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19" r:id="rId4"/>
    <p:sldMasterId id="2147483938" r:id="rId5"/>
    <p:sldMasterId id="2147483957" r:id="rId6"/>
  </p:sldMasterIdLst>
  <p:notesMasterIdLst>
    <p:notesMasterId r:id="rId14"/>
  </p:notesMasterIdLst>
  <p:sldIdLst>
    <p:sldId id="257" r:id="rId7"/>
    <p:sldId id="2132735946" r:id="rId8"/>
    <p:sldId id="2378" r:id="rId9"/>
    <p:sldId id="2076137219" r:id="rId10"/>
    <p:sldId id="2076137232" r:id="rId11"/>
    <p:sldId id="2076137225" r:id="rId12"/>
    <p:sldId id="213273593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92789" autoAdjust="0"/>
  </p:normalViewPr>
  <p:slideViewPr>
    <p:cSldViewPr snapToGrid="0" snapToObjects="1">
      <p:cViewPr varScale="1">
        <p:scale>
          <a:sx n="118" d="100"/>
          <a:sy n="118" d="100"/>
        </p:scale>
        <p:origin x="1480" y="20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m El Jamali" userId="0a7c8eb8-c4ad-4e01-8ef9-3ece26eb4cac" providerId="ADAL" clId="{D8BF3A78-1302-2C4E-850D-067B04AB8626}"/>
    <pc:docChg chg="custSel delSld modSld modMainMaster">
      <pc:chgData name="Karim El Jamali" userId="0a7c8eb8-c4ad-4e01-8ef9-3ece26eb4cac" providerId="ADAL" clId="{D8BF3A78-1302-2C4E-850D-067B04AB8626}" dt="2022-12-08T16:48:31.995" v="8" actId="2696"/>
      <pc:docMkLst>
        <pc:docMk/>
      </pc:docMkLst>
      <pc:sldChg chg="modSp mod">
        <pc:chgData name="Karim El Jamali" userId="0a7c8eb8-c4ad-4e01-8ef9-3ece26eb4cac" providerId="ADAL" clId="{D8BF3A78-1302-2C4E-850D-067B04AB8626}" dt="2022-11-30T03:40:24.113" v="5" actId="113"/>
        <pc:sldMkLst>
          <pc:docMk/>
          <pc:sldMk cId="497402611" sldId="257"/>
        </pc:sldMkLst>
        <pc:spChg chg="mod">
          <ac:chgData name="Karim El Jamali" userId="0a7c8eb8-c4ad-4e01-8ef9-3ece26eb4cac" providerId="ADAL" clId="{D8BF3A78-1302-2C4E-850D-067B04AB8626}" dt="2022-11-30T03:40:04.865" v="0"/>
          <ac:spMkLst>
            <pc:docMk/>
            <pc:sldMk cId="497402611" sldId="257"/>
            <ac:spMk id="2" creationId="{977D57D1-F96E-D448-A042-1552F00BB529}"/>
          </ac:spMkLst>
        </pc:spChg>
        <pc:spChg chg="mod">
          <ac:chgData name="Karim El Jamali" userId="0a7c8eb8-c4ad-4e01-8ef9-3ece26eb4cac" providerId="ADAL" clId="{D8BF3A78-1302-2C4E-850D-067B04AB8626}" dt="2022-11-30T03:40:24.113" v="5" actId="113"/>
          <ac:spMkLst>
            <pc:docMk/>
            <pc:sldMk cId="497402611" sldId="257"/>
            <ac:spMk id="3" creationId="{694B5C4F-8FC3-CF4B-ACB6-947742E48D2B}"/>
          </ac:spMkLst>
        </pc:spChg>
        <pc:spChg chg="mod">
          <ac:chgData name="Karim El Jamali" userId="0a7c8eb8-c4ad-4e01-8ef9-3ece26eb4cac" providerId="ADAL" clId="{D8BF3A78-1302-2C4E-850D-067B04AB8626}" dt="2022-11-30T03:40:04.865" v="0"/>
          <ac:spMkLst>
            <pc:docMk/>
            <pc:sldMk cId="497402611" sldId="257"/>
            <ac:spMk id="4" creationId="{60D97DCB-4DDA-AE43-8ED0-2B3941AD981F}"/>
          </ac:spMkLst>
        </pc:spChg>
      </pc:sldChg>
      <pc:sldChg chg="addSp delSp modSp mod modClrScheme chgLayout">
        <pc:chgData name="Karim El Jamali" userId="0a7c8eb8-c4ad-4e01-8ef9-3ece26eb4cac" providerId="ADAL" clId="{D8BF3A78-1302-2C4E-850D-067B04AB8626}" dt="2022-11-30T03:40:54.802" v="7" actId="26606"/>
        <pc:sldMkLst>
          <pc:docMk/>
          <pc:sldMk cId="2406825781" sldId="2035"/>
        </pc:sldMkLst>
        <pc:spChg chg="del mod">
          <ac:chgData name="Karim El Jamali" userId="0a7c8eb8-c4ad-4e01-8ef9-3ece26eb4cac" providerId="ADAL" clId="{D8BF3A78-1302-2C4E-850D-067B04AB8626}" dt="2022-11-30T03:40:54.802" v="7" actId="26606"/>
          <ac:spMkLst>
            <pc:docMk/>
            <pc:sldMk cId="2406825781" sldId="2035"/>
            <ac:spMk id="2" creationId="{C7B94FD4-2E90-C145-8E27-04DF6CA51AA5}"/>
          </ac:spMkLst>
        </pc:spChg>
        <pc:spChg chg="del mod">
          <ac:chgData name="Karim El Jamali" userId="0a7c8eb8-c4ad-4e01-8ef9-3ece26eb4cac" providerId="ADAL" clId="{D8BF3A78-1302-2C4E-850D-067B04AB8626}" dt="2022-11-30T03:40:54.802" v="7" actId="26606"/>
          <ac:spMkLst>
            <pc:docMk/>
            <pc:sldMk cId="2406825781" sldId="2035"/>
            <ac:spMk id="3" creationId="{93E494CD-E3BD-2A4A-B80A-EBC3630F1D20}"/>
          </ac:spMkLst>
        </pc:spChg>
        <pc:spChg chg="mod">
          <ac:chgData name="Karim El Jamali" userId="0a7c8eb8-c4ad-4e01-8ef9-3ece26eb4cac" providerId="ADAL" clId="{D8BF3A78-1302-2C4E-850D-067B04AB8626}" dt="2022-11-30T03:40:54.802" v="7" actId="26606"/>
          <ac:spMkLst>
            <pc:docMk/>
            <pc:sldMk cId="2406825781" sldId="2035"/>
            <ac:spMk id="4" creationId="{E87735F1-603B-3041-BABB-205BB8D0A30E}"/>
          </ac:spMkLst>
        </pc:spChg>
        <pc:spChg chg="del mod">
          <ac:chgData name="Karim El Jamali" userId="0a7c8eb8-c4ad-4e01-8ef9-3ece26eb4cac" providerId="ADAL" clId="{D8BF3A78-1302-2C4E-850D-067B04AB8626}" dt="2022-11-30T03:40:54.802" v="7" actId="26606"/>
          <ac:spMkLst>
            <pc:docMk/>
            <pc:sldMk cId="2406825781" sldId="2035"/>
            <ac:spMk id="5" creationId="{8488A77B-2BD7-F24B-A371-70512032007E}"/>
          </ac:spMkLst>
        </pc:spChg>
        <pc:spChg chg="del mod">
          <ac:chgData name="Karim El Jamali" userId="0a7c8eb8-c4ad-4e01-8ef9-3ece26eb4cac" providerId="ADAL" clId="{D8BF3A78-1302-2C4E-850D-067B04AB8626}" dt="2022-11-30T03:40:54.802" v="7" actId="26606"/>
          <ac:spMkLst>
            <pc:docMk/>
            <pc:sldMk cId="2406825781" sldId="2035"/>
            <ac:spMk id="6" creationId="{781159F6-D0EF-E644-8AC2-77E61CBF0A5E}"/>
          </ac:spMkLst>
        </pc:spChg>
        <pc:spChg chg="add mod">
          <ac:chgData name="Karim El Jamali" userId="0a7c8eb8-c4ad-4e01-8ef9-3ece26eb4cac" providerId="ADAL" clId="{D8BF3A78-1302-2C4E-850D-067B04AB8626}" dt="2022-11-30T03:40:54.802" v="7" actId="26606"/>
          <ac:spMkLst>
            <pc:docMk/>
            <pc:sldMk cId="2406825781" sldId="2035"/>
            <ac:spMk id="11" creationId="{8C7D2476-DA75-E9FE-B34B-F39F2A15C2A3}"/>
          </ac:spMkLst>
        </pc:spChg>
      </pc:sldChg>
      <pc:sldChg chg="modSp">
        <pc:chgData name="Karim El Jamali" userId="0a7c8eb8-c4ad-4e01-8ef9-3ece26eb4cac" providerId="ADAL" clId="{D8BF3A78-1302-2C4E-850D-067B04AB8626}" dt="2022-11-30T03:40:04.865" v="0"/>
        <pc:sldMkLst>
          <pc:docMk/>
          <pc:sldMk cId="915957084" sldId="2377"/>
        </pc:sldMkLst>
        <pc:spChg chg="mod">
          <ac:chgData name="Karim El Jamali" userId="0a7c8eb8-c4ad-4e01-8ef9-3ece26eb4cac" providerId="ADAL" clId="{D8BF3A78-1302-2C4E-850D-067B04AB8626}" dt="2022-11-30T03:40:04.865" v="0"/>
          <ac:spMkLst>
            <pc:docMk/>
            <pc:sldMk cId="915957084" sldId="2377"/>
            <ac:spMk id="2" creationId="{E9CB52CC-5888-6A47-8A94-C0A0843CFC15}"/>
          </ac:spMkLst>
        </pc:spChg>
        <pc:spChg chg="mod">
          <ac:chgData name="Karim El Jamali" userId="0a7c8eb8-c4ad-4e01-8ef9-3ece26eb4cac" providerId="ADAL" clId="{D8BF3A78-1302-2C4E-850D-067B04AB8626}" dt="2022-11-30T03:40:04.865" v="0"/>
          <ac:spMkLst>
            <pc:docMk/>
            <pc:sldMk cId="915957084" sldId="2377"/>
            <ac:spMk id="3" creationId="{C28BD90F-6A4F-4243-94BA-8D7CA1E2A5E4}"/>
          </ac:spMkLst>
        </pc:spChg>
        <pc:spChg chg="mod">
          <ac:chgData name="Karim El Jamali" userId="0a7c8eb8-c4ad-4e01-8ef9-3ece26eb4cac" providerId="ADAL" clId="{D8BF3A78-1302-2C4E-850D-067B04AB8626}" dt="2022-11-30T03:40:04.865" v="0"/>
          <ac:spMkLst>
            <pc:docMk/>
            <pc:sldMk cId="915957084" sldId="2377"/>
            <ac:spMk id="4" creationId="{ED7E3DC1-5F02-1B4C-97FD-016A2D2A5BFA}"/>
          </ac:spMkLst>
        </pc:spChg>
      </pc:sldChg>
      <pc:sldChg chg="modSp">
        <pc:chgData name="Karim El Jamali" userId="0a7c8eb8-c4ad-4e01-8ef9-3ece26eb4cac" providerId="ADAL" clId="{D8BF3A78-1302-2C4E-850D-067B04AB8626}" dt="2022-11-30T03:40:04.865" v="0"/>
        <pc:sldMkLst>
          <pc:docMk/>
          <pc:sldMk cId="1836159206" sldId="2076137209"/>
        </pc:sldMkLst>
        <pc:spChg chg="mod">
          <ac:chgData name="Karim El Jamali" userId="0a7c8eb8-c4ad-4e01-8ef9-3ece26eb4cac" providerId="ADAL" clId="{D8BF3A78-1302-2C4E-850D-067B04AB8626}" dt="2022-11-30T03:40:04.865" v="0"/>
          <ac:spMkLst>
            <pc:docMk/>
            <pc:sldMk cId="1836159206" sldId="2076137209"/>
            <ac:spMk id="2" creationId="{3ACDCB1D-4895-E44E-BD7E-D8CEBEBC5223}"/>
          </ac:spMkLst>
        </pc:spChg>
        <pc:spChg chg="mod">
          <ac:chgData name="Karim El Jamali" userId="0a7c8eb8-c4ad-4e01-8ef9-3ece26eb4cac" providerId="ADAL" clId="{D8BF3A78-1302-2C4E-850D-067B04AB8626}" dt="2022-11-30T03:40:04.865" v="0"/>
          <ac:spMkLst>
            <pc:docMk/>
            <pc:sldMk cId="1836159206" sldId="2076137209"/>
            <ac:spMk id="4" creationId="{FDB5907A-4200-AF47-8794-B7BF6E251FA5}"/>
          </ac:spMkLst>
        </pc:spChg>
        <pc:spChg chg="mod">
          <ac:chgData name="Karim El Jamali" userId="0a7c8eb8-c4ad-4e01-8ef9-3ece26eb4cac" providerId="ADAL" clId="{D8BF3A78-1302-2C4E-850D-067B04AB8626}" dt="2022-11-30T03:40:04.865" v="0"/>
          <ac:spMkLst>
            <pc:docMk/>
            <pc:sldMk cId="1836159206" sldId="2076137209"/>
            <ac:spMk id="5" creationId="{5C613691-370F-7F4A-BBDD-2E752F0A6354}"/>
          </ac:spMkLst>
        </pc:spChg>
      </pc:sldChg>
      <pc:sldChg chg="modSp">
        <pc:chgData name="Karim El Jamali" userId="0a7c8eb8-c4ad-4e01-8ef9-3ece26eb4cac" providerId="ADAL" clId="{D8BF3A78-1302-2C4E-850D-067B04AB8626}" dt="2022-11-30T03:40:04.865" v="0"/>
        <pc:sldMkLst>
          <pc:docMk/>
          <pc:sldMk cId="1919884171" sldId="2076137210"/>
        </pc:sldMkLst>
        <pc:spChg chg="mod">
          <ac:chgData name="Karim El Jamali" userId="0a7c8eb8-c4ad-4e01-8ef9-3ece26eb4cac" providerId="ADAL" clId="{D8BF3A78-1302-2C4E-850D-067B04AB8626}" dt="2022-11-30T03:40:04.865" v="0"/>
          <ac:spMkLst>
            <pc:docMk/>
            <pc:sldMk cId="1919884171" sldId="2076137210"/>
            <ac:spMk id="2" creationId="{64744051-D37B-534C-8986-A272FB184F59}"/>
          </ac:spMkLst>
        </pc:spChg>
        <pc:spChg chg="mod">
          <ac:chgData name="Karim El Jamali" userId="0a7c8eb8-c4ad-4e01-8ef9-3ece26eb4cac" providerId="ADAL" clId="{D8BF3A78-1302-2C4E-850D-067B04AB8626}" dt="2022-11-30T03:40:04.865" v="0"/>
          <ac:spMkLst>
            <pc:docMk/>
            <pc:sldMk cId="1919884171" sldId="2076137210"/>
            <ac:spMk id="3" creationId="{3CE6CB08-78CA-E14B-A2B8-F58C3590E8D1}"/>
          </ac:spMkLst>
        </pc:spChg>
        <pc:spChg chg="mod">
          <ac:chgData name="Karim El Jamali" userId="0a7c8eb8-c4ad-4e01-8ef9-3ece26eb4cac" providerId="ADAL" clId="{D8BF3A78-1302-2C4E-850D-067B04AB8626}" dt="2022-11-30T03:40:04.865" v="0"/>
          <ac:spMkLst>
            <pc:docMk/>
            <pc:sldMk cId="1919884171" sldId="2076137210"/>
            <ac:spMk id="5" creationId="{80F1A541-C7C6-EB4A-8CF2-E0BCD65661A4}"/>
          </ac:spMkLst>
        </pc:spChg>
      </pc:sldChg>
      <pc:sldChg chg="modSp">
        <pc:chgData name="Karim El Jamali" userId="0a7c8eb8-c4ad-4e01-8ef9-3ece26eb4cac" providerId="ADAL" clId="{D8BF3A78-1302-2C4E-850D-067B04AB8626}" dt="2022-11-30T03:40:04.865" v="0"/>
        <pc:sldMkLst>
          <pc:docMk/>
          <pc:sldMk cId="2182762083" sldId="2076137219"/>
        </pc:sldMkLst>
        <pc:spChg chg="mod">
          <ac:chgData name="Karim El Jamali" userId="0a7c8eb8-c4ad-4e01-8ef9-3ece26eb4cac" providerId="ADAL" clId="{D8BF3A78-1302-2C4E-850D-067B04AB8626}" dt="2022-11-30T03:40:04.865" v="0"/>
          <ac:spMkLst>
            <pc:docMk/>
            <pc:sldMk cId="2182762083" sldId="2076137219"/>
            <ac:spMk id="2" creationId="{BC888435-2056-9E41-9D1C-2738E71358FA}"/>
          </ac:spMkLst>
        </pc:spChg>
        <pc:spChg chg="mod">
          <ac:chgData name="Karim El Jamali" userId="0a7c8eb8-c4ad-4e01-8ef9-3ece26eb4cac" providerId="ADAL" clId="{D8BF3A78-1302-2C4E-850D-067B04AB8626}" dt="2022-11-30T03:40:04.865" v="0"/>
          <ac:spMkLst>
            <pc:docMk/>
            <pc:sldMk cId="2182762083" sldId="2076137219"/>
            <ac:spMk id="3" creationId="{26D414B1-2B41-1E4B-8764-63322B9381CB}"/>
          </ac:spMkLst>
        </pc:spChg>
      </pc:sldChg>
      <pc:sldChg chg="modSp">
        <pc:chgData name="Karim El Jamali" userId="0a7c8eb8-c4ad-4e01-8ef9-3ece26eb4cac" providerId="ADAL" clId="{D8BF3A78-1302-2C4E-850D-067B04AB8626}" dt="2022-11-30T03:40:04.865" v="0"/>
        <pc:sldMkLst>
          <pc:docMk/>
          <pc:sldMk cId="3150063096" sldId="2076137225"/>
        </pc:sldMkLst>
        <pc:spChg chg="mod">
          <ac:chgData name="Karim El Jamali" userId="0a7c8eb8-c4ad-4e01-8ef9-3ece26eb4cac" providerId="ADAL" clId="{D8BF3A78-1302-2C4E-850D-067B04AB8626}" dt="2022-11-30T03:40:04.865" v="0"/>
          <ac:spMkLst>
            <pc:docMk/>
            <pc:sldMk cId="3150063096" sldId="2076137225"/>
            <ac:spMk id="2" creationId="{F172EFA5-6431-1E43-8357-50C726862B88}"/>
          </ac:spMkLst>
        </pc:spChg>
        <pc:spChg chg="mod">
          <ac:chgData name="Karim El Jamali" userId="0a7c8eb8-c4ad-4e01-8ef9-3ece26eb4cac" providerId="ADAL" clId="{D8BF3A78-1302-2C4E-850D-067B04AB8626}" dt="2022-11-30T03:40:04.865" v="0"/>
          <ac:spMkLst>
            <pc:docMk/>
            <pc:sldMk cId="3150063096" sldId="2076137225"/>
            <ac:spMk id="3" creationId="{A9BD6A11-BC22-2C4C-B877-8DA167F5DECB}"/>
          </ac:spMkLst>
        </pc:spChg>
      </pc:sldChg>
      <pc:sldChg chg="modSp">
        <pc:chgData name="Karim El Jamali" userId="0a7c8eb8-c4ad-4e01-8ef9-3ece26eb4cac" providerId="ADAL" clId="{D8BF3A78-1302-2C4E-850D-067B04AB8626}" dt="2022-11-30T03:40:04.865" v="0"/>
        <pc:sldMkLst>
          <pc:docMk/>
          <pc:sldMk cId="1355709797" sldId="2076137227"/>
        </pc:sldMkLst>
        <pc:spChg chg="mod">
          <ac:chgData name="Karim El Jamali" userId="0a7c8eb8-c4ad-4e01-8ef9-3ece26eb4cac" providerId="ADAL" clId="{D8BF3A78-1302-2C4E-850D-067B04AB8626}" dt="2022-11-30T03:40:04.865" v="0"/>
          <ac:spMkLst>
            <pc:docMk/>
            <pc:sldMk cId="1355709797" sldId="2076137227"/>
            <ac:spMk id="2" creationId="{57B4DFD3-B462-DF45-B8C8-A5AFC3EA058F}"/>
          </ac:spMkLst>
        </pc:spChg>
        <pc:spChg chg="mod">
          <ac:chgData name="Karim El Jamali" userId="0a7c8eb8-c4ad-4e01-8ef9-3ece26eb4cac" providerId="ADAL" clId="{D8BF3A78-1302-2C4E-850D-067B04AB8626}" dt="2022-11-30T03:40:04.865" v="0"/>
          <ac:spMkLst>
            <pc:docMk/>
            <pc:sldMk cId="1355709797" sldId="2076137227"/>
            <ac:spMk id="3" creationId="{DA029832-0DDF-F140-B343-A65AF9B7289B}"/>
          </ac:spMkLst>
        </pc:spChg>
        <pc:spChg chg="mod">
          <ac:chgData name="Karim El Jamali" userId="0a7c8eb8-c4ad-4e01-8ef9-3ece26eb4cac" providerId="ADAL" clId="{D8BF3A78-1302-2C4E-850D-067B04AB8626}" dt="2022-11-30T03:40:04.865" v="0"/>
          <ac:spMkLst>
            <pc:docMk/>
            <pc:sldMk cId="1355709797" sldId="2076137227"/>
            <ac:spMk id="5" creationId="{1509B83D-E4D3-7646-9630-1BFBD39C2A65}"/>
          </ac:spMkLst>
        </pc:spChg>
      </pc:sldChg>
      <pc:sldChg chg="addSp delSp modSp mod modClrScheme chgLayout">
        <pc:chgData name="Karim El Jamali" userId="0a7c8eb8-c4ad-4e01-8ef9-3ece26eb4cac" providerId="ADAL" clId="{D8BF3A78-1302-2C4E-850D-067B04AB8626}" dt="2022-11-30T03:40:38.507" v="6" actId="26606"/>
        <pc:sldMkLst>
          <pc:docMk/>
          <pc:sldMk cId="3485154071" sldId="2076137230"/>
        </pc:sldMkLst>
        <pc:spChg chg="mod">
          <ac:chgData name="Karim El Jamali" userId="0a7c8eb8-c4ad-4e01-8ef9-3ece26eb4cac" providerId="ADAL" clId="{D8BF3A78-1302-2C4E-850D-067B04AB8626}" dt="2022-11-30T03:40:38.507" v="6" actId="26606"/>
          <ac:spMkLst>
            <pc:docMk/>
            <pc:sldMk cId="3485154071" sldId="2076137230"/>
            <ac:spMk id="2" creationId="{7C76CF59-055F-EC4E-B134-348FC57AFC39}"/>
          </ac:spMkLst>
        </pc:spChg>
        <pc:spChg chg="del mod">
          <ac:chgData name="Karim El Jamali" userId="0a7c8eb8-c4ad-4e01-8ef9-3ece26eb4cac" providerId="ADAL" clId="{D8BF3A78-1302-2C4E-850D-067B04AB8626}" dt="2022-11-30T03:40:38.507" v="6" actId="26606"/>
          <ac:spMkLst>
            <pc:docMk/>
            <pc:sldMk cId="3485154071" sldId="2076137230"/>
            <ac:spMk id="3" creationId="{7C20C4D5-AF2B-D642-BE88-CD04E9354663}"/>
          </ac:spMkLst>
        </pc:spChg>
        <pc:spChg chg="del mod">
          <ac:chgData name="Karim El Jamali" userId="0a7c8eb8-c4ad-4e01-8ef9-3ece26eb4cac" providerId="ADAL" clId="{D8BF3A78-1302-2C4E-850D-067B04AB8626}" dt="2022-11-30T03:40:38.507" v="6" actId="26606"/>
          <ac:spMkLst>
            <pc:docMk/>
            <pc:sldMk cId="3485154071" sldId="2076137230"/>
            <ac:spMk id="4" creationId="{602359CC-A9F3-CA4D-ABD0-C37561263C43}"/>
          </ac:spMkLst>
        </pc:spChg>
        <pc:spChg chg="del mod">
          <ac:chgData name="Karim El Jamali" userId="0a7c8eb8-c4ad-4e01-8ef9-3ece26eb4cac" providerId="ADAL" clId="{D8BF3A78-1302-2C4E-850D-067B04AB8626}" dt="2022-11-30T03:40:38.507" v="6" actId="26606"/>
          <ac:spMkLst>
            <pc:docMk/>
            <pc:sldMk cId="3485154071" sldId="2076137230"/>
            <ac:spMk id="5" creationId="{E0EB8A05-5557-DC4D-81D6-26FFC0CE13AC}"/>
          </ac:spMkLst>
        </pc:spChg>
        <pc:spChg chg="del mod">
          <ac:chgData name="Karim El Jamali" userId="0a7c8eb8-c4ad-4e01-8ef9-3ece26eb4cac" providerId="ADAL" clId="{D8BF3A78-1302-2C4E-850D-067B04AB8626}" dt="2022-11-30T03:40:38.507" v="6" actId="26606"/>
          <ac:spMkLst>
            <pc:docMk/>
            <pc:sldMk cId="3485154071" sldId="2076137230"/>
            <ac:spMk id="6" creationId="{14AEAB7C-F7B6-1842-B932-C3C4E0B29470}"/>
          </ac:spMkLst>
        </pc:spChg>
        <pc:spChg chg="add mod">
          <ac:chgData name="Karim El Jamali" userId="0a7c8eb8-c4ad-4e01-8ef9-3ece26eb4cac" providerId="ADAL" clId="{D8BF3A78-1302-2C4E-850D-067B04AB8626}" dt="2022-11-30T03:40:38.507" v="6" actId="26606"/>
          <ac:spMkLst>
            <pc:docMk/>
            <pc:sldMk cId="3485154071" sldId="2076137230"/>
            <ac:spMk id="11" creationId="{DCF75C7A-2672-4F9F-0FF4-763BE9C1D3B3}"/>
          </ac:spMkLst>
        </pc:spChg>
      </pc:sldChg>
      <pc:sldChg chg="modSp">
        <pc:chgData name="Karim El Jamali" userId="0a7c8eb8-c4ad-4e01-8ef9-3ece26eb4cac" providerId="ADAL" clId="{D8BF3A78-1302-2C4E-850D-067B04AB8626}" dt="2022-11-30T03:40:04.865" v="0"/>
        <pc:sldMkLst>
          <pc:docMk/>
          <pc:sldMk cId="4249393104" sldId="2076137231"/>
        </pc:sldMkLst>
        <pc:spChg chg="mod">
          <ac:chgData name="Karim El Jamali" userId="0a7c8eb8-c4ad-4e01-8ef9-3ece26eb4cac" providerId="ADAL" clId="{D8BF3A78-1302-2C4E-850D-067B04AB8626}" dt="2022-11-30T03:40:04.865" v="0"/>
          <ac:spMkLst>
            <pc:docMk/>
            <pc:sldMk cId="4249393104" sldId="2076137231"/>
            <ac:spMk id="2" creationId="{07323981-808A-9D2F-72FE-1A4CC6572099}"/>
          </ac:spMkLst>
        </pc:spChg>
        <pc:spChg chg="mod">
          <ac:chgData name="Karim El Jamali" userId="0a7c8eb8-c4ad-4e01-8ef9-3ece26eb4cac" providerId="ADAL" clId="{D8BF3A78-1302-2C4E-850D-067B04AB8626}" dt="2022-11-30T03:40:04.865" v="0"/>
          <ac:spMkLst>
            <pc:docMk/>
            <pc:sldMk cId="4249393104" sldId="2076137231"/>
            <ac:spMk id="4" creationId="{3DE72943-98F4-ADEC-CB95-73DAEDFF2754}"/>
          </ac:spMkLst>
        </pc:spChg>
        <pc:spChg chg="mod">
          <ac:chgData name="Karim El Jamali" userId="0a7c8eb8-c4ad-4e01-8ef9-3ece26eb4cac" providerId="ADAL" clId="{D8BF3A78-1302-2C4E-850D-067B04AB8626}" dt="2022-11-30T03:40:04.865" v="0"/>
          <ac:spMkLst>
            <pc:docMk/>
            <pc:sldMk cId="4249393104" sldId="2076137231"/>
            <ac:spMk id="18" creationId="{6EA6F79E-98F8-0F29-269A-9F98055A6C9F}"/>
          </ac:spMkLst>
        </pc:spChg>
      </pc:sldChg>
      <pc:sldChg chg="modSp del">
        <pc:chgData name="Karim El Jamali" userId="0a7c8eb8-c4ad-4e01-8ef9-3ece26eb4cac" providerId="ADAL" clId="{D8BF3A78-1302-2C4E-850D-067B04AB8626}" dt="2022-12-08T16:48:31.995" v="8" actId="2696"/>
        <pc:sldMkLst>
          <pc:docMk/>
          <pc:sldMk cId="3804419100" sldId="2076137232"/>
        </pc:sldMkLst>
        <pc:spChg chg="mod">
          <ac:chgData name="Karim El Jamali" userId="0a7c8eb8-c4ad-4e01-8ef9-3ece26eb4cac" providerId="ADAL" clId="{D8BF3A78-1302-2C4E-850D-067B04AB8626}" dt="2022-11-30T03:40:04.865" v="0"/>
          <ac:spMkLst>
            <pc:docMk/>
            <pc:sldMk cId="3804419100" sldId="2076137232"/>
            <ac:spMk id="2" creationId="{57B4DFD3-B462-DF45-B8C8-A5AFC3EA058F}"/>
          </ac:spMkLst>
        </pc:spChg>
        <pc:spChg chg="mod">
          <ac:chgData name="Karim El Jamali" userId="0a7c8eb8-c4ad-4e01-8ef9-3ece26eb4cac" providerId="ADAL" clId="{D8BF3A78-1302-2C4E-850D-067B04AB8626}" dt="2022-11-30T03:40:04.865" v="0"/>
          <ac:spMkLst>
            <pc:docMk/>
            <pc:sldMk cId="3804419100" sldId="2076137232"/>
            <ac:spMk id="3" creationId="{DA029832-0DDF-F140-B343-A65AF9B7289B}"/>
          </ac:spMkLst>
        </pc:spChg>
        <pc:spChg chg="mod">
          <ac:chgData name="Karim El Jamali" userId="0a7c8eb8-c4ad-4e01-8ef9-3ece26eb4cac" providerId="ADAL" clId="{D8BF3A78-1302-2C4E-850D-067B04AB8626}" dt="2022-11-30T03:40:04.865" v="0"/>
          <ac:spMkLst>
            <pc:docMk/>
            <pc:sldMk cId="3804419100" sldId="2076137232"/>
            <ac:spMk id="5" creationId="{1509B83D-E4D3-7646-9630-1BFBD39C2A65}"/>
          </ac:spMkLst>
        </pc:spChg>
      </pc:sldChg>
      <pc:sldMasterChg chg="addSp modSldLayout">
        <pc:chgData name="Karim El Jamali" userId="0a7c8eb8-c4ad-4e01-8ef9-3ece26eb4cac" providerId="ADAL" clId="{D8BF3A78-1302-2C4E-850D-067B04AB8626}" dt="2022-11-30T03:40:04.865" v="0"/>
        <pc:sldMasterMkLst>
          <pc:docMk/>
          <pc:sldMasterMk cId="3922917" sldId="2147483888"/>
        </pc:sldMasterMkLst>
        <pc:spChg chg="add">
          <ac:chgData name="Karim El Jamali" userId="0a7c8eb8-c4ad-4e01-8ef9-3ece26eb4cac" providerId="ADAL" clId="{D8BF3A78-1302-2C4E-850D-067B04AB8626}" dt="2022-11-30T03:40:04.865" v="0"/>
          <ac:spMkLst>
            <pc:docMk/>
            <pc:sldMasterMk cId="3922917" sldId="2147483888"/>
            <ac:spMk id="16" creationId="{D489C06B-848A-320A-FB52-52A688C813A3}"/>
          </ac:spMkLst>
        </pc:spChg>
        <pc:spChg chg="add">
          <ac:chgData name="Karim El Jamali" userId="0a7c8eb8-c4ad-4e01-8ef9-3ece26eb4cac" providerId="ADAL" clId="{D8BF3A78-1302-2C4E-850D-067B04AB8626}" dt="2022-11-30T03:40:04.865" v="0"/>
          <ac:spMkLst>
            <pc:docMk/>
            <pc:sldMasterMk cId="3922917" sldId="2147483888"/>
            <ac:spMk id="17" creationId="{568F4A83-D855-9076-0931-1B4DC9B5ADB9}"/>
          </ac:spMkLst>
        </pc:spChg>
        <pc:picChg chg="add">
          <ac:chgData name="Karim El Jamali" userId="0a7c8eb8-c4ad-4e01-8ef9-3ece26eb4cac" providerId="ADAL" clId="{D8BF3A78-1302-2C4E-850D-067B04AB8626}" dt="2022-11-30T03:40:04.865" v="0"/>
          <ac:picMkLst>
            <pc:docMk/>
            <pc:sldMasterMk cId="3922917" sldId="2147483888"/>
            <ac:picMk id="5" creationId="{F32A0916-5E08-07AE-0440-67D2302A9F9D}"/>
          </ac:picMkLst>
        </pc:picChg>
        <pc:picChg chg="add">
          <ac:chgData name="Karim El Jamali" userId="0a7c8eb8-c4ad-4e01-8ef9-3ece26eb4cac" providerId="ADAL" clId="{D8BF3A78-1302-2C4E-850D-067B04AB8626}" dt="2022-11-30T03:40:04.865" v="0"/>
          <ac:picMkLst>
            <pc:docMk/>
            <pc:sldMasterMk cId="3922917" sldId="2147483888"/>
            <ac:picMk id="15" creationId="{02B3EF92-94DB-3128-FA0F-68E70B52F568}"/>
          </ac:picMkLst>
        </pc:picChg>
        <pc:picChg chg="add">
          <ac:chgData name="Karim El Jamali" userId="0a7c8eb8-c4ad-4e01-8ef9-3ece26eb4cac" providerId="ADAL" clId="{D8BF3A78-1302-2C4E-850D-067B04AB8626}" dt="2022-11-30T03:40:04.865" v="0"/>
          <ac:picMkLst>
            <pc:docMk/>
            <pc:sldMasterMk cId="3922917" sldId="2147483888"/>
            <ac:picMk id="19" creationId="{C054B6FF-935E-6668-035C-177FD68F37BD}"/>
          </ac:picMkLst>
        </pc:picChg>
        <pc:picChg chg="add">
          <ac:chgData name="Karim El Jamali" userId="0a7c8eb8-c4ad-4e01-8ef9-3ece26eb4cac" providerId="ADAL" clId="{D8BF3A78-1302-2C4E-850D-067B04AB8626}" dt="2022-11-30T03:40:04.865" v="0"/>
          <ac:picMkLst>
            <pc:docMk/>
            <pc:sldMasterMk cId="3922917" sldId="2147483888"/>
            <ac:picMk id="20" creationId="{5AE7387F-74F5-CB83-D3D6-595F600C98B3}"/>
          </ac:picMkLst>
        </pc:picChg>
        <pc:cxnChg chg="add">
          <ac:chgData name="Karim El Jamali" userId="0a7c8eb8-c4ad-4e01-8ef9-3ece26eb4cac" providerId="ADAL" clId="{D8BF3A78-1302-2C4E-850D-067B04AB8626}" dt="2022-11-30T03:40:04.865" v="0"/>
          <ac:cxnSpMkLst>
            <pc:docMk/>
            <pc:sldMasterMk cId="3922917" sldId="2147483888"/>
            <ac:cxnSpMk id="18" creationId="{C832289C-623F-3C9C-1D51-9730584572CE}"/>
          </ac:cxnSpMkLst>
        </pc:cxnChg>
        <pc:sldLayoutChg chg="addSp">
          <pc:chgData name="Karim El Jamali" userId="0a7c8eb8-c4ad-4e01-8ef9-3ece26eb4cac" providerId="ADAL" clId="{D8BF3A78-1302-2C4E-850D-067B04AB8626}" dt="2022-11-30T03:40:04.865" v="0"/>
          <pc:sldLayoutMkLst>
            <pc:docMk/>
            <pc:sldMasterMk cId="3922917" sldId="2147483888"/>
            <pc:sldLayoutMk cId="4062219524" sldId="2147483904"/>
          </pc:sldLayoutMkLst>
          <pc:spChg chg="add">
            <ac:chgData name="Karim El Jamali" userId="0a7c8eb8-c4ad-4e01-8ef9-3ece26eb4cac" providerId="ADAL" clId="{D8BF3A78-1302-2C4E-850D-067B04AB8626}" dt="2022-11-30T03:40:04.865" v="0"/>
            <ac:spMkLst>
              <pc:docMk/>
              <pc:sldMasterMk cId="3922917" sldId="2147483888"/>
              <pc:sldLayoutMk cId="4062219524" sldId="2147483904"/>
              <ac:spMk id="3" creationId="{79AEDFE6-FEB3-7863-EEE0-090645D45123}"/>
            </ac:spMkLst>
          </pc:spChg>
          <pc:spChg chg="add">
            <ac:chgData name="Karim El Jamali" userId="0a7c8eb8-c4ad-4e01-8ef9-3ece26eb4cac" providerId="ADAL" clId="{D8BF3A78-1302-2C4E-850D-067B04AB8626}" dt="2022-11-30T03:40:04.865" v="0"/>
            <ac:spMkLst>
              <pc:docMk/>
              <pc:sldMasterMk cId="3922917" sldId="2147483888"/>
              <pc:sldLayoutMk cId="4062219524" sldId="2147483904"/>
              <ac:spMk id="16" creationId="{8662E62B-5C3E-BC57-2F5C-AA84BA506525}"/>
            </ac:spMkLst>
          </pc:spChg>
          <pc:spChg chg="add">
            <ac:chgData name="Karim El Jamali" userId="0a7c8eb8-c4ad-4e01-8ef9-3ece26eb4cac" providerId="ADAL" clId="{D8BF3A78-1302-2C4E-850D-067B04AB8626}" dt="2022-11-30T03:40:04.865" v="0"/>
            <ac:spMkLst>
              <pc:docMk/>
              <pc:sldMasterMk cId="3922917" sldId="2147483888"/>
              <pc:sldLayoutMk cId="4062219524" sldId="2147483904"/>
              <ac:spMk id="21" creationId="{7BF35990-5CFE-D9B6-A21A-5ACCB3D0CBDE}"/>
            </ac:spMkLst>
          </pc:spChg>
          <pc:spChg chg="add">
            <ac:chgData name="Karim El Jamali" userId="0a7c8eb8-c4ad-4e01-8ef9-3ece26eb4cac" providerId="ADAL" clId="{D8BF3A78-1302-2C4E-850D-067B04AB8626}" dt="2022-11-30T03:40:04.865" v="0"/>
            <ac:spMkLst>
              <pc:docMk/>
              <pc:sldMasterMk cId="3922917" sldId="2147483888"/>
              <pc:sldLayoutMk cId="4062219524" sldId="2147483904"/>
              <ac:spMk id="26" creationId="{6A557628-3970-0DD1-C006-AF1798605F4B}"/>
            </ac:spMkLst>
          </pc:spChg>
          <pc:spChg chg="add">
            <ac:chgData name="Karim El Jamali" userId="0a7c8eb8-c4ad-4e01-8ef9-3ece26eb4cac" providerId="ADAL" clId="{D8BF3A78-1302-2C4E-850D-067B04AB8626}" dt="2022-11-30T03:40:04.865" v="0"/>
            <ac:spMkLst>
              <pc:docMk/>
              <pc:sldMasterMk cId="3922917" sldId="2147483888"/>
              <pc:sldLayoutMk cId="4062219524" sldId="2147483904"/>
              <ac:spMk id="29" creationId="{E70C43C6-5C9B-AC39-3BAC-167F721365C5}"/>
            </ac:spMkLst>
          </pc:spChg>
          <pc:cxnChg chg="add">
            <ac:chgData name="Karim El Jamali" userId="0a7c8eb8-c4ad-4e01-8ef9-3ece26eb4cac" providerId="ADAL" clId="{D8BF3A78-1302-2C4E-850D-067B04AB8626}" dt="2022-11-30T03:40:04.865" v="0"/>
            <ac:cxnSpMkLst>
              <pc:docMk/>
              <pc:sldMasterMk cId="3922917" sldId="2147483888"/>
              <pc:sldLayoutMk cId="4062219524" sldId="2147483904"/>
              <ac:cxnSpMk id="11" creationId="{89ED11B9-EFE3-6947-95DF-EC4416213B50}"/>
            </ac:cxnSpMkLst>
          </pc:cxnChg>
        </pc:sldLayoutChg>
      </pc:sldMasterChg>
    </pc:docChg>
  </pc:docChgLst>
  <pc:docChgLst>
    <pc:chgData name="Umair Hoodbhoy" userId="9134fddd-ebe0-41b2-9df4-5549cb596a18" providerId="ADAL" clId="{0AB4AABA-6B65-7A40-873F-3AF9B32EC133}"/>
    <pc:docChg chg="delSld modSld">
      <pc:chgData name="Umair Hoodbhoy" userId="9134fddd-ebe0-41b2-9df4-5549cb596a18" providerId="ADAL" clId="{0AB4AABA-6B65-7A40-873F-3AF9B32EC133}" dt="2022-04-28T19:29:48.146" v="72" actId="2696"/>
      <pc:docMkLst>
        <pc:docMk/>
      </pc:docMkLst>
      <pc:sldChg chg="modNotesTx">
        <pc:chgData name="Umair Hoodbhoy" userId="9134fddd-ebe0-41b2-9df4-5549cb596a18" providerId="ADAL" clId="{0AB4AABA-6B65-7A40-873F-3AF9B32EC133}" dt="2022-04-28T18:31:33.730" v="70" actId="20577"/>
        <pc:sldMkLst>
          <pc:docMk/>
          <pc:sldMk cId="497402611" sldId="257"/>
        </pc:sldMkLst>
      </pc:sldChg>
      <pc:sldChg chg="del">
        <pc:chgData name="Umair Hoodbhoy" userId="9134fddd-ebe0-41b2-9df4-5549cb596a18" providerId="ADAL" clId="{0AB4AABA-6B65-7A40-873F-3AF9B32EC133}" dt="2022-04-28T19:29:46.054" v="71" actId="2696"/>
        <pc:sldMkLst>
          <pc:docMk/>
          <pc:sldMk cId="2791203215" sldId="2076137226"/>
        </pc:sldMkLst>
      </pc:sldChg>
      <pc:sldChg chg="del">
        <pc:chgData name="Umair Hoodbhoy" userId="9134fddd-ebe0-41b2-9df4-5549cb596a18" providerId="ADAL" clId="{0AB4AABA-6B65-7A40-873F-3AF9B32EC133}" dt="2022-04-28T19:29:48.146" v="72" actId="2696"/>
        <pc:sldMkLst>
          <pc:docMk/>
          <pc:sldMk cId="790360230" sldId="2076137229"/>
        </pc:sldMkLst>
      </pc:sldChg>
    </pc:docChg>
  </pc:docChgLst>
  <pc:docChgLst>
    <pc:chgData name="Aashish Jolly" userId="e557bdd7-a250-4d09-a910-fd68fcaaf6da" providerId="ADAL" clId="{279C1C0E-F6DD-C745-B01C-CD6948074C03}"/>
    <pc:docChg chg="custSel modSld modShowInfo">
      <pc:chgData name="Aashish Jolly" userId="e557bdd7-a250-4d09-a910-fd68fcaaf6da" providerId="ADAL" clId="{279C1C0E-F6DD-C745-B01C-CD6948074C03}" dt="2022-11-24T02:57:25.727" v="14" actId="2744"/>
      <pc:docMkLst>
        <pc:docMk/>
      </pc:docMkLst>
      <pc:sldChg chg="addSp delSp modSp mod">
        <pc:chgData name="Aashish Jolly" userId="e557bdd7-a250-4d09-a910-fd68fcaaf6da" providerId="ADAL" clId="{279C1C0E-F6DD-C745-B01C-CD6948074C03}" dt="2022-11-23T07:28:17.292" v="2"/>
        <pc:sldMkLst>
          <pc:docMk/>
          <pc:sldMk cId="497402611" sldId="257"/>
        </pc:sldMkLst>
        <pc:spChg chg="add del mod">
          <ac:chgData name="Aashish Jolly" userId="e557bdd7-a250-4d09-a910-fd68fcaaf6da" providerId="ADAL" clId="{279C1C0E-F6DD-C745-B01C-CD6948074C03}" dt="2022-11-23T07:28:17.292" v="2"/>
          <ac:spMkLst>
            <pc:docMk/>
            <pc:sldMk cId="497402611" sldId="257"/>
            <ac:spMk id="6" creationId="{370BEBF5-292B-04E2-115A-D58BB6029215}"/>
          </ac:spMkLst>
        </pc:spChg>
      </pc:sldChg>
      <pc:sldChg chg="addSp delSp modSp mod delAnim">
        <pc:chgData name="Aashish Jolly" userId="e557bdd7-a250-4d09-a910-fd68fcaaf6da" providerId="ADAL" clId="{279C1C0E-F6DD-C745-B01C-CD6948074C03}" dt="2022-11-23T07:31:05.620" v="13" actId="1076"/>
        <pc:sldMkLst>
          <pc:docMk/>
          <pc:sldMk cId="3150063096" sldId="2076137225"/>
        </pc:sldMkLst>
        <pc:picChg chg="del">
          <ac:chgData name="Aashish Jolly" userId="e557bdd7-a250-4d09-a910-fd68fcaaf6da" providerId="ADAL" clId="{279C1C0E-F6DD-C745-B01C-CD6948074C03}" dt="2022-11-23T07:30:08.350" v="4" actId="478"/>
          <ac:picMkLst>
            <pc:docMk/>
            <pc:sldMk cId="3150063096" sldId="2076137225"/>
            <ac:picMk id="4" creationId="{A22042E0-766D-43A9-7411-4B49A9301017}"/>
          </ac:picMkLst>
        </pc:picChg>
        <pc:picChg chg="add mod">
          <ac:chgData name="Aashish Jolly" userId="e557bdd7-a250-4d09-a910-fd68fcaaf6da" providerId="ADAL" clId="{279C1C0E-F6DD-C745-B01C-CD6948074C03}" dt="2022-11-23T07:30:14.128" v="6" actId="1076"/>
          <ac:picMkLst>
            <pc:docMk/>
            <pc:sldMk cId="3150063096" sldId="2076137225"/>
            <ac:picMk id="5" creationId="{EE4B721F-AE4B-CE70-D9B7-2A36E44E8714}"/>
          </ac:picMkLst>
        </pc:picChg>
        <pc:picChg chg="del">
          <ac:chgData name="Aashish Jolly" userId="e557bdd7-a250-4d09-a910-fd68fcaaf6da" providerId="ADAL" clId="{279C1C0E-F6DD-C745-B01C-CD6948074C03}" dt="2022-11-23T07:30:48.254" v="8" actId="478"/>
          <ac:picMkLst>
            <pc:docMk/>
            <pc:sldMk cId="3150063096" sldId="2076137225"/>
            <ac:picMk id="6" creationId="{8877CDE2-7A07-1C44-1979-82422DFB8CFD}"/>
          </ac:picMkLst>
        </pc:picChg>
        <pc:picChg chg="add mod">
          <ac:chgData name="Aashish Jolly" userId="e557bdd7-a250-4d09-a910-fd68fcaaf6da" providerId="ADAL" clId="{279C1C0E-F6DD-C745-B01C-CD6948074C03}" dt="2022-11-23T07:31:05.620" v="13" actId="1076"/>
          <ac:picMkLst>
            <pc:docMk/>
            <pc:sldMk cId="3150063096" sldId="2076137225"/>
            <ac:picMk id="8" creationId="{AF9B40F1-AC00-E7AC-30CF-0DE8BDCCB12D}"/>
          </ac:picMkLst>
        </pc:picChg>
      </pc:sldChg>
    </pc:docChg>
  </pc:docChgLst>
  <pc:docChgLst>
    <pc:chgData name="Rizwan Jamal" userId="6c8cb8c0-019d-4068-958e-f30b571bac9d" providerId="ADAL" clId="{20E0912B-D67C-664B-9E2A-21BE02020B54}"/>
    <pc:docChg chg="custSel delSld modSld">
      <pc:chgData name="Rizwan Jamal" userId="6c8cb8c0-019d-4068-958e-f30b571bac9d" providerId="ADAL" clId="{20E0912B-D67C-664B-9E2A-21BE02020B54}" dt="2024-03-06T20:02:14.856" v="9" actId="478"/>
      <pc:docMkLst>
        <pc:docMk/>
      </pc:docMkLst>
      <pc:sldChg chg="delSp modSp mod">
        <pc:chgData name="Rizwan Jamal" userId="6c8cb8c0-019d-4068-958e-f30b571bac9d" providerId="ADAL" clId="{20E0912B-D67C-664B-9E2A-21BE02020B54}" dt="2024-03-06T20:02:14.856" v="9" actId="478"/>
        <pc:sldMkLst>
          <pc:docMk/>
          <pc:sldMk cId="497402611" sldId="257"/>
        </pc:sldMkLst>
        <pc:spChg chg="mod">
          <ac:chgData name="Rizwan Jamal" userId="6c8cb8c0-019d-4068-958e-f30b571bac9d" providerId="ADAL" clId="{20E0912B-D67C-664B-9E2A-21BE02020B54}" dt="2024-03-06T20:02:03.760" v="8" actId="20577"/>
          <ac:spMkLst>
            <pc:docMk/>
            <pc:sldMk cId="497402611" sldId="257"/>
            <ac:spMk id="3" creationId="{694B5C4F-8FC3-CF4B-ACB6-947742E48D2B}"/>
          </ac:spMkLst>
        </pc:spChg>
        <pc:picChg chg="del">
          <ac:chgData name="Rizwan Jamal" userId="6c8cb8c0-019d-4068-958e-f30b571bac9d" providerId="ADAL" clId="{20E0912B-D67C-664B-9E2A-21BE02020B54}" dt="2024-03-06T20:02:14.856" v="9" actId="478"/>
          <ac:picMkLst>
            <pc:docMk/>
            <pc:sldMk cId="497402611" sldId="257"/>
            <ac:picMk id="9" creationId="{0175ABB9-A00E-B2B8-F6F8-BC0081190DA1}"/>
          </ac:picMkLst>
        </pc:picChg>
      </pc:sldChg>
      <pc:sldChg chg="del">
        <pc:chgData name="Rizwan Jamal" userId="6c8cb8c0-019d-4068-958e-f30b571bac9d" providerId="ADAL" clId="{20E0912B-D67C-664B-9E2A-21BE02020B54}" dt="2024-03-06T20:00:08.608" v="0" actId="2696"/>
        <pc:sldMkLst>
          <pc:docMk/>
          <pc:sldMk cId="3950291822" sldId="355"/>
        </pc:sldMkLst>
      </pc:sldChg>
      <pc:sldChg chg="del">
        <pc:chgData name="Rizwan Jamal" userId="6c8cb8c0-019d-4068-958e-f30b571bac9d" providerId="ADAL" clId="{20E0912B-D67C-664B-9E2A-21BE02020B54}" dt="2024-03-06T20:00:18.701" v="2" actId="2696"/>
        <pc:sldMkLst>
          <pc:docMk/>
          <pc:sldMk cId="2318590413" sldId="2383"/>
        </pc:sldMkLst>
      </pc:sldChg>
      <pc:sldChg chg="del">
        <pc:chgData name="Rizwan Jamal" userId="6c8cb8c0-019d-4068-958e-f30b571bac9d" providerId="ADAL" clId="{20E0912B-D67C-664B-9E2A-21BE02020B54}" dt="2024-03-06T20:00:28.449" v="4" actId="2696"/>
        <pc:sldMkLst>
          <pc:docMk/>
          <pc:sldMk cId="659216211" sldId="2384"/>
        </pc:sldMkLst>
      </pc:sldChg>
      <pc:sldChg chg="del">
        <pc:chgData name="Rizwan Jamal" userId="6c8cb8c0-019d-4068-958e-f30b571bac9d" providerId="ADAL" clId="{20E0912B-D67C-664B-9E2A-21BE02020B54}" dt="2024-03-06T20:00:24.476" v="3" actId="2696"/>
        <pc:sldMkLst>
          <pc:docMk/>
          <pc:sldMk cId="424019017" sldId="2386"/>
        </pc:sldMkLst>
      </pc:sldChg>
      <pc:sldChg chg="del">
        <pc:chgData name="Rizwan Jamal" userId="6c8cb8c0-019d-4068-958e-f30b571bac9d" providerId="ADAL" clId="{20E0912B-D67C-664B-9E2A-21BE02020B54}" dt="2024-03-06T20:00:34.722" v="5" actId="2696"/>
        <pc:sldMkLst>
          <pc:docMk/>
          <pc:sldMk cId="1355709797" sldId="2076137227"/>
        </pc:sldMkLst>
      </pc:sldChg>
      <pc:sldChg chg="del">
        <pc:chgData name="Rizwan Jamal" userId="6c8cb8c0-019d-4068-958e-f30b571bac9d" providerId="ADAL" clId="{20E0912B-D67C-664B-9E2A-21BE02020B54}" dt="2024-03-06T20:00:13.538" v="1" actId="2696"/>
        <pc:sldMkLst>
          <pc:docMk/>
          <pc:sldMk cId="1455807462" sldId="2132735947"/>
        </pc:sldMkLst>
      </pc:sldChg>
      <pc:sldChg chg="del">
        <pc:chgData name="Rizwan Jamal" userId="6c8cb8c0-019d-4068-958e-f30b571bac9d" providerId="ADAL" clId="{20E0912B-D67C-664B-9E2A-21BE02020B54}" dt="2024-03-06T20:00:46.618" v="6" actId="2696"/>
        <pc:sldMkLst>
          <pc:docMk/>
          <pc:sldMk cId="637207453" sldId="2132735948"/>
        </pc:sldMkLst>
      </pc:sldChg>
    </pc:docChg>
  </pc:docChgLst>
  <pc:docChgLst>
    <pc:chgData name="Umair Hoodbhoy" userId="34e0caed-e379-421f-b010-3b58bd2f404c" providerId="ADAL" clId="{BD3D784C-472A-C846-A1DE-24AF79D31448}"/>
    <pc:docChg chg="custSel modSld">
      <pc:chgData name="Umair Hoodbhoy" userId="34e0caed-e379-421f-b010-3b58bd2f404c" providerId="ADAL" clId="{BD3D784C-472A-C846-A1DE-24AF79D31448}" dt="2020-09-24T21:13:52.386" v="1" actId="27636"/>
      <pc:docMkLst>
        <pc:docMk/>
      </pc:docMkLst>
      <pc:sldChg chg="modSp mod">
        <pc:chgData name="Umair Hoodbhoy" userId="34e0caed-e379-421f-b010-3b58bd2f404c" providerId="ADAL" clId="{BD3D784C-472A-C846-A1DE-24AF79D31448}" dt="2020-09-24T21:13:52.386" v="1" actId="27636"/>
        <pc:sldMkLst>
          <pc:docMk/>
          <pc:sldMk cId="497402611" sldId="257"/>
        </pc:sldMkLst>
        <pc:spChg chg="mod">
          <ac:chgData name="Umair Hoodbhoy" userId="34e0caed-e379-421f-b010-3b58bd2f404c" providerId="ADAL" clId="{BD3D784C-472A-C846-A1DE-24AF79D31448}" dt="2020-09-24T21:13:52.386" v="1" actId="27636"/>
          <ac:spMkLst>
            <pc:docMk/>
            <pc:sldMk cId="497402611" sldId="257"/>
            <ac:spMk id="6" creationId="{4A831B22-2464-7347-AED7-57BCDAB46AEB}"/>
          </ac:spMkLst>
        </pc:spChg>
      </pc:sldChg>
      <pc:sldChg chg="modSp">
        <pc:chgData name="Umair Hoodbhoy" userId="34e0caed-e379-421f-b010-3b58bd2f404c" providerId="ADAL" clId="{BD3D784C-472A-C846-A1DE-24AF79D31448}" dt="2020-09-24T21:13:51.653" v="0"/>
        <pc:sldMkLst>
          <pc:docMk/>
          <pc:sldMk cId="2182762083" sldId="2076137219"/>
        </pc:sldMkLst>
        <pc:spChg chg="mod">
          <ac:chgData name="Umair Hoodbhoy" userId="34e0caed-e379-421f-b010-3b58bd2f404c" providerId="ADAL" clId="{BD3D784C-472A-C846-A1DE-24AF79D31448}" dt="2020-09-24T21:13:51.653" v="0"/>
          <ac:spMkLst>
            <pc:docMk/>
            <pc:sldMk cId="2182762083" sldId="2076137219"/>
            <ac:spMk id="8" creationId="{D26DCDDC-76C6-CC4D-8F1F-2CEFEFB98F2E}"/>
          </ac:spMkLst>
        </pc:spChg>
      </pc:sldChg>
    </pc:docChg>
  </pc:docChgLst>
  <pc:docChgLst>
    <pc:chgData name="Umair Hoodbhoy" userId="34e0caed-e379-421f-b010-3b58bd2f404c" providerId="ADAL" clId="{41824771-848E-374A-B6EC-1D01F292FE79}"/>
    <pc:docChg chg="addSld delSld modSld">
      <pc:chgData name="Umair Hoodbhoy" userId="34e0caed-e379-421f-b010-3b58bd2f404c" providerId="ADAL" clId="{41824771-848E-374A-B6EC-1D01F292FE79}" dt="2021-03-02T19:55:17.699" v="3" actId="2696"/>
      <pc:docMkLst>
        <pc:docMk/>
      </pc:docMkLst>
      <pc:sldChg chg="del">
        <pc:chgData name="Umair Hoodbhoy" userId="34e0caed-e379-421f-b010-3b58bd2f404c" providerId="ADAL" clId="{41824771-848E-374A-B6EC-1D01F292FE79}" dt="2021-03-02T19:55:17.699" v="3" actId="2696"/>
        <pc:sldMkLst>
          <pc:docMk/>
          <pc:sldMk cId="1528374991" sldId="2076137228"/>
        </pc:sldMkLst>
      </pc:sldChg>
      <pc:sldChg chg="add">
        <pc:chgData name="Umair Hoodbhoy" userId="34e0caed-e379-421f-b010-3b58bd2f404c" providerId="ADAL" clId="{41824771-848E-374A-B6EC-1D01F292FE79}" dt="2021-03-02T19:55:04.040" v="2"/>
        <pc:sldMkLst>
          <pc:docMk/>
          <pc:sldMk cId="790360230" sldId="2076137229"/>
        </pc:sldMkLst>
      </pc:sldChg>
      <pc:sldChg chg="add del">
        <pc:chgData name="Umair Hoodbhoy" userId="34e0caed-e379-421f-b010-3b58bd2f404c" providerId="ADAL" clId="{41824771-848E-374A-B6EC-1D01F292FE79}" dt="2021-03-02T19:55:04" v="1"/>
        <pc:sldMkLst>
          <pc:docMk/>
          <pc:sldMk cId="1268544040" sldId="2076137229"/>
        </pc:sldMkLst>
      </pc:sldChg>
    </pc:docChg>
  </pc:docChgLst>
  <pc:docChgLst>
    <pc:chgData name="Saad Mirza" userId="5f2f0f25-0018-40ff-927a-f0b552514279" providerId="ADAL" clId="{11ACCA50-54D7-864C-8C7D-A90D11BA9A5F}"/>
    <pc:docChg chg="addSld delSld modSld">
      <pc:chgData name="Saad Mirza" userId="5f2f0f25-0018-40ff-927a-f0b552514279" providerId="ADAL" clId="{11ACCA50-54D7-864C-8C7D-A90D11BA9A5F}" dt="2020-07-30T22:04:21.707" v="4" actId="14100"/>
      <pc:docMkLst>
        <pc:docMk/>
      </pc:docMkLst>
      <pc:sldChg chg="add">
        <pc:chgData name="Saad Mirza" userId="5f2f0f25-0018-40ff-927a-f0b552514279" providerId="ADAL" clId="{11ACCA50-54D7-864C-8C7D-A90D11BA9A5F}" dt="2020-07-30T22:03:24.019" v="0"/>
        <pc:sldMkLst>
          <pc:docMk/>
          <pc:sldMk cId="497402611" sldId="257"/>
        </pc:sldMkLst>
      </pc:sldChg>
      <pc:sldChg chg="modSp mod">
        <pc:chgData name="Saad Mirza" userId="5f2f0f25-0018-40ff-927a-f0b552514279" providerId="ADAL" clId="{11ACCA50-54D7-864C-8C7D-A90D11BA9A5F}" dt="2020-07-30T22:04:21.707" v="4" actId="14100"/>
        <pc:sldMkLst>
          <pc:docMk/>
          <pc:sldMk cId="196477025" sldId="259"/>
        </pc:sldMkLst>
        <pc:spChg chg="mod">
          <ac:chgData name="Saad Mirza" userId="5f2f0f25-0018-40ff-927a-f0b552514279" providerId="ADAL" clId="{11ACCA50-54D7-864C-8C7D-A90D11BA9A5F}" dt="2020-07-30T22:04:21.707" v="4" actId="14100"/>
          <ac:spMkLst>
            <pc:docMk/>
            <pc:sldMk cId="196477025" sldId="259"/>
            <ac:spMk id="2" creationId="{341D6AF3-7417-254D-BCA4-0290C79DFF9F}"/>
          </ac:spMkLst>
        </pc:spChg>
      </pc:sldChg>
      <pc:sldChg chg="modSp mod">
        <pc:chgData name="Saad Mirza" userId="5f2f0f25-0018-40ff-927a-f0b552514279" providerId="ADAL" clId="{11ACCA50-54D7-864C-8C7D-A90D11BA9A5F}" dt="2020-07-30T22:03:47.955" v="3" actId="20577"/>
        <pc:sldMkLst>
          <pc:docMk/>
          <pc:sldMk cId="915957084" sldId="2377"/>
        </pc:sldMkLst>
        <pc:spChg chg="mod">
          <ac:chgData name="Saad Mirza" userId="5f2f0f25-0018-40ff-927a-f0b552514279" providerId="ADAL" clId="{11ACCA50-54D7-864C-8C7D-A90D11BA9A5F}" dt="2020-07-30T22:03:47.955" v="3" actId="20577"/>
          <ac:spMkLst>
            <pc:docMk/>
            <pc:sldMk cId="915957084" sldId="2377"/>
            <ac:spMk id="2" creationId="{E9CB52CC-5888-6A47-8A94-C0A0843CFC15}"/>
          </ac:spMkLst>
        </pc:spChg>
      </pc:sldChg>
      <pc:sldChg chg="del">
        <pc:chgData name="Saad Mirza" userId="5f2f0f25-0018-40ff-927a-f0b552514279" providerId="ADAL" clId="{11ACCA50-54D7-864C-8C7D-A90D11BA9A5F}" dt="2020-07-30T22:03:37.888" v="1" actId="2696"/>
        <pc:sldMkLst>
          <pc:docMk/>
          <pc:sldMk cId="1387304883" sldId="2076137208"/>
        </pc:sldMkLst>
      </pc:sldChg>
      <pc:sldMasterChg chg="delSldLayout">
        <pc:chgData name="Saad Mirza" userId="5f2f0f25-0018-40ff-927a-f0b552514279" providerId="ADAL" clId="{11ACCA50-54D7-864C-8C7D-A90D11BA9A5F}" dt="2020-07-30T22:03:37.892" v="2" actId="2696"/>
        <pc:sldMasterMkLst>
          <pc:docMk/>
          <pc:sldMasterMk cId="105015247" sldId="2147483660"/>
        </pc:sldMasterMkLst>
        <pc:sldLayoutChg chg="del">
          <pc:chgData name="Saad Mirza" userId="5f2f0f25-0018-40ff-927a-f0b552514279" providerId="ADAL" clId="{11ACCA50-54D7-864C-8C7D-A90D11BA9A5F}" dt="2020-07-30T22:03:37.892" v="2" actId="2696"/>
          <pc:sldLayoutMkLst>
            <pc:docMk/>
            <pc:sldMasterMk cId="105015247" sldId="2147483660"/>
            <pc:sldLayoutMk cId="4012700921" sldId="2147483666"/>
          </pc:sldLayoutMkLst>
        </pc:sldLayoutChg>
      </pc:sldMasterChg>
    </pc:docChg>
  </pc:docChgLst>
  <pc:docChgLst>
    <pc:chgData name="Umair Hoodbhoy" userId="9134fddd-ebe0-41b2-9df4-5549cb596a18" providerId="ADAL" clId="{E900930B-B7A6-B44C-88D3-CA0B36701114}"/>
    <pc:docChg chg="undo custSel modSld">
      <pc:chgData name="Umair Hoodbhoy" userId="9134fddd-ebe0-41b2-9df4-5549cb596a18" providerId="ADAL" clId="{E900930B-B7A6-B44C-88D3-CA0B36701114}" dt="2022-03-17T18:09:40.660" v="103" actId="14100"/>
      <pc:docMkLst>
        <pc:docMk/>
      </pc:docMkLst>
      <pc:sldChg chg="addSp delSp modSp mod modNotesTx">
        <pc:chgData name="Umair Hoodbhoy" userId="9134fddd-ebe0-41b2-9df4-5549cb596a18" providerId="ADAL" clId="{E900930B-B7A6-B44C-88D3-CA0B36701114}" dt="2022-03-17T18:09:40.660" v="103" actId="14100"/>
        <pc:sldMkLst>
          <pc:docMk/>
          <pc:sldMk cId="497402611" sldId="257"/>
        </pc:sldMkLst>
        <pc:spChg chg="mod">
          <ac:chgData name="Umair Hoodbhoy" userId="9134fddd-ebe0-41b2-9df4-5549cb596a18" providerId="ADAL" clId="{E900930B-B7A6-B44C-88D3-CA0B36701114}" dt="2022-03-17T18:09:40.660" v="103" actId="14100"/>
          <ac:spMkLst>
            <pc:docMk/>
            <pc:sldMk cId="497402611" sldId="257"/>
            <ac:spMk id="3" creationId="{694B5C4F-8FC3-CF4B-ACB6-947742E48D2B}"/>
          </ac:spMkLst>
        </pc:spChg>
        <pc:spChg chg="mod">
          <ac:chgData name="Umair Hoodbhoy" userId="9134fddd-ebe0-41b2-9df4-5549cb596a18" providerId="ADAL" clId="{E900930B-B7A6-B44C-88D3-CA0B36701114}" dt="2022-03-17T18:08:46.370" v="87" actId="1076"/>
          <ac:spMkLst>
            <pc:docMk/>
            <pc:sldMk cId="497402611" sldId="257"/>
            <ac:spMk id="5" creationId="{8B84041F-140F-9749-BC0A-29D8D4965B21}"/>
          </ac:spMkLst>
        </pc:spChg>
        <pc:spChg chg="del mod">
          <ac:chgData name="Umair Hoodbhoy" userId="9134fddd-ebe0-41b2-9df4-5549cb596a18" providerId="ADAL" clId="{E900930B-B7A6-B44C-88D3-CA0B36701114}" dt="2022-03-17T18:09:20.773" v="93" actId="478"/>
          <ac:spMkLst>
            <pc:docMk/>
            <pc:sldMk cId="497402611" sldId="257"/>
            <ac:spMk id="6" creationId="{4A831B22-2464-7347-AED7-57BCDAB46AEB}"/>
          </ac:spMkLst>
        </pc:spChg>
        <pc:spChg chg="add del mod">
          <ac:chgData name="Umair Hoodbhoy" userId="9134fddd-ebe0-41b2-9df4-5549cb596a18" providerId="ADAL" clId="{E900930B-B7A6-B44C-88D3-CA0B36701114}" dt="2022-03-17T18:06:55.679" v="82"/>
          <ac:spMkLst>
            <pc:docMk/>
            <pc:sldMk cId="497402611" sldId="257"/>
            <ac:spMk id="8" creationId="{91922158-8A32-EE44-A266-410C1E30D42C}"/>
          </ac:spMkLst>
        </pc:spChg>
        <pc:graphicFrameChg chg="add del mod">
          <ac:chgData name="Umair Hoodbhoy" userId="9134fddd-ebe0-41b2-9df4-5549cb596a18" providerId="ADAL" clId="{E900930B-B7A6-B44C-88D3-CA0B36701114}" dt="2022-03-17T18:06:55.679" v="82"/>
          <ac:graphicFrameMkLst>
            <pc:docMk/>
            <pc:sldMk cId="497402611" sldId="257"/>
            <ac:graphicFrameMk id="7" creationId="{9B4C8DE8-F656-F14F-A9C5-B8D4DE48F261}"/>
          </ac:graphicFrameMkLst>
        </pc:graphicFrameChg>
        <pc:picChg chg="mod">
          <ac:chgData name="Umair Hoodbhoy" userId="9134fddd-ebe0-41b2-9df4-5549cb596a18" providerId="ADAL" clId="{E900930B-B7A6-B44C-88D3-CA0B36701114}" dt="2022-03-17T18:08:46.370" v="87" actId="1076"/>
          <ac:picMkLst>
            <pc:docMk/>
            <pc:sldMk cId="497402611" sldId="257"/>
            <ac:picMk id="9" creationId="{0A0B1C9B-03D7-9A49-AEAA-69E684621761}"/>
          </ac:picMkLst>
        </pc:picChg>
      </pc:sldChg>
    </pc:docChg>
  </pc:docChgLst>
  <pc:docChgLst>
    <pc:chgData name="Umair Hoodbhoy" userId="9134fddd-ebe0-41b2-9df4-5549cb596a18" providerId="ADAL" clId="{BAE56CCE-378F-9745-B341-CDD337E3E292}"/>
    <pc:docChg chg="custSel modSld">
      <pc:chgData name="Umair Hoodbhoy" userId="9134fddd-ebe0-41b2-9df4-5549cb596a18" providerId="ADAL" clId="{BAE56CCE-378F-9745-B341-CDD337E3E292}" dt="2021-10-27T21:12:20.304" v="30" actId="729"/>
      <pc:docMkLst>
        <pc:docMk/>
      </pc:docMkLst>
      <pc:sldChg chg="modSp mod">
        <pc:chgData name="Umair Hoodbhoy" userId="9134fddd-ebe0-41b2-9df4-5549cb596a18" providerId="ADAL" clId="{BAE56CCE-378F-9745-B341-CDD337E3E292}" dt="2021-10-27T21:12:04.072" v="28" actId="113"/>
        <pc:sldMkLst>
          <pc:docMk/>
          <pc:sldMk cId="1836159206" sldId="2076137209"/>
        </pc:sldMkLst>
        <pc:spChg chg="mod">
          <ac:chgData name="Umair Hoodbhoy" userId="9134fddd-ebe0-41b2-9df4-5549cb596a18" providerId="ADAL" clId="{BAE56CCE-378F-9745-B341-CDD337E3E292}" dt="2021-10-27T21:11:12.563" v="14" actId="20577"/>
          <ac:spMkLst>
            <pc:docMk/>
            <pc:sldMk cId="1836159206" sldId="2076137209"/>
            <ac:spMk id="4" creationId="{FDB5907A-4200-AF47-8794-B7BF6E251FA5}"/>
          </ac:spMkLst>
        </pc:spChg>
        <pc:spChg chg="mod">
          <ac:chgData name="Umair Hoodbhoy" userId="9134fddd-ebe0-41b2-9df4-5549cb596a18" providerId="ADAL" clId="{BAE56CCE-378F-9745-B341-CDD337E3E292}" dt="2021-10-27T21:12:04.072" v="28" actId="113"/>
          <ac:spMkLst>
            <pc:docMk/>
            <pc:sldMk cId="1836159206" sldId="2076137209"/>
            <ac:spMk id="5" creationId="{5C613691-370F-7F4A-BBDD-2E752F0A6354}"/>
          </ac:spMkLst>
        </pc:spChg>
      </pc:sldChg>
      <pc:sldChg chg="mod modShow">
        <pc:chgData name="Umair Hoodbhoy" userId="9134fddd-ebe0-41b2-9df4-5549cb596a18" providerId="ADAL" clId="{BAE56CCE-378F-9745-B341-CDD337E3E292}" dt="2021-10-27T21:12:18.086" v="29" actId="729"/>
        <pc:sldMkLst>
          <pc:docMk/>
          <pc:sldMk cId="2791203215" sldId="2076137226"/>
        </pc:sldMkLst>
      </pc:sldChg>
      <pc:sldChg chg="mod modShow">
        <pc:chgData name="Umair Hoodbhoy" userId="9134fddd-ebe0-41b2-9df4-5549cb596a18" providerId="ADAL" clId="{BAE56CCE-378F-9745-B341-CDD337E3E292}" dt="2021-10-27T21:12:20.304" v="30" actId="729"/>
        <pc:sldMkLst>
          <pc:docMk/>
          <pc:sldMk cId="790360230" sldId="2076137229"/>
        </pc:sldMkLst>
      </pc:sldChg>
    </pc:docChg>
  </pc:docChgLst>
  <pc:docChgLst>
    <pc:chgData name="Umair Hoodbhoy" userId="9134fddd-ebe0-41b2-9df4-5549cb596a18" providerId="ADAL" clId="{D97D881B-5CDA-F947-8B64-ADFDA34A6419}"/>
    <pc:docChg chg="undo redo custSel addSld delSld modSld delMainMaster modMainMaster">
      <pc:chgData name="Umair Hoodbhoy" userId="9134fddd-ebe0-41b2-9df4-5549cb596a18" providerId="ADAL" clId="{D97D881B-5CDA-F947-8B64-ADFDA34A6419}" dt="2021-08-12T21:44:13.798" v="218" actId="478"/>
      <pc:docMkLst>
        <pc:docMk/>
      </pc:docMkLst>
      <pc:sldChg chg="modSp mod modClrScheme chgLayout">
        <pc:chgData name="Umair Hoodbhoy" userId="9134fddd-ebe0-41b2-9df4-5549cb596a18" providerId="ADAL" clId="{D97D881B-5CDA-F947-8B64-ADFDA34A6419}" dt="2021-08-12T21:40:46.955" v="166" actId="20577"/>
        <pc:sldMkLst>
          <pc:docMk/>
          <pc:sldMk cId="497402611" sldId="257"/>
        </pc:sldMkLst>
        <pc:spChg chg="mod ord">
          <ac:chgData name="Umair Hoodbhoy" userId="9134fddd-ebe0-41b2-9df4-5549cb596a18" providerId="ADAL" clId="{D97D881B-5CDA-F947-8B64-ADFDA34A6419}" dt="2021-08-12T18:11:58.745" v="16" actId="700"/>
          <ac:spMkLst>
            <pc:docMk/>
            <pc:sldMk cId="497402611" sldId="257"/>
            <ac:spMk id="2" creationId="{977D57D1-F96E-D448-A042-1552F00BB529}"/>
          </ac:spMkLst>
        </pc:spChg>
        <pc:spChg chg="mod ord">
          <ac:chgData name="Umair Hoodbhoy" userId="9134fddd-ebe0-41b2-9df4-5549cb596a18" providerId="ADAL" clId="{D97D881B-5CDA-F947-8B64-ADFDA34A6419}" dt="2021-08-12T21:40:46.955" v="166" actId="20577"/>
          <ac:spMkLst>
            <pc:docMk/>
            <pc:sldMk cId="497402611" sldId="257"/>
            <ac:spMk id="3" creationId="{694B5C4F-8FC3-CF4B-ACB6-947742E48D2B}"/>
          </ac:spMkLst>
        </pc:spChg>
        <pc:picChg chg="mod">
          <ac:chgData name="Umair Hoodbhoy" userId="9134fddd-ebe0-41b2-9df4-5549cb596a18" providerId="ADAL" clId="{D97D881B-5CDA-F947-8B64-ADFDA34A6419}" dt="2021-08-12T18:12:06.191" v="17" actId="1076"/>
          <ac:picMkLst>
            <pc:docMk/>
            <pc:sldMk cId="497402611" sldId="257"/>
            <ac:picMk id="7" creationId="{DA697ECB-4C9B-3F4B-B0AF-D747DB557812}"/>
          </ac:picMkLst>
        </pc:picChg>
      </pc:sldChg>
      <pc:sldChg chg="addSp modSp mod modClrScheme chgLayout">
        <pc:chgData name="Umair Hoodbhoy" userId="9134fddd-ebe0-41b2-9df4-5549cb596a18" providerId="ADAL" clId="{D97D881B-5CDA-F947-8B64-ADFDA34A6419}" dt="2021-08-12T21:43:31.813" v="193" actId="27636"/>
        <pc:sldMkLst>
          <pc:docMk/>
          <pc:sldMk cId="2406825781" sldId="2035"/>
        </pc:sldMkLst>
        <pc:spChg chg="add mod ord">
          <ac:chgData name="Umair Hoodbhoy" userId="9134fddd-ebe0-41b2-9df4-5549cb596a18" providerId="ADAL" clId="{D97D881B-5CDA-F947-8B64-ADFDA34A6419}" dt="2021-08-12T21:43:31.773" v="192" actId="700"/>
          <ac:spMkLst>
            <pc:docMk/>
            <pc:sldMk cId="2406825781" sldId="2035"/>
            <ac:spMk id="2" creationId="{C7B94FD4-2E90-C145-8E27-04DF6CA51AA5}"/>
          </ac:spMkLst>
        </pc:spChg>
        <pc:spChg chg="add mod ord">
          <ac:chgData name="Umair Hoodbhoy" userId="9134fddd-ebe0-41b2-9df4-5549cb596a18" providerId="ADAL" clId="{D97D881B-5CDA-F947-8B64-ADFDA34A6419}" dt="2021-08-12T21:43:31.773" v="192" actId="700"/>
          <ac:spMkLst>
            <pc:docMk/>
            <pc:sldMk cId="2406825781" sldId="2035"/>
            <ac:spMk id="3" creationId="{93E494CD-E3BD-2A4A-B80A-EBC3630F1D20}"/>
          </ac:spMkLst>
        </pc:spChg>
        <pc:spChg chg="mod ord">
          <ac:chgData name="Umair Hoodbhoy" userId="9134fddd-ebe0-41b2-9df4-5549cb596a18" providerId="ADAL" clId="{D97D881B-5CDA-F947-8B64-ADFDA34A6419}" dt="2021-08-12T21:43:31.813" v="193" actId="27636"/>
          <ac:spMkLst>
            <pc:docMk/>
            <pc:sldMk cId="2406825781" sldId="2035"/>
            <ac:spMk id="4" creationId="{E87735F1-603B-3041-BABB-205BB8D0A30E}"/>
          </ac:spMkLst>
        </pc:spChg>
        <pc:spChg chg="add mod ord">
          <ac:chgData name="Umair Hoodbhoy" userId="9134fddd-ebe0-41b2-9df4-5549cb596a18" providerId="ADAL" clId="{D97D881B-5CDA-F947-8B64-ADFDA34A6419}" dt="2021-08-12T21:43:31.773" v="192" actId="700"/>
          <ac:spMkLst>
            <pc:docMk/>
            <pc:sldMk cId="2406825781" sldId="2035"/>
            <ac:spMk id="5" creationId="{8488A77B-2BD7-F24B-A371-70512032007E}"/>
          </ac:spMkLst>
        </pc:spChg>
        <pc:spChg chg="add mod ord">
          <ac:chgData name="Umair Hoodbhoy" userId="9134fddd-ebe0-41b2-9df4-5549cb596a18" providerId="ADAL" clId="{D97D881B-5CDA-F947-8B64-ADFDA34A6419}" dt="2021-08-12T21:43:31.773" v="192" actId="700"/>
          <ac:spMkLst>
            <pc:docMk/>
            <pc:sldMk cId="2406825781" sldId="2035"/>
            <ac:spMk id="6" creationId="{781159F6-D0EF-E644-8AC2-77E61CBF0A5E}"/>
          </ac:spMkLst>
        </pc:spChg>
      </pc:sldChg>
      <pc:sldChg chg="modSp mod modClrScheme chgLayout">
        <pc:chgData name="Umair Hoodbhoy" userId="9134fddd-ebe0-41b2-9df4-5549cb596a18" providerId="ADAL" clId="{D97D881B-5CDA-F947-8B64-ADFDA34A6419}" dt="2021-08-12T21:39:57.659" v="161" actId="403"/>
        <pc:sldMkLst>
          <pc:docMk/>
          <pc:sldMk cId="915957084" sldId="2377"/>
        </pc:sldMkLst>
        <pc:spChg chg="mod ord">
          <ac:chgData name="Umair Hoodbhoy" userId="9134fddd-ebe0-41b2-9df4-5549cb596a18" providerId="ADAL" clId="{D97D881B-5CDA-F947-8B64-ADFDA34A6419}" dt="2021-08-12T18:13:40.376" v="44" actId="700"/>
          <ac:spMkLst>
            <pc:docMk/>
            <pc:sldMk cId="915957084" sldId="2377"/>
            <ac:spMk id="2" creationId="{E9CB52CC-5888-6A47-8A94-C0A0843CFC15}"/>
          </ac:spMkLst>
        </pc:spChg>
        <pc:spChg chg="mod ord">
          <ac:chgData name="Umair Hoodbhoy" userId="9134fddd-ebe0-41b2-9df4-5549cb596a18" providerId="ADAL" clId="{D97D881B-5CDA-F947-8B64-ADFDA34A6419}" dt="2021-08-12T21:39:57.659" v="161" actId="403"/>
          <ac:spMkLst>
            <pc:docMk/>
            <pc:sldMk cId="915957084" sldId="2377"/>
            <ac:spMk id="3" creationId="{C28BD90F-6A4F-4243-94BA-8D7CA1E2A5E4}"/>
          </ac:spMkLst>
        </pc:spChg>
      </pc:sldChg>
      <pc:sldChg chg="del">
        <pc:chgData name="Umair Hoodbhoy" userId="9134fddd-ebe0-41b2-9df4-5549cb596a18" providerId="ADAL" clId="{D97D881B-5CDA-F947-8B64-ADFDA34A6419}" dt="2021-08-12T21:43:40.193" v="194" actId="2696"/>
        <pc:sldMkLst>
          <pc:docMk/>
          <pc:sldMk cId="734583543" sldId="2379"/>
        </pc:sldMkLst>
      </pc:sldChg>
      <pc:sldChg chg="del">
        <pc:chgData name="Umair Hoodbhoy" userId="9134fddd-ebe0-41b2-9df4-5549cb596a18" providerId="ADAL" clId="{D97D881B-5CDA-F947-8B64-ADFDA34A6419}" dt="2021-08-12T21:43:40.193" v="194" actId="2696"/>
        <pc:sldMkLst>
          <pc:docMk/>
          <pc:sldMk cId="2913536566" sldId="2380"/>
        </pc:sldMkLst>
      </pc:sldChg>
      <pc:sldChg chg="del">
        <pc:chgData name="Umair Hoodbhoy" userId="9134fddd-ebe0-41b2-9df4-5549cb596a18" providerId="ADAL" clId="{D97D881B-5CDA-F947-8B64-ADFDA34A6419}" dt="2021-08-12T18:11:20.170" v="15" actId="2696"/>
        <pc:sldMkLst>
          <pc:docMk/>
          <pc:sldMk cId="662152010" sldId="2076137205"/>
        </pc:sldMkLst>
      </pc:sldChg>
      <pc:sldChg chg="modSp mod modClrScheme chgLayout">
        <pc:chgData name="Umair Hoodbhoy" userId="9134fddd-ebe0-41b2-9df4-5549cb596a18" providerId="ADAL" clId="{D97D881B-5CDA-F947-8B64-ADFDA34A6419}" dt="2021-08-12T21:41:54.577" v="178" actId="404"/>
        <pc:sldMkLst>
          <pc:docMk/>
          <pc:sldMk cId="1836159206" sldId="2076137209"/>
        </pc:sldMkLst>
        <pc:spChg chg="mod ord">
          <ac:chgData name="Umair Hoodbhoy" userId="9134fddd-ebe0-41b2-9df4-5549cb596a18" providerId="ADAL" clId="{D97D881B-5CDA-F947-8B64-ADFDA34A6419}" dt="2021-08-12T21:41:54.577" v="178" actId="404"/>
          <ac:spMkLst>
            <pc:docMk/>
            <pc:sldMk cId="1836159206" sldId="2076137209"/>
            <ac:spMk id="4" creationId="{FDB5907A-4200-AF47-8794-B7BF6E251FA5}"/>
          </ac:spMkLst>
        </pc:spChg>
        <pc:spChg chg="mod ord">
          <ac:chgData name="Umair Hoodbhoy" userId="9134fddd-ebe0-41b2-9df4-5549cb596a18" providerId="ADAL" clId="{D97D881B-5CDA-F947-8B64-ADFDA34A6419}" dt="2021-08-12T21:39:33.178" v="159" actId="403"/>
          <ac:spMkLst>
            <pc:docMk/>
            <pc:sldMk cId="1836159206" sldId="2076137209"/>
            <ac:spMk id="5" creationId="{5C613691-370F-7F4A-BBDD-2E752F0A6354}"/>
          </ac:spMkLst>
        </pc:spChg>
      </pc:sldChg>
      <pc:sldChg chg="modSp mod modClrScheme chgLayout">
        <pc:chgData name="Umair Hoodbhoy" userId="9134fddd-ebe0-41b2-9df4-5549cb596a18" providerId="ADAL" clId="{D97D881B-5CDA-F947-8B64-ADFDA34A6419}" dt="2021-08-12T18:12:36.602" v="21" actId="14100"/>
        <pc:sldMkLst>
          <pc:docMk/>
          <pc:sldMk cId="1919884171" sldId="2076137210"/>
        </pc:sldMkLst>
        <pc:spChg chg="mod ord">
          <ac:chgData name="Umair Hoodbhoy" userId="9134fddd-ebe0-41b2-9df4-5549cb596a18" providerId="ADAL" clId="{D97D881B-5CDA-F947-8B64-ADFDA34A6419}" dt="2021-08-12T18:12:17.876" v="18" actId="700"/>
          <ac:spMkLst>
            <pc:docMk/>
            <pc:sldMk cId="1919884171" sldId="2076137210"/>
            <ac:spMk id="2" creationId="{64744051-D37B-534C-8986-A272FB184F59}"/>
          </ac:spMkLst>
        </pc:spChg>
        <pc:spChg chg="mod ord">
          <ac:chgData name="Umair Hoodbhoy" userId="9134fddd-ebe0-41b2-9df4-5549cb596a18" providerId="ADAL" clId="{D97D881B-5CDA-F947-8B64-ADFDA34A6419}" dt="2021-08-12T18:12:36.602" v="21" actId="14100"/>
          <ac:spMkLst>
            <pc:docMk/>
            <pc:sldMk cId="1919884171" sldId="2076137210"/>
            <ac:spMk id="3" creationId="{3CE6CB08-78CA-E14B-A2B8-F58C3590E8D1}"/>
          </ac:spMkLst>
        </pc:spChg>
        <pc:picChg chg="mod">
          <ac:chgData name="Umair Hoodbhoy" userId="9134fddd-ebe0-41b2-9df4-5549cb596a18" providerId="ADAL" clId="{D97D881B-5CDA-F947-8B64-ADFDA34A6419}" dt="2021-08-12T18:12:22.134" v="19" actId="1076"/>
          <ac:picMkLst>
            <pc:docMk/>
            <pc:sldMk cId="1919884171" sldId="2076137210"/>
            <ac:picMk id="4" creationId="{A93C5A90-2AA5-C343-8D95-2EC9C8E9A490}"/>
          </ac:picMkLst>
        </pc:picChg>
      </pc:sldChg>
      <pc:sldChg chg="delSp modSp mod modClrScheme modAnim chgLayout">
        <pc:chgData name="Umair Hoodbhoy" userId="9134fddd-ebe0-41b2-9df4-5549cb596a18" providerId="ADAL" clId="{D97D881B-5CDA-F947-8B64-ADFDA34A6419}" dt="2021-08-12T21:41:50.416" v="177" actId="404"/>
        <pc:sldMkLst>
          <pc:docMk/>
          <pc:sldMk cId="2182762083" sldId="2076137219"/>
        </pc:sldMkLst>
        <pc:spChg chg="mod ord">
          <ac:chgData name="Umair Hoodbhoy" userId="9134fddd-ebe0-41b2-9df4-5549cb596a18" providerId="ADAL" clId="{D97D881B-5CDA-F947-8B64-ADFDA34A6419}" dt="2021-08-12T21:41:50.416" v="177" actId="404"/>
          <ac:spMkLst>
            <pc:docMk/>
            <pc:sldMk cId="2182762083" sldId="2076137219"/>
            <ac:spMk id="2" creationId="{BC888435-2056-9E41-9D1C-2738E71358FA}"/>
          </ac:spMkLst>
        </pc:spChg>
        <pc:spChg chg="mod ord">
          <ac:chgData name="Umair Hoodbhoy" userId="9134fddd-ebe0-41b2-9df4-5549cb596a18" providerId="ADAL" clId="{D97D881B-5CDA-F947-8B64-ADFDA34A6419}" dt="2021-08-12T21:38:09.523" v="153" actId="1076"/>
          <ac:spMkLst>
            <pc:docMk/>
            <pc:sldMk cId="2182762083" sldId="2076137219"/>
            <ac:spMk id="6" creationId="{1350F7E8-C85C-E843-A5CF-F46354133A61}"/>
          </ac:spMkLst>
        </pc:spChg>
        <pc:spChg chg="del">
          <ac:chgData name="Umair Hoodbhoy" userId="9134fddd-ebe0-41b2-9df4-5549cb596a18" providerId="ADAL" clId="{D97D881B-5CDA-F947-8B64-ADFDA34A6419}" dt="2021-08-12T21:36:22.800" v="92" actId="478"/>
          <ac:spMkLst>
            <pc:docMk/>
            <pc:sldMk cId="2182762083" sldId="2076137219"/>
            <ac:spMk id="8" creationId="{D26DCDDC-76C6-CC4D-8F1F-2CEFEFB98F2E}"/>
          </ac:spMkLst>
        </pc:spChg>
      </pc:sldChg>
      <pc:sldChg chg="addSp modSp mod modClrScheme chgLayout">
        <pc:chgData name="Umair Hoodbhoy" userId="9134fddd-ebe0-41b2-9df4-5549cb596a18" providerId="ADAL" clId="{D97D881B-5CDA-F947-8B64-ADFDA34A6419}" dt="2021-08-12T21:41:43.212" v="176" actId="404"/>
        <pc:sldMkLst>
          <pc:docMk/>
          <pc:sldMk cId="3150063096" sldId="2076137225"/>
        </pc:sldMkLst>
        <pc:spChg chg="add mod ord">
          <ac:chgData name="Umair Hoodbhoy" userId="9134fddd-ebe0-41b2-9df4-5549cb596a18" providerId="ADAL" clId="{D97D881B-5CDA-F947-8B64-ADFDA34A6419}" dt="2021-08-12T21:41:43.212" v="176" actId="404"/>
          <ac:spMkLst>
            <pc:docMk/>
            <pc:sldMk cId="3150063096" sldId="2076137225"/>
            <ac:spMk id="2" creationId="{F172EFA5-6431-1E43-8357-50C726862B88}"/>
          </ac:spMkLst>
        </pc:spChg>
        <pc:picChg chg="mod">
          <ac:chgData name="Umair Hoodbhoy" userId="9134fddd-ebe0-41b2-9df4-5549cb596a18" providerId="ADAL" clId="{D97D881B-5CDA-F947-8B64-ADFDA34A6419}" dt="2021-08-12T18:13:25.300" v="42" actId="1036"/>
          <ac:picMkLst>
            <pc:docMk/>
            <pc:sldMk cId="3150063096" sldId="2076137225"/>
            <ac:picMk id="5" creationId="{84BE5CF5-F67C-0143-9047-17D2E97C0144}"/>
          </ac:picMkLst>
        </pc:picChg>
      </pc:sldChg>
      <pc:sldChg chg="modSp mod modClrScheme chgLayout">
        <pc:chgData name="Umair Hoodbhoy" userId="9134fddd-ebe0-41b2-9df4-5549cb596a18" providerId="ADAL" clId="{D97D881B-5CDA-F947-8B64-ADFDA34A6419}" dt="2021-08-12T21:41:58.615" v="179" actId="404"/>
        <pc:sldMkLst>
          <pc:docMk/>
          <pc:sldMk cId="2791203215" sldId="2076137226"/>
        </pc:sldMkLst>
        <pc:spChg chg="mod ord">
          <ac:chgData name="Umair Hoodbhoy" userId="9134fddd-ebe0-41b2-9df4-5549cb596a18" providerId="ADAL" clId="{D97D881B-5CDA-F947-8B64-ADFDA34A6419}" dt="2021-08-12T21:41:58.615" v="179" actId="404"/>
          <ac:spMkLst>
            <pc:docMk/>
            <pc:sldMk cId="2791203215" sldId="2076137226"/>
            <ac:spMk id="2" creationId="{D8DCBCED-B1C0-A84C-B5BC-AA91B51DDAFD}"/>
          </ac:spMkLst>
        </pc:spChg>
        <pc:spChg chg="mod">
          <ac:chgData name="Umair Hoodbhoy" userId="9134fddd-ebe0-41b2-9df4-5549cb596a18" providerId="ADAL" clId="{D97D881B-5CDA-F947-8B64-ADFDA34A6419}" dt="2021-08-12T21:41:11.612" v="171" actId="6549"/>
          <ac:spMkLst>
            <pc:docMk/>
            <pc:sldMk cId="2791203215" sldId="2076137226"/>
            <ac:spMk id="3" creationId="{26ED3D3D-2C84-6D42-A7DB-203CC1B4BD4F}"/>
          </ac:spMkLst>
        </pc:spChg>
        <pc:picChg chg="mod ord">
          <ac:chgData name="Umair Hoodbhoy" userId="9134fddd-ebe0-41b2-9df4-5549cb596a18" providerId="ADAL" clId="{D97D881B-5CDA-F947-8B64-ADFDA34A6419}" dt="2021-08-12T21:40:14.338" v="162" actId="700"/>
          <ac:picMkLst>
            <pc:docMk/>
            <pc:sldMk cId="2791203215" sldId="2076137226"/>
            <ac:picMk id="4" creationId="{50DE2FC4-C09C-3A45-A4B4-4CA92BECF847}"/>
          </ac:picMkLst>
        </pc:picChg>
      </pc:sldChg>
      <pc:sldChg chg="modSp mod modClrScheme chgLayout">
        <pc:chgData name="Umair Hoodbhoy" userId="9134fddd-ebe0-41b2-9df4-5549cb596a18" providerId="ADAL" clId="{D97D881B-5CDA-F947-8B64-ADFDA34A6419}" dt="2021-08-12T21:43:03.408" v="191" actId="14100"/>
        <pc:sldMkLst>
          <pc:docMk/>
          <pc:sldMk cId="1355709797" sldId="2076137227"/>
        </pc:sldMkLst>
        <pc:spChg chg="mod ord">
          <ac:chgData name="Umair Hoodbhoy" userId="9134fddd-ebe0-41b2-9df4-5549cb596a18" providerId="ADAL" clId="{D97D881B-5CDA-F947-8B64-ADFDA34A6419}" dt="2021-08-12T21:42:56.732" v="190" actId="700"/>
          <ac:spMkLst>
            <pc:docMk/>
            <pc:sldMk cId="1355709797" sldId="2076137227"/>
            <ac:spMk id="2" creationId="{57B4DFD3-B462-DF45-B8C8-A5AFC3EA058F}"/>
          </ac:spMkLst>
        </pc:spChg>
        <pc:spChg chg="mod ord">
          <ac:chgData name="Umair Hoodbhoy" userId="9134fddd-ebe0-41b2-9df4-5549cb596a18" providerId="ADAL" clId="{D97D881B-5CDA-F947-8B64-ADFDA34A6419}" dt="2021-08-12T21:42:56.732" v="190" actId="700"/>
          <ac:spMkLst>
            <pc:docMk/>
            <pc:sldMk cId="1355709797" sldId="2076137227"/>
            <ac:spMk id="5" creationId="{1509B83D-E4D3-7646-9630-1BFBD39C2A65}"/>
          </ac:spMkLst>
        </pc:spChg>
        <pc:picChg chg="mod">
          <ac:chgData name="Umair Hoodbhoy" userId="9134fddd-ebe0-41b2-9df4-5549cb596a18" providerId="ADAL" clId="{D97D881B-5CDA-F947-8B64-ADFDA34A6419}" dt="2021-08-12T21:43:03.408" v="191" actId="14100"/>
          <ac:picMkLst>
            <pc:docMk/>
            <pc:sldMk cId="1355709797" sldId="2076137227"/>
            <ac:picMk id="4" creationId="{CFE6F82A-7171-7341-8575-44D0612EBD06}"/>
          </ac:picMkLst>
        </pc:picChg>
      </pc:sldChg>
      <pc:sldChg chg="addSp delSp modSp mod modClrScheme chgLayout">
        <pc:chgData name="Umair Hoodbhoy" userId="9134fddd-ebe0-41b2-9df4-5549cb596a18" providerId="ADAL" clId="{D97D881B-5CDA-F947-8B64-ADFDA34A6419}" dt="2021-08-12T21:42:37.992" v="188" actId="404"/>
        <pc:sldMkLst>
          <pc:docMk/>
          <pc:sldMk cId="790360230" sldId="2076137229"/>
        </pc:sldMkLst>
        <pc:spChg chg="mod ord">
          <ac:chgData name="Umair Hoodbhoy" userId="9134fddd-ebe0-41b2-9df4-5549cb596a18" providerId="ADAL" clId="{D97D881B-5CDA-F947-8B64-ADFDA34A6419}" dt="2021-08-12T21:42:37.992" v="188" actId="404"/>
          <ac:spMkLst>
            <pc:docMk/>
            <pc:sldMk cId="790360230" sldId="2076137229"/>
            <ac:spMk id="2" creationId="{341D6AF3-7417-254D-BCA4-0290C79DFF9F}"/>
          </ac:spMkLst>
        </pc:spChg>
        <pc:spChg chg="add mod ord">
          <ac:chgData name="Umair Hoodbhoy" userId="9134fddd-ebe0-41b2-9df4-5549cb596a18" providerId="ADAL" clId="{D97D881B-5CDA-F947-8B64-ADFDA34A6419}" dt="2021-08-12T21:42:28.945" v="186" actId="14100"/>
          <ac:spMkLst>
            <pc:docMk/>
            <pc:sldMk cId="790360230" sldId="2076137229"/>
            <ac:spMk id="3" creationId="{D8C1480B-37EA-7B4B-B68A-1C936DFB6628}"/>
          </ac:spMkLst>
        </pc:spChg>
        <pc:spChg chg="del mod">
          <ac:chgData name="Umair Hoodbhoy" userId="9134fddd-ebe0-41b2-9df4-5549cb596a18" providerId="ADAL" clId="{D97D881B-5CDA-F947-8B64-ADFDA34A6419}" dt="2021-08-12T21:42:17.601" v="183" actId="478"/>
          <ac:spMkLst>
            <pc:docMk/>
            <pc:sldMk cId="790360230" sldId="2076137229"/>
            <ac:spMk id="5" creationId="{8EDB04CB-4C2A-DB40-A58C-DEC118E64B27}"/>
          </ac:spMkLst>
        </pc:spChg>
      </pc:sldChg>
      <pc:sldChg chg="add del">
        <pc:chgData name="Umair Hoodbhoy" userId="9134fddd-ebe0-41b2-9df4-5549cb596a18" providerId="ADAL" clId="{D97D881B-5CDA-F947-8B64-ADFDA34A6419}" dt="2021-08-12T18:11:08.047" v="1"/>
        <pc:sldMkLst>
          <pc:docMk/>
          <pc:sldMk cId="731742641" sldId="2076137230"/>
        </pc:sldMkLst>
      </pc:sldChg>
      <pc:sldChg chg="modSp add mod">
        <pc:chgData name="Umair Hoodbhoy" userId="9134fddd-ebe0-41b2-9df4-5549cb596a18" providerId="ADAL" clId="{D97D881B-5CDA-F947-8B64-ADFDA34A6419}" dt="2021-08-12T18:11:12.468" v="14" actId="20577"/>
        <pc:sldMkLst>
          <pc:docMk/>
          <pc:sldMk cId="3485154071" sldId="2076137230"/>
        </pc:sldMkLst>
        <pc:spChg chg="mod">
          <ac:chgData name="Umair Hoodbhoy" userId="9134fddd-ebe0-41b2-9df4-5549cb596a18" providerId="ADAL" clId="{D97D881B-5CDA-F947-8B64-ADFDA34A6419}" dt="2021-08-12T18:11:12.468" v="14" actId="20577"/>
          <ac:spMkLst>
            <pc:docMk/>
            <pc:sldMk cId="3485154071" sldId="2076137230"/>
            <ac:spMk id="2" creationId="{7C76CF59-055F-EC4E-B134-348FC57AFC39}"/>
          </ac:spMkLst>
        </pc:spChg>
      </pc:sldChg>
      <pc:sldMasterChg chg="del delSldLayout">
        <pc:chgData name="Umair Hoodbhoy" userId="9134fddd-ebe0-41b2-9df4-5549cb596a18" providerId="ADAL" clId="{D97D881B-5CDA-F947-8B64-ADFDA34A6419}" dt="2021-08-12T21:44:00.402" v="217" actId="2696"/>
        <pc:sldMasterMkLst>
          <pc:docMk/>
          <pc:sldMasterMk cId="105015247" sldId="2147483660"/>
        </pc:sldMasterMkLst>
        <pc:sldLayoutChg chg="del">
          <pc:chgData name="Umair Hoodbhoy" userId="9134fddd-ebe0-41b2-9df4-5549cb596a18" providerId="ADAL" clId="{D97D881B-5CDA-F947-8B64-ADFDA34A6419}" dt="2021-08-12T21:44:00.366" v="195" actId="2696"/>
          <pc:sldLayoutMkLst>
            <pc:docMk/>
            <pc:sldMasterMk cId="105015247" sldId="2147483660"/>
            <pc:sldLayoutMk cId="90401332" sldId="2147483661"/>
          </pc:sldLayoutMkLst>
        </pc:sldLayoutChg>
        <pc:sldLayoutChg chg="del">
          <pc:chgData name="Umair Hoodbhoy" userId="9134fddd-ebe0-41b2-9df4-5549cb596a18" providerId="ADAL" clId="{D97D881B-5CDA-F947-8B64-ADFDA34A6419}" dt="2021-08-12T21:44:00.368" v="196" actId="2696"/>
          <pc:sldLayoutMkLst>
            <pc:docMk/>
            <pc:sldMasterMk cId="105015247" sldId="2147483660"/>
            <pc:sldLayoutMk cId="1057700481" sldId="2147483662"/>
          </pc:sldLayoutMkLst>
        </pc:sldLayoutChg>
        <pc:sldLayoutChg chg="del">
          <pc:chgData name="Umair Hoodbhoy" userId="9134fddd-ebe0-41b2-9df4-5549cb596a18" providerId="ADAL" clId="{D97D881B-5CDA-F947-8B64-ADFDA34A6419}" dt="2021-08-12T21:44:00.370" v="197" actId="2696"/>
          <pc:sldLayoutMkLst>
            <pc:docMk/>
            <pc:sldMasterMk cId="105015247" sldId="2147483660"/>
            <pc:sldLayoutMk cId="565467053" sldId="2147483663"/>
          </pc:sldLayoutMkLst>
        </pc:sldLayoutChg>
        <pc:sldLayoutChg chg="del">
          <pc:chgData name="Umair Hoodbhoy" userId="9134fddd-ebe0-41b2-9df4-5549cb596a18" providerId="ADAL" clId="{D97D881B-5CDA-F947-8B64-ADFDA34A6419}" dt="2021-08-12T21:44:00.373" v="198" actId="2696"/>
          <pc:sldLayoutMkLst>
            <pc:docMk/>
            <pc:sldMasterMk cId="105015247" sldId="2147483660"/>
            <pc:sldLayoutMk cId="3394278923" sldId="2147483664"/>
          </pc:sldLayoutMkLst>
        </pc:sldLayoutChg>
        <pc:sldLayoutChg chg="del">
          <pc:chgData name="Umair Hoodbhoy" userId="9134fddd-ebe0-41b2-9df4-5549cb596a18" providerId="ADAL" clId="{D97D881B-5CDA-F947-8B64-ADFDA34A6419}" dt="2021-08-12T21:44:00.374" v="199" actId="2696"/>
          <pc:sldLayoutMkLst>
            <pc:docMk/>
            <pc:sldMasterMk cId="105015247" sldId="2147483660"/>
            <pc:sldLayoutMk cId="1427600738" sldId="2147483665"/>
          </pc:sldLayoutMkLst>
        </pc:sldLayoutChg>
        <pc:sldLayoutChg chg="del">
          <pc:chgData name="Umair Hoodbhoy" userId="9134fddd-ebe0-41b2-9df4-5549cb596a18" providerId="ADAL" clId="{D97D881B-5CDA-F947-8B64-ADFDA34A6419}" dt="2021-08-12T21:44:00.376" v="200" actId="2696"/>
          <pc:sldLayoutMkLst>
            <pc:docMk/>
            <pc:sldMasterMk cId="105015247" sldId="2147483660"/>
            <pc:sldLayoutMk cId="3586581046" sldId="2147483667"/>
          </pc:sldLayoutMkLst>
        </pc:sldLayoutChg>
        <pc:sldLayoutChg chg="del">
          <pc:chgData name="Umair Hoodbhoy" userId="9134fddd-ebe0-41b2-9df4-5549cb596a18" providerId="ADAL" clId="{D97D881B-5CDA-F947-8B64-ADFDA34A6419}" dt="2021-08-12T21:44:00.377" v="201" actId="2696"/>
          <pc:sldLayoutMkLst>
            <pc:docMk/>
            <pc:sldMasterMk cId="105015247" sldId="2147483660"/>
            <pc:sldLayoutMk cId="1722033979" sldId="2147483669"/>
          </pc:sldLayoutMkLst>
        </pc:sldLayoutChg>
        <pc:sldLayoutChg chg="del">
          <pc:chgData name="Umair Hoodbhoy" userId="9134fddd-ebe0-41b2-9df4-5549cb596a18" providerId="ADAL" clId="{D97D881B-5CDA-F947-8B64-ADFDA34A6419}" dt="2021-08-12T21:44:00.379" v="202" actId="2696"/>
          <pc:sldLayoutMkLst>
            <pc:docMk/>
            <pc:sldMasterMk cId="105015247" sldId="2147483660"/>
            <pc:sldLayoutMk cId="3671202023" sldId="2147483670"/>
          </pc:sldLayoutMkLst>
        </pc:sldLayoutChg>
        <pc:sldLayoutChg chg="del">
          <pc:chgData name="Umair Hoodbhoy" userId="9134fddd-ebe0-41b2-9df4-5549cb596a18" providerId="ADAL" clId="{D97D881B-5CDA-F947-8B64-ADFDA34A6419}" dt="2021-08-12T21:44:00.381" v="203" actId="2696"/>
          <pc:sldLayoutMkLst>
            <pc:docMk/>
            <pc:sldMasterMk cId="105015247" sldId="2147483660"/>
            <pc:sldLayoutMk cId="3498650258" sldId="2147483671"/>
          </pc:sldLayoutMkLst>
        </pc:sldLayoutChg>
        <pc:sldLayoutChg chg="del">
          <pc:chgData name="Umair Hoodbhoy" userId="9134fddd-ebe0-41b2-9df4-5549cb596a18" providerId="ADAL" clId="{D97D881B-5CDA-F947-8B64-ADFDA34A6419}" dt="2021-08-12T21:44:00.383" v="204" actId="2696"/>
          <pc:sldLayoutMkLst>
            <pc:docMk/>
            <pc:sldMasterMk cId="105015247" sldId="2147483660"/>
            <pc:sldLayoutMk cId="2874636146" sldId="2147483672"/>
          </pc:sldLayoutMkLst>
        </pc:sldLayoutChg>
        <pc:sldLayoutChg chg="del">
          <pc:chgData name="Umair Hoodbhoy" userId="9134fddd-ebe0-41b2-9df4-5549cb596a18" providerId="ADAL" clId="{D97D881B-5CDA-F947-8B64-ADFDA34A6419}" dt="2021-08-12T21:44:00.384" v="205" actId="2696"/>
          <pc:sldLayoutMkLst>
            <pc:docMk/>
            <pc:sldMasterMk cId="105015247" sldId="2147483660"/>
            <pc:sldLayoutMk cId="3107216301" sldId="2147483673"/>
          </pc:sldLayoutMkLst>
        </pc:sldLayoutChg>
        <pc:sldLayoutChg chg="del">
          <pc:chgData name="Umair Hoodbhoy" userId="9134fddd-ebe0-41b2-9df4-5549cb596a18" providerId="ADAL" clId="{D97D881B-5CDA-F947-8B64-ADFDA34A6419}" dt="2021-08-12T21:44:00.385" v="206" actId="2696"/>
          <pc:sldLayoutMkLst>
            <pc:docMk/>
            <pc:sldMasterMk cId="105015247" sldId="2147483660"/>
            <pc:sldLayoutMk cId="2051105531" sldId="2147483674"/>
          </pc:sldLayoutMkLst>
        </pc:sldLayoutChg>
        <pc:sldLayoutChg chg="del">
          <pc:chgData name="Umair Hoodbhoy" userId="9134fddd-ebe0-41b2-9df4-5549cb596a18" providerId="ADAL" clId="{D97D881B-5CDA-F947-8B64-ADFDA34A6419}" dt="2021-08-12T21:44:00.387" v="207" actId="2696"/>
          <pc:sldLayoutMkLst>
            <pc:docMk/>
            <pc:sldMasterMk cId="105015247" sldId="2147483660"/>
            <pc:sldLayoutMk cId="1029357259" sldId="2147483675"/>
          </pc:sldLayoutMkLst>
        </pc:sldLayoutChg>
        <pc:sldLayoutChg chg="del">
          <pc:chgData name="Umair Hoodbhoy" userId="9134fddd-ebe0-41b2-9df4-5549cb596a18" providerId="ADAL" clId="{D97D881B-5CDA-F947-8B64-ADFDA34A6419}" dt="2021-08-12T21:44:00.388" v="208" actId="2696"/>
          <pc:sldLayoutMkLst>
            <pc:docMk/>
            <pc:sldMasterMk cId="105015247" sldId="2147483660"/>
            <pc:sldLayoutMk cId="2337229900" sldId="2147483676"/>
          </pc:sldLayoutMkLst>
        </pc:sldLayoutChg>
        <pc:sldLayoutChg chg="del">
          <pc:chgData name="Umair Hoodbhoy" userId="9134fddd-ebe0-41b2-9df4-5549cb596a18" providerId="ADAL" clId="{D97D881B-5CDA-F947-8B64-ADFDA34A6419}" dt="2021-08-12T21:44:00.390" v="209" actId="2696"/>
          <pc:sldLayoutMkLst>
            <pc:docMk/>
            <pc:sldMasterMk cId="105015247" sldId="2147483660"/>
            <pc:sldLayoutMk cId="1238242552" sldId="2147483677"/>
          </pc:sldLayoutMkLst>
        </pc:sldLayoutChg>
        <pc:sldLayoutChg chg="del">
          <pc:chgData name="Umair Hoodbhoy" userId="9134fddd-ebe0-41b2-9df4-5549cb596a18" providerId="ADAL" clId="{D97D881B-5CDA-F947-8B64-ADFDA34A6419}" dt="2021-08-12T21:44:00.391" v="210" actId="2696"/>
          <pc:sldLayoutMkLst>
            <pc:docMk/>
            <pc:sldMasterMk cId="105015247" sldId="2147483660"/>
            <pc:sldLayoutMk cId="1586248943" sldId="2147483678"/>
          </pc:sldLayoutMkLst>
        </pc:sldLayoutChg>
        <pc:sldLayoutChg chg="del">
          <pc:chgData name="Umair Hoodbhoy" userId="9134fddd-ebe0-41b2-9df4-5549cb596a18" providerId="ADAL" clId="{D97D881B-5CDA-F947-8B64-ADFDA34A6419}" dt="2021-08-12T21:44:00.393" v="211" actId="2696"/>
          <pc:sldLayoutMkLst>
            <pc:docMk/>
            <pc:sldMasterMk cId="105015247" sldId="2147483660"/>
            <pc:sldLayoutMk cId="637875419" sldId="2147483679"/>
          </pc:sldLayoutMkLst>
        </pc:sldLayoutChg>
        <pc:sldLayoutChg chg="del">
          <pc:chgData name="Umair Hoodbhoy" userId="9134fddd-ebe0-41b2-9df4-5549cb596a18" providerId="ADAL" clId="{D97D881B-5CDA-F947-8B64-ADFDA34A6419}" dt="2021-08-12T21:44:00.394" v="212" actId="2696"/>
          <pc:sldLayoutMkLst>
            <pc:docMk/>
            <pc:sldMasterMk cId="105015247" sldId="2147483660"/>
            <pc:sldLayoutMk cId="1718310833" sldId="2147483680"/>
          </pc:sldLayoutMkLst>
        </pc:sldLayoutChg>
        <pc:sldLayoutChg chg="del">
          <pc:chgData name="Umair Hoodbhoy" userId="9134fddd-ebe0-41b2-9df4-5549cb596a18" providerId="ADAL" clId="{D97D881B-5CDA-F947-8B64-ADFDA34A6419}" dt="2021-08-12T21:44:00.396" v="213" actId="2696"/>
          <pc:sldLayoutMkLst>
            <pc:docMk/>
            <pc:sldMasterMk cId="105015247" sldId="2147483660"/>
            <pc:sldLayoutMk cId="3760877505" sldId="2147483681"/>
          </pc:sldLayoutMkLst>
        </pc:sldLayoutChg>
        <pc:sldLayoutChg chg="del">
          <pc:chgData name="Umair Hoodbhoy" userId="9134fddd-ebe0-41b2-9df4-5549cb596a18" providerId="ADAL" clId="{D97D881B-5CDA-F947-8B64-ADFDA34A6419}" dt="2021-08-12T21:44:00.397" v="214" actId="2696"/>
          <pc:sldLayoutMkLst>
            <pc:docMk/>
            <pc:sldMasterMk cId="105015247" sldId="2147483660"/>
            <pc:sldLayoutMk cId="3367334477" sldId="2147483682"/>
          </pc:sldLayoutMkLst>
        </pc:sldLayoutChg>
        <pc:sldLayoutChg chg="del">
          <pc:chgData name="Umair Hoodbhoy" userId="9134fddd-ebe0-41b2-9df4-5549cb596a18" providerId="ADAL" clId="{D97D881B-5CDA-F947-8B64-ADFDA34A6419}" dt="2021-08-12T21:44:00.398" v="215" actId="2696"/>
          <pc:sldLayoutMkLst>
            <pc:docMk/>
            <pc:sldMasterMk cId="105015247" sldId="2147483660"/>
            <pc:sldLayoutMk cId="275975719" sldId="2147483683"/>
          </pc:sldLayoutMkLst>
        </pc:sldLayoutChg>
        <pc:sldLayoutChg chg="del">
          <pc:chgData name="Umair Hoodbhoy" userId="9134fddd-ebe0-41b2-9df4-5549cb596a18" providerId="ADAL" clId="{D97D881B-5CDA-F947-8B64-ADFDA34A6419}" dt="2021-08-12T21:44:00.399" v="216" actId="2696"/>
          <pc:sldLayoutMkLst>
            <pc:docMk/>
            <pc:sldMasterMk cId="105015247" sldId="2147483660"/>
            <pc:sldLayoutMk cId="451439919" sldId="2147483684"/>
          </pc:sldLayoutMkLst>
        </pc:sldLayoutChg>
        <pc:sldLayoutChg chg="del">
          <pc:chgData name="Umair Hoodbhoy" userId="9134fddd-ebe0-41b2-9df4-5549cb596a18" providerId="ADAL" clId="{D97D881B-5CDA-F947-8B64-ADFDA34A6419}" dt="2021-08-12T21:43:40.193" v="194" actId="2696"/>
          <pc:sldLayoutMkLst>
            <pc:docMk/>
            <pc:sldMasterMk cId="105015247" sldId="2147483660"/>
            <pc:sldLayoutMk cId="2401620793" sldId="2147483686"/>
          </pc:sldLayoutMkLst>
        </pc:sldLayoutChg>
        <pc:sldLayoutChg chg="del">
          <pc:chgData name="Umair Hoodbhoy" userId="9134fddd-ebe0-41b2-9df4-5549cb596a18" providerId="ADAL" clId="{D97D881B-5CDA-F947-8B64-ADFDA34A6419}" dt="2021-08-12T21:43:40.193" v="194" actId="2696"/>
          <pc:sldLayoutMkLst>
            <pc:docMk/>
            <pc:sldMasterMk cId="105015247" sldId="2147483660"/>
            <pc:sldLayoutMk cId="2291414521" sldId="2147483687"/>
          </pc:sldLayoutMkLst>
        </pc:sldLayoutChg>
      </pc:sldMasterChg>
      <pc:sldMasterChg chg="modSldLayout">
        <pc:chgData name="Umair Hoodbhoy" userId="9134fddd-ebe0-41b2-9df4-5549cb596a18" providerId="ADAL" clId="{D97D881B-5CDA-F947-8B64-ADFDA34A6419}" dt="2021-08-12T21:44:13.798" v="218" actId="478"/>
        <pc:sldMasterMkLst>
          <pc:docMk/>
          <pc:sldMasterMk cId="3971965879" sldId="2147483688"/>
        </pc:sldMasterMkLst>
        <pc:sldLayoutChg chg="delSp mod">
          <pc:chgData name="Umair Hoodbhoy" userId="9134fddd-ebe0-41b2-9df4-5549cb596a18" providerId="ADAL" clId="{D97D881B-5CDA-F947-8B64-ADFDA34A6419}" dt="2021-08-12T21:44:13.798" v="218" actId="478"/>
          <pc:sldLayoutMkLst>
            <pc:docMk/>
            <pc:sldMasterMk cId="3971965879" sldId="2147483688"/>
            <pc:sldLayoutMk cId="131361882" sldId="2147483711"/>
          </pc:sldLayoutMkLst>
          <pc:spChg chg="del">
            <ac:chgData name="Umair Hoodbhoy" userId="9134fddd-ebe0-41b2-9df4-5549cb596a18" providerId="ADAL" clId="{D97D881B-5CDA-F947-8B64-ADFDA34A6419}" dt="2021-08-12T21:44:13.798" v="218" actId="478"/>
            <ac:spMkLst>
              <pc:docMk/>
              <pc:sldMasterMk cId="3971965879" sldId="2147483688"/>
              <pc:sldLayoutMk cId="131361882" sldId="2147483711"/>
              <ac:spMk id="3" creationId="{2485E42B-ED60-4CBF-83EF-1DE4309E6152}"/>
            </ac:spMkLst>
          </pc:spChg>
        </pc:sldLayoutChg>
      </pc:sldMasterChg>
    </pc:docChg>
  </pc:docChgLst>
  <pc:docChgLst>
    <pc:chgData name="Nicolas Delecroix" userId="9aea8ee3-214f-409e-bcc8-e981c3ad58f1" providerId="ADAL" clId="{55C3759C-93A3-224B-845C-5911876E2EFB}"/>
    <pc:docChg chg="undo custSel modSld modShowInfo">
      <pc:chgData name="Nicolas Delecroix" userId="9aea8ee3-214f-409e-bcc8-e981c3ad58f1" providerId="ADAL" clId="{55C3759C-93A3-224B-845C-5911876E2EFB}" dt="2020-08-20T18:57:11.487" v="137" actId="2744"/>
      <pc:docMkLst>
        <pc:docMk/>
      </pc:docMkLst>
      <pc:sldChg chg="addSp modSp mod">
        <pc:chgData name="Nicolas Delecroix" userId="9aea8ee3-214f-409e-bcc8-e981c3ad58f1" providerId="ADAL" clId="{55C3759C-93A3-224B-845C-5911876E2EFB}" dt="2020-08-20T18:54:26.107" v="136" actId="20577"/>
        <pc:sldMkLst>
          <pc:docMk/>
          <pc:sldMk cId="497402611" sldId="257"/>
        </pc:sldMkLst>
        <pc:spChg chg="add mod">
          <ac:chgData name="Nicolas Delecroix" userId="9aea8ee3-214f-409e-bcc8-e981c3ad58f1" providerId="ADAL" clId="{55C3759C-93A3-224B-845C-5911876E2EFB}" dt="2020-08-20T18:52:01.621" v="103" actId="1037"/>
          <ac:spMkLst>
            <pc:docMk/>
            <pc:sldMk cId="497402611" sldId="257"/>
            <ac:spMk id="5" creationId="{8B84041F-140F-9749-BC0A-29D8D4965B21}"/>
          </ac:spMkLst>
        </pc:spChg>
        <pc:spChg chg="add mod">
          <ac:chgData name="Nicolas Delecroix" userId="9aea8ee3-214f-409e-bcc8-e981c3ad58f1" providerId="ADAL" clId="{55C3759C-93A3-224B-845C-5911876E2EFB}" dt="2020-08-20T18:54:26.107" v="136" actId="20577"/>
          <ac:spMkLst>
            <pc:docMk/>
            <pc:sldMk cId="497402611" sldId="257"/>
            <ac:spMk id="6" creationId="{4A831B22-2464-7347-AED7-57BCDAB46AEB}"/>
          </ac:spMkLst>
        </pc:spChg>
        <pc:spChg chg="mod">
          <ac:chgData name="Nicolas Delecroix" userId="9aea8ee3-214f-409e-bcc8-e981c3ad58f1" providerId="ADAL" clId="{55C3759C-93A3-224B-845C-5911876E2EFB}" dt="2020-08-20T18:51:12.349" v="20" actId="14100"/>
          <ac:spMkLst>
            <pc:docMk/>
            <pc:sldMk cId="497402611" sldId="257"/>
            <ac:spMk id="9" creationId="{D822F0C5-689B-0B43-BD94-F4C1B41671CA}"/>
          </ac:spMkLst>
        </pc:spChg>
        <pc:picChg chg="add mod">
          <ac:chgData name="Nicolas Delecroix" userId="9aea8ee3-214f-409e-bcc8-e981c3ad58f1" providerId="ADAL" clId="{55C3759C-93A3-224B-845C-5911876E2EFB}" dt="2020-08-20T18:51:54.141" v="95" actId="1076"/>
          <ac:picMkLst>
            <pc:docMk/>
            <pc:sldMk cId="497402611" sldId="257"/>
            <ac:picMk id="4" creationId="{65087AC0-6DFE-6744-88C2-8D7393C52410}"/>
          </ac:picMkLst>
        </pc:picChg>
      </pc:sldChg>
    </pc:docChg>
  </pc:docChgLst>
  <pc:docChgLst>
    <pc:chgData name="Umair Hoodbhoy" userId="34e0caed-e379-421f-b010-3b58bd2f404c" providerId="ADAL" clId="{7DD1FF9A-36DF-FB44-8DE3-82A57642D38C}"/>
    <pc:docChg chg="delSld modSld">
      <pc:chgData name="Umair Hoodbhoy" userId="34e0caed-e379-421f-b010-3b58bd2f404c" providerId="ADAL" clId="{7DD1FF9A-36DF-FB44-8DE3-82A57642D38C}" dt="2020-11-05T20:44:12.993" v="45" actId="20577"/>
      <pc:docMkLst>
        <pc:docMk/>
      </pc:docMkLst>
      <pc:sldChg chg="modNotesTx">
        <pc:chgData name="Umair Hoodbhoy" userId="34e0caed-e379-421f-b010-3b58bd2f404c" providerId="ADAL" clId="{7DD1FF9A-36DF-FB44-8DE3-82A57642D38C}" dt="2020-11-05T20:44:12.993" v="45" actId="20577"/>
        <pc:sldMkLst>
          <pc:docMk/>
          <pc:sldMk cId="497402611" sldId="257"/>
        </pc:sldMkLst>
      </pc:sldChg>
      <pc:sldChg chg="del">
        <pc:chgData name="Umair Hoodbhoy" userId="34e0caed-e379-421f-b010-3b58bd2f404c" providerId="ADAL" clId="{7DD1FF9A-36DF-FB44-8DE3-82A57642D38C}" dt="2020-11-05T20:32:06.609" v="3" actId="2696"/>
        <pc:sldMkLst>
          <pc:docMk/>
          <pc:sldMk cId="3628203682" sldId="2202"/>
        </pc:sldMkLst>
      </pc:sldChg>
      <pc:sldChg chg="del">
        <pc:chgData name="Umair Hoodbhoy" userId="34e0caed-e379-421f-b010-3b58bd2f404c" providerId="ADAL" clId="{7DD1FF9A-36DF-FB44-8DE3-82A57642D38C}" dt="2020-11-05T20:33:25.811" v="6" actId="2696"/>
        <pc:sldMkLst>
          <pc:docMk/>
          <pc:sldMk cId="1338122670" sldId="2203"/>
        </pc:sldMkLst>
      </pc:sldChg>
      <pc:sldChg chg="modSp mod">
        <pc:chgData name="Umair Hoodbhoy" userId="34e0caed-e379-421f-b010-3b58bd2f404c" providerId="ADAL" clId="{7DD1FF9A-36DF-FB44-8DE3-82A57642D38C}" dt="2020-11-05T20:33:45.438" v="10" actId="20577"/>
        <pc:sldMkLst>
          <pc:docMk/>
          <pc:sldMk cId="915957084" sldId="2377"/>
        </pc:sldMkLst>
        <pc:spChg chg="mod">
          <ac:chgData name="Umair Hoodbhoy" userId="34e0caed-e379-421f-b010-3b58bd2f404c" providerId="ADAL" clId="{7DD1FF9A-36DF-FB44-8DE3-82A57642D38C}" dt="2020-11-05T20:33:45.438" v="10" actId="20577"/>
          <ac:spMkLst>
            <pc:docMk/>
            <pc:sldMk cId="915957084" sldId="2377"/>
            <ac:spMk id="3" creationId="{C28BD90F-6A4F-4243-94BA-8D7CA1E2A5E4}"/>
          </ac:spMkLst>
        </pc:spChg>
      </pc:sldChg>
      <pc:sldChg chg="del">
        <pc:chgData name="Umair Hoodbhoy" userId="34e0caed-e379-421f-b010-3b58bd2f404c" providerId="ADAL" clId="{7DD1FF9A-36DF-FB44-8DE3-82A57642D38C}" dt="2020-11-05T20:33:35.771" v="7" actId="2696"/>
        <pc:sldMkLst>
          <pc:docMk/>
          <pc:sldMk cId="1305099912" sldId="2378"/>
        </pc:sldMkLst>
      </pc:sldChg>
      <pc:sldChg chg="mod modShow">
        <pc:chgData name="Umair Hoodbhoy" userId="34e0caed-e379-421f-b010-3b58bd2f404c" providerId="ADAL" clId="{7DD1FF9A-36DF-FB44-8DE3-82A57642D38C}" dt="2020-11-05T20:34:34.410" v="11" actId="729"/>
        <pc:sldMkLst>
          <pc:docMk/>
          <pc:sldMk cId="734583543" sldId="2379"/>
        </pc:sldMkLst>
      </pc:sldChg>
      <pc:sldChg chg="mod modShow">
        <pc:chgData name="Umair Hoodbhoy" userId="34e0caed-e379-421f-b010-3b58bd2f404c" providerId="ADAL" clId="{7DD1FF9A-36DF-FB44-8DE3-82A57642D38C}" dt="2020-11-05T20:34:34.410" v="11" actId="729"/>
        <pc:sldMkLst>
          <pc:docMk/>
          <pc:sldMk cId="2913536566" sldId="2380"/>
        </pc:sldMkLst>
      </pc:sldChg>
      <pc:sldChg chg="modSp mod">
        <pc:chgData name="Umair Hoodbhoy" userId="34e0caed-e379-421f-b010-3b58bd2f404c" providerId="ADAL" clId="{7DD1FF9A-36DF-FB44-8DE3-82A57642D38C}" dt="2020-11-05T20:12:31.099" v="2" actId="20577"/>
        <pc:sldMkLst>
          <pc:docMk/>
          <pc:sldMk cId="1836159206" sldId="2076137209"/>
        </pc:sldMkLst>
        <pc:spChg chg="mod">
          <ac:chgData name="Umair Hoodbhoy" userId="34e0caed-e379-421f-b010-3b58bd2f404c" providerId="ADAL" clId="{7DD1FF9A-36DF-FB44-8DE3-82A57642D38C}" dt="2020-11-05T20:12:31.099" v="2" actId="20577"/>
          <ac:spMkLst>
            <pc:docMk/>
            <pc:sldMk cId="1836159206" sldId="2076137209"/>
            <ac:spMk id="5" creationId="{5C613691-370F-7F4A-BBDD-2E752F0A6354}"/>
          </ac:spMkLst>
        </pc:spChg>
      </pc:sldChg>
      <pc:sldChg chg="modSp mod">
        <pc:chgData name="Umair Hoodbhoy" userId="34e0caed-e379-421f-b010-3b58bd2f404c" providerId="ADAL" clId="{7DD1FF9A-36DF-FB44-8DE3-82A57642D38C}" dt="2020-11-05T20:32:52.864" v="5" actId="20577"/>
        <pc:sldMkLst>
          <pc:docMk/>
          <pc:sldMk cId="1355709797" sldId="2076137227"/>
        </pc:sldMkLst>
        <pc:spChg chg="mod">
          <ac:chgData name="Umair Hoodbhoy" userId="34e0caed-e379-421f-b010-3b58bd2f404c" providerId="ADAL" clId="{7DD1FF9A-36DF-FB44-8DE3-82A57642D38C}" dt="2020-11-05T20:32:52.864" v="5" actId="20577"/>
          <ac:spMkLst>
            <pc:docMk/>
            <pc:sldMk cId="1355709797" sldId="2076137227"/>
            <ac:spMk id="5" creationId="{1509B83D-E4D3-7646-9630-1BFBD39C2A65}"/>
          </ac:spMkLst>
        </pc:spChg>
      </pc:sldChg>
      <pc:sldMasterChg chg="delSldLayout">
        <pc:chgData name="Umair Hoodbhoy" userId="34e0caed-e379-421f-b010-3b58bd2f404c" providerId="ADAL" clId="{7DD1FF9A-36DF-FB44-8DE3-82A57642D38C}" dt="2020-11-05T20:33:35.771" v="7" actId="2696"/>
        <pc:sldMasterMkLst>
          <pc:docMk/>
          <pc:sldMasterMk cId="105015247" sldId="2147483660"/>
        </pc:sldMasterMkLst>
        <pc:sldLayoutChg chg="del">
          <pc:chgData name="Umair Hoodbhoy" userId="34e0caed-e379-421f-b010-3b58bd2f404c" providerId="ADAL" clId="{7DD1FF9A-36DF-FB44-8DE3-82A57642D38C}" dt="2020-11-05T20:33:35.771" v="7" actId="2696"/>
          <pc:sldLayoutMkLst>
            <pc:docMk/>
            <pc:sldMasterMk cId="105015247" sldId="2147483660"/>
            <pc:sldLayoutMk cId="3240117187" sldId="2147483685"/>
          </pc:sldLayoutMkLst>
        </pc:sldLayoutChg>
        <pc:sldLayoutChg chg="del">
          <pc:chgData name="Umair Hoodbhoy" userId="34e0caed-e379-421f-b010-3b58bd2f404c" providerId="ADAL" clId="{7DD1FF9A-36DF-FB44-8DE3-82A57642D38C}" dt="2020-11-05T20:33:25.811" v="6" actId="2696"/>
          <pc:sldLayoutMkLst>
            <pc:docMk/>
            <pc:sldMasterMk cId="105015247" sldId="2147483660"/>
            <pc:sldLayoutMk cId="2749087087" sldId="2147483688"/>
          </pc:sldLayoutMkLst>
        </pc:sldLayoutChg>
      </pc:sldMasterChg>
    </pc:docChg>
  </pc:docChgLst>
  <pc:docChgLst>
    <pc:chgData name="Umair Hoodbhoy" userId="34e0caed-e379-421f-b010-3b58bd2f404c" providerId="ADAL" clId="{77B741C0-BAB0-8A43-9C62-3FDEA684A16C}"/>
    <pc:docChg chg="undo custSel modSld modShowInfo">
      <pc:chgData name="Umair Hoodbhoy" userId="34e0caed-e379-421f-b010-3b58bd2f404c" providerId="ADAL" clId="{77B741C0-BAB0-8A43-9C62-3FDEA684A16C}" dt="2021-03-12T04:46:36.015" v="64" actId="3626"/>
      <pc:docMkLst>
        <pc:docMk/>
      </pc:docMkLst>
      <pc:sldChg chg="addSp delSp modSp mod modClrScheme chgLayout">
        <pc:chgData name="Umair Hoodbhoy" userId="34e0caed-e379-421f-b010-3b58bd2f404c" providerId="ADAL" clId="{77B741C0-BAB0-8A43-9C62-3FDEA684A16C}" dt="2021-03-12T04:46:36.015" v="64" actId="3626"/>
        <pc:sldMkLst>
          <pc:docMk/>
          <pc:sldMk cId="497402611" sldId="257"/>
        </pc:sldMkLst>
        <pc:spChg chg="add mod ord">
          <ac:chgData name="Umair Hoodbhoy" userId="34e0caed-e379-421f-b010-3b58bd2f404c" providerId="ADAL" clId="{77B741C0-BAB0-8A43-9C62-3FDEA684A16C}" dt="2021-03-12T04:44:39.378" v="40" actId="700"/>
          <ac:spMkLst>
            <pc:docMk/>
            <pc:sldMk cId="497402611" sldId="257"/>
            <ac:spMk id="2" creationId="{977D57D1-F96E-D448-A042-1552F00BB529}"/>
          </ac:spMkLst>
        </pc:spChg>
        <pc:spChg chg="add mod ord">
          <ac:chgData name="Umair Hoodbhoy" userId="34e0caed-e379-421f-b010-3b58bd2f404c" providerId="ADAL" clId="{77B741C0-BAB0-8A43-9C62-3FDEA684A16C}" dt="2021-03-12T04:46:36.015" v="64" actId="3626"/>
          <ac:spMkLst>
            <pc:docMk/>
            <pc:sldMk cId="497402611" sldId="257"/>
            <ac:spMk id="3" creationId="{694B5C4F-8FC3-CF4B-ACB6-947742E48D2B}"/>
          </ac:spMkLst>
        </pc:spChg>
        <pc:spChg chg="add del mod">
          <ac:chgData name="Umair Hoodbhoy" userId="34e0caed-e379-421f-b010-3b58bd2f404c" providerId="ADAL" clId="{77B741C0-BAB0-8A43-9C62-3FDEA684A16C}" dt="2021-03-12T04:46:10.741" v="60" actId="767"/>
          <ac:spMkLst>
            <pc:docMk/>
            <pc:sldMk cId="497402611" sldId="257"/>
            <ac:spMk id="8" creationId="{3B9C8778-C104-EF45-AE14-35147995D6C9}"/>
          </ac:spMkLst>
        </pc:spChg>
        <pc:spChg chg="del mod ord">
          <ac:chgData name="Umair Hoodbhoy" userId="34e0caed-e379-421f-b010-3b58bd2f404c" providerId="ADAL" clId="{77B741C0-BAB0-8A43-9C62-3FDEA684A16C}" dt="2021-03-12T04:44:39.378" v="40" actId="700"/>
          <ac:spMkLst>
            <pc:docMk/>
            <pc:sldMk cId="497402611" sldId="257"/>
            <ac:spMk id="9" creationId="{D822F0C5-689B-0B43-BD94-F4C1B41671CA}"/>
          </ac:spMkLst>
        </pc:spChg>
        <pc:picChg chg="del">
          <ac:chgData name="Umair Hoodbhoy" userId="34e0caed-e379-421f-b010-3b58bd2f404c" providerId="ADAL" clId="{77B741C0-BAB0-8A43-9C62-3FDEA684A16C}" dt="2021-03-12T04:14:47.072" v="1" actId="478"/>
          <ac:picMkLst>
            <pc:docMk/>
            <pc:sldMk cId="497402611" sldId="257"/>
            <ac:picMk id="2" creationId="{5F49DC3F-E52D-0B48-A2B3-C537686ABD60}"/>
          </ac:picMkLst>
        </pc:picChg>
        <pc:picChg chg="add mod">
          <ac:chgData name="Umair Hoodbhoy" userId="34e0caed-e379-421f-b010-3b58bd2f404c" providerId="ADAL" clId="{77B741C0-BAB0-8A43-9C62-3FDEA684A16C}" dt="2021-03-12T04:43:48.633" v="28" actId="1076"/>
          <ac:picMkLst>
            <pc:docMk/>
            <pc:sldMk cId="497402611" sldId="257"/>
            <ac:picMk id="7" creationId="{DA697ECB-4C9B-3F4B-B0AF-D747DB557812}"/>
          </ac:picMkLst>
        </pc:picChg>
      </pc:sldChg>
      <pc:sldChg chg="modSp mod">
        <pc:chgData name="Umair Hoodbhoy" userId="34e0caed-e379-421f-b010-3b58bd2f404c" providerId="ADAL" clId="{77B741C0-BAB0-8A43-9C62-3FDEA684A16C}" dt="2021-03-12T04:31:17.371" v="18" actId="20577"/>
        <pc:sldMkLst>
          <pc:docMk/>
          <pc:sldMk cId="1836159206" sldId="2076137209"/>
        </pc:sldMkLst>
        <pc:spChg chg="mod">
          <ac:chgData name="Umair Hoodbhoy" userId="34e0caed-e379-421f-b010-3b58bd2f404c" providerId="ADAL" clId="{77B741C0-BAB0-8A43-9C62-3FDEA684A16C}" dt="2021-03-12T04:31:17.371" v="18" actId="20577"/>
          <ac:spMkLst>
            <pc:docMk/>
            <pc:sldMk cId="1836159206" sldId="2076137209"/>
            <ac:spMk id="5" creationId="{5C613691-370F-7F4A-BBDD-2E752F0A6354}"/>
          </ac:spMkLst>
        </pc:spChg>
      </pc:sldChg>
    </pc:docChg>
  </pc:docChgLst>
  <pc:docChgLst>
    <pc:chgData name="Nicolas Delecroix" userId="9aea8ee3-214f-409e-bcc8-e981c3ad58f1" providerId="ADAL" clId="{5FD02ACC-78EF-9F4C-8430-7F0A9AA86C62}"/>
    <pc:docChg chg="custSel addSld delSld modSld">
      <pc:chgData name="Nicolas Delecroix" userId="9aea8ee3-214f-409e-bcc8-e981c3ad58f1" providerId="ADAL" clId="{5FD02ACC-78EF-9F4C-8430-7F0A9AA86C62}" dt="2020-07-16T19:44:13.446" v="116" actId="2696"/>
      <pc:docMkLst>
        <pc:docMk/>
      </pc:docMkLst>
      <pc:sldChg chg="modTransition">
        <pc:chgData name="Nicolas Delecroix" userId="9aea8ee3-214f-409e-bcc8-e981c3ad58f1" providerId="ADAL" clId="{5FD02ACC-78EF-9F4C-8430-7F0A9AA86C62}" dt="2020-07-16T19:44:09.450" v="115"/>
        <pc:sldMkLst>
          <pc:docMk/>
          <pc:sldMk cId="2576118896" sldId="2076137206"/>
        </pc:sldMkLst>
      </pc:sldChg>
      <pc:sldChg chg="del">
        <pc:chgData name="Nicolas Delecroix" userId="9aea8ee3-214f-409e-bcc8-e981c3ad58f1" providerId="ADAL" clId="{5FD02ACC-78EF-9F4C-8430-7F0A9AA86C62}" dt="2020-07-16T19:44:13.446" v="116" actId="2696"/>
        <pc:sldMkLst>
          <pc:docMk/>
          <pc:sldMk cId="463371580" sldId="2076137207"/>
        </pc:sldMkLst>
      </pc:sldChg>
      <pc:sldChg chg="addSp delSp modSp add mod chgLayout">
        <pc:chgData name="Nicolas Delecroix" userId="9aea8ee3-214f-409e-bcc8-e981c3ad58f1" providerId="ADAL" clId="{5FD02ACC-78EF-9F4C-8430-7F0A9AA86C62}" dt="2020-07-16T19:20:59.293" v="114" actId="20577"/>
        <pc:sldMkLst>
          <pc:docMk/>
          <pc:sldMk cId="1836159206" sldId="2076137209"/>
        </pc:sldMkLst>
        <pc:spChg chg="del">
          <ac:chgData name="Nicolas Delecroix" userId="9aea8ee3-214f-409e-bcc8-e981c3ad58f1" providerId="ADAL" clId="{5FD02ACC-78EF-9F4C-8430-7F0A9AA86C62}" dt="2020-07-16T19:12:25.856" v="2" actId="700"/>
          <ac:spMkLst>
            <pc:docMk/>
            <pc:sldMk cId="1836159206" sldId="2076137209"/>
            <ac:spMk id="2" creationId="{6D0DC313-945D-8F4E-9724-55C4E2ACF8DB}"/>
          </ac:spMkLst>
        </pc:spChg>
        <pc:spChg chg="del mod">
          <ac:chgData name="Nicolas Delecroix" userId="9aea8ee3-214f-409e-bcc8-e981c3ad58f1" providerId="ADAL" clId="{5FD02ACC-78EF-9F4C-8430-7F0A9AA86C62}" dt="2020-07-16T19:12:25.856" v="2" actId="700"/>
          <ac:spMkLst>
            <pc:docMk/>
            <pc:sldMk cId="1836159206" sldId="2076137209"/>
            <ac:spMk id="3" creationId="{86B6153F-828D-FB4A-9021-A30428B55351}"/>
          </ac:spMkLst>
        </pc:spChg>
        <pc:spChg chg="add mod ord">
          <ac:chgData name="Nicolas Delecroix" userId="9aea8ee3-214f-409e-bcc8-e981c3ad58f1" providerId="ADAL" clId="{5FD02ACC-78EF-9F4C-8430-7F0A9AA86C62}" dt="2020-07-16T19:14:56.854" v="81" actId="20577"/>
          <ac:spMkLst>
            <pc:docMk/>
            <pc:sldMk cId="1836159206" sldId="2076137209"/>
            <ac:spMk id="4" creationId="{FDB5907A-4200-AF47-8794-B7BF6E251FA5}"/>
          </ac:spMkLst>
        </pc:spChg>
        <pc:spChg chg="add mod ord">
          <ac:chgData name="Nicolas Delecroix" userId="9aea8ee3-214f-409e-bcc8-e981c3ad58f1" providerId="ADAL" clId="{5FD02ACC-78EF-9F4C-8430-7F0A9AA86C62}" dt="2020-07-16T19:20:59.293" v="114" actId="20577"/>
          <ac:spMkLst>
            <pc:docMk/>
            <pc:sldMk cId="1836159206" sldId="2076137209"/>
            <ac:spMk id="5" creationId="{5C613691-370F-7F4A-BBDD-2E752F0A6354}"/>
          </ac:spMkLst>
        </pc:spChg>
      </pc:sldChg>
    </pc:docChg>
  </pc:docChgLst>
  <pc:docChgLst>
    <pc:chgData name="Shahzad Ali" userId="ecba8e45-00b4-4f6b-a2f0-4dc2d773ca2c" providerId="ADAL" clId="{38360FE0-242A-4546-85A1-22A0A658693C}"/>
    <pc:docChg chg="modSld">
      <pc:chgData name="Shahzad Ali" userId="ecba8e45-00b4-4f6b-a2f0-4dc2d773ca2c" providerId="ADAL" clId="{38360FE0-242A-4546-85A1-22A0A658693C}" dt="2024-01-22T06:48:05.810" v="2" actId="18331"/>
      <pc:docMkLst>
        <pc:docMk/>
      </pc:docMkLst>
      <pc:sldChg chg="modSp">
        <pc:chgData name="Shahzad Ali" userId="ecba8e45-00b4-4f6b-a2f0-4dc2d773ca2c" providerId="ADAL" clId="{38360FE0-242A-4546-85A1-22A0A658693C}" dt="2024-01-22T06:47:58.957" v="1" actId="18331"/>
        <pc:sldMkLst>
          <pc:docMk/>
          <pc:sldMk cId="497402611" sldId="257"/>
        </pc:sldMkLst>
        <pc:picChg chg="mod">
          <ac:chgData name="Shahzad Ali" userId="ecba8e45-00b4-4f6b-a2f0-4dc2d773ca2c" providerId="ADAL" clId="{38360FE0-242A-4546-85A1-22A0A658693C}" dt="2024-01-22T06:47:54.046" v="0" actId="18331"/>
          <ac:picMkLst>
            <pc:docMk/>
            <pc:sldMk cId="497402611" sldId="257"/>
            <ac:picMk id="9" creationId="{0175ABB9-A00E-B2B8-F6F8-BC0081190DA1}"/>
          </ac:picMkLst>
        </pc:picChg>
        <pc:picChg chg="mod">
          <ac:chgData name="Shahzad Ali" userId="ecba8e45-00b4-4f6b-a2f0-4dc2d773ca2c" providerId="ADAL" clId="{38360FE0-242A-4546-85A1-22A0A658693C}" dt="2024-01-22T06:47:58.957" v="1" actId="18331"/>
          <ac:picMkLst>
            <pc:docMk/>
            <pc:sldMk cId="497402611" sldId="257"/>
            <ac:picMk id="14" creationId="{F423EA98-0CA2-4E46-EB75-49BB033E2898}"/>
          </ac:picMkLst>
        </pc:picChg>
      </pc:sldChg>
      <pc:sldChg chg="modSp">
        <pc:chgData name="Shahzad Ali" userId="ecba8e45-00b4-4f6b-a2f0-4dc2d773ca2c" providerId="ADAL" clId="{38360FE0-242A-4546-85A1-22A0A658693C}" dt="2024-01-22T06:48:05.810" v="2" actId="18331"/>
        <pc:sldMkLst>
          <pc:docMk/>
          <pc:sldMk cId="883912294" sldId="2132735931"/>
        </pc:sldMkLst>
        <pc:picChg chg="mod">
          <ac:chgData name="Shahzad Ali" userId="ecba8e45-00b4-4f6b-a2f0-4dc2d773ca2c" providerId="ADAL" clId="{38360FE0-242A-4546-85A1-22A0A658693C}" dt="2024-01-22T06:48:05.810" v="2" actId="18331"/>
          <ac:picMkLst>
            <pc:docMk/>
            <pc:sldMk cId="883912294" sldId="2132735931"/>
            <ac:picMk id="3" creationId="{C8C32EFB-F94D-4984-38F5-52AA97D90042}"/>
          </ac:picMkLst>
        </pc:picChg>
      </pc:sldChg>
    </pc:docChg>
  </pc:docChgLst>
  <pc:docChgLst>
    <pc:chgData name="Shahzad Ali" userId="ecba8e45-00b4-4f6b-a2f0-4dc2d773ca2c" providerId="ADAL" clId="{CB370B06-F3C1-BB48-897D-9425F34923C5}"/>
    <pc:docChg chg="undo custSel addSld delSld modSld sldOrd">
      <pc:chgData name="Shahzad Ali" userId="ecba8e45-00b4-4f6b-a2f0-4dc2d773ca2c" providerId="ADAL" clId="{CB370B06-F3C1-BB48-897D-9425F34923C5}" dt="2020-08-02T04:13:01.800" v="376" actId="18331"/>
      <pc:docMkLst>
        <pc:docMk/>
      </pc:docMkLst>
      <pc:sldChg chg="modSp mod">
        <pc:chgData name="Shahzad Ali" userId="ecba8e45-00b4-4f6b-a2f0-4dc2d773ca2c" providerId="ADAL" clId="{CB370B06-F3C1-BB48-897D-9425F34923C5}" dt="2020-07-30T23:32:12.112" v="363" actId="1076"/>
        <pc:sldMkLst>
          <pc:docMk/>
          <pc:sldMk cId="497402611" sldId="257"/>
        </pc:sldMkLst>
        <pc:picChg chg="mod">
          <ac:chgData name="Shahzad Ali" userId="ecba8e45-00b4-4f6b-a2f0-4dc2d773ca2c" providerId="ADAL" clId="{CB370B06-F3C1-BB48-897D-9425F34923C5}" dt="2020-07-30T23:32:12.112" v="363" actId="1076"/>
          <ac:picMkLst>
            <pc:docMk/>
            <pc:sldMk cId="497402611" sldId="257"/>
            <ac:picMk id="2" creationId="{5F49DC3F-E52D-0B48-A2B3-C537686ABD60}"/>
          </ac:picMkLst>
        </pc:picChg>
      </pc:sldChg>
      <pc:sldChg chg="addSp delSp modSp mod">
        <pc:chgData name="Shahzad Ali" userId="ecba8e45-00b4-4f6b-a2f0-4dc2d773ca2c" providerId="ADAL" clId="{CB370B06-F3C1-BB48-897D-9425F34923C5}" dt="2020-07-30T14:54:04.352" v="69" actId="20577"/>
        <pc:sldMkLst>
          <pc:docMk/>
          <pc:sldMk cId="3119973403" sldId="258"/>
        </pc:sldMkLst>
        <pc:spChg chg="add del mod">
          <ac:chgData name="Shahzad Ali" userId="ecba8e45-00b4-4f6b-a2f0-4dc2d773ca2c" providerId="ADAL" clId="{CB370B06-F3C1-BB48-897D-9425F34923C5}" dt="2020-07-30T14:52:36.119" v="50"/>
          <ac:spMkLst>
            <pc:docMk/>
            <pc:sldMk cId="3119973403" sldId="258"/>
            <ac:spMk id="3" creationId="{70878019-0025-0640-9CC3-234CE8CC49C5}"/>
          </ac:spMkLst>
        </pc:spChg>
        <pc:spChg chg="del mod">
          <ac:chgData name="Shahzad Ali" userId="ecba8e45-00b4-4f6b-a2f0-4dc2d773ca2c" providerId="ADAL" clId="{CB370B06-F3C1-BB48-897D-9425F34923C5}" dt="2020-07-30T14:52:49.068" v="53" actId="478"/>
          <ac:spMkLst>
            <pc:docMk/>
            <pc:sldMk cId="3119973403" sldId="258"/>
            <ac:spMk id="5" creationId="{1712F4F7-6A29-2A47-9400-7A3473C71EC7}"/>
          </ac:spMkLst>
        </pc:spChg>
        <pc:spChg chg="add mod">
          <ac:chgData name="Shahzad Ali" userId="ecba8e45-00b4-4f6b-a2f0-4dc2d773ca2c" providerId="ADAL" clId="{CB370B06-F3C1-BB48-897D-9425F34923C5}" dt="2020-07-30T14:54:04.352" v="69" actId="20577"/>
          <ac:spMkLst>
            <pc:docMk/>
            <pc:sldMk cId="3119973403" sldId="258"/>
            <ac:spMk id="7" creationId="{D95BAFAC-99DF-C340-8ED2-63E1119E1A9D}"/>
          </ac:spMkLst>
        </pc:spChg>
      </pc:sldChg>
      <pc:sldChg chg="addSp modSp mod">
        <pc:chgData name="Shahzad Ali" userId="ecba8e45-00b4-4f6b-a2f0-4dc2d773ca2c" providerId="ADAL" clId="{CB370B06-F3C1-BB48-897D-9425F34923C5}" dt="2020-08-02T04:13:01.800" v="376" actId="18331"/>
        <pc:sldMkLst>
          <pc:docMk/>
          <pc:sldMk cId="196477025" sldId="259"/>
        </pc:sldMkLst>
        <pc:spChg chg="add mod">
          <ac:chgData name="Shahzad Ali" userId="ecba8e45-00b4-4f6b-a2f0-4dc2d773ca2c" providerId="ADAL" clId="{CB370B06-F3C1-BB48-897D-9425F34923C5}" dt="2020-07-30T15:36:29.518" v="361" actId="20577"/>
          <ac:spMkLst>
            <pc:docMk/>
            <pc:sldMk cId="196477025" sldId="259"/>
            <ac:spMk id="3" creationId="{43EDC97E-4B8A-F148-A0CB-8130FC0F183C}"/>
          </ac:spMkLst>
        </pc:spChg>
        <pc:picChg chg="mod">
          <ac:chgData name="Shahzad Ali" userId="ecba8e45-00b4-4f6b-a2f0-4dc2d773ca2c" providerId="ADAL" clId="{CB370B06-F3C1-BB48-897D-9425F34923C5}" dt="2020-08-02T04:13:01.800" v="376" actId="18331"/>
          <ac:picMkLst>
            <pc:docMk/>
            <pc:sldMk cId="196477025" sldId="259"/>
            <ac:picMk id="4" creationId="{20534071-6000-334F-BE4D-68CBD45337D3}"/>
          </ac:picMkLst>
        </pc:picChg>
      </pc:sldChg>
      <pc:sldChg chg="addSp delSp modSp mod">
        <pc:chgData name="Shahzad Ali" userId="ecba8e45-00b4-4f6b-a2f0-4dc2d773ca2c" providerId="ADAL" clId="{CB370B06-F3C1-BB48-897D-9425F34923C5}" dt="2020-07-30T15:30:10.190" v="351" actId="1440"/>
        <pc:sldMkLst>
          <pc:docMk/>
          <pc:sldMk cId="1604581515" sldId="260"/>
        </pc:sldMkLst>
        <pc:spChg chg="mod">
          <ac:chgData name="Shahzad Ali" userId="ecba8e45-00b4-4f6b-a2f0-4dc2d773ca2c" providerId="ADAL" clId="{CB370B06-F3C1-BB48-897D-9425F34923C5}" dt="2020-07-30T14:58:23.379" v="346" actId="313"/>
          <ac:spMkLst>
            <pc:docMk/>
            <pc:sldMk cId="1604581515" sldId="260"/>
            <ac:spMk id="5" creationId="{1509B83D-E4D3-7646-9630-1BFBD39C2A65}"/>
          </ac:spMkLst>
        </pc:spChg>
        <pc:grpChg chg="del mod">
          <ac:chgData name="Shahzad Ali" userId="ecba8e45-00b4-4f6b-a2f0-4dc2d773ca2c" providerId="ADAL" clId="{CB370B06-F3C1-BB48-897D-9425F34923C5}" dt="2020-07-30T15:29:56.422" v="347" actId="478"/>
          <ac:grpSpMkLst>
            <pc:docMk/>
            <pc:sldMk cId="1604581515" sldId="260"/>
            <ac:grpSpMk id="8" creationId="{5FD867FF-7B1F-5A44-89BF-9198850F04A3}"/>
          </ac:grpSpMkLst>
        </pc:grpChg>
        <pc:picChg chg="add mod">
          <ac:chgData name="Shahzad Ali" userId="ecba8e45-00b4-4f6b-a2f0-4dc2d773ca2c" providerId="ADAL" clId="{CB370B06-F3C1-BB48-897D-9425F34923C5}" dt="2020-07-30T15:30:10.190" v="351" actId="1440"/>
          <ac:picMkLst>
            <pc:docMk/>
            <pc:sldMk cId="1604581515" sldId="260"/>
            <ac:picMk id="3" creationId="{95300A9A-C2D4-374B-A8C6-CA3FF188A0BC}"/>
          </ac:picMkLst>
        </pc:picChg>
      </pc:sldChg>
      <pc:sldChg chg="add ord">
        <pc:chgData name="Shahzad Ali" userId="ecba8e45-00b4-4f6b-a2f0-4dc2d773ca2c" providerId="ADAL" clId="{CB370B06-F3C1-BB48-897D-9425F34923C5}" dt="2020-08-02T04:10:16.988" v="371" actId="20578"/>
        <pc:sldMkLst>
          <pc:docMk/>
          <pc:sldMk cId="1897761602" sldId="2200"/>
        </pc:sldMkLst>
      </pc:sldChg>
      <pc:sldChg chg="add del">
        <pc:chgData name="Shahzad Ali" userId="ecba8e45-00b4-4f6b-a2f0-4dc2d773ca2c" providerId="ADAL" clId="{CB370B06-F3C1-BB48-897D-9425F34923C5}" dt="2020-08-02T04:10:59.714" v="372" actId="2696"/>
        <pc:sldMkLst>
          <pc:docMk/>
          <pc:sldMk cId="452956270" sldId="2201"/>
        </pc:sldMkLst>
      </pc:sldChg>
      <pc:sldChg chg="add ord">
        <pc:chgData name="Shahzad Ali" userId="ecba8e45-00b4-4f6b-a2f0-4dc2d773ca2c" providerId="ADAL" clId="{CB370B06-F3C1-BB48-897D-9425F34923C5}" dt="2020-08-02T04:11:13.070" v="375"/>
        <pc:sldMkLst>
          <pc:docMk/>
          <pc:sldMk cId="2888449940" sldId="2201"/>
        </pc:sldMkLst>
      </pc:sldChg>
      <pc:sldChg chg="add">
        <pc:chgData name="Shahzad Ali" userId="ecba8e45-00b4-4f6b-a2f0-4dc2d773ca2c" providerId="ADAL" clId="{CB370B06-F3C1-BB48-897D-9425F34923C5}" dt="2020-08-02T04:08:37.981" v="365"/>
        <pc:sldMkLst>
          <pc:docMk/>
          <pc:sldMk cId="3628203682" sldId="2202"/>
        </pc:sldMkLst>
      </pc:sldChg>
      <pc:sldChg chg="add">
        <pc:chgData name="Shahzad Ali" userId="ecba8e45-00b4-4f6b-a2f0-4dc2d773ca2c" providerId="ADAL" clId="{CB370B06-F3C1-BB48-897D-9425F34923C5}" dt="2020-08-02T04:08:37.981" v="365"/>
        <pc:sldMkLst>
          <pc:docMk/>
          <pc:sldMk cId="1338122670" sldId="2203"/>
        </pc:sldMkLst>
      </pc:sldChg>
      <pc:sldChg chg="modSp mod">
        <pc:chgData name="Shahzad Ali" userId="ecba8e45-00b4-4f6b-a2f0-4dc2d773ca2c" providerId="ADAL" clId="{CB370B06-F3C1-BB48-897D-9425F34923C5}" dt="2020-07-30T14:51:04.027" v="44" actId="14100"/>
        <pc:sldMkLst>
          <pc:docMk/>
          <pc:sldMk cId="915957084" sldId="2377"/>
        </pc:sldMkLst>
        <pc:spChg chg="mod">
          <ac:chgData name="Shahzad Ali" userId="ecba8e45-00b4-4f6b-a2f0-4dc2d773ca2c" providerId="ADAL" clId="{CB370B06-F3C1-BB48-897D-9425F34923C5}" dt="2020-07-30T14:51:04.027" v="44" actId="14100"/>
          <ac:spMkLst>
            <pc:docMk/>
            <pc:sldMk cId="915957084" sldId="2377"/>
            <ac:spMk id="2" creationId="{E9CB52CC-5888-6A47-8A94-C0A0843CFC15}"/>
          </ac:spMkLst>
        </pc:spChg>
      </pc:sldChg>
      <pc:sldChg chg="add">
        <pc:chgData name="Shahzad Ali" userId="ecba8e45-00b4-4f6b-a2f0-4dc2d773ca2c" providerId="ADAL" clId="{CB370B06-F3C1-BB48-897D-9425F34923C5}" dt="2020-08-02T04:08:37.981" v="365"/>
        <pc:sldMkLst>
          <pc:docMk/>
          <pc:sldMk cId="1305099912" sldId="2378"/>
        </pc:sldMkLst>
      </pc:sldChg>
      <pc:sldChg chg="add">
        <pc:chgData name="Shahzad Ali" userId="ecba8e45-00b4-4f6b-a2f0-4dc2d773ca2c" providerId="ADAL" clId="{CB370B06-F3C1-BB48-897D-9425F34923C5}" dt="2020-08-02T04:08:37.981" v="365"/>
        <pc:sldMkLst>
          <pc:docMk/>
          <pc:sldMk cId="734583543" sldId="2379"/>
        </pc:sldMkLst>
      </pc:sldChg>
      <pc:sldChg chg="add">
        <pc:chgData name="Shahzad Ali" userId="ecba8e45-00b4-4f6b-a2f0-4dc2d773ca2c" providerId="ADAL" clId="{CB370B06-F3C1-BB48-897D-9425F34923C5}" dt="2020-08-02T04:08:37.981" v="365"/>
        <pc:sldMkLst>
          <pc:docMk/>
          <pc:sldMk cId="2913536566" sldId="2380"/>
        </pc:sldMkLst>
      </pc:sldChg>
      <pc:sldChg chg="addSp modSp add mod">
        <pc:chgData name="Shahzad Ali" userId="ecba8e45-00b4-4f6b-a2f0-4dc2d773ca2c" providerId="ADAL" clId="{CB370B06-F3C1-BB48-897D-9425F34923C5}" dt="2020-07-28T06:13:40.900" v="42" actId="1076"/>
        <pc:sldMkLst>
          <pc:docMk/>
          <pc:sldMk cId="1919884171" sldId="2076137210"/>
        </pc:sldMkLst>
        <pc:spChg chg="mod">
          <ac:chgData name="Shahzad Ali" userId="ecba8e45-00b4-4f6b-a2f0-4dc2d773ca2c" providerId="ADAL" clId="{CB370B06-F3C1-BB48-897D-9425F34923C5}" dt="2020-07-28T06:12:55.846" v="37" actId="20577"/>
          <ac:spMkLst>
            <pc:docMk/>
            <pc:sldMk cId="1919884171" sldId="2076137210"/>
            <ac:spMk id="2" creationId="{64744051-D37B-534C-8986-A272FB184F59}"/>
          </ac:spMkLst>
        </pc:spChg>
        <pc:spChg chg="mod">
          <ac:chgData name="Shahzad Ali" userId="ecba8e45-00b4-4f6b-a2f0-4dc2d773ca2c" providerId="ADAL" clId="{CB370B06-F3C1-BB48-897D-9425F34923C5}" dt="2020-07-28T06:12:58.011" v="38"/>
          <ac:spMkLst>
            <pc:docMk/>
            <pc:sldMk cId="1919884171" sldId="2076137210"/>
            <ac:spMk id="3" creationId="{3CE6CB08-78CA-E14B-A2B8-F58C3590E8D1}"/>
          </ac:spMkLst>
        </pc:spChg>
        <pc:picChg chg="add mod">
          <ac:chgData name="Shahzad Ali" userId="ecba8e45-00b4-4f6b-a2f0-4dc2d773ca2c" providerId="ADAL" clId="{CB370B06-F3C1-BB48-897D-9425F34923C5}" dt="2020-07-28T06:13:40.900" v="42" actId="1076"/>
          <ac:picMkLst>
            <pc:docMk/>
            <pc:sldMk cId="1919884171" sldId="2076137210"/>
            <ac:picMk id="4" creationId="{A93C5A90-2AA5-C343-8D95-2EC9C8E9A490}"/>
          </ac:picMkLst>
        </pc:picChg>
      </pc:sldChg>
      <pc:sldChg chg="modSp add mod">
        <pc:chgData name="Shahzad Ali" userId="ecba8e45-00b4-4f6b-a2f0-4dc2d773ca2c" providerId="ADAL" clId="{CB370B06-F3C1-BB48-897D-9425F34923C5}" dt="2020-07-30T14:58:05.162" v="345" actId="207"/>
        <pc:sldMkLst>
          <pc:docMk/>
          <pc:sldMk cId="2182762083" sldId="2076137219"/>
        </pc:sldMkLst>
        <pc:spChg chg="mod">
          <ac:chgData name="Shahzad Ali" userId="ecba8e45-00b4-4f6b-a2f0-4dc2d773ca2c" providerId="ADAL" clId="{CB370B06-F3C1-BB48-897D-9425F34923C5}" dt="2020-07-30T14:58:05.162" v="345" actId="207"/>
          <ac:spMkLst>
            <pc:docMk/>
            <pc:sldMk cId="2182762083" sldId="2076137219"/>
            <ac:spMk id="8" creationId="{D26DCDDC-76C6-CC4D-8F1F-2CEFEFB98F2E}"/>
          </ac:spMkLst>
        </pc:spChg>
      </pc:sldChg>
      <pc:sldChg chg="add mod ord modShow">
        <pc:chgData name="Shahzad Ali" userId="ecba8e45-00b4-4f6b-a2f0-4dc2d773ca2c" providerId="ADAL" clId="{CB370B06-F3C1-BB48-897D-9425F34923C5}" dt="2020-07-28T06:13:46.553" v="43"/>
        <pc:sldMkLst>
          <pc:docMk/>
          <pc:sldMk cId="3150063096" sldId="2076137225"/>
        </pc:sldMkLst>
      </pc:sldChg>
      <pc:sldChg chg="add del">
        <pc:chgData name="Shahzad Ali" userId="ecba8e45-00b4-4f6b-a2f0-4dc2d773ca2c" providerId="ADAL" clId="{CB370B06-F3C1-BB48-897D-9425F34923C5}" dt="2020-08-02T04:08:44.134" v="366" actId="2696"/>
        <pc:sldMkLst>
          <pc:docMk/>
          <pc:sldMk cId="1508160155" sldId="2076137226"/>
        </pc:sldMkLst>
      </pc:sldChg>
      <pc:sldChg chg="add del">
        <pc:chgData name="Shahzad Ali" userId="ecba8e45-00b4-4f6b-a2f0-4dc2d773ca2c" providerId="ADAL" clId="{CB370B06-F3C1-BB48-897D-9425F34923C5}" dt="2020-08-02T04:09:42.316" v="367" actId="2696"/>
        <pc:sldMkLst>
          <pc:docMk/>
          <pc:sldMk cId="2509923996" sldId="2076137227"/>
        </pc:sldMkLst>
      </pc:sldChg>
      <pc:sldChg chg="add del">
        <pc:chgData name="Shahzad Ali" userId="ecba8e45-00b4-4f6b-a2f0-4dc2d773ca2c" providerId="ADAL" clId="{CB370B06-F3C1-BB48-897D-9425F34923C5}" dt="2020-08-02T04:09:53.672" v="369" actId="2696"/>
        <pc:sldMkLst>
          <pc:docMk/>
          <pc:sldMk cId="2900891633" sldId="2076137228"/>
        </pc:sldMkLst>
      </pc:sldChg>
      <pc:sldChg chg="add del">
        <pc:chgData name="Shahzad Ali" userId="ecba8e45-00b4-4f6b-a2f0-4dc2d773ca2c" providerId="ADAL" clId="{CB370B06-F3C1-BB48-897D-9425F34923C5}" dt="2020-08-02T04:09:47.682" v="368" actId="2696"/>
        <pc:sldMkLst>
          <pc:docMk/>
          <pc:sldMk cId="2379857694" sldId="2076137229"/>
        </pc:sldMkLst>
      </pc:sldChg>
      <pc:sldChg chg="add del">
        <pc:chgData name="Shahzad Ali" userId="ecba8e45-00b4-4f6b-a2f0-4dc2d773ca2c" providerId="ADAL" clId="{CB370B06-F3C1-BB48-897D-9425F34923C5}" dt="2020-08-02T04:09:56.652" v="370" actId="2696"/>
        <pc:sldMkLst>
          <pc:docMk/>
          <pc:sldMk cId="4176201957" sldId="2076137230"/>
        </pc:sldMkLst>
      </pc:sldChg>
    </pc:docChg>
  </pc:docChgLst>
  <pc:docChgLst>
    <pc:chgData name="Ginny Dudek" userId="787f50d1-3b77-4512-bcfb-ca490ebc47cd" providerId="ADAL" clId="{E049A40C-68B4-6140-8A01-BFB09BD4A125}"/>
    <pc:docChg chg="undo custSel modSld delMainMaster modMainMaster">
      <pc:chgData name="Ginny Dudek" userId="787f50d1-3b77-4512-bcfb-ca490ebc47cd" providerId="ADAL" clId="{E049A40C-68B4-6140-8A01-BFB09BD4A125}" dt="2022-01-04T15:39:25.079" v="115" actId="20577"/>
      <pc:docMkLst>
        <pc:docMk/>
      </pc:docMkLst>
      <pc:sldChg chg="addSp modSp modTransition">
        <pc:chgData name="Ginny Dudek" userId="787f50d1-3b77-4512-bcfb-ca490ebc47cd" providerId="ADAL" clId="{E049A40C-68B4-6140-8A01-BFB09BD4A125}" dt="2022-01-04T15:17:30.094" v="53"/>
        <pc:sldMkLst>
          <pc:docMk/>
          <pc:sldMk cId="497402611" sldId="257"/>
        </pc:sldMkLst>
        <pc:spChg chg="mod">
          <ac:chgData name="Ginny Dudek" userId="787f50d1-3b77-4512-bcfb-ca490ebc47cd" providerId="ADAL" clId="{E049A40C-68B4-6140-8A01-BFB09BD4A125}" dt="2022-01-04T15:17:00.609" v="51"/>
          <ac:spMkLst>
            <pc:docMk/>
            <pc:sldMk cId="497402611" sldId="257"/>
            <ac:spMk id="2" creationId="{977D57D1-F96E-D448-A042-1552F00BB529}"/>
          </ac:spMkLst>
        </pc:spChg>
        <pc:spChg chg="add mod">
          <ac:chgData name="Ginny Dudek" userId="787f50d1-3b77-4512-bcfb-ca490ebc47cd" providerId="ADAL" clId="{E049A40C-68B4-6140-8A01-BFB09BD4A125}" dt="2022-01-04T15:17:30.094" v="53"/>
          <ac:spMkLst>
            <pc:docMk/>
            <pc:sldMk cId="497402611" sldId="257"/>
            <ac:spMk id="4" creationId="{60D97DCB-4DDA-AE43-8ED0-2B3941AD981F}"/>
          </ac:spMkLst>
        </pc:spChg>
      </pc:sldChg>
      <pc:sldChg chg="modSp">
        <pc:chgData name="Ginny Dudek" userId="787f50d1-3b77-4512-bcfb-ca490ebc47cd" providerId="ADAL" clId="{E049A40C-68B4-6140-8A01-BFB09BD4A125}" dt="2022-01-04T15:17:00.609" v="51"/>
        <pc:sldMkLst>
          <pc:docMk/>
          <pc:sldMk cId="2406825781" sldId="2035"/>
        </pc:sldMkLst>
        <pc:spChg chg="mod">
          <ac:chgData name="Ginny Dudek" userId="787f50d1-3b77-4512-bcfb-ca490ebc47cd" providerId="ADAL" clId="{E049A40C-68B4-6140-8A01-BFB09BD4A125}" dt="2022-01-04T15:17:00.609" v="51"/>
          <ac:spMkLst>
            <pc:docMk/>
            <pc:sldMk cId="2406825781" sldId="2035"/>
            <ac:spMk id="2" creationId="{C7B94FD4-2E90-C145-8E27-04DF6CA51AA5}"/>
          </ac:spMkLst>
        </pc:spChg>
        <pc:spChg chg="mod">
          <ac:chgData name="Ginny Dudek" userId="787f50d1-3b77-4512-bcfb-ca490ebc47cd" providerId="ADAL" clId="{E049A40C-68B4-6140-8A01-BFB09BD4A125}" dt="2022-01-04T15:17:00.609" v="51"/>
          <ac:spMkLst>
            <pc:docMk/>
            <pc:sldMk cId="2406825781" sldId="2035"/>
            <ac:spMk id="3" creationId="{93E494CD-E3BD-2A4A-B80A-EBC3630F1D20}"/>
          </ac:spMkLst>
        </pc:spChg>
        <pc:spChg chg="mod">
          <ac:chgData name="Ginny Dudek" userId="787f50d1-3b77-4512-bcfb-ca490ebc47cd" providerId="ADAL" clId="{E049A40C-68B4-6140-8A01-BFB09BD4A125}" dt="2022-01-04T15:17:00.609" v="51"/>
          <ac:spMkLst>
            <pc:docMk/>
            <pc:sldMk cId="2406825781" sldId="2035"/>
            <ac:spMk id="4" creationId="{E87735F1-603B-3041-BABB-205BB8D0A30E}"/>
          </ac:spMkLst>
        </pc:spChg>
        <pc:spChg chg="mod">
          <ac:chgData name="Ginny Dudek" userId="787f50d1-3b77-4512-bcfb-ca490ebc47cd" providerId="ADAL" clId="{E049A40C-68B4-6140-8A01-BFB09BD4A125}" dt="2022-01-04T15:17:00.609" v="51"/>
          <ac:spMkLst>
            <pc:docMk/>
            <pc:sldMk cId="2406825781" sldId="2035"/>
            <ac:spMk id="5" creationId="{8488A77B-2BD7-F24B-A371-70512032007E}"/>
          </ac:spMkLst>
        </pc:spChg>
        <pc:spChg chg="mod">
          <ac:chgData name="Ginny Dudek" userId="787f50d1-3b77-4512-bcfb-ca490ebc47cd" providerId="ADAL" clId="{E049A40C-68B4-6140-8A01-BFB09BD4A125}" dt="2022-01-04T15:17:00.609" v="51"/>
          <ac:spMkLst>
            <pc:docMk/>
            <pc:sldMk cId="2406825781" sldId="2035"/>
            <ac:spMk id="6" creationId="{781159F6-D0EF-E644-8AC2-77E61CBF0A5E}"/>
          </ac:spMkLst>
        </pc:spChg>
      </pc:sldChg>
      <pc:sldChg chg="addSp modSp mod modTransition">
        <pc:chgData name="Ginny Dudek" userId="787f50d1-3b77-4512-bcfb-ca490ebc47cd" providerId="ADAL" clId="{E049A40C-68B4-6140-8A01-BFB09BD4A125}" dt="2022-01-04T15:35:10.266" v="97" actId="20577"/>
        <pc:sldMkLst>
          <pc:docMk/>
          <pc:sldMk cId="915957084" sldId="2377"/>
        </pc:sldMkLst>
        <pc:spChg chg="mod">
          <ac:chgData name="Ginny Dudek" userId="787f50d1-3b77-4512-bcfb-ca490ebc47cd" providerId="ADAL" clId="{E049A40C-68B4-6140-8A01-BFB09BD4A125}" dt="2022-01-04T15:17:00.609" v="51"/>
          <ac:spMkLst>
            <pc:docMk/>
            <pc:sldMk cId="915957084" sldId="2377"/>
            <ac:spMk id="2" creationId="{E9CB52CC-5888-6A47-8A94-C0A0843CFC15}"/>
          </ac:spMkLst>
        </pc:spChg>
        <pc:spChg chg="mod">
          <ac:chgData name="Ginny Dudek" userId="787f50d1-3b77-4512-bcfb-ca490ebc47cd" providerId="ADAL" clId="{E049A40C-68B4-6140-8A01-BFB09BD4A125}" dt="2022-01-04T15:35:10.266" v="97" actId="20577"/>
          <ac:spMkLst>
            <pc:docMk/>
            <pc:sldMk cId="915957084" sldId="2377"/>
            <ac:spMk id="3" creationId="{C28BD90F-6A4F-4243-94BA-8D7CA1E2A5E4}"/>
          </ac:spMkLst>
        </pc:spChg>
        <pc:spChg chg="add mod">
          <ac:chgData name="Ginny Dudek" userId="787f50d1-3b77-4512-bcfb-ca490ebc47cd" providerId="ADAL" clId="{E049A40C-68B4-6140-8A01-BFB09BD4A125}" dt="2022-01-04T15:17:30.094" v="53"/>
          <ac:spMkLst>
            <pc:docMk/>
            <pc:sldMk cId="915957084" sldId="2377"/>
            <ac:spMk id="4" creationId="{ED7E3DC1-5F02-1B4C-97FD-016A2D2A5BFA}"/>
          </ac:spMkLst>
        </pc:spChg>
      </pc:sldChg>
      <pc:sldChg chg="addSp modSp mod modTransition">
        <pc:chgData name="Ginny Dudek" userId="787f50d1-3b77-4512-bcfb-ca490ebc47cd" providerId="ADAL" clId="{E049A40C-68B4-6140-8A01-BFB09BD4A125}" dt="2022-01-04T15:39:25.079" v="115" actId="20577"/>
        <pc:sldMkLst>
          <pc:docMk/>
          <pc:sldMk cId="1836159206" sldId="2076137209"/>
        </pc:sldMkLst>
        <pc:spChg chg="add mod">
          <ac:chgData name="Ginny Dudek" userId="787f50d1-3b77-4512-bcfb-ca490ebc47cd" providerId="ADAL" clId="{E049A40C-68B4-6140-8A01-BFB09BD4A125}" dt="2022-01-04T15:17:30.094" v="53"/>
          <ac:spMkLst>
            <pc:docMk/>
            <pc:sldMk cId="1836159206" sldId="2076137209"/>
            <ac:spMk id="2" creationId="{3ACDCB1D-4895-E44E-BD7E-D8CEBEBC5223}"/>
          </ac:spMkLst>
        </pc:spChg>
        <pc:spChg chg="mod">
          <ac:chgData name="Ginny Dudek" userId="787f50d1-3b77-4512-bcfb-ca490ebc47cd" providerId="ADAL" clId="{E049A40C-68B4-6140-8A01-BFB09BD4A125}" dt="2022-01-04T15:17:00.609" v="51"/>
          <ac:spMkLst>
            <pc:docMk/>
            <pc:sldMk cId="1836159206" sldId="2076137209"/>
            <ac:spMk id="4" creationId="{FDB5907A-4200-AF47-8794-B7BF6E251FA5}"/>
          </ac:spMkLst>
        </pc:spChg>
        <pc:spChg chg="mod">
          <ac:chgData name="Ginny Dudek" userId="787f50d1-3b77-4512-bcfb-ca490ebc47cd" providerId="ADAL" clId="{E049A40C-68B4-6140-8A01-BFB09BD4A125}" dt="2022-01-04T15:39:25.079" v="115" actId="20577"/>
          <ac:spMkLst>
            <pc:docMk/>
            <pc:sldMk cId="1836159206" sldId="2076137209"/>
            <ac:spMk id="5" creationId="{5C613691-370F-7F4A-BBDD-2E752F0A6354}"/>
          </ac:spMkLst>
        </pc:spChg>
      </pc:sldChg>
      <pc:sldChg chg="addSp modSp mod modTransition">
        <pc:chgData name="Ginny Dudek" userId="787f50d1-3b77-4512-bcfb-ca490ebc47cd" providerId="ADAL" clId="{E049A40C-68B4-6140-8A01-BFB09BD4A125}" dt="2022-01-04T15:35:41.195" v="109" actId="1035"/>
        <pc:sldMkLst>
          <pc:docMk/>
          <pc:sldMk cId="1919884171" sldId="2076137210"/>
        </pc:sldMkLst>
        <pc:spChg chg="mod">
          <ac:chgData name="Ginny Dudek" userId="787f50d1-3b77-4512-bcfb-ca490ebc47cd" providerId="ADAL" clId="{E049A40C-68B4-6140-8A01-BFB09BD4A125}" dt="2022-01-04T15:18:18.688" v="60" actId="20577"/>
          <ac:spMkLst>
            <pc:docMk/>
            <pc:sldMk cId="1919884171" sldId="2076137210"/>
            <ac:spMk id="2" creationId="{64744051-D37B-534C-8986-A272FB184F59}"/>
          </ac:spMkLst>
        </pc:spChg>
        <pc:spChg chg="mod">
          <ac:chgData name="Ginny Dudek" userId="787f50d1-3b77-4512-bcfb-ca490ebc47cd" providerId="ADAL" clId="{E049A40C-68B4-6140-8A01-BFB09BD4A125}" dt="2022-01-04T15:18:28.407" v="63" actId="1076"/>
          <ac:spMkLst>
            <pc:docMk/>
            <pc:sldMk cId="1919884171" sldId="2076137210"/>
            <ac:spMk id="3" creationId="{3CE6CB08-78CA-E14B-A2B8-F58C3590E8D1}"/>
          </ac:spMkLst>
        </pc:spChg>
        <pc:spChg chg="add mod">
          <ac:chgData name="Ginny Dudek" userId="787f50d1-3b77-4512-bcfb-ca490ebc47cd" providerId="ADAL" clId="{E049A40C-68B4-6140-8A01-BFB09BD4A125}" dt="2022-01-04T15:17:30.094" v="53"/>
          <ac:spMkLst>
            <pc:docMk/>
            <pc:sldMk cId="1919884171" sldId="2076137210"/>
            <ac:spMk id="5" creationId="{80F1A541-C7C6-EB4A-8CF2-E0BCD65661A4}"/>
          </ac:spMkLst>
        </pc:spChg>
        <pc:picChg chg="mod">
          <ac:chgData name="Ginny Dudek" userId="787f50d1-3b77-4512-bcfb-ca490ebc47cd" providerId="ADAL" clId="{E049A40C-68B4-6140-8A01-BFB09BD4A125}" dt="2022-01-04T15:35:41.195" v="109" actId="1035"/>
          <ac:picMkLst>
            <pc:docMk/>
            <pc:sldMk cId="1919884171" sldId="2076137210"/>
            <ac:picMk id="4" creationId="{A93C5A90-2AA5-C343-8D95-2EC9C8E9A490}"/>
          </ac:picMkLst>
        </pc:picChg>
      </pc:sldChg>
      <pc:sldChg chg="addSp modSp mod modTransition">
        <pc:chgData name="Ginny Dudek" userId="787f50d1-3b77-4512-bcfb-ca490ebc47cd" providerId="ADAL" clId="{E049A40C-68B4-6140-8A01-BFB09BD4A125}" dt="2022-01-04T15:37:58.705" v="114" actId="20577"/>
        <pc:sldMkLst>
          <pc:docMk/>
          <pc:sldMk cId="2182762083" sldId="2076137219"/>
        </pc:sldMkLst>
        <pc:spChg chg="mod">
          <ac:chgData name="Ginny Dudek" userId="787f50d1-3b77-4512-bcfb-ca490ebc47cd" providerId="ADAL" clId="{E049A40C-68B4-6140-8A01-BFB09BD4A125}" dt="2022-01-04T15:17:00.609" v="51"/>
          <ac:spMkLst>
            <pc:docMk/>
            <pc:sldMk cId="2182762083" sldId="2076137219"/>
            <ac:spMk id="2" creationId="{BC888435-2056-9E41-9D1C-2738E71358FA}"/>
          </ac:spMkLst>
        </pc:spChg>
        <pc:spChg chg="add mod">
          <ac:chgData name="Ginny Dudek" userId="787f50d1-3b77-4512-bcfb-ca490ebc47cd" providerId="ADAL" clId="{E049A40C-68B4-6140-8A01-BFB09BD4A125}" dt="2022-01-04T15:17:30.094" v="53"/>
          <ac:spMkLst>
            <pc:docMk/>
            <pc:sldMk cId="2182762083" sldId="2076137219"/>
            <ac:spMk id="3" creationId="{26D414B1-2B41-1E4B-8764-63322B9381CB}"/>
          </ac:spMkLst>
        </pc:spChg>
        <pc:spChg chg="mod">
          <ac:chgData name="Ginny Dudek" userId="787f50d1-3b77-4512-bcfb-ca490ebc47cd" providerId="ADAL" clId="{E049A40C-68B4-6140-8A01-BFB09BD4A125}" dt="2022-01-04T15:37:58.705" v="114" actId="20577"/>
          <ac:spMkLst>
            <pc:docMk/>
            <pc:sldMk cId="2182762083" sldId="2076137219"/>
            <ac:spMk id="6" creationId="{1350F7E8-C85C-E843-A5CF-F46354133A61}"/>
          </ac:spMkLst>
        </pc:spChg>
      </pc:sldChg>
      <pc:sldChg chg="addSp modSp modTransition">
        <pc:chgData name="Ginny Dudek" userId="787f50d1-3b77-4512-bcfb-ca490ebc47cd" providerId="ADAL" clId="{E049A40C-68B4-6140-8A01-BFB09BD4A125}" dt="2022-01-04T15:17:30.094" v="53"/>
        <pc:sldMkLst>
          <pc:docMk/>
          <pc:sldMk cId="3150063096" sldId="2076137225"/>
        </pc:sldMkLst>
        <pc:spChg chg="mod">
          <ac:chgData name="Ginny Dudek" userId="787f50d1-3b77-4512-bcfb-ca490ebc47cd" providerId="ADAL" clId="{E049A40C-68B4-6140-8A01-BFB09BD4A125}" dt="2022-01-04T15:17:00.609" v="51"/>
          <ac:spMkLst>
            <pc:docMk/>
            <pc:sldMk cId="3150063096" sldId="2076137225"/>
            <ac:spMk id="2" creationId="{F172EFA5-6431-1E43-8357-50C726862B88}"/>
          </ac:spMkLst>
        </pc:spChg>
        <pc:spChg chg="add mod">
          <ac:chgData name="Ginny Dudek" userId="787f50d1-3b77-4512-bcfb-ca490ebc47cd" providerId="ADAL" clId="{E049A40C-68B4-6140-8A01-BFB09BD4A125}" dt="2022-01-04T15:17:30.094" v="53"/>
          <ac:spMkLst>
            <pc:docMk/>
            <pc:sldMk cId="3150063096" sldId="2076137225"/>
            <ac:spMk id="3" creationId="{A9BD6A11-BC22-2C4C-B877-8DA167F5DECB}"/>
          </ac:spMkLst>
        </pc:spChg>
      </pc:sldChg>
      <pc:sldChg chg="addSp modSp mod">
        <pc:chgData name="Ginny Dudek" userId="787f50d1-3b77-4512-bcfb-ca490ebc47cd" providerId="ADAL" clId="{E049A40C-68B4-6140-8A01-BFB09BD4A125}" dt="2022-01-04T15:33:03.528" v="70" actId="20577"/>
        <pc:sldMkLst>
          <pc:docMk/>
          <pc:sldMk cId="2791203215" sldId="2076137226"/>
        </pc:sldMkLst>
        <pc:spChg chg="mod">
          <ac:chgData name="Ginny Dudek" userId="787f50d1-3b77-4512-bcfb-ca490ebc47cd" providerId="ADAL" clId="{E049A40C-68B4-6140-8A01-BFB09BD4A125}" dt="2022-01-04T15:33:03.528" v="70" actId="20577"/>
          <ac:spMkLst>
            <pc:docMk/>
            <pc:sldMk cId="2791203215" sldId="2076137226"/>
            <ac:spMk id="2" creationId="{D8DCBCED-B1C0-A84C-B5BC-AA91B51DDAFD}"/>
          </ac:spMkLst>
        </pc:spChg>
        <pc:spChg chg="add mod">
          <ac:chgData name="Ginny Dudek" userId="787f50d1-3b77-4512-bcfb-ca490ebc47cd" providerId="ADAL" clId="{E049A40C-68B4-6140-8A01-BFB09BD4A125}" dt="2022-01-04T15:17:30.094" v="53"/>
          <ac:spMkLst>
            <pc:docMk/>
            <pc:sldMk cId="2791203215" sldId="2076137226"/>
            <ac:spMk id="5" creationId="{E405D0D3-D94E-5F44-AE61-01C541A510CE}"/>
          </ac:spMkLst>
        </pc:spChg>
      </pc:sldChg>
      <pc:sldChg chg="addSp modSp modTransition">
        <pc:chgData name="Ginny Dudek" userId="787f50d1-3b77-4512-bcfb-ca490ebc47cd" providerId="ADAL" clId="{E049A40C-68B4-6140-8A01-BFB09BD4A125}" dt="2022-01-04T15:17:30.094" v="53"/>
        <pc:sldMkLst>
          <pc:docMk/>
          <pc:sldMk cId="1355709797" sldId="2076137227"/>
        </pc:sldMkLst>
        <pc:spChg chg="mod">
          <ac:chgData name="Ginny Dudek" userId="787f50d1-3b77-4512-bcfb-ca490ebc47cd" providerId="ADAL" clId="{E049A40C-68B4-6140-8A01-BFB09BD4A125}" dt="2022-01-04T15:17:00.609" v="51"/>
          <ac:spMkLst>
            <pc:docMk/>
            <pc:sldMk cId="1355709797" sldId="2076137227"/>
            <ac:spMk id="2" creationId="{57B4DFD3-B462-DF45-B8C8-A5AFC3EA058F}"/>
          </ac:spMkLst>
        </pc:spChg>
        <pc:spChg chg="add mod">
          <ac:chgData name="Ginny Dudek" userId="787f50d1-3b77-4512-bcfb-ca490ebc47cd" providerId="ADAL" clId="{E049A40C-68B4-6140-8A01-BFB09BD4A125}" dt="2022-01-04T15:17:30.094" v="53"/>
          <ac:spMkLst>
            <pc:docMk/>
            <pc:sldMk cId="1355709797" sldId="2076137227"/>
            <ac:spMk id="3" creationId="{DA029832-0DDF-F140-B343-A65AF9B7289B}"/>
          </ac:spMkLst>
        </pc:spChg>
        <pc:spChg chg="mod">
          <ac:chgData name="Ginny Dudek" userId="787f50d1-3b77-4512-bcfb-ca490ebc47cd" providerId="ADAL" clId="{E049A40C-68B4-6140-8A01-BFB09BD4A125}" dt="2022-01-04T15:17:00.609" v="51"/>
          <ac:spMkLst>
            <pc:docMk/>
            <pc:sldMk cId="1355709797" sldId="2076137227"/>
            <ac:spMk id="5" creationId="{1509B83D-E4D3-7646-9630-1BFBD39C2A65}"/>
          </ac:spMkLst>
        </pc:spChg>
      </pc:sldChg>
      <pc:sldChg chg="addSp modSp mod">
        <pc:chgData name="Ginny Dudek" userId="787f50d1-3b77-4512-bcfb-ca490ebc47cd" providerId="ADAL" clId="{E049A40C-68B4-6140-8A01-BFB09BD4A125}" dt="2022-01-04T15:34:12.708" v="93" actId="20577"/>
        <pc:sldMkLst>
          <pc:docMk/>
          <pc:sldMk cId="790360230" sldId="2076137229"/>
        </pc:sldMkLst>
        <pc:spChg chg="mod">
          <ac:chgData name="Ginny Dudek" userId="787f50d1-3b77-4512-bcfb-ca490ebc47cd" providerId="ADAL" clId="{E049A40C-68B4-6140-8A01-BFB09BD4A125}" dt="2022-01-04T15:34:12.708" v="93" actId="20577"/>
          <ac:spMkLst>
            <pc:docMk/>
            <pc:sldMk cId="790360230" sldId="2076137229"/>
            <ac:spMk id="2" creationId="{341D6AF3-7417-254D-BCA4-0290C79DFF9F}"/>
          </ac:spMkLst>
        </pc:spChg>
        <pc:spChg chg="add mod">
          <ac:chgData name="Ginny Dudek" userId="787f50d1-3b77-4512-bcfb-ca490ebc47cd" providerId="ADAL" clId="{E049A40C-68B4-6140-8A01-BFB09BD4A125}" dt="2022-01-04T15:17:30.094" v="53"/>
          <ac:spMkLst>
            <pc:docMk/>
            <pc:sldMk cId="790360230" sldId="2076137229"/>
            <ac:spMk id="4" creationId="{C60AEB14-1393-1D4E-8C14-C3C2B7DE9B76}"/>
          </ac:spMkLst>
        </pc:spChg>
        <pc:spChg chg="mod">
          <ac:chgData name="Ginny Dudek" userId="787f50d1-3b77-4512-bcfb-ca490ebc47cd" providerId="ADAL" clId="{E049A40C-68B4-6140-8A01-BFB09BD4A125}" dt="2022-01-04T15:18:06.844" v="57" actId="2"/>
          <ac:spMkLst>
            <pc:docMk/>
            <pc:sldMk cId="790360230" sldId="2076137229"/>
            <ac:spMk id="10" creationId="{17DDE1BE-C895-2B42-AFD0-A8AFF3371719}"/>
          </ac:spMkLst>
        </pc:spChg>
        <pc:spChg chg="mod">
          <ac:chgData name="Ginny Dudek" userId="787f50d1-3b77-4512-bcfb-ca490ebc47cd" providerId="ADAL" clId="{E049A40C-68B4-6140-8A01-BFB09BD4A125}" dt="2022-01-04T15:18:08.139" v="58" actId="2"/>
          <ac:spMkLst>
            <pc:docMk/>
            <pc:sldMk cId="790360230" sldId="2076137229"/>
            <ac:spMk id="13" creationId="{C7F3D21C-6168-EA40-909E-BBFE48AE1858}"/>
          </ac:spMkLst>
        </pc:spChg>
      </pc:sldChg>
      <pc:sldChg chg="modSp">
        <pc:chgData name="Ginny Dudek" userId="787f50d1-3b77-4512-bcfb-ca490ebc47cd" providerId="ADAL" clId="{E049A40C-68B4-6140-8A01-BFB09BD4A125}" dt="2022-01-04T15:17:00.609" v="51"/>
        <pc:sldMkLst>
          <pc:docMk/>
          <pc:sldMk cId="3485154071" sldId="2076137230"/>
        </pc:sldMkLst>
        <pc:spChg chg="mod">
          <ac:chgData name="Ginny Dudek" userId="787f50d1-3b77-4512-bcfb-ca490ebc47cd" providerId="ADAL" clId="{E049A40C-68B4-6140-8A01-BFB09BD4A125}" dt="2022-01-04T15:17:00.609" v="51"/>
          <ac:spMkLst>
            <pc:docMk/>
            <pc:sldMk cId="3485154071" sldId="2076137230"/>
            <ac:spMk id="2" creationId="{7C76CF59-055F-EC4E-B134-348FC57AFC39}"/>
          </ac:spMkLst>
        </pc:spChg>
        <pc:spChg chg="mod">
          <ac:chgData name="Ginny Dudek" userId="787f50d1-3b77-4512-bcfb-ca490ebc47cd" providerId="ADAL" clId="{E049A40C-68B4-6140-8A01-BFB09BD4A125}" dt="2022-01-04T15:17:00.609" v="51"/>
          <ac:spMkLst>
            <pc:docMk/>
            <pc:sldMk cId="3485154071" sldId="2076137230"/>
            <ac:spMk id="3" creationId="{7C20C4D5-AF2B-D642-BE88-CD04E9354663}"/>
          </ac:spMkLst>
        </pc:spChg>
        <pc:spChg chg="mod">
          <ac:chgData name="Ginny Dudek" userId="787f50d1-3b77-4512-bcfb-ca490ebc47cd" providerId="ADAL" clId="{E049A40C-68B4-6140-8A01-BFB09BD4A125}" dt="2022-01-04T15:17:00.609" v="51"/>
          <ac:spMkLst>
            <pc:docMk/>
            <pc:sldMk cId="3485154071" sldId="2076137230"/>
            <ac:spMk id="4" creationId="{602359CC-A9F3-CA4D-ABD0-C37561263C43}"/>
          </ac:spMkLst>
        </pc:spChg>
        <pc:spChg chg="mod">
          <ac:chgData name="Ginny Dudek" userId="787f50d1-3b77-4512-bcfb-ca490ebc47cd" providerId="ADAL" clId="{E049A40C-68B4-6140-8A01-BFB09BD4A125}" dt="2022-01-04T15:17:00.609" v="51"/>
          <ac:spMkLst>
            <pc:docMk/>
            <pc:sldMk cId="3485154071" sldId="2076137230"/>
            <ac:spMk id="5" creationId="{E0EB8A05-5557-DC4D-81D6-26FFC0CE13AC}"/>
          </ac:spMkLst>
        </pc:spChg>
        <pc:spChg chg="mod">
          <ac:chgData name="Ginny Dudek" userId="787f50d1-3b77-4512-bcfb-ca490ebc47cd" providerId="ADAL" clId="{E049A40C-68B4-6140-8A01-BFB09BD4A125}" dt="2022-01-04T15:17:00.609" v="51"/>
          <ac:spMkLst>
            <pc:docMk/>
            <pc:sldMk cId="3485154071" sldId="2076137230"/>
            <ac:spMk id="6" creationId="{14AEAB7C-F7B6-1842-B932-C3C4E0B29470}"/>
          </ac:spMkLst>
        </pc:spChg>
      </pc:sldChg>
      <pc:sldMasterChg chg="del delSldLayout">
        <pc:chgData name="Ginny Dudek" userId="787f50d1-3b77-4512-bcfb-ca490ebc47cd" providerId="ADAL" clId="{E049A40C-68B4-6140-8A01-BFB09BD4A125}" dt="2022-01-04T15:12:13.036" v="13" actId="2696"/>
        <pc:sldMasterMkLst>
          <pc:docMk/>
          <pc:sldMasterMk cId="3943988862" sldId="2147483724"/>
        </pc:sldMasterMkLst>
        <pc:sldLayoutChg chg="del">
          <pc:chgData name="Ginny Dudek" userId="787f50d1-3b77-4512-bcfb-ca490ebc47cd" providerId="ADAL" clId="{E049A40C-68B4-6140-8A01-BFB09BD4A125}" dt="2022-01-04T15:12:13.022" v="2" actId="2696"/>
          <pc:sldLayoutMkLst>
            <pc:docMk/>
            <pc:sldMasterMk cId="3943988862" sldId="2147483724"/>
            <pc:sldLayoutMk cId="2195912974" sldId="2147483725"/>
          </pc:sldLayoutMkLst>
        </pc:sldLayoutChg>
        <pc:sldLayoutChg chg="del">
          <pc:chgData name="Ginny Dudek" userId="787f50d1-3b77-4512-bcfb-ca490ebc47cd" providerId="ADAL" clId="{E049A40C-68B4-6140-8A01-BFB09BD4A125}" dt="2022-01-04T15:12:13.024" v="3" actId="2696"/>
          <pc:sldLayoutMkLst>
            <pc:docMk/>
            <pc:sldMasterMk cId="3943988862" sldId="2147483724"/>
            <pc:sldLayoutMk cId="1295598544" sldId="2147483726"/>
          </pc:sldLayoutMkLst>
        </pc:sldLayoutChg>
        <pc:sldLayoutChg chg="del">
          <pc:chgData name="Ginny Dudek" userId="787f50d1-3b77-4512-bcfb-ca490ebc47cd" providerId="ADAL" clId="{E049A40C-68B4-6140-8A01-BFB09BD4A125}" dt="2022-01-04T15:12:13.025" v="4" actId="2696"/>
          <pc:sldLayoutMkLst>
            <pc:docMk/>
            <pc:sldMasterMk cId="3943988862" sldId="2147483724"/>
            <pc:sldLayoutMk cId="3283830426" sldId="2147483727"/>
          </pc:sldLayoutMkLst>
        </pc:sldLayoutChg>
        <pc:sldLayoutChg chg="del">
          <pc:chgData name="Ginny Dudek" userId="787f50d1-3b77-4512-bcfb-ca490ebc47cd" providerId="ADAL" clId="{E049A40C-68B4-6140-8A01-BFB09BD4A125}" dt="2022-01-04T15:12:13.026" v="5" actId="2696"/>
          <pc:sldLayoutMkLst>
            <pc:docMk/>
            <pc:sldMasterMk cId="3943988862" sldId="2147483724"/>
            <pc:sldLayoutMk cId="3625155311" sldId="2147483728"/>
          </pc:sldLayoutMkLst>
        </pc:sldLayoutChg>
        <pc:sldLayoutChg chg="del">
          <pc:chgData name="Ginny Dudek" userId="787f50d1-3b77-4512-bcfb-ca490ebc47cd" providerId="ADAL" clId="{E049A40C-68B4-6140-8A01-BFB09BD4A125}" dt="2022-01-04T15:12:13.028" v="6" actId="2696"/>
          <pc:sldLayoutMkLst>
            <pc:docMk/>
            <pc:sldMasterMk cId="3943988862" sldId="2147483724"/>
            <pc:sldLayoutMk cId="278954263" sldId="2147483729"/>
          </pc:sldLayoutMkLst>
        </pc:sldLayoutChg>
        <pc:sldLayoutChg chg="del">
          <pc:chgData name="Ginny Dudek" userId="787f50d1-3b77-4512-bcfb-ca490ebc47cd" providerId="ADAL" clId="{E049A40C-68B4-6140-8A01-BFB09BD4A125}" dt="2022-01-04T15:12:13.029" v="7" actId="2696"/>
          <pc:sldLayoutMkLst>
            <pc:docMk/>
            <pc:sldMasterMk cId="3943988862" sldId="2147483724"/>
            <pc:sldLayoutMk cId="3103535904" sldId="2147483730"/>
          </pc:sldLayoutMkLst>
        </pc:sldLayoutChg>
        <pc:sldLayoutChg chg="del">
          <pc:chgData name="Ginny Dudek" userId="787f50d1-3b77-4512-bcfb-ca490ebc47cd" providerId="ADAL" clId="{E049A40C-68B4-6140-8A01-BFB09BD4A125}" dt="2022-01-04T15:12:13.030" v="8" actId="2696"/>
          <pc:sldLayoutMkLst>
            <pc:docMk/>
            <pc:sldMasterMk cId="3943988862" sldId="2147483724"/>
            <pc:sldLayoutMk cId="574007493" sldId="2147483731"/>
          </pc:sldLayoutMkLst>
        </pc:sldLayoutChg>
        <pc:sldLayoutChg chg="del">
          <pc:chgData name="Ginny Dudek" userId="787f50d1-3b77-4512-bcfb-ca490ebc47cd" providerId="ADAL" clId="{E049A40C-68B4-6140-8A01-BFB09BD4A125}" dt="2022-01-04T15:12:13.031" v="9" actId="2696"/>
          <pc:sldLayoutMkLst>
            <pc:docMk/>
            <pc:sldMasterMk cId="3943988862" sldId="2147483724"/>
            <pc:sldLayoutMk cId="839937771" sldId="2147483732"/>
          </pc:sldLayoutMkLst>
        </pc:sldLayoutChg>
        <pc:sldLayoutChg chg="del">
          <pc:chgData name="Ginny Dudek" userId="787f50d1-3b77-4512-bcfb-ca490ebc47cd" providerId="ADAL" clId="{E049A40C-68B4-6140-8A01-BFB09BD4A125}" dt="2022-01-04T15:12:13.032" v="10" actId="2696"/>
          <pc:sldLayoutMkLst>
            <pc:docMk/>
            <pc:sldMasterMk cId="3943988862" sldId="2147483724"/>
            <pc:sldLayoutMk cId="337872972" sldId="2147483733"/>
          </pc:sldLayoutMkLst>
        </pc:sldLayoutChg>
        <pc:sldLayoutChg chg="del">
          <pc:chgData name="Ginny Dudek" userId="787f50d1-3b77-4512-bcfb-ca490ebc47cd" providerId="ADAL" clId="{E049A40C-68B4-6140-8A01-BFB09BD4A125}" dt="2022-01-04T15:12:13.033" v="11" actId="2696"/>
          <pc:sldLayoutMkLst>
            <pc:docMk/>
            <pc:sldMasterMk cId="3943988862" sldId="2147483724"/>
            <pc:sldLayoutMk cId="4038355030" sldId="2147483734"/>
          </pc:sldLayoutMkLst>
        </pc:sldLayoutChg>
        <pc:sldLayoutChg chg="del">
          <pc:chgData name="Ginny Dudek" userId="787f50d1-3b77-4512-bcfb-ca490ebc47cd" providerId="ADAL" clId="{E049A40C-68B4-6140-8A01-BFB09BD4A125}" dt="2022-01-04T15:12:13.034" v="12" actId="2696"/>
          <pc:sldLayoutMkLst>
            <pc:docMk/>
            <pc:sldMasterMk cId="3943988862" sldId="2147483724"/>
            <pc:sldLayoutMk cId="3968040689" sldId="2147483735"/>
          </pc:sldLayoutMkLst>
        </pc:sldLayoutChg>
      </pc:sldMasterChg>
      <pc:sldMasterChg chg="mod">
        <pc:chgData name="Ginny Dudek" userId="787f50d1-3b77-4512-bcfb-ca490ebc47cd" providerId="ADAL" clId="{E049A40C-68B4-6140-8A01-BFB09BD4A125}" dt="2022-01-04T15:15:11.856" v="39" actId="6014"/>
        <pc:sldMasterMkLst>
          <pc:docMk/>
          <pc:sldMasterMk cId="2838263914" sldId="2147483736"/>
        </pc:sldMasterMkLst>
      </pc:sldMasterChg>
      <pc:sldMasterChg chg="del delSldLayout">
        <pc:chgData name="Ginny Dudek" userId="787f50d1-3b77-4512-bcfb-ca490ebc47cd" providerId="ADAL" clId="{E049A40C-68B4-6140-8A01-BFB09BD4A125}" dt="2022-01-04T15:14:52.997" v="38" actId="2696"/>
        <pc:sldMasterMkLst>
          <pc:docMk/>
          <pc:sldMasterMk cId="3476513306" sldId="2147483780"/>
        </pc:sldMasterMkLst>
        <pc:sldLayoutChg chg="del">
          <pc:chgData name="Ginny Dudek" userId="787f50d1-3b77-4512-bcfb-ca490ebc47cd" providerId="ADAL" clId="{E049A40C-68B4-6140-8A01-BFB09BD4A125}" dt="2022-01-04T15:14:52.980" v="26" actId="2696"/>
          <pc:sldLayoutMkLst>
            <pc:docMk/>
            <pc:sldMasterMk cId="3476513306" sldId="2147483780"/>
            <pc:sldLayoutMk cId="1350738926" sldId="2147483781"/>
          </pc:sldLayoutMkLst>
        </pc:sldLayoutChg>
        <pc:sldLayoutChg chg="del">
          <pc:chgData name="Ginny Dudek" userId="787f50d1-3b77-4512-bcfb-ca490ebc47cd" providerId="ADAL" clId="{E049A40C-68B4-6140-8A01-BFB09BD4A125}" dt="2022-01-04T15:14:52.982" v="27" actId="2696"/>
          <pc:sldLayoutMkLst>
            <pc:docMk/>
            <pc:sldMasterMk cId="3476513306" sldId="2147483780"/>
            <pc:sldLayoutMk cId="1274071407" sldId="2147483782"/>
          </pc:sldLayoutMkLst>
        </pc:sldLayoutChg>
        <pc:sldLayoutChg chg="del">
          <pc:chgData name="Ginny Dudek" userId="787f50d1-3b77-4512-bcfb-ca490ebc47cd" providerId="ADAL" clId="{E049A40C-68B4-6140-8A01-BFB09BD4A125}" dt="2022-01-04T15:14:52.983" v="28" actId="2696"/>
          <pc:sldLayoutMkLst>
            <pc:docMk/>
            <pc:sldMasterMk cId="3476513306" sldId="2147483780"/>
            <pc:sldLayoutMk cId="2087180701" sldId="2147483783"/>
          </pc:sldLayoutMkLst>
        </pc:sldLayoutChg>
        <pc:sldLayoutChg chg="del">
          <pc:chgData name="Ginny Dudek" userId="787f50d1-3b77-4512-bcfb-ca490ebc47cd" providerId="ADAL" clId="{E049A40C-68B4-6140-8A01-BFB09BD4A125}" dt="2022-01-04T15:14:52.984" v="29" actId="2696"/>
          <pc:sldLayoutMkLst>
            <pc:docMk/>
            <pc:sldMasterMk cId="3476513306" sldId="2147483780"/>
            <pc:sldLayoutMk cId="855297391" sldId="2147483784"/>
          </pc:sldLayoutMkLst>
        </pc:sldLayoutChg>
        <pc:sldLayoutChg chg="del">
          <pc:chgData name="Ginny Dudek" userId="787f50d1-3b77-4512-bcfb-ca490ebc47cd" providerId="ADAL" clId="{E049A40C-68B4-6140-8A01-BFB09BD4A125}" dt="2022-01-04T15:14:52.986" v="30" actId="2696"/>
          <pc:sldLayoutMkLst>
            <pc:docMk/>
            <pc:sldMasterMk cId="3476513306" sldId="2147483780"/>
            <pc:sldLayoutMk cId="1910391982" sldId="2147483785"/>
          </pc:sldLayoutMkLst>
        </pc:sldLayoutChg>
        <pc:sldLayoutChg chg="del">
          <pc:chgData name="Ginny Dudek" userId="787f50d1-3b77-4512-bcfb-ca490ebc47cd" providerId="ADAL" clId="{E049A40C-68B4-6140-8A01-BFB09BD4A125}" dt="2022-01-04T15:14:52.987" v="31" actId="2696"/>
          <pc:sldLayoutMkLst>
            <pc:docMk/>
            <pc:sldMasterMk cId="3476513306" sldId="2147483780"/>
            <pc:sldLayoutMk cId="2235448703" sldId="2147483786"/>
          </pc:sldLayoutMkLst>
        </pc:sldLayoutChg>
        <pc:sldLayoutChg chg="del">
          <pc:chgData name="Ginny Dudek" userId="787f50d1-3b77-4512-bcfb-ca490ebc47cd" providerId="ADAL" clId="{E049A40C-68B4-6140-8A01-BFB09BD4A125}" dt="2022-01-04T15:14:52.988" v="32" actId="2696"/>
          <pc:sldLayoutMkLst>
            <pc:docMk/>
            <pc:sldMasterMk cId="3476513306" sldId="2147483780"/>
            <pc:sldLayoutMk cId="1250075261" sldId="2147483787"/>
          </pc:sldLayoutMkLst>
        </pc:sldLayoutChg>
        <pc:sldLayoutChg chg="del">
          <pc:chgData name="Ginny Dudek" userId="787f50d1-3b77-4512-bcfb-ca490ebc47cd" providerId="ADAL" clId="{E049A40C-68B4-6140-8A01-BFB09BD4A125}" dt="2022-01-04T15:14:52.989" v="33" actId="2696"/>
          <pc:sldLayoutMkLst>
            <pc:docMk/>
            <pc:sldMasterMk cId="3476513306" sldId="2147483780"/>
            <pc:sldLayoutMk cId="2267258939" sldId="2147483788"/>
          </pc:sldLayoutMkLst>
        </pc:sldLayoutChg>
        <pc:sldLayoutChg chg="del">
          <pc:chgData name="Ginny Dudek" userId="787f50d1-3b77-4512-bcfb-ca490ebc47cd" providerId="ADAL" clId="{E049A40C-68B4-6140-8A01-BFB09BD4A125}" dt="2022-01-04T15:14:52.990" v="34" actId="2696"/>
          <pc:sldLayoutMkLst>
            <pc:docMk/>
            <pc:sldMasterMk cId="3476513306" sldId="2147483780"/>
            <pc:sldLayoutMk cId="3311005384" sldId="2147483789"/>
          </pc:sldLayoutMkLst>
        </pc:sldLayoutChg>
        <pc:sldLayoutChg chg="del">
          <pc:chgData name="Ginny Dudek" userId="787f50d1-3b77-4512-bcfb-ca490ebc47cd" providerId="ADAL" clId="{E049A40C-68B4-6140-8A01-BFB09BD4A125}" dt="2022-01-04T15:14:52.992" v="35" actId="2696"/>
          <pc:sldLayoutMkLst>
            <pc:docMk/>
            <pc:sldMasterMk cId="3476513306" sldId="2147483780"/>
            <pc:sldLayoutMk cId="2973059002" sldId="2147483790"/>
          </pc:sldLayoutMkLst>
        </pc:sldLayoutChg>
        <pc:sldLayoutChg chg="del">
          <pc:chgData name="Ginny Dudek" userId="787f50d1-3b77-4512-bcfb-ca490ebc47cd" providerId="ADAL" clId="{E049A40C-68B4-6140-8A01-BFB09BD4A125}" dt="2022-01-04T15:14:52.993" v="36" actId="2696"/>
          <pc:sldLayoutMkLst>
            <pc:docMk/>
            <pc:sldMasterMk cId="3476513306" sldId="2147483780"/>
            <pc:sldLayoutMk cId="3682766007" sldId="2147483791"/>
          </pc:sldLayoutMkLst>
        </pc:sldLayoutChg>
        <pc:sldLayoutChg chg="del">
          <pc:chgData name="Ginny Dudek" userId="787f50d1-3b77-4512-bcfb-ca490ebc47cd" providerId="ADAL" clId="{E049A40C-68B4-6140-8A01-BFB09BD4A125}" dt="2022-01-04T15:14:52.996" v="37" actId="2696"/>
          <pc:sldLayoutMkLst>
            <pc:docMk/>
            <pc:sldMasterMk cId="3476513306" sldId="2147483780"/>
            <pc:sldLayoutMk cId="2901545941" sldId="2147483792"/>
          </pc:sldLayoutMkLst>
        </pc:sldLayoutChg>
      </pc:sldMasterChg>
    </pc:docChg>
  </pc:docChgLst>
  <pc:docChgLst>
    <pc:chgData name="Karim El Jamali" userId="0a7c8eb8-c4ad-4e01-8ef9-3ece26eb4cac" providerId="ADAL" clId="{60993C82-E0B2-0F47-BD6A-7E0C6CB3A9CB}"/>
    <pc:docChg chg="custSel modSld">
      <pc:chgData name="Karim El Jamali" userId="0a7c8eb8-c4ad-4e01-8ef9-3ece26eb4cac" providerId="ADAL" clId="{60993C82-E0B2-0F47-BD6A-7E0C6CB3A9CB}" dt="2022-10-06T17:31:11.899" v="4" actId="5793"/>
      <pc:docMkLst>
        <pc:docMk/>
      </pc:docMkLst>
      <pc:sldChg chg="delSp modSp mod">
        <pc:chgData name="Karim El Jamali" userId="0a7c8eb8-c4ad-4e01-8ef9-3ece26eb4cac" providerId="ADAL" clId="{60993C82-E0B2-0F47-BD6A-7E0C6CB3A9CB}" dt="2022-10-06T17:31:11.899" v="4" actId="5793"/>
        <pc:sldMkLst>
          <pc:docMk/>
          <pc:sldMk cId="497402611" sldId="257"/>
        </pc:sldMkLst>
        <pc:spChg chg="mod">
          <ac:chgData name="Karim El Jamali" userId="0a7c8eb8-c4ad-4e01-8ef9-3ece26eb4cac" providerId="ADAL" clId="{60993C82-E0B2-0F47-BD6A-7E0C6CB3A9CB}" dt="2022-10-06T17:31:11.899" v="4" actId="5793"/>
          <ac:spMkLst>
            <pc:docMk/>
            <pc:sldMk cId="497402611" sldId="257"/>
            <ac:spMk id="3" creationId="{694B5C4F-8FC3-CF4B-ACB6-947742E48D2B}"/>
          </ac:spMkLst>
        </pc:spChg>
        <pc:picChg chg="del">
          <ac:chgData name="Karim El Jamali" userId="0a7c8eb8-c4ad-4e01-8ef9-3ece26eb4cac" providerId="ADAL" clId="{60993C82-E0B2-0F47-BD6A-7E0C6CB3A9CB}" dt="2022-10-06T17:27:06.626" v="0" actId="478"/>
          <ac:picMkLst>
            <pc:docMk/>
            <pc:sldMk cId="497402611" sldId="257"/>
            <ac:picMk id="7" creationId="{8C06A8E4-925E-11F4-F413-92A87365FADC}"/>
          </ac:picMkLst>
        </pc:picChg>
      </pc:sldChg>
    </pc:docChg>
  </pc:docChgLst>
  <pc:docChgLst>
    <pc:chgData name="Umair Hoodbhoy" userId="34e0caed-e379-421f-b010-3b58bd2f404c" providerId="ADAL" clId="{2ECFE715-97C8-9B40-9215-68350BC0E466}"/>
    <pc:docChg chg="modSld">
      <pc:chgData name="Umair Hoodbhoy" userId="34e0caed-e379-421f-b010-3b58bd2f404c" providerId="ADAL" clId="{2ECFE715-97C8-9B40-9215-68350BC0E466}" dt="2021-03-25T15:31:44.852" v="2" actId="20577"/>
      <pc:docMkLst>
        <pc:docMk/>
      </pc:docMkLst>
      <pc:sldChg chg="modSp mod">
        <pc:chgData name="Umair Hoodbhoy" userId="34e0caed-e379-421f-b010-3b58bd2f404c" providerId="ADAL" clId="{2ECFE715-97C8-9B40-9215-68350BC0E466}" dt="2021-03-25T15:31:44.852" v="2" actId="20577"/>
        <pc:sldMkLst>
          <pc:docMk/>
          <pc:sldMk cId="1836159206" sldId="2076137209"/>
        </pc:sldMkLst>
        <pc:spChg chg="mod">
          <ac:chgData name="Umair Hoodbhoy" userId="34e0caed-e379-421f-b010-3b58bd2f404c" providerId="ADAL" clId="{2ECFE715-97C8-9B40-9215-68350BC0E466}" dt="2021-03-25T15:31:44.852" v="2" actId="20577"/>
          <ac:spMkLst>
            <pc:docMk/>
            <pc:sldMk cId="1836159206" sldId="2076137209"/>
            <ac:spMk id="5" creationId="{5C613691-370F-7F4A-BBDD-2E752F0A6354}"/>
          </ac:spMkLst>
        </pc:spChg>
      </pc:sldChg>
    </pc:docChg>
  </pc:docChgLst>
  <pc:docChgLst>
    <pc:chgData name="Umair Hoodbhoy" userId="9134fddd-ebe0-41b2-9df4-5549cb596a18" providerId="ADAL" clId="{ED01B845-1998-8946-8213-99F887133BDD}"/>
    <pc:docChg chg="undo custSel modSld">
      <pc:chgData name="Umair Hoodbhoy" userId="9134fddd-ebe0-41b2-9df4-5549cb596a18" providerId="ADAL" clId="{ED01B845-1998-8946-8213-99F887133BDD}" dt="2022-02-06T16:23:40.567" v="158" actId="20577"/>
      <pc:docMkLst>
        <pc:docMk/>
      </pc:docMkLst>
      <pc:sldChg chg="delSp modSp mod modClrScheme chgLayout modNotesTx">
        <pc:chgData name="Umair Hoodbhoy" userId="9134fddd-ebe0-41b2-9df4-5549cb596a18" providerId="ADAL" clId="{ED01B845-1998-8946-8213-99F887133BDD}" dt="2022-02-06T16:23:40.567" v="158" actId="20577"/>
        <pc:sldMkLst>
          <pc:docMk/>
          <pc:sldMk cId="497402611" sldId="257"/>
        </pc:sldMkLst>
        <pc:spChg chg="mod ord">
          <ac:chgData name="Umair Hoodbhoy" userId="9134fddd-ebe0-41b2-9df4-5549cb596a18" providerId="ADAL" clId="{ED01B845-1998-8946-8213-99F887133BDD}" dt="2022-02-06T16:21:10.238" v="56" actId="700"/>
          <ac:spMkLst>
            <pc:docMk/>
            <pc:sldMk cId="497402611" sldId="257"/>
            <ac:spMk id="2" creationId="{977D57D1-F96E-D448-A042-1552F00BB529}"/>
          </ac:spMkLst>
        </pc:spChg>
        <pc:spChg chg="mod ord">
          <ac:chgData name="Umair Hoodbhoy" userId="9134fddd-ebe0-41b2-9df4-5549cb596a18" providerId="ADAL" clId="{ED01B845-1998-8946-8213-99F887133BDD}" dt="2022-02-06T16:22:57.829" v="155" actId="1076"/>
          <ac:spMkLst>
            <pc:docMk/>
            <pc:sldMk cId="497402611" sldId="257"/>
            <ac:spMk id="3" creationId="{694B5C4F-8FC3-CF4B-ACB6-947742E48D2B}"/>
          </ac:spMkLst>
        </pc:spChg>
        <pc:spChg chg="mod ord">
          <ac:chgData name="Umair Hoodbhoy" userId="9134fddd-ebe0-41b2-9df4-5549cb596a18" providerId="ADAL" clId="{ED01B845-1998-8946-8213-99F887133BDD}" dt="2022-02-06T16:21:10.238" v="56" actId="700"/>
          <ac:spMkLst>
            <pc:docMk/>
            <pc:sldMk cId="497402611" sldId="257"/>
            <ac:spMk id="4" creationId="{60D97DCB-4DDA-AE43-8ED0-2B3941AD981F}"/>
          </ac:spMkLst>
        </pc:spChg>
        <pc:spChg chg="mod">
          <ac:chgData name="Umair Hoodbhoy" userId="9134fddd-ebe0-41b2-9df4-5549cb596a18" providerId="ADAL" clId="{ED01B845-1998-8946-8213-99F887133BDD}" dt="2022-02-06T16:23:01.457" v="156" actId="1076"/>
          <ac:spMkLst>
            <pc:docMk/>
            <pc:sldMk cId="497402611" sldId="257"/>
            <ac:spMk id="5" creationId="{8B84041F-140F-9749-BC0A-29D8D4965B21}"/>
          </ac:spMkLst>
        </pc:spChg>
        <pc:spChg chg="mod">
          <ac:chgData name="Umair Hoodbhoy" userId="9134fddd-ebe0-41b2-9df4-5549cb596a18" providerId="ADAL" clId="{ED01B845-1998-8946-8213-99F887133BDD}" dt="2022-02-06T16:22:55.755" v="153" actId="14100"/>
          <ac:spMkLst>
            <pc:docMk/>
            <pc:sldMk cId="497402611" sldId="257"/>
            <ac:spMk id="6" creationId="{4A831B22-2464-7347-AED7-57BCDAB46AEB}"/>
          </ac:spMkLst>
        </pc:spChg>
        <pc:picChg chg="del">
          <ac:chgData name="Umair Hoodbhoy" userId="9134fddd-ebe0-41b2-9df4-5549cb596a18" providerId="ADAL" clId="{ED01B845-1998-8946-8213-99F887133BDD}" dt="2022-02-06T16:21:05.506" v="55" actId="478"/>
          <ac:picMkLst>
            <pc:docMk/>
            <pc:sldMk cId="497402611" sldId="257"/>
            <ac:picMk id="7" creationId="{DA697ECB-4C9B-3F4B-B0AF-D747DB557812}"/>
          </ac:picMkLst>
        </pc:picChg>
        <pc:picChg chg="mod">
          <ac:chgData name="Umair Hoodbhoy" userId="9134fddd-ebe0-41b2-9df4-5549cb596a18" providerId="ADAL" clId="{ED01B845-1998-8946-8213-99F887133BDD}" dt="2022-02-06T16:23:01.457" v="156" actId="1076"/>
          <ac:picMkLst>
            <pc:docMk/>
            <pc:sldMk cId="497402611" sldId="257"/>
            <ac:picMk id="9" creationId="{0A0B1C9B-03D7-9A49-AEAA-69E684621761}"/>
          </ac:picMkLst>
        </pc:picChg>
      </pc:sldChg>
    </pc:docChg>
  </pc:docChgLst>
  <pc:docChgLst>
    <pc:chgData name="Umair Hoodbhoy" userId="34e0caed-e379-421f-b010-3b58bd2f404c" providerId="ADAL" clId="{C26B3452-9E1B-9D49-ACF4-97347522C236}"/>
    <pc:docChg chg="undo custSel modSld">
      <pc:chgData name="Umair Hoodbhoy" userId="34e0caed-e379-421f-b010-3b58bd2f404c" providerId="ADAL" clId="{C26B3452-9E1B-9D49-ACF4-97347522C236}" dt="2021-04-15T17:00:09.435" v="132" actId="108"/>
      <pc:docMkLst>
        <pc:docMk/>
      </pc:docMkLst>
      <pc:sldChg chg="modSp mod">
        <pc:chgData name="Umair Hoodbhoy" userId="34e0caed-e379-421f-b010-3b58bd2f404c" providerId="ADAL" clId="{C26B3452-9E1B-9D49-ACF4-97347522C236}" dt="2021-04-15T16:58:20.063" v="14" actId="20577"/>
        <pc:sldMkLst>
          <pc:docMk/>
          <pc:sldMk cId="497402611" sldId="257"/>
        </pc:sldMkLst>
        <pc:spChg chg="mod">
          <ac:chgData name="Umair Hoodbhoy" userId="34e0caed-e379-421f-b010-3b58bd2f404c" providerId="ADAL" clId="{C26B3452-9E1B-9D49-ACF4-97347522C236}" dt="2021-04-15T16:58:20.063" v="14" actId="20577"/>
          <ac:spMkLst>
            <pc:docMk/>
            <pc:sldMk cId="497402611" sldId="257"/>
            <ac:spMk id="2" creationId="{977D57D1-F96E-D448-A042-1552F00BB529}"/>
          </ac:spMkLst>
        </pc:spChg>
      </pc:sldChg>
      <pc:sldChg chg="modSp mod">
        <pc:chgData name="Umair Hoodbhoy" userId="34e0caed-e379-421f-b010-3b58bd2f404c" providerId="ADAL" clId="{C26B3452-9E1B-9D49-ACF4-97347522C236}" dt="2021-04-15T17:00:09.435" v="132" actId="108"/>
        <pc:sldMkLst>
          <pc:docMk/>
          <pc:sldMk cId="2182762083" sldId="2076137219"/>
        </pc:sldMkLst>
        <pc:spChg chg="mod">
          <ac:chgData name="Umair Hoodbhoy" userId="34e0caed-e379-421f-b010-3b58bd2f404c" providerId="ADAL" clId="{C26B3452-9E1B-9D49-ACF4-97347522C236}" dt="2021-04-15T17:00:09.435" v="132" actId="108"/>
          <ac:spMkLst>
            <pc:docMk/>
            <pc:sldMk cId="2182762083" sldId="2076137219"/>
            <ac:spMk id="8" creationId="{D26DCDDC-76C6-CC4D-8F1F-2CEFEFB98F2E}"/>
          </ac:spMkLst>
        </pc:spChg>
      </pc:sldChg>
    </pc:docChg>
  </pc:docChgLst>
  <pc:docChgLst>
    <pc:chgData name="Aashish Jolly" userId="e557bdd7-a250-4d09-a910-fd68fcaaf6da" providerId="ADAL" clId="{517529AE-AD07-714E-9829-414E61178D5E}"/>
    <pc:docChg chg="undo custSel addSld modSld">
      <pc:chgData name="Aashish Jolly" userId="e557bdd7-a250-4d09-a910-fd68fcaaf6da" providerId="ADAL" clId="{517529AE-AD07-714E-9829-414E61178D5E}" dt="2022-06-02T23:00:32.604" v="484" actId="20577"/>
      <pc:docMkLst>
        <pc:docMk/>
      </pc:docMkLst>
      <pc:sldChg chg="addSp delSp modSp mod delAnim modAnim">
        <pc:chgData name="Aashish Jolly" userId="e557bdd7-a250-4d09-a910-fd68fcaaf6da" providerId="ADAL" clId="{517529AE-AD07-714E-9829-414E61178D5E}" dt="2022-06-02T10:18:07.572" v="468" actId="14100"/>
        <pc:sldMkLst>
          <pc:docMk/>
          <pc:sldMk cId="497402611" sldId="257"/>
        </pc:sldMkLst>
        <pc:spChg chg="mod">
          <ac:chgData name="Aashish Jolly" userId="e557bdd7-a250-4d09-a910-fd68fcaaf6da" providerId="ADAL" clId="{517529AE-AD07-714E-9829-414E61178D5E}" dt="2022-06-02T02:39:12.088" v="46" actId="20577"/>
          <ac:spMkLst>
            <pc:docMk/>
            <pc:sldMk cId="497402611" sldId="257"/>
            <ac:spMk id="2" creationId="{977D57D1-F96E-D448-A042-1552F00BB529}"/>
          </ac:spMkLst>
        </pc:spChg>
        <pc:spChg chg="mod">
          <ac:chgData name="Aashish Jolly" userId="e557bdd7-a250-4d09-a910-fd68fcaaf6da" providerId="ADAL" clId="{517529AE-AD07-714E-9829-414E61178D5E}" dt="2022-06-02T05:48:54.880" v="464" actId="20577"/>
          <ac:spMkLst>
            <pc:docMk/>
            <pc:sldMk cId="497402611" sldId="257"/>
            <ac:spMk id="3" creationId="{694B5C4F-8FC3-CF4B-ACB6-947742E48D2B}"/>
          </ac:spMkLst>
        </pc:spChg>
        <pc:spChg chg="mod">
          <ac:chgData name="Aashish Jolly" userId="e557bdd7-a250-4d09-a910-fd68fcaaf6da" providerId="ADAL" clId="{517529AE-AD07-714E-9829-414E61178D5E}" dt="2022-06-02T02:47:24.751" v="313" actId="1076"/>
          <ac:spMkLst>
            <pc:docMk/>
            <pc:sldMk cId="497402611" sldId="257"/>
            <ac:spMk id="5" creationId="{8B84041F-140F-9749-BC0A-29D8D4965B21}"/>
          </ac:spMkLst>
        </pc:spChg>
        <pc:picChg chg="add mod">
          <ac:chgData name="Aashish Jolly" userId="e557bdd7-a250-4d09-a910-fd68fcaaf6da" providerId="ADAL" clId="{517529AE-AD07-714E-9829-414E61178D5E}" dt="2022-06-02T02:39:50.205" v="52" actId="1076"/>
          <ac:picMkLst>
            <pc:docMk/>
            <pc:sldMk cId="497402611" sldId="257"/>
            <ac:picMk id="7" creationId="{8C06A8E4-925E-11F4-F413-92A87365FADC}"/>
          </ac:picMkLst>
        </pc:picChg>
        <pc:picChg chg="add del mod">
          <ac:chgData name="Aashish Jolly" userId="e557bdd7-a250-4d09-a910-fd68fcaaf6da" providerId="ADAL" clId="{517529AE-AD07-714E-9829-414E61178D5E}" dt="2022-06-02T02:44:38.431" v="259" actId="478"/>
          <ac:picMkLst>
            <pc:docMk/>
            <pc:sldMk cId="497402611" sldId="257"/>
            <ac:picMk id="8" creationId="{8BA16D0E-EC39-174D-EDA7-A81911A0022E}"/>
          </ac:picMkLst>
        </pc:picChg>
        <pc:picChg chg="del mod">
          <ac:chgData name="Aashish Jolly" userId="e557bdd7-a250-4d09-a910-fd68fcaaf6da" providerId="ADAL" clId="{517529AE-AD07-714E-9829-414E61178D5E}" dt="2022-06-02T02:37:31.469" v="41" actId="478"/>
          <ac:picMkLst>
            <pc:docMk/>
            <pc:sldMk cId="497402611" sldId="257"/>
            <ac:picMk id="9" creationId="{0A0B1C9B-03D7-9A49-AEAA-69E684621761}"/>
          </ac:picMkLst>
        </pc:picChg>
        <pc:picChg chg="add del mod">
          <ac:chgData name="Aashish Jolly" userId="e557bdd7-a250-4d09-a910-fd68fcaaf6da" providerId="ADAL" clId="{517529AE-AD07-714E-9829-414E61178D5E}" dt="2022-06-02T02:44:50.044" v="261" actId="478"/>
          <ac:picMkLst>
            <pc:docMk/>
            <pc:sldMk cId="497402611" sldId="257"/>
            <ac:picMk id="10" creationId="{1BD58F9F-4723-71D7-63AE-D4A7D3D4943D}"/>
          </ac:picMkLst>
        </pc:picChg>
        <pc:picChg chg="add del mod">
          <ac:chgData name="Aashish Jolly" userId="e557bdd7-a250-4d09-a910-fd68fcaaf6da" providerId="ADAL" clId="{517529AE-AD07-714E-9829-414E61178D5E}" dt="2022-06-02T05:47:54.282" v="400" actId="478"/>
          <ac:picMkLst>
            <pc:docMk/>
            <pc:sldMk cId="497402611" sldId="257"/>
            <ac:picMk id="11" creationId="{B3461826-6BD5-337E-CFBA-967E0ADD7128}"/>
          </ac:picMkLst>
        </pc:picChg>
        <pc:picChg chg="add del mod">
          <ac:chgData name="Aashish Jolly" userId="e557bdd7-a250-4d09-a910-fd68fcaaf6da" providerId="ADAL" clId="{517529AE-AD07-714E-9829-414E61178D5E}" dt="2022-06-02T10:18:02.943" v="466" actId="478"/>
          <ac:picMkLst>
            <pc:docMk/>
            <pc:sldMk cId="497402611" sldId="257"/>
            <ac:picMk id="13" creationId="{FFA757CB-F90C-2D61-17D0-069E81417D2A}"/>
          </ac:picMkLst>
        </pc:picChg>
        <pc:picChg chg="add mod">
          <ac:chgData name="Aashish Jolly" userId="e557bdd7-a250-4d09-a910-fd68fcaaf6da" providerId="ADAL" clId="{517529AE-AD07-714E-9829-414E61178D5E}" dt="2022-06-02T10:18:07.572" v="468" actId="14100"/>
          <ac:picMkLst>
            <pc:docMk/>
            <pc:sldMk cId="497402611" sldId="257"/>
            <ac:picMk id="14" creationId="{F423EA98-0CA2-4E46-EB75-49BB033E2898}"/>
          </ac:picMkLst>
        </pc:picChg>
      </pc:sldChg>
      <pc:sldChg chg="addSp delSp modSp mod modNotesTx">
        <pc:chgData name="Aashish Jolly" userId="e557bdd7-a250-4d09-a910-fd68fcaaf6da" providerId="ADAL" clId="{517529AE-AD07-714E-9829-414E61178D5E}" dt="2022-06-02T23:00:32.604" v="484" actId="20577"/>
        <pc:sldMkLst>
          <pc:docMk/>
          <pc:sldMk cId="1919884171" sldId="2076137210"/>
        </pc:sldMkLst>
        <pc:spChg chg="mod">
          <ac:chgData name="Aashish Jolly" userId="e557bdd7-a250-4d09-a910-fd68fcaaf6da" providerId="ADAL" clId="{517529AE-AD07-714E-9829-414E61178D5E}" dt="2022-06-02T02:53:18.793" v="381" actId="20577"/>
          <ac:spMkLst>
            <pc:docMk/>
            <pc:sldMk cId="1919884171" sldId="2076137210"/>
            <ac:spMk id="2" creationId="{64744051-D37B-534C-8986-A272FB184F59}"/>
          </ac:spMkLst>
        </pc:spChg>
        <pc:spChg chg="mod">
          <ac:chgData name="Aashish Jolly" userId="e557bdd7-a250-4d09-a910-fd68fcaaf6da" providerId="ADAL" clId="{517529AE-AD07-714E-9829-414E61178D5E}" dt="2022-06-02T02:53:25.526" v="384" actId="207"/>
          <ac:spMkLst>
            <pc:docMk/>
            <pc:sldMk cId="1919884171" sldId="2076137210"/>
            <ac:spMk id="3" creationId="{3CE6CB08-78CA-E14B-A2B8-F58C3590E8D1}"/>
          </ac:spMkLst>
        </pc:spChg>
        <pc:spChg chg="add del mod">
          <ac:chgData name="Aashish Jolly" userId="e557bdd7-a250-4d09-a910-fd68fcaaf6da" providerId="ADAL" clId="{517529AE-AD07-714E-9829-414E61178D5E}" dt="2022-06-02T02:53:20.384" v="383"/>
          <ac:spMkLst>
            <pc:docMk/>
            <pc:sldMk cId="1919884171" sldId="2076137210"/>
            <ac:spMk id="6" creationId="{6C8AB4F4-EBCD-54D2-38FE-E00D3E944AFE}"/>
          </ac:spMkLst>
        </pc:spChg>
      </pc:sldChg>
      <pc:sldChg chg="addSp delSp modSp mod modAnim">
        <pc:chgData name="Aashish Jolly" userId="e557bdd7-a250-4d09-a910-fd68fcaaf6da" providerId="ADAL" clId="{517529AE-AD07-714E-9829-414E61178D5E}" dt="2022-06-02T03:00:57.475" v="394"/>
        <pc:sldMkLst>
          <pc:docMk/>
          <pc:sldMk cId="3150063096" sldId="2076137225"/>
        </pc:sldMkLst>
        <pc:picChg chg="add mod">
          <ac:chgData name="Aashish Jolly" userId="e557bdd7-a250-4d09-a910-fd68fcaaf6da" providerId="ADAL" clId="{517529AE-AD07-714E-9829-414E61178D5E}" dt="2022-06-02T02:58:04.707" v="390" actId="14100"/>
          <ac:picMkLst>
            <pc:docMk/>
            <pc:sldMk cId="3150063096" sldId="2076137225"/>
            <ac:picMk id="4" creationId="{A22042E0-766D-43A9-7411-4B49A9301017}"/>
          </ac:picMkLst>
        </pc:picChg>
        <pc:picChg chg="del">
          <ac:chgData name="Aashish Jolly" userId="e557bdd7-a250-4d09-a910-fd68fcaaf6da" providerId="ADAL" clId="{517529AE-AD07-714E-9829-414E61178D5E}" dt="2022-06-02T02:57:51.032" v="387" actId="478"/>
          <ac:picMkLst>
            <pc:docMk/>
            <pc:sldMk cId="3150063096" sldId="2076137225"/>
            <ac:picMk id="5" creationId="{84BE5CF5-F67C-0143-9047-17D2E97C0144}"/>
          </ac:picMkLst>
        </pc:picChg>
        <pc:picChg chg="add mod">
          <ac:chgData name="Aashish Jolly" userId="e557bdd7-a250-4d09-a910-fd68fcaaf6da" providerId="ADAL" clId="{517529AE-AD07-714E-9829-414E61178D5E}" dt="2022-06-02T02:58:42.321" v="392" actId="1076"/>
          <ac:picMkLst>
            <pc:docMk/>
            <pc:sldMk cId="3150063096" sldId="2076137225"/>
            <ac:picMk id="6" creationId="{8877CDE2-7A07-1C44-1979-82422DFB8CFD}"/>
          </ac:picMkLst>
        </pc:picChg>
      </pc:sldChg>
      <pc:sldChg chg="addSp delSp modSp new mod modClrScheme chgLayout">
        <pc:chgData name="Aashish Jolly" userId="e557bdd7-a250-4d09-a910-fd68fcaaf6da" providerId="ADAL" clId="{517529AE-AD07-714E-9829-414E61178D5E}" dt="2022-06-02T02:48:21.940" v="330" actId="20577"/>
        <pc:sldMkLst>
          <pc:docMk/>
          <pc:sldMk cId="4249393104" sldId="2076137231"/>
        </pc:sldMkLst>
        <pc:spChg chg="mod ord">
          <ac:chgData name="Aashish Jolly" userId="e557bdd7-a250-4d09-a910-fd68fcaaf6da" providerId="ADAL" clId="{517529AE-AD07-714E-9829-414E61178D5E}" dt="2022-06-02T02:48:21.940" v="330" actId="20577"/>
          <ac:spMkLst>
            <pc:docMk/>
            <pc:sldMk cId="4249393104" sldId="2076137231"/>
            <ac:spMk id="2" creationId="{07323981-808A-9D2F-72FE-1A4CC6572099}"/>
          </ac:spMkLst>
        </pc:spChg>
        <pc:spChg chg="del mod ord">
          <ac:chgData name="Aashish Jolly" userId="e557bdd7-a250-4d09-a910-fd68fcaaf6da" providerId="ADAL" clId="{517529AE-AD07-714E-9829-414E61178D5E}" dt="2022-06-02T02:24:28.473" v="9" actId="700"/>
          <ac:spMkLst>
            <pc:docMk/>
            <pc:sldMk cId="4249393104" sldId="2076137231"/>
            <ac:spMk id="3" creationId="{D77A41FC-5254-F7FA-D02C-885201FC43BF}"/>
          </ac:spMkLst>
        </pc:spChg>
        <pc:spChg chg="mod ord">
          <ac:chgData name="Aashish Jolly" userId="e557bdd7-a250-4d09-a910-fd68fcaaf6da" providerId="ADAL" clId="{517529AE-AD07-714E-9829-414E61178D5E}" dt="2022-06-02T02:40:10.608" v="55" actId="700"/>
          <ac:spMkLst>
            <pc:docMk/>
            <pc:sldMk cId="4249393104" sldId="2076137231"/>
            <ac:spMk id="4" creationId="{3DE72943-98F4-ADEC-CB95-73DAEDFF2754}"/>
          </ac:spMkLst>
        </pc:spChg>
        <pc:spChg chg="add del mod ord">
          <ac:chgData name="Aashish Jolly" userId="e557bdd7-a250-4d09-a910-fd68fcaaf6da" providerId="ADAL" clId="{517529AE-AD07-714E-9829-414E61178D5E}" dt="2022-06-02T02:24:35.790" v="11" actId="700"/>
          <ac:spMkLst>
            <pc:docMk/>
            <pc:sldMk cId="4249393104" sldId="2076137231"/>
            <ac:spMk id="5" creationId="{EAE169EC-318C-FFC1-8D67-FAF846EA5B60}"/>
          </ac:spMkLst>
        </pc:spChg>
        <pc:spChg chg="add del mod ord">
          <ac:chgData name="Aashish Jolly" userId="e557bdd7-a250-4d09-a910-fd68fcaaf6da" providerId="ADAL" clId="{517529AE-AD07-714E-9829-414E61178D5E}" dt="2022-06-02T02:24:35.790" v="11" actId="700"/>
          <ac:spMkLst>
            <pc:docMk/>
            <pc:sldMk cId="4249393104" sldId="2076137231"/>
            <ac:spMk id="6" creationId="{8AA046B9-1C13-8D9E-F775-C5BE708B2374}"/>
          </ac:spMkLst>
        </pc:spChg>
        <pc:spChg chg="add del mod ord">
          <ac:chgData name="Aashish Jolly" userId="e557bdd7-a250-4d09-a910-fd68fcaaf6da" providerId="ADAL" clId="{517529AE-AD07-714E-9829-414E61178D5E}" dt="2022-06-02T02:25:02.549" v="18" actId="700"/>
          <ac:spMkLst>
            <pc:docMk/>
            <pc:sldMk cId="4249393104" sldId="2076137231"/>
            <ac:spMk id="7" creationId="{25A6CCDE-DFD9-C665-CF95-DA4433117782}"/>
          </ac:spMkLst>
        </pc:spChg>
        <pc:spChg chg="add del mod ord">
          <ac:chgData name="Aashish Jolly" userId="e557bdd7-a250-4d09-a910-fd68fcaaf6da" providerId="ADAL" clId="{517529AE-AD07-714E-9829-414E61178D5E}" dt="2022-06-02T02:25:02.549" v="18" actId="700"/>
          <ac:spMkLst>
            <pc:docMk/>
            <pc:sldMk cId="4249393104" sldId="2076137231"/>
            <ac:spMk id="8" creationId="{1F6DA8D0-1BDB-8E07-4F5C-39E299AF1FBA}"/>
          </ac:spMkLst>
        </pc:spChg>
        <pc:spChg chg="add del mod ord">
          <ac:chgData name="Aashish Jolly" userId="e557bdd7-a250-4d09-a910-fd68fcaaf6da" providerId="ADAL" clId="{517529AE-AD07-714E-9829-414E61178D5E}" dt="2022-06-02T02:25:02.549" v="18" actId="700"/>
          <ac:spMkLst>
            <pc:docMk/>
            <pc:sldMk cId="4249393104" sldId="2076137231"/>
            <ac:spMk id="9" creationId="{F49202B8-0BE9-AC36-89FC-B734934632EA}"/>
          </ac:spMkLst>
        </pc:spChg>
        <pc:spChg chg="add del mod ord">
          <ac:chgData name="Aashish Jolly" userId="e557bdd7-a250-4d09-a910-fd68fcaaf6da" providerId="ADAL" clId="{517529AE-AD07-714E-9829-414E61178D5E}" dt="2022-06-02T02:25:02.549" v="18" actId="700"/>
          <ac:spMkLst>
            <pc:docMk/>
            <pc:sldMk cId="4249393104" sldId="2076137231"/>
            <ac:spMk id="10" creationId="{A8BFFEBB-1907-F7F4-DD68-39F39858C98E}"/>
          </ac:spMkLst>
        </pc:spChg>
        <pc:spChg chg="add del mod ord">
          <ac:chgData name="Aashish Jolly" userId="e557bdd7-a250-4d09-a910-fd68fcaaf6da" providerId="ADAL" clId="{517529AE-AD07-714E-9829-414E61178D5E}" dt="2022-06-02T02:25:07.564" v="20" actId="478"/>
          <ac:spMkLst>
            <pc:docMk/>
            <pc:sldMk cId="4249393104" sldId="2076137231"/>
            <ac:spMk id="13" creationId="{67FD9C99-45AE-E435-A551-0D158005A2DE}"/>
          </ac:spMkLst>
        </pc:spChg>
        <pc:spChg chg="add del mod ord">
          <ac:chgData name="Aashish Jolly" userId="e557bdd7-a250-4d09-a910-fd68fcaaf6da" providerId="ADAL" clId="{517529AE-AD07-714E-9829-414E61178D5E}" dt="2022-06-02T02:25:31.515" v="24" actId="700"/>
          <ac:spMkLst>
            <pc:docMk/>
            <pc:sldMk cId="4249393104" sldId="2076137231"/>
            <ac:spMk id="14" creationId="{B3505FD0-B931-97C6-4B60-6F13C8FA9836}"/>
          </ac:spMkLst>
        </pc:spChg>
        <pc:spChg chg="add del mod ord">
          <ac:chgData name="Aashish Jolly" userId="e557bdd7-a250-4d09-a910-fd68fcaaf6da" providerId="ADAL" clId="{517529AE-AD07-714E-9829-414E61178D5E}" dt="2022-06-02T02:40:10.608" v="55" actId="700"/>
          <ac:spMkLst>
            <pc:docMk/>
            <pc:sldMk cId="4249393104" sldId="2076137231"/>
            <ac:spMk id="15" creationId="{F1D12DCA-C438-B621-1908-6BCEBBB63275}"/>
          </ac:spMkLst>
        </pc:spChg>
        <pc:spChg chg="add del mod ord">
          <ac:chgData name="Aashish Jolly" userId="e557bdd7-a250-4d09-a910-fd68fcaaf6da" providerId="ADAL" clId="{517529AE-AD07-714E-9829-414E61178D5E}" dt="2022-06-02T02:40:10.608" v="55" actId="700"/>
          <ac:spMkLst>
            <pc:docMk/>
            <pc:sldMk cId="4249393104" sldId="2076137231"/>
            <ac:spMk id="16" creationId="{37D08D25-F7B8-EE1D-595F-738C95190988}"/>
          </ac:spMkLst>
        </pc:spChg>
        <pc:spChg chg="add del mod">
          <ac:chgData name="Aashish Jolly" userId="e557bdd7-a250-4d09-a910-fd68fcaaf6da" providerId="ADAL" clId="{517529AE-AD07-714E-9829-414E61178D5E}" dt="2022-06-02T02:41:57.589" v="256"/>
          <ac:spMkLst>
            <pc:docMk/>
            <pc:sldMk cId="4249393104" sldId="2076137231"/>
            <ac:spMk id="17" creationId="{36C0D60A-B9BA-3DCE-0DB2-227B05E53158}"/>
          </ac:spMkLst>
        </pc:spChg>
        <pc:spChg chg="add mod ord">
          <ac:chgData name="Aashish Jolly" userId="e557bdd7-a250-4d09-a910-fd68fcaaf6da" providerId="ADAL" clId="{517529AE-AD07-714E-9829-414E61178D5E}" dt="2022-06-02T02:41:53.738" v="254" actId="20577"/>
          <ac:spMkLst>
            <pc:docMk/>
            <pc:sldMk cId="4249393104" sldId="2076137231"/>
            <ac:spMk id="18" creationId="{6EA6F79E-98F8-0F29-269A-9F98055A6C9F}"/>
          </ac:spMkLst>
        </pc:spChg>
        <pc:picChg chg="add del mod">
          <ac:chgData name="Aashish Jolly" userId="e557bdd7-a250-4d09-a910-fd68fcaaf6da" providerId="ADAL" clId="{517529AE-AD07-714E-9829-414E61178D5E}" dt="2022-06-02T02:40:05.211" v="54" actId="478"/>
          <ac:picMkLst>
            <pc:docMk/>
            <pc:sldMk cId="4249393104" sldId="2076137231"/>
            <ac:picMk id="12" creationId="{C825B1ED-D0A3-E7C4-359A-CF1450F84C37}"/>
          </ac:picMkLst>
        </pc:picChg>
      </pc:sldChg>
    </pc:docChg>
  </pc:docChgLst>
  <pc:docChgLst>
    <pc:chgData name="Umair Hoodbhoy" userId="34e0caed-e379-421f-b010-3b58bd2f404c" providerId="ADAL" clId="{7788EEB7-B2FB-BA42-ACB9-F1C302C252C0}"/>
    <pc:docChg chg="modSld">
      <pc:chgData name="Umair Hoodbhoy" userId="34e0caed-e379-421f-b010-3b58bd2f404c" providerId="ADAL" clId="{7788EEB7-B2FB-BA42-ACB9-F1C302C252C0}" dt="2020-12-03T15:04:02.864" v="24" actId="20577"/>
      <pc:docMkLst>
        <pc:docMk/>
      </pc:docMkLst>
      <pc:sldChg chg="modSp mod">
        <pc:chgData name="Umair Hoodbhoy" userId="34e0caed-e379-421f-b010-3b58bd2f404c" providerId="ADAL" clId="{7788EEB7-B2FB-BA42-ACB9-F1C302C252C0}" dt="2020-12-03T15:04:02.864" v="24" actId="20577"/>
        <pc:sldMkLst>
          <pc:docMk/>
          <pc:sldMk cId="1836159206" sldId="2076137209"/>
        </pc:sldMkLst>
        <pc:spChg chg="mod">
          <ac:chgData name="Umair Hoodbhoy" userId="34e0caed-e379-421f-b010-3b58bd2f404c" providerId="ADAL" clId="{7788EEB7-B2FB-BA42-ACB9-F1C302C252C0}" dt="2020-12-03T15:04:02.864" v="24" actId="20577"/>
          <ac:spMkLst>
            <pc:docMk/>
            <pc:sldMk cId="1836159206" sldId="2076137209"/>
            <ac:spMk id="5" creationId="{5C613691-370F-7F4A-BBDD-2E752F0A6354}"/>
          </ac:spMkLst>
        </pc:spChg>
      </pc:sldChg>
    </pc:docChg>
  </pc:docChgLst>
  <pc:docChgLst>
    <pc:chgData name="Umair Hoodbhoy" userId="9134fddd-ebe0-41b2-9df4-5549cb596a18" providerId="ADAL" clId="{DCB1A039-FBF3-3C4C-9E6B-4F385B576E8B}"/>
    <pc:docChg chg="custSel modSld sldOrd">
      <pc:chgData name="Umair Hoodbhoy" userId="9134fddd-ebe0-41b2-9df4-5549cb596a18" providerId="ADAL" clId="{DCB1A039-FBF3-3C4C-9E6B-4F385B576E8B}" dt="2021-04-29T16:28:29.731" v="75" actId="20578"/>
      <pc:docMkLst>
        <pc:docMk/>
      </pc:docMkLst>
      <pc:sldChg chg="addSp delSp modSp mod">
        <pc:chgData name="Umair Hoodbhoy" userId="9134fddd-ebe0-41b2-9df4-5549cb596a18" providerId="ADAL" clId="{DCB1A039-FBF3-3C4C-9E6B-4F385B576E8B}" dt="2021-04-29T14:20:17.595" v="28" actId="1076"/>
        <pc:sldMkLst>
          <pc:docMk/>
          <pc:sldMk cId="497402611" sldId="257"/>
        </pc:sldMkLst>
        <pc:spChg chg="mod">
          <ac:chgData name="Umair Hoodbhoy" userId="9134fddd-ebe0-41b2-9df4-5549cb596a18" providerId="ADAL" clId="{DCB1A039-FBF3-3C4C-9E6B-4F385B576E8B}" dt="2021-04-29T14:18:30.829" v="23" actId="20577"/>
          <ac:spMkLst>
            <pc:docMk/>
            <pc:sldMk cId="497402611" sldId="257"/>
            <ac:spMk id="6" creationId="{4A831B22-2464-7347-AED7-57BCDAB46AEB}"/>
          </ac:spMkLst>
        </pc:spChg>
        <pc:picChg chg="del">
          <ac:chgData name="Umair Hoodbhoy" userId="9134fddd-ebe0-41b2-9df4-5549cb596a18" providerId="ADAL" clId="{DCB1A039-FBF3-3C4C-9E6B-4F385B576E8B}" dt="2021-04-29T14:20:00.476" v="24" actId="478"/>
          <ac:picMkLst>
            <pc:docMk/>
            <pc:sldMk cId="497402611" sldId="257"/>
            <ac:picMk id="4" creationId="{65087AC0-6DFE-6744-88C2-8D7393C52410}"/>
          </ac:picMkLst>
        </pc:picChg>
        <pc:picChg chg="add mod">
          <ac:chgData name="Umair Hoodbhoy" userId="9134fddd-ebe0-41b2-9df4-5549cb596a18" providerId="ADAL" clId="{DCB1A039-FBF3-3C4C-9E6B-4F385B576E8B}" dt="2021-04-29T14:20:17.595" v="28" actId="1076"/>
          <ac:picMkLst>
            <pc:docMk/>
            <pc:sldMk cId="497402611" sldId="257"/>
            <ac:picMk id="9" creationId="{0A0B1C9B-03D7-9A49-AEAA-69E684621761}"/>
          </ac:picMkLst>
        </pc:picChg>
      </pc:sldChg>
      <pc:sldChg chg="ord">
        <pc:chgData name="Umair Hoodbhoy" userId="9134fddd-ebe0-41b2-9df4-5549cb596a18" providerId="ADAL" clId="{DCB1A039-FBF3-3C4C-9E6B-4F385B576E8B}" dt="2021-04-29T16:28:29.731" v="75" actId="20578"/>
        <pc:sldMkLst>
          <pc:docMk/>
          <pc:sldMk cId="915957084" sldId="2377"/>
        </pc:sldMkLst>
      </pc:sldChg>
      <pc:sldChg chg="modSp mod ord">
        <pc:chgData name="Umair Hoodbhoy" userId="9134fddd-ebe0-41b2-9df4-5549cb596a18" providerId="ADAL" clId="{DCB1A039-FBF3-3C4C-9E6B-4F385B576E8B}" dt="2021-04-29T16:28:06.873" v="74" actId="20578"/>
        <pc:sldMkLst>
          <pc:docMk/>
          <pc:sldMk cId="1836159206" sldId="2076137209"/>
        </pc:sldMkLst>
        <pc:spChg chg="mod">
          <ac:chgData name="Umair Hoodbhoy" userId="9134fddd-ebe0-41b2-9df4-5549cb596a18" providerId="ADAL" clId="{DCB1A039-FBF3-3C4C-9E6B-4F385B576E8B}" dt="2021-04-29T15:04:39.714" v="72" actId="20577"/>
          <ac:spMkLst>
            <pc:docMk/>
            <pc:sldMk cId="1836159206" sldId="2076137209"/>
            <ac:spMk id="5" creationId="{5C613691-370F-7F4A-BBDD-2E752F0A6354}"/>
          </ac:spMkLst>
        </pc:spChg>
      </pc:sldChg>
      <pc:sldChg chg="ord">
        <pc:chgData name="Umair Hoodbhoy" userId="9134fddd-ebe0-41b2-9df4-5549cb596a18" providerId="ADAL" clId="{DCB1A039-FBF3-3C4C-9E6B-4F385B576E8B}" dt="2021-04-29T16:27:54.977" v="73" actId="20578"/>
        <pc:sldMkLst>
          <pc:docMk/>
          <pc:sldMk cId="1919884171" sldId="2076137210"/>
        </pc:sldMkLst>
      </pc:sldChg>
      <pc:sldChg chg="ord">
        <pc:chgData name="Umair Hoodbhoy" userId="9134fddd-ebe0-41b2-9df4-5549cb596a18" providerId="ADAL" clId="{DCB1A039-FBF3-3C4C-9E6B-4F385B576E8B}" dt="2021-04-29T16:28:06.873" v="74" actId="20578"/>
        <pc:sldMkLst>
          <pc:docMk/>
          <pc:sldMk cId="2182762083" sldId="2076137219"/>
        </pc:sldMkLst>
      </pc:sldChg>
      <pc:sldChg chg="ord">
        <pc:chgData name="Umair Hoodbhoy" userId="9134fddd-ebe0-41b2-9df4-5549cb596a18" providerId="ADAL" clId="{DCB1A039-FBF3-3C4C-9E6B-4F385B576E8B}" dt="2021-04-29T16:27:54.977" v="73" actId="20578"/>
        <pc:sldMkLst>
          <pc:docMk/>
          <pc:sldMk cId="3150063096" sldId="2076137225"/>
        </pc:sldMkLst>
      </pc:sldChg>
      <pc:sldChg chg="modSp mod">
        <pc:chgData name="Umair Hoodbhoy" userId="9134fddd-ebe0-41b2-9df4-5549cb596a18" providerId="ADAL" clId="{DCB1A039-FBF3-3C4C-9E6B-4F385B576E8B}" dt="2021-04-29T15:01:18.845" v="30" actId="20577"/>
        <pc:sldMkLst>
          <pc:docMk/>
          <pc:sldMk cId="1355709797" sldId="2076137227"/>
        </pc:sldMkLst>
        <pc:spChg chg="mod">
          <ac:chgData name="Umair Hoodbhoy" userId="9134fddd-ebe0-41b2-9df4-5549cb596a18" providerId="ADAL" clId="{DCB1A039-FBF3-3C4C-9E6B-4F385B576E8B}" dt="2021-04-29T15:01:18.845" v="30" actId="20577"/>
          <ac:spMkLst>
            <pc:docMk/>
            <pc:sldMk cId="1355709797" sldId="2076137227"/>
            <ac:spMk id="5" creationId="{1509B83D-E4D3-7646-9630-1BFBD39C2A65}"/>
          </ac:spMkLst>
        </pc:spChg>
      </pc:sldChg>
    </pc:docChg>
  </pc:docChgLst>
  <pc:docChgLst>
    <pc:chgData name="Umair Hoodbhoy" userId="9134fddd-ebe0-41b2-9df4-5549cb596a18" providerId="ADAL" clId="{CA8D1B5B-7FDA-CC4F-A71E-61BCA48AB3FE}"/>
    <pc:docChg chg="modSld">
      <pc:chgData name="Umair Hoodbhoy" userId="9134fddd-ebe0-41b2-9df4-5549cb596a18" providerId="ADAL" clId="{CA8D1B5B-7FDA-CC4F-A71E-61BCA48AB3FE}" dt="2022-04-08T02:13:00.289" v="7"/>
      <pc:docMkLst>
        <pc:docMk/>
      </pc:docMkLst>
      <pc:sldChg chg="modSp modAnim">
        <pc:chgData name="Umair Hoodbhoy" userId="9134fddd-ebe0-41b2-9df4-5549cb596a18" providerId="ADAL" clId="{CA8D1B5B-7FDA-CC4F-A71E-61BCA48AB3FE}" dt="2022-04-08T02:13:00.289" v="7"/>
        <pc:sldMkLst>
          <pc:docMk/>
          <pc:sldMk cId="497402611" sldId="257"/>
        </pc:sldMkLst>
        <pc:spChg chg="mod">
          <ac:chgData name="Umair Hoodbhoy" userId="9134fddd-ebe0-41b2-9df4-5549cb596a18" providerId="ADAL" clId="{CA8D1B5B-7FDA-CC4F-A71E-61BCA48AB3FE}" dt="2022-04-08T02:12:28.813" v="5" actId="15"/>
          <ac:spMkLst>
            <pc:docMk/>
            <pc:sldMk cId="497402611" sldId="257"/>
            <ac:spMk id="3" creationId="{694B5C4F-8FC3-CF4B-ACB6-947742E48D2B}"/>
          </ac:spMkLst>
        </pc:spChg>
      </pc:sldChg>
    </pc:docChg>
  </pc:docChgLst>
  <pc:docChgLst>
    <pc:chgData name="Umair Hoodbhoy" userId="34e0caed-e379-421f-b010-3b58bd2f404c" providerId="ADAL" clId="{2F8FC093-A563-4848-B2C3-B80197E95E87}"/>
    <pc:docChg chg="addSld delSld modSld sldOrd">
      <pc:chgData name="Umair Hoodbhoy" userId="34e0caed-e379-421f-b010-3b58bd2f404c" providerId="ADAL" clId="{2F8FC093-A563-4848-B2C3-B80197E95E87}" dt="2020-10-29T19:20:50.697" v="38" actId="2696"/>
      <pc:docMkLst>
        <pc:docMk/>
      </pc:docMkLst>
      <pc:sldChg chg="del">
        <pc:chgData name="Umair Hoodbhoy" userId="34e0caed-e379-421f-b010-3b58bd2f404c" providerId="ADAL" clId="{2F8FC093-A563-4848-B2C3-B80197E95E87}" dt="2020-10-29T14:24:06.412" v="1" actId="2696"/>
        <pc:sldMkLst>
          <pc:docMk/>
          <pc:sldMk cId="3119973403" sldId="258"/>
        </pc:sldMkLst>
      </pc:sldChg>
      <pc:sldChg chg="del">
        <pc:chgData name="Umair Hoodbhoy" userId="34e0caed-e379-421f-b010-3b58bd2f404c" providerId="ADAL" clId="{2F8FC093-A563-4848-B2C3-B80197E95E87}" dt="2020-10-29T19:20:50.697" v="38" actId="2696"/>
        <pc:sldMkLst>
          <pc:docMk/>
          <pc:sldMk cId="196477025" sldId="259"/>
        </pc:sldMkLst>
      </pc:sldChg>
      <pc:sldChg chg="del">
        <pc:chgData name="Umair Hoodbhoy" userId="34e0caed-e379-421f-b010-3b58bd2f404c" providerId="ADAL" clId="{2F8FC093-A563-4848-B2C3-B80197E95E87}" dt="2020-10-29T14:27:26.924" v="6" actId="2696"/>
        <pc:sldMkLst>
          <pc:docMk/>
          <pc:sldMk cId="1604581515" sldId="260"/>
        </pc:sldMkLst>
      </pc:sldChg>
      <pc:sldChg chg="del">
        <pc:chgData name="Umair Hoodbhoy" userId="34e0caed-e379-421f-b010-3b58bd2f404c" providerId="ADAL" clId="{2F8FC093-A563-4848-B2C3-B80197E95E87}" dt="2020-10-29T14:25:47.286" v="2" actId="2696"/>
        <pc:sldMkLst>
          <pc:docMk/>
          <pc:sldMk cId="1897761602" sldId="2200"/>
        </pc:sldMkLst>
      </pc:sldChg>
      <pc:sldChg chg="del">
        <pc:chgData name="Umair Hoodbhoy" userId="34e0caed-e379-421f-b010-3b58bd2f404c" providerId="ADAL" clId="{2F8FC093-A563-4848-B2C3-B80197E95E87}" dt="2020-10-29T14:26:46.442" v="4" actId="2696"/>
        <pc:sldMkLst>
          <pc:docMk/>
          <pc:sldMk cId="2888449940" sldId="2201"/>
        </pc:sldMkLst>
      </pc:sldChg>
      <pc:sldChg chg="modSp mod">
        <pc:chgData name="Umair Hoodbhoy" userId="34e0caed-e379-421f-b010-3b58bd2f404c" providerId="ADAL" clId="{2F8FC093-A563-4848-B2C3-B80197E95E87}" dt="2020-10-29T15:02:09.654" v="33" actId="6549"/>
        <pc:sldMkLst>
          <pc:docMk/>
          <pc:sldMk cId="915957084" sldId="2377"/>
        </pc:sldMkLst>
        <pc:spChg chg="mod">
          <ac:chgData name="Umair Hoodbhoy" userId="34e0caed-e379-421f-b010-3b58bd2f404c" providerId="ADAL" clId="{2F8FC093-A563-4848-B2C3-B80197E95E87}" dt="2020-10-29T15:02:09.654" v="33" actId="6549"/>
          <ac:spMkLst>
            <pc:docMk/>
            <pc:sldMk cId="915957084" sldId="2377"/>
            <ac:spMk id="3" creationId="{C28BD90F-6A4F-4243-94BA-8D7CA1E2A5E4}"/>
          </ac:spMkLst>
        </pc:spChg>
      </pc:sldChg>
      <pc:sldChg chg="del">
        <pc:chgData name="Umair Hoodbhoy" userId="34e0caed-e379-421f-b010-3b58bd2f404c" providerId="ADAL" clId="{2F8FC093-A563-4848-B2C3-B80197E95E87}" dt="2020-10-29T14:25:58.423" v="3" actId="2696"/>
        <pc:sldMkLst>
          <pc:docMk/>
          <pc:sldMk cId="2576118896" sldId="2076137206"/>
        </pc:sldMkLst>
      </pc:sldChg>
      <pc:sldChg chg="modSp mod ord">
        <pc:chgData name="Umair Hoodbhoy" userId="34e0caed-e379-421f-b010-3b58bd2f404c" providerId="ADAL" clId="{2F8FC093-A563-4848-B2C3-B80197E95E87}" dt="2020-10-29T19:19:57.357" v="36" actId="20578"/>
        <pc:sldMkLst>
          <pc:docMk/>
          <pc:sldMk cId="1836159206" sldId="2076137209"/>
        </pc:sldMkLst>
        <pc:spChg chg="mod">
          <ac:chgData name="Umair Hoodbhoy" userId="34e0caed-e379-421f-b010-3b58bd2f404c" providerId="ADAL" clId="{2F8FC093-A563-4848-B2C3-B80197E95E87}" dt="2020-10-29T14:30:24.116" v="18" actId="20577"/>
          <ac:spMkLst>
            <pc:docMk/>
            <pc:sldMk cId="1836159206" sldId="2076137209"/>
            <ac:spMk id="5" creationId="{5C613691-370F-7F4A-BBDD-2E752F0A6354}"/>
          </ac:spMkLst>
        </pc:spChg>
      </pc:sldChg>
      <pc:sldChg chg="ord">
        <pc:chgData name="Umair Hoodbhoy" userId="34e0caed-e379-421f-b010-3b58bd2f404c" providerId="ADAL" clId="{2F8FC093-A563-4848-B2C3-B80197E95E87}" dt="2020-10-29T19:19:46.607" v="35" actId="20578"/>
        <pc:sldMkLst>
          <pc:docMk/>
          <pc:sldMk cId="2182762083" sldId="2076137219"/>
        </pc:sldMkLst>
      </pc:sldChg>
      <pc:sldChg chg="add">
        <pc:chgData name="Umair Hoodbhoy" userId="34e0caed-e379-421f-b010-3b58bd2f404c" providerId="ADAL" clId="{2F8FC093-A563-4848-B2C3-B80197E95E87}" dt="2020-10-29T14:21:49.950" v="0"/>
        <pc:sldMkLst>
          <pc:docMk/>
          <pc:sldMk cId="2791203215" sldId="2076137226"/>
        </pc:sldMkLst>
      </pc:sldChg>
      <pc:sldChg chg="modSp add mod">
        <pc:chgData name="Umair Hoodbhoy" userId="34e0caed-e379-421f-b010-3b58bd2f404c" providerId="ADAL" clId="{2F8FC093-A563-4848-B2C3-B80197E95E87}" dt="2020-10-29T15:23:55.536" v="34" actId="20577"/>
        <pc:sldMkLst>
          <pc:docMk/>
          <pc:sldMk cId="1355709797" sldId="2076137227"/>
        </pc:sldMkLst>
        <pc:spChg chg="mod">
          <ac:chgData name="Umair Hoodbhoy" userId="34e0caed-e379-421f-b010-3b58bd2f404c" providerId="ADAL" clId="{2F8FC093-A563-4848-B2C3-B80197E95E87}" dt="2020-10-29T15:23:55.536" v="34" actId="20577"/>
          <ac:spMkLst>
            <pc:docMk/>
            <pc:sldMk cId="1355709797" sldId="2076137227"/>
            <ac:spMk id="5" creationId="{1509B83D-E4D3-7646-9630-1BFBD39C2A65}"/>
          </ac:spMkLst>
        </pc:spChg>
      </pc:sldChg>
      <pc:sldChg chg="add">
        <pc:chgData name="Umair Hoodbhoy" userId="34e0caed-e379-421f-b010-3b58bd2f404c" providerId="ADAL" clId="{2F8FC093-A563-4848-B2C3-B80197E95E87}" dt="2020-10-29T19:20:39.877" v="37"/>
        <pc:sldMkLst>
          <pc:docMk/>
          <pc:sldMk cId="1528374991" sldId="20761372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B21AF-D792-F149-B1D9-FDD0388DFB0F}" type="datetimeFigureOut">
              <a:rPr lang="en-US" smtClean="0"/>
              <a:t>3/6/24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53955-6568-FE4F-893F-DA5900F31763}" type="slidenum">
              <a:rPr lang="en-US" smtClean="0"/>
              <a:t>‹#›</a:t>
            </a:fld>
            <a:endParaRPr lang="en-US" dirty="0"/>
          </a:p>
        </p:txBody>
      </p:sp>
    </p:spTree>
    <p:extLst>
      <p:ext uri="{BB962C8B-B14F-4D97-AF65-F5344CB8AC3E}">
        <p14:creationId xmlns:p14="http://schemas.microsoft.com/office/powerpoint/2010/main" val="1977848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forms.office.com/r/vhyhpCFj6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ce.aviatrix.com/ace-iac"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Your Feedback is very important to us. If you </a:t>
            </a:r>
            <a:r>
              <a:rPr lang="en-US" sz="1200" dirty="0" err="1"/>
              <a:t>wanna</a:t>
            </a:r>
            <a:r>
              <a:rPr lang="en-US" sz="1200" dirty="0"/>
              <a:t> say something on what we could improve. I really appreciate if you can fill out the survey. Your feedback will be very meaningful. I am </a:t>
            </a:r>
            <a:r>
              <a:rPr lang="en-US" sz="1200" dirty="0" err="1"/>
              <a:t>gonna</a:t>
            </a:r>
            <a:r>
              <a:rPr lang="en-US" sz="1200" dirty="0"/>
              <a:t> give two/three minutes.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you can raise </a:t>
            </a:r>
            <a:r>
              <a:rPr lang="en-US" sz="1200" dirty="0" err="1"/>
              <a:t>yoru</a:t>
            </a:r>
            <a:r>
              <a:rPr lang="en-US" sz="1200" dirty="0"/>
              <a:t> hand when you are done it would be great. Of course, it is not mandatory, we just appreciate to know what was good and what was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hlinkClick r:id="rId3"/>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hlinkClick r:id="rId3"/>
              </a:rPr>
              <a:t>https://forms.office.com/r/vhyhpCFj6t</a:t>
            </a:r>
            <a:endParaRPr lang="en-US" dirty="0"/>
          </a:p>
          <a:p>
            <a:endParaRPr lang="en-US" sz="1200" dirty="0"/>
          </a:p>
        </p:txBody>
      </p:sp>
      <p:sp>
        <p:nvSpPr>
          <p:cNvPr id="4" name="Slide Number Placeholder 3"/>
          <p:cNvSpPr>
            <a:spLocks noGrp="1"/>
          </p:cNvSpPr>
          <p:nvPr>
            <p:ph type="sldNum" sz="quarter" idx="5"/>
          </p:nvPr>
        </p:nvSpPr>
        <p:spPr/>
        <p:txBody>
          <a:bodyPr/>
          <a:lstStyle/>
          <a:p>
            <a:fld id="{82353955-6568-FE4F-893F-DA5900F31763}" type="slidenum">
              <a:rPr lang="en-US" smtClean="0"/>
              <a:t>1</a:t>
            </a:fld>
            <a:endParaRPr lang="en-US" dirty="0"/>
          </a:p>
        </p:txBody>
      </p:sp>
    </p:spTree>
    <p:extLst>
      <p:ext uri="{BB962C8B-B14F-4D97-AF65-F5344CB8AC3E}">
        <p14:creationId xmlns:p14="http://schemas.microsoft.com/office/powerpoint/2010/main" val="188534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ACE Automation (</a:t>
            </a:r>
            <a:r>
              <a:rPr lang="it-IT" dirty="0" err="1"/>
              <a:t>IaC</a:t>
            </a:r>
            <a:r>
              <a:rPr lang="it-IT" dirty="0"/>
              <a:t>) training </a:t>
            </a:r>
            <a:r>
              <a:rPr lang="it-IT" dirty="0">
                <a:sym typeface="Wingdings" pitchFamily="2" charset="2"/>
              </a:rPr>
              <a:t> </a:t>
            </a:r>
            <a:r>
              <a:rPr kumimoji="0" lang="it-IT" sz="1200" b="0" i="0" u="none" strike="noStrike" kern="1200" cap="none" spc="0" normalizeH="0" baseline="0" noProof="0" dirty="0">
                <a:ln>
                  <a:noFill/>
                </a:ln>
                <a:solidFill>
                  <a:srgbClr val="0070C0"/>
                </a:solidFill>
                <a:effectLst/>
                <a:uLnTx/>
                <a:uFillTx/>
                <a:latin typeface="Open Sans" panose="020B0606030504020204" pitchFamily="34" charset="0"/>
                <a:ea typeface="+mn-ea"/>
                <a:cs typeface="+mn-cs"/>
                <a:hlinkClick r:id="rId3">
                  <a:extLst>
                    <a:ext uri="{A12FA001-AC4F-418D-AE19-62706E023703}">
                      <ahyp:hlinkClr xmlns:ahyp="http://schemas.microsoft.com/office/drawing/2018/hyperlinkcolor" val="tx"/>
                    </a:ext>
                  </a:extLst>
                </a:hlinkClick>
              </a:rPr>
              <a:t>https://ace.aviatrix.com/ace-iac</a:t>
            </a:r>
            <a:endParaRPr kumimoji="0" lang="it-IT" sz="1200" b="0" i="0" u="none" strike="noStrike" kern="1200" cap="none" spc="0" normalizeH="0" baseline="0" noProof="0" dirty="0">
              <a:ln>
                <a:noFill/>
              </a:ln>
              <a:solidFill>
                <a:srgbClr val="0070C0"/>
              </a:solidFill>
              <a:effectLst/>
              <a:uLnTx/>
              <a:uFillTx/>
              <a:latin typeface="Open Sans" panose="020B06060305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0070C0"/>
                </a:solidFill>
                <a:effectLst/>
                <a:uLnTx/>
                <a:uFillTx/>
                <a:latin typeface="Open Sans" panose="020B0606030504020204" pitchFamily="34" charset="0"/>
                <a:ea typeface="+mn-ea"/>
                <a:cs typeface="+mn-cs"/>
              </a:rPr>
              <a:t>Coupon code – 100% free cost </a:t>
            </a:r>
            <a:r>
              <a:rPr kumimoji="0" lang="it-IT" sz="1200" b="0" i="0" u="none" strike="noStrike" kern="1200" cap="none" spc="0" normalizeH="0" baseline="0" noProof="0" dirty="0">
                <a:ln>
                  <a:noFill/>
                </a:ln>
                <a:solidFill>
                  <a:srgbClr val="0070C0"/>
                </a:solidFill>
                <a:effectLst/>
                <a:uLnTx/>
                <a:uFillTx/>
                <a:latin typeface="Open Sans" panose="020B0606030504020204" pitchFamily="34" charset="0"/>
                <a:ea typeface="+mn-ea"/>
                <a:cs typeface="+mn-cs"/>
                <a:sym typeface="Wingdings" pitchFamily="2" charset="2"/>
              </a:rPr>
              <a:t> </a:t>
            </a:r>
            <a:r>
              <a:rPr kumimoji="0" lang="en-US" sz="1200" b="1" i="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freeaceproattendees</a:t>
            </a:r>
            <a:endParaRPr kumimoji="0" lang="en-US" sz="1200" b="0" i="0" u="none" strike="noStrike" kern="1200" cap="none" spc="0" normalizeH="0" baseline="0" noProof="0" dirty="0">
              <a:ln>
                <a:noFill/>
              </a:ln>
              <a:solidFill>
                <a:srgbClr val="0070C0"/>
              </a:solidFill>
              <a:effectLst/>
              <a:uLnTx/>
              <a:uFillTx/>
              <a:latin typeface="Open Sans" panose="020B0606030504020204" pitchFamily="34" charset="0"/>
              <a:ea typeface="+mn-ea"/>
              <a:cs typeface="+mn-cs"/>
            </a:endParaRPr>
          </a:p>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2</a:t>
            </a:fld>
            <a:endParaRPr lang="en-CH"/>
          </a:p>
        </p:txBody>
      </p:sp>
    </p:spTree>
    <p:extLst>
      <p:ext uri="{BB962C8B-B14F-4D97-AF65-F5344CB8AC3E}">
        <p14:creationId xmlns:p14="http://schemas.microsoft.com/office/powerpoint/2010/main" val="330200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3</a:t>
            </a:fld>
            <a:endParaRPr lang="en-US"/>
          </a:p>
        </p:txBody>
      </p:sp>
    </p:spTree>
    <p:extLst>
      <p:ext uri="{BB962C8B-B14F-4D97-AF65-F5344CB8AC3E}">
        <p14:creationId xmlns:p14="http://schemas.microsoft.com/office/powerpoint/2010/main" val="117668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353955-6568-FE4F-893F-DA5900F31763}" type="slidenum">
              <a:rPr lang="en-US" smtClean="0"/>
              <a:t>4</a:t>
            </a:fld>
            <a:endParaRPr lang="en-US" dirty="0"/>
          </a:p>
        </p:txBody>
      </p:sp>
    </p:spTree>
    <p:extLst>
      <p:ext uri="{BB962C8B-B14F-4D97-AF65-F5344CB8AC3E}">
        <p14:creationId xmlns:p14="http://schemas.microsoft.com/office/powerpoint/2010/main" val="447540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316EDC-E266-FF46-A6EF-213A838D5E08}" type="slidenum">
              <a:rPr lang="en-US" smtClean="0"/>
              <a:t>5</a:t>
            </a:fld>
            <a:endParaRPr lang="en-US" dirty="0"/>
          </a:p>
        </p:txBody>
      </p:sp>
    </p:spTree>
    <p:extLst>
      <p:ext uri="{BB962C8B-B14F-4D97-AF65-F5344CB8AC3E}">
        <p14:creationId xmlns:p14="http://schemas.microsoft.com/office/powerpoint/2010/main" val="812686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5930538" y="1323902"/>
            <a:ext cx="6261464" cy="1848910"/>
          </a:xfrm>
        </p:spPr>
        <p:txBody>
          <a:bodyPr anchor="b">
            <a:normAutofit/>
          </a:bodyPr>
          <a:lstStyle>
            <a:lvl1pPr algn="l">
              <a:defRPr sz="4000" b="0">
                <a:solidFill>
                  <a:schemeClr val="accent1"/>
                </a:solidFill>
              </a:defRPr>
            </a:lvl1pPr>
          </a:lstStyle>
          <a:p>
            <a:r>
              <a:rPr lang="en-US" dirty="0"/>
              <a:t>The Title</a:t>
            </a:r>
          </a:p>
        </p:txBody>
      </p:sp>
      <p:sp>
        <p:nvSpPr>
          <p:cNvPr id="18" name="Text Placeholder 17"/>
          <p:cNvSpPr>
            <a:spLocks noGrp="1"/>
          </p:cNvSpPr>
          <p:nvPr userDrawn="1">
            <p:ph type="body" sz="quarter" idx="10" hasCustomPrompt="1"/>
          </p:nvPr>
        </p:nvSpPr>
        <p:spPr>
          <a:xfrm>
            <a:off x="5930538" y="3172812"/>
            <a:ext cx="6261605"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5930410" y="4518778"/>
            <a:ext cx="6261605" cy="1006475"/>
          </a:xfrm>
        </p:spPr>
        <p:txBody>
          <a:bodyPr>
            <a:normAutofit/>
          </a:bodyPr>
          <a:lstStyle>
            <a:lvl1pPr marL="0" indent="0">
              <a:buNone/>
              <a:defRPr sz="2000">
                <a:solidFill>
                  <a:schemeClr val="accent5"/>
                </a:solidFill>
              </a:defRPr>
            </a:lvl1pPr>
          </a:lstStyle>
          <a:p>
            <a:pPr lvl="0"/>
            <a:r>
              <a:rPr lang="en-US" dirty="0"/>
              <a:t>ACE Solutions Architecture Team</a:t>
            </a:r>
          </a:p>
        </p:txBody>
      </p: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3306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162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8C5C91E-18F0-E9F1-B20E-DBF605E23A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92817" y="93134"/>
            <a:ext cx="731520" cy="822960"/>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344299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19860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95823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67622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250663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382614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10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933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600">
                <a:solidFill>
                  <a:schemeClr val="accent5"/>
                </a:solidFill>
              </a:defRPr>
            </a:lvl1pPr>
          </a:lstStyle>
          <a:p>
            <a:pPr lvl="0"/>
            <a:r>
              <a:rPr lang="en-US" dirty="0"/>
              <a:t>Presenter Name</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82049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975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96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28499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54421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138140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95776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02621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71328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81733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21014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522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387084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267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61206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59425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72275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202223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2869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0693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600">
                <a:solidFill>
                  <a:schemeClr val="accent5"/>
                </a:solidFill>
              </a:defRPr>
            </a:lvl1pPr>
          </a:lstStyle>
          <a:p>
            <a:pPr lvl="0"/>
            <a:r>
              <a:rPr lang="en-US" dirty="0"/>
              <a:t>Presenter Name</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82049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96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28499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_with_Log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298797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54421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138140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95776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02621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71328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81733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21014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522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267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61206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grpSp>
        <p:nvGrpSpPr>
          <p:cNvPr id="10" name="Group 4"/>
          <p:cNvGrpSpPr>
            <a:grpSpLocks noChangeAspect="1"/>
          </p:cNvGrpSpPr>
          <p:nvPr/>
        </p:nvGrpSpPr>
        <p:grpSpPr bwMode="auto">
          <a:xfrm>
            <a:off x="348963" y="6557486"/>
            <a:ext cx="1237244" cy="151308"/>
            <a:chOff x="220" y="4113"/>
            <a:chExt cx="924" cy="113"/>
          </a:xfrm>
          <a:solidFill>
            <a:schemeClr val="bg1"/>
          </a:solidFill>
        </p:grpSpPr>
        <p:sp>
          <p:nvSpPr>
            <p:cNvPr id="12" name="Freeform 5"/>
            <p:cNvSpPr>
              <a:spLocks noEditPoints="1"/>
            </p:cNvSpPr>
            <p:nvPr/>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7"/>
            <p:cNvSpPr>
              <a:spLocks noChangeArrowheads="1"/>
            </p:cNvSpPr>
            <p:nvPr/>
          </p:nvSpPr>
          <p:spPr bwMode="auto">
            <a:xfrm>
              <a:off x="663" y="4122"/>
              <a:ext cx="9"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1"/>
            <p:cNvSpPr>
              <a:spLocks noChangeArrowheads="1"/>
            </p:cNvSpPr>
            <p:nvPr/>
          </p:nvSpPr>
          <p:spPr bwMode="auto">
            <a:xfrm>
              <a:off x="1011" y="4122"/>
              <a:ext cx="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344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59425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72275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202223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2869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0693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4"/>
          <p:cNvGrpSpPr>
            <a:grpSpLocks noChangeAspect="1"/>
          </p:cNvGrpSpPr>
          <p:nvPr userDrawn="1"/>
        </p:nvGrpSpPr>
        <p:grpSpPr bwMode="auto">
          <a:xfrm>
            <a:off x="349251" y="6560944"/>
            <a:ext cx="1208962" cy="147850"/>
            <a:chOff x="220" y="4113"/>
            <a:chExt cx="924" cy="113"/>
          </a:xfrm>
        </p:grpSpPr>
        <p:sp>
          <p:nvSpPr>
            <p:cNvPr id="11" name="Freeform 10"/>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416453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4"/>
          <p:cNvGrpSpPr>
            <a:grpSpLocks noChangeAspect="1"/>
          </p:cNvGrpSpPr>
          <p:nvPr userDrawn="1"/>
        </p:nvGrpSpPr>
        <p:grpSpPr bwMode="auto">
          <a:xfrm>
            <a:off x="349251" y="6560944"/>
            <a:ext cx="1208962" cy="147850"/>
            <a:chOff x="220" y="4113"/>
            <a:chExt cx="924" cy="113"/>
          </a:xfrm>
        </p:grpSpPr>
        <p:sp>
          <p:nvSpPr>
            <p:cNvPr id="11" name="Freeform 10"/>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215029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4"/>
          <p:cNvGrpSpPr>
            <a:grpSpLocks noChangeAspect="1"/>
          </p:cNvGrpSpPr>
          <p:nvPr userDrawn="1"/>
        </p:nvGrpSpPr>
        <p:grpSpPr bwMode="auto">
          <a:xfrm>
            <a:off x="349251" y="6560944"/>
            <a:ext cx="1208962" cy="147850"/>
            <a:chOff x="220" y="4113"/>
            <a:chExt cx="924" cy="113"/>
          </a:xfrm>
        </p:grpSpPr>
        <p:sp>
          <p:nvSpPr>
            <p:cNvPr id="11" name="Freeform 10"/>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60427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4"/>
          <p:cNvGrpSpPr>
            <a:grpSpLocks noChangeAspect="1"/>
          </p:cNvGrpSpPr>
          <p:nvPr userDrawn="1"/>
        </p:nvGrpSpPr>
        <p:grpSpPr bwMode="auto">
          <a:xfrm>
            <a:off x="349251" y="6560944"/>
            <a:ext cx="1208962" cy="147850"/>
            <a:chOff x="220" y="4113"/>
            <a:chExt cx="924" cy="113"/>
          </a:xfrm>
        </p:grpSpPr>
        <p:sp>
          <p:nvSpPr>
            <p:cNvPr id="11" name="Freeform 10"/>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250862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2.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emf"/><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2.png"/><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emf"/><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365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236061"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grpSp>
        <p:nvGrpSpPr>
          <p:cNvPr id="4" name="Group 4"/>
          <p:cNvGrpSpPr>
            <a:grpSpLocks noChangeAspect="1"/>
          </p:cNvGrpSpPr>
          <p:nvPr userDrawn="1"/>
        </p:nvGrpSpPr>
        <p:grpSpPr bwMode="auto">
          <a:xfrm>
            <a:off x="349251" y="6560944"/>
            <a:ext cx="1208962" cy="147850"/>
            <a:chOff x="220" y="4113"/>
            <a:chExt cx="924" cy="113"/>
          </a:xfrm>
        </p:grpSpPr>
        <p:sp>
          <p:nvSpPr>
            <p:cNvPr id="6" name="Freeform 5"/>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6" name="Picture 15"/>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1392817" y="93134"/>
            <a:ext cx="731520" cy="822960"/>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149231869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 id="2147483937"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pic>
        <p:nvPicPr>
          <p:cNvPr id="16" name="Picture 15"/>
          <p:cNvPicPr>
            <a:picLocks noChangeAspect="1"/>
          </p:cNvPicPr>
          <p:nvPr userDrawn="1"/>
        </p:nvPicPr>
        <p:blipFill>
          <a:blip r:embed="rId20"/>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4110948400"/>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pic>
        <p:nvPicPr>
          <p:cNvPr id="16" name="Picture 15"/>
          <p:cNvPicPr>
            <a:picLocks noChangeAspect="1"/>
          </p:cNvPicPr>
          <p:nvPr userDrawn="1"/>
        </p:nvPicPr>
        <p:blipFill>
          <a:blip r:embed="rId20"/>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4110948400"/>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ges.aviatrix.com/ace-professional-survey.html"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ace.aviatrix.com/ace-ia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hyperlink" Target="https://getproctorio.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57D1-F96E-D448-A042-1552F00BB529}"/>
              </a:ext>
            </a:extLst>
          </p:cNvPr>
          <p:cNvSpPr>
            <a:spLocks noGrp="1"/>
          </p:cNvSpPr>
          <p:nvPr>
            <p:ph type="title"/>
          </p:nvPr>
        </p:nvSpPr>
        <p:spPr/>
        <p:txBody>
          <a:bodyPr/>
          <a:lstStyle/>
          <a:p>
            <a:r>
              <a:rPr lang="en-US" dirty="0"/>
              <a:t>Feedback</a:t>
            </a:r>
          </a:p>
        </p:txBody>
      </p:sp>
      <p:sp>
        <p:nvSpPr>
          <p:cNvPr id="4" name="Slide Number Placeholder 3">
            <a:extLst>
              <a:ext uri="{FF2B5EF4-FFF2-40B4-BE49-F238E27FC236}">
                <a16:creationId xmlns:a16="http://schemas.microsoft.com/office/drawing/2014/main" id="{60D97DCB-4DDA-AE43-8ED0-2B3941AD981F}"/>
              </a:ext>
            </a:extLst>
          </p:cNvPr>
          <p:cNvSpPr>
            <a:spLocks noGrp="1"/>
          </p:cNvSpPr>
          <p:nvPr>
            <p:ph type="sldNum" sz="quarter" idx="10"/>
          </p:nvPr>
        </p:nvSpPr>
        <p:spPr/>
        <p:txBody>
          <a:bodyPr/>
          <a:lstStyle/>
          <a:p>
            <a:fld id="{4A70B06D-F489-48FF-A885-ABB74CD5C952}" type="slidenum">
              <a:rPr lang="en-US" smtClean="0"/>
              <a:pPr/>
              <a:t>1</a:t>
            </a:fld>
            <a:endParaRPr lang="en-US" dirty="0"/>
          </a:p>
        </p:txBody>
      </p:sp>
      <p:sp>
        <p:nvSpPr>
          <p:cNvPr id="3" name="Content Placeholder 2">
            <a:extLst>
              <a:ext uri="{FF2B5EF4-FFF2-40B4-BE49-F238E27FC236}">
                <a16:creationId xmlns:a16="http://schemas.microsoft.com/office/drawing/2014/main" id="{694B5C4F-8FC3-CF4B-ACB6-947742E48D2B}"/>
              </a:ext>
            </a:extLst>
          </p:cNvPr>
          <p:cNvSpPr>
            <a:spLocks noGrp="1"/>
          </p:cNvSpPr>
          <p:nvPr>
            <p:ph idx="4294967295"/>
          </p:nvPr>
        </p:nvSpPr>
        <p:spPr>
          <a:xfrm>
            <a:off x="6078538" y="1041400"/>
            <a:ext cx="6113462" cy="4959350"/>
          </a:xfrm>
          <a:prstGeom prst="rect">
            <a:avLst/>
          </a:prstGeom>
        </p:spPr>
        <p:txBody>
          <a:bodyPr>
            <a:noAutofit/>
          </a:bodyPr>
          <a:lstStyle/>
          <a:p>
            <a:r>
              <a:rPr lang="en-US" dirty="0"/>
              <a:t>Your Feedback is important to us to shape our training and certification program. </a:t>
            </a:r>
            <a:r>
              <a:rPr lang="en-CA" b="0" i="0" u="none" strike="noStrike" dirty="0">
                <a:solidFill>
                  <a:srgbClr val="000000"/>
                </a:solidFill>
                <a:effectLst/>
                <a:latin typeface="Calibri" panose="020F0502020204030204" pitchFamily="34" charset="0"/>
              </a:rPr>
              <a:t> </a:t>
            </a:r>
          </a:p>
          <a:p>
            <a:r>
              <a:rPr lang="en-CA" b="0" i="0" u="sng" dirty="0">
                <a:solidFill>
                  <a:srgbClr val="0078D7"/>
                </a:solidFill>
                <a:effectLst/>
                <a:latin typeface="Calibri" panose="020F0502020204030204" pitchFamily="34" charset="0"/>
                <a:hlinkClick r:id="rId3" tooltip="https://pages.aviatrix.com/ace-professional-survey.html"/>
              </a:rPr>
              <a:t>https://pages.aviatrix.com/ace-professional-</a:t>
            </a:r>
            <a:r>
              <a:rPr lang="en-CA" b="0" i="0" u="sng" dirty="0">
                <a:solidFill>
                  <a:srgbClr val="070706"/>
                </a:solidFill>
                <a:effectLst/>
                <a:latin typeface="Calibri" panose="020F0502020204030204" pitchFamily="34" charset="0"/>
                <a:hlinkClick r:id="rId3" tooltip="https://pages.aviatrix.com/ace-professional-survey.html"/>
              </a:rPr>
              <a:t>survey</a:t>
            </a:r>
            <a:r>
              <a:rPr lang="en-CA" b="0" i="0" u="sng" dirty="0">
                <a:solidFill>
                  <a:srgbClr val="0078D7"/>
                </a:solidFill>
                <a:effectLst/>
                <a:latin typeface="Calibri" panose="020F0502020204030204" pitchFamily="34" charset="0"/>
                <a:hlinkClick r:id="rId3" tooltip="https://pages.aviatrix.com/ace-professional-survey.html"/>
              </a:rPr>
              <a:t>.html</a:t>
            </a:r>
            <a:endParaRPr lang="en-US" b="1" dirty="0"/>
          </a:p>
          <a:p>
            <a:endParaRPr lang="en-US" b="1" dirty="0"/>
          </a:p>
          <a:p>
            <a:endParaRPr lang="en-US" b="1" dirty="0"/>
          </a:p>
          <a:p>
            <a:endParaRPr lang="en-US" b="1" dirty="0"/>
          </a:p>
          <a:p>
            <a:endParaRPr lang="en-US" b="1" dirty="0"/>
          </a:p>
          <a:p>
            <a:endParaRPr lang="en-US" dirty="0"/>
          </a:p>
        </p:txBody>
      </p:sp>
      <p:sp>
        <p:nvSpPr>
          <p:cNvPr id="5" name="Right Arrow 4">
            <a:extLst>
              <a:ext uri="{FF2B5EF4-FFF2-40B4-BE49-F238E27FC236}">
                <a16:creationId xmlns:a16="http://schemas.microsoft.com/office/drawing/2014/main" id="{8B84041F-140F-9749-BC0A-29D8D4965B21}"/>
              </a:ext>
            </a:extLst>
          </p:cNvPr>
          <p:cNvSpPr/>
          <p:nvPr/>
        </p:nvSpPr>
        <p:spPr>
          <a:xfrm>
            <a:off x="7058628" y="5370524"/>
            <a:ext cx="661439" cy="292308"/>
          </a:xfrm>
          <a:prstGeom prst="rightArrow">
            <a:avLst/>
          </a:prstGeom>
          <a:solidFill>
            <a:schemeClr val="accent2"/>
          </a:solidFill>
        </p:spPr>
        <p:txBody>
          <a:bodyPr wrap="square" rtlCol="0" anchor="ctr">
            <a:spAutoFit/>
          </a:bodyPr>
          <a:lstStyle/>
          <a:p>
            <a:pPr algn="l"/>
            <a:endParaRPr lang="en-US" dirty="0">
              <a:latin typeface="Metropolis Light" pitchFamily="2" charset="77"/>
            </a:endParaRPr>
          </a:p>
        </p:txBody>
      </p:sp>
      <p:pic>
        <p:nvPicPr>
          <p:cNvPr id="14" name="Picture 13">
            <a:extLst>
              <a:ext uri="{FF2B5EF4-FFF2-40B4-BE49-F238E27FC236}">
                <a16:creationId xmlns:a16="http://schemas.microsoft.com/office/drawing/2014/main" id="{F423EA98-0CA2-4E46-EB75-49BB033E2898}"/>
              </a:ext>
            </a:extLst>
          </p:cNvPr>
          <p:cNvPicPr>
            <a:picLocks noChangeAspect="1"/>
          </p:cNvPicPr>
          <p:nvPr/>
        </p:nvPicPr>
        <p:blipFill>
          <a:blip r:embed="rId4"/>
          <a:stretch>
            <a:fillRect/>
          </a:stretch>
        </p:blipFill>
        <p:spPr>
          <a:xfrm>
            <a:off x="8226062" y="4238584"/>
            <a:ext cx="3444144" cy="1762120"/>
          </a:xfrm>
          <a:prstGeom prst="rect">
            <a:avLst/>
          </a:prstGeom>
        </p:spPr>
      </p:pic>
      <p:sp>
        <p:nvSpPr>
          <p:cNvPr id="8" name="TextBox 7">
            <a:extLst>
              <a:ext uri="{FF2B5EF4-FFF2-40B4-BE49-F238E27FC236}">
                <a16:creationId xmlns:a16="http://schemas.microsoft.com/office/drawing/2014/main" id="{A2B7527B-E60E-518A-092E-5F9B28CF3C26}"/>
              </a:ext>
            </a:extLst>
          </p:cNvPr>
          <p:cNvSpPr txBox="1"/>
          <p:nvPr/>
        </p:nvSpPr>
        <p:spPr>
          <a:xfrm>
            <a:off x="5551216" y="5047359"/>
            <a:ext cx="2360180" cy="646331"/>
          </a:xfrm>
          <a:prstGeom prst="rect">
            <a:avLst/>
          </a:prstGeom>
          <a:noFill/>
        </p:spPr>
        <p:txBody>
          <a:bodyPr wrap="square" rtlCol="0">
            <a:spAutoFit/>
          </a:bodyPr>
          <a:lstStyle/>
          <a:p>
            <a:r>
              <a:rPr lang="en-US" dirty="0"/>
              <a:t>Raise hand in Zoom when done</a:t>
            </a:r>
            <a:endParaRPr lang="LID4096" dirty="0"/>
          </a:p>
        </p:txBody>
      </p:sp>
    </p:spTree>
    <p:extLst>
      <p:ext uri="{BB962C8B-B14F-4D97-AF65-F5344CB8AC3E}">
        <p14:creationId xmlns:p14="http://schemas.microsoft.com/office/powerpoint/2010/main" val="4974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D76E-F053-2927-4E6E-AC40012B3E2D}"/>
              </a:ext>
            </a:extLst>
          </p:cNvPr>
          <p:cNvSpPr>
            <a:spLocks noGrp="1"/>
          </p:cNvSpPr>
          <p:nvPr>
            <p:ph type="title"/>
          </p:nvPr>
        </p:nvSpPr>
        <p:spPr/>
        <p:txBody>
          <a:bodyPr/>
          <a:lstStyle/>
          <a:p>
            <a:r>
              <a:rPr lang="en-US" dirty="0"/>
              <a:t>Next Steps </a:t>
            </a:r>
            <a:r>
              <a:rPr lang="en-US" dirty="0">
                <a:sym typeface="Wingdings" panose="05000000000000000000" pitchFamily="2" charset="2"/>
              </a:rPr>
              <a:t> ACE Automation Specialty (</a:t>
            </a:r>
            <a:r>
              <a:rPr lang="en-US" dirty="0" err="1">
                <a:sym typeface="Wingdings" panose="05000000000000000000" pitchFamily="2" charset="2"/>
              </a:rPr>
              <a:t>IaC</a:t>
            </a:r>
            <a:r>
              <a:rPr lang="en-US" dirty="0">
                <a:sym typeface="Wingdings" panose="05000000000000000000" pitchFamily="2" charset="2"/>
              </a:rPr>
              <a:t>) </a:t>
            </a:r>
            <a:r>
              <a:rPr lang="en-US" dirty="0"/>
              <a:t> </a:t>
            </a:r>
          </a:p>
        </p:txBody>
      </p:sp>
      <p:sp>
        <p:nvSpPr>
          <p:cNvPr id="12" name="Slide Number Placeholder 11">
            <a:extLst>
              <a:ext uri="{FF2B5EF4-FFF2-40B4-BE49-F238E27FC236}">
                <a16:creationId xmlns:a16="http://schemas.microsoft.com/office/drawing/2014/main" id="{2A54BB34-A42A-59F8-1EBE-C65796AD2607}"/>
              </a:ext>
            </a:extLst>
          </p:cNvPr>
          <p:cNvSpPr>
            <a:spLocks noGrp="1"/>
          </p:cNvSpPr>
          <p:nvPr>
            <p:ph type="sldNum" sz="quarter" idx="10"/>
          </p:nvPr>
        </p:nvSpPr>
        <p:spPr/>
        <p:txBody>
          <a:bodyPr/>
          <a:lstStyle/>
          <a:p>
            <a:fld id="{4A70B06D-F489-48FF-A885-ABB74CD5C952}" type="slidenum">
              <a:rPr lang="en-US" smtClean="0"/>
              <a:pPr/>
              <a:t>2</a:t>
            </a:fld>
            <a:endParaRPr lang="en-US" dirty="0"/>
          </a:p>
        </p:txBody>
      </p:sp>
      <p:sp>
        <p:nvSpPr>
          <p:cNvPr id="8" name="TextBox 7">
            <a:extLst>
              <a:ext uri="{FF2B5EF4-FFF2-40B4-BE49-F238E27FC236}">
                <a16:creationId xmlns:a16="http://schemas.microsoft.com/office/drawing/2014/main" id="{08C24272-6799-242F-4F84-1099795BC3FD}"/>
              </a:ext>
            </a:extLst>
          </p:cNvPr>
          <p:cNvSpPr txBox="1"/>
          <p:nvPr/>
        </p:nvSpPr>
        <p:spPr>
          <a:xfrm>
            <a:off x="843350" y="1241023"/>
            <a:ext cx="8460137" cy="1302601"/>
          </a:xfrm>
          <a:prstGeom prst="rect">
            <a:avLst/>
          </a:prstGeom>
          <a:noFill/>
        </p:spPr>
        <p:txBody>
          <a:bodyPr wrap="square">
            <a:spAutoFit/>
          </a:bodyPr>
          <a:lstStyle/>
          <a:p>
            <a:pPr marL="228600" indent="-228600">
              <a:lnSpc>
                <a:spcPct val="120000"/>
              </a:lnSpc>
              <a:spcBef>
                <a:spcPts val="600"/>
              </a:spcBef>
              <a:spcAft>
                <a:spcPts val="600"/>
              </a:spcAft>
              <a:buClr>
                <a:srgbClr val="E24307">
                  <a:lumMod val="60000"/>
                  <a:lumOff val="40000"/>
                </a:srgbClr>
              </a:buClr>
              <a:buSzPct val="100000"/>
              <a:buFont typeface="Calibri" panose="020F0502020204030204" pitchFamily="34" charset="0"/>
              <a:buChar char="●"/>
              <a:defRPr/>
            </a:pPr>
            <a:r>
              <a:rPr kumimoji="0" lang="en-AU"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Sign up for </a:t>
            </a:r>
            <a:r>
              <a:rPr lang="en-US" b="0" i="0" dirty="0">
                <a:solidFill>
                  <a:srgbClr val="222222"/>
                </a:solidFill>
                <a:effectLst/>
                <a:latin typeface="Open Sans" panose="020B0606030504020204" pitchFamily="34" charset="0"/>
              </a:rPr>
              <a:t>ACE </a:t>
            </a:r>
            <a:r>
              <a:rPr lang="en-US" b="0" i="0" dirty="0" err="1">
                <a:solidFill>
                  <a:srgbClr val="222222"/>
                </a:solidFill>
                <a:effectLst/>
                <a:latin typeface="Open Sans" panose="020B0606030504020204" pitchFamily="34" charset="0"/>
              </a:rPr>
              <a:t>Multicloud</a:t>
            </a:r>
            <a:r>
              <a:rPr lang="en-US" b="0" i="0" dirty="0">
                <a:solidFill>
                  <a:srgbClr val="222222"/>
                </a:solidFill>
                <a:effectLst/>
                <a:latin typeface="Open Sans" panose="020B0606030504020204" pitchFamily="34" charset="0"/>
              </a:rPr>
              <a:t> Network Automation Specialty (</a:t>
            </a:r>
            <a:r>
              <a:rPr lang="en-US" b="0" i="0" dirty="0" err="1">
                <a:solidFill>
                  <a:srgbClr val="222222"/>
                </a:solidFill>
                <a:effectLst/>
                <a:latin typeface="Open Sans" panose="020B0606030504020204" pitchFamily="34" charset="0"/>
              </a:rPr>
              <a:t>IaC</a:t>
            </a:r>
            <a:r>
              <a:rPr lang="en-US" b="0" i="0" dirty="0">
                <a:solidFill>
                  <a:srgbClr val="222222"/>
                </a:solidFill>
                <a:effectLst/>
                <a:latin typeface="Open Sans" panose="020B0606030504020204" pitchFamily="34" charset="0"/>
              </a:rPr>
              <a:t>)</a:t>
            </a:r>
            <a:endParaRPr kumimoji="0" lang="en-AU"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a:p>
            <a:pPr marL="742950" marR="0" lvl="1" indent="-285750" algn="l" defTabSz="914400" rtl="0" eaLnBrk="1" fontAlgn="auto" latinLnBrk="0" hangingPunct="1">
              <a:lnSpc>
                <a:spcPct val="120000"/>
              </a:lnSpc>
              <a:spcBef>
                <a:spcPts val="600"/>
              </a:spcBef>
              <a:spcAft>
                <a:spcPts val="600"/>
              </a:spcAft>
              <a:buClr>
                <a:schemeClr val="accent1">
                  <a:lumMod val="60000"/>
                  <a:lumOff val="40000"/>
                </a:schemeClr>
              </a:buClr>
              <a:buSzPct val="95000"/>
              <a:buFont typeface="Wingdings" panose="05000000000000000000" pitchFamily="2" charset="2"/>
              <a:buChar char="q"/>
              <a:tabLst/>
              <a:defRPr/>
            </a:pPr>
            <a:r>
              <a:rPr kumimoji="0" lang="it-IT" sz="1600" b="0" i="0" u="none" strike="noStrike" kern="1200" cap="none" spc="0" normalizeH="0" baseline="0" noProof="0" dirty="0">
                <a:ln>
                  <a:noFill/>
                </a:ln>
                <a:solidFill>
                  <a:srgbClr val="0070C0"/>
                </a:solidFill>
                <a:effectLst/>
                <a:uLnTx/>
                <a:uFillTx/>
                <a:latin typeface="Open Sans" panose="020B0606030504020204" pitchFamily="34" charset="0"/>
                <a:ea typeface="+mn-ea"/>
                <a:cs typeface="+mn-cs"/>
                <a:hlinkClick r:id="rId3">
                  <a:extLst>
                    <a:ext uri="{A12FA001-AC4F-418D-AE19-62706E023703}">
                      <ahyp:hlinkClr xmlns:ahyp="http://schemas.microsoft.com/office/drawing/2018/hyperlinkcolor" val="tx"/>
                    </a:ext>
                  </a:extLst>
                </a:hlinkClick>
              </a:rPr>
              <a:t>https://ace.aviatrix.com/ace-iac</a:t>
            </a:r>
            <a:endParaRPr kumimoji="0" lang="en-US" sz="1600" b="0" i="0" u="none" strike="noStrike" kern="1200" cap="none" spc="0" normalizeH="0" baseline="0" noProof="0" dirty="0">
              <a:ln>
                <a:noFill/>
              </a:ln>
              <a:solidFill>
                <a:srgbClr val="0070C0"/>
              </a:solidFill>
              <a:effectLst/>
              <a:uLnTx/>
              <a:uFillTx/>
              <a:latin typeface="Open Sans" panose="020B0606030504020204" pitchFamily="34" charset="0"/>
              <a:ea typeface="+mn-ea"/>
              <a:cs typeface="+mn-cs"/>
            </a:endParaRPr>
          </a:p>
          <a:p>
            <a:pPr marL="742950" marR="0" lvl="1" indent="-285750" algn="l" defTabSz="914400" rtl="0" eaLnBrk="1" fontAlgn="auto" latinLnBrk="0" hangingPunct="1">
              <a:lnSpc>
                <a:spcPct val="120000"/>
              </a:lnSpc>
              <a:spcBef>
                <a:spcPts val="600"/>
              </a:spcBef>
              <a:spcAft>
                <a:spcPts val="600"/>
              </a:spcAft>
              <a:buClr>
                <a:schemeClr val="accent1">
                  <a:lumMod val="60000"/>
                  <a:lumOff val="40000"/>
                </a:schemeClr>
              </a:buClr>
              <a:buSzPct val="95000"/>
              <a:buFont typeface="Wingdings" panose="05000000000000000000" pitchFamily="2" charset="2"/>
              <a:buChar char="q"/>
              <a:tabLst/>
              <a:defRPr/>
            </a:pPr>
            <a:r>
              <a:rPr kumimoji="0" lang="en-US" sz="16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Use coupon code </a:t>
            </a:r>
            <a:r>
              <a:rPr kumimoji="0" lang="en-US" sz="1600" b="1" i="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freeaceproattendees</a:t>
            </a:r>
            <a:r>
              <a:rPr kumimoji="0" lang="en-US" sz="1600" b="1"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 </a:t>
            </a:r>
            <a:r>
              <a:rPr kumimoji="0" lang="en-US" sz="16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- 100% cost free</a:t>
            </a:r>
          </a:p>
        </p:txBody>
      </p:sp>
      <p:pic>
        <p:nvPicPr>
          <p:cNvPr id="10" name="Picture 9">
            <a:extLst>
              <a:ext uri="{FF2B5EF4-FFF2-40B4-BE49-F238E27FC236}">
                <a16:creationId xmlns:a16="http://schemas.microsoft.com/office/drawing/2014/main" id="{4661D0BF-86F3-2A2F-048F-9B566C4DD3C2}"/>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406357" y="2014537"/>
            <a:ext cx="2514600" cy="2828925"/>
          </a:xfrm>
          <a:prstGeom prst="rect">
            <a:avLst/>
          </a:prstGeom>
        </p:spPr>
      </p:pic>
      <p:sp>
        <p:nvSpPr>
          <p:cNvPr id="11" name="TextBox 10">
            <a:extLst>
              <a:ext uri="{FF2B5EF4-FFF2-40B4-BE49-F238E27FC236}">
                <a16:creationId xmlns:a16="http://schemas.microsoft.com/office/drawing/2014/main" id="{0B713A4F-7284-3D21-595A-CD9C0248F7FF}"/>
              </a:ext>
            </a:extLst>
          </p:cNvPr>
          <p:cNvSpPr txBox="1"/>
          <p:nvPr/>
        </p:nvSpPr>
        <p:spPr>
          <a:xfrm>
            <a:off x="726393" y="3072649"/>
            <a:ext cx="8460137" cy="2471446"/>
          </a:xfrm>
          <a:prstGeom prst="rect">
            <a:avLst/>
          </a:prstGeom>
          <a:noFill/>
        </p:spPr>
        <p:txBody>
          <a:bodyPr wrap="square">
            <a:spAutoFit/>
          </a:bodyPr>
          <a:lstStyle/>
          <a:p>
            <a:pPr marL="228600" indent="-228600">
              <a:lnSpc>
                <a:spcPct val="120000"/>
              </a:lnSpc>
              <a:spcBef>
                <a:spcPts val="600"/>
              </a:spcBef>
              <a:spcAft>
                <a:spcPts val="600"/>
              </a:spcAft>
              <a:buClr>
                <a:srgbClr val="E24307">
                  <a:lumMod val="60000"/>
                  <a:lumOff val="40000"/>
                </a:srgbClr>
              </a:buClr>
              <a:buSzPct val="100000"/>
              <a:buFont typeface="Calibri" panose="020F0502020204030204" pitchFamily="34" charset="0"/>
              <a:buChar char="●"/>
              <a:defRPr/>
            </a:pPr>
            <a:r>
              <a:rPr lang="en-US" dirty="0">
                <a:solidFill>
                  <a:prstClr val="black"/>
                </a:solidFill>
                <a:latin typeface="Open Sans" panose="020B0606030504020204" pitchFamily="34" charset="0"/>
              </a:rPr>
              <a:t>About this course:</a:t>
            </a:r>
          </a:p>
          <a:p>
            <a:pPr marL="742950" lvl="1" indent="-285750">
              <a:buClr>
                <a:schemeClr val="accent1">
                  <a:lumMod val="60000"/>
                  <a:lumOff val="40000"/>
                </a:schemeClr>
              </a:buClr>
              <a:buFont typeface="Wingdings" panose="05000000000000000000" pitchFamily="2" charset="2"/>
              <a:buChar char="q"/>
            </a:pPr>
            <a:r>
              <a:rPr lang="en-US" sz="1600" dirty="0">
                <a:solidFill>
                  <a:prstClr val="black"/>
                </a:solidFill>
                <a:latin typeface="Open Sans" panose="020B0606030504020204" pitchFamily="34" charset="0"/>
              </a:rPr>
              <a:t>The Aviatrix Certified Engineer </a:t>
            </a:r>
            <a:r>
              <a:rPr lang="en-US" sz="1600" dirty="0" err="1">
                <a:solidFill>
                  <a:prstClr val="black"/>
                </a:solidFill>
                <a:latin typeface="Open Sans" panose="020B0606030504020204" pitchFamily="34" charset="0"/>
              </a:rPr>
              <a:t>Multicloud</a:t>
            </a:r>
            <a:r>
              <a:rPr lang="en-US" sz="1600" dirty="0">
                <a:solidFill>
                  <a:prstClr val="black"/>
                </a:solidFill>
                <a:latin typeface="Open Sans" panose="020B0606030504020204" pitchFamily="34" charset="0"/>
              </a:rPr>
              <a:t> Network Infrastructure as Code (</a:t>
            </a:r>
            <a:r>
              <a:rPr lang="en-US" sz="1600" dirty="0" err="1">
                <a:solidFill>
                  <a:prstClr val="black"/>
                </a:solidFill>
                <a:latin typeface="Open Sans" panose="020B0606030504020204" pitchFamily="34" charset="0"/>
              </a:rPr>
              <a:t>IaC</a:t>
            </a:r>
            <a:r>
              <a:rPr lang="en-US" sz="1600" dirty="0">
                <a:solidFill>
                  <a:prstClr val="black"/>
                </a:solidFill>
                <a:latin typeface="Open Sans" panose="020B0606030504020204" pitchFamily="34" charset="0"/>
              </a:rPr>
              <a:t>) course brings the concepts of DevOps together by automating a </a:t>
            </a:r>
            <a:r>
              <a:rPr lang="en-US" sz="1600" dirty="0" err="1">
                <a:solidFill>
                  <a:prstClr val="black"/>
                </a:solidFill>
                <a:latin typeface="Open Sans" panose="020B0606030504020204" pitchFamily="34" charset="0"/>
              </a:rPr>
              <a:t>multicloud</a:t>
            </a:r>
            <a:r>
              <a:rPr lang="en-US" sz="1600" dirty="0">
                <a:solidFill>
                  <a:prstClr val="black"/>
                </a:solidFill>
                <a:latin typeface="Open Sans" panose="020B0606030504020204" pitchFamily="34" charset="0"/>
              </a:rPr>
              <a:t> network infrastructure through hands-on labs. </a:t>
            </a:r>
          </a:p>
          <a:p>
            <a:pPr marL="742950" lvl="1" indent="-285750">
              <a:buClr>
                <a:schemeClr val="accent1">
                  <a:lumMod val="60000"/>
                  <a:lumOff val="40000"/>
                </a:schemeClr>
              </a:buClr>
              <a:buFont typeface="Wingdings" panose="05000000000000000000" pitchFamily="2" charset="2"/>
              <a:buChar char="q"/>
            </a:pPr>
            <a:r>
              <a:rPr lang="en-US" sz="1600" dirty="0">
                <a:solidFill>
                  <a:prstClr val="black"/>
                </a:solidFill>
                <a:latin typeface="Open Sans" panose="020B0606030504020204" pitchFamily="34" charset="0"/>
              </a:rPr>
              <a:t>The training includes solved walkthrough guides of each lab. Students can expect to enter the training with no coding background and complete the training with an understanding of how to use </a:t>
            </a:r>
            <a:r>
              <a:rPr lang="en-US" sz="1600" dirty="0" err="1">
                <a:solidFill>
                  <a:prstClr val="black"/>
                </a:solidFill>
                <a:latin typeface="Open Sans" panose="020B0606030504020204" pitchFamily="34" charset="0"/>
              </a:rPr>
              <a:t>IaC</a:t>
            </a:r>
            <a:r>
              <a:rPr lang="en-US" sz="1600" dirty="0">
                <a:solidFill>
                  <a:prstClr val="black"/>
                </a:solidFill>
                <a:latin typeface="Open Sans" panose="020B0606030504020204" pitchFamily="34" charset="0"/>
              </a:rPr>
              <a:t> tools (</a:t>
            </a:r>
            <a:r>
              <a:rPr lang="en-US" sz="1600" b="1" dirty="0">
                <a:solidFill>
                  <a:prstClr val="black"/>
                </a:solidFill>
                <a:latin typeface="Open Sans" panose="020B0606030504020204" pitchFamily="34" charset="0"/>
              </a:rPr>
              <a:t>GitHub</a:t>
            </a:r>
            <a:r>
              <a:rPr lang="en-US" sz="1600" dirty="0">
                <a:solidFill>
                  <a:prstClr val="black"/>
                </a:solidFill>
                <a:latin typeface="Open Sans" panose="020B0606030504020204" pitchFamily="34" charset="0"/>
              </a:rPr>
              <a:t> and </a:t>
            </a:r>
            <a:r>
              <a:rPr lang="en-US" sz="1600" b="1" dirty="0">
                <a:solidFill>
                  <a:prstClr val="black"/>
                </a:solidFill>
                <a:latin typeface="Open Sans" panose="020B0606030504020204" pitchFamily="34" charset="0"/>
              </a:rPr>
              <a:t>Terraform Cloud</a:t>
            </a:r>
            <a:r>
              <a:rPr lang="en-US" sz="1600" dirty="0">
                <a:solidFill>
                  <a:prstClr val="black"/>
                </a:solidFill>
                <a:latin typeface="Open Sans" panose="020B0606030504020204" pitchFamily="34" charset="0"/>
              </a:rPr>
              <a:t>) to build, enhance, and secure </a:t>
            </a:r>
            <a:r>
              <a:rPr lang="en-US" sz="1600" dirty="0" err="1">
                <a:solidFill>
                  <a:prstClr val="black"/>
                </a:solidFill>
                <a:latin typeface="Open Sans" panose="020B0606030504020204" pitchFamily="34" charset="0"/>
              </a:rPr>
              <a:t>multicloud</a:t>
            </a:r>
            <a:r>
              <a:rPr lang="en-US" sz="1600" dirty="0">
                <a:solidFill>
                  <a:prstClr val="black"/>
                </a:solidFill>
                <a:latin typeface="Open Sans" panose="020B0606030504020204" pitchFamily="34" charset="0"/>
              </a:rPr>
              <a:t> networks at scale in an automated fashion.</a:t>
            </a:r>
          </a:p>
        </p:txBody>
      </p:sp>
    </p:spTree>
    <p:extLst>
      <p:ext uri="{BB962C8B-B14F-4D97-AF65-F5344CB8AC3E}">
        <p14:creationId xmlns:p14="http://schemas.microsoft.com/office/powerpoint/2010/main" val="257140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725">
                                          <p:stCondLst>
                                            <p:cond delay="0"/>
                                          </p:stCondLst>
                                        </p:cTn>
                                        <p:tgtEl>
                                          <p:spTgt spid="10"/>
                                        </p:tgtEl>
                                      </p:cBhvr>
                                    </p:animEffect>
                                    <p:anim calcmode="lin" valueType="num">
                                      <p:cBhvr>
                                        <p:cTn id="8" dur="2278"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830"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830" tmFilter="0, 0; 0.125,0.2665; 0.25,0.4; 0.375,0.465; 0.5,0.5;  0.625,0.535; 0.75,0.6; 0.875,0.7335; 1,1">
                                          <p:stCondLst>
                                            <p:cond delay="830"/>
                                          </p:stCondLst>
                                        </p:cTn>
                                        <p:tgtEl>
                                          <p:spTgt spid="10"/>
                                        </p:tgtEl>
                                        <p:attrNameLst>
                                          <p:attrName>ppt_y</p:attrName>
                                        </p:attrNameLst>
                                      </p:cBhvr>
                                      <p:tavLst>
                                        <p:tav tm="0" fmla="#ppt_y-sin(pi*$)/9">
                                          <p:val>
                                            <p:fltVal val="0"/>
                                          </p:val>
                                        </p:tav>
                                        <p:tav tm="100000">
                                          <p:val>
                                            <p:fltVal val="1"/>
                                          </p:val>
                                        </p:tav>
                                      </p:tavLst>
                                    </p:anim>
                                    <p:anim calcmode="lin" valueType="num">
                                      <p:cBhvr>
                                        <p:cTn id="11" dur="415" tmFilter="0, 0; 0.125,0.2665; 0.25,0.4; 0.375,0.465; 0.5,0.5;  0.625,0.535; 0.75,0.6; 0.875,0.7335; 1,1">
                                          <p:stCondLst>
                                            <p:cond delay="1655"/>
                                          </p:stCondLst>
                                        </p:cTn>
                                        <p:tgtEl>
                                          <p:spTgt spid="10"/>
                                        </p:tgtEl>
                                        <p:attrNameLst>
                                          <p:attrName>ppt_y</p:attrName>
                                        </p:attrNameLst>
                                      </p:cBhvr>
                                      <p:tavLst>
                                        <p:tav tm="0" fmla="#ppt_y-sin(pi*$)/27">
                                          <p:val>
                                            <p:fltVal val="0"/>
                                          </p:val>
                                        </p:tav>
                                        <p:tav tm="100000">
                                          <p:val>
                                            <p:fltVal val="1"/>
                                          </p:val>
                                        </p:tav>
                                      </p:tavLst>
                                    </p:anim>
                                    <p:anim calcmode="lin" valueType="num">
                                      <p:cBhvr>
                                        <p:cTn id="12" dur="205" tmFilter="0, 0; 0.125,0.2665; 0.25,0.4; 0.375,0.465; 0.5,0.5;  0.625,0.535; 0.75,0.6; 0.875,0.7335; 1,1">
                                          <p:stCondLst>
                                            <p:cond delay="2070"/>
                                          </p:stCondLst>
                                        </p:cTn>
                                        <p:tgtEl>
                                          <p:spTgt spid="10"/>
                                        </p:tgtEl>
                                        <p:attrNameLst>
                                          <p:attrName>ppt_y</p:attrName>
                                        </p:attrNameLst>
                                      </p:cBhvr>
                                      <p:tavLst>
                                        <p:tav tm="0" fmla="#ppt_y-sin(pi*$)/81">
                                          <p:val>
                                            <p:fltVal val="0"/>
                                          </p:val>
                                        </p:tav>
                                        <p:tav tm="100000">
                                          <p:val>
                                            <p:fltVal val="1"/>
                                          </p:val>
                                        </p:tav>
                                      </p:tavLst>
                                    </p:anim>
                                    <p:animScale>
                                      <p:cBhvr>
                                        <p:cTn id="13" dur="33">
                                          <p:stCondLst>
                                            <p:cond delay="812"/>
                                          </p:stCondLst>
                                        </p:cTn>
                                        <p:tgtEl>
                                          <p:spTgt spid="10"/>
                                        </p:tgtEl>
                                      </p:cBhvr>
                                      <p:to x="100000" y="60000"/>
                                    </p:animScale>
                                    <p:animScale>
                                      <p:cBhvr>
                                        <p:cTn id="14" dur="207" decel="50000">
                                          <p:stCondLst>
                                            <p:cond delay="845"/>
                                          </p:stCondLst>
                                        </p:cTn>
                                        <p:tgtEl>
                                          <p:spTgt spid="10"/>
                                        </p:tgtEl>
                                      </p:cBhvr>
                                      <p:to x="100000" y="100000"/>
                                    </p:animScale>
                                    <p:animScale>
                                      <p:cBhvr>
                                        <p:cTn id="15" dur="33">
                                          <p:stCondLst>
                                            <p:cond delay="1640"/>
                                          </p:stCondLst>
                                        </p:cTn>
                                        <p:tgtEl>
                                          <p:spTgt spid="10"/>
                                        </p:tgtEl>
                                      </p:cBhvr>
                                      <p:to x="100000" y="80000"/>
                                    </p:animScale>
                                    <p:animScale>
                                      <p:cBhvr>
                                        <p:cTn id="16" dur="207" decel="50000">
                                          <p:stCondLst>
                                            <p:cond delay="1673"/>
                                          </p:stCondLst>
                                        </p:cTn>
                                        <p:tgtEl>
                                          <p:spTgt spid="10"/>
                                        </p:tgtEl>
                                      </p:cBhvr>
                                      <p:to x="100000" y="100000"/>
                                    </p:animScale>
                                    <p:animScale>
                                      <p:cBhvr>
                                        <p:cTn id="17" dur="33">
                                          <p:stCondLst>
                                            <p:cond delay="2052"/>
                                          </p:stCondLst>
                                        </p:cTn>
                                        <p:tgtEl>
                                          <p:spTgt spid="10"/>
                                        </p:tgtEl>
                                      </p:cBhvr>
                                      <p:to x="100000" y="90000"/>
                                    </p:animScale>
                                    <p:animScale>
                                      <p:cBhvr>
                                        <p:cTn id="18" dur="207" decel="50000">
                                          <p:stCondLst>
                                            <p:cond delay="2085"/>
                                          </p:stCondLst>
                                        </p:cTn>
                                        <p:tgtEl>
                                          <p:spTgt spid="10"/>
                                        </p:tgtEl>
                                      </p:cBhvr>
                                      <p:to x="100000" y="100000"/>
                                    </p:animScale>
                                    <p:animScale>
                                      <p:cBhvr>
                                        <p:cTn id="19" dur="33">
                                          <p:stCondLst>
                                            <p:cond delay="2260"/>
                                          </p:stCondLst>
                                        </p:cTn>
                                        <p:tgtEl>
                                          <p:spTgt spid="10"/>
                                        </p:tgtEl>
                                      </p:cBhvr>
                                      <p:to x="100000" y="95000"/>
                                    </p:animScale>
                                    <p:animScale>
                                      <p:cBhvr>
                                        <p:cTn id="20" dur="207" decel="50000">
                                          <p:stCondLst>
                                            <p:cond delay="2293"/>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52CC-5888-6A47-8A94-C0A0843CFC15}"/>
              </a:ext>
            </a:extLst>
          </p:cNvPr>
          <p:cNvSpPr>
            <a:spLocks noGrp="1"/>
          </p:cNvSpPr>
          <p:nvPr>
            <p:ph type="title"/>
          </p:nvPr>
        </p:nvSpPr>
        <p:spPr/>
        <p:txBody>
          <a:bodyPr/>
          <a:lstStyle/>
          <a:p>
            <a:r>
              <a:rPr lang="en-US" b="0" dirty="0">
                <a:latin typeface="+mn-lt"/>
              </a:rPr>
              <a:t>ACE-Professional Exam Guidelines</a:t>
            </a:r>
          </a:p>
        </p:txBody>
      </p:sp>
      <p:pic>
        <p:nvPicPr>
          <p:cNvPr id="5" name="Graphic 4" descr="No sign">
            <a:extLst>
              <a:ext uri="{FF2B5EF4-FFF2-40B4-BE49-F238E27FC236}">
                <a16:creationId xmlns:a16="http://schemas.microsoft.com/office/drawing/2014/main" id="{49FDFDDE-46BB-954F-8570-05F456D3C2DA}"/>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7242419">
            <a:off x="7474185" y="537268"/>
            <a:ext cx="4866942" cy="4866942"/>
          </a:xfrm>
          <a:prstGeom prst="rect">
            <a:avLst/>
          </a:prstGeom>
        </p:spPr>
      </p:pic>
      <p:sp>
        <p:nvSpPr>
          <p:cNvPr id="6" name="TextBox 5">
            <a:extLst>
              <a:ext uri="{FF2B5EF4-FFF2-40B4-BE49-F238E27FC236}">
                <a16:creationId xmlns:a16="http://schemas.microsoft.com/office/drawing/2014/main" id="{C2F40BEA-CCA7-E543-9CEA-E01624D6E170}"/>
              </a:ext>
            </a:extLst>
          </p:cNvPr>
          <p:cNvSpPr txBox="1"/>
          <p:nvPr/>
        </p:nvSpPr>
        <p:spPr>
          <a:xfrm rot="19950238">
            <a:off x="8303891" y="2556882"/>
            <a:ext cx="3870676" cy="400110"/>
          </a:xfrm>
          <a:prstGeom prst="rect">
            <a:avLst/>
          </a:prstGeom>
          <a:noFill/>
        </p:spPr>
        <p:txBody>
          <a:bodyPr wrap="square" rtlCol="0">
            <a:spAutoFit/>
          </a:bodyPr>
          <a:lstStyle/>
          <a:p>
            <a:r>
              <a:rPr lang="en-US" sz="2000" b="1" dirty="0">
                <a:solidFill>
                  <a:schemeClr val="bg1"/>
                </a:solidFill>
              </a:rPr>
              <a:t>NO EXCUSE FOR CHEATING</a:t>
            </a:r>
          </a:p>
        </p:txBody>
      </p:sp>
      <p:sp>
        <p:nvSpPr>
          <p:cNvPr id="9" name="Content Placeholder 2">
            <a:extLst>
              <a:ext uri="{FF2B5EF4-FFF2-40B4-BE49-F238E27FC236}">
                <a16:creationId xmlns:a16="http://schemas.microsoft.com/office/drawing/2014/main" id="{66026F08-176E-A92F-7D94-A3F354469E41}"/>
              </a:ext>
            </a:extLst>
          </p:cNvPr>
          <p:cNvSpPr txBox="1">
            <a:spLocks/>
          </p:cNvSpPr>
          <p:nvPr/>
        </p:nvSpPr>
        <p:spPr>
          <a:xfrm>
            <a:off x="0" y="1049645"/>
            <a:ext cx="7951304" cy="506123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24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2133" b="1" i="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867" b="1" i="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b="1" i="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333" b="1" i="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5138" lvl="1" indent="-282575"/>
            <a:r>
              <a:rPr lang="en-US" sz="1800" b="0" dirty="0">
                <a:latin typeface="Open Sans" panose="020B0606030504020204" pitchFamily="34" charset="0"/>
              </a:rPr>
              <a:t>Close all unnecessary programs and browsers/tabs, except the one tab being used for taking exam. Chrome required!</a:t>
            </a:r>
          </a:p>
          <a:p>
            <a:pPr marL="465138" lvl="1" indent="-282575"/>
            <a:r>
              <a:rPr lang="en-US" sz="1800" b="0" dirty="0">
                <a:latin typeface="Open Sans" panose="020B0606030504020204" pitchFamily="34" charset="0"/>
              </a:rPr>
              <a:t>Once exam is started, stay in the same browser through out the exam, don’t navigate away!</a:t>
            </a:r>
          </a:p>
          <a:p>
            <a:pPr marL="465138" lvl="1" indent="-282575"/>
            <a:r>
              <a:rPr lang="en-US" sz="1800" b="0" dirty="0">
                <a:latin typeface="Open Sans" panose="020B0606030504020204" pitchFamily="34" charset="0"/>
              </a:rPr>
              <a:t>Please act as if you are sitting in a testing center where you are not allowed to use any resources, talk, or ask questions.</a:t>
            </a:r>
          </a:p>
          <a:p>
            <a:pPr marL="465138" lvl="1" indent="-282575"/>
            <a:r>
              <a:rPr lang="en-US" sz="1800" b="0" dirty="0">
                <a:latin typeface="Open Sans" panose="020B0606030504020204" pitchFamily="34" charset="0"/>
              </a:rPr>
              <a:t>You are not allowed to discuss test questions with anyone, and Aviatrix reserves the right to revoke your certification in case of taking screenshots or sharing the content of the exam.</a:t>
            </a:r>
          </a:p>
          <a:p>
            <a:pPr marL="465138" lvl="1" indent="-282575"/>
            <a:r>
              <a:rPr lang="en-US" sz="1800" b="0" dirty="0">
                <a:latin typeface="Open Sans" panose="020B0606030504020204" pitchFamily="34" charset="0"/>
              </a:rPr>
              <a:t>Your activity is being monitored during the exam and will be validated before result is announced</a:t>
            </a:r>
          </a:p>
        </p:txBody>
      </p:sp>
    </p:spTree>
    <p:extLst>
      <p:ext uri="{BB962C8B-B14F-4D97-AF65-F5344CB8AC3E}">
        <p14:creationId xmlns:p14="http://schemas.microsoft.com/office/powerpoint/2010/main" val="301722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8435-2056-9E41-9D1C-2738E71358FA}"/>
              </a:ext>
            </a:extLst>
          </p:cNvPr>
          <p:cNvSpPr>
            <a:spLocks noGrp="1"/>
          </p:cNvSpPr>
          <p:nvPr>
            <p:ph type="title"/>
          </p:nvPr>
        </p:nvSpPr>
        <p:spPr/>
        <p:txBody>
          <a:bodyPr>
            <a:noAutofit/>
          </a:bodyPr>
          <a:lstStyle/>
          <a:p>
            <a:r>
              <a:rPr lang="en-US" dirty="0">
                <a:latin typeface="+mn-lt"/>
              </a:rPr>
              <a:t>Prerequisites</a:t>
            </a:r>
          </a:p>
        </p:txBody>
      </p:sp>
      <p:sp>
        <p:nvSpPr>
          <p:cNvPr id="3" name="Slide Number Placeholder 2">
            <a:extLst>
              <a:ext uri="{FF2B5EF4-FFF2-40B4-BE49-F238E27FC236}">
                <a16:creationId xmlns:a16="http://schemas.microsoft.com/office/drawing/2014/main" id="{26D414B1-2B41-1E4B-8764-63322B9381CB}"/>
              </a:ext>
            </a:extLst>
          </p:cNvPr>
          <p:cNvSpPr>
            <a:spLocks noGrp="1"/>
          </p:cNvSpPr>
          <p:nvPr>
            <p:ph type="sldNum" sz="quarter" idx="10"/>
          </p:nvPr>
        </p:nvSpPr>
        <p:spPr/>
        <p:txBody>
          <a:bodyPr/>
          <a:lstStyle/>
          <a:p>
            <a:fld id="{4A70B06D-F489-48FF-A885-ABB74CD5C952}" type="slidenum">
              <a:rPr lang="en-US" smtClean="0"/>
              <a:pPr/>
              <a:t>4</a:t>
            </a:fld>
            <a:endParaRPr lang="en-US" dirty="0"/>
          </a:p>
        </p:txBody>
      </p:sp>
      <p:sp>
        <p:nvSpPr>
          <p:cNvPr id="8" name="Text Placeholder 5">
            <a:extLst>
              <a:ext uri="{FF2B5EF4-FFF2-40B4-BE49-F238E27FC236}">
                <a16:creationId xmlns:a16="http://schemas.microsoft.com/office/drawing/2014/main" id="{B967456C-314C-0964-8464-C91C5F100BD2}"/>
              </a:ext>
            </a:extLst>
          </p:cNvPr>
          <p:cNvSpPr txBox="1">
            <a:spLocks/>
          </p:cNvSpPr>
          <p:nvPr/>
        </p:nvSpPr>
        <p:spPr>
          <a:xfrm>
            <a:off x="726393" y="963634"/>
            <a:ext cx="10694082" cy="493073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800" b="0" i="0" kern="1200">
                <a:solidFill>
                  <a:schemeClr val="tx1"/>
                </a:solidFill>
                <a:latin typeface="Open Sans" panose="020B0606030504020204" pitchFamily="34" charset="0"/>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b="0" i="0" kern="1200">
                <a:solidFill>
                  <a:schemeClr val="tx1"/>
                </a:solidFill>
                <a:latin typeface="Open Sans" panose="020B0606030504020204" pitchFamily="34" charset="0"/>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b="0" i="0" kern="1200">
                <a:solidFill>
                  <a:schemeClr val="tx1"/>
                </a:solidFill>
                <a:latin typeface="Open Sans" panose="020B0606030504020204" pitchFamily="34" charset="0"/>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b="0" i="0" kern="1200">
                <a:solidFill>
                  <a:schemeClr val="tx1"/>
                </a:solidFill>
                <a:latin typeface="Open Sans" panose="020B0606030504020204" pitchFamily="34" charset="0"/>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b="0" i="0" kern="1200">
                <a:solidFill>
                  <a:schemeClr val="tx1"/>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All labs must be 100% completed except bonus labs.</a:t>
            </a:r>
          </a:p>
          <a:p>
            <a:pPr marL="228600" marR="0" lvl="0" indent="-228600" algn="l" defTabSz="914400"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Install </a:t>
            </a:r>
            <a:r>
              <a:rPr kumimoji="0" lang="en-US" sz="1600" b="1" i="0" u="none" strike="noStrike" kern="1200" cap="none" spc="0" normalizeH="0" baseline="0" noProof="0" dirty="0" err="1">
                <a:ln>
                  <a:noFill/>
                </a:ln>
                <a:solidFill>
                  <a:sysClr val="windowText" lastClr="000000"/>
                </a:solidFill>
                <a:effectLst/>
                <a:uLnTx/>
                <a:uFillTx/>
                <a:latin typeface="Open Sans" panose="020B0606030504020204" pitchFamily="34" charset="0"/>
                <a:ea typeface="+mn-ea"/>
                <a:cs typeface="+mn-cs"/>
              </a:rPr>
              <a:t>Proctorio</a:t>
            </a: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 Plugin by going to </a:t>
            </a: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hlinkClick r:id="rId3"/>
              </a:rPr>
              <a:t>https://getproctorio.com</a:t>
            </a: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 and confirming you met all the requirements.</a:t>
            </a:r>
          </a:p>
          <a:p>
            <a:pPr marL="228600" marR="0" lvl="0" indent="-228600" algn="l" defTabSz="914400"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System requirements for taking the exam:</a:t>
            </a:r>
          </a:p>
          <a:p>
            <a:pPr marL="685800" marR="0" lvl="1" indent="-228600" algn="l" defTabSz="914400"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Chrome Browser</a:t>
            </a:r>
          </a:p>
          <a:p>
            <a:pPr marL="685800" marR="0" lvl="1" indent="-228600" algn="l" defTabSz="914400"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Permissions to install plugins</a:t>
            </a:r>
          </a:p>
          <a:p>
            <a:pPr marL="685800" marR="0" lvl="1" indent="-228600" algn="l" defTabSz="914400"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Working Microphone (NO HEADPHONES ALLOWED)</a:t>
            </a:r>
          </a:p>
          <a:p>
            <a:pPr marL="685800" marR="0" lvl="1" indent="-228600" algn="l" defTabSz="914400"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Working Webcam</a:t>
            </a:r>
          </a:p>
          <a:p>
            <a:pPr marL="685800" marR="0" lvl="1" indent="-228600" algn="l" defTabSz="914400"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Government-Issued ID</a:t>
            </a:r>
          </a:p>
          <a:p>
            <a:pPr marL="685800" marR="0" lvl="1" indent="-228600" algn="l" defTabSz="914400"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Verify your system compatibility at </a:t>
            </a: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hlinkClick r:id="rId3"/>
              </a:rPr>
              <a:t>https://getproctorio.com</a:t>
            </a: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 </a:t>
            </a:r>
          </a:p>
          <a:p>
            <a:pPr marL="228600" marR="0" lvl="0" indent="-228600" algn="l" defTabSz="914400"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b="1" i="0" u="none" strike="noStrike" kern="1200" cap="none" spc="0" normalizeH="0" baseline="0" noProof="0" dirty="0">
                <a:ln>
                  <a:noFill/>
                </a:ln>
                <a:solidFill>
                  <a:srgbClr val="FF0000"/>
                </a:solidFill>
                <a:effectLst/>
                <a:uLnTx/>
                <a:uFillTx/>
                <a:latin typeface="Open Sans" panose="020B0606030504020204" pitchFamily="34" charset="0"/>
                <a:ea typeface="+mn-ea"/>
                <a:cs typeface="+mn-cs"/>
              </a:rPr>
              <a:t>Your screen, camera, speaker, microphone, and system activity will be monitored and recorded during the exam. If you do not agree to these terms and conditions, please do not take the exam.</a:t>
            </a:r>
          </a:p>
          <a:p>
            <a:pPr marL="228600" marR="0" lvl="0" indent="-228600" algn="l" defTabSz="914400"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If you get kicked out, please re-enter the exam ASAP. The clock is still ticking.</a:t>
            </a:r>
          </a:p>
        </p:txBody>
      </p:sp>
    </p:spTree>
    <p:extLst>
      <p:ext uri="{BB962C8B-B14F-4D97-AF65-F5344CB8AC3E}">
        <p14:creationId xmlns:p14="http://schemas.microsoft.com/office/powerpoint/2010/main" val="2182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dissolve">
                                      <p:cBhvr>
                                        <p:cTn id="21" dur="500"/>
                                        <p:tgtEl>
                                          <p:spTgt spid="8">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dissolve">
                                      <p:cBhvr>
                                        <p:cTn id="24" dur="500"/>
                                        <p:tgtEl>
                                          <p:spTgt spid="8">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dissolve">
                                      <p:cBhvr>
                                        <p:cTn id="27" dur="500"/>
                                        <p:tgtEl>
                                          <p:spTgt spid="8">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8">
                                            <p:txEl>
                                              <p:pRg st="8" end="8"/>
                                            </p:txEl>
                                          </p:spTgt>
                                        </p:tgtEl>
                                        <p:attrNameLst>
                                          <p:attrName>style.visibility</p:attrName>
                                        </p:attrNameLst>
                                      </p:cBhvr>
                                      <p:to>
                                        <p:strVal val="visible"/>
                                      </p:to>
                                    </p:set>
                                    <p:animEffect transition="in" filter="dissolve">
                                      <p:cBhvr>
                                        <p:cTn id="30" dur="500"/>
                                        <p:tgtEl>
                                          <p:spTgt spid="8">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Effect transition="in" filter="dissolve">
                                      <p:cBhvr>
                                        <p:cTn id="33" dur="500"/>
                                        <p:tgtEl>
                                          <p:spTgt spid="8">
                                            <p:txEl>
                                              <p:pRg st="9" end="9"/>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
                                            <p:txEl>
                                              <p:pRg st="10" end="10"/>
                                            </p:txEl>
                                          </p:spTgt>
                                        </p:tgtEl>
                                        <p:attrNameLst>
                                          <p:attrName>style.visibility</p:attrName>
                                        </p:attrNameLst>
                                      </p:cBhvr>
                                      <p:to>
                                        <p:strVal val="visible"/>
                                      </p:to>
                                    </p:set>
                                    <p:animEffect transition="in" filter="dissolve">
                                      <p:cBhvr>
                                        <p:cTn id="36"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DFD3-B462-DF45-B8C8-A5AFC3EA058F}"/>
              </a:ext>
            </a:extLst>
          </p:cNvPr>
          <p:cNvSpPr>
            <a:spLocks noGrp="1"/>
          </p:cNvSpPr>
          <p:nvPr>
            <p:ph type="title"/>
          </p:nvPr>
        </p:nvSpPr>
        <p:spPr/>
        <p:txBody>
          <a:bodyPr/>
          <a:lstStyle/>
          <a:p>
            <a:r>
              <a:rPr lang="en-US" dirty="0"/>
              <a:t>Importing badges from a different account</a:t>
            </a:r>
          </a:p>
        </p:txBody>
      </p:sp>
      <p:sp>
        <p:nvSpPr>
          <p:cNvPr id="3" name="Slide Number Placeholder 2">
            <a:extLst>
              <a:ext uri="{FF2B5EF4-FFF2-40B4-BE49-F238E27FC236}">
                <a16:creationId xmlns:a16="http://schemas.microsoft.com/office/drawing/2014/main" id="{DA029832-0DDF-F140-B343-A65AF9B7289B}"/>
              </a:ext>
            </a:extLst>
          </p:cNvPr>
          <p:cNvSpPr>
            <a:spLocks noGrp="1"/>
          </p:cNvSpPr>
          <p:nvPr>
            <p:ph type="sldNum" sz="quarter" idx="10"/>
          </p:nvPr>
        </p:nvSpPr>
        <p:spPr/>
        <p:txBody>
          <a:bodyPr/>
          <a:lstStyle/>
          <a:p>
            <a:fld id="{4A70B06D-F489-48FF-A885-ABB74CD5C952}" type="slidenum">
              <a:rPr lang="en-US" smtClean="0"/>
              <a:pPr/>
              <a:t>5</a:t>
            </a:fld>
            <a:endParaRPr lang="en-US" dirty="0"/>
          </a:p>
        </p:txBody>
      </p:sp>
      <p:sp>
        <p:nvSpPr>
          <p:cNvPr id="5" name="Text Placeholder 4">
            <a:extLst>
              <a:ext uri="{FF2B5EF4-FFF2-40B4-BE49-F238E27FC236}">
                <a16:creationId xmlns:a16="http://schemas.microsoft.com/office/drawing/2014/main" id="{1509B83D-E4D3-7646-9630-1BFBD39C2A65}"/>
              </a:ext>
            </a:extLst>
          </p:cNvPr>
          <p:cNvSpPr>
            <a:spLocks noGrp="1"/>
          </p:cNvSpPr>
          <p:nvPr>
            <p:ph idx="4294967295"/>
          </p:nvPr>
        </p:nvSpPr>
        <p:spPr>
          <a:xfrm>
            <a:off x="377072" y="1244600"/>
            <a:ext cx="10316328" cy="4502150"/>
          </a:xfrm>
        </p:spPr>
        <p:txBody>
          <a:bodyPr/>
          <a:lstStyle/>
          <a:p>
            <a:pPr marL="457200" indent="-457200">
              <a:buFont typeface="Arial" panose="020B0604020202020204" pitchFamily="34" charset="0"/>
              <a:buChar char="•"/>
            </a:pPr>
            <a:endParaRPr lang="en-US" b="1" dirty="0">
              <a:solidFill>
                <a:schemeClr val="tx1"/>
              </a:solidFill>
            </a:endParaRPr>
          </a:p>
          <a:p>
            <a:pPr marL="0" indent="0">
              <a:buNone/>
            </a:pPr>
            <a:r>
              <a:rPr lang="en-US" b="1" dirty="0" err="1">
                <a:solidFill>
                  <a:schemeClr val="tx1"/>
                </a:solidFill>
              </a:rPr>
              <a:t>Credly</a:t>
            </a:r>
            <a:r>
              <a:rPr lang="en-US" b="1" dirty="0">
                <a:solidFill>
                  <a:schemeClr val="tx1"/>
                </a:solidFill>
              </a:rPr>
              <a:t> </a:t>
            </a:r>
            <a:r>
              <a:rPr lang="en-US" dirty="0">
                <a:solidFill>
                  <a:schemeClr val="tx1"/>
                </a:solidFill>
                <a:sym typeface="Wingdings" panose="05000000000000000000" pitchFamily="2" charset="2"/>
              </a:rPr>
              <a:t> Merge an Account Option</a:t>
            </a:r>
            <a:endParaRPr lang="en-US" dirty="0">
              <a:solidFill>
                <a:schemeClr val="tx1"/>
              </a:solidFill>
            </a:endParaRPr>
          </a:p>
        </p:txBody>
      </p:sp>
      <p:sp>
        <p:nvSpPr>
          <p:cNvPr id="6" name="Rectangle 5">
            <a:extLst>
              <a:ext uri="{FF2B5EF4-FFF2-40B4-BE49-F238E27FC236}">
                <a16:creationId xmlns:a16="http://schemas.microsoft.com/office/drawing/2014/main" id="{3029D020-3BB7-F948-9081-262880C3E51C}"/>
              </a:ext>
            </a:extLst>
          </p:cNvPr>
          <p:cNvSpPr/>
          <p:nvPr/>
        </p:nvSpPr>
        <p:spPr>
          <a:xfrm>
            <a:off x="5791200" y="1569621"/>
            <a:ext cx="2919663" cy="419600"/>
          </a:xfrm>
          <a:prstGeom prst="rect">
            <a:avLst/>
          </a:prstGeom>
          <a:noFill/>
        </p:spPr>
        <p:txBody>
          <a:bodyPr wrap="none" rtlCol="0" anchor="ctr">
            <a:spAutoFit/>
          </a:bodyPr>
          <a:lstStyle/>
          <a:p>
            <a:pPr algn="l"/>
            <a:endParaRPr lang="en-US" dirty="0">
              <a:latin typeface="Metropolis Light" pitchFamily="2" charset="77"/>
            </a:endParaRPr>
          </a:p>
        </p:txBody>
      </p:sp>
      <p:pic>
        <p:nvPicPr>
          <p:cNvPr id="9" name="Picture 8">
            <a:extLst>
              <a:ext uri="{FF2B5EF4-FFF2-40B4-BE49-F238E27FC236}">
                <a16:creationId xmlns:a16="http://schemas.microsoft.com/office/drawing/2014/main" id="{575F2446-781B-BC9C-DE75-EEDDD63E1E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90160" y="2251266"/>
            <a:ext cx="8461248" cy="3495485"/>
          </a:xfrm>
          <a:prstGeom prst="rect">
            <a:avLst/>
          </a:prstGeom>
        </p:spPr>
      </p:pic>
    </p:spTree>
    <p:extLst>
      <p:ext uri="{BB962C8B-B14F-4D97-AF65-F5344CB8AC3E}">
        <p14:creationId xmlns:p14="http://schemas.microsoft.com/office/powerpoint/2010/main" val="114009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EFA5-6431-1E43-8357-50C726862B88}"/>
              </a:ext>
            </a:extLst>
          </p:cNvPr>
          <p:cNvSpPr>
            <a:spLocks noGrp="1"/>
          </p:cNvSpPr>
          <p:nvPr>
            <p:ph type="title"/>
          </p:nvPr>
        </p:nvSpPr>
        <p:spPr/>
        <p:txBody>
          <a:bodyPr/>
          <a:lstStyle/>
          <a:p>
            <a:r>
              <a:rPr lang="en-US" dirty="0"/>
              <a:t>Digital Badge</a:t>
            </a:r>
          </a:p>
        </p:txBody>
      </p:sp>
      <p:sp>
        <p:nvSpPr>
          <p:cNvPr id="3" name="Slide Number Placeholder 2">
            <a:extLst>
              <a:ext uri="{FF2B5EF4-FFF2-40B4-BE49-F238E27FC236}">
                <a16:creationId xmlns:a16="http://schemas.microsoft.com/office/drawing/2014/main" id="{A9BD6A11-BC22-2C4C-B877-8DA167F5DECB}"/>
              </a:ext>
            </a:extLst>
          </p:cNvPr>
          <p:cNvSpPr>
            <a:spLocks noGrp="1"/>
          </p:cNvSpPr>
          <p:nvPr>
            <p:ph type="sldNum" sz="quarter" idx="10"/>
          </p:nvPr>
        </p:nvSpPr>
        <p:spPr/>
        <p:txBody>
          <a:bodyPr/>
          <a:lstStyle/>
          <a:p>
            <a:fld id="{4A70B06D-F489-48FF-A885-ABB74CD5C952}" type="slidenum">
              <a:rPr lang="en-US" smtClean="0"/>
              <a:pPr/>
              <a:t>6</a:t>
            </a:fld>
            <a:endParaRPr lang="en-US" dirty="0"/>
          </a:p>
        </p:txBody>
      </p:sp>
      <p:pic>
        <p:nvPicPr>
          <p:cNvPr id="5" name="Picture 4">
            <a:extLst>
              <a:ext uri="{FF2B5EF4-FFF2-40B4-BE49-F238E27FC236}">
                <a16:creationId xmlns:a16="http://schemas.microsoft.com/office/drawing/2014/main" id="{EE4B721F-AE4B-CE70-D9B7-2A36E44E871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72558" y="0"/>
            <a:ext cx="6858275" cy="6229350"/>
          </a:xfrm>
          <a:prstGeom prst="rect">
            <a:avLst/>
          </a:prstGeom>
        </p:spPr>
      </p:pic>
      <p:pic>
        <p:nvPicPr>
          <p:cNvPr id="8" name="Picture 7" descr="A picture containing text, sign, vector graphics, businesscard&#10;&#10;Description automatically generated">
            <a:extLst>
              <a:ext uri="{FF2B5EF4-FFF2-40B4-BE49-F238E27FC236}">
                <a16:creationId xmlns:a16="http://schemas.microsoft.com/office/drawing/2014/main" id="{AF9B40F1-AC00-E7AC-30CF-0DE8BDCCB12D}"/>
              </a:ext>
            </a:extLst>
          </p:cNvPr>
          <p:cNvPicPr>
            <a:picLocks noChangeAspect="1"/>
          </p:cNvPicPr>
          <p:nvPr/>
        </p:nvPicPr>
        <p:blipFill>
          <a:blip r:embed="rId3"/>
          <a:stretch>
            <a:fillRect/>
          </a:stretch>
        </p:blipFill>
        <p:spPr>
          <a:xfrm>
            <a:off x="1076325" y="1757363"/>
            <a:ext cx="2709863" cy="3048596"/>
          </a:xfrm>
          <a:prstGeom prst="rect">
            <a:avLst/>
          </a:prstGeom>
        </p:spPr>
      </p:pic>
    </p:spTree>
    <p:extLst>
      <p:ext uri="{BB962C8B-B14F-4D97-AF65-F5344CB8AC3E}">
        <p14:creationId xmlns:p14="http://schemas.microsoft.com/office/powerpoint/2010/main" val="315006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32EFB-F94D-4984-38F5-52AA97D9004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4744" y="453390"/>
            <a:ext cx="2774255" cy="2655570"/>
          </a:xfrm>
          <a:prstGeom prst="rect">
            <a:avLst/>
          </a:prstGeom>
        </p:spPr>
      </p:pic>
    </p:spTree>
    <p:extLst>
      <p:ext uri="{BB962C8B-B14F-4D97-AF65-F5344CB8AC3E}">
        <p14:creationId xmlns:p14="http://schemas.microsoft.com/office/powerpoint/2010/main" val="88391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 calcmode="lin" valueType="num">
                                      <p:cBhvr>
                                        <p:cTn id="9" dur="1500" fill="hold"/>
                                        <p:tgtEl>
                                          <p:spTgt spid="3"/>
                                        </p:tgtEl>
                                        <p:attrNameLst>
                                          <p:attrName>style.rotation</p:attrName>
                                        </p:attrNameLst>
                                      </p:cBhvr>
                                      <p:tavLst>
                                        <p:tav tm="0">
                                          <p:val>
                                            <p:fltVal val="90"/>
                                          </p:val>
                                        </p:tav>
                                        <p:tav tm="100000">
                                          <p:val>
                                            <p:fltVal val="0"/>
                                          </p:val>
                                        </p:tav>
                                      </p:tavLst>
                                    </p:anim>
                                    <p:animEffect transition="in" filter="fade">
                                      <p:cBhvr>
                                        <p:cTn id="10"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1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3.xml><?xml version="1.0" encoding="utf-8"?>
<a:theme xmlns:a="http://schemas.openxmlformats.org/drawingml/2006/main" name="1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5" ma:contentTypeDescription="Create a new document." ma:contentTypeScope="" ma:versionID="107e39e245458e52c2690e50b0cafd27">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be8566d003f1c4e3f72b6d50034ea646"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B68040-15E0-4829-A14C-C58B3875458D}">
  <ds:schemaRefs>
    <ds:schemaRef ds:uri="http://www.w3.org/XML/1998/namespace"/>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441d0141-fee1-4d79-859b-40b8ef8f47c8"/>
    <ds:schemaRef ds:uri="http://purl.org/dc/elements/1.1/"/>
    <ds:schemaRef ds:uri="d86145dc-5422-4d95-9035-99d1eb0aad0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DA5CA7E0-F2FE-4473-AF00-796C495F46DB}">
  <ds:schemaRefs>
    <ds:schemaRef ds:uri="http://schemas.microsoft.com/sharepoint/v3/contenttype/forms"/>
  </ds:schemaRefs>
</ds:datastoreItem>
</file>

<file path=customXml/itemProps3.xml><?xml version="1.0" encoding="utf-8"?>
<ds:datastoreItem xmlns:ds="http://schemas.openxmlformats.org/officeDocument/2006/customXml" ds:itemID="{D3DF9E59-B9C0-4A2B-AB3A-B19B12F8A8F4}"/>
</file>

<file path=docProps/app.xml><?xml version="1.0" encoding="utf-8"?>
<Properties xmlns="http://schemas.openxmlformats.org/officeDocument/2006/extended-properties" xmlns:vt="http://schemas.openxmlformats.org/officeDocument/2006/docPropsVTypes">
  <Template/>
  <TotalTime>8319</TotalTime>
  <Words>547</Words>
  <Application>Microsoft Macintosh PowerPoint</Application>
  <PresentationFormat>Widescreen</PresentationFormat>
  <Paragraphs>53</Paragraphs>
  <Slides>7</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Arial</vt:lpstr>
      <vt:lpstr>Calibri</vt:lpstr>
      <vt:lpstr>Metropolis Light</vt:lpstr>
      <vt:lpstr>Open Sans</vt:lpstr>
      <vt:lpstr>Wingdings</vt:lpstr>
      <vt:lpstr>Aviatrix_lite</vt:lpstr>
      <vt:lpstr>1_Aviatrix_lite</vt:lpstr>
      <vt:lpstr>1_Aviatrix_lite</vt:lpstr>
      <vt:lpstr>Feedback</vt:lpstr>
      <vt:lpstr>Next Steps  ACE Automation Specialty (IaC)  </vt:lpstr>
      <vt:lpstr>ACE-Professional Exam Guidelines</vt:lpstr>
      <vt:lpstr>Prerequisites</vt:lpstr>
      <vt:lpstr>Importing badges from a different account</vt:lpstr>
      <vt:lpstr>Digital Badge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Can You Do Today?</dc:title>
  <dc:creator>Hammad Alam</dc:creator>
  <cp:lastModifiedBy>Rizwan Jamal</cp:lastModifiedBy>
  <cp:revision>36</cp:revision>
  <dcterms:created xsi:type="dcterms:W3CDTF">2020-03-30T17:08:39Z</dcterms:created>
  <dcterms:modified xsi:type="dcterms:W3CDTF">2024-03-06T20:02:19Z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ies>
</file>