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997" r:id="rId4"/>
  </p:sldMasterIdLst>
  <p:notesMasterIdLst>
    <p:notesMasterId r:id="rId31"/>
  </p:notesMasterIdLst>
  <p:handoutMasterIdLst>
    <p:handoutMasterId r:id="rId32"/>
  </p:handoutMasterIdLst>
  <p:sldIdLst>
    <p:sldId id="2076137331" r:id="rId5"/>
    <p:sldId id="2076137452" r:id="rId6"/>
    <p:sldId id="1986" r:id="rId7"/>
    <p:sldId id="2076137450" r:id="rId8"/>
    <p:sldId id="2132736527" r:id="rId9"/>
    <p:sldId id="2132736508" r:id="rId10"/>
    <p:sldId id="2076137454" r:id="rId11"/>
    <p:sldId id="263" r:id="rId12"/>
    <p:sldId id="256" r:id="rId13"/>
    <p:sldId id="2076137451" r:id="rId14"/>
    <p:sldId id="2132736529" r:id="rId15"/>
    <p:sldId id="2132736530" r:id="rId16"/>
    <p:sldId id="2076137445" r:id="rId17"/>
    <p:sldId id="2076137448" r:id="rId18"/>
    <p:sldId id="259" r:id="rId19"/>
    <p:sldId id="258" r:id="rId20"/>
    <p:sldId id="260" r:id="rId21"/>
    <p:sldId id="262" r:id="rId22"/>
    <p:sldId id="2076137446" r:id="rId23"/>
    <p:sldId id="2076137354" r:id="rId24"/>
    <p:sldId id="2076137355" r:id="rId25"/>
    <p:sldId id="2076137356" r:id="rId26"/>
    <p:sldId id="2076137357" r:id="rId27"/>
    <p:sldId id="2076137358" r:id="rId28"/>
    <p:sldId id="2076137359" r:id="rId29"/>
    <p:sldId id="2076137360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3336" userDrawn="1">
          <p15:clr>
            <a:srgbClr val="A4A3A4"/>
          </p15:clr>
        </p15:guide>
        <p15:guide id="3" pos="4248" userDrawn="1">
          <p15:clr>
            <a:srgbClr val="A4A3A4"/>
          </p15:clr>
        </p15:guide>
        <p15:guide id="4" orient="horz" pos="204" userDrawn="1">
          <p15:clr>
            <a:srgbClr val="A4A3A4"/>
          </p15:clr>
        </p15:guide>
        <p15:guide id="5" pos="2448" userDrawn="1">
          <p15:clr>
            <a:srgbClr val="A4A3A4"/>
          </p15:clr>
        </p15:guide>
        <p15:guide id="6" pos="1536" userDrawn="1">
          <p15:clr>
            <a:srgbClr val="A4A3A4"/>
          </p15:clr>
        </p15:guide>
        <p15:guide id="7" orient="horz" pos="2724" userDrawn="1">
          <p15:clr>
            <a:srgbClr val="A4A3A4"/>
          </p15:clr>
        </p15:guide>
        <p15:guide id="8" pos="600" userDrawn="1">
          <p15:clr>
            <a:srgbClr val="A4A3A4"/>
          </p15:clr>
        </p15:guide>
        <p15:guide id="9" pos="2976">
          <p15:clr>
            <a:srgbClr val="A4A3A4"/>
          </p15:clr>
        </p15:guide>
        <p15:guide id="10" orient="horz" pos="2957">
          <p15:clr>
            <a:srgbClr val="A4A3A4"/>
          </p15:clr>
        </p15:guide>
        <p15:guide id="11" pos="1544">
          <p15:clr>
            <a:srgbClr val="A4A3A4"/>
          </p15:clr>
        </p15:guide>
        <p15:guide id="12" orient="horz" pos="1212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5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EE"/>
    <a:srgbClr val="D94101"/>
    <a:srgbClr val="3B5385"/>
    <a:srgbClr val="FFFC00"/>
    <a:srgbClr val="E24201"/>
    <a:srgbClr val="E24102"/>
    <a:srgbClr val="365366"/>
    <a:srgbClr val="355466"/>
    <a:srgbClr val="8AC9D1"/>
    <a:srgbClr val="49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4014"/>
  </p:normalViewPr>
  <p:slideViewPr>
    <p:cSldViewPr snapToGrid="0" snapToObjects="1">
      <p:cViewPr varScale="1">
        <p:scale>
          <a:sx n="160" d="100"/>
          <a:sy n="160" d="100"/>
        </p:scale>
        <p:origin x="1128" y="176"/>
      </p:cViewPr>
      <p:guideLst>
        <p:guide orient="horz" pos="3012"/>
        <p:guide pos="3336"/>
        <p:guide pos="4248"/>
        <p:guide orient="horz" pos="204"/>
        <p:guide pos="2448"/>
        <p:guide pos="1536"/>
        <p:guide orient="horz" pos="2724"/>
        <p:guide pos="600"/>
        <p:guide pos="2976"/>
        <p:guide orient="horz" pos="2957"/>
        <p:guide pos="1544"/>
        <p:guide orient="horz" pos="1212"/>
        <p:guide pos="288"/>
        <p:guide orient="horz" pos="516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z Klimczyk" userId="8fae020c-eb24-498a-bfc2-b441c4d5aed8" providerId="ADAL" clId="{490B8884-8D1F-8B41-A357-CAE66F729EBD}"/>
    <pc:docChg chg="modSld">
      <pc:chgData name="Tomasz Klimczyk" userId="8fae020c-eb24-498a-bfc2-b441c4d5aed8" providerId="ADAL" clId="{490B8884-8D1F-8B41-A357-CAE66F729EBD}" dt="2021-02-02T10:24:51.110" v="0" actId="729"/>
      <pc:docMkLst>
        <pc:docMk/>
      </pc:docMkLst>
      <pc:sldChg chg="mod modShow">
        <pc:chgData name="Tomasz Klimczyk" userId="8fae020c-eb24-498a-bfc2-b441c4d5aed8" providerId="ADAL" clId="{490B8884-8D1F-8B41-A357-CAE66F729EBD}" dt="2021-02-02T10:24:51.110" v="0" actId="729"/>
        <pc:sldMkLst>
          <pc:docMk/>
          <pc:sldMk cId="1423105214" sldId="2076137259"/>
        </pc:sldMkLst>
      </pc:sldChg>
    </pc:docChg>
  </pc:docChgLst>
  <pc:docChgLst>
    <pc:chgData name="Saad Mirza" userId="5f2f0f25-0018-40ff-927a-f0b552514279" providerId="ADAL" clId="{BAAC3191-5CED-AE4C-A945-950C48E4BED0}"/>
    <pc:docChg chg="undo custSel addSld delSld modSld modShowInfo">
      <pc:chgData name="Saad Mirza" userId="5f2f0f25-0018-40ff-927a-f0b552514279" providerId="ADAL" clId="{BAAC3191-5CED-AE4C-A945-950C48E4BED0}" dt="2020-11-03T14:41:19.060" v="203" actId="1076"/>
      <pc:docMkLst>
        <pc:docMk/>
      </pc:docMkLst>
      <pc:sldChg chg="modSp add mod">
        <pc:chgData name="Saad Mirza" userId="5f2f0f25-0018-40ff-927a-f0b552514279" providerId="ADAL" clId="{BAAC3191-5CED-AE4C-A945-950C48E4BED0}" dt="2020-11-02T19:11:41.006" v="60" actId="20577"/>
        <pc:sldMkLst>
          <pc:docMk/>
          <pc:sldMk cId="3493662092" sldId="256"/>
        </pc:sldMkLst>
        <pc:spChg chg="mod">
          <ac:chgData name="Saad Mirza" userId="5f2f0f25-0018-40ff-927a-f0b552514279" providerId="ADAL" clId="{BAAC3191-5CED-AE4C-A945-950C48E4BED0}" dt="2020-11-02T19:11:41.006" v="60" actId="20577"/>
          <ac:spMkLst>
            <pc:docMk/>
            <pc:sldMk cId="3493662092" sldId="256"/>
            <ac:spMk id="5" creationId="{4659FF1D-F75A-40BE-8B8D-572E80006F54}"/>
          </ac:spMkLst>
        </pc:spChg>
      </pc:sldChg>
      <pc:sldChg chg="modSp add mod">
        <pc:chgData name="Saad Mirza" userId="5f2f0f25-0018-40ff-927a-f0b552514279" providerId="ADAL" clId="{BAAC3191-5CED-AE4C-A945-950C48E4BED0}" dt="2020-11-03T12:14:50.937" v="188" actId="20577"/>
        <pc:sldMkLst>
          <pc:docMk/>
          <pc:sldMk cId="1917574613" sldId="1986"/>
        </pc:sldMkLst>
        <pc:spChg chg="mod">
          <ac:chgData name="Saad Mirza" userId="5f2f0f25-0018-40ff-927a-f0b552514279" providerId="ADAL" clId="{BAAC3191-5CED-AE4C-A945-950C48E4BED0}" dt="2020-11-03T12:14:50.937" v="188" actId="20577"/>
          <ac:spMkLst>
            <pc:docMk/>
            <pc:sldMk cId="1917574613" sldId="1986"/>
            <ac:spMk id="2" creationId="{5DB16CF3-5379-394E-817B-FE78E250A4FA}"/>
          </ac:spMkLst>
        </pc:spChg>
        <pc:spChg chg="mod">
          <ac:chgData name="Saad Mirza" userId="5f2f0f25-0018-40ff-927a-f0b552514279" providerId="ADAL" clId="{BAAC3191-5CED-AE4C-A945-950C48E4BED0}" dt="2020-11-03T12:12:31.515" v="182" actId="14100"/>
          <ac:spMkLst>
            <pc:docMk/>
            <pc:sldMk cId="1917574613" sldId="1986"/>
            <ac:spMk id="18" creationId="{B7319039-F978-3441-8816-D584E0069224}"/>
          </ac:spMkLst>
        </pc:spChg>
      </pc:sldChg>
      <pc:sldChg chg="modSp mod">
        <pc:chgData name="Saad Mirza" userId="5f2f0f25-0018-40ff-927a-f0b552514279" providerId="ADAL" clId="{BAAC3191-5CED-AE4C-A945-950C48E4BED0}" dt="2020-10-28T18:42:00.802" v="41" actId="20577"/>
        <pc:sldMkLst>
          <pc:docMk/>
          <pc:sldMk cId="2628666855" sldId="2035"/>
        </pc:sldMkLst>
        <pc:spChg chg="mod">
          <ac:chgData name="Saad Mirza" userId="5f2f0f25-0018-40ff-927a-f0b552514279" providerId="ADAL" clId="{BAAC3191-5CED-AE4C-A945-950C48E4BED0}" dt="2020-10-28T18:42:00.802" v="41" actId="20577"/>
          <ac:spMkLst>
            <pc:docMk/>
            <pc:sldMk cId="2628666855" sldId="2035"/>
            <ac:spMk id="4" creationId="{E87735F1-603B-3041-BABB-205BB8D0A30E}"/>
          </ac:spMkLst>
        </pc:spChg>
      </pc:sldChg>
      <pc:sldChg chg="modSp add mod">
        <pc:chgData name="Saad Mirza" userId="5f2f0f25-0018-40ff-927a-f0b552514279" providerId="ADAL" clId="{BAAC3191-5CED-AE4C-A945-950C48E4BED0}" dt="2020-11-03T12:16:09.488" v="191" actId="14100"/>
        <pc:sldMkLst>
          <pc:docMk/>
          <pc:sldMk cId="3890432640" sldId="2072"/>
        </pc:sldMkLst>
        <pc:spChg chg="mod">
          <ac:chgData name="Saad Mirza" userId="5f2f0f25-0018-40ff-927a-f0b552514279" providerId="ADAL" clId="{BAAC3191-5CED-AE4C-A945-950C48E4BED0}" dt="2020-11-03T12:16:09.488" v="191" actId="14100"/>
          <ac:spMkLst>
            <pc:docMk/>
            <pc:sldMk cId="3890432640" sldId="2072"/>
            <ac:spMk id="60" creationId="{17723022-2D48-E84A-AA61-ECEE71021D1B}"/>
          </ac:spMkLst>
        </pc:spChg>
        <pc:spChg chg="mod">
          <ac:chgData name="Saad Mirza" userId="5f2f0f25-0018-40ff-927a-f0b552514279" providerId="ADAL" clId="{BAAC3191-5CED-AE4C-A945-950C48E4BED0}" dt="2020-11-03T12:15:52.559" v="189" actId="14100"/>
          <ac:spMkLst>
            <pc:docMk/>
            <pc:sldMk cId="3890432640" sldId="2072"/>
            <ac:spMk id="139" creationId="{1E4B2CCE-4C93-4749-AE12-E5FF6A4106AD}"/>
          </ac:spMkLst>
        </pc:spChg>
        <pc:spChg chg="mod">
          <ac:chgData name="Saad Mirza" userId="5f2f0f25-0018-40ff-927a-f0b552514279" providerId="ADAL" clId="{BAAC3191-5CED-AE4C-A945-950C48E4BED0}" dt="2020-11-03T12:15:59.531" v="190" actId="14100"/>
          <ac:spMkLst>
            <pc:docMk/>
            <pc:sldMk cId="3890432640" sldId="2072"/>
            <ac:spMk id="177" creationId="{70D88515-15DA-E04D-82EC-D16759363AC4}"/>
          </ac:spMkLst>
        </pc:spChg>
        <pc:cxnChg chg="mod">
          <ac:chgData name="Saad Mirza" userId="5f2f0f25-0018-40ff-927a-f0b552514279" providerId="ADAL" clId="{BAAC3191-5CED-AE4C-A945-950C48E4BED0}" dt="2020-11-03T12:16:09.488" v="191" actId="14100"/>
          <ac:cxnSpMkLst>
            <pc:docMk/>
            <pc:sldMk cId="3890432640" sldId="2072"/>
            <ac:cxnSpMk id="51" creationId="{2B750B22-174B-D24B-9224-96C0DD31B254}"/>
          </ac:cxnSpMkLst>
        </pc:cxnChg>
        <pc:cxnChg chg="mod">
          <ac:chgData name="Saad Mirza" userId="5f2f0f25-0018-40ff-927a-f0b552514279" providerId="ADAL" clId="{BAAC3191-5CED-AE4C-A945-950C48E4BED0}" dt="2020-11-03T12:15:59.531" v="190" actId="14100"/>
          <ac:cxnSpMkLst>
            <pc:docMk/>
            <pc:sldMk cId="3890432640" sldId="2072"/>
            <ac:cxnSpMk id="198" creationId="{49A18DDB-EB32-6C4B-994B-7F1B66C42A33}"/>
          </ac:cxnSpMkLst>
        </pc:cxnChg>
      </pc:sldChg>
      <pc:sldChg chg="del">
        <pc:chgData name="Saad Mirza" userId="5f2f0f25-0018-40ff-927a-f0b552514279" providerId="ADAL" clId="{BAAC3191-5CED-AE4C-A945-950C48E4BED0}" dt="2020-11-02T19:11:46.772" v="61" actId="2696"/>
        <pc:sldMkLst>
          <pc:docMk/>
          <pc:sldMk cId="1323792454" sldId="2199"/>
        </pc:sldMkLst>
      </pc:sldChg>
      <pc:sldChg chg="modSp mod">
        <pc:chgData name="Saad Mirza" userId="5f2f0f25-0018-40ff-927a-f0b552514279" providerId="ADAL" clId="{BAAC3191-5CED-AE4C-A945-950C48E4BED0}" dt="2020-10-27T18:27:10.057" v="3" actId="404"/>
        <pc:sldMkLst>
          <pc:docMk/>
          <pc:sldMk cId="3327188340" sldId="2234"/>
        </pc:sldMkLst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34" creationId="{C90ACE18-35CE-E24C-A427-3EAB0C503C66}"/>
          </ac:spMkLst>
        </pc:spChg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49" creationId="{0B561969-81E3-E547-8DB6-DAE27F43F9DF}"/>
          </ac:spMkLst>
        </pc:spChg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50" creationId="{CCEA5039-5B48-094D-B7D0-134B46789333}"/>
          </ac:spMkLst>
        </pc:spChg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51" creationId="{B6F665D2-8B3C-4F46-A7BE-DFBABBC6F2DB}"/>
          </ac:spMkLst>
        </pc:spChg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52" creationId="{46E2A7E1-728D-7840-B45A-8A9BFB0AF58A}"/>
          </ac:spMkLst>
        </pc:spChg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53" creationId="{D6C9B6D3-C64F-E344-B6FA-3DEE13EA48C7}"/>
          </ac:spMkLst>
        </pc:spChg>
        <pc:spChg chg="mod">
          <ac:chgData name="Saad Mirza" userId="5f2f0f25-0018-40ff-927a-f0b552514279" providerId="ADAL" clId="{BAAC3191-5CED-AE4C-A945-950C48E4BED0}" dt="2020-10-27T18:27:03.959" v="2" actId="404"/>
          <ac:spMkLst>
            <pc:docMk/>
            <pc:sldMk cId="3327188340" sldId="2234"/>
            <ac:spMk id="63" creationId="{FFB92573-6EC5-CD4C-8321-3631553A27AA}"/>
          </ac:spMkLst>
        </pc:spChg>
        <pc:spChg chg="mod">
          <ac:chgData name="Saad Mirza" userId="5f2f0f25-0018-40ff-927a-f0b552514279" providerId="ADAL" clId="{BAAC3191-5CED-AE4C-A945-950C48E4BED0}" dt="2020-10-27T18:27:10.057" v="3" actId="404"/>
          <ac:spMkLst>
            <pc:docMk/>
            <pc:sldMk cId="3327188340" sldId="2234"/>
            <ac:spMk id="64" creationId="{7C5B6AB2-8837-E84B-9572-B98E6440AAFC}"/>
          </ac:spMkLst>
        </pc:spChg>
        <pc:spChg chg="mod">
          <ac:chgData name="Saad Mirza" userId="5f2f0f25-0018-40ff-927a-f0b552514279" providerId="ADAL" clId="{BAAC3191-5CED-AE4C-A945-950C48E4BED0}" dt="2020-10-27T18:26:34.859" v="1" actId="14100"/>
          <ac:spMkLst>
            <pc:docMk/>
            <pc:sldMk cId="3327188340" sldId="2234"/>
            <ac:spMk id="84" creationId="{7E875D7B-5421-A24E-8996-1D2CE58BB0AD}"/>
          </ac:spMkLst>
        </pc:spChg>
        <pc:grpChg chg="mod">
          <ac:chgData name="Saad Mirza" userId="5f2f0f25-0018-40ff-927a-f0b552514279" providerId="ADAL" clId="{BAAC3191-5CED-AE4C-A945-950C48E4BED0}" dt="2020-10-27T18:26:34.859" v="1" actId="14100"/>
          <ac:grpSpMkLst>
            <pc:docMk/>
            <pc:sldMk cId="3327188340" sldId="2234"/>
            <ac:grpSpMk id="65" creationId="{445EADE6-669B-F24F-9158-D12E9D5327D0}"/>
          </ac:grpSpMkLst>
        </pc:grpChg>
        <pc:grpChg chg="mod">
          <ac:chgData name="Saad Mirza" userId="5f2f0f25-0018-40ff-927a-f0b552514279" providerId="ADAL" clId="{BAAC3191-5CED-AE4C-A945-950C48E4BED0}" dt="2020-10-27T18:26:34.859" v="1" actId="14100"/>
          <ac:grpSpMkLst>
            <pc:docMk/>
            <pc:sldMk cId="3327188340" sldId="2234"/>
            <ac:grpSpMk id="72" creationId="{1E967DFA-CCFD-C04C-B32D-C87924440563}"/>
          </ac:grpSpMkLst>
        </pc:grp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57" creationId="{4E03154E-6BD9-3A45-A7B4-44C35CC51809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58" creationId="{3BA172EF-DDD3-CC45-A414-09BFA2AE752C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59" creationId="{6524FCCD-8C0C-5047-98DA-013F898948AA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60" creationId="{2CA56829-B63B-1049-AB15-4248BA15029A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79" creationId="{05420390-9110-6548-BA8C-9236CA063C87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80" creationId="{210A6864-752C-D54C-9DD0-3A6F423FB3A1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81" creationId="{B67590F7-6A1D-3E48-BFA0-8B27D0FEA084}"/>
          </ac:picMkLst>
        </pc:picChg>
        <pc:picChg chg="mod">
          <ac:chgData name="Saad Mirza" userId="5f2f0f25-0018-40ff-927a-f0b552514279" providerId="ADAL" clId="{BAAC3191-5CED-AE4C-A945-950C48E4BED0}" dt="2020-10-27T18:26:34.859" v="1" actId="14100"/>
          <ac:picMkLst>
            <pc:docMk/>
            <pc:sldMk cId="3327188340" sldId="2234"/>
            <ac:picMk id="82" creationId="{7127B6DC-0681-9A4D-9F16-94383E25F554}"/>
          </ac:picMkLst>
        </pc:picChg>
        <pc:cxnChg chg="mod">
          <ac:chgData name="Saad Mirza" userId="5f2f0f25-0018-40ff-927a-f0b552514279" providerId="ADAL" clId="{BAAC3191-5CED-AE4C-A945-950C48E4BED0}" dt="2020-10-27T18:26:34.859" v="1" actId="14100"/>
          <ac:cxnSpMkLst>
            <pc:docMk/>
            <pc:sldMk cId="3327188340" sldId="2234"/>
            <ac:cxnSpMk id="54" creationId="{61371E9F-29CC-4846-A2D6-11638E906148}"/>
          </ac:cxnSpMkLst>
        </pc:cxnChg>
        <pc:cxnChg chg="mod">
          <ac:chgData name="Saad Mirza" userId="5f2f0f25-0018-40ff-927a-f0b552514279" providerId="ADAL" clId="{BAAC3191-5CED-AE4C-A945-950C48E4BED0}" dt="2020-10-27T18:26:34.859" v="1" actId="14100"/>
          <ac:cxnSpMkLst>
            <pc:docMk/>
            <pc:sldMk cId="3327188340" sldId="2234"/>
            <ac:cxnSpMk id="55" creationId="{81A3B8A0-6DE9-DF4B-8DF3-FD30AE81DF2F}"/>
          </ac:cxnSpMkLst>
        </pc:cxnChg>
        <pc:cxnChg chg="mod">
          <ac:chgData name="Saad Mirza" userId="5f2f0f25-0018-40ff-927a-f0b552514279" providerId="ADAL" clId="{BAAC3191-5CED-AE4C-A945-950C48E4BED0}" dt="2020-10-27T18:26:34.859" v="1" actId="14100"/>
          <ac:cxnSpMkLst>
            <pc:docMk/>
            <pc:sldMk cId="3327188340" sldId="2234"/>
            <ac:cxnSpMk id="56" creationId="{1EF2F056-E093-1A4F-BDAE-F44E392218F2}"/>
          </ac:cxnSpMkLst>
        </pc:cxnChg>
        <pc:cxnChg chg="mod">
          <ac:chgData name="Saad Mirza" userId="5f2f0f25-0018-40ff-927a-f0b552514279" providerId="ADAL" clId="{BAAC3191-5CED-AE4C-A945-950C48E4BED0}" dt="2020-10-27T18:26:34.859" v="1" actId="14100"/>
          <ac:cxnSpMkLst>
            <pc:docMk/>
            <pc:sldMk cId="3327188340" sldId="2234"/>
            <ac:cxnSpMk id="61" creationId="{D5A5E19A-9855-9344-984C-5C1E343EDA2E}"/>
          </ac:cxnSpMkLst>
        </pc:cxnChg>
        <pc:cxnChg chg="mod">
          <ac:chgData name="Saad Mirza" userId="5f2f0f25-0018-40ff-927a-f0b552514279" providerId="ADAL" clId="{BAAC3191-5CED-AE4C-A945-950C48E4BED0}" dt="2020-10-27T18:26:34.859" v="1" actId="14100"/>
          <ac:cxnSpMkLst>
            <pc:docMk/>
            <pc:sldMk cId="3327188340" sldId="2234"/>
            <ac:cxnSpMk id="62" creationId="{3CFF42BD-880E-B440-953C-C1DD2FABD9B1}"/>
          </ac:cxnSpMkLst>
        </pc:cxnChg>
      </pc:sldChg>
      <pc:sldChg chg="modSp add mod modAnim">
        <pc:chgData name="Saad Mirza" userId="5f2f0f25-0018-40ff-927a-f0b552514279" providerId="ADAL" clId="{BAAC3191-5CED-AE4C-A945-950C48E4BED0}" dt="2020-11-03T12:11:04.345" v="176" actId="6549"/>
        <pc:sldMkLst>
          <pc:docMk/>
          <pc:sldMk cId="2321649242" sldId="2369"/>
        </pc:sldMkLst>
        <pc:spChg chg="mod">
          <ac:chgData name="Saad Mirza" userId="5f2f0f25-0018-40ff-927a-f0b552514279" providerId="ADAL" clId="{BAAC3191-5CED-AE4C-A945-950C48E4BED0}" dt="2020-11-03T12:11:04.345" v="176" actId="6549"/>
          <ac:spMkLst>
            <pc:docMk/>
            <pc:sldMk cId="2321649242" sldId="2369"/>
            <ac:spMk id="45" creationId="{12CAC889-7380-6140-A0DE-5CBFBF8B0366}"/>
          </ac:spMkLst>
        </pc:spChg>
      </pc:sldChg>
      <pc:sldChg chg="add">
        <pc:chgData name="Saad Mirza" userId="5f2f0f25-0018-40ff-927a-f0b552514279" providerId="ADAL" clId="{BAAC3191-5CED-AE4C-A945-950C48E4BED0}" dt="2020-10-28T18:40:19.129" v="4"/>
        <pc:sldMkLst>
          <pc:docMk/>
          <pc:sldMk cId="3409358668" sldId="4388"/>
        </pc:sldMkLst>
      </pc:sldChg>
      <pc:sldChg chg="add">
        <pc:chgData name="Saad Mirza" userId="5f2f0f25-0018-40ff-927a-f0b552514279" providerId="ADAL" clId="{BAAC3191-5CED-AE4C-A945-950C48E4BED0}" dt="2020-11-02T19:13:53.707" v="67"/>
        <pc:sldMkLst>
          <pc:docMk/>
          <pc:sldMk cId="483051520" sldId="2076137203"/>
        </pc:sldMkLst>
      </pc:sldChg>
      <pc:sldChg chg="del">
        <pc:chgData name="Saad Mirza" userId="5f2f0f25-0018-40ff-927a-f0b552514279" providerId="ADAL" clId="{BAAC3191-5CED-AE4C-A945-950C48E4BED0}" dt="2020-11-02T19:13:48.625" v="65" actId="2696"/>
        <pc:sldMkLst>
          <pc:docMk/>
          <pc:sldMk cId="1043679306" sldId="2076137203"/>
        </pc:sldMkLst>
      </pc:sldChg>
      <pc:sldChg chg="addSp delSp modSp add mod">
        <pc:chgData name="Saad Mirza" userId="5f2f0f25-0018-40ff-927a-f0b552514279" providerId="ADAL" clId="{BAAC3191-5CED-AE4C-A945-950C48E4BED0}" dt="2020-11-03T14:41:19.060" v="203" actId="1076"/>
        <pc:sldMkLst>
          <pc:docMk/>
          <pc:sldMk cId="2198615985" sldId="2076137211"/>
        </pc:sldMkLst>
        <pc:spChg chg="mod">
          <ac:chgData name="Saad Mirza" userId="5f2f0f25-0018-40ff-927a-f0b552514279" providerId="ADAL" clId="{BAAC3191-5CED-AE4C-A945-950C48E4BED0}" dt="2020-11-03T11:57:45.759" v="151" actId="20577"/>
          <ac:spMkLst>
            <pc:docMk/>
            <pc:sldMk cId="2198615985" sldId="2076137211"/>
            <ac:spMk id="3" creationId="{2F878434-E334-A04A-AC0D-1630C1B15FC8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5" creationId="{8638DAEF-41C0-B44A-B189-6722A01E6E90}"/>
          </ac:spMkLst>
        </pc:spChg>
        <pc:spChg chg="add del mod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8" creationId="{2B71337E-7017-1845-9C62-1AB49086FAD0}"/>
          </ac:spMkLst>
        </pc:spChg>
        <pc:spChg chg="add mod">
          <ac:chgData name="Saad Mirza" userId="5f2f0f25-0018-40ff-927a-f0b552514279" providerId="ADAL" clId="{BAAC3191-5CED-AE4C-A945-950C48E4BED0}" dt="2020-11-03T14:41:19.060" v="203" actId="1076"/>
          <ac:spMkLst>
            <pc:docMk/>
            <pc:sldMk cId="2198615985" sldId="2076137211"/>
            <ac:spMk id="10" creationId="{AA36F706-F84E-FD40-AB26-5A9AE3327504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22" creationId="{29D7103D-6E8A-5847-BCD0-3CEDEA726DE2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24" creationId="{382C7983-EE05-B945-936E-B1B8C0CB87DC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25" creationId="{F33A33A4-1094-4E45-A84C-2B0625D77D77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26" creationId="{999C98E8-AA97-FC41-8F4E-CF301DAC961F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27" creationId="{BCE9DEE6-205E-3A48-ACBB-5347BF72DF3F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34" creationId="{3A3714B1-3A0E-CA4E-8C25-FB65626B75B8}"/>
          </ac:spMkLst>
        </pc:spChg>
        <pc:spChg chg="add del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35" creationId="{BE3E95B7-9EAE-0E45-8588-34347917D170}"/>
          </ac:spMkLst>
        </pc:spChg>
        <pc:spChg chg="add del mod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37" creationId="{FB448D06-994F-2E45-A3F2-DAAC4DF409F3}"/>
          </ac:spMkLst>
        </pc:spChg>
        <pc:spChg chg="mod">
          <ac:chgData name="Saad Mirza" userId="5f2f0f25-0018-40ff-927a-f0b552514279" providerId="ADAL" clId="{BAAC3191-5CED-AE4C-A945-950C48E4BED0}" dt="2020-11-03T11:51:48.486" v="140" actId="14100"/>
          <ac:spMkLst>
            <pc:docMk/>
            <pc:sldMk cId="2198615985" sldId="2076137211"/>
            <ac:spMk id="41" creationId="{F1555B13-704A-1C4B-A8AF-ACC5019920C7}"/>
          </ac:spMkLst>
        </pc:spChg>
        <pc:spChg chg="mod">
          <ac:chgData name="Saad Mirza" userId="5f2f0f25-0018-40ff-927a-f0b552514279" providerId="ADAL" clId="{BAAC3191-5CED-AE4C-A945-950C48E4BED0}" dt="2020-11-03T11:51:50.815" v="141" actId="14100"/>
          <ac:spMkLst>
            <pc:docMk/>
            <pc:sldMk cId="2198615985" sldId="2076137211"/>
            <ac:spMk id="45" creationId="{8659E19F-C62A-6845-997A-52953BD18A81}"/>
          </ac:spMkLst>
        </pc:spChg>
        <pc:spChg chg="add del mod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50" creationId="{FF28C2C2-1D63-B049-8502-7B9EC7B192D0}"/>
          </ac:spMkLst>
        </pc:spChg>
        <pc:spChg chg="add del mod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51" creationId="{3E2ABB89-1F96-A742-822E-34FA6E32C0B8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52" creationId="{440FFB91-87B2-B146-A02E-5B45A3D99638}"/>
          </ac:spMkLst>
        </pc:spChg>
        <pc:spChg chg="add del mod">
          <ac:chgData name="Saad Mirza" userId="5f2f0f25-0018-40ff-927a-f0b552514279" providerId="ADAL" clId="{BAAC3191-5CED-AE4C-A945-950C48E4BED0}" dt="2020-11-03T11:58:32.422" v="153" actId="478"/>
          <ac:spMkLst>
            <pc:docMk/>
            <pc:sldMk cId="2198615985" sldId="2076137211"/>
            <ac:spMk id="53" creationId="{8DC3DBA2-6E8E-074B-8C69-B8782F204C2C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54" creationId="{487A0563-2342-E54D-847E-43B5BDD62765}"/>
          </ac:spMkLst>
        </pc:spChg>
        <pc:spChg chg="mod">
          <ac:chgData name="Saad Mirza" userId="5f2f0f25-0018-40ff-927a-f0b552514279" providerId="ADAL" clId="{BAAC3191-5CED-AE4C-A945-950C48E4BED0}" dt="2020-11-03T11:52:01.794" v="143" actId="14100"/>
          <ac:spMkLst>
            <pc:docMk/>
            <pc:sldMk cId="2198615985" sldId="2076137211"/>
            <ac:spMk id="58" creationId="{07EF4D64-8ABA-794B-A0A3-4AAC74AEE144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60" creationId="{47912FDF-DFF8-E447-893F-092B87401DF2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63" creationId="{9ACB6F25-1E25-3B47-B382-8F1076088899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64" creationId="{0F52DBD4-BFDD-164A-B374-98A4E35EE4F7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69" creationId="{5A2972AD-8235-B44B-8EFE-53D77AF0BA76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70" creationId="{409276B1-4EDB-D043-972A-350CCA578936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71" creationId="{7339C585-D352-4342-96F6-7234BCBF6AB2}"/>
          </ac:spMkLst>
        </pc:spChg>
        <pc:spChg chg="mod">
          <ac:chgData name="Saad Mirza" userId="5f2f0f25-0018-40ff-927a-f0b552514279" providerId="ADAL" clId="{BAAC3191-5CED-AE4C-A945-950C48E4BED0}" dt="2020-11-03T11:56:19.521" v="147"/>
          <ac:spMkLst>
            <pc:docMk/>
            <pc:sldMk cId="2198615985" sldId="2076137211"/>
            <ac:spMk id="74" creationId="{5C8F131E-9DC2-0749-B2CB-8586B32DEDE3}"/>
          </ac:spMkLst>
        </pc:spChg>
        <pc:spChg chg="mod">
          <ac:chgData name="Saad Mirza" userId="5f2f0f25-0018-40ff-927a-f0b552514279" providerId="ADAL" clId="{BAAC3191-5CED-AE4C-A945-950C48E4BED0}" dt="2020-11-03T11:56:19.521" v="147"/>
          <ac:spMkLst>
            <pc:docMk/>
            <pc:sldMk cId="2198615985" sldId="2076137211"/>
            <ac:spMk id="78" creationId="{4FE86FD9-7B18-1142-B259-6DED580E3049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79" creationId="{0DEEC27C-712E-A74A-9C2B-A6997F90EB3E}"/>
          </ac:spMkLst>
        </pc:spChg>
        <pc:spChg chg="add del mod">
          <ac:chgData name="Saad Mirza" userId="5f2f0f25-0018-40ff-927a-f0b552514279" providerId="ADAL" clId="{BAAC3191-5CED-AE4C-A945-950C48E4BED0}" dt="2020-11-03T11:56:38.966" v="148"/>
          <ac:spMkLst>
            <pc:docMk/>
            <pc:sldMk cId="2198615985" sldId="2076137211"/>
            <ac:spMk id="80" creationId="{8111B1CB-B09F-E948-B531-D5B17710D933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81" creationId="{3B27A2D4-B0A9-624F-8CBA-D894BBD8F4B7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83" creationId="{346B7BDE-5E77-114F-86CE-E0A39820EEED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84" creationId="{96A18860-792A-C14B-B562-CE81996E39AB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85" creationId="{F592F668-7E06-6649-BDF9-54CEEC3539DE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86" creationId="{7A7210E4-4EC3-2A44-9784-5D55A4C4992A}"/>
          </ac:spMkLst>
        </pc:spChg>
        <pc:spChg chg="add mod">
          <ac:chgData name="Saad Mirza" userId="5f2f0f25-0018-40ff-927a-f0b552514279" providerId="ADAL" clId="{BAAC3191-5CED-AE4C-A945-950C48E4BED0}" dt="2020-11-03T11:59:35.127" v="169" actId="1038"/>
          <ac:spMkLst>
            <pc:docMk/>
            <pc:sldMk cId="2198615985" sldId="2076137211"/>
            <ac:spMk id="90" creationId="{FBCB3D05-EDC2-3B4B-A041-3F94C7D3F433}"/>
          </ac:spMkLst>
        </pc:spChg>
        <pc:spChg chg="add mod">
          <ac:chgData name="Saad Mirza" userId="5f2f0f25-0018-40ff-927a-f0b552514279" providerId="ADAL" clId="{BAAC3191-5CED-AE4C-A945-950C48E4BED0}" dt="2020-11-03T14:41:14.608" v="202" actId="1076"/>
          <ac:spMkLst>
            <pc:docMk/>
            <pc:sldMk cId="2198615985" sldId="2076137211"/>
            <ac:spMk id="91" creationId="{D87DB62D-B860-9E46-8368-27004ED19ABE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93" creationId="{8E890C81-DAC4-E248-A493-E598AA9E2286}"/>
          </ac:spMkLst>
        </pc:spChg>
        <pc:spChg chg="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95" creationId="{21669F9D-1630-B840-AD94-AA7C9B48D766}"/>
          </ac:spMkLst>
        </pc:spChg>
        <pc:spChg chg="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97" creationId="{8EC9BD91-7369-1545-A76B-6D19CE134152}"/>
          </ac:spMkLst>
        </pc:spChg>
        <pc:spChg chg="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99" creationId="{6CA11175-8EED-D94B-9C13-62AD5A0CEC99}"/>
          </ac:spMkLst>
        </pc:spChg>
        <pc:spChg chg="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101" creationId="{174BA757-0195-6945-ABAA-07558593CCAB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106" creationId="{E5F291D5-F199-094C-8D75-C0F8CEE826A5}"/>
          </ac:spMkLst>
        </pc:spChg>
        <pc:spChg chg="add mod">
          <ac:chgData name="Saad Mirza" userId="5f2f0f25-0018-40ff-927a-f0b552514279" providerId="ADAL" clId="{BAAC3191-5CED-AE4C-A945-950C48E4BED0}" dt="2020-11-03T11:58:48.245" v="155" actId="1076"/>
          <ac:spMkLst>
            <pc:docMk/>
            <pc:sldMk cId="2198615985" sldId="2076137211"/>
            <ac:spMk id="107" creationId="{491E6F70-6866-F948-A547-92BBE73A8BBC}"/>
          </ac:spMkLst>
        </pc:spChg>
        <pc:spChg chg="add mod">
          <ac:chgData name="Saad Mirza" userId="5f2f0f25-0018-40ff-927a-f0b552514279" providerId="ADAL" clId="{BAAC3191-5CED-AE4C-A945-950C48E4BED0}" dt="2020-11-03T11:58:52.498" v="156" actId="14100"/>
          <ac:spMkLst>
            <pc:docMk/>
            <pc:sldMk cId="2198615985" sldId="2076137211"/>
            <ac:spMk id="109" creationId="{B18B9701-01C8-8949-8C60-E3A84B932839}"/>
          </ac:spMkLst>
        </pc:spChg>
        <pc:grpChg chg="add del">
          <ac:chgData name="Saad Mirza" userId="5f2f0f25-0018-40ff-927a-f0b552514279" providerId="ADAL" clId="{BAAC3191-5CED-AE4C-A945-950C48E4BED0}" dt="2020-11-03T11:58:32.422" v="153" actId="478"/>
          <ac:grpSpMkLst>
            <pc:docMk/>
            <pc:sldMk cId="2198615985" sldId="2076137211"/>
            <ac:grpSpMk id="38" creationId="{397D7EE4-7D8B-9743-8E3A-94E55738E2BE}"/>
          </ac:grpSpMkLst>
        </pc:grpChg>
        <pc:grpChg chg="add del">
          <ac:chgData name="Saad Mirza" userId="5f2f0f25-0018-40ff-927a-f0b552514279" providerId="ADAL" clId="{BAAC3191-5CED-AE4C-A945-950C48E4BED0}" dt="2020-11-03T11:58:32.422" v="153" actId="478"/>
          <ac:grpSpMkLst>
            <pc:docMk/>
            <pc:sldMk cId="2198615985" sldId="2076137211"/>
            <ac:grpSpMk id="42" creationId="{30FAC539-299B-1D46-B59B-6E41C302DDA8}"/>
          </ac:grpSpMkLst>
        </pc:grpChg>
        <pc:grpChg chg="add del">
          <ac:chgData name="Saad Mirza" userId="5f2f0f25-0018-40ff-927a-f0b552514279" providerId="ADAL" clId="{BAAC3191-5CED-AE4C-A945-950C48E4BED0}" dt="2020-11-03T11:58:32.422" v="153" actId="478"/>
          <ac:grpSpMkLst>
            <pc:docMk/>
            <pc:sldMk cId="2198615985" sldId="2076137211"/>
            <ac:grpSpMk id="55" creationId="{A493DE68-2BDA-C743-9B23-3F322AE4B2CB}"/>
          </ac:grpSpMkLst>
        </pc:grpChg>
        <pc:grpChg chg="add del mod">
          <ac:chgData name="Saad Mirza" userId="5f2f0f25-0018-40ff-927a-f0b552514279" providerId="ADAL" clId="{BAAC3191-5CED-AE4C-A945-950C48E4BED0}" dt="2020-11-03T11:56:38.966" v="148"/>
          <ac:grpSpMkLst>
            <pc:docMk/>
            <pc:sldMk cId="2198615985" sldId="2076137211"/>
            <ac:grpSpMk id="72" creationId="{254043D1-E9BF-DC45-87F6-37E85E6FB42E}"/>
          </ac:grpSpMkLst>
        </pc:grpChg>
        <pc:grpChg chg="add del mod">
          <ac:chgData name="Saad Mirza" userId="5f2f0f25-0018-40ff-927a-f0b552514279" providerId="ADAL" clId="{BAAC3191-5CED-AE4C-A945-950C48E4BED0}" dt="2020-11-03T11:56:38.966" v="148"/>
          <ac:grpSpMkLst>
            <pc:docMk/>
            <pc:sldMk cId="2198615985" sldId="2076137211"/>
            <ac:grpSpMk id="76" creationId="{14053399-8E12-0E45-89E0-019281F22B28}"/>
          </ac:grpSpMkLst>
        </pc:grpChg>
        <pc:grpChg chg="add mod">
          <ac:chgData name="Saad Mirza" userId="5f2f0f25-0018-40ff-927a-f0b552514279" providerId="ADAL" clId="{BAAC3191-5CED-AE4C-A945-950C48E4BED0}" dt="2020-11-03T11:58:48.245" v="155" actId="1076"/>
          <ac:grpSpMkLst>
            <pc:docMk/>
            <pc:sldMk cId="2198615985" sldId="2076137211"/>
            <ac:grpSpMk id="94" creationId="{48B44F28-AF72-F446-88DC-A58880398B6D}"/>
          </ac:grpSpMkLst>
        </pc:grpChg>
        <pc:grpChg chg="add mod">
          <ac:chgData name="Saad Mirza" userId="5f2f0f25-0018-40ff-927a-f0b552514279" providerId="ADAL" clId="{BAAC3191-5CED-AE4C-A945-950C48E4BED0}" dt="2020-11-03T11:58:48.245" v="155" actId="1076"/>
          <ac:grpSpMkLst>
            <pc:docMk/>
            <pc:sldMk cId="2198615985" sldId="2076137211"/>
            <ac:grpSpMk id="98" creationId="{C2F3FD15-4EDF-8C48-B259-1C9251EA5AF6}"/>
          </ac:grpSpMkLst>
        </pc:grp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28" creationId="{4ED10DEC-7EDA-1047-A3B2-CB34BBD3BDE6}"/>
          </ac:picMkLst>
        </pc:pic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29" creationId="{B0A6C0D5-475E-0748-BF06-F042A0436F32}"/>
          </ac:picMkLst>
        </pc:pic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32" creationId="{C40E65B0-8F7F-4C42-AC08-1E6928755F6D}"/>
          </ac:picMkLst>
        </pc:pic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36" creationId="{2FC7A784-0367-874E-86C9-C1F925F0562D}"/>
          </ac:picMkLst>
        </pc:pic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48" creationId="{E93864FB-E7FE-2447-9BF0-8DF337F512FC}"/>
          </ac:picMkLst>
        </pc:pic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49" creationId="{08768EA6-8EE0-A84F-9EF4-38279D773079}"/>
          </ac:picMkLst>
        </pc:picChg>
        <pc:picChg chg="add del">
          <ac:chgData name="Saad Mirza" userId="5f2f0f25-0018-40ff-927a-f0b552514279" providerId="ADAL" clId="{BAAC3191-5CED-AE4C-A945-950C48E4BED0}" dt="2020-11-03T11:58:32.422" v="153" actId="478"/>
          <ac:picMkLst>
            <pc:docMk/>
            <pc:sldMk cId="2198615985" sldId="2076137211"/>
            <ac:picMk id="59" creationId="{27403BFE-8142-E847-91E1-A167463009D2}"/>
          </ac:picMkLst>
        </pc:picChg>
        <pc:picChg chg="add del mod">
          <ac:chgData name="Saad Mirza" userId="5f2f0f25-0018-40ff-927a-f0b552514279" providerId="ADAL" clId="{BAAC3191-5CED-AE4C-A945-950C48E4BED0}" dt="2020-11-03T11:56:38.966" v="148"/>
          <ac:picMkLst>
            <pc:docMk/>
            <pc:sldMk cId="2198615985" sldId="2076137211"/>
            <ac:picMk id="61" creationId="{5B406E0A-5636-EA40-813E-5B6FCC3A74BA}"/>
          </ac:picMkLst>
        </pc:picChg>
        <pc:picChg chg="add del mod">
          <ac:chgData name="Saad Mirza" userId="5f2f0f25-0018-40ff-927a-f0b552514279" providerId="ADAL" clId="{BAAC3191-5CED-AE4C-A945-950C48E4BED0}" dt="2020-11-03T11:56:38.966" v="148"/>
          <ac:picMkLst>
            <pc:docMk/>
            <pc:sldMk cId="2198615985" sldId="2076137211"/>
            <ac:picMk id="62" creationId="{4CA6E00F-CCF1-7E4A-8196-0113036096F0}"/>
          </ac:picMkLst>
        </pc:picChg>
        <pc:picChg chg="add del mod">
          <ac:chgData name="Saad Mirza" userId="5f2f0f25-0018-40ff-927a-f0b552514279" providerId="ADAL" clId="{BAAC3191-5CED-AE4C-A945-950C48E4BED0}" dt="2020-11-03T11:56:38.966" v="148"/>
          <ac:picMkLst>
            <pc:docMk/>
            <pc:sldMk cId="2198615985" sldId="2076137211"/>
            <ac:picMk id="65" creationId="{CB89FAF8-552D-CB44-B587-D58426F59BEB}"/>
          </ac:picMkLst>
        </pc:picChg>
        <pc:picChg chg="add del mod">
          <ac:chgData name="Saad Mirza" userId="5f2f0f25-0018-40ff-927a-f0b552514279" providerId="ADAL" clId="{BAAC3191-5CED-AE4C-A945-950C48E4BED0}" dt="2020-11-03T11:56:38.966" v="148"/>
          <ac:picMkLst>
            <pc:docMk/>
            <pc:sldMk cId="2198615985" sldId="2076137211"/>
            <ac:picMk id="66" creationId="{278722DA-1864-7C4F-A62F-580567080239}"/>
          </ac:picMkLst>
        </pc:picChg>
        <pc:picChg chg="mod">
          <ac:chgData name="Saad Mirza" userId="5f2f0f25-0018-40ff-927a-f0b552514279" providerId="ADAL" clId="{BAAC3191-5CED-AE4C-A945-950C48E4BED0}" dt="2020-11-03T11:56:19.521" v="147"/>
          <ac:picMkLst>
            <pc:docMk/>
            <pc:sldMk cId="2198615985" sldId="2076137211"/>
            <ac:picMk id="73" creationId="{2B2DC52E-FBD0-924D-A138-E8DCD07E4F23}"/>
          </ac:picMkLst>
        </pc:picChg>
        <pc:picChg chg="mod">
          <ac:chgData name="Saad Mirza" userId="5f2f0f25-0018-40ff-927a-f0b552514279" providerId="ADAL" clId="{BAAC3191-5CED-AE4C-A945-950C48E4BED0}" dt="2020-11-03T11:56:19.521" v="147"/>
          <ac:picMkLst>
            <pc:docMk/>
            <pc:sldMk cId="2198615985" sldId="2076137211"/>
            <ac:picMk id="77" creationId="{7C69DAC3-5ABE-9F4B-BAB3-1FFFA50B4EA9}"/>
          </ac:picMkLst>
        </pc:picChg>
        <pc:picChg chg="add 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87" creationId="{5056275C-7BB3-E642-9E5A-FF266629E881}"/>
          </ac:picMkLst>
        </pc:picChg>
        <pc:picChg chg="add 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88" creationId="{79D9CE75-449C-5749-AFF5-32CADD2C88D9}"/>
          </ac:picMkLst>
        </pc:picChg>
        <pc:picChg chg="add 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89" creationId="{1EAC3712-0159-5F40-8024-E426CC86343D}"/>
          </ac:picMkLst>
        </pc:picChg>
        <pc:picChg chg="add 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92" creationId="{DC7A603D-5F1F-E64C-AF6A-892C50A5E411}"/>
          </ac:picMkLst>
        </pc:picChg>
        <pc:picChg chg="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96" creationId="{52974E08-50E0-A44E-A501-2C85D5E63787}"/>
          </ac:picMkLst>
        </pc:picChg>
        <pc:picChg chg="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100" creationId="{69346EA0-288F-F048-B838-6E950C7AD33D}"/>
          </ac:picMkLst>
        </pc:picChg>
        <pc:picChg chg="add 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104" creationId="{A4F0E64F-2DC7-D143-AB02-69C185012C81}"/>
          </ac:picMkLst>
        </pc:picChg>
        <pc:picChg chg="add mod">
          <ac:chgData name="Saad Mirza" userId="5f2f0f25-0018-40ff-927a-f0b552514279" providerId="ADAL" clId="{BAAC3191-5CED-AE4C-A945-950C48E4BED0}" dt="2020-11-03T11:58:48.245" v="155" actId="1076"/>
          <ac:picMkLst>
            <pc:docMk/>
            <pc:sldMk cId="2198615985" sldId="2076137211"/>
            <ac:picMk id="105" creationId="{4F765D7B-9655-A44F-84E6-A184862D6F7F}"/>
          </ac:picMkLst>
        </pc:picChg>
        <pc:cxnChg chg="add del">
          <ac:chgData name="Saad Mirza" userId="5f2f0f25-0018-40ff-927a-f0b552514279" providerId="ADAL" clId="{BAAC3191-5CED-AE4C-A945-950C48E4BED0}" dt="2020-11-03T11:58:32.422" v="153" actId="478"/>
          <ac:cxnSpMkLst>
            <pc:docMk/>
            <pc:sldMk cId="2198615985" sldId="2076137211"/>
            <ac:cxnSpMk id="23" creationId="{467A4BB0-4ED3-FD47-98AE-BAB52FE6A27B}"/>
          </ac:cxnSpMkLst>
        </pc:cxnChg>
        <pc:cxnChg chg="add del">
          <ac:chgData name="Saad Mirza" userId="5f2f0f25-0018-40ff-927a-f0b552514279" providerId="ADAL" clId="{BAAC3191-5CED-AE4C-A945-950C48E4BED0}" dt="2020-11-03T11:58:32.422" v="153" actId="478"/>
          <ac:cxnSpMkLst>
            <pc:docMk/>
            <pc:sldMk cId="2198615985" sldId="2076137211"/>
            <ac:cxnSpMk id="46" creationId="{B251188A-016F-1143-BAFF-92294577578A}"/>
          </ac:cxnSpMkLst>
        </pc:cxnChg>
        <pc:cxnChg chg="add del">
          <ac:chgData name="Saad Mirza" userId="5f2f0f25-0018-40ff-927a-f0b552514279" providerId="ADAL" clId="{BAAC3191-5CED-AE4C-A945-950C48E4BED0}" dt="2020-11-03T11:58:32.422" v="153" actId="478"/>
          <ac:cxnSpMkLst>
            <pc:docMk/>
            <pc:sldMk cId="2198615985" sldId="2076137211"/>
            <ac:cxnSpMk id="47" creationId="{255FA40B-D344-1748-9616-4CF55133A29A}"/>
          </ac:cxnSpMkLst>
        </pc:cxnChg>
        <pc:cxnChg chg="add del mod">
          <ac:chgData name="Saad Mirza" userId="5f2f0f25-0018-40ff-927a-f0b552514279" providerId="ADAL" clId="{BAAC3191-5CED-AE4C-A945-950C48E4BED0}" dt="2020-11-03T11:56:38.966" v="148"/>
          <ac:cxnSpMkLst>
            <pc:docMk/>
            <pc:sldMk cId="2198615985" sldId="2076137211"/>
            <ac:cxnSpMk id="67" creationId="{E897B151-B70B-804D-9D38-199B6AE41382}"/>
          </ac:cxnSpMkLst>
        </pc:cxnChg>
        <pc:cxnChg chg="add del mod">
          <ac:chgData name="Saad Mirza" userId="5f2f0f25-0018-40ff-927a-f0b552514279" providerId="ADAL" clId="{BAAC3191-5CED-AE4C-A945-950C48E4BED0}" dt="2020-11-03T11:56:38.966" v="148"/>
          <ac:cxnSpMkLst>
            <pc:docMk/>
            <pc:sldMk cId="2198615985" sldId="2076137211"/>
            <ac:cxnSpMk id="68" creationId="{648DC071-84FE-2743-B2C3-19ADACC2D1DC}"/>
          </ac:cxnSpMkLst>
        </pc:cxnChg>
        <pc:cxnChg chg="add del mod">
          <ac:chgData name="Saad Mirza" userId="5f2f0f25-0018-40ff-927a-f0b552514279" providerId="ADAL" clId="{BAAC3191-5CED-AE4C-A945-950C48E4BED0}" dt="2020-11-03T11:56:38.966" v="148"/>
          <ac:cxnSpMkLst>
            <pc:docMk/>
            <pc:sldMk cId="2198615985" sldId="2076137211"/>
            <ac:cxnSpMk id="75" creationId="{B6B6D027-8ED6-B446-9D6A-FD41FDE149E7}"/>
          </ac:cxnSpMkLst>
        </pc:cxnChg>
        <pc:cxnChg chg="add mod">
          <ac:chgData name="Saad Mirza" userId="5f2f0f25-0018-40ff-927a-f0b552514279" providerId="ADAL" clId="{BAAC3191-5CED-AE4C-A945-950C48E4BED0}" dt="2020-11-03T11:59:40.547" v="170" actId="14100"/>
          <ac:cxnSpMkLst>
            <pc:docMk/>
            <pc:sldMk cId="2198615985" sldId="2076137211"/>
            <ac:cxnSpMk id="82" creationId="{073C3E5D-24F6-BE44-A5C1-50EE92C82538}"/>
          </ac:cxnSpMkLst>
        </pc:cxnChg>
        <pc:cxnChg chg="add mod">
          <ac:chgData name="Saad Mirza" userId="5f2f0f25-0018-40ff-927a-f0b552514279" providerId="ADAL" clId="{BAAC3191-5CED-AE4C-A945-950C48E4BED0}" dt="2020-11-03T11:58:48.245" v="155" actId="1076"/>
          <ac:cxnSpMkLst>
            <pc:docMk/>
            <pc:sldMk cId="2198615985" sldId="2076137211"/>
            <ac:cxnSpMk id="102" creationId="{65FB6390-8D9A-0C4C-AB96-F391DBB985F7}"/>
          </ac:cxnSpMkLst>
        </pc:cxnChg>
        <pc:cxnChg chg="add mod">
          <ac:chgData name="Saad Mirza" userId="5f2f0f25-0018-40ff-927a-f0b552514279" providerId="ADAL" clId="{BAAC3191-5CED-AE4C-A945-950C48E4BED0}" dt="2020-11-03T11:58:48.245" v="155" actId="1076"/>
          <ac:cxnSpMkLst>
            <pc:docMk/>
            <pc:sldMk cId="2198615985" sldId="2076137211"/>
            <ac:cxnSpMk id="103" creationId="{A1805FE0-5974-E64D-8229-8065451FC843}"/>
          </ac:cxnSpMkLst>
        </pc:cxnChg>
        <pc:cxnChg chg="add mod">
          <ac:chgData name="Saad Mirza" userId="5f2f0f25-0018-40ff-927a-f0b552514279" providerId="ADAL" clId="{BAAC3191-5CED-AE4C-A945-950C48E4BED0}" dt="2020-11-03T11:58:48.245" v="155" actId="1076"/>
          <ac:cxnSpMkLst>
            <pc:docMk/>
            <pc:sldMk cId="2198615985" sldId="2076137211"/>
            <ac:cxnSpMk id="108" creationId="{42E72F22-EAAD-8B4A-BD08-743566EC5157}"/>
          </ac:cxnSpMkLst>
        </pc:cxnChg>
        <pc:cxnChg chg="add mod">
          <ac:chgData name="Saad Mirza" userId="5f2f0f25-0018-40ff-927a-f0b552514279" providerId="ADAL" clId="{BAAC3191-5CED-AE4C-A945-950C48E4BED0}" dt="2020-11-03T11:58:48.245" v="155" actId="1076"/>
          <ac:cxnSpMkLst>
            <pc:docMk/>
            <pc:sldMk cId="2198615985" sldId="2076137211"/>
            <ac:cxnSpMk id="110" creationId="{0E650E12-2BF5-D54F-B5F7-C7F219D28F87}"/>
          </ac:cxnSpMkLst>
        </pc:cxnChg>
      </pc:sldChg>
      <pc:sldChg chg="add modAnim">
        <pc:chgData name="Saad Mirza" userId="5f2f0f25-0018-40ff-927a-f0b552514279" providerId="ADAL" clId="{BAAC3191-5CED-AE4C-A945-950C48E4BED0}" dt="2020-11-03T11:46:34.147" v="75"/>
        <pc:sldMkLst>
          <pc:docMk/>
          <pc:sldMk cId="2515233161" sldId="2076137224"/>
        </pc:sldMkLst>
      </pc:sldChg>
      <pc:sldChg chg="addSp delSp modSp add mod">
        <pc:chgData name="Saad Mirza" userId="5f2f0f25-0018-40ff-927a-f0b552514279" providerId="ADAL" clId="{BAAC3191-5CED-AE4C-A945-950C48E4BED0}" dt="2020-11-03T11:49:30.144" v="139" actId="1076"/>
        <pc:sldMkLst>
          <pc:docMk/>
          <pc:sldMk cId="2674963561" sldId="2076137229"/>
        </pc:sldMkLst>
        <pc:spChg chg="mod">
          <ac:chgData name="Saad Mirza" userId="5f2f0f25-0018-40ff-927a-f0b552514279" providerId="ADAL" clId="{BAAC3191-5CED-AE4C-A945-950C48E4BED0}" dt="2020-11-03T11:48:30.193" v="127" actId="1038"/>
          <ac:spMkLst>
            <pc:docMk/>
            <pc:sldMk cId="2674963561" sldId="2076137229"/>
            <ac:spMk id="12" creationId="{42A70C87-0C7E-4D46-B36A-D862E7402C44}"/>
          </ac:spMkLst>
        </pc:spChg>
        <pc:spChg chg="mod">
          <ac:chgData name="Saad Mirza" userId="5f2f0f25-0018-40ff-927a-f0b552514279" providerId="ADAL" clId="{BAAC3191-5CED-AE4C-A945-950C48E4BED0}" dt="2020-11-03T11:48:47.241" v="134" actId="1035"/>
          <ac:spMkLst>
            <pc:docMk/>
            <pc:sldMk cId="2674963561" sldId="2076137229"/>
            <ac:spMk id="14" creationId="{6287AB24-150E-7F49-96CC-01B640404E59}"/>
          </ac:spMkLst>
        </pc:spChg>
        <pc:spChg chg="mod">
          <ac:chgData name="Saad Mirza" userId="5f2f0f25-0018-40ff-927a-f0b552514279" providerId="ADAL" clId="{BAAC3191-5CED-AE4C-A945-950C48E4BED0}" dt="2020-11-03T11:48:37.089" v="128" actId="1076"/>
          <ac:spMkLst>
            <pc:docMk/>
            <pc:sldMk cId="2674963561" sldId="2076137229"/>
            <ac:spMk id="18" creationId="{AB791FCF-DA19-C648-A918-E3E44F186B35}"/>
          </ac:spMkLst>
        </pc:spChg>
        <pc:spChg chg="mod">
          <ac:chgData name="Saad Mirza" userId="5f2f0f25-0018-40ff-927a-f0b552514279" providerId="ADAL" clId="{BAAC3191-5CED-AE4C-A945-950C48E4BED0}" dt="2020-11-03T11:49:30.144" v="139" actId="1076"/>
          <ac:spMkLst>
            <pc:docMk/>
            <pc:sldMk cId="2674963561" sldId="2076137229"/>
            <ac:spMk id="30" creationId="{4F6A593E-FB92-CE42-9E86-ADFEA2EF947D}"/>
          </ac:spMkLst>
        </pc:spChg>
        <pc:spChg chg="mod">
          <ac:chgData name="Saad Mirza" userId="5f2f0f25-0018-40ff-927a-f0b552514279" providerId="ADAL" clId="{BAAC3191-5CED-AE4C-A945-950C48E4BED0}" dt="2020-11-03T11:48:53.188" v="135" actId="14100"/>
          <ac:spMkLst>
            <pc:docMk/>
            <pc:sldMk cId="2674963561" sldId="2076137229"/>
            <ac:spMk id="37" creationId="{A70022BA-8E14-4747-AC7D-7A5696F36422}"/>
          </ac:spMkLst>
        </pc:spChg>
        <pc:spChg chg="mod">
          <ac:chgData name="Saad Mirza" userId="5f2f0f25-0018-40ff-927a-f0b552514279" providerId="ADAL" clId="{BAAC3191-5CED-AE4C-A945-950C48E4BED0}" dt="2020-11-03T11:48:05.733" v="85" actId="1076"/>
          <ac:spMkLst>
            <pc:docMk/>
            <pc:sldMk cId="2674963561" sldId="2076137229"/>
            <ac:spMk id="48" creationId="{E83E980A-2ABE-7A45-93F3-9D9B0500BB31}"/>
          </ac:spMkLst>
        </pc:spChg>
        <pc:spChg chg="mod">
          <ac:chgData name="Saad Mirza" userId="5f2f0f25-0018-40ff-927a-f0b552514279" providerId="ADAL" clId="{BAAC3191-5CED-AE4C-A945-950C48E4BED0}" dt="2020-11-03T11:47:38.455" v="82" actId="14100"/>
          <ac:spMkLst>
            <pc:docMk/>
            <pc:sldMk cId="2674963561" sldId="2076137229"/>
            <ac:spMk id="54" creationId="{2D3BA360-592B-7C48-941C-41B6290973F6}"/>
          </ac:spMkLst>
        </pc:spChg>
        <pc:picChg chg="del">
          <ac:chgData name="Saad Mirza" userId="5f2f0f25-0018-40ff-927a-f0b552514279" providerId="ADAL" clId="{BAAC3191-5CED-AE4C-A945-950C48E4BED0}" dt="2020-11-03T11:49:09.247" v="137" actId="478"/>
          <ac:picMkLst>
            <pc:docMk/>
            <pc:sldMk cId="2674963561" sldId="2076137229"/>
            <ac:picMk id="16" creationId="{47C3759A-BB8F-4349-923F-C9A8CF114509}"/>
          </ac:picMkLst>
        </pc:picChg>
        <pc:picChg chg="mod">
          <ac:chgData name="Saad Mirza" userId="5f2f0f25-0018-40ff-927a-f0b552514279" providerId="ADAL" clId="{BAAC3191-5CED-AE4C-A945-950C48E4BED0}" dt="2020-11-03T11:47:46.385" v="83" actId="166"/>
          <ac:picMkLst>
            <pc:docMk/>
            <pc:sldMk cId="2674963561" sldId="2076137229"/>
            <ac:picMk id="21" creationId="{122D2087-F9AF-C84F-A8F2-4B639B4AF88E}"/>
          </ac:picMkLst>
        </pc:picChg>
        <pc:cxnChg chg="add del mod">
          <ac:chgData name="Saad Mirza" userId="5f2f0f25-0018-40ff-927a-f0b552514279" providerId="ADAL" clId="{BAAC3191-5CED-AE4C-A945-950C48E4BED0}" dt="2020-11-03T11:48:08.388" v="86" actId="478"/>
          <ac:cxnSpMkLst>
            <pc:docMk/>
            <pc:sldMk cId="2674963561" sldId="2076137229"/>
            <ac:cxnSpMk id="3" creationId="{D83C8603-75C9-FC46-B307-F37C1BDF3995}"/>
          </ac:cxnSpMkLst>
        </pc:cxnChg>
        <pc:cxnChg chg="mod">
          <ac:chgData name="Saad Mirza" userId="5f2f0f25-0018-40ff-927a-f0b552514279" providerId="ADAL" clId="{BAAC3191-5CED-AE4C-A945-950C48E4BED0}" dt="2020-11-03T11:48:30.193" v="127" actId="1038"/>
          <ac:cxnSpMkLst>
            <pc:docMk/>
            <pc:sldMk cId="2674963561" sldId="2076137229"/>
            <ac:cxnSpMk id="32" creationId="{B70D08B5-89DF-6A4B-965C-439AFE08137E}"/>
          </ac:cxnSpMkLst>
        </pc:cxnChg>
      </pc:sldChg>
      <pc:sldChg chg="add">
        <pc:chgData name="Saad Mirza" userId="5f2f0f25-0018-40ff-927a-f0b552514279" providerId="ADAL" clId="{BAAC3191-5CED-AE4C-A945-950C48E4BED0}" dt="2020-10-28T18:40:19.129" v="4"/>
        <pc:sldMkLst>
          <pc:docMk/>
          <pc:sldMk cId="2991824205" sldId="2076137230"/>
        </pc:sldMkLst>
      </pc:sldChg>
      <pc:sldChg chg="add">
        <pc:chgData name="Saad Mirza" userId="5f2f0f25-0018-40ff-927a-f0b552514279" providerId="ADAL" clId="{BAAC3191-5CED-AE4C-A945-950C48E4BED0}" dt="2020-10-28T18:40:19.129" v="4"/>
        <pc:sldMkLst>
          <pc:docMk/>
          <pc:sldMk cId="99757654" sldId="2076137270"/>
        </pc:sldMkLst>
      </pc:sldChg>
      <pc:sldChg chg="add">
        <pc:chgData name="Saad Mirza" userId="5f2f0f25-0018-40ff-927a-f0b552514279" providerId="ADAL" clId="{BAAC3191-5CED-AE4C-A945-950C48E4BED0}" dt="2020-10-28T18:40:19.129" v="4"/>
        <pc:sldMkLst>
          <pc:docMk/>
          <pc:sldMk cId="3813281743" sldId="2076137271"/>
        </pc:sldMkLst>
      </pc:sldChg>
      <pc:sldChg chg="modSp add mod modClrScheme modAnim chgLayout">
        <pc:chgData name="Saad Mirza" userId="5f2f0f25-0018-40ff-927a-f0b552514279" providerId="ADAL" clId="{BAAC3191-5CED-AE4C-A945-950C48E4BED0}" dt="2020-11-03T12:11:37.666" v="181"/>
        <pc:sldMkLst>
          <pc:docMk/>
          <pc:sldMk cId="1741880427" sldId="2076137274"/>
        </pc:sldMkLst>
        <pc:spChg chg="mod ord">
          <ac:chgData name="Saad Mirza" userId="5f2f0f25-0018-40ff-927a-f0b552514279" providerId="ADAL" clId="{BAAC3191-5CED-AE4C-A945-950C48E4BED0}" dt="2020-11-02T19:14:42.979" v="68" actId="700"/>
          <ac:spMkLst>
            <pc:docMk/>
            <pc:sldMk cId="1741880427" sldId="2076137274"/>
            <ac:spMk id="2" creationId="{9052EC57-CB82-A946-B130-AB40337F76E3}"/>
          </ac:spMkLst>
        </pc:spChg>
        <pc:spChg chg="mod ord">
          <ac:chgData name="Saad Mirza" userId="5f2f0f25-0018-40ff-927a-f0b552514279" providerId="ADAL" clId="{BAAC3191-5CED-AE4C-A945-950C48E4BED0}" dt="2020-11-02T19:14:42.987" v="69" actId="27636"/>
          <ac:spMkLst>
            <pc:docMk/>
            <pc:sldMk cId="1741880427" sldId="2076137274"/>
            <ac:spMk id="3" creationId="{122D79B1-9A0A-1A4A-9B36-79E5122B4F63}"/>
          </ac:spMkLst>
        </pc:spChg>
        <pc:spChg chg="mod ord">
          <ac:chgData name="Saad Mirza" userId="5f2f0f25-0018-40ff-927a-f0b552514279" providerId="ADAL" clId="{BAAC3191-5CED-AE4C-A945-950C48E4BED0}" dt="2020-11-03T12:11:15.511" v="180" actId="20577"/>
          <ac:spMkLst>
            <pc:docMk/>
            <pc:sldMk cId="1741880427" sldId="2076137274"/>
            <ac:spMk id="9" creationId="{BB530FDD-3CB2-4415-9F9E-A442D301E26E}"/>
          </ac:spMkLst>
        </pc:spChg>
      </pc:sldChg>
      <pc:sldChg chg="add modTransition">
        <pc:chgData name="Saad Mirza" userId="5f2f0f25-0018-40ff-927a-f0b552514279" providerId="ADAL" clId="{BAAC3191-5CED-AE4C-A945-950C48E4BED0}" dt="2020-10-28T18:40:19.129" v="4"/>
        <pc:sldMkLst>
          <pc:docMk/>
          <pc:sldMk cId="2399634718" sldId="2076137275"/>
        </pc:sldMkLst>
      </pc:sldChg>
      <pc:sldChg chg="add">
        <pc:chgData name="Saad Mirza" userId="5f2f0f25-0018-40ff-927a-f0b552514279" providerId="ADAL" clId="{BAAC3191-5CED-AE4C-A945-950C48E4BED0}" dt="2020-10-28T18:40:19.129" v="4"/>
        <pc:sldMkLst>
          <pc:docMk/>
          <pc:sldMk cId="2040856429" sldId="2076137276"/>
        </pc:sldMkLst>
      </pc:sldChg>
      <pc:sldChg chg="modSp add mod">
        <pc:chgData name="Saad Mirza" userId="5f2f0f25-0018-40ff-927a-f0b552514279" providerId="ADAL" clId="{BAAC3191-5CED-AE4C-A945-950C48E4BED0}" dt="2020-10-28T18:40:19.304" v="5" actId="27636"/>
        <pc:sldMkLst>
          <pc:docMk/>
          <pc:sldMk cId="2254074273" sldId="2076137277"/>
        </pc:sldMkLst>
        <pc:spChg chg="mod">
          <ac:chgData name="Saad Mirza" userId="5f2f0f25-0018-40ff-927a-f0b552514279" providerId="ADAL" clId="{BAAC3191-5CED-AE4C-A945-950C48E4BED0}" dt="2020-10-28T18:40:19.304" v="5" actId="27636"/>
          <ac:spMkLst>
            <pc:docMk/>
            <pc:sldMk cId="2254074273" sldId="2076137277"/>
            <ac:spMk id="2" creationId="{D4F71A6C-F8BD-0A48-8D8A-DF20C5220E6D}"/>
          </ac:spMkLst>
        </pc:spChg>
      </pc:sldChg>
      <pc:sldChg chg="modSp add mod modClrScheme modAnim chgLayout">
        <pc:chgData name="Saad Mirza" userId="5f2f0f25-0018-40ff-927a-f0b552514279" providerId="ADAL" clId="{BAAC3191-5CED-AE4C-A945-950C48E4BED0}" dt="2020-11-03T12:18:29.372" v="192"/>
        <pc:sldMkLst>
          <pc:docMk/>
          <pc:sldMk cId="1341923141" sldId="2076137278"/>
        </pc:sldMkLst>
        <pc:spChg chg="mod ord">
          <ac:chgData name="Saad Mirza" userId="5f2f0f25-0018-40ff-927a-f0b552514279" providerId="ADAL" clId="{BAAC3191-5CED-AE4C-A945-950C48E4BED0}" dt="2020-11-02T19:15:33.366" v="71" actId="700"/>
          <ac:spMkLst>
            <pc:docMk/>
            <pc:sldMk cId="1341923141" sldId="2076137278"/>
            <ac:spMk id="2" creationId="{9052EC57-CB82-A946-B130-AB40337F76E3}"/>
          </ac:spMkLst>
        </pc:spChg>
        <pc:spChg chg="mod ord">
          <ac:chgData name="Saad Mirza" userId="5f2f0f25-0018-40ff-927a-f0b552514279" providerId="ADAL" clId="{BAAC3191-5CED-AE4C-A945-950C48E4BED0}" dt="2020-11-02T19:15:33.377" v="72" actId="27636"/>
          <ac:spMkLst>
            <pc:docMk/>
            <pc:sldMk cId="1341923141" sldId="2076137278"/>
            <ac:spMk id="3" creationId="{122D79B1-9A0A-1A4A-9B36-79E5122B4F63}"/>
          </ac:spMkLst>
        </pc:spChg>
        <pc:spChg chg="mod ord">
          <ac:chgData name="Saad Mirza" userId="5f2f0f25-0018-40ff-927a-f0b552514279" providerId="ADAL" clId="{BAAC3191-5CED-AE4C-A945-950C48E4BED0}" dt="2020-11-02T19:15:38.645" v="73" actId="1076"/>
          <ac:spMkLst>
            <pc:docMk/>
            <pc:sldMk cId="1341923141" sldId="2076137278"/>
            <ac:spMk id="9" creationId="{BB530FDD-3CB2-4415-9F9E-A442D301E26E}"/>
          </ac:spMkLst>
        </pc:spChg>
      </pc:sldChg>
      <pc:sldChg chg="modSp mod">
        <pc:chgData name="Saad Mirza" userId="5f2f0f25-0018-40ff-927a-f0b552514279" providerId="ADAL" clId="{BAAC3191-5CED-AE4C-A945-950C48E4BED0}" dt="2020-11-03T11:37:11.603" v="74" actId="1076"/>
        <pc:sldMkLst>
          <pc:docMk/>
          <pc:sldMk cId="2779326558" sldId="2076137288"/>
        </pc:sldMkLst>
        <pc:picChg chg="mod">
          <ac:chgData name="Saad Mirza" userId="5f2f0f25-0018-40ff-927a-f0b552514279" providerId="ADAL" clId="{BAAC3191-5CED-AE4C-A945-950C48E4BED0}" dt="2020-11-03T11:37:11.603" v="74" actId="1076"/>
          <ac:picMkLst>
            <pc:docMk/>
            <pc:sldMk cId="2779326558" sldId="2076137288"/>
            <ac:picMk id="49" creationId="{490085C1-B74F-C54F-BD24-67D5DB377A2B}"/>
          </ac:picMkLst>
        </pc:picChg>
      </pc:sldChg>
      <pc:sldChg chg="modSp mod">
        <pc:chgData name="Saad Mirza" userId="5f2f0f25-0018-40ff-927a-f0b552514279" providerId="ADAL" clId="{BAAC3191-5CED-AE4C-A945-950C48E4BED0}" dt="2020-11-03T12:20:21.360" v="193" actId="14100"/>
        <pc:sldMkLst>
          <pc:docMk/>
          <pc:sldMk cId="868453072" sldId="2076137289"/>
        </pc:sldMkLst>
        <pc:spChg chg="mod">
          <ac:chgData name="Saad Mirza" userId="5f2f0f25-0018-40ff-927a-f0b552514279" providerId="ADAL" clId="{BAAC3191-5CED-AE4C-A945-950C48E4BED0}" dt="2020-11-03T12:20:21.360" v="193" actId="14100"/>
          <ac:spMkLst>
            <pc:docMk/>
            <pc:sldMk cId="868453072" sldId="2076137289"/>
            <ac:spMk id="3" creationId="{BF88BEC2-B4C7-424F-8559-D9F127D45A2F}"/>
          </ac:spMkLst>
        </pc:spChg>
      </pc:sldChg>
      <pc:sldChg chg="del">
        <pc:chgData name="Saad Mirza" userId="5f2f0f25-0018-40ff-927a-f0b552514279" providerId="ADAL" clId="{BAAC3191-5CED-AE4C-A945-950C48E4BED0}" dt="2020-11-02T19:13:48.668" v="66" actId="2696"/>
        <pc:sldMkLst>
          <pc:docMk/>
          <pc:sldMk cId="341620040" sldId="2076137290"/>
        </pc:sldMkLst>
      </pc:sldChg>
      <pc:sldChg chg="add">
        <pc:chgData name="Saad Mirza" userId="5f2f0f25-0018-40ff-927a-f0b552514279" providerId="ADAL" clId="{BAAC3191-5CED-AE4C-A945-950C48E4BED0}" dt="2020-11-02T19:13:53.707" v="67"/>
        <pc:sldMkLst>
          <pc:docMk/>
          <pc:sldMk cId="2340913451" sldId="2076137290"/>
        </pc:sldMkLst>
      </pc:sldChg>
      <pc:sldChg chg="modSp mod">
        <pc:chgData name="Saad Mirza" userId="5f2f0f25-0018-40ff-927a-f0b552514279" providerId="ADAL" clId="{BAAC3191-5CED-AE4C-A945-950C48E4BED0}" dt="2020-11-02T19:12:05.865" v="63" actId="113"/>
        <pc:sldMkLst>
          <pc:docMk/>
          <pc:sldMk cId="429905636" sldId="2076137291"/>
        </pc:sldMkLst>
        <pc:spChg chg="mod">
          <ac:chgData name="Saad Mirza" userId="5f2f0f25-0018-40ff-927a-f0b552514279" providerId="ADAL" clId="{BAAC3191-5CED-AE4C-A945-950C48E4BED0}" dt="2020-11-02T19:12:05.865" v="63" actId="113"/>
          <ac:spMkLst>
            <pc:docMk/>
            <pc:sldMk cId="429905636" sldId="2076137291"/>
            <ac:spMk id="3" creationId="{284F68EC-71DA-3146-9092-E9CC4C39CD50}"/>
          </ac:spMkLst>
        </pc:spChg>
      </pc:sldChg>
      <pc:sldChg chg="del">
        <pc:chgData name="Saad Mirza" userId="5f2f0f25-0018-40ff-927a-f0b552514279" providerId="ADAL" clId="{BAAC3191-5CED-AE4C-A945-950C48E4BED0}" dt="2020-10-28T18:40:39.279" v="8" actId="2696"/>
        <pc:sldMkLst>
          <pc:docMk/>
          <pc:sldMk cId="775189828" sldId="2076137293"/>
        </pc:sldMkLst>
      </pc:sldChg>
    </pc:docChg>
  </pc:docChgLst>
  <pc:docChgLst>
    <pc:chgData name="Umair Hoodbhoy" userId="9134fddd-ebe0-41b2-9df4-5549cb596a18" providerId="ADAL" clId="{E4993BC2-2855-DB43-B7FD-101D522F22A0}"/>
    <pc:docChg chg="undo redo custSel addSld delSld modSld">
      <pc:chgData name="Umair Hoodbhoy" userId="9134fddd-ebe0-41b2-9df4-5549cb596a18" providerId="ADAL" clId="{E4993BC2-2855-DB43-B7FD-101D522F22A0}" dt="2022-07-06T13:09:11.487" v="250" actId="2696"/>
      <pc:docMkLst>
        <pc:docMk/>
      </pc:docMkLst>
      <pc:sldChg chg="addSp delSp modSp mod modAnim">
        <pc:chgData name="Umair Hoodbhoy" userId="9134fddd-ebe0-41b2-9df4-5549cb596a18" providerId="ADAL" clId="{E4993BC2-2855-DB43-B7FD-101D522F22A0}" dt="2022-07-06T13:07:35.185" v="246" actId="1076"/>
        <pc:sldMkLst>
          <pc:docMk/>
          <pc:sldMk cId="3193269537" sldId="2076137242"/>
        </pc:sldMkLst>
        <pc:spChg chg="add del mod">
          <ac:chgData name="Umair Hoodbhoy" userId="9134fddd-ebe0-41b2-9df4-5549cb596a18" providerId="ADAL" clId="{E4993BC2-2855-DB43-B7FD-101D522F22A0}" dt="2022-07-06T12:47:18.848" v="180"/>
          <ac:spMkLst>
            <pc:docMk/>
            <pc:sldMk cId="3193269537" sldId="2076137242"/>
            <ac:spMk id="2" creationId="{56824620-B7F5-8ED6-726A-287B9F559FF2}"/>
          </ac:spMkLst>
        </pc:spChg>
        <pc:spChg chg="mod">
          <ac:chgData name="Umair Hoodbhoy" userId="9134fddd-ebe0-41b2-9df4-5549cb596a18" providerId="ADAL" clId="{E4993BC2-2855-DB43-B7FD-101D522F22A0}" dt="2022-07-06T12:19:13.318" v="21" actId="14100"/>
          <ac:spMkLst>
            <pc:docMk/>
            <pc:sldMk cId="3193269537" sldId="2076137242"/>
            <ac:spMk id="227" creationId="{EBBFB551-7802-D242-A827-A69530185319}"/>
          </ac:spMkLst>
        </pc:spChg>
        <pc:spChg chg="mod">
          <ac:chgData name="Umair Hoodbhoy" userId="9134fddd-ebe0-41b2-9df4-5549cb596a18" providerId="ADAL" clId="{E4993BC2-2855-DB43-B7FD-101D522F22A0}" dt="2022-07-06T12:18:35.490" v="19" actId="1038"/>
          <ac:spMkLst>
            <pc:docMk/>
            <pc:sldMk cId="3193269537" sldId="2076137242"/>
            <ac:spMk id="230" creationId="{F01DF684-77B6-6B4F-9DA6-6EAA215E82A6}"/>
          </ac:spMkLst>
        </pc:spChg>
        <pc:spChg chg="del">
          <ac:chgData name="Umair Hoodbhoy" userId="9134fddd-ebe0-41b2-9df4-5549cb596a18" providerId="ADAL" clId="{E4993BC2-2855-DB43-B7FD-101D522F22A0}" dt="2022-07-06T12:08:30.197" v="2" actId="478"/>
          <ac:spMkLst>
            <pc:docMk/>
            <pc:sldMk cId="3193269537" sldId="2076137242"/>
            <ac:spMk id="235" creationId="{9D8705D8-CA48-0846-B32E-C4797A030F05}"/>
          </ac:spMkLst>
        </pc:spChg>
        <pc:spChg chg="add del mod">
          <ac:chgData name="Umair Hoodbhoy" userId="9134fddd-ebe0-41b2-9df4-5549cb596a18" providerId="ADAL" clId="{E4993BC2-2855-DB43-B7FD-101D522F22A0}" dt="2022-07-06T12:51:38.007" v="191" actId="1076"/>
          <ac:spMkLst>
            <pc:docMk/>
            <pc:sldMk cId="3193269537" sldId="2076137242"/>
            <ac:spMk id="246" creationId="{153B8FA2-A89E-894E-9F9C-31BE8C5DCEC0}"/>
          </ac:spMkLst>
        </pc:spChg>
        <pc:spChg chg="mod">
          <ac:chgData name="Umair Hoodbhoy" userId="9134fddd-ebe0-41b2-9df4-5549cb596a18" providerId="ADAL" clId="{E4993BC2-2855-DB43-B7FD-101D522F22A0}" dt="2022-07-06T13:06:30.365" v="242" actId="1038"/>
          <ac:spMkLst>
            <pc:docMk/>
            <pc:sldMk cId="3193269537" sldId="2076137242"/>
            <ac:spMk id="362" creationId="{81FAC0C5-D801-8C4F-9750-2FB499B138AA}"/>
          </ac:spMkLst>
        </pc:spChg>
        <pc:spChg chg="mod">
          <ac:chgData name="Umair Hoodbhoy" userId="9134fddd-ebe0-41b2-9df4-5549cb596a18" providerId="ADAL" clId="{E4993BC2-2855-DB43-B7FD-101D522F22A0}" dt="2022-07-06T13:07:35.185" v="246" actId="1076"/>
          <ac:spMkLst>
            <pc:docMk/>
            <pc:sldMk cId="3193269537" sldId="2076137242"/>
            <ac:spMk id="367" creationId="{7F4F0673-E133-0C4C-A841-5336E9F5E44D}"/>
          </ac:spMkLst>
        </pc:spChg>
        <pc:spChg chg="mod">
          <ac:chgData name="Umair Hoodbhoy" userId="9134fddd-ebe0-41b2-9df4-5549cb596a18" providerId="ADAL" clId="{E4993BC2-2855-DB43-B7FD-101D522F22A0}" dt="2022-07-06T13:06:06.169" v="239" actId="1037"/>
          <ac:spMkLst>
            <pc:docMk/>
            <pc:sldMk cId="3193269537" sldId="2076137242"/>
            <ac:spMk id="407" creationId="{4F2872FD-F6E3-5C4C-8F8B-4F57FFBF04FF}"/>
          </ac:spMkLst>
        </pc:spChg>
        <pc:picChg chg="del">
          <ac:chgData name="Umair Hoodbhoy" userId="9134fddd-ebe0-41b2-9df4-5549cb596a18" providerId="ADAL" clId="{E4993BC2-2855-DB43-B7FD-101D522F22A0}" dt="2022-07-06T12:15:43.423" v="15" actId="478"/>
          <ac:picMkLst>
            <pc:docMk/>
            <pc:sldMk cId="3193269537" sldId="2076137242"/>
            <ac:picMk id="232" creationId="{2A32A335-133B-5F46-8614-371C46BF724A}"/>
          </ac:picMkLst>
        </pc:picChg>
        <pc:picChg chg="del">
          <ac:chgData name="Umair Hoodbhoy" userId="9134fddd-ebe0-41b2-9df4-5549cb596a18" providerId="ADAL" clId="{E4993BC2-2855-DB43-B7FD-101D522F22A0}" dt="2022-07-06T12:08:26.383" v="1" actId="478"/>
          <ac:picMkLst>
            <pc:docMk/>
            <pc:sldMk cId="3193269537" sldId="2076137242"/>
            <ac:picMk id="233" creationId="{0517EECF-D241-604E-B523-4C5E410D0DFB}"/>
          </ac:picMkLst>
        </pc:picChg>
        <pc:picChg chg="add mod">
          <ac:chgData name="Umair Hoodbhoy" userId="9134fddd-ebe0-41b2-9df4-5549cb596a18" providerId="ADAL" clId="{E4993BC2-2855-DB43-B7FD-101D522F22A0}" dt="2022-07-06T12:18:14.712" v="17"/>
          <ac:picMkLst>
            <pc:docMk/>
            <pc:sldMk cId="3193269537" sldId="2076137242"/>
            <ac:picMk id="242" creationId="{96C70777-A6AA-9B59-7693-9FC20E7C6ECD}"/>
          </ac:picMkLst>
        </pc:picChg>
      </pc:sldChg>
      <pc:sldChg chg="addSp delSp modSp del mod modAnim">
        <pc:chgData name="Umair Hoodbhoy" userId="9134fddd-ebe0-41b2-9df4-5549cb596a18" providerId="ADAL" clId="{E4993BC2-2855-DB43-B7FD-101D522F22A0}" dt="2022-07-06T13:09:11.487" v="250" actId="2696"/>
        <pc:sldMkLst>
          <pc:docMk/>
          <pc:sldMk cId="1548480834" sldId="2076137302"/>
        </pc:sldMkLst>
        <pc:spChg chg="del mod">
          <ac:chgData name="Umair Hoodbhoy" userId="9134fddd-ebe0-41b2-9df4-5549cb596a18" providerId="ADAL" clId="{E4993BC2-2855-DB43-B7FD-101D522F22A0}" dt="2022-07-06T12:19:35.817" v="22" actId="478"/>
          <ac:spMkLst>
            <pc:docMk/>
            <pc:sldMk cId="1548480834" sldId="2076137302"/>
            <ac:spMk id="117" creationId="{1D4253EA-D663-A44F-8582-653A702AA834}"/>
          </ac:spMkLst>
        </pc:spChg>
        <pc:spChg chg="add mod">
          <ac:chgData name="Umair Hoodbhoy" userId="9134fddd-ebe0-41b2-9df4-5549cb596a18" providerId="ADAL" clId="{E4993BC2-2855-DB43-B7FD-101D522F22A0}" dt="2022-07-06T12:19:36.246" v="23"/>
          <ac:spMkLst>
            <pc:docMk/>
            <pc:sldMk cId="1548480834" sldId="2076137302"/>
            <ac:spMk id="318" creationId="{F01BFDAB-7822-8FD7-DE4D-A9568F573169}"/>
          </ac:spMkLst>
        </pc:spChg>
        <pc:spChg chg="del">
          <ac:chgData name="Umair Hoodbhoy" userId="9134fddd-ebe0-41b2-9df4-5549cb596a18" providerId="ADAL" clId="{E4993BC2-2855-DB43-B7FD-101D522F22A0}" dt="2022-07-06T11:39:12.258" v="0" actId="478"/>
          <ac:spMkLst>
            <pc:docMk/>
            <pc:sldMk cId="1548480834" sldId="2076137302"/>
            <ac:spMk id="387" creationId="{E1B25ED6-EC6A-2441-B747-E08314D84DB8}"/>
          </ac:spMkLst>
        </pc:spChg>
        <pc:picChg chg="add mod">
          <ac:chgData name="Umair Hoodbhoy" userId="9134fddd-ebe0-41b2-9df4-5549cb596a18" providerId="ADAL" clId="{E4993BC2-2855-DB43-B7FD-101D522F22A0}" dt="2022-07-06T12:11:18.625" v="14" actId="14100"/>
          <ac:picMkLst>
            <pc:docMk/>
            <pc:sldMk cId="1548480834" sldId="2076137302"/>
            <ac:picMk id="317" creationId="{D5B7AC2B-F993-C78D-820A-DDF11A051C70}"/>
          </ac:picMkLst>
        </pc:picChg>
        <pc:picChg chg="del">
          <ac:chgData name="Umair Hoodbhoy" userId="9134fddd-ebe0-41b2-9df4-5549cb596a18" providerId="ADAL" clId="{E4993BC2-2855-DB43-B7FD-101D522F22A0}" dt="2022-07-06T12:10:45.774" v="9" actId="478"/>
          <ac:picMkLst>
            <pc:docMk/>
            <pc:sldMk cId="1548480834" sldId="2076137302"/>
            <ac:picMk id="383" creationId="{4FEF4C5B-4840-6F42-ADD9-4FCD41D77CAF}"/>
          </ac:picMkLst>
        </pc:picChg>
        <pc:picChg chg="del">
          <ac:chgData name="Umair Hoodbhoy" userId="9134fddd-ebe0-41b2-9df4-5549cb596a18" providerId="ADAL" clId="{E4993BC2-2855-DB43-B7FD-101D522F22A0}" dt="2022-07-06T11:39:12.258" v="0" actId="478"/>
          <ac:picMkLst>
            <pc:docMk/>
            <pc:sldMk cId="1548480834" sldId="2076137302"/>
            <ac:picMk id="386" creationId="{2A375A10-91C7-4A47-A035-E11397CE4237}"/>
          </ac:picMkLst>
        </pc:picChg>
      </pc:sldChg>
      <pc:sldChg chg="addSp delSp modSp add del mod delAnim modAnim">
        <pc:chgData name="Umair Hoodbhoy" userId="9134fddd-ebe0-41b2-9df4-5549cb596a18" providerId="ADAL" clId="{E4993BC2-2855-DB43-B7FD-101D522F22A0}" dt="2022-07-06T12:36:33.494" v="67" actId="2696"/>
        <pc:sldMkLst>
          <pc:docMk/>
          <pc:sldMk cId="1549286978" sldId="2076137330"/>
        </pc:sldMkLst>
        <pc:spChg chg="del">
          <ac:chgData name="Umair Hoodbhoy" userId="9134fddd-ebe0-41b2-9df4-5549cb596a18" providerId="ADAL" clId="{E4993BC2-2855-DB43-B7FD-101D522F22A0}" dt="2022-07-06T12:32:49.390" v="27" actId="478"/>
          <ac:spMkLst>
            <pc:docMk/>
            <pc:sldMk cId="1549286978" sldId="2076137330"/>
            <ac:spMk id="12" creationId="{220D48A8-26CD-6643-8C57-563814862943}"/>
          </ac:spMkLst>
        </pc:spChg>
        <pc:spChg chg="del">
          <ac:chgData name="Umair Hoodbhoy" userId="9134fddd-ebe0-41b2-9df4-5549cb596a18" providerId="ADAL" clId="{E4993BC2-2855-DB43-B7FD-101D522F22A0}" dt="2022-07-06T12:32:49.390" v="27" actId="478"/>
          <ac:spMkLst>
            <pc:docMk/>
            <pc:sldMk cId="1549286978" sldId="2076137330"/>
            <ac:spMk id="230" creationId="{09EEDA86-1973-9941-BCAC-49E06B1E2585}"/>
          </ac:spMkLst>
        </pc:spChg>
        <pc:spChg chg="add mod">
          <ac:chgData name="Umair Hoodbhoy" userId="9134fddd-ebe0-41b2-9df4-5549cb596a18" providerId="ADAL" clId="{E4993BC2-2855-DB43-B7FD-101D522F22A0}" dt="2022-07-06T12:32:56.822" v="28"/>
          <ac:spMkLst>
            <pc:docMk/>
            <pc:sldMk cId="1549286978" sldId="2076137330"/>
            <ac:spMk id="319" creationId="{7F3A2F57-F19E-D5B3-E64F-585251889AA0}"/>
          </ac:spMkLst>
        </pc:spChg>
        <pc:spChg chg="del">
          <ac:chgData name="Umair Hoodbhoy" userId="9134fddd-ebe0-41b2-9df4-5549cb596a18" providerId="ADAL" clId="{E4993BC2-2855-DB43-B7FD-101D522F22A0}" dt="2022-07-06T12:32:49.390" v="27" actId="478"/>
          <ac:spMkLst>
            <pc:docMk/>
            <pc:sldMk cId="1549286978" sldId="2076137330"/>
            <ac:spMk id="417" creationId="{6B0119E2-AFE5-9B47-BE0F-153904D888AD}"/>
          </ac:spMkLst>
        </pc:spChg>
        <pc:spChg chg="del">
          <ac:chgData name="Umair Hoodbhoy" userId="9134fddd-ebe0-41b2-9df4-5549cb596a18" providerId="ADAL" clId="{E4993BC2-2855-DB43-B7FD-101D522F22A0}" dt="2022-07-06T12:32:49.390" v="27" actId="478"/>
          <ac:spMkLst>
            <pc:docMk/>
            <pc:sldMk cId="1549286978" sldId="2076137330"/>
            <ac:spMk id="418" creationId="{B3CBDEC0-D771-1345-99D2-60FC58342163}"/>
          </ac:spMkLst>
        </pc:spChg>
        <pc:spChg chg="del">
          <ac:chgData name="Umair Hoodbhoy" userId="9134fddd-ebe0-41b2-9df4-5549cb596a18" providerId="ADAL" clId="{E4993BC2-2855-DB43-B7FD-101D522F22A0}" dt="2022-07-06T12:32:49.390" v="27" actId="478"/>
          <ac:spMkLst>
            <pc:docMk/>
            <pc:sldMk cId="1549286978" sldId="2076137330"/>
            <ac:spMk id="419" creationId="{F7712359-3FA7-764F-9DDF-9E39AD8E7235}"/>
          </ac:spMkLst>
        </pc:spChg>
        <pc:spChg chg="del">
          <ac:chgData name="Umair Hoodbhoy" userId="9134fddd-ebe0-41b2-9df4-5549cb596a18" providerId="ADAL" clId="{E4993BC2-2855-DB43-B7FD-101D522F22A0}" dt="2022-07-06T12:32:49.390" v="27" actId="478"/>
          <ac:spMkLst>
            <pc:docMk/>
            <pc:sldMk cId="1549286978" sldId="2076137330"/>
            <ac:spMk id="420" creationId="{CDAE82E4-1061-2A43-9EC0-4CF5D09189AE}"/>
          </ac:spMkLst>
        </pc:spChg>
      </pc:sldChg>
      <pc:sldChg chg="addSp delSp modSp add mod modAnim">
        <pc:chgData name="Umair Hoodbhoy" userId="9134fddd-ebe0-41b2-9df4-5549cb596a18" providerId="ADAL" clId="{E4993BC2-2855-DB43-B7FD-101D522F22A0}" dt="2022-07-06T13:07:46.829" v="249" actId="1076"/>
        <pc:sldMkLst>
          <pc:docMk/>
          <pc:sldMk cId="3431526835" sldId="2076137330"/>
        </pc:sldMkLst>
        <pc:spChg chg="del">
          <ac:chgData name="Umair Hoodbhoy" userId="9134fddd-ebe0-41b2-9df4-5549cb596a18" providerId="ADAL" clId="{E4993BC2-2855-DB43-B7FD-101D522F22A0}" dt="2022-07-06T12:45:09.366" v="162" actId="478"/>
          <ac:spMkLst>
            <pc:docMk/>
            <pc:sldMk cId="3431526835" sldId="2076137330"/>
            <ac:spMk id="12" creationId="{220D48A8-26CD-6643-8C57-563814862943}"/>
          </ac:spMkLst>
        </pc:spChg>
        <pc:spChg chg="del">
          <ac:chgData name="Umair Hoodbhoy" userId="9134fddd-ebe0-41b2-9df4-5549cb596a18" providerId="ADAL" clId="{E4993BC2-2855-DB43-B7FD-101D522F22A0}" dt="2022-07-06T12:46:34.728" v="176" actId="478"/>
          <ac:spMkLst>
            <pc:docMk/>
            <pc:sldMk cId="3431526835" sldId="2076137330"/>
            <ac:spMk id="230" creationId="{09EEDA86-1973-9941-BCAC-49E06B1E2585}"/>
          </ac:spMkLst>
        </pc:spChg>
        <pc:spChg chg="add mod">
          <ac:chgData name="Umair Hoodbhoy" userId="9134fddd-ebe0-41b2-9df4-5549cb596a18" providerId="ADAL" clId="{E4993BC2-2855-DB43-B7FD-101D522F22A0}" dt="2022-07-06T12:51:46.545" v="192" actId="1076"/>
          <ac:spMkLst>
            <pc:docMk/>
            <pc:sldMk cId="3431526835" sldId="2076137330"/>
            <ac:spMk id="319" creationId="{C7467085-2586-9018-B480-82935A40A726}"/>
          </ac:spMkLst>
        </pc:spChg>
        <pc:spChg chg="add del mod">
          <ac:chgData name="Umair Hoodbhoy" userId="9134fddd-ebe0-41b2-9df4-5549cb596a18" providerId="ADAL" clId="{E4993BC2-2855-DB43-B7FD-101D522F22A0}" dt="2022-07-06T13:00:13.973" v="214"/>
          <ac:spMkLst>
            <pc:docMk/>
            <pc:sldMk cId="3431526835" sldId="2076137330"/>
            <ac:spMk id="321" creationId="{78569AE2-D56C-C086-95C4-A5E78321C727}"/>
          </ac:spMkLst>
        </pc:spChg>
        <pc:spChg chg="mod">
          <ac:chgData name="Umair Hoodbhoy" userId="9134fddd-ebe0-41b2-9df4-5549cb596a18" providerId="ADAL" clId="{E4993BC2-2855-DB43-B7FD-101D522F22A0}" dt="2022-07-06T13:06:18.773" v="240" actId="1037"/>
          <ac:spMkLst>
            <pc:docMk/>
            <pc:sldMk cId="3431526835" sldId="2076137330"/>
            <ac:spMk id="362" creationId="{81FAC0C5-D801-8C4F-9750-2FB499B138AA}"/>
          </ac:spMkLst>
        </pc:spChg>
        <pc:spChg chg="mod">
          <ac:chgData name="Umair Hoodbhoy" userId="9134fddd-ebe0-41b2-9df4-5549cb596a18" providerId="ADAL" clId="{E4993BC2-2855-DB43-B7FD-101D522F22A0}" dt="2022-07-06T13:07:46.829" v="249" actId="1076"/>
          <ac:spMkLst>
            <pc:docMk/>
            <pc:sldMk cId="3431526835" sldId="2076137330"/>
            <ac:spMk id="367" creationId="{7F4F0673-E133-0C4C-A841-5336E9F5E44D}"/>
          </ac:spMkLst>
        </pc:spChg>
        <pc:spChg chg="mod">
          <ac:chgData name="Umair Hoodbhoy" userId="9134fddd-ebe0-41b2-9df4-5549cb596a18" providerId="ADAL" clId="{E4993BC2-2855-DB43-B7FD-101D522F22A0}" dt="2022-07-06T13:02:52.464" v="227" actId="14100"/>
          <ac:spMkLst>
            <pc:docMk/>
            <pc:sldMk cId="3431526835" sldId="2076137330"/>
            <ac:spMk id="401" creationId="{75C3AD29-22FB-4A4C-8641-409E105258B9}"/>
          </ac:spMkLst>
        </pc:spChg>
        <pc:spChg chg="add del mod">
          <ac:chgData name="Umair Hoodbhoy" userId="9134fddd-ebe0-41b2-9df4-5549cb596a18" providerId="ADAL" clId="{E4993BC2-2855-DB43-B7FD-101D522F22A0}" dt="2022-07-06T13:05:11.333" v="234" actId="1037"/>
          <ac:spMkLst>
            <pc:docMk/>
            <pc:sldMk cId="3431526835" sldId="2076137330"/>
            <ac:spMk id="407" creationId="{4F2872FD-F6E3-5C4C-8F8B-4F57FFBF04FF}"/>
          </ac:spMkLst>
        </pc:spChg>
        <pc:spChg chg="del">
          <ac:chgData name="Umair Hoodbhoy" userId="9134fddd-ebe0-41b2-9df4-5549cb596a18" providerId="ADAL" clId="{E4993BC2-2855-DB43-B7FD-101D522F22A0}" dt="2022-07-06T12:39:15.338" v="105" actId="478"/>
          <ac:spMkLst>
            <pc:docMk/>
            <pc:sldMk cId="3431526835" sldId="2076137330"/>
            <ac:spMk id="417" creationId="{6B0119E2-AFE5-9B47-BE0F-153904D888AD}"/>
          </ac:spMkLst>
        </pc:spChg>
        <pc:spChg chg="del">
          <ac:chgData name="Umair Hoodbhoy" userId="9134fddd-ebe0-41b2-9df4-5549cb596a18" providerId="ADAL" clId="{E4993BC2-2855-DB43-B7FD-101D522F22A0}" dt="2022-07-06T12:41:58.094" v="129" actId="478"/>
          <ac:spMkLst>
            <pc:docMk/>
            <pc:sldMk cId="3431526835" sldId="2076137330"/>
            <ac:spMk id="418" creationId="{B3CBDEC0-D771-1345-99D2-60FC58342163}"/>
          </ac:spMkLst>
        </pc:spChg>
        <pc:spChg chg="del">
          <ac:chgData name="Umair Hoodbhoy" userId="9134fddd-ebe0-41b2-9df4-5549cb596a18" providerId="ADAL" clId="{E4993BC2-2855-DB43-B7FD-101D522F22A0}" dt="2022-07-06T12:43:38.580" v="144" actId="478"/>
          <ac:spMkLst>
            <pc:docMk/>
            <pc:sldMk cId="3431526835" sldId="2076137330"/>
            <ac:spMk id="419" creationId="{F7712359-3FA7-764F-9DDF-9E39AD8E7235}"/>
          </ac:spMkLst>
        </pc:spChg>
        <pc:spChg chg="del">
          <ac:chgData name="Umair Hoodbhoy" userId="9134fddd-ebe0-41b2-9df4-5549cb596a18" providerId="ADAL" clId="{E4993BC2-2855-DB43-B7FD-101D522F22A0}" dt="2022-07-06T12:45:58.241" v="170" actId="478"/>
          <ac:spMkLst>
            <pc:docMk/>
            <pc:sldMk cId="3431526835" sldId="2076137330"/>
            <ac:spMk id="420" creationId="{CDAE82E4-1061-2A43-9EC0-4CF5D09189AE}"/>
          </ac:spMkLst>
        </pc:spChg>
        <pc:grpChg chg="add del">
          <ac:chgData name="Umair Hoodbhoy" userId="9134fddd-ebe0-41b2-9df4-5549cb596a18" providerId="ADAL" clId="{E4993BC2-2855-DB43-B7FD-101D522F22A0}" dt="2022-07-06T13:00:16.142" v="215" actId="478"/>
          <ac:grpSpMkLst>
            <pc:docMk/>
            <pc:sldMk cId="3431526835" sldId="2076137330"/>
            <ac:grpSpMk id="405" creationId="{72080330-14D2-A74B-A050-DB52D3EBAE28}"/>
          </ac:grpSpMkLst>
        </pc:grpChg>
        <pc:cxnChg chg="mod">
          <ac:chgData name="Umair Hoodbhoy" userId="9134fddd-ebe0-41b2-9df4-5549cb596a18" providerId="ADAL" clId="{E4993BC2-2855-DB43-B7FD-101D522F22A0}" dt="2022-07-06T13:00:16.142" v="215" actId="478"/>
          <ac:cxnSpMkLst>
            <pc:docMk/>
            <pc:sldMk cId="3431526835" sldId="2076137330"/>
            <ac:cxnSpMk id="406" creationId="{091180C7-76B3-3A48-8AF6-93968552D487}"/>
          </ac:cxnSpMkLst>
        </pc:cxnChg>
      </pc:sldChg>
    </pc:docChg>
  </pc:docChgLst>
  <pc:docChgLst>
    <pc:chgData name="Shahzad Ali" userId="ecba8e45-00b4-4f6b-a2f0-4dc2d773ca2c" providerId="ADAL" clId="{0ABBBC74-91BE-E447-924D-1DF6D0FB53EF}"/>
    <pc:docChg chg="modSld">
      <pc:chgData name="Shahzad Ali" userId="ecba8e45-00b4-4f6b-a2f0-4dc2d773ca2c" providerId="ADAL" clId="{0ABBBC74-91BE-E447-924D-1DF6D0FB53EF}" dt="2020-06-21T07:16:48.464" v="10" actId="20577"/>
      <pc:docMkLst>
        <pc:docMk/>
      </pc:docMkLst>
      <pc:sldChg chg="modSp">
        <pc:chgData name="Shahzad Ali" userId="ecba8e45-00b4-4f6b-a2f0-4dc2d773ca2c" providerId="ADAL" clId="{0ABBBC74-91BE-E447-924D-1DF6D0FB53EF}" dt="2020-06-21T07:16:48.464" v="10" actId="20577"/>
        <pc:sldMkLst>
          <pc:docMk/>
          <pc:sldMk cId="1323792454" sldId="2199"/>
        </pc:sldMkLst>
        <pc:spChg chg="mod">
          <ac:chgData name="Shahzad Ali" userId="ecba8e45-00b4-4f6b-a2f0-4dc2d773ca2c" providerId="ADAL" clId="{0ABBBC74-91BE-E447-924D-1DF6D0FB53EF}" dt="2020-06-21T07:16:48.464" v="10" actId="20577"/>
          <ac:spMkLst>
            <pc:docMk/>
            <pc:sldMk cId="1323792454" sldId="2199"/>
            <ac:spMk id="5" creationId="{82A92967-9A1D-3E46-ADDB-256422825562}"/>
          </ac:spMkLst>
        </pc:spChg>
      </pc:sldChg>
    </pc:docChg>
  </pc:docChgLst>
  <pc:docChgLst>
    <pc:chgData name="Umair Hoodbhoy" userId="9134fddd-ebe0-41b2-9df4-5549cb596a18" providerId="ADAL" clId="{E7AB3604-AF89-6E4A-9DF8-84514AD5F813}"/>
    <pc:docChg chg="custSel delSld modSld">
      <pc:chgData name="Umair Hoodbhoy" userId="9134fddd-ebe0-41b2-9df4-5549cb596a18" providerId="ADAL" clId="{E7AB3604-AF89-6E4A-9DF8-84514AD5F813}" dt="2021-09-28T13:51:21.538" v="8" actId="6549"/>
      <pc:docMkLst>
        <pc:docMk/>
      </pc:docMkLst>
      <pc:sldChg chg="modSp mod">
        <pc:chgData name="Umair Hoodbhoy" userId="9134fddd-ebe0-41b2-9df4-5549cb596a18" providerId="ADAL" clId="{E7AB3604-AF89-6E4A-9DF8-84514AD5F813}" dt="2021-09-28T13:51:21.538" v="8" actId="6549"/>
        <pc:sldMkLst>
          <pc:docMk/>
          <pc:sldMk cId="3493662092" sldId="256"/>
        </pc:sldMkLst>
        <pc:spChg chg="mod">
          <ac:chgData name="Umair Hoodbhoy" userId="9134fddd-ebe0-41b2-9df4-5549cb596a18" providerId="ADAL" clId="{E7AB3604-AF89-6E4A-9DF8-84514AD5F813}" dt="2021-09-28T13:51:21.538" v="8" actId="6549"/>
          <ac:spMkLst>
            <pc:docMk/>
            <pc:sldMk cId="3493662092" sldId="256"/>
            <ac:spMk id="3" creationId="{0A64850C-600A-D741-96F7-C05FF2DE85E6}"/>
          </ac:spMkLst>
        </pc:spChg>
      </pc:sldChg>
      <pc:sldChg chg="del">
        <pc:chgData name="Umair Hoodbhoy" userId="9134fddd-ebe0-41b2-9df4-5549cb596a18" providerId="ADAL" clId="{E7AB3604-AF89-6E4A-9DF8-84514AD5F813}" dt="2021-09-20T18:25:46.647" v="5" actId="2696"/>
        <pc:sldMkLst>
          <pc:docMk/>
          <pc:sldMk cId="1423105214" sldId="2076137259"/>
        </pc:sldMkLst>
      </pc:sldChg>
      <pc:sldChg chg="modSp mod">
        <pc:chgData name="Umair Hoodbhoy" userId="9134fddd-ebe0-41b2-9df4-5549cb596a18" providerId="ADAL" clId="{E7AB3604-AF89-6E4A-9DF8-84514AD5F813}" dt="2021-09-20T18:23:51.848" v="4" actId="27636"/>
        <pc:sldMkLst>
          <pc:docMk/>
          <pc:sldMk cId="2399634718" sldId="2076137275"/>
        </pc:sldMkLst>
        <pc:spChg chg="mod">
          <ac:chgData name="Umair Hoodbhoy" userId="9134fddd-ebe0-41b2-9df4-5549cb596a18" providerId="ADAL" clId="{E7AB3604-AF89-6E4A-9DF8-84514AD5F813}" dt="2021-09-20T18:23:51.848" v="4" actId="27636"/>
          <ac:spMkLst>
            <pc:docMk/>
            <pc:sldMk cId="2399634718" sldId="2076137275"/>
            <ac:spMk id="2" creationId="{D4F71A6C-F8BD-0A48-8D8A-DF20C5220E6D}"/>
          </ac:spMkLst>
        </pc:spChg>
      </pc:sldChg>
      <pc:sldChg chg="modSp mod">
        <pc:chgData name="Umair Hoodbhoy" userId="9134fddd-ebe0-41b2-9df4-5549cb596a18" providerId="ADAL" clId="{E7AB3604-AF89-6E4A-9DF8-84514AD5F813}" dt="2021-09-20T18:23:51.751" v="3" actId="27636"/>
        <pc:sldMkLst>
          <pc:docMk/>
          <pc:sldMk cId="2254074273" sldId="2076137277"/>
        </pc:sldMkLst>
        <pc:spChg chg="mod">
          <ac:chgData name="Umair Hoodbhoy" userId="9134fddd-ebe0-41b2-9df4-5549cb596a18" providerId="ADAL" clId="{E7AB3604-AF89-6E4A-9DF8-84514AD5F813}" dt="2021-09-20T18:23:51.751" v="3" actId="27636"/>
          <ac:spMkLst>
            <pc:docMk/>
            <pc:sldMk cId="2254074273" sldId="2076137277"/>
            <ac:spMk id="2" creationId="{D4F71A6C-F8BD-0A48-8D8A-DF20C5220E6D}"/>
          </ac:spMkLst>
        </pc:spChg>
      </pc:sldChg>
      <pc:sldChg chg="del">
        <pc:chgData name="Umair Hoodbhoy" userId="9134fddd-ebe0-41b2-9df4-5549cb596a18" providerId="ADAL" clId="{E7AB3604-AF89-6E4A-9DF8-84514AD5F813}" dt="2021-09-24T17:14:10.363" v="6" actId="2696"/>
        <pc:sldMkLst>
          <pc:docMk/>
          <pc:sldMk cId="3438407277" sldId="2076137296"/>
        </pc:sldMkLst>
      </pc:sldChg>
      <pc:sldChg chg="modNotesTx">
        <pc:chgData name="Umair Hoodbhoy" userId="9134fddd-ebe0-41b2-9df4-5549cb596a18" providerId="ADAL" clId="{E7AB3604-AF89-6E4A-9DF8-84514AD5F813}" dt="2021-09-20T18:23:50.434" v="2" actId="20577"/>
        <pc:sldMkLst>
          <pc:docMk/>
          <pc:sldMk cId="1006839237" sldId="2076137301"/>
        </pc:sldMkLst>
      </pc:sldChg>
      <pc:sldChg chg="del">
        <pc:chgData name="Umair Hoodbhoy" userId="9134fddd-ebe0-41b2-9df4-5549cb596a18" providerId="ADAL" clId="{E7AB3604-AF89-6E4A-9DF8-84514AD5F813}" dt="2021-09-20T18:22:02.710" v="0" actId="2696"/>
        <pc:sldMkLst>
          <pc:docMk/>
          <pc:sldMk cId="1457541611" sldId="2076137302"/>
        </pc:sldMkLst>
      </pc:sldChg>
    </pc:docChg>
  </pc:docChgLst>
  <pc:docChgLst>
    <pc:chgData name="Umair Hoodbhoy" userId="9134fddd-ebe0-41b2-9df4-5549cb596a18" providerId="ADAL" clId="{57B0EF06-ED0A-8B41-9FB4-2C4005B51370}"/>
    <pc:docChg chg="modSld">
      <pc:chgData name="Umair Hoodbhoy" userId="9134fddd-ebe0-41b2-9df4-5549cb596a18" providerId="ADAL" clId="{57B0EF06-ED0A-8B41-9FB4-2C4005B51370}" dt="2022-02-08T22:46:55.062" v="15" actId="20577"/>
      <pc:docMkLst>
        <pc:docMk/>
      </pc:docMkLst>
      <pc:sldChg chg="modSp mod">
        <pc:chgData name="Umair Hoodbhoy" userId="9134fddd-ebe0-41b2-9df4-5549cb596a18" providerId="ADAL" clId="{57B0EF06-ED0A-8B41-9FB4-2C4005B51370}" dt="2022-02-08T22:46:55.062" v="15" actId="20577"/>
        <pc:sldMkLst>
          <pc:docMk/>
          <pc:sldMk cId="3493662092" sldId="256"/>
        </pc:sldMkLst>
        <pc:spChg chg="mod">
          <ac:chgData name="Umair Hoodbhoy" userId="9134fddd-ebe0-41b2-9df4-5549cb596a18" providerId="ADAL" clId="{57B0EF06-ED0A-8B41-9FB4-2C4005B51370}" dt="2022-02-08T22:46:55.062" v="15" actId="20577"/>
          <ac:spMkLst>
            <pc:docMk/>
            <pc:sldMk cId="3493662092" sldId="256"/>
            <ac:spMk id="7" creationId="{D3F6A863-715F-2E4C-8086-CD8BBDAB29FE}"/>
          </ac:spMkLst>
        </pc:spChg>
      </pc:sldChg>
    </pc:docChg>
  </pc:docChgLst>
  <pc:docChgLst>
    <pc:chgData name="Shahzad Ali" userId="ecba8e45-00b4-4f6b-a2f0-4dc2d773ca2c" providerId="ADAL" clId="{D1998756-3CDB-7A48-9FA2-8FA7559B7715}"/>
    <pc:docChg chg="custSel modSld">
      <pc:chgData name="Shahzad Ali" userId="ecba8e45-00b4-4f6b-a2f0-4dc2d773ca2c" providerId="ADAL" clId="{D1998756-3CDB-7A48-9FA2-8FA7559B7715}" dt="2024-01-22T06:49:24.334" v="4" actId="700"/>
      <pc:docMkLst>
        <pc:docMk/>
      </pc:docMkLst>
      <pc:sldChg chg="delSp modSp mod chgLayout">
        <pc:chgData name="Shahzad Ali" userId="ecba8e45-00b4-4f6b-a2f0-4dc2d773ca2c" providerId="ADAL" clId="{D1998756-3CDB-7A48-9FA2-8FA7559B7715}" dt="2024-01-22T06:49:24.334" v="4" actId="700"/>
        <pc:sldMkLst>
          <pc:docMk/>
          <pc:sldMk cId="4068928951" sldId="260"/>
        </pc:sldMkLst>
        <pc:spChg chg="del">
          <ac:chgData name="Shahzad Ali" userId="ecba8e45-00b4-4f6b-a2f0-4dc2d773ca2c" providerId="ADAL" clId="{D1998756-3CDB-7A48-9FA2-8FA7559B7715}" dt="2024-01-22T06:49:24.334" v="4" actId="700"/>
          <ac:spMkLst>
            <pc:docMk/>
            <pc:sldMk cId="4068928951" sldId="260"/>
            <ac:spMk id="4" creationId="{457E7396-AD8E-89AD-59A9-1BA791E36D3E}"/>
          </ac:spMkLst>
        </pc:spChg>
        <pc:picChg chg="mod">
          <ac:chgData name="Shahzad Ali" userId="ecba8e45-00b4-4f6b-a2f0-4dc2d773ca2c" providerId="ADAL" clId="{D1998756-3CDB-7A48-9FA2-8FA7559B7715}" dt="2024-01-22T06:49:18.169" v="3" actId="18331"/>
          <ac:picMkLst>
            <pc:docMk/>
            <pc:sldMk cId="4068928951" sldId="260"/>
            <ac:picMk id="8196" creationId="{99BE3D39-6D24-372F-20A2-23921ACFC063}"/>
          </ac:picMkLst>
        </pc:picChg>
      </pc:sldChg>
      <pc:sldChg chg="modSp">
        <pc:chgData name="Shahzad Ali" userId="ecba8e45-00b4-4f6b-a2f0-4dc2d773ca2c" providerId="ADAL" clId="{D1998756-3CDB-7A48-9FA2-8FA7559B7715}" dt="2024-01-22T06:48:47.100" v="1" actId="18331"/>
        <pc:sldMkLst>
          <pc:docMk/>
          <pc:sldMk cId="3583213825" sldId="2076137336"/>
        </pc:sldMkLst>
        <pc:picChg chg="mod">
          <ac:chgData name="Shahzad Ali" userId="ecba8e45-00b4-4f6b-a2f0-4dc2d773ca2c" providerId="ADAL" clId="{D1998756-3CDB-7A48-9FA2-8FA7559B7715}" dt="2024-01-22T06:48:47.100" v="1" actId="18331"/>
          <ac:picMkLst>
            <pc:docMk/>
            <pc:sldMk cId="3583213825" sldId="2076137336"/>
            <ac:picMk id="1032" creationId="{DB375115-158F-3C81-65E2-C6983C706D5B}"/>
          </ac:picMkLst>
        </pc:picChg>
      </pc:sldChg>
      <pc:sldChg chg="modSp">
        <pc:chgData name="Shahzad Ali" userId="ecba8e45-00b4-4f6b-a2f0-4dc2d773ca2c" providerId="ADAL" clId="{D1998756-3CDB-7A48-9FA2-8FA7559B7715}" dt="2024-01-22T06:48:37.504" v="0" actId="18331"/>
        <pc:sldMkLst>
          <pc:docMk/>
          <pc:sldMk cId="3063740006" sldId="2076137344"/>
        </pc:sldMkLst>
        <pc:picChg chg="mod">
          <ac:chgData name="Shahzad Ali" userId="ecba8e45-00b4-4f6b-a2f0-4dc2d773ca2c" providerId="ADAL" clId="{D1998756-3CDB-7A48-9FA2-8FA7559B7715}" dt="2024-01-22T06:48:37.504" v="0" actId="18331"/>
          <ac:picMkLst>
            <pc:docMk/>
            <pc:sldMk cId="3063740006" sldId="2076137344"/>
            <ac:picMk id="6" creationId="{E58B9D29-E8BC-8C5E-9979-1D71832FD296}"/>
          </ac:picMkLst>
        </pc:picChg>
      </pc:sldChg>
      <pc:sldChg chg="modSp">
        <pc:chgData name="Shahzad Ali" userId="ecba8e45-00b4-4f6b-a2f0-4dc2d773ca2c" providerId="ADAL" clId="{D1998756-3CDB-7A48-9FA2-8FA7559B7715}" dt="2024-01-22T06:49:06.311" v="2" actId="18331"/>
        <pc:sldMkLst>
          <pc:docMk/>
          <pc:sldMk cId="1738853160" sldId="2132736508"/>
        </pc:sldMkLst>
        <pc:picChg chg="mod">
          <ac:chgData name="Shahzad Ali" userId="ecba8e45-00b4-4f6b-a2f0-4dc2d773ca2c" providerId="ADAL" clId="{D1998756-3CDB-7A48-9FA2-8FA7559B7715}" dt="2024-01-22T06:49:06.311" v="2" actId="18331"/>
          <ac:picMkLst>
            <pc:docMk/>
            <pc:sldMk cId="1738853160" sldId="2132736508"/>
            <ac:picMk id="16" creationId="{9FA3D669-437E-5010-CEA2-168A6789F2CF}"/>
          </ac:picMkLst>
        </pc:picChg>
      </pc:sldChg>
    </pc:docChg>
  </pc:docChgLst>
  <pc:docChgLst>
    <pc:chgData name="Umair Hoodbhoy" userId="9134fddd-ebe0-41b2-9df4-5549cb596a18" providerId="ADAL" clId="{2B901D75-1862-E94B-94AD-0CD8C612C3D6}"/>
    <pc:docChg chg="undo custSel addSld delSld modSld">
      <pc:chgData name="Umair Hoodbhoy" userId="9134fddd-ebe0-41b2-9df4-5549cb596a18" providerId="ADAL" clId="{2B901D75-1862-E94B-94AD-0CD8C612C3D6}" dt="2022-01-26T17:09:55.214" v="317" actId="404"/>
      <pc:docMkLst>
        <pc:docMk/>
      </pc:docMkLst>
      <pc:sldChg chg="addSp delSp modSp mod chgLayout">
        <pc:chgData name="Umair Hoodbhoy" userId="9134fddd-ebe0-41b2-9df4-5549cb596a18" providerId="ADAL" clId="{2B901D75-1862-E94B-94AD-0CD8C612C3D6}" dt="2022-01-18T22:05:00.270" v="1" actId="27636"/>
        <pc:sldMkLst>
          <pc:docMk/>
          <pc:sldMk cId="3493662092" sldId="256"/>
        </pc:sldMkLst>
        <pc:spChg chg="mod ord">
          <ac:chgData name="Umair Hoodbhoy" userId="9134fddd-ebe0-41b2-9df4-5549cb596a18" providerId="ADAL" clId="{2B901D75-1862-E94B-94AD-0CD8C612C3D6}" dt="2022-01-18T22:05:00.210" v="0" actId="700"/>
          <ac:spMkLst>
            <pc:docMk/>
            <pc:sldMk cId="3493662092" sldId="256"/>
            <ac:spMk id="2" creationId="{4DB1913C-93AA-5C41-AD15-DC054C283BB1}"/>
          </ac:spMkLst>
        </pc:spChg>
        <pc:spChg chg="mod ord">
          <ac:chgData name="Umair Hoodbhoy" userId="9134fddd-ebe0-41b2-9df4-5549cb596a18" providerId="ADAL" clId="{2B901D75-1862-E94B-94AD-0CD8C612C3D6}" dt="2022-01-18T22:05:00.270" v="1" actId="27636"/>
          <ac:spMkLst>
            <pc:docMk/>
            <pc:sldMk cId="3493662092" sldId="256"/>
            <ac:spMk id="3" creationId="{0A64850C-600A-D741-96F7-C05FF2DE85E6}"/>
          </ac:spMkLst>
        </pc:spChg>
        <pc:spChg chg="add mod ord">
          <ac:chgData name="Umair Hoodbhoy" userId="9134fddd-ebe0-41b2-9df4-5549cb596a18" providerId="ADAL" clId="{2B901D75-1862-E94B-94AD-0CD8C612C3D6}" dt="2022-01-18T22:05:00.210" v="0" actId="700"/>
          <ac:spMkLst>
            <pc:docMk/>
            <pc:sldMk cId="3493662092" sldId="256"/>
            <ac:spMk id="4" creationId="{6173BCF5-44BF-6244-BC0B-589CBB28BE5C}"/>
          </ac:spMkLst>
        </pc:spChg>
        <pc:spChg chg="del mod ord">
          <ac:chgData name="Umair Hoodbhoy" userId="9134fddd-ebe0-41b2-9df4-5549cb596a18" providerId="ADAL" clId="{2B901D75-1862-E94B-94AD-0CD8C612C3D6}" dt="2022-01-18T22:05:00.210" v="0" actId="700"/>
          <ac:spMkLst>
            <pc:docMk/>
            <pc:sldMk cId="3493662092" sldId="256"/>
            <ac:spMk id="5" creationId="{4659FF1D-F75A-40BE-8B8D-572E80006F54}"/>
          </ac:spMkLst>
        </pc:spChg>
        <pc:spChg chg="add mod ord">
          <ac:chgData name="Umair Hoodbhoy" userId="9134fddd-ebe0-41b2-9df4-5549cb596a18" providerId="ADAL" clId="{2B901D75-1862-E94B-94AD-0CD8C612C3D6}" dt="2022-01-18T22:05:00.210" v="0" actId="700"/>
          <ac:spMkLst>
            <pc:docMk/>
            <pc:sldMk cId="3493662092" sldId="256"/>
            <ac:spMk id="7" creationId="{D3F6A863-715F-2E4C-8086-CD8BBDAB29FE}"/>
          </ac:spMkLst>
        </pc:spChg>
        <pc:spChg chg="mod ord">
          <ac:chgData name="Umair Hoodbhoy" userId="9134fddd-ebe0-41b2-9df4-5549cb596a18" providerId="ADAL" clId="{2B901D75-1862-E94B-94AD-0CD8C612C3D6}" dt="2022-01-18T22:05:00.210" v="0" actId="700"/>
          <ac:spMkLst>
            <pc:docMk/>
            <pc:sldMk cId="3493662092" sldId="256"/>
            <ac:spMk id="11" creationId="{FC910DCA-ABB3-4D5E-BBDD-14127E5D4870}"/>
          </ac:spMkLst>
        </pc:spChg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1917574613" sldId="1986"/>
        </pc:sldMkLst>
      </pc:sldChg>
      <pc:sldChg chg="addSp delSp modSp mod modClrScheme chgLayout">
        <pc:chgData name="Umair Hoodbhoy" userId="9134fddd-ebe0-41b2-9df4-5549cb596a18" providerId="ADAL" clId="{2B901D75-1862-E94B-94AD-0CD8C612C3D6}" dt="2022-01-20T00:51:34.419" v="13" actId="404"/>
        <pc:sldMkLst>
          <pc:docMk/>
          <pc:sldMk cId="1681944620" sldId="2035"/>
        </pc:sldMkLst>
        <pc:spChg chg="add del mod ord">
          <ac:chgData name="Umair Hoodbhoy" userId="9134fddd-ebe0-41b2-9df4-5549cb596a18" providerId="ADAL" clId="{2B901D75-1862-E94B-94AD-0CD8C612C3D6}" dt="2022-01-18T22:09:46.213" v="4" actId="700"/>
          <ac:spMkLst>
            <pc:docMk/>
            <pc:sldMk cId="1681944620" sldId="2035"/>
            <ac:spMk id="2" creationId="{AE784DAB-3DA2-8A47-90EE-CF75D2725020}"/>
          </ac:spMkLst>
        </pc:spChg>
        <pc:spChg chg="add del mod ord">
          <ac:chgData name="Umair Hoodbhoy" userId="9134fddd-ebe0-41b2-9df4-5549cb596a18" providerId="ADAL" clId="{2B901D75-1862-E94B-94AD-0CD8C612C3D6}" dt="2022-01-18T22:10:00.936" v="6" actId="700"/>
          <ac:spMkLst>
            <pc:docMk/>
            <pc:sldMk cId="1681944620" sldId="2035"/>
            <ac:spMk id="3" creationId="{3FF577BE-AA7E-1342-9B1B-CDE64130D2F7}"/>
          </ac:spMkLst>
        </pc:spChg>
        <pc:spChg chg="mod ord">
          <ac:chgData name="Umair Hoodbhoy" userId="9134fddd-ebe0-41b2-9df4-5549cb596a18" providerId="ADAL" clId="{2B901D75-1862-E94B-94AD-0CD8C612C3D6}" dt="2022-01-20T00:51:34.419" v="13" actId="404"/>
          <ac:spMkLst>
            <pc:docMk/>
            <pc:sldMk cId="1681944620" sldId="2035"/>
            <ac:spMk id="4" creationId="{E87735F1-603B-3041-BABB-205BB8D0A30E}"/>
          </ac:spMkLst>
        </pc:spChg>
        <pc:spChg chg="add del mod ord">
          <ac:chgData name="Umair Hoodbhoy" userId="9134fddd-ebe0-41b2-9df4-5549cb596a18" providerId="ADAL" clId="{2B901D75-1862-E94B-94AD-0CD8C612C3D6}" dt="2022-01-18T22:10:00.936" v="6" actId="700"/>
          <ac:spMkLst>
            <pc:docMk/>
            <pc:sldMk cId="1681944620" sldId="2035"/>
            <ac:spMk id="5" creationId="{8B6CEDB6-00BA-3E45-9189-7AA7501D4607}"/>
          </ac:spMkLst>
        </pc:spChg>
        <pc:spChg chg="add del mod ord">
          <ac:chgData name="Umair Hoodbhoy" userId="9134fddd-ebe0-41b2-9df4-5549cb596a18" providerId="ADAL" clId="{2B901D75-1862-E94B-94AD-0CD8C612C3D6}" dt="2022-01-18T22:10:00.936" v="6" actId="700"/>
          <ac:spMkLst>
            <pc:docMk/>
            <pc:sldMk cId="1681944620" sldId="2035"/>
            <ac:spMk id="6" creationId="{7C008178-8CA7-334B-B526-68C381A985E6}"/>
          </ac:spMkLst>
        </pc:spChg>
        <pc:spChg chg="add del mod ord">
          <ac:chgData name="Umair Hoodbhoy" userId="9134fddd-ebe0-41b2-9df4-5549cb596a18" providerId="ADAL" clId="{2B901D75-1862-E94B-94AD-0CD8C612C3D6}" dt="2022-01-18T22:10:00.936" v="6" actId="700"/>
          <ac:spMkLst>
            <pc:docMk/>
            <pc:sldMk cId="1681944620" sldId="2035"/>
            <ac:spMk id="7" creationId="{F0A2B90C-22CA-5345-A82E-29239B3F721A}"/>
          </ac:spMkLst>
        </pc:spChg>
        <pc:spChg chg="add del mod ord">
          <ac:chgData name="Umair Hoodbhoy" userId="9134fddd-ebe0-41b2-9df4-5549cb596a18" providerId="ADAL" clId="{2B901D75-1862-E94B-94AD-0CD8C612C3D6}" dt="2022-01-18T22:10:00.936" v="6" actId="700"/>
          <ac:spMkLst>
            <pc:docMk/>
            <pc:sldMk cId="1681944620" sldId="2035"/>
            <ac:spMk id="8" creationId="{417D070D-9882-6742-BD2E-B64021A9D2AA}"/>
          </ac:spMkLst>
        </pc:spChg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3890432640" sldId="2072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500676082" sldId="2235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321649242" sldId="2369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90114532" sldId="2405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3409358668" sldId="4388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198615985" sldId="2076137211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515233161" sldId="2076137224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674963561" sldId="2076137229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991824205" sldId="2076137230"/>
        </pc:sldMkLst>
      </pc:sldChg>
      <pc:sldChg chg="modSp del mod">
        <pc:chgData name="Umair Hoodbhoy" userId="9134fddd-ebe0-41b2-9df4-5549cb596a18" providerId="ADAL" clId="{2B901D75-1862-E94B-94AD-0CD8C612C3D6}" dt="2022-01-24T19:10:08.563" v="19" actId="2696"/>
        <pc:sldMkLst>
          <pc:docMk/>
          <pc:sldMk cId="397639338" sldId="2076137237"/>
        </pc:sldMkLst>
        <pc:spChg chg="mod">
          <ac:chgData name="Umair Hoodbhoy" userId="9134fddd-ebe0-41b2-9df4-5549cb596a18" providerId="ADAL" clId="{2B901D75-1862-E94B-94AD-0CD8C612C3D6}" dt="2022-01-24T19:09:53.556" v="17" actId="20577"/>
          <ac:spMkLst>
            <pc:docMk/>
            <pc:sldMk cId="397639338" sldId="2076137237"/>
            <ac:spMk id="8" creationId="{794522F2-F7EB-7443-BBE1-3337460DA992}"/>
          </ac:spMkLst>
        </pc:spChg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272754384" sldId="2076137239"/>
        </pc:sldMkLst>
      </pc:sldChg>
      <pc:sldChg chg="delSp modSp mod">
        <pc:chgData name="Umair Hoodbhoy" userId="9134fddd-ebe0-41b2-9df4-5549cb596a18" providerId="ADAL" clId="{2B901D75-1862-E94B-94AD-0CD8C612C3D6}" dt="2022-01-26T17:05:18.415" v="303" actId="1036"/>
        <pc:sldMkLst>
          <pc:docMk/>
          <pc:sldMk cId="3193269537" sldId="2076137242"/>
        </pc:sldMkLst>
        <pc:spChg chg="mod">
          <ac:chgData name="Umair Hoodbhoy" userId="9134fddd-ebe0-41b2-9df4-5549cb596a18" providerId="ADAL" clId="{2B901D75-1862-E94B-94AD-0CD8C612C3D6}" dt="2022-01-26T17:05:18.415" v="303" actId="1036"/>
          <ac:spMkLst>
            <pc:docMk/>
            <pc:sldMk cId="3193269537" sldId="2076137242"/>
            <ac:spMk id="246" creationId="{153B8FA2-A89E-894E-9F9C-31BE8C5DCEC0}"/>
          </ac:spMkLst>
        </pc:spChg>
        <pc:spChg chg="del">
          <ac:chgData name="Umair Hoodbhoy" userId="9134fddd-ebe0-41b2-9df4-5549cb596a18" providerId="ADAL" clId="{2B901D75-1862-E94B-94AD-0CD8C612C3D6}" dt="2022-01-26T16:04:46.954" v="76" actId="478"/>
          <ac:spMkLst>
            <pc:docMk/>
            <pc:sldMk cId="3193269537" sldId="2076137242"/>
            <ac:spMk id="247" creationId="{2915D2D7-E630-2047-AD55-CA432EC5CF02}"/>
          </ac:spMkLst>
        </pc:spChg>
        <pc:spChg chg="del mod">
          <ac:chgData name="Umair Hoodbhoy" userId="9134fddd-ebe0-41b2-9df4-5549cb596a18" providerId="ADAL" clId="{2B901D75-1862-E94B-94AD-0CD8C612C3D6}" dt="2022-01-26T16:05:01.854" v="80" actId="478"/>
          <ac:spMkLst>
            <pc:docMk/>
            <pc:sldMk cId="3193269537" sldId="2076137242"/>
            <ac:spMk id="249" creationId="{AC0BEA85-A1AD-E744-8D4C-0517A347690A}"/>
          </ac:spMkLst>
        </pc:spChg>
        <pc:spChg chg="del">
          <ac:chgData name="Umair Hoodbhoy" userId="9134fddd-ebe0-41b2-9df4-5549cb596a18" providerId="ADAL" clId="{2B901D75-1862-E94B-94AD-0CD8C612C3D6}" dt="2022-01-26T16:05:36.322" v="86" actId="478"/>
          <ac:spMkLst>
            <pc:docMk/>
            <pc:sldMk cId="3193269537" sldId="2076137242"/>
            <ac:spMk id="250" creationId="{BD025A5B-28FC-0B44-AE76-42EF3DB51533}"/>
          </ac:spMkLst>
        </pc:spChg>
        <pc:spChg chg="del mod">
          <ac:chgData name="Umair Hoodbhoy" userId="9134fddd-ebe0-41b2-9df4-5549cb596a18" providerId="ADAL" clId="{2B901D75-1862-E94B-94AD-0CD8C612C3D6}" dt="2022-01-26T16:05:18.315" v="83" actId="478"/>
          <ac:spMkLst>
            <pc:docMk/>
            <pc:sldMk cId="3193269537" sldId="2076137242"/>
            <ac:spMk id="251" creationId="{1A95615C-C95B-014E-9D7B-635501A84E60}"/>
          </ac:spMkLst>
        </pc:spChg>
        <pc:spChg chg="del">
          <ac:chgData name="Umair Hoodbhoy" userId="9134fddd-ebe0-41b2-9df4-5549cb596a18" providerId="ADAL" clId="{2B901D75-1862-E94B-94AD-0CD8C612C3D6}" dt="2022-01-26T16:05:40.979" v="87" actId="478"/>
          <ac:spMkLst>
            <pc:docMk/>
            <pc:sldMk cId="3193269537" sldId="2076137242"/>
            <ac:spMk id="252" creationId="{70174C49-D7CF-2443-AD24-FA4F0B81293F}"/>
          </ac:spMkLst>
        </pc:spChg>
      </pc:sldChg>
      <pc:sldChg chg="addSp delSp modSp del mod delAnim modAnim modShow">
        <pc:chgData name="Umair Hoodbhoy" userId="9134fddd-ebe0-41b2-9df4-5549cb596a18" providerId="ADAL" clId="{2B901D75-1862-E94B-94AD-0CD8C612C3D6}" dt="2022-01-26T17:09:00.841" v="306" actId="2696"/>
        <pc:sldMkLst>
          <pc:docMk/>
          <pc:sldMk cId="1736969355" sldId="2076137243"/>
        </pc:sldMkLst>
        <pc:spChg chg="del mod">
          <ac:chgData name="Umair Hoodbhoy" userId="9134fddd-ebe0-41b2-9df4-5549cb596a18" providerId="ADAL" clId="{2B901D75-1862-E94B-94AD-0CD8C612C3D6}" dt="2022-01-26T16:18:36.493" v="195" actId="478"/>
          <ac:spMkLst>
            <pc:docMk/>
            <pc:sldMk cId="1736969355" sldId="2076137243"/>
            <ac:spMk id="12" creationId="{220D48A8-26CD-6643-8C57-563814862943}"/>
          </ac:spMkLst>
        </pc:spChg>
        <pc:spChg chg="del">
          <ac:chgData name="Umair Hoodbhoy" userId="9134fddd-ebe0-41b2-9df4-5549cb596a18" providerId="ADAL" clId="{2B901D75-1862-E94B-94AD-0CD8C612C3D6}" dt="2022-01-26T16:18:31.025" v="193" actId="478"/>
          <ac:spMkLst>
            <pc:docMk/>
            <pc:sldMk cId="1736969355" sldId="2076137243"/>
            <ac:spMk id="230" creationId="{09EEDA86-1973-9941-BCAC-49E06B1E2585}"/>
          </ac:spMkLst>
        </pc:spChg>
        <pc:spChg chg="add mod">
          <ac:chgData name="Umair Hoodbhoy" userId="9134fddd-ebe0-41b2-9df4-5549cb596a18" providerId="ADAL" clId="{2B901D75-1862-E94B-94AD-0CD8C612C3D6}" dt="2022-01-26T16:15:09.193" v="178" actId="6549"/>
          <ac:spMkLst>
            <pc:docMk/>
            <pc:sldMk cId="1736969355" sldId="2076137243"/>
            <ac:spMk id="317" creationId="{F36344C4-E31A-1C4E-A44E-677EA787F295}"/>
          </ac:spMkLst>
        </pc:spChg>
        <pc:spChg chg="del">
          <ac:chgData name="Umair Hoodbhoy" userId="9134fddd-ebe0-41b2-9df4-5549cb596a18" providerId="ADAL" clId="{2B901D75-1862-E94B-94AD-0CD8C612C3D6}" dt="2022-01-26T16:18:11.656" v="192" actId="478"/>
          <ac:spMkLst>
            <pc:docMk/>
            <pc:sldMk cId="1736969355" sldId="2076137243"/>
            <ac:spMk id="417" creationId="{6B0119E2-AFE5-9B47-BE0F-153904D888AD}"/>
          </ac:spMkLst>
        </pc:spChg>
        <pc:spChg chg="del mod">
          <ac:chgData name="Umair Hoodbhoy" userId="9134fddd-ebe0-41b2-9df4-5549cb596a18" providerId="ADAL" clId="{2B901D75-1862-E94B-94AD-0CD8C612C3D6}" dt="2022-01-26T16:18:40.603" v="196" actId="478"/>
          <ac:spMkLst>
            <pc:docMk/>
            <pc:sldMk cId="1736969355" sldId="2076137243"/>
            <ac:spMk id="419" creationId="{F7712359-3FA7-764F-9DDF-9E39AD8E7235}"/>
          </ac:spMkLst>
        </pc:spChg>
        <pc:spChg chg="del">
          <ac:chgData name="Umair Hoodbhoy" userId="9134fddd-ebe0-41b2-9df4-5549cb596a18" providerId="ADAL" clId="{2B901D75-1862-E94B-94AD-0CD8C612C3D6}" dt="2022-01-26T16:18:33.588" v="194" actId="478"/>
          <ac:spMkLst>
            <pc:docMk/>
            <pc:sldMk cId="1736969355" sldId="2076137243"/>
            <ac:spMk id="420" creationId="{CDAE82E4-1061-2A43-9EC0-4CF5D09189AE}"/>
          </ac:spMkLst>
        </pc:spChg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99757654" sldId="2076137270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3813281743" sldId="2076137271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1741880427" sldId="2076137274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399634718" sldId="2076137275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040856429" sldId="2076137276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254074273" sldId="2076137277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1341923141" sldId="2076137278"/>
        </pc:sldMkLst>
      </pc:sldChg>
      <pc:sldChg chg="modSp del mod">
        <pc:chgData name="Umair Hoodbhoy" userId="9134fddd-ebe0-41b2-9df4-5549cb596a18" providerId="ADAL" clId="{2B901D75-1862-E94B-94AD-0CD8C612C3D6}" dt="2022-01-24T19:10:08.563" v="19" actId="2696"/>
        <pc:sldMkLst>
          <pc:docMk/>
          <pc:sldMk cId="2812774756" sldId="2076137289"/>
        </pc:sldMkLst>
        <pc:spChg chg="mod">
          <ac:chgData name="Umair Hoodbhoy" userId="9134fddd-ebe0-41b2-9df4-5549cb596a18" providerId="ADAL" clId="{2B901D75-1862-E94B-94AD-0CD8C612C3D6}" dt="2022-01-24T19:09:46.758" v="16" actId="20577"/>
          <ac:spMkLst>
            <pc:docMk/>
            <pc:sldMk cId="2812774756" sldId="2076137289"/>
            <ac:spMk id="7" creationId="{785E9F87-D843-C742-BA40-CC3D97AC8968}"/>
          </ac:spMkLst>
        </pc:spChg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2340913451" sldId="2076137290"/>
        </pc:sldMkLst>
      </pc:sldChg>
      <pc:sldChg chg="del">
        <pc:chgData name="Umair Hoodbhoy" userId="9134fddd-ebe0-41b2-9df4-5549cb596a18" providerId="ADAL" clId="{2B901D75-1862-E94B-94AD-0CD8C612C3D6}" dt="2022-01-20T00:53:52.544" v="15" actId="2696"/>
        <pc:sldMkLst>
          <pc:docMk/>
          <pc:sldMk cId="713472814" sldId="2076137293"/>
        </pc:sldMkLst>
      </pc:sldChg>
      <pc:sldChg chg="addSp delSp modSp del mod modClrScheme chgLayout">
        <pc:chgData name="Umair Hoodbhoy" userId="9134fddd-ebe0-41b2-9df4-5549cb596a18" providerId="ADAL" clId="{2B901D75-1862-E94B-94AD-0CD8C612C3D6}" dt="2022-01-20T00:53:52.544" v="15" actId="2696"/>
        <pc:sldMkLst>
          <pc:docMk/>
          <pc:sldMk cId="3325622012" sldId="2076137295"/>
        </pc:sldMkLst>
        <pc:spChg chg="mod ord">
          <ac:chgData name="Umair Hoodbhoy" userId="9134fddd-ebe0-41b2-9df4-5549cb596a18" providerId="ADAL" clId="{2B901D75-1862-E94B-94AD-0CD8C612C3D6}" dt="2022-01-20T00:53:28.396" v="14" actId="700"/>
          <ac:spMkLst>
            <pc:docMk/>
            <pc:sldMk cId="3325622012" sldId="2076137295"/>
            <ac:spMk id="2" creationId="{1992ED4C-28CC-BE45-86C9-0C46B9F58B43}"/>
          </ac:spMkLst>
        </pc:spChg>
        <pc:spChg chg="del mod ord">
          <ac:chgData name="Umair Hoodbhoy" userId="9134fddd-ebe0-41b2-9df4-5549cb596a18" providerId="ADAL" clId="{2B901D75-1862-E94B-94AD-0CD8C612C3D6}" dt="2022-01-20T00:53:28.396" v="14" actId="700"/>
          <ac:spMkLst>
            <pc:docMk/>
            <pc:sldMk cId="3325622012" sldId="2076137295"/>
            <ac:spMk id="3" creationId="{11CF84E3-E7AA-574E-BE32-56314A2D7078}"/>
          </ac:spMkLst>
        </pc:spChg>
        <pc:spChg chg="add mod ord">
          <ac:chgData name="Umair Hoodbhoy" userId="9134fddd-ebe0-41b2-9df4-5549cb596a18" providerId="ADAL" clId="{2B901D75-1862-E94B-94AD-0CD8C612C3D6}" dt="2022-01-20T00:53:28.396" v="14" actId="700"/>
          <ac:spMkLst>
            <pc:docMk/>
            <pc:sldMk cId="3325622012" sldId="2076137295"/>
            <ac:spMk id="4" creationId="{447967CF-89BB-584C-8C4F-44637A528FD8}"/>
          </ac:spMkLst>
        </pc:spChg>
        <pc:spChg chg="add mod ord">
          <ac:chgData name="Umair Hoodbhoy" userId="9134fddd-ebe0-41b2-9df4-5549cb596a18" providerId="ADAL" clId="{2B901D75-1862-E94B-94AD-0CD8C612C3D6}" dt="2022-01-20T00:53:28.396" v="14" actId="700"/>
          <ac:spMkLst>
            <pc:docMk/>
            <pc:sldMk cId="3325622012" sldId="2076137295"/>
            <ac:spMk id="5" creationId="{AF319174-233E-C345-90B1-EF2ACD4EEAA0}"/>
          </ac:spMkLst>
        </pc:spChg>
        <pc:spChg chg="add mod ord">
          <ac:chgData name="Umair Hoodbhoy" userId="9134fddd-ebe0-41b2-9df4-5549cb596a18" providerId="ADAL" clId="{2B901D75-1862-E94B-94AD-0CD8C612C3D6}" dt="2022-01-20T00:53:28.396" v="14" actId="700"/>
          <ac:spMkLst>
            <pc:docMk/>
            <pc:sldMk cId="3325622012" sldId="2076137295"/>
            <ac:spMk id="6" creationId="{BE178C9C-47B6-D34E-A240-B153FC933E41}"/>
          </ac:spMkLst>
        </pc:spChg>
        <pc:spChg chg="add mod ord">
          <ac:chgData name="Umair Hoodbhoy" userId="9134fddd-ebe0-41b2-9df4-5549cb596a18" providerId="ADAL" clId="{2B901D75-1862-E94B-94AD-0CD8C612C3D6}" dt="2022-01-20T00:53:28.396" v="14" actId="700"/>
          <ac:spMkLst>
            <pc:docMk/>
            <pc:sldMk cId="3325622012" sldId="2076137295"/>
            <ac:spMk id="7" creationId="{B023554F-5FE2-4A4C-8904-998068F576D9}"/>
          </ac:spMkLst>
        </pc:spChg>
      </pc:sldChg>
      <pc:sldChg chg="modSp mod">
        <pc:chgData name="Umair Hoodbhoy" userId="9134fddd-ebe0-41b2-9df4-5549cb596a18" providerId="ADAL" clId="{2B901D75-1862-E94B-94AD-0CD8C612C3D6}" dt="2022-01-26T17:09:55.214" v="317" actId="404"/>
        <pc:sldMkLst>
          <pc:docMk/>
          <pc:sldMk cId="1378224694" sldId="2076137299"/>
        </pc:sldMkLst>
        <pc:spChg chg="mod">
          <ac:chgData name="Umair Hoodbhoy" userId="9134fddd-ebe0-41b2-9df4-5549cb596a18" providerId="ADAL" clId="{2B901D75-1862-E94B-94AD-0CD8C612C3D6}" dt="2022-01-26T17:09:55.214" v="317" actId="404"/>
          <ac:spMkLst>
            <pc:docMk/>
            <pc:sldMk cId="1378224694" sldId="2076137299"/>
            <ac:spMk id="6" creationId="{119CD38A-16E5-5F47-830E-889B49CE67FB}"/>
          </ac:spMkLst>
        </pc:spChg>
      </pc:sldChg>
      <pc:sldChg chg="modSp mod">
        <pc:chgData name="Umair Hoodbhoy" userId="9134fddd-ebe0-41b2-9df4-5549cb596a18" providerId="ADAL" clId="{2B901D75-1862-E94B-94AD-0CD8C612C3D6}" dt="2022-01-26T17:09:34.470" v="312" actId="14100"/>
        <pc:sldMkLst>
          <pc:docMk/>
          <pc:sldMk cId="1006839237" sldId="2076137301"/>
        </pc:sldMkLst>
        <pc:spChg chg="mod">
          <ac:chgData name="Umair Hoodbhoy" userId="9134fddd-ebe0-41b2-9df4-5549cb596a18" providerId="ADAL" clId="{2B901D75-1862-E94B-94AD-0CD8C612C3D6}" dt="2022-01-26T17:09:34.470" v="312" actId="14100"/>
          <ac:spMkLst>
            <pc:docMk/>
            <pc:sldMk cId="1006839237" sldId="2076137301"/>
            <ac:spMk id="6" creationId="{119CD38A-16E5-5F47-830E-889B49CE67FB}"/>
          </ac:spMkLst>
        </pc:spChg>
      </pc:sldChg>
      <pc:sldChg chg="modSp del mod">
        <pc:chgData name="Umair Hoodbhoy" userId="9134fddd-ebe0-41b2-9df4-5549cb596a18" providerId="ADAL" clId="{2B901D75-1862-E94B-94AD-0CD8C612C3D6}" dt="2022-01-24T19:10:08.563" v="19" actId="2696"/>
        <pc:sldMkLst>
          <pc:docMk/>
          <pc:sldMk cId="392541448" sldId="2076137302"/>
        </pc:sldMkLst>
        <pc:spChg chg="mod">
          <ac:chgData name="Umair Hoodbhoy" userId="9134fddd-ebe0-41b2-9df4-5549cb596a18" providerId="ADAL" clId="{2B901D75-1862-E94B-94AD-0CD8C612C3D6}" dt="2022-01-24T19:09:58.449" v="18" actId="20577"/>
          <ac:spMkLst>
            <pc:docMk/>
            <pc:sldMk cId="392541448" sldId="2076137302"/>
            <ac:spMk id="7" creationId="{785E9F87-D843-C742-BA40-CC3D97AC8968}"/>
          </ac:spMkLst>
        </pc:spChg>
      </pc:sldChg>
      <pc:sldChg chg="modSp add mod">
        <pc:chgData name="Umair Hoodbhoy" userId="9134fddd-ebe0-41b2-9df4-5549cb596a18" providerId="ADAL" clId="{2B901D75-1862-E94B-94AD-0CD8C612C3D6}" dt="2022-01-26T17:08:21.540" v="304" actId="14100"/>
        <pc:sldMkLst>
          <pc:docMk/>
          <pc:sldMk cId="1548480834" sldId="2076137302"/>
        </pc:sldMkLst>
        <pc:spChg chg="mod">
          <ac:chgData name="Umair Hoodbhoy" userId="9134fddd-ebe0-41b2-9df4-5549cb596a18" providerId="ADAL" clId="{2B901D75-1862-E94B-94AD-0CD8C612C3D6}" dt="2022-01-26T17:01:57.602" v="277" actId="1036"/>
          <ac:spMkLst>
            <pc:docMk/>
            <pc:sldMk cId="1548480834" sldId="2076137302"/>
            <ac:spMk id="7" creationId="{3A75358E-724A-4D40-8A3B-6CE26DEB7FCD}"/>
          </ac:spMkLst>
        </pc:spChg>
        <pc:spChg chg="mod">
          <ac:chgData name="Umair Hoodbhoy" userId="9134fddd-ebe0-41b2-9df4-5549cb596a18" providerId="ADAL" clId="{2B901D75-1862-E94B-94AD-0CD8C612C3D6}" dt="2022-01-26T17:04:00.861" v="297" actId="1036"/>
          <ac:spMkLst>
            <pc:docMk/>
            <pc:sldMk cId="1548480834" sldId="2076137302"/>
            <ac:spMk id="12" creationId="{220D48A8-26CD-6643-8C57-563814862943}"/>
          </ac:spMkLst>
        </pc:spChg>
        <pc:spChg chg="mod">
          <ac:chgData name="Umair Hoodbhoy" userId="9134fddd-ebe0-41b2-9df4-5549cb596a18" providerId="ADAL" clId="{2B901D75-1862-E94B-94AD-0CD8C612C3D6}" dt="2022-01-26T17:03:46.842" v="291" actId="255"/>
          <ac:spMkLst>
            <pc:docMk/>
            <pc:sldMk cId="1548480834" sldId="2076137302"/>
            <ac:spMk id="230" creationId="{09EEDA86-1973-9941-BCAC-49E06B1E2585}"/>
          </ac:spMkLst>
        </pc:spChg>
        <pc:spChg chg="mod">
          <ac:chgData name="Umair Hoodbhoy" userId="9134fddd-ebe0-41b2-9df4-5549cb596a18" providerId="ADAL" clId="{2B901D75-1862-E94B-94AD-0CD8C612C3D6}" dt="2022-01-26T17:03:01.448" v="281" actId="404"/>
          <ac:spMkLst>
            <pc:docMk/>
            <pc:sldMk cId="1548480834" sldId="2076137302"/>
            <ac:spMk id="417" creationId="{6B0119E2-AFE5-9B47-BE0F-153904D888AD}"/>
          </ac:spMkLst>
        </pc:spChg>
        <pc:spChg chg="mod">
          <ac:chgData name="Umair Hoodbhoy" userId="9134fddd-ebe0-41b2-9df4-5549cb596a18" providerId="ADAL" clId="{2B901D75-1862-E94B-94AD-0CD8C612C3D6}" dt="2022-01-26T17:03:07.637" v="283" actId="404"/>
          <ac:spMkLst>
            <pc:docMk/>
            <pc:sldMk cId="1548480834" sldId="2076137302"/>
            <ac:spMk id="418" creationId="{B3CBDEC0-D771-1345-99D2-60FC58342163}"/>
          </ac:spMkLst>
        </pc:spChg>
        <pc:spChg chg="mod">
          <ac:chgData name="Umair Hoodbhoy" userId="9134fddd-ebe0-41b2-9df4-5549cb596a18" providerId="ADAL" clId="{2B901D75-1862-E94B-94AD-0CD8C612C3D6}" dt="2022-01-26T17:08:21.540" v="304" actId="14100"/>
          <ac:spMkLst>
            <pc:docMk/>
            <pc:sldMk cId="1548480834" sldId="2076137302"/>
            <ac:spMk id="419" creationId="{F7712359-3FA7-764F-9DDF-9E39AD8E7235}"/>
          </ac:spMkLst>
        </pc:spChg>
        <pc:spChg chg="mod">
          <ac:chgData name="Umair Hoodbhoy" userId="9134fddd-ebe0-41b2-9df4-5549cb596a18" providerId="ADAL" clId="{2B901D75-1862-E94B-94AD-0CD8C612C3D6}" dt="2022-01-26T17:03:38.066" v="289" actId="404"/>
          <ac:spMkLst>
            <pc:docMk/>
            <pc:sldMk cId="1548480834" sldId="2076137302"/>
            <ac:spMk id="420" creationId="{CDAE82E4-1061-2A43-9EC0-4CF5D09189AE}"/>
          </ac:spMkLst>
        </pc:spChg>
      </pc:sldChg>
      <pc:sldChg chg="addSp delSp modSp add del mod delAnim modAnim modShow">
        <pc:chgData name="Umair Hoodbhoy" userId="9134fddd-ebe0-41b2-9df4-5549cb596a18" providerId="ADAL" clId="{2B901D75-1862-E94B-94AD-0CD8C612C3D6}" dt="2022-01-26T17:08:59.633" v="305" actId="2696"/>
        <pc:sldMkLst>
          <pc:docMk/>
          <pc:sldMk cId="2290214656" sldId="2076137303"/>
        </pc:sldMkLst>
        <pc:spChg chg="add mod">
          <ac:chgData name="Umair Hoodbhoy" userId="9134fddd-ebe0-41b2-9df4-5549cb596a18" providerId="ADAL" clId="{2B901D75-1862-E94B-94AD-0CD8C612C3D6}" dt="2022-01-26T16:52:42.020" v="230" actId="1076"/>
          <ac:spMkLst>
            <pc:docMk/>
            <pc:sldMk cId="2290214656" sldId="2076137303"/>
            <ac:spMk id="317" creationId="{19993D4F-040A-DB44-9FD4-92A4CC83B346}"/>
          </ac:spMkLst>
        </pc:spChg>
        <pc:spChg chg="del">
          <ac:chgData name="Umair Hoodbhoy" userId="9134fddd-ebe0-41b2-9df4-5549cb596a18" providerId="ADAL" clId="{2B901D75-1862-E94B-94AD-0CD8C612C3D6}" dt="2022-01-26T16:52:55.756" v="231" actId="478"/>
          <ac:spMkLst>
            <pc:docMk/>
            <pc:sldMk cId="2290214656" sldId="2076137303"/>
            <ac:spMk id="417" creationId="{6B0119E2-AFE5-9B47-BE0F-153904D888AD}"/>
          </ac:spMkLst>
        </pc:spChg>
      </pc:sldChg>
      <pc:sldMasterChg chg="delSldLayout">
        <pc:chgData name="Umair Hoodbhoy" userId="9134fddd-ebe0-41b2-9df4-5549cb596a18" providerId="ADAL" clId="{2B901D75-1862-E94B-94AD-0CD8C612C3D6}" dt="2022-01-20T00:53:52.544" v="15" actId="2696"/>
        <pc:sldMasterMkLst>
          <pc:docMk/>
          <pc:sldMasterMk cId="352529519" sldId="2147483917"/>
        </pc:sldMasterMkLst>
        <pc:sldLayoutChg chg="del">
          <pc:chgData name="Umair Hoodbhoy" userId="9134fddd-ebe0-41b2-9df4-5549cb596a18" providerId="ADAL" clId="{2B901D75-1862-E94B-94AD-0CD8C612C3D6}" dt="2022-01-20T00:53:52.544" v="15" actId="2696"/>
          <pc:sldLayoutMkLst>
            <pc:docMk/>
            <pc:sldMasterMk cId="352529519" sldId="2147483917"/>
            <pc:sldLayoutMk cId="1128488302" sldId="2147483964"/>
          </pc:sldLayoutMkLst>
        </pc:sldLayoutChg>
      </pc:sldMasterChg>
    </pc:docChg>
  </pc:docChgLst>
  <pc:docChgLst>
    <pc:chgData name="Umair Hoodbhoy" userId="9134fddd-ebe0-41b2-9df4-5549cb596a18" providerId="ADAL" clId="{49B7C951-9F22-754A-87E4-CA737999479F}"/>
    <pc:docChg chg="addSld delSld modSld">
      <pc:chgData name="Umair Hoodbhoy" userId="9134fddd-ebe0-41b2-9df4-5549cb596a18" providerId="ADAL" clId="{49B7C951-9F22-754A-87E4-CA737999479F}" dt="2022-04-26T20:20:01.912" v="2" actId="20577"/>
      <pc:docMkLst>
        <pc:docMk/>
      </pc:docMkLst>
      <pc:sldChg chg="del">
        <pc:chgData name="Umair Hoodbhoy" userId="9134fddd-ebe0-41b2-9df4-5549cb596a18" providerId="ADAL" clId="{49B7C951-9F22-754A-87E4-CA737999479F}" dt="2022-04-26T20:19:52.752" v="1" actId="2696"/>
        <pc:sldMkLst>
          <pc:docMk/>
          <pc:sldMk cId="3327188340" sldId="2234"/>
        </pc:sldMkLst>
      </pc:sldChg>
      <pc:sldChg chg="modSp add">
        <pc:chgData name="Umair Hoodbhoy" userId="9134fddd-ebe0-41b2-9df4-5549cb596a18" providerId="ADAL" clId="{49B7C951-9F22-754A-87E4-CA737999479F}" dt="2022-04-26T20:20:01.912" v="2" actId="20577"/>
        <pc:sldMkLst>
          <pc:docMk/>
          <pc:sldMk cId="3495862347" sldId="2076137328"/>
        </pc:sldMkLst>
        <pc:spChg chg="mod">
          <ac:chgData name="Umair Hoodbhoy" userId="9134fddd-ebe0-41b2-9df4-5549cb596a18" providerId="ADAL" clId="{49B7C951-9F22-754A-87E4-CA737999479F}" dt="2022-04-26T20:20:01.912" v="2" actId="20577"/>
          <ac:spMkLst>
            <pc:docMk/>
            <pc:sldMk cId="3495862347" sldId="2076137328"/>
            <ac:spMk id="45" creationId="{12CAC889-7380-6140-A0DE-5CBFBF8B0366}"/>
          </ac:spMkLst>
        </pc:spChg>
      </pc:sldChg>
      <pc:sldChg chg="add">
        <pc:chgData name="Umair Hoodbhoy" userId="9134fddd-ebe0-41b2-9df4-5549cb596a18" providerId="ADAL" clId="{49B7C951-9F22-754A-87E4-CA737999479F}" dt="2022-04-26T20:19:30.038" v="0"/>
        <pc:sldMkLst>
          <pc:docMk/>
          <pc:sldMk cId="2146867665" sldId="2076137329"/>
        </pc:sldMkLst>
      </pc:sldChg>
    </pc:docChg>
  </pc:docChgLst>
  <pc:docChgLst>
    <pc:chgData name="Hammad Alam" userId="cd8139f8-5559-4675-845b-12390334cfd8" providerId="ADAL" clId="{F7978DD4-2A98-F042-A82B-3CA0A0066E6E}"/>
    <pc:docChg chg="modSld">
      <pc:chgData name="Hammad Alam" userId="cd8139f8-5559-4675-845b-12390334cfd8" providerId="ADAL" clId="{F7978DD4-2A98-F042-A82B-3CA0A0066E6E}" dt="2020-08-18T15:37:45.832" v="2" actId="729"/>
      <pc:docMkLst>
        <pc:docMk/>
      </pc:docMkLst>
      <pc:sldChg chg="mod modShow">
        <pc:chgData name="Hammad Alam" userId="cd8139f8-5559-4675-845b-12390334cfd8" providerId="ADAL" clId="{F7978DD4-2A98-F042-A82B-3CA0A0066E6E}" dt="2020-08-18T15:37:44.224" v="1" actId="729"/>
        <pc:sldMkLst>
          <pc:docMk/>
          <pc:sldMk cId="1043679306" sldId="2076137203"/>
        </pc:sldMkLst>
      </pc:sldChg>
      <pc:sldChg chg="mod modShow">
        <pc:chgData name="Hammad Alam" userId="cd8139f8-5559-4675-845b-12390334cfd8" providerId="ADAL" clId="{F7978DD4-2A98-F042-A82B-3CA0A0066E6E}" dt="2020-08-18T15:37:36.305" v="0" actId="729"/>
        <pc:sldMkLst>
          <pc:docMk/>
          <pc:sldMk cId="341620040" sldId="2076137290"/>
        </pc:sldMkLst>
      </pc:sldChg>
      <pc:sldChg chg="mod modShow">
        <pc:chgData name="Hammad Alam" userId="cd8139f8-5559-4675-845b-12390334cfd8" providerId="ADAL" clId="{F7978DD4-2A98-F042-A82B-3CA0A0066E6E}" dt="2020-08-18T15:37:45.832" v="2" actId="729"/>
        <pc:sldMkLst>
          <pc:docMk/>
          <pc:sldMk cId="3175134745" sldId="2076137292"/>
        </pc:sldMkLst>
      </pc:sldChg>
    </pc:docChg>
  </pc:docChgLst>
  <pc:docChgLst>
    <pc:chgData name="Saad Mirza" userId="5f2f0f25-0018-40ff-927a-f0b552514279" providerId="ADAL" clId="{3DB3EBC8-1DAD-2846-8C8F-D29147D7E121}"/>
    <pc:docChg chg="custSel addSld modSld modShowInfo">
      <pc:chgData name="Saad Mirza" userId="5f2f0f25-0018-40ff-927a-f0b552514279" providerId="ADAL" clId="{3DB3EBC8-1DAD-2846-8C8F-D29147D7E121}" dt="2021-08-10T17:09:37.197" v="18" actId="2744"/>
      <pc:docMkLst>
        <pc:docMk/>
      </pc:docMkLst>
      <pc:sldChg chg="modSp mod">
        <pc:chgData name="Saad Mirza" userId="5f2f0f25-0018-40ff-927a-f0b552514279" providerId="ADAL" clId="{3DB3EBC8-1DAD-2846-8C8F-D29147D7E121}" dt="2021-08-09T21:05:01.630" v="1" actId="1076"/>
        <pc:sldMkLst>
          <pc:docMk/>
          <pc:sldMk cId="3493662092" sldId="256"/>
        </pc:sldMkLst>
        <pc:spChg chg="mod">
          <ac:chgData name="Saad Mirza" userId="5f2f0f25-0018-40ff-927a-f0b552514279" providerId="ADAL" clId="{3DB3EBC8-1DAD-2846-8C8F-D29147D7E121}" dt="2021-08-09T21:05:01.630" v="1" actId="1076"/>
          <ac:spMkLst>
            <pc:docMk/>
            <pc:sldMk cId="3493662092" sldId="256"/>
            <ac:spMk id="5" creationId="{4659FF1D-F75A-40BE-8B8D-572E80006F54}"/>
          </ac:spMkLst>
        </pc:spChg>
      </pc:sldChg>
      <pc:sldChg chg="delSp modSp mod">
        <pc:chgData name="Saad Mirza" userId="5f2f0f25-0018-40ff-927a-f0b552514279" providerId="ADAL" clId="{3DB3EBC8-1DAD-2846-8C8F-D29147D7E121}" dt="2021-08-09T21:10:57.605" v="4" actId="1076"/>
        <pc:sldMkLst>
          <pc:docMk/>
          <pc:sldMk cId="1823798834" sldId="2076137210"/>
        </pc:sldMkLst>
        <pc:spChg chg="del">
          <ac:chgData name="Saad Mirza" userId="5f2f0f25-0018-40ff-927a-f0b552514279" providerId="ADAL" clId="{3DB3EBC8-1DAD-2846-8C8F-D29147D7E121}" dt="2021-08-09T21:10:47.642" v="3" actId="478"/>
          <ac:spMkLst>
            <pc:docMk/>
            <pc:sldMk cId="1823798834" sldId="2076137210"/>
            <ac:spMk id="133" creationId="{51296914-F71A-D541-82D9-444E53A4F06B}"/>
          </ac:spMkLst>
        </pc:spChg>
        <pc:spChg chg="mod">
          <ac:chgData name="Saad Mirza" userId="5f2f0f25-0018-40ff-927a-f0b552514279" providerId="ADAL" clId="{3DB3EBC8-1DAD-2846-8C8F-D29147D7E121}" dt="2021-08-09T21:10:57.605" v="4" actId="1076"/>
          <ac:spMkLst>
            <pc:docMk/>
            <pc:sldMk cId="1823798834" sldId="2076137210"/>
            <ac:spMk id="162" creationId="{57FEC8E3-C14C-B346-A1FC-E94501112FF5}"/>
          </ac:spMkLst>
        </pc:spChg>
      </pc:sldChg>
      <pc:sldChg chg="modSp mod">
        <pc:chgData name="Saad Mirza" userId="5f2f0f25-0018-40ff-927a-f0b552514279" providerId="ADAL" clId="{3DB3EBC8-1DAD-2846-8C8F-D29147D7E121}" dt="2021-08-09T21:36:51.419" v="17" actId="20577"/>
        <pc:sldMkLst>
          <pc:docMk/>
          <pc:sldMk cId="1736969355" sldId="2076137243"/>
        </pc:sldMkLst>
        <pc:spChg chg="mod">
          <ac:chgData name="Saad Mirza" userId="5f2f0f25-0018-40ff-927a-f0b552514279" providerId="ADAL" clId="{3DB3EBC8-1DAD-2846-8C8F-D29147D7E121}" dt="2021-08-09T21:34:21.646" v="12" actId="1076"/>
          <ac:spMkLst>
            <pc:docMk/>
            <pc:sldMk cId="1736969355" sldId="2076137243"/>
            <ac:spMk id="117" creationId="{1D4253EA-D663-A44F-8582-653A702AA834}"/>
          </ac:spMkLst>
        </pc:spChg>
        <pc:spChg chg="mod">
          <ac:chgData name="Saad Mirza" userId="5f2f0f25-0018-40ff-927a-f0b552514279" providerId="ADAL" clId="{3DB3EBC8-1DAD-2846-8C8F-D29147D7E121}" dt="2021-08-09T21:34:10.419" v="9" actId="14100"/>
          <ac:spMkLst>
            <pc:docMk/>
            <pc:sldMk cId="1736969355" sldId="2076137243"/>
            <ac:spMk id="381" creationId="{BFEC46AE-189B-7643-AAB4-6B0A79BA9F2C}"/>
          </ac:spMkLst>
        </pc:spChg>
        <pc:spChg chg="mod">
          <ac:chgData name="Saad Mirza" userId="5f2f0f25-0018-40ff-927a-f0b552514279" providerId="ADAL" clId="{3DB3EBC8-1DAD-2846-8C8F-D29147D7E121}" dt="2021-08-09T21:34:26.294" v="13" actId="14100"/>
          <ac:spMkLst>
            <pc:docMk/>
            <pc:sldMk cId="1736969355" sldId="2076137243"/>
            <ac:spMk id="387" creationId="{E1B25ED6-EC6A-2441-B747-E08314D84DB8}"/>
          </ac:spMkLst>
        </pc:spChg>
        <pc:spChg chg="mod">
          <ac:chgData name="Saad Mirza" userId="5f2f0f25-0018-40ff-927a-f0b552514279" providerId="ADAL" clId="{3DB3EBC8-1DAD-2846-8C8F-D29147D7E121}" dt="2021-08-09T21:36:51.419" v="17" actId="20577"/>
          <ac:spMkLst>
            <pc:docMk/>
            <pc:sldMk cId="1736969355" sldId="2076137243"/>
            <ac:spMk id="419" creationId="{F7712359-3FA7-764F-9DDF-9E39AD8E7235}"/>
          </ac:spMkLst>
        </pc:spChg>
      </pc:sldChg>
      <pc:sldChg chg="modSp mod">
        <pc:chgData name="Saad Mirza" userId="5f2f0f25-0018-40ff-927a-f0b552514279" providerId="ADAL" clId="{3DB3EBC8-1DAD-2846-8C8F-D29147D7E121}" dt="2021-08-09T21:36:50.897" v="16" actId="27636"/>
        <pc:sldMkLst>
          <pc:docMk/>
          <pc:sldMk cId="2399634718" sldId="2076137275"/>
        </pc:sldMkLst>
        <pc:spChg chg="mod">
          <ac:chgData name="Saad Mirza" userId="5f2f0f25-0018-40ff-927a-f0b552514279" providerId="ADAL" clId="{3DB3EBC8-1DAD-2846-8C8F-D29147D7E121}" dt="2021-08-09T21:36:50.897" v="16" actId="27636"/>
          <ac:spMkLst>
            <pc:docMk/>
            <pc:sldMk cId="2399634718" sldId="2076137275"/>
            <ac:spMk id="2" creationId="{D4F71A6C-F8BD-0A48-8D8A-DF20C5220E6D}"/>
          </ac:spMkLst>
        </pc:spChg>
      </pc:sldChg>
      <pc:sldChg chg="modSp mod">
        <pc:chgData name="Saad Mirza" userId="5f2f0f25-0018-40ff-927a-f0b552514279" providerId="ADAL" clId="{3DB3EBC8-1DAD-2846-8C8F-D29147D7E121}" dt="2021-08-09T21:36:50.851" v="15" actId="27636"/>
        <pc:sldMkLst>
          <pc:docMk/>
          <pc:sldMk cId="2254074273" sldId="2076137277"/>
        </pc:sldMkLst>
        <pc:spChg chg="mod">
          <ac:chgData name="Saad Mirza" userId="5f2f0f25-0018-40ff-927a-f0b552514279" providerId="ADAL" clId="{3DB3EBC8-1DAD-2846-8C8F-D29147D7E121}" dt="2021-08-09T21:36:50.851" v="15" actId="27636"/>
          <ac:spMkLst>
            <pc:docMk/>
            <pc:sldMk cId="2254074273" sldId="2076137277"/>
            <ac:spMk id="2" creationId="{D4F71A6C-F8BD-0A48-8D8A-DF20C5220E6D}"/>
          </ac:spMkLst>
        </pc:spChg>
      </pc:sldChg>
      <pc:sldChg chg="mod modShow">
        <pc:chgData name="Saad Mirza" userId="5f2f0f25-0018-40ff-927a-f0b552514279" providerId="ADAL" clId="{3DB3EBC8-1DAD-2846-8C8F-D29147D7E121}" dt="2021-08-09T18:47:39.930" v="0" actId="729"/>
        <pc:sldMkLst>
          <pc:docMk/>
          <pc:sldMk cId="962774105" sldId="2076137297"/>
        </pc:sldMkLst>
      </pc:sldChg>
      <pc:sldChg chg="modSp mod">
        <pc:chgData name="Saad Mirza" userId="5f2f0f25-0018-40ff-927a-f0b552514279" providerId="ADAL" clId="{3DB3EBC8-1DAD-2846-8C8F-D29147D7E121}" dt="2021-08-09T21:32:27.785" v="8" actId="20577"/>
        <pc:sldMkLst>
          <pc:docMk/>
          <pc:sldMk cId="1006839237" sldId="2076137301"/>
        </pc:sldMkLst>
        <pc:spChg chg="mod">
          <ac:chgData name="Saad Mirza" userId="5f2f0f25-0018-40ff-927a-f0b552514279" providerId="ADAL" clId="{3DB3EBC8-1DAD-2846-8C8F-D29147D7E121}" dt="2021-08-09T21:32:27.785" v="8" actId="20577"/>
          <ac:spMkLst>
            <pc:docMk/>
            <pc:sldMk cId="1006839237" sldId="2076137301"/>
            <ac:spMk id="6" creationId="{119CD38A-16E5-5F47-830E-889B49CE67FB}"/>
          </ac:spMkLst>
        </pc:spChg>
      </pc:sldChg>
      <pc:sldChg chg="delSp new mod">
        <pc:chgData name="Saad Mirza" userId="5f2f0f25-0018-40ff-927a-f0b552514279" providerId="ADAL" clId="{3DB3EBC8-1DAD-2846-8C8F-D29147D7E121}" dt="2021-08-09T21:24:59.009" v="6" actId="478"/>
        <pc:sldMkLst>
          <pc:docMk/>
          <pc:sldMk cId="1457541611" sldId="2076137302"/>
        </pc:sldMkLst>
        <pc:spChg chg="del">
          <ac:chgData name="Saad Mirza" userId="5f2f0f25-0018-40ff-927a-f0b552514279" providerId="ADAL" clId="{3DB3EBC8-1DAD-2846-8C8F-D29147D7E121}" dt="2021-08-09T21:24:59.009" v="6" actId="478"/>
          <ac:spMkLst>
            <pc:docMk/>
            <pc:sldMk cId="1457541611" sldId="2076137302"/>
            <ac:spMk id="3" creationId="{FD0804C4-35B4-B140-A314-203D33A11E03}"/>
          </ac:spMkLst>
        </pc:spChg>
      </pc:sldChg>
    </pc:docChg>
  </pc:docChgLst>
  <pc:docChgLst>
    <pc:chgData name="Mark Ward-Bopp" userId="S::mward-bopp@aviatrix.com::794334a3-cb00-4e93-833f-8d6d88f982b4" providerId="AD" clId="Web-{22C1E62B-4C2D-29D9-D6D8-E103C174F918}"/>
    <pc:docChg chg="modSld">
      <pc:chgData name="Mark Ward-Bopp" userId="S::mward-bopp@aviatrix.com::794334a3-cb00-4e93-833f-8d6d88f982b4" providerId="AD" clId="Web-{22C1E62B-4C2D-29D9-D6D8-E103C174F918}" dt="2024-04-25T13:10:31.755" v="1" actId="1076"/>
      <pc:docMkLst>
        <pc:docMk/>
      </pc:docMkLst>
      <pc:sldChg chg="modSp">
        <pc:chgData name="Mark Ward-Bopp" userId="S::mward-bopp@aviatrix.com::794334a3-cb00-4e93-833f-8d6d88f982b4" providerId="AD" clId="Web-{22C1E62B-4C2D-29D9-D6D8-E103C174F918}" dt="2024-04-25T13:10:31.755" v="1" actId="1076"/>
        <pc:sldMkLst>
          <pc:docMk/>
          <pc:sldMk cId="1760011887" sldId="2132735945"/>
        </pc:sldMkLst>
        <pc:spChg chg="mod">
          <ac:chgData name="Mark Ward-Bopp" userId="S::mward-bopp@aviatrix.com::794334a3-cb00-4e93-833f-8d6d88f982b4" providerId="AD" clId="Web-{22C1E62B-4C2D-29D9-D6D8-E103C174F918}" dt="2024-04-25T13:10:31.755" v="1" actId="1076"/>
          <ac:spMkLst>
            <pc:docMk/>
            <pc:sldMk cId="1760011887" sldId="2132735945"/>
            <ac:spMk id="3" creationId="{B4B44E35-708E-AE1B-44A7-99BF4ECF0F6C}"/>
          </ac:spMkLst>
        </pc:spChg>
      </pc:sldChg>
    </pc:docChg>
  </pc:docChgLst>
  <pc:docChgLst>
    <pc:chgData name="Gene Leyfer" userId="60bb4ccb-2a18-49f3-87b4-361a11eb0c28" providerId="ADAL" clId="{FFF8BF1E-1943-B641-ACC4-3D9690A2B8D5}"/>
    <pc:docChg chg="addSld delSld modSld">
      <pc:chgData name="Gene Leyfer" userId="60bb4ccb-2a18-49f3-87b4-361a11eb0c28" providerId="ADAL" clId="{FFF8BF1E-1943-B641-ACC4-3D9690A2B8D5}" dt="2021-09-24T19:21:46.308" v="45" actId="20577"/>
      <pc:docMkLst>
        <pc:docMk/>
      </pc:docMkLst>
      <pc:sldChg chg="modSp mod modNotesTx">
        <pc:chgData name="Gene Leyfer" userId="60bb4ccb-2a18-49f3-87b4-361a11eb0c28" providerId="ADAL" clId="{FFF8BF1E-1943-B641-ACC4-3D9690A2B8D5}" dt="2021-09-24T19:21:46.308" v="45" actId="20577"/>
        <pc:sldMkLst>
          <pc:docMk/>
          <pc:sldMk cId="2812774756" sldId="2076137289"/>
        </pc:sldMkLst>
        <pc:graphicFrameChg chg="modGraphic">
          <ac:chgData name="Gene Leyfer" userId="60bb4ccb-2a18-49f3-87b4-361a11eb0c28" providerId="ADAL" clId="{FFF8BF1E-1943-B641-ACC4-3D9690A2B8D5}" dt="2021-09-24T19:21:15.956" v="5" actId="2165"/>
          <ac:graphicFrameMkLst>
            <pc:docMk/>
            <pc:sldMk cId="2812774756" sldId="2076137289"/>
            <ac:graphicFrameMk id="5" creationId="{17BD8B6B-D821-9843-9FF1-3E1F3710ED0F}"/>
          </ac:graphicFrameMkLst>
        </pc:graphicFrameChg>
      </pc:sldChg>
      <pc:sldChg chg="add mod modShow">
        <pc:chgData name="Gene Leyfer" userId="60bb4ccb-2a18-49f3-87b4-361a11eb0c28" providerId="ADAL" clId="{FFF8BF1E-1943-B641-ACC4-3D9690A2B8D5}" dt="2021-09-24T19:21:00.662" v="4" actId="729"/>
        <pc:sldMkLst>
          <pc:docMk/>
          <pc:sldMk cId="392541448" sldId="2076137302"/>
        </pc:sldMkLst>
      </pc:sldChg>
      <pc:sldChg chg="add del mod modShow">
        <pc:chgData name="Gene Leyfer" userId="60bb4ccb-2a18-49f3-87b4-361a11eb0c28" providerId="ADAL" clId="{FFF8BF1E-1943-B641-ACC4-3D9690A2B8D5}" dt="2021-09-24T19:20:50.921" v="2" actId="2696"/>
        <pc:sldMkLst>
          <pc:docMk/>
          <pc:sldMk cId="1919718602" sldId="2076137302"/>
        </pc:sldMkLst>
      </pc:sldChg>
    </pc:docChg>
  </pc:docChgLst>
  <pc:docChgLst>
    <pc:chgData name="Shahzad Ali" userId="ecba8e45-00b4-4f6b-a2f0-4dc2d773ca2c" providerId="ADAL" clId="{B4350990-FEA6-934C-A8BF-332BE01E2267}"/>
    <pc:docChg chg="undo custSel modSld">
      <pc:chgData name="Shahzad Ali" userId="ecba8e45-00b4-4f6b-a2f0-4dc2d773ca2c" providerId="ADAL" clId="{B4350990-FEA6-934C-A8BF-332BE01E2267}" dt="2020-07-23T18:14:07.039" v="9" actId="14826"/>
      <pc:docMkLst>
        <pc:docMk/>
      </pc:docMkLst>
      <pc:sldChg chg="addSp delSp modSp">
        <pc:chgData name="Shahzad Ali" userId="ecba8e45-00b4-4f6b-a2f0-4dc2d773ca2c" providerId="ADAL" clId="{B4350990-FEA6-934C-A8BF-332BE01E2267}" dt="2020-07-23T18:14:07.039" v="9" actId="14826"/>
        <pc:sldMkLst>
          <pc:docMk/>
          <pc:sldMk cId="3327188340" sldId="2234"/>
        </pc:sldMkLst>
        <pc:picChg chg="mod">
          <ac:chgData name="Shahzad Ali" userId="ecba8e45-00b4-4f6b-a2f0-4dc2d773ca2c" providerId="ADAL" clId="{B4350990-FEA6-934C-A8BF-332BE01E2267}" dt="2020-07-23T18:13:41.360" v="7" actId="14826"/>
          <ac:picMkLst>
            <pc:docMk/>
            <pc:sldMk cId="3327188340" sldId="2234"/>
            <ac:picMk id="26" creationId="{39A9DE98-F537-7641-BD4B-5501C8F95DF6}"/>
          </ac:picMkLst>
        </pc:picChg>
        <pc:picChg chg="mod">
          <ac:chgData name="Shahzad Ali" userId="ecba8e45-00b4-4f6b-a2f0-4dc2d773ca2c" providerId="ADAL" clId="{B4350990-FEA6-934C-A8BF-332BE01E2267}" dt="2020-07-23T18:14:07.039" v="9" actId="14826"/>
          <ac:picMkLst>
            <pc:docMk/>
            <pc:sldMk cId="3327188340" sldId="2234"/>
            <ac:picMk id="30" creationId="{D8F6A391-72A2-3D44-A8D7-BB16A3305FCD}"/>
          </ac:picMkLst>
        </pc:picChg>
        <pc:picChg chg="add del mod">
          <ac:chgData name="Shahzad Ali" userId="ecba8e45-00b4-4f6b-a2f0-4dc2d773ca2c" providerId="ADAL" clId="{B4350990-FEA6-934C-A8BF-332BE01E2267}" dt="2020-07-23T18:13:57.793" v="8" actId="478"/>
          <ac:picMkLst>
            <pc:docMk/>
            <pc:sldMk cId="3327188340" sldId="2234"/>
            <ac:picMk id="33" creationId="{432DC578-DB6F-4841-A8BB-06B464C9F412}"/>
          </ac:picMkLst>
        </pc:picChg>
      </pc:sldChg>
    </pc:docChg>
  </pc:docChgLst>
  <pc:docChgLst>
    <pc:chgData name="Aashish Jolly" userId="e557bdd7-a250-4d09-a910-fd68fcaaf6da" providerId="ADAL" clId="{47BC2230-573B-E34C-AD1D-2D2AFC7D6333}"/>
    <pc:docChg chg="modSld">
      <pc:chgData name="Aashish Jolly" userId="e557bdd7-a250-4d09-a910-fd68fcaaf6da" providerId="ADAL" clId="{47BC2230-573B-E34C-AD1D-2D2AFC7D6333}" dt="2022-09-15T02:56:57.305" v="0" actId="1076"/>
      <pc:docMkLst>
        <pc:docMk/>
      </pc:docMkLst>
      <pc:sldChg chg="modSp mod">
        <pc:chgData name="Aashish Jolly" userId="e557bdd7-a250-4d09-a910-fd68fcaaf6da" providerId="ADAL" clId="{47BC2230-573B-E34C-AD1D-2D2AFC7D6333}" dt="2022-09-15T02:56:57.305" v="0" actId="1076"/>
        <pc:sldMkLst>
          <pc:docMk/>
          <pc:sldMk cId="1823798834" sldId="2076137210"/>
        </pc:sldMkLst>
        <pc:spChg chg="mod">
          <ac:chgData name="Aashish Jolly" userId="e557bdd7-a250-4d09-a910-fd68fcaaf6da" providerId="ADAL" clId="{47BC2230-573B-E34C-AD1D-2D2AFC7D6333}" dt="2022-09-15T02:56:57.305" v="0" actId="1076"/>
          <ac:spMkLst>
            <pc:docMk/>
            <pc:sldMk cId="1823798834" sldId="2076137210"/>
            <ac:spMk id="160" creationId="{019C1C46-95D9-7344-B5A6-FF1C57F95F03}"/>
          </ac:spMkLst>
        </pc:spChg>
      </pc:sldChg>
    </pc:docChg>
  </pc:docChgLst>
  <pc:docChgLst>
    <pc:chgData name="Umair Hoodbhoy" userId="34e0caed-e379-421f-b010-3b58bd2f404c" providerId="ADAL" clId="{F5D1BFA5-665D-EB44-8F61-3567FE588874}"/>
    <pc:docChg chg="custSel modSld">
      <pc:chgData name="Umair Hoodbhoy" userId="34e0caed-e379-421f-b010-3b58bd2f404c" providerId="ADAL" clId="{F5D1BFA5-665D-EB44-8F61-3567FE588874}" dt="2021-03-30T13:50:25.499" v="65" actId="729"/>
      <pc:docMkLst>
        <pc:docMk/>
      </pc:docMkLst>
      <pc:sldChg chg="modSp mod">
        <pc:chgData name="Umair Hoodbhoy" userId="34e0caed-e379-421f-b010-3b58bd2f404c" providerId="ADAL" clId="{F5D1BFA5-665D-EB44-8F61-3567FE588874}" dt="2021-03-30T13:49:59.126" v="62" actId="27636"/>
        <pc:sldMkLst>
          <pc:docMk/>
          <pc:sldMk cId="1741880427" sldId="2076137274"/>
        </pc:sldMkLst>
        <pc:spChg chg="mod">
          <ac:chgData name="Umair Hoodbhoy" userId="34e0caed-e379-421f-b010-3b58bd2f404c" providerId="ADAL" clId="{F5D1BFA5-665D-EB44-8F61-3567FE588874}" dt="2021-03-30T13:49:59.126" v="62" actId="27636"/>
          <ac:spMkLst>
            <pc:docMk/>
            <pc:sldMk cId="1741880427" sldId="2076137274"/>
            <ac:spMk id="3" creationId="{122D79B1-9A0A-1A4A-9B36-79E5122B4F63}"/>
          </ac:spMkLst>
        </pc:spChg>
      </pc:sldChg>
      <pc:sldChg chg="mod modShow modNotesTx">
        <pc:chgData name="Umair Hoodbhoy" userId="34e0caed-e379-421f-b010-3b58bd2f404c" providerId="ADAL" clId="{F5D1BFA5-665D-EB44-8F61-3567FE588874}" dt="2021-03-30T13:50:25.499" v="65" actId="729"/>
        <pc:sldMkLst>
          <pc:docMk/>
          <pc:sldMk cId="962774105" sldId="2076137297"/>
        </pc:sldMkLst>
      </pc:sldChg>
      <pc:sldChg chg="modNotesTx">
        <pc:chgData name="Umair Hoodbhoy" userId="34e0caed-e379-421f-b010-3b58bd2f404c" providerId="ADAL" clId="{F5D1BFA5-665D-EB44-8F61-3567FE588874}" dt="2021-03-30T13:50:20.181" v="64" actId="6549"/>
        <pc:sldMkLst>
          <pc:docMk/>
          <pc:sldMk cId="3092231228" sldId="2076137298"/>
        </pc:sldMkLst>
      </pc:sldChg>
    </pc:docChg>
  </pc:docChgLst>
  <pc:docChgLst>
    <pc:chgData name="Shahzad Ali" userId="ecba8e45-00b4-4f6b-a2f0-4dc2d773ca2c" providerId="ADAL" clId="{85FE63FD-1752-D646-9DAA-3EF779E50069}"/>
    <pc:docChg chg="delSld modSld">
      <pc:chgData name="Shahzad Ali" userId="ecba8e45-00b4-4f6b-a2f0-4dc2d773ca2c" providerId="ADAL" clId="{85FE63FD-1752-D646-9DAA-3EF779E50069}" dt="2024-07-18T22:31:48.762" v="26" actId="729"/>
      <pc:docMkLst>
        <pc:docMk/>
      </pc:docMkLst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3944243163" sldId="256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2855424137" sldId="258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1908835947" sldId="259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2449697514" sldId="260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2148910415" sldId="262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2939590807" sldId="263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3049119618" sldId="1986"/>
        </pc:sldMkLst>
      </pc:sldChg>
      <pc:sldChg chg="del">
        <pc:chgData name="Shahzad Ali" userId="ecba8e45-00b4-4f6b-a2f0-4dc2d773ca2c" providerId="ADAL" clId="{85FE63FD-1752-D646-9DAA-3EF779E50069}" dt="2024-07-18T22:31:10.630" v="25" actId="2696"/>
        <pc:sldMkLst>
          <pc:docMk/>
          <pc:sldMk cId="1681944620" sldId="2035"/>
        </pc:sldMkLst>
      </pc:sldChg>
      <pc:sldChg chg="del">
        <pc:chgData name="Shahzad Ali" userId="ecba8e45-00b4-4f6b-a2f0-4dc2d773ca2c" providerId="ADAL" clId="{85FE63FD-1752-D646-9DAA-3EF779E50069}" dt="2024-07-18T22:31:08.046" v="21" actId="2696"/>
        <pc:sldMkLst>
          <pc:docMk/>
          <pc:sldMk cId="2779326558" sldId="2076137288"/>
        </pc:sldMkLst>
      </pc:sldChg>
      <pc:sldChg chg="del">
        <pc:chgData name="Shahzad Ali" userId="ecba8e45-00b4-4f6b-a2f0-4dc2d773ca2c" providerId="ADAL" clId="{85FE63FD-1752-D646-9DAA-3EF779E50069}" dt="2024-07-18T22:31:08.756" v="22" actId="2696"/>
        <pc:sldMkLst>
          <pc:docMk/>
          <pc:sldMk cId="2262903763" sldId="2076137298"/>
        </pc:sldMkLst>
      </pc:sldChg>
      <pc:sldChg chg="del">
        <pc:chgData name="Shahzad Ali" userId="ecba8e45-00b4-4f6b-a2f0-4dc2d773ca2c" providerId="ADAL" clId="{85FE63FD-1752-D646-9DAA-3EF779E50069}" dt="2024-07-18T22:31:09.102" v="23" actId="2696"/>
        <pc:sldMkLst>
          <pc:docMk/>
          <pc:sldMk cId="3784871027" sldId="2076137299"/>
        </pc:sldMkLst>
      </pc:sldChg>
      <pc:sldChg chg="modSp mod">
        <pc:chgData name="Shahzad Ali" userId="ecba8e45-00b4-4f6b-a2f0-4dc2d773ca2c" providerId="ADAL" clId="{85FE63FD-1752-D646-9DAA-3EF779E50069}" dt="2024-07-18T22:30:54.591" v="3" actId="20577"/>
        <pc:sldMkLst>
          <pc:docMk/>
          <pc:sldMk cId="3442084493" sldId="2076137331"/>
        </pc:sldMkLst>
        <pc:spChg chg="mod">
          <ac:chgData name="Shahzad Ali" userId="ecba8e45-00b4-4f6b-a2f0-4dc2d773ca2c" providerId="ADAL" clId="{85FE63FD-1752-D646-9DAA-3EF779E50069}" dt="2024-07-18T22:30:54.591" v="3" actId="20577"/>
          <ac:spMkLst>
            <pc:docMk/>
            <pc:sldMk cId="3442084493" sldId="2076137331"/>
            <ac:spMk id="4" creationId="{5899F144-52EE-D54D-BB8B-072CCE57520E}"/>
          </ac:spMkLst>
        </pc:spChg>
      </pc:sldChg>
      <pc:sldChg chg="del">
        <pc:chgData name="Shahzad Ali" userId="ecba8e45-00b4-4f6b-a2f0-4dc2d773ca2c" providerId="ADAL" clId="{85FE63FD-1752-D646-9DAA-3EF779E50069}" dt="2024-07-18T22:31:09.516" v="24" actId="2696"/>
        <pc:sldMkLst>
          <pc:docMk/>
          <pc:sldMk cId="3223171736" sldId="2076137332"/>
        </pc:sldMkLst>
      </pc:sldChg>
      <pc:sldChg chg="del">
        <pc:chgData name="Shahzad Ali" userId="ecba8e45-00b4-4f6b-a2f0-4dc2d773ca2c" providerId="ADAL" clId="{85FE63FD-1752-D646-9DAA-3EF779E50069}" dt="2024-07-18T22:31:02.093" v="9" actId="2696"/>
        <pc:sldMkLst>
          <pc:docMk/>
          <pc:sldMk cId="3746900811" sldId="2076137334"/>
        </pc:sldMkLst>
      </pc:sldChg>
      <pc:sldChg chg="del">
        <pc:chgData name="Shahzad Ali" userId="ecba8e45-00b4-4f6b-a2f0-4dc2d773ca2c" providerId="ADAL" clId="{85FE63FD-1752-D646-9DAA-3EF779E50069}" dt="2024-07-18T22:31:00.457" v="8" actId="2696"/>
        <pc:sldMkLst>
          <pc:docMk/>
          <pc:sldMk cId="1466491073" sldId="2076137335"/>
        </pc:sldMkLst>
      </pc:sldChg>
      <pc:sldChg chg="del">
        <pc:chgData name="Shahzad Ali" userId="ecba8e45-00b4-4f6b-a2f0-4dc2d773ca2c" providerId="ADAL" clId="{85FE63FD-1752-D646-9DAA-3EF779E50069}" dt="2024-07-18T22:31:03.315" v="10" actId="2696"/>
        <pc:sldMkLst>
          <pc:docMk/>
          <pc:sldMk cId="3583213825" sldId="2076137336"/>
        </pc:sldMkLst>
      </pc:sldChg>
      <pc:sldChg chg="del">
        <pc:chgData name="Shahzad Ali" userId="ecba8e45-00b4-4f6b-a2f0-4dc2d773ca2c" providerId="ADAL" clId="{85FE63FD-1752-D646-9DAA-3EF779E50069}" dt="2024-07-18T22:31:03.725" v="11" actId="2696"/>
        <pc:sldMkLst>
          <pc:docMk/>
          <pc:sldMk cId="265890906" sldId="2076137338"/>
        </pc:sldMkLst>
      </pc:sldChg>
      <pc:sldChg chg="del">
        <pc:chgData name="Shahzad Ali" userId="ecba8e45-00b4-4f6b-a2f0-4dc2d773ca2c" providerId="ADAL" clId="{85FE63FD-1752-D646-9DAA-3EF779E50069}" dt="2024-07-18T22:31:04.047" v="12" actId="2696"/>
        <pc:sldMkLst>
          <pc:docMk/>
          <pc:sldMk cId="1722925138" sldId="2076137339"/>
        </pc:sldMkLst>
      </pc:sldChg>
      <pc:sldChg chg="del">
        <pc:chgData name="Shahzad Ali" userId="ecba8e45-00b4-4f6b-a2f0-4dc2d773ca2c" providerId="ADAL" clId="{85FE63FD-1752-D646-9DAA-3EF779E50069}" dt="2024-07-18T22:31:04.316" v="13" actId="2696"/>
        <pc:sldMkLst>
          <pc:docMk/>
          <pc:sldMk cId="1077886341" sldId="2076137340"/>
        </pc:sldMkLst>
      </pc:sldChg>
      <pc:sldChg chg="del">
        <pc:chgData name="Shahzad Ali" userId="ecba8e45-00b4-4f6b-a2f0-4dc2d773ca2c" providerId="ADAL" clId="{85FE63FD-1752-D646-9DAA-3EF779E50069}" dt="2024-07-18T22:30:58.887" v="5" actId="2696"/>
        <pc:sldMkLst>
          <pc:docMk/>
          <pc:sldMk cId="3063740006" sldId="2076137344"/>
        </pc:sldMkLst>
      </pc:sldChg>
      <pc:sldChg chg="del">
        <pc:chgData name="Shahzad Ali" userId="ecba8e45-00b4-4f6b-a2f0-4dc2d773ca2c" providerId="ADAL" clId="{85FE63FD-1752-D646-9DAA-3EF779E50069}" dt="2024-07-18T22:31:05.326" v="16" actId="2696"/>
        <pc:sldMkLst>
          <pc:docMk/>
          <pc:sldMk cId="280159146" sldId="2076137346"/>
        </pc:sldMkLst>
      </pc:sldChg>
      <pc:sldChg chg="del">
        <pc:chgData name="Shahzad Ali" userId="ecba8e45-00b4-4f6b-a2f0-4dc2d773ca2c" providerId="ADAL" clId="{85FE63FD-1752-D646-9DAA-3EF779E50069}" dt="2024-07-18T22:31:05.718" v="17" actId="2696"/>
        <pc:sldMkLst>
          <pc:docMk/>
          <pc:sldMk cId="3781588390" sldId="2076137348"/>
        </pc:sldMkLst>
      </pc:sldChg>
      <pc:sldChg chg="del">
        <pc:chgData name="Shahzad Ali" userId="ecba8e45-00b4-4f6b-a2f0-4dc2d773ca2c" providerId="ADAL" clId="{85FE63FD-1752-D646-9DAA-3EF779E50069}" dt="2024-07-18T22:31:06.551" v="19" actId="2696"/>
        <pc:sldMkLst>
          <pc:docMk/>
          <pc:sldMk cId="4069656424" sldId="2076137349"/>
        </pc:sldMkLst>
      </pc:sldChg>
      <pc:sldChg chg="del">
        <pc:chgData name="Shahzad Ali" userId="ecba8e45-00b4-4f6b-a2f0-4dc2d773ca2c" providerId="ADAL" clId="{85FE63FD-1752-D646-9DAA-3EF779E50069}" dt="2024-07-18T22:31:07.043" v="20" actId="2696"/>
        <pc:sldMkLst>
          <pc:docMk/>
          <pc:sldMk cId="3834315732" sldId="2076137351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3563216500" sldId="2076137354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3008692274" sldId="2076137355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124608331" sldId="2076137356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1846797959" sldId="2076137357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1108524843" sldId="2076137358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1795904320" sldId="2076137359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1455512144" sldId="2076137360"/>
        </pc:sldMkLst>
      </pc:sldChg>
      <pc:sldChg chg="del">
        <pc:chgData name="Shahzad Ali" userId="ecba8e45-00b4-4f6b-a2f0-4dc2d773ca2c" providerId="ADAL" clId="{85FE63FD-1752-D646-9DAA-3EF779E50069}" dt="2024-07-18T22:31:05.011" v="15" actId="2696"/>
        <pc:sldMkLst>
          <pc:docMk/>
          <pc:sldMk cId="3567399452" sldId="2076137361"/>
        </pc:sldMkLst>
      </pc:sldChg>
      <pc:sldChg chg="del">
        <pc:chgData name="Shahzad Ali" userId="ecba8e45-00b4-4f6b-a2f0-4dc2d773ca2c" providerId="ADAL" clId="{85FE63FD-1752-D646-9DAA-3EF779E50069}" dt="2024-07-18T22:31:06.177" v="18" actId="2696"/>
        <pc:sldMkLst>
          <pc:docMk/>
          <pc:sldMk cId="3047329407" sldId="2076137362"/>
        </pc:sldMkLst>
      </pc:sldChg>
      <pc:sldChg chg="del">
        <pc:chgData name="Shahzad Ali" userId="ecba8e45-00b4-4f6b-a2f0-4dc2d773ca2c" providerId="ADAL" clId="{85FE63FD-1752-D646-9DAA-3EF779E50069}" dt="2024-07-18T22:31:04.678" v="14" actId="2696"/>
        <pc:sldMkLst>
          <pc:docMk/>
          <pc:sldMk cId="4237368915" sldId="2076137363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3469286933" sldId="2076137445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370502239" sldId="2076137446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1526100749" sldId="2076137448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1052310089" sldId="2076137450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1454955912" sldId="2076137451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2000040836" sldId="2076137452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1344328272" sldId="2076137454"/>
        </pc:sldMkLst>
      </pc:sldChg>
      <pc:sldChg chg="del">
        <pc:chgData name="Shahzad Ali" userId="ecba8e45-00b4-4f6b-a2f0-4dc2d773ca2c" providerId="ADAL" clId="{85FE63FD-1752-D646-9DAA-3EF779E50069}" dt="2024-07-18T22:30:58.090" v="4" actId="2696"/>
        <pc:sldMkLst>
          <pc:docMk/>
          <pc:sldMk cId="1760011887" sldId="2132735945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300076437" sldId="2132736508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349110119" sldId="2132736527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770960399" sldId="2132736529"/>
        </pc:sldMkLst>
      </pc:sldChg>
      <pc:sldChg chg="mod modShow">
        <pc:chgData name="Shahzad Ali" userId="ecba8e45-00b4-4f6b-a2f0-4dc2d773ca2c" providerId="ADAL" clId="{85FE63FD-1752-D646-9DAA-3EF779E50069}" dt="2024-07-18T22:31:48.762" v="26" actId="729"/>
        <pc:sldMkLst>
          <pc:docMk/>
          <pc:sldMk cId="332114334" sldId="2132736530"/>
        </pc:sldMkLst>
      </pc:sldChg>
      <pc:sldChg chg="del">
        <pc:chgData name="Shahzad Ali" userId="ecba8e45-00b4-4f6b-a2f0-4dc2d773ca2c" providerId="ADAL" clId="{85FE63FD-1752-D646-9DAA-3EF779E50069}" dt="2024-07-18T22:30:59.325" v="6" actId="2696"/>
        <pc:sldMkLst>
          <pc:docMk/>
          <pc:sldMk cId="3090319926" sldId="2132736531"/>
        </pc:sldMkLst>
      </pc:sldChg>
      <pc:sldChg chg="del">
        <pc:chgData name="Shahzad Ali" userId="ecba8e45-00b4-4f6b-a2f0-4dc2d773ca2c" providerId="ADAL" clId="{85FE63FD-1752-D646-9DAA-3EF779E50069}" dt="2024-07-18T22:30:59.817" v="7" actId="2696"/>
        <pc:sldMkLst>
          <pc:docMk/>
          <pc:sldMk cId="825997350" sldId="2132736532"/>
        </pc:sldMkLst>
      </pc:sldChg>
    </pc:docChg>
  </pc:docChgLst>
  <pc:docChgLst>
    <pc:chgData name="Ginny Dudek" userId="787f50d1-3b77-4512-bcfb-ca490ebc47cd" providerId="ADAL" clId="{BA00688C-3697-F042-A1B3-B98B870A65CC}"/>
    <pc:docChg chg="undo custSel modSld delMainMaster modMainMaster">
      <pc:chgData name="Ginny Dudek" userId="787f50d1-3b77-4512-bcfb-ca490ebc47cd" providerId="ADAL" clId="{BA00688C-3697-F042-A1B3-B98B870A65CC}" dt="2022-01-04T21:00:53.182" v="1304" actId="1035"/>
      <pc:docMkLst>
        <pc:docMk/>
      </pc:docMkLst>
      <pc:sldChg chg="addSp modSp mod chgLayout">
        <pc:chgData name="Ginny Dudek" userId="787f50d1-3b77-4512-bcfb-ca490ebc47cd" providerId="ADAL" clId="{BA00688C-3697-F042-A1B3-B98B870A65CC}" dt="2022-01-04T18:01:46.210" v="226" actId="6549"/>
        <pc:sldMkLst>
          <pc:docMk/>
          <pc:sldMk cId="3493662092" sldId="256"/>
        </pc:sldMkLst>
        <pc:spChg chg="add mod ord">
          <ac:chgData name="Ginny Dudek" userId="787f50d1-3b77-4512-bcfb-ca490ebc47cd" providerId="ADAL" clId="{BA00688C-3697-F042-A1B3-B98B870A65CC}" dt="2022-01-04T18:01:46.210" v="226" actId="6549"/>
          <ac:spMkLst>
            <pc:docMk/>
            <pc:sldMk cId="3493662092" sldId="256"/>
            <ac:spMk id="2" creationId="{4DB1913C-93AA-5C41-AD15-DC054C283BB1}"/>
          </ac:spMkLst>
        </pc:spChg>
        <pc:spChg chg="mod ord">
          <ac:chgData name="Ginny Dudek" userId="787f50d1-3b77-4512-bcfb-ca490ebc47cd" providerId="ADAL" clId="{BA00688C-3697-F042-A1B3-B98B870A65CC}" dt="2022-01-04T18:01:37.434" v="223" actId="120"/>
          <ac:spMkLst>
            <pc:docMk/>
            <pc:sldMk cId="3493662092" sldId="256"/>
            <ac:spMk id="3" creationId="{0A64850C-600A-D741-96F7-C05FF2DE85E6}"/>
          </ac:spMkLst>
        </pc:spChg>
        <pc:spChg chg="mod ord">
          <ac:chgData name="Ginny Dudek" userId="787f50d1-3b77-4512-bcfb-ca490ebc47cd" providerId="ADAL" clId="{BA00688C-3697-F042-A1B3-B98B870A65CC}" dt="2022-01-04T18:01:30.084" v="221" actId="21"/>
          <ac:spMkLst>
            <pc:docMk/>
            <pc:sldMk cId="3493662092" sldId="256"/>
            <ac:spMk id="5" creationId="{4659FF1D-F75A-40BE-8B8D-572E80006F54}"/>
          </ac:spMkLst>
        </pc:spChg>
        <pc:spChg chg="mod ord">
          <ac:chgData name="Ginny Dudek" userId="787f50d1-3b77-4512-bcfb-ca490ebc47cd" providerId="ADAL" clId="{BA00688C-3697-F042-A1B3-B98B870A65CC}" dt="2022-01-04T18:01:26.266" v="220" actId="700"/>
          <ac:spMkLst>
            <pc:docMk/>
            <pc:sldMk cId="3493662092" sldId="256"/>
            <ac:spMk id="11" creationId="{FC910DCA-ABB3-4D5E-BBDD-14127E5D4870}"/>
          </ac:spMkLst>
        </pc:spChg>
      </pc:sldChg>
      <pc:sldChg chg="addSp modSp mod modClrScheme chgLayout">
        <pc:chgData name="Ginny Dudek" userId="787f50d1-3b77-4512-bcfb-ca490ebc47cd" providerId="ADAL" clId="{BA00688C-3697-F042-A1B3-B98B870A65CC}" dt="2022-01-04T20:48:57.950" v="1188" actId="1036"/>
        <pc:sldMkLst>
          <pc:docMk/>
          <pc:sldMk cId="1917574613" sldId="1986"/>
        </pc:sldMkLst>
        <pc:spChg chg="mod ord">
          <ac:chgData name="Ginny Dudek" userId="787f50d1-3b77-4512-bcfb-ca490ebc47cd" providerId="ADAL" clId="{BA00688C-3697-F042-A1B3-B98B870A65CC}" dt="2022-01-04T20:48:57.950" v="1188" actId="1036"/>
          <ac:spMkLst>
            <pc:docMk/>
            <pc:sldMk cId="1917574613" sldId="1986"/>
            <ac:spMk id="2" creationId="{5DB16CF3-5379-394E-817B-FE78E250A4FA}"/>
          </ac:spMkLst>
        </pc:spChg>
        <pc:spChg chg="mod ord">
          <ac:chgData name="Ginny Dudek" userId="787f50d1-3b77-4512-bcfb-ca490ebc47cd" providerId="ADAL" clId="{BA00688C-3697-F042-A1B3-B98B870A65CC}" dt="2022-01-04T20:44:52.028" v="1062" actId="700"/>
          <ac:spMkLst>
            <pc:docMk/>
            <pc:sldMk cId="1917574613" sldId="1986"/>
            <ac:spMk id="3" creationId="{B98D0549-114E-5745-8374-847CE20B0708}"/>
          </ac:spMkLst>
        </pc:spChg>
        <pc:spChg chg="add mod ord">
          <ac:chgData name="Ginny Dudek" userId="787f50d1-3b77-4512-bcfb-ca490ebc47cd" providerId="ADAL" clId="{BA00688C-3697-F042-A1B3-B98B870A65CC}" dt="2022-01-04T20:44:52.028" v="1062" actId="700"/>
          <ac:spMkLst>
            <pc:docMk/>
            <pc:sldMk cId="1917574613" sldId="1986"/>
            <ac:spMk id="4" creationId="{871C7259-BA30-E24F-B97D-BF7EC6864C52}"/>
          </ac:spMkLst>
        </pc:spChg>
        <pc:spChg chg="mod">
          <ac:chgData name="Ginny Dudek" userId="787f50d1-3b77-4512-bcfb-ca490ebc47cd" providerId="ADAL" clId="{BA00688C-3697-F042-A1B3-B98B870A65CC}" dt="2022-01-04T20:46:40.983" v="1182" actId="1038"/>
          <ac:spMkLst>
            <pc:docMk/>
            <pc:sldMk cId="1917574613" sldId="1986"/>
            <ac:spMk id="8" creationId="{8787BAC0-D736-4147-82C3-55FD748D443F}"/>
          </ac:spMkLst>
        </pc:spChg>
        <pc:spChg chg="mod">
          <ac:chgData name="Ginny Dudek" userId="787f50d1-3b77-4512-bcfb-ca490ebc47cd" providerId="ADAL" clId="{BA00688C-3697-F042-A1B3-B98B870A65CC}" dt="2022-01-04T20:46:40.983" v="1182" actId="1038"/>
          <ac:spMkLst>
            <pc:docMk/>
            <pc:sldMk cId="1917574613" sldId="1986"/>
            <ac:spMk id="11" creationId="{98B3369C-ACF1-3A47-A3DC-A953B1D1010F}"/>
          </ac:spMkLst>
        </pc:spChg>
        <pc:spChg chg="mod">
          <ac:chgData name="Ginny Dudek" userId="787f50d1-3b77-4512-bcfb-ca490ebc47cd" providerId="ADAL" clId="{BA00688C-3697-F042-A1B3-B98B870A65CC}" dt="2022-01-04T20:46:40.983" v="1182" actId="1038"/>
          <ac:spMkLst>
            <pc:docMk/>
            <pc:sldMk cId="1917574613" sldId="1986"/>
            <ac:spMk id="16" creationId="{64733EB2-9DA9-C04B-8C87-897A649A3B88}"/>
          </ac:spMkLst>
        </pc:spChg>
        <pc:spChg chg="mod">
          <ac:chgData name="Ginny Dudek" userId="787f50d1-3b77-4512-bcfb-ca490ebc47cd" providerId="ADAL" clId="{BA00688C-3697-F042-A1B3-B98B870A65CC}" dt="2022-01-04T20:46:40.983" v="1182" actId="1038"/>
          <ac:spMkLst>
            <pc:docMk/>
            <pc:sldMk cId="1917574613" sldId="1986"/>
            <ac:spMk id="17" creationId="{FA512A6C-2A4E-6A4C-9223-2C0CF4AAAD68}"/>
          </ac:spMkLst>
        </pc:spChg>
        <pc:spChg chg="mod">
          <ac:chgData name="Ginny Dudek" userId="787f50d1-3b77-4512-bcfb-ca490ebc47cd" providerId="ADAL" clId="{BA00688C-3697-F042-A1B3-B98B870A65CC}" dt="2022-01-04T20:46:40.983" v="1182" actId="1038"/>
          <ac:spMkLst>
            <pc:docMk/>
            <pc:sldMk cId="1917574613" sldId="1986"/>
            <ac:spMk id="18" creationId="{B7319039-F978-3441-8816-D584E0069224}"/>
          </ac:spMkLst>
        </pc:spChg>
        <pc:grpChg chg="mod">
          <ac:chgData name="Ginny Dudek" userId="787f50d1-3b77-4512-bcfb-ca490ebc47cd" providerId="ADAL" clId="{BA00688C-3697-F042-A1B3-B98B870A65CC}" dt="2022-01-04T20:46:40.983" v="1182" actId="1038"/>
          <ac:grpSpMkLst>
            <pc:docMk/>
            <pc:sldMk cId="1917574613" sldId="1986"/>
            <ac:grpSpMk id="15" creationId="{875F8249-CDBC-D74F-B41A-AC21162A174E}"/>
          </ac:grpSpMkLst>
        </pc:grpChg>
        <pc:grpChg chg="mod">
          <ac:chgData name="Ginny Dudek" userId="787f50d1-3b77-4512-bcfb-ca490ebc47cd" providerId="ADAL" clId="{BA00688C-3697-F042-A1B3-B98B870A65CC}" dt="2022-01-04T20:46:40.983" v="1182" actId="1038"/>
          <ac:grpSpMkLst>
            <pc:docMk/>
            <pc:sldMk cId="1917574613" sldId="1986"/>
            <ac:grpSpMk id="20" creationId="{A3725A59-1798-CB45-AAC6-976151B3861E}"/>
          </ac:grpSpMkLst>
        </pc:grpChg>
        <pc:grpChg chg="mod">
          <ac:chgData name="Ginny Dudek" userId="787f50d1-3b77-4512-bcfb-ca490ebc47cd" providerId="ADAL" clId="{BA00688C-3697-F042-A1B3-B98B870A65CC}" dt="2022-01-04T20:46:40.983" v="1182" actId="1038"/>
          <ac:grpSpMkLst>
            <pc:docMk/>
            <pc:sldMk cId="1917574613" sldId="1986"/>
            <ac:grpSpMk id="21" creationId="{8C42A589-678C-5D43-9C2C-FE3C651DDA1F}"/>
          </ac:grpSpMkLst>
        </pc:grpChg>
        <pc:picChg chg="mod">
          <ac:chgData name="Ginny Dudek" userId="787f50d1-3b77-4512-bcfb-ca490ebc47cd" providerId="ADAL" clId="{BA00688C-3697-F042-A1B3-B98B870A65CC}" dt="2022-01-04T20:46:40.983" v="1182" actId="1038"/>
          <ac:picMkLst>
            <pc:docMk/>
            <pc:sldMk cId="1917574613" sldId="1986"/>
            <ac:picMk id="5" creationId="{F760F978-691B-8F41-B15A-7B5678BC0FCD}"/>
          </ac:picMkLst>
        </pc:picChg>
        <pc:picChg chg="mod">
          <ac:chgData name="Ginny Dudek" userId="787f50d1-3b77-4512-bcfb-ca490ebc47cd" providerId="ADAL" clId="{BA00688C-3697-F042-A1B3-B98B870A65CC}" dt="2022-01-04T20:46:40.983" v="1182" actId="1038"/>
          <ac:picMkLst>
            <pc:docMk/>
            <pc:sldMk cId="1917574613" sldId="1986"/>
            <ac:picMk id="19" creationId="{0ACE5617-0CEC-694A-9BBF-BC4E18844DF2}"/>
          </ac:picMkLst>
        </pc:picChg>
        <pc:cxnChg chg="mod">
          <ac:chgData name="Ginny Dudek" userId="787f50d1-3b77-4512-bcfb-ca490ebc47cd" providerId="ADAL" clId="{BA00688C-3697-F042-A1B3-B98B870A65CC}" dt="2022-01-04T20:46:40.983" v="1182" actId="1038"/>
          <ac:cxnSpMkLst>
            <pc:docMk/>
            <pc:sldMk cId="1917574613" sldId="1986"/>
            <ac:cxnSpMk id="10" creationId="{2BCA32C7-DFA1-C241-813B-4323073E32E7}"/>
          </ac:cxnSpMkLst>
        </pc:cxnChg>
        <pc:cxnChg chg="mod">
          <ac:chgData name="Ginny Dudek" userId="787f50d1-3b77-4512-bcfb-ca490ebc47cd" providerId="ADAL" clId="{BA00688C-3697-F042-A1B3-B98B870A65CC}" dt="2022-01-04T20:46:40.983" v="1182" actId="1038"/>
          <ac:cxnSpMkLst>
            <pc:docMk/>
            <pc:sldMk cId="1917574613" sldId="1986"/>
            <ac:cxnSpMk id="12" creationId="{A1CB94EB-B13E-6C4E-B5E8-6A1ADFA48158}"/>
          </ac:cxnSpMkLst>
        </pc:cxnChg>
      </pc:sldChg>
      <pc:sldChg chg="addSp modSp mod modClrScheme chgLayout modNotesTx">
        <pc:chgData name="Ginny Dudek" userId="787f50d1-3b77-4512-bcfb-ca490ebc47cd" providerId="ADAL" clId="{BA00688C-3697-F042-A1B3-B98B870A65CC}" dt="2022-01-04T20:56:07.611" v="1253" actId="2"/>
        <pc:sldMkLst>
          <pc:docMk/>
          <pc:sldMk cId="3890432640" sldId="2072"/>
        </pc:sldMkLst>
        <pc:spChg chg="mod ord">
          <ac:chgData name="Ginny Dudek" userId="787f50d1-3b77-4512-bcfb-ca490ebc47cd" providerId="ADAL" clId="{BA00688C-3697-F042-A1B3-B98B870A65CC}" dt="2022-01-04T20:50:18.020" v="1194" actId="700"/>
          <ac:spMkLst>
            <pc:docMk/>
            <pc:sldMk cId="3890432640" sldId="2072"/>
            <ac:spMk id="2" creationId="{93F61A05-3362-6044-9758-2C43A9EF6CE6}"/>
          </ac:spMkLst>
        </pc:spChg>
        <pc:spChg chg="mod ord">
          <ac:chgData name="Ginny Dudek" userId="787f50d1-3b77-4512-bcfb-ca490ebc47cd" providerId="ADAL" clId="{BA00688C-3697-F042-A1B3-B98B870A65CC}" dt="2022-01-04T20:50:31.363" v="1197" actId="1076"/>
          <ac:spMkLst>
            <pc:docMk/>
            <pc:sldMk cId="3890432640" sldId="2072"/>
            <ac:spMk id="4" creationId="{70A5DA2D-705F-9347-B2FD-084C5D281CF4}"/>
          </ac:spMkLst>
        </pc:spChg>
        <pc:spChg chg="add mod">
          <ac:chgData name="Ginny Dudek" userId="787f50d1-3b77-4512-bcfb-ca490ebc47cd" providerId="ADAL" clId="{BA00688C-3697-F042-A1B3-B98B870A65CC}" dt="2022-01-04T19:49:01.070" v="777"/>
          <ac:spMkLst>
            <pc:docMk/>
            <pc:sldMk cId="3890432640" sldId="2072"/>
            <ac:spMk id="31" creationId="{1F8038E1-BF8E-884A-A155-6100F361DD86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37" creationId="{E14F2386-B7BC-2043-AB23-26B3F107C497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49" creationId="{5A96904B-02E3-0548-9C56-74762526AD68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60" creationId="{17723022-2D48-E84A-AA61-ECEE71021D1B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99" creationId="{6F9B06F9-AE89-F845-9014-1288B6CF566E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27" creationId="{B5013E5B-2A7E-7443-88FD-57867BC5A877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36" creationId="{72B1FA13-4D2D-5541-B691-C3F3383A1B2B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39" creationId="{1E4B2CCE-4C93-4749-AE12-E5FF6A4106AD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40" creationId="{C2FDF11C-DD33-964D-9192-D4413C318C5F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77" creationId="{70D88515-15DA-E04D-82EC-D16759363AC4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78" creationId="{D7CF2351-7332-DD44-81AD-8BDC40A82C74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204" creationId="{D6529706-6E7D-A84A-897C-8548843E8FCD}"/>
          </ac:spMkLst>
        </pc:spChg>
        <pc:spChg chg="mod">
          <ac:chgData name="Ginny Dudek" userId="787f50d1-3b77-4512-bcfb-ca490ebc47cd" providerId="ADAL" clId="{BA00688C-3697-F042-A1B3-B98B870A65CC}" dt="2022-01-04T20:50:48.821" v="1213" actId="1037"/>
          <ac:spMkLst>
            <pc:docMk/>
            <pc:sldMk cId="3890432640" sldId="2072"/>
            <ac:spMk id="1033" creationId="{7A705EF3-3C60-EE49-B35B-A6F307FB9DDF}"/>
          </ac:spMkLst>
        </pc:sp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3" creationId="{9AFB8E23-EC07-DA4D-A789-6C4B108AEAF3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98" creationId="{D9507796-A45E-A241-A361-431EC507892A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67" creationId="{886C3E5A-718A-8343-A916-6CD8C8E30410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68" creationId="{E875B4B7-589A-D44F-BD29-043D9088E105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69" creationId="{077091E1-494F-734D-A2CF-5742D7CD53B0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71" creationId="{6A208CA6-4F8A-8A45-9494-149AFC14F2D3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79" creationId="{3FACF85A-5D4E-B240-92F6-5D0D06943D62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026" creationId="{2266F9FE-0314-EF48-A353-9639AFEB8F42}"/>
          </ac:picMkLst>
        </pc:picChg>
        <pc:picChg chg="mod">
          <ac:chgData name="Ginny Dudek" userId="787f50d1-3b77-4512-bcfb-ca490ebc47cd" providerId="ADAL" clId="{BA00688C-3697-F042-A1B3-B98B870A65CC}" dt="2022-01-04T20:50:48.821" v="1213" actId="1037"/>
          <ac:picMkLst>
            <pc:docMk/>
            <pc:sldMk cId="3890432640" sldId="2072"/>
            <ac:picMk id="1030" creationId="{411A4CEE-BB20-3841-A186-DC6185A77BFE}"/>
          </ac:picMkLst>
        </pc:picChg>
        <pc:cxnChg chg="mod">
          <ac:chgData name="Ginny Dudek" userId="787f50d1-3b77-4512-bcfb-ca490ebc47cd" providerId="ADAL" clId="{BA00688C-3697-F042-A1B3-B98B870A65CC}" dt="2022-01-04T20:50:48.821" v="1213" actId="1037"/>
          <ac:cxnSpMkLst>
            <pc:docMk/>
            <pc:sldMk cId="3890432640" sldId="2072"/>
            <ac:cxnSpMk id="33" creationId="{21F742F1-8B9F-EA44-8FB1-4EE3399C7624}"/>
          </ac:cxnSpMkLst>
        </pc:cxnChg>
        <pc:cxnChg chg="mod">
          <ac:chgData name="Ginny Dudek" userId="787f50d1-3b77-4512-bcfb-ca490ebc47cd" providerId="ADAL" clId="{BA00688C-3697-F042-A1B3-B98B870A65CC}" dt="2022-01-04T20:50:48.821" v="1213" actId="1037"/>
          <ac:cxnSpMkLst>
            <pc:docMk/>
            <pc:sldMk cId="3890432640" sldId="2072"/>
            <ac:cxnSpMk id="51" creationId="{2B750B22-174B-D24B-9224-96C0DD31B254}"/>
          </ac:cxnSpMkLst>
        </pc:cxnChg>
        <pc:cxnChg chg="mod">
          <ac:chgData name="Ginny Dudek" userId="787f50d1-3b77-4512-bcfb-ca490ebc47cd" providerId="ADAL" clId="{BA00688C-3697-F042-A1B3-B98B870A65CC}" dt="2022-01-04T20:50:48.821" v="1213" actId="1037"/>
          <ac:cxnSpMkLst>
            <pc:docMk/>
            <pc:sldMk cId="3890432640" sldId="2072"/>
            <ac:cxnSpMk id="61" creationId="{F715D346-839F-A346-8DD4-2688C0924666}"/>
          </ac:cxnSpMkLst>
        </pc:cxnChg>
        <pc:cxnChg chg="mod">
          <ac:chgData name="Ginny Dudek" userId="787f50d1-3b77-4512-bcfb-ca490ebc47cd" providerId="ADAL" clId="{BA00688C-3697-F042-A1B3-B98B870A65CC}" dt="2022-01-04T20:50:48.821" v="1213" actId="1037"/>
          <ac:cxnSpMkLst>
            <pc:docMk/>
            <pc:sldMk cId="3890432640" sldId="2072"/>
            <ac:cxnSpMk id="102" creationId="{0CCABCBF-8335-7A4F-84BD-3600569040C8}"/>
          </ac:cxnSpMkLst>
        </pc:cxnChg>
        <pc:cxnChg chg="mod">
          <ac:chgData name="Ginny Dudek" userId="787f50d1-3b77-4512-bcfb-ca490ebc47cd" providerId="ADAL" clId="{BA00688C-3697-F042-A1B3-B98B870A65CC}" dt="2022-01-04T20:50:48.821" v="1213" actId="1037"/>
          <ac:cxnSpMkLst>
            <pc:docMk/>
            <pc:sldMk cId="3890432640" sldId="2072"/>
            <ac:cxnSpMk id="198" creationId="{49A18DDB-EB32-6C4B-994B-7F1B66C42A33}"/>
          </ac:cxnSpMkLst>
        </pc:cxnChg>
      </pc:sldChg>
      <pc:sldChg chg="addSp delSp modSp mod modClrScheme chgLayout modNotesTx">
        <pc:chgData name="Ginny Dudek" userId="787f50d1-3b77-4512-bcfb-ca490ebc47cd" providerId="ADAL" clId="{BA00688C-3697-F042-A1B3-B98B870A65CC}" dt="2022-01-04T20:59:29.044" v="1279" actId="20577"/>
        <pc:sldMkLst>
          <pc:docMk/>
          <pc:sldMk cId="3327188340" sldId="2234"/>
        </pc:sldMkLst>
        <pc:spChg chg="add mod">
          <ac:chgData name="Ginny Dudek" userId="787f50d1-3b77-4512-bcfb-ca490ebc47cd" providerId="ADAL" clId="{BA00688C-3697-F042-A1B3-B98B870A65CC}" dt="2022-01-04T18:54:18.766" v="316"/>
          <ac:spMkLst>
            <pc:docMk/>
            <pc:sldMk cId="3327188340" sldId="2234"/>
            <ac:spMk id="2" creationId="{A12A8426-574B-054E-9E95-AF8E81AD071D}"/>
          </ac:spMkLst>
        </pc:spChg>
        <pc:spChg chg="mod ord">
          <ac:chgData name="Ginny Dudek" userId="787f50d1-3b77-4512-bcfb-ca490ebc47cd" providerId="ADAL" clId="{BA00688C-3697-F042-A1B3-B98B870A65CC}" dt="2022-01-04T18:02:16.009" v="229" actId="27636"/>
          <ac:spMkLst>
            <pc:docMk/>
            <pc:sldMk cId="3327188340" sldId="2234"/>
            <ac:spMk id="4" creationId="{481D07BA-42B3-634C-9039-41C056E6CC06}"/>
          </ac:spMkLst>
        </pc:spChg>
        <pc:spChg chg="add del mod">
          <ac:chgData name="Ginny Dudek" userId="787f50d1-3b77-4512-bcfb-ca490ebc47cd" providerId="ADAL" clId="{BA00688C-3697-F042-A1B3-B98B870A65CC}" dt="2022-01-04T18:54:52.876" v="320" actId="21"/>
          <ac:spMkLst>
            <pc:docMk/>
            <pc:sldMk cId="3327188340" sldId="2234"/>
            <ac:spMk id="42" creationId="{412225E4-E168-1348-979A-3AD41476140B}"/>
          </ac:spMkLst>
        </pc:spChg>
        <pc:spChg chg="mod ord">
          <ac:chgData name="Ginny Dudek" userId="787f50d1-3b77-4512-bcfb-ca490ebc47cd" providerId="ADAL" clId="{BA00688C-3697-F042-A1B3-B98B870A65CC}" dt="2022-01-04T20:59:29.044" v="1279" actId="20577"/>
          <ac:spMkLst>
            <pc:docMk/>
            <pc:sldMk cId="3327188340" sldId="2234"/>
            <ac:spMk id="45" creationId="{12CAC889-7380-6140-A0DE-5CBFBF8B0366}"/>
          </ac:spMkLst>
        </pc:spChg>
        <pc:spChg chg="mod ord">
          <ac:chgData name="Ginny Dudek" userId="787f50d1-3b77-4512-bcfb-ca490ebc47cd" providerId="ADAL" clId="{BA00688C-3697-F042-A1B3-B98B870A65CC}" dt="2022-01-04T18:52:55.188" v="300" actId="207"/>
          <ac:spMkLst>
            <pc:docMk/>
            <pc:sldMk cId="3327188340" sldId="2234"/>
            <ac:spMk id="46" creationId="{2D900662-D3A5-8D4B-838B-6CDC7164E166}"/>
          </ac:spMkLst>
        </pc:spChg>
      </pc:sldChg>
      <pc:sldChg chg="addSp modSp mod chgLayout modNotesTx">
        <pc:chgData name="Ginny Dudek" userId="787f50d1-3b77-4512-bcfb-ca490ebc47cd" providerId="ADAL" clId="{BA00688C-3697-F042-A1B3-B98B870A65CC}" dt="2022-01-04T20:55:18.801" v="1243" actId="2"/>
        <pc:sldMkLst>
          <pc:docMk/>
          <pc:sldMk cId="500676082" sldId="2235"/>
        </pc:sldMkLst>
        <pc:spChg chg="mod ord">
          <ac:chgData name="Ginny Dudek" userId="787f50d1-3b77-4512-bcfb-ca490ebc47cd" providerId="ADAL" clId="{BA00688C-3697-F042-A1B3-B98B870A65CC}" dt="2022-01-04T19:56:21.583" v="808" actId="700"/>
          <ac:spMkLst>
            <pc:docMk/>
            <pc:sldMk cId="500676082" sldId="2235"/>
            <ac:spMk id="4" creationId="{481D07BA-42B3-634C-9039-41C056E6CC06}"/>
          </ac:spMkLst>
        </pc:spChg>
        <pc:spChg chg="mod ord">
          <ac:chgData name="Ginny Dudek" userId="787f50d1-3b77-4512-bcfb-ca490ebc47cd" providerId="ADAL" clId="{BA00688C-3697-F042-A1B3-B98B870A65CC}" dt="2022-01-04T19:56:21.583" v="808" actId="700"/>
          <ac:spMkLst>
            <pc:docMk/>
            <pc:sldMk cId="500676082" sldId="2235"/>
            <ac:spMk id="45" creationId="{12CAC889-7380-6140-A0DE-5CBFBF8B0366}"/>
          </ac:spMkLst>
        </pc:spChg>
        <pc:spChg chg="mod ord">
          <ac:chgData name="Ginny Dudek" userId="787f50d1-3b77-4512-bcfb-ca490ebc47cd" providerId="ADAL" clId="{BA00688C-3697-F042-A1B3-B98B870A65CC}" dt="2022-01-04T19:56:21.583" v="808" actId="700"/>
          <ac:spMkLst>
            <pc:docMk/>
            <pc:sldMk cId="500676082" sldId="2235"/>
            <ac:spMk id="46" creationId="{2D900662-D3A5-8D4B-838B-6CDC7164E166}"/>
          </ac:spMkLst>
        </pc:spChg>
        <pc:spChg chg="add mod">
          <ac:chgData name="Ginny Dudek" userId="787f50d1-3b77-4512-bcfb-ca490ebc47cd" providerId="ADAL" clId="{BA00688C-3697-F042-A1B3-B98B870A65CC}" dt="2022-01-04T19:48:10.275" v="763" actId="1076"/>
          <ac:spMkLst>
            <pc:docMk/>
            <pc:sldMk cId="500676082" sldId="2235"/>
            <ac:spMk id="68" creationId="{DAE3D9A2-2F17-E84B-A9D3-8571731668B6}"/>
          </ac:spMkLst>
        </pc:spChg>
      </pc:sldChg>
      <pc:sldChg chg="addSp modSp mod modClrScheme chgLayout">
        <pc:chgData name="Ginny Dudek" userId="787f50d1-3b77-4512-bcfb-ca490ebc47cd" providerId="ADAL" clId="{BA00688C-3697-F042-A1B3-B98B870A65CC}" dt="2022-01-04T20:40:10.674" v="1040" actId="2711"/>
        <pc:sldMkLst>
          <pc:docMk/>
          <pc:sldMk cId="2321649242" sldId="2369"/>
        </pc:sldMkLst>
        <pc:spChg chg="mod ord">
          <ac:chgData name="Ginny Dudek" userId="787f50d1-3b77-4512-bcfb-ca490ebc47cd" providerId="ADAL" clId="{BA00688C-3697-F042-A1B3-B98B870A65CC}" dt="2022-01-04T20:39:53.594" v="1030" actId="27636"/>
          <ac:spMkLst>
            <pc:docMk/>
            <pc:sldMk cId="2321649242" sldId="2369"/>
            <ac:spMk id="4" creationId="{481D07BA-42B3-634C-9039-41C056E6CC06}"/>
          </ac:spMkLst>
        </pc:spChg>
        <pc:spChg chg="add mod">
          <ac:chgData name="Ginny Dudek" userId="787f50d1-3b77-4512-bcfb-ca490ebc47cd" providerId="ADAL" clId="{BA00688C-3697-F042-A1B3-B98B870A65CC}" dt="2022-01-04T19:48:41.515" v="772"/>
          <ac:spMkLst>
            <pc:docMk/>
            <pc:sldMk cId="2321649242" sldId="2369"/>
            <ac:spMk id="23" creationId="{58484989-1CBA-8B46-AA99-66193582DA36}"/>
          </ac:spMkLst>
        </pc:spChg>
        <pc:spChg chg="mod ord">
          <ac:chgData name="Ginny Dudek" userId="787f50d1-3b77-4512-bcfb-ca490ebc47cd" providerId="ADAL" clId="{BA00688C-3697-F042-A1B3-B98B870A65CC}" dt="2022-01-04T20:40:10.674" v="1040" actId="2711"/>
          <ac:spMkLst>
            <pc:docMk/>
            <pc:sldMk cId="2321649242" sldId="2369"/>
            <ac:spMk id="45" creationId="{12CAC889-7380-6140-A0DE-5CBFBF8B0366}"/>
          </ac:spMkLst>
        </pc:spChg>
        <pc:spChg chg="mod ord">
          <ac:chgData name="Ginny Dudek" userId="787f50d1-3b77-4512-bcfb-ca490ebc47cd" providerId="ADAL" clId="{BA00688C-3697-F042-A1B3-B98B870A65CC}" dt="2022-01-04T20:39:59.982" v="1039" actId="1036"/>
          <ac:spMkLst>
            <pc:docMk/>
            <pc:sldMk cId="2321649242" sldId="2369"/>
            <ac:spMk id="46" creationId="{2D900662-D3A5-8D4B-838B-6CDC7164E166}"/>
          </ac:spMkLst>
        </pc:spChg>
      </pc:sldChg>
      <pc:sldChg chg="addSp delSp modSp mod chgLayout">
        <pc:chgData name="Ginny Dudek" userId="787f50d1-3b77-4512-bcfb-ca490ebc47cd" providerId="ADAL" clId="{BA00688C-3697-F042-A1B3-B98B870A65CC}" dt="2022-01-04T20:53:35.798" v="1233" actId="20577"/>
        <pc:sldMkLst>
          <pc:docMk/>
          <pc:sldMk cId="90114532" sldId="2405"/>
        </pc:sldMkLst>
        <pc:spChg chg="mod ord">
          <ac:chgData name="Ginny Dudek" userId="787f50d1-3b77-4512-bcfb-ca490ebc47cd" providerId="ADAL" clId="{BA00688C-3697-F042-A1B3-B98B870A65CC}" dt="2022-01-04T20:53:35.798" v="1233" actId="20577"/>
          <ac:spMkLst>
            <pc:docMk/>
            <pc:sldMk cId="90114532" sldId="2405"/>
            <ac:spMk id="2" creationId="{F322CAC5-B32E-8D4E-864A-8EAA56C9D635}"/>
          </ac:spMkLst>
        </pc:spChg>
        <pc:spChg chg="add del mod">
          <ac:chgData name="Ginny Dudek" userId="787f50d1-3b77-4512-bcfb-ca490ebc47cd" providerId="ADAL" clId="{BA00688C-3697-F042-A1B3-B98B870A65CC}" dt="2022-01-04T19:49:37.121" v="804" actId="478"/>
          <ac:spMkLst>
            <pc:docMk/>
            <pc:sldMk cId="90114532" sldId="2405"/>
            <ac:spMk id="8" creationId="{AD32613E-E8A1-1045-896A-E5069F9AA738}"/>
          </ac:spMkLst>
        </pc:spChg>
        <pc:spChg chg="add del mod">
          <ac:chgData name="Ginny Dudek" userId="787f50d1-3b77-4512-bcfb-ca490ebc47cd" providerId="ADAL" clId="{BA00688C-3697-F042-A1B3-B98B870A65CC}" dt="2022-01-04T19:49:42.159" v="805" actId="478"/>
          <ac:spMkLst>
            <pc:docMk/>
            <pc:sldMk cId="90114532" sldId="2405"/>
            <ac:spMk id="9" creationId="{EAC6506F-A446-2F4C-AA3C-75858D93CFAF}"/>
          </ac:spMkLst>
        </pc:spChg>
        <pc:spChg chg="add mod">
          <ac:chgData name="Ginny Dudek" userId="787f50d1-3b77-4512-bcfb-ca490ebc47cd" providerId="ADAL" clId="{BA00688C-3697-F042-A1B3-B98B870A65CC}" dt="2022-01-04T19:49:42.940" v="806"/>
          <ac:spMkLst>
            <pc:docMk/>
            <pc:sldMk cId="90114532" sldId="2405"/>
            <ac:spMk id="10" creationId="{72657C35-CD55-2C40-9709-02BFD41EE515}"/>
          </ac:spMkLst>
        </pc:spChg>
      </pc:sldChg>
      <pc:sldChg chg="addSp modSp mod modClrScheme chgLayout modNotesTx">
        <pc:chgData name="Ginny Dudek" userId="787f50d1-3b77-4512-bcfb-ca490ebc47cd" providerId="ADAL" clId="{BA00688C-3697-F042-A1B3-B98B870A65CC}" dt="2022-01-04T20:55:32.936" v="1247" actId="20577"/>
        <pc:sldMkLst>
          <pc:docMk/>
          <pc:sldMk cId="3409358668" sldId="4388"/>
        </pc:sldMkLst>
        <pc:spChg chg="mod ord">
          <ac:chgData name="Ginny Dudek" userId="787f50d1-3b77-4512-bcfb-ca490ebc47cd" providerId="ADAL" clId="{BA00688C-3697-F042-A1B3-B98B870A65CC}" dt="2022-01-04T20:36:49.361" v="954" actId="6549"/>
          <ac:spMkLst>
            <pc:docMk/>
            <pc:sldMk cId="3409358668" sldId="4388"/>
            <ac:spMk id="3" creationId="{13DF04FC-2726-6747-A2DE-3AC2E509645F}"/>
          </ac:spMkLst>
        </pc:spChg>
        <pc:spChg chg="add mod">
          <ac:chgData name="Ginny Dudek" userId="787f50d1-3b77-4512-bcfb-ca490ebc47cd" providerId="ADAL" clId="{BA00688C-3697-F042-A1B3-B98B870A65CC}" dt="2022-01-04T19:48:34.178" v="769"/>
          <ac:spMkLst>
            <pc:docMk/>
            <pc:sldMk cId="3409358668" sldId="4388"/>
            <ac:spMk id="5" creationId="{5156C18B-65A3-1642-B919-976CBB8EA26E}"/>
          </ac:spMkLst>
        </pc:spChg>
        <pc:spChg chg="mod ord">
          <ac:chgData name="Ginny Dudek" userId="787f50d1-3b77-4512-bcfb-ca490ebc47cd" providerId="ADAL" clId="{BA00688C-3697-F042-A1B3-B98B870A65CC}" dt="2022-01-04T20:36:03.341" v="926" actId="27636"/>
          <ac:spMkLst>
            <pc:docMk/>
            <pc:sldMk cId="3409358668" sldId="4388"/>
            <ac:spMk id="13" creationId="{0533AFB4-DD10-284C-9988-9C7919032A61}"/>
          </ac:spMkLst>
        </pc:spChg>
        <pc:picChg chg="mod">
          <ac:chgData name="Ginny Dudek" userId="787f50d1-3b77-4512-bcfb-ca490ebc47cd" providerId="ADAL" clId="{BA00688C-3697-F042-A1B3-B98B870A65CC}" dt="2022-01-04T20:37:09.956" v="983" actId="1037"/>
          <ac:picMkLst>
            <pc:docMk/>
            <pc:sldMk cId="3409358668" sldId="4388"/>
            <ac:picMk id="6" creationId="{4B8E7D3C-FDC4-4AB3-B983-811EE4D653FB}"/>
          </ac:picMkLst>
        </pc:picChg>
      </pc:sldChg>
      <pc:sldChg chg="addSp delSp modSp mod modClrScheme chgLayout">
        <pc:chgData name="Ginny Dudek" userId="787f50d1-3b77-4512-bcfb-ca490ebc47cd" providerId="ADAL" clId="{BA00688C-3697-F042-A1B3-B98B870A65CC}" dt="2022-01-04T20:57:19.691" v="1276" actId="1035"/>
        <pc:sldMkLst>
          <pc:docMk/>
          <pc:sldMk cId="1823798834" sldId="2076137210"/>
        </pc:sldMkLst>
        <pc:spChg chg="mod ord">
          <ac:chgData name="Ginny Dudek" userId="787f50d1-3b77-4512-bcfb-ca490ebc47cd" providerId="ADAL" clId="{BA00688C-3697-F042-A1B3-B98B870A65CC}" dt="2022-01-04T18:02:24.876" v="231" actId="700"/>
          <ac:spMkLst>
            <pc:docMk/>
            <pc:sldMk cId="1823798834" sldId="2076137210"/>
            <ac:spMk id="2" creationId="{D6C5C903-A5B2-874F-92AA-689B24F5A695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3" creationId="{A1838F56-E470-124E-ABFF-8AE93BF38D96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4" creationId="{394CDF03-D379-314C-AA20-A4B34F5313EF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5" creationId="{8335E590-A569-9B45-8B80-8449B9CCF44B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6" creationId="{7395A5C2-46B4-714A-8DAD-61E0AFF1192B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7" creationId="{0DEF658D-885B-2E4A-90C0-2ED6549C2C3A}"/>
          </ac:spMkLst>
        </pc:spChg>
        <pc:spChg chg="add mod">
          <ac:chgData name="Ginny Dudek" userId="787f50d1-3b77-4512-bcfb-ca490ebc47cd" providerId="ADAL" clId="{BA00688C-3697-F042-A1B3-B98B870A65CC}" dt="2022-01-04T18:54:18.766" v="316"/>
          <ac:spMkLst>
            <pc:docMk/>
            <pc:sldMk cId="1823798834" sldId="2076137210"/>
            <ac:spMk id="9" creationId="{261D61B8-894C-4F41-8F57-A2BEC95DFF63}"/>
          </ac:spMkLst>
        </pc:spChg>
        <pc:spChg chg="add del mod ord">
          <ac:chgData name="Ginny Dudek" userId="787f50d1-3b77-4512-bcfb-ca490ebc47cd" providerId="ADAL" clId="{BA00688C-3697-F042-A1B3-B98B870A65CC}" dt="2022-01-04T18:02:24.876" v="231" actId="700"/>
          <ac:spMkLst>
            <pc:docMk/>
            <pc:sldMk cId="1823798834" sldId="2076137210"/>
            <ac:spMk id="9" creationId="{E6F2080E-4033-9344-9166-99EDCF2389F4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0" creationId="{8BAC0A8D-26A3-B54A-81A9-A7C0D669D7AA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48" creationId="{E1C7C625-C429-D644-A6AB-B035FAE2A7C7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49" creationId="{B7D0CDD6-F23E-7649-B10D-C9EFC8714711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56" creationId="{A786A7ED-EEB4-8F45-AFE7-FA9681152F9E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57" creationId="{9C97EF29-228E-BF4D-978F-229746AA9530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66" creationId="{4C263FDE-8334-C844-B1AF-A6B7BC39CC67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67" creationId="{618A47D6-9A5C-D841-BF7B-ACF725845FB7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73" creationId="{AA757D1D-48C3-0944-B489-5D4A937D6A8F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77" creationId="{9F26F095-0404-B34D-9A88-0258E5F96C20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82" creationId="{D472A23E-9273-8744-A05C-6948C79F5C82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85" creationId="{556E3C6F-84AA-C84F-A848-4CBA92D2A56C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88" creationId="{174AF0F8-530D-3F4D-8F02-E6A106155D27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91" creationId="{AEE296F0-1FBE-404C-8273-90DA22D786BA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93" creationId="{D3F47D7D-98D0-C548-8262-70F00A4B00DF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96" creationId="{29EA8196-7DAE-8740-AA43-DE4FEC0D83CC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03" creationId="{B289CC68-3E6B-5147-8BBD-59DB761F0655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04" creationId="{29C5D88E-A704-6C45-B7A7-A88BC7324809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29" creationId="{9D37DDA5-4ABD-454B-BB14-8186C7570ED2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31" creationId="{892C2E36-BD5D-6B43-8AA5-39F01C648B76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35" creationId="{DA34BBB1-5176-9A40-B6D0-CD25E2099D6F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36" creationId="{4677A490-F458-2E40-8F9B-BB6E93FFF367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45" creationId="{ECC1B19C-1149-B84D-961B-21E143060159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49" creationId="{0430CDEA-8087-FB46-B131-D70FF5174678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60" creationId="{019C1C46-95D9-7344-B5A6-FF1C57F95F03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61" creationId="{EF38374D-C8DF-0D4E-9282-891A3EDE557F}"/>
          </ac:spMkLst>
        </pc:spChg>
        <pc:spChg chg="mod">
          <ac:chgData name="Ginny Dudek" userId="787f50d1-3b77-4512-bcfb-ca490ebc47cd" providerId="ADAL" clId="{BA00688C-3697-F042-A1B3-B98B870A65CC}" dt="2022-01-04T20:57:19.691" v="1276" actId="1035"/>
          <ac:spMkLst>
            <pc:docMk/>
            <pc:sldMk cId="1823798834" sldId="2076137210"/>
            <ac:spMk id="162" creationId="{57FEC8E3-C14C-B346-A1FC-E94501112FF5}"/>
          </ac:spMkLst>
        </pc:sp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8" creationId="{129F0503-3D1E-BE4F-980F-AF6A28B42555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1" creationId="{CAC69E92-BA31-E046-9D8D-86FFE246E58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2" creationId="{95B9A274-80E9-2246-AE9E-042ADC540D3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3" creationId="{7E8FAB1D-15A8-F24C-8826-57794F21C1E0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4" creationId="{FCB88612-B085-774B-BD1D-9A2286DAAB56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5" creationId="{552BB387-39F1-7844-84E0-3E00AE5DA347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8" creationId="{42FB093E-E5D2-3D43-A8FC-043E5CF8629F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59" creationId="{EB1267FD-9079-A541-B6FD-A83179237708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0" creationId="{A9442F7A-F838-894F-B920-A33183EC3B9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1" creationId="{B80D2441-4A3F-E240-AE80-E63DAE183FE6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2" creationId="{9EA1338E-D12A-1F4E-9B16-FC42EFA61D02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4" creationId="{D7AB9DD2-03B2-E84E-A5F1-C3519893BC8C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5" creationId="{66676DC9-0F2C-5947-B498-3B4D4EEED9F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8" creationId="{A723B059-ABB9-D947-A990-C5F32C488747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69" creationId="{1CCF10EF-4431-704A-A5BA-5B19D99FBAB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0" creationId="{38E4D0CC-C47C-224E-8216-350D2CA94218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1" creationId="{2BF9DE0D-E147-1945-BC79-2BBB001E784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2" creationId="{DC5FDDF4-FFD2-8243-A58B-84ED5C8EDEE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4" creationId="{E39070AC-4513-4646-9726-12A4240136E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5" creationId="{86D9961B-DFCD-254F-9DD7-1E803446B253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6" creationId="{57EA1F3B-2125-D341-A5B1-DAD4ABBE60A7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8" creationId="{993ED79E-B97A-6E4B-BA50-5498A06171B0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79" creationId="{DDA8FCE6-0D7B-BD47-A388-57B02CE6A978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84" creationId="{B7B6C493-99B4-2E40-98FC-126DB47ABFD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86" creationId="{7DFB1F09-79F1-6A4D-9414-69C9E59FB8B2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87" creationId="{D0CF9E7A-0E24-9141-BDDD-0983903ED70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89" creationId="{C017E598-CE40-8B42-AA3D-D17B4B27B9A3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90" creationId="{335E3D4B-AD88-E04B-845E-CECB8ADFD5D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94" creationId="{E2167264-507D-6244-846A-97B6F0B6D8A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95" creationId="{BD7491EE-757D-7843-A893-A4A224A86FFB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97" creationId="{5425713B-FE92-5C44-977C-1CE99A29D04A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05" creationId="{BA5B81CC-66CB-AB4B-BB5B-973CEF091ADF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08" creationId="{9A88CE7F-E30E-924E-B2F8-185BF65B0DB0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15" creationId="{15BA8DC4-2399-354F-AF60-53B1082632CE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16" creationId="{EE248A34-DBCC-A543-AC20-75922B06A97C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17" creationId="{EB2A6FB8-4BB1-D247-BA96-3B70EB8341FC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18" creationId="{C1685FB2-10D7-E44D-B2CA-D483A17DD284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19" creationId="{2DD6F83A-4F62-4F45-83A0-BACADA06D486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30" creationId="{1E85A261-AE6A-B14A-9FB5-B13070501B72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32" creationId="{9A577460-E8A4-2945-BB9E-E57DBEFB7B19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34" creationId="{3BB48DAF-A062-D145-A220-6571AB80AED8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37" creationId="{EE74953E-A7C9-AE4C-A877-7150AF44B704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38" creationId="{AD5F502A-29EF-5443-8CA9-0E7F9073CB94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39" creationId="{9A42578F-909F-534C-B4E9-E3B63FA7FA80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40" creationId="{06202825-FA8C-D147-AF14-427FEAB493CF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41" creationId="{6A9169B2-DC1D-1F43-9238-579FD641B4F8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44" creationId="{0668F435-AE07-B348-A370-7524A8CD0A1D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46" creationId="{11B7F0D5-872A-1344-9DE8-16659F84FE9C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47" creationId="{280F191E-1559-9243-BEB3-3F596CFFB376}"/>
          </ac:picMkLst>
        </pc:picChg>
        <pc:picChg chg="mod">
          <ac:chgData name="Ginny Dudek" userId="787f50d1-3b77-4512-bcfb-ca490ebc47cd" providerId="ADAL" clId="{BA00688C-3697-F042-A1B3-B98B870A65CC}" dt="2022-01-04T20:57:19.691" v="1276" actId="1035"/>
          <ac:picMkLst>
            <pc:docMk/>
            <pc:sldMk cId="1823798834" sldId="2076137210"/>
            <ac:picMk id="150" creationId="{B9AF3350-A252-2C43-93EC-17BDE34677C8}"/>
          </ac:picMkLst>
        </pc:pic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98" creationId="{272EB07B-19BD-4941-8F2E-9DD1B80757A9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99" creationId="{9F79E175-2371-A545-970A-6CF302CA2FFC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00" creationId="{E80CE073-030F-C640-AAB3-DE2516A6D23D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01" creationId="{283EA2F3-6A9A-A140-8D30-C6233D3202A9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02" creationId="{73B84F12-2DBF-8F45-AB7F-1E2B179B8318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06" creationId="{7924A25A-2DD3-C340-BA5B-F7997B45529C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07" creationId="{70BA5305-5DF1-7C4E-8E13-F18D43123113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09" creationId="{0AE52098-01C5-9942-97DA-03AABFBC1865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13" creationId="{8ACF0876-ACE2-2C48-9A86-58ECFDAFAD22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14" creationId="{9AD4E426-7DC5-8946-BF1B-2966D2B0D7BD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20" creationId="{387B6CFA-7D4E-D54C-AE22-21B9185F9730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21" creationId="{ED5C89C2-E503-E749-AA5A-19277BDB1A56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22" creationId="{4CA7206D-113B-9B41-9597-9DA00504B57E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23" creationId="{9082C6EF-152A-8A40-A62F-A507AD9D5F43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24" creationId="{13E4AECB-F286-E346-943F-20FB919BD6E6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25" creationId="{08A5B133-EF7C-4640-A2AB-8DCB3CF98C43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42" creationId="{441E43D0-976D-9648-A8AD-F63442651AD4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43" creationId="{0A3DAA1E-1602-884A-86C5-05C82BE12150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1" creationId="{EE888FF6-1950-FF44-BDC3-8DFD60DCE825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2" creationId="{B8E49F34-D037-BD4B-8FC0-464F954AA0E8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3" creationId="{FC761E60-8EBE-694A-8D06-85B21A908E65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4" creationId="{1AA9688F-8F16-BF4E-9CFA-661E592DD4AA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5" creationId="{CCB923C8-18C1-EE47-990E-5090B6164EEE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6" creationId="{487FA89C-CDD4-1744-A013-6F938586330B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7" creationId="{6780ED51-BD59-FF43-87B5-7A8F28370608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8" creationId="{5BAED211-853F-5A4E-9640-D2CDCA6A5C0D}"/>
          </ac:cxnSpMkLst>
        </pc:cxnChg>
        <pc:cxnChg chg="mod">
          <ac:chgData name="Ginny Dudek" userId="787f50d1-3b77-4512-bcfb-ca490ebc47cd" providerId="ADAL" clId="{BA00688C-3697-F042-A1B3-B98B870A65CC}" dt="2022-01-04T20:57:19.691" v="1276" actId="1035"/>
          <ac:cxnSpMkLst>
            <pc:docMk/>
            <pc:sldMk cId="1823798834" sldId="2076137210"/>
            <ac:cxnSpMk id="159" creationId="{1B5C3FA2-0921-8840-90C0-E2D52C490263}"/>
          </ac:cxnSpMkLst>
        </pc:cxnChg>
      </pc:sldChg>
      <pc:sldChg chg="addSp modSp mod chgLayout">
        <pc:chgData name="Ginny Dudek" userId="787f50d1-3b77-4512-bcfb-ca490ebc47cd" providerId="ADAL" clId="{BA00688C-3697-F042-A1B3-B98B870A65CC}" dt="2022-01-04T20:55:26.836" v="1246" actId="2"/>
        <pc:sldMkLst>
          <pc:docMk/>
          <pc:sldMk cId="2198615985" sldId="2076137211"/>
        </pc:sldMkLst>
        <pc:spChg chg="mod ord">
          <ac:chgData name="Ginny Dudek" userId="787f50d1-3b77-4512-bcfb-ca490ebc47cd" providerId="ADAL" clId="{BA00688C-3697-F042-A1B3-B98B870A65CC}" dt="2022-01-04T20:31:17.667" v="888" actId="27636"/>
          <ac:spMkLst>
            <pc:docMk/>
            <pc:sldMk cId="2198615985" sldId="2076137211"/>
            <ac:spMk id="2" creationId="{E8581B6F-03E6-4967-993D-C05E0C2D1862}"/>
          </ac:spMkLst>
        </pc:spChg>
        <pc:spChg chg="mod ord">
          <ac:chgData name="Ginny Dudek" userId="787f50d1-3b77-4512-bcfb-ca490ebc47cd" providerId="ADAL" clId="{BA00688C-3697-F042-A1B3-B98B870A65CC}" dt="2022-01-04T20:55:23.237" v="1245" actId="2"/>
          <ac:spMkLst>
            <pc:docMk/>
            <pc:sldMk cId="2198615985" sldId="2076137211"/>
            <ac:spMk id="3" creationId="{2F878434-E334-A04A-AC0D-1630C1B15FC8}"/>
          </ac:spMkLst>
        </pc:spChg>
        <pc:spChg chg="mod ord">
          <ac:chgData name="Ginny Dudek" userId="787f50d1-3b77-4512-bcfb-ca490ebc47cd" providerId="ADAL" clId="{BA00688C-3697-F042-A1B3-B98B870A65CC}" dt="2022-01-04T20:32:51.894" v="924" actId="1035"/>
          <ac:spMkLst>
            <pc:docMk/>
            <pc:sldMk cId="2198615985" sldId="2076137211"/>
            <ac:spMk id="4" creationId="{314B9B6B-1985-2F4B-9D0B-CB0B8D0293FA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10" creationId="{AA36F706-F84E-FD40-AB26-5A9AE3327504}"/>
          </ac:spMkLst>
        </pc:spChg>
        <pc:spChg chg="add mod">
          <ac:chgData name="Ginny Dudek" userId="787f50d1-3b77-4512-bcfb-ca490ebc47cd" providerId="ADAL" clId="{BA00688C-3697-F042-A1B3-B98B870A65CC}" dt="2022-01-04T19:48:31.974" v="768"/>
          <ac:spMkLst>
            <pc:docMk/>
            <pc:sldMk cId="2198615985" sldId="2076137211"/>
            <ac:spMk id="36" creationId="{244FC659-1C81-D240-86E2-0D822A78364F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81" creationId="{3B27A2D4-B0A9-624F-8CBA-D894BBD8F4B7}"/>
          </ac:spMkLst>
        </pc:spChg>
        <pc:spChg chg="mod">
          <ac:chgData name="Ginny Dudek" userId="787f50d1-3b77-4512-bcfb-ca490ebc47cd" providerId="ADAL" clId="{BA00688C-3697-F042-A1B3-B98B870A65CC}" dt="2022-01-04T20:55:26.836" v="1246" actId="2"/>
          <ac:spMkLst>
            <pc:docMk/>
            <pc:sldMk cId="2198615985" sldId="2076137211"/>
            <ac:spMk id="83" creationId="{346B7BDE-5E77-114F-86CE-E0A39820EEED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84" creationId="{96A18860-792A-C14B-B562-CE81996E39AB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85" creationId="{F592F668-7E06-6649-BDF9-54CEEC3539DE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86" creationId="{7A7210E4-4EC3-2A44-9784-5D55A4C4992A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90" creationId="{FBCB3D05-EDC2-3B4B-A041-3F94C7D3F433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91" creationId="{D87DB62D-B860-9E46-8368-27004ED19ABE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93" creationId="{8E890C81-DAC4-E248-A493-E598AA9E2286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95" creationId="{21669F9D-1630-B840-AD94-AA7C9B48D766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97" creationId="{8EC9BD91-7369-1545-A76B-6D19CE134152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99" creationId="{6CA11175-8EED-D94B-9C13-62AD5A0CEC99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101" creationId="{174BA757-0195-6945-ABAA-07558593CCAB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106" creationId="{E5F291D5-F199-094C-8D75-C0F8CEE826A5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107" creationId="{491E6F70-6866-F948-A547-92BBE73A8BBC}"/>
          </ac:spMkLst>
        </pc:spChg>
        <pc:spChg chg="mod">
          <ac:chgData name="Ginny Dudek" userId="787f50d1-3b77-4512-bcfb-ca490ebc47cd" providerId="ADAL" clId="{BA00688C-3697-F042-A1B3-B98B870A65CC}" dt="2022-01-04T20:31:34.794" v="900" actId="1035"/>
          <ac:spMkLst>
            <pc:docMk/>
            <pc:sldMk cId="2198615985" sldId="2076137211"/>
            <ac:spMk id="109" creationId="{B18B9701-01C8-8949-8C60-E3A84B932839}"/>
          </ac:spMkLst>
        </pc:spChg>
        <pc:grpChg chg="mod">
          <ac:chgData name="Ginny Dudek" userId="787f50d1-3b77-4512-bcfb-ca490ebc47cd" providerId="ADAL" clId="{BA00688C-3697-F042-A1B3-B98B870A65CC}" dt="2022-01-04T20:31:34.794" v="900" actId="1035"/>
          <ac:grpSpMkLst>
            <pc:docMk/>
            <pc:sldMk cId="2198615985" sldId="2076137211"/>
            <ac:grpSpMk id="94" creationId="{48B44F28-AF72-F446-88DC-A58880398B6D}"/>
          </ac:grpSpMkLst>
        </pc:grpChg>
        <pc:grpChg chg="mod">
          <ac:chgData name="Ginny Dudek" userId="787f50d1-3b77-4512-bcfb-ca490ebc47cd" providerId="ADAL" clId="{BA00688C-3697-F042-A1B3-B98B870A65CC}" dt="2022-01-04T20:31:34.794" v="900" actId="1035"/>
          <ac:grpSpMkLst>
            <pc:docMk/>
            <pc:sldMk cId="2198615985" sldId="2076137211"/>
            <ac:grpSpMk id="98" creationId="{C2F3FD15-4EDF-8C48-B259-1C9251EA5AF6}"/>
          </ac:grpSpMkLst>
        </pc:grp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87" creationId="{5056275C-7BB3-E642-9E5A-FF266629E881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88" creationId="{79D9CE75-449C-5749-AFF5-32CADD2C88D9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89" creationId="{1EAC3712-0159-5F40-8024-E426CC86343D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92" creationId="{DC7A603D-5F1F-E64C-AF6A-892C50A5E411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96" creationId="{52974E08-50E0-A44E-A501-2C85D5E63787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100" creationId="{69346EA0-288F-F048-B838-6E950C7AD33D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104" creationId="{A4F0E64F-2DC7-D143-AB02-69C185012C81}"/>
          </ac:picMkLst>
        </pc:picChg>
        <pc:picChg chg="mod">
          <ac:chgData name="Ginny Dudek" userId="787f50d1-3b77-4512-bcfb-ca490ebc47cd" providerId="ADAL" clId="{BA00688C-3697-F042-A1B3-B98B870A65CC}" dt="2022-01-04T20:31:34.794" v="900" actId="1035"/>
          <ac:picMkLst>
            <pc:docMk/>
            <pc:sldMk cId="2198615985" sldId="2076137211"/>
            <ac:picMk id="105" creationId="{4F765D7B-9655-A44F-84E6-A184862D6F7F}"/>
          </ac:picMkLst>
        </pc:picChg>
        <pc:cxnChg chg="mod">
          <ac:chgData name="Ginny Dudek" userId="787f50d1-3b77-4512-bcfb-ca490ebc47cd" providerId="ADAL" clId="{BA00688C-3697-F042-A1B3-B98B870A65CC}" dt="2022-01-04T20:31:34.794" v="900" actId="1035"/>
          <ac:cxnSpMkLst>
            <pc:docMk/>
            <pc:sldMk cId="2198615985" sldId="2076137211"/>
            <ac:cxnSpMk id="82" creationId="{073C3E5D-24F6-BE44-A5C1-50EE92C82538}"/>
          </ac:cxnSpMkLst>
        </pc:cxnChg>
        <pc:cxnChg chg="mod">
          <ac:chgData name="Ginny Dudek" userId="787f50d1-3b77-4512-bcfb-ca490ebc47cd" providerId="ADAL" clId="{BA00688C-3697-F042-A1B3-B98B870A65CC}" dt="2022-01-04T20:31:34.794" v="900" actId="1035"/>
          <ac:cxnSpMkLst>
            <pc:docMk/>
            <pc:sldMk cId="2198615985" sldId="2076137211"/>
            <ac:cxnSpMk id="102" creationId="{65FB6390-8D9A-0C4C-AB96-F391DBB985F7}"/>
          </ac:cxnSpMkLst>
        </pc:cxnChg>
        <pc:cxnChg chg="mod">
          <ac:chgData name="Ginny Dudek" userId="787f50d1-3b77-4512-bcfb-ca490ebc47cd" providerId="ADAL" clId="{BA00688C-3697-F042-A1B3-B98B870A65CC}" dt="2022-01-04T20:31:34.794" v="900" actId="1035"/>
          <ac:cxnSpMkLst>
            <pc:docMk/>
            <pc:sldMk cId="2198615985" sldId="2076137211"/>
            <ac:cxnSpMk id="103" creationId="{A1805FE0-5974-E64D-8229-8065451FC843}"/>
          </ac:cxnSpMkLst>
        </pc:cxnChg>
        <pc:cxnChg chg="mod">
          <ac:chgData name="Ginny Dudek" userId="787f50d1-3b77-4512-bcfb-ca490ebc47cd" providerId="ADAL" clId="{BA00688C-3697-F042-A1B3-B98B870A65CC}" dt="2022-01-04T20:31:34.794" v="900" actId="1035"/>
          <ac:cxnSpMkLst>
            <pc:docMk/>
            <pc:sldMk cId="2198615985" sldId="2076137211"/>
            <ac:cxnSpMk id="108" creationId="{42E72F22-EAAD-8B4A-BD08-743566EC5157}"/>
          </ac:cxnSpMkLst>
        </pc:cxnChg>
        <pc:cxnChg chg="mod">
          <ac:chgData name="Ginny Dudek" userId="787f50d1-3b77-4512-bcfb-ca490ebc47cd" providerId="ADAL" clId="{BA00688C-3697-F042-A1B3-B98B870A65CC}" dt="2022-01-04T20:31:34.794" v="900" actId="1035"/>
          <ac:cxnSpMkLst>
            <pc:docMk/>
            <pc:sldMk cId="2198615985" sldId="2076137211"/>
            <ac:cxnSpMk id="110" creationId="{0E650E12-2BF5-D54F-B5F7-C7F219D28F87}"/>
          </ac:cxnSpMkLst>
        </pc:cxnChg>
      </pc:sldChg>
      <pc:sldChg chg="addSp modSp mod modClrScheme chgLayout">
        <pc:chgData name="Ginny Dudek" userId="787f50d1-3b77-4512-bcfb-ca490ebc47cd" providerId="ADAL" clId="{BA00688C-3697-F042-A1B3-B98B870A65CC}" dt="2022-01-04T19:58:28.011" v="862" actId="20577"/>
        <pc:sldMkLst>
          <pc:docMk/>
          <pc:sldMk cId="2515233161" sldId="2076137224"/>
        </pc:sldMkLst>
        <pc:spChg chg="mod ord">
          <ac:chgData name="Ginny Dudek" userId="787f50d1-3b77-4512-bcfb-ca490ebc47cd" providerId="ADAL" clId="{BA00688C-3697-F042-A1B3-B98B870A65CC}" dt="2022-01-04T19:58:28.011" v="862" actId="20577"/>
          <ac:spMkLst>
            <pc:docMk/>
            <pc:sldMk cId="2515233161" sldId="2076137224"/>
            <ac:spMk id="2" creationId="{D83B5487-915C-494B-860A-8B10AAE1EBF4}"/>
          </ac:spMkLst>
        </pc:spChg>
        <pc:spChg chg="mod ord">
          <ac:chgData name="Ginny Dudek" userId="787f50d1-3b77-4512-bcfb-ca490ebc47cd" providerId="ADAL" clId="{BA00688C-3697-F042-A1B3-B98B870A65CC}" dt="2022-01-04T19:57:39.005" v="832" actId="27636"/>
          <ac:spMkLst>
            <pc:docMk/>
            <pc:sldMk cId="2515233161" sldId="2076137224"/>
            <ac:spMk id="3" creationId="{FAB8FB33-5A6B-1148-B84F-34CC2307481D}"/>
          </ac:spMkLst>
        </pc:spChg>
        <pc:spChg chg="mod">
          <ac:chgData name="Ginny Dudek" userId="787f50d1-3b77-4512-bcfb-ca490ebc47cd" providerId="ADAL" clId="{BA00688C-3697-F042-A1B3-B98B870A65CC}" dt="2022-01-04T19:58:05.614" v="857" actId="1037"/>
          <ac:spMkLst>
            <pc:docMk/>
            <pc:sldMk cId="2515233161" sldId="2076137224"/>
            <ac:spMk id="8" creationId="{D0912E4D-25EF-DB4F-9C6C-6BF23943FD53}"/>
          </ac:spMkLst>
        </pc:spChg>
        <pc:spChg chg="mod">
          <ac:chgData name="Ginny Dudek" userId="787f50d1-3b77-4512-bcfb-ca490ebc47cd" providerId="ADAL" clId="{BA00688C-3697-F042-A1B3-B98B870A65CC}" dt="2022-01-04T19:58:05.614" v="857" actId="1037"/>
          <ac:spMkLst>
            <pc:docMk/>
            <pc:sldMk cId="2515233161" sldId="2076137224"/>
            <ac:spMk id="10" creationId="{D3C59B08-91E8-F341-B241-405427DD794D}"/>
          </ac:spMkLst>
        </pc:spChg>
        <pc:spChg chg="mod">
          <ac:chgData name="Ginny Dudek" userId="787f50d1-3b77-4512-bcfb-ca490ebc47cd" providerId="ADAL" clId="{BA00688C-3697-F042-A1B3-B98B870A65CC}" dt="2022-01-04T19:58:05.614" v="857" actId="1037"/>
          <ac:spMkLst>
            <pc:docMk/>
            <pc:sldMk cId="2515233161" sldId="2076137224"/>
            <ac:spMk id="11" creationId="{8A9317FA-A584-5E4B-A410-294BA2BC185B}"/>
          </ac:spMkLst>
        </pc:spChg>
        <pc:spChg chg="mod">
          <ac:chgData name="Ginny Dudek" userId="787f50d1-3b77-4512-bcfb-ca490ebc47cd" providerId="ADAL" clId="{BA00688C-3697-F042-A1B3-B98B870A65CC}" dt="2022-01-04T19:58:05.614" v="857" actId="1037"/>
          <ac:spMkLst>
            <pc:docMk/>
            <pc:sldMk cId="2515233161" sldId="2076137224"/>
            <ac:spMk id="12" creationId="{427F1DFF-0F46-5E43-98DB-BD10E72B181B}"/>
          </ac:spMkLst>
        </pc:spChg>
        <pc:spChg chg="add mod">
          <ac:chgData name="Ginny Dudek" userId="787f50d1-3b77-4512-bcfb-ca490ebc47cd" providerId="ADAL" clId="{BA00688C-3697-F042-A1B3-B98B870A65CC}" dt="2022-01-04T19:48:26.095" v="766"/>
          <ac:spMkLst>
            <pc:docMk/>
            <pc:sldMk cId="2515233161" sldId="2076137224"/>
            <ac:spMk id="25" creationId="{77A5AF1C-5695-3741-A057-DF2C4CDB0EBD}"/>
          </ac:spMkLst>
        </pc:spChg>
        <pc:grpChg chg="mod">
          <ac:chgData name="Ginny Dudek" userId="787f50d1-3b77-4512-bcfb-ca490ebc47cd" providerId="ADAL" clId="{BA00688C-3697-F042-A1B3-B98B870A65CC}" dt="2022-01-04T19:58:05.614" v="857" actId="1037"/>
          <ac:grpSpMkLst>
            <pc:docMk/>
            <pc:sldMk cId="2515233161" sldId="2076137224"/>
            <ac:grpSpMk id="7" creationId="{F2F6D661-D7B3-D749-B89B-AE6ADBE7F86E}"/>
          </ac:grpSpMkLst>
        </pc:grp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9" creationId="{2EE1CA99-CDCE-1E45-9FCD-E452D984A095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3" creationId="{01210970-B587-504B-8E78-223966513563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4" creationId="{421FED18-1219-EB46-8CC4-F8C8C9F55AB5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5" creationId="{DDCF128B-4EA6-B14B-91D7-BD7BD0760A90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6" creationId="{AD0B9F8F-92C4-CC48-B6A7-96C005AE37CD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7" creationId="{2BE84D9C-C810-024C-9D70-C41149985CDB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8" creationId="{08909EAF-1B03-0A41-B2CD-3A97E32DE13B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19" creationId="{8EAF5E68-7476-AF41-BD73-5068243274C2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20" creationId="{BEE5B7CE-540A-C748-86E6-27787BB52B3B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21" creationId="{84B3A206-1224-B240-85F0-F3327B1B7360}"/>
          </ac:picMkLst>
        </pc:picChg>
        <pc:picChg chg="mod">
          <ac:chgData name="Ginny Dudek" userId="787f50d1-3b77-4512-bcfb-ca490ebc47cd" providerId="ADAL" clId="{BA00688C-3697-F042-A1B3-B98B870A65CC}" dt="2022-01-04T19:58:05.614" v="857" actId="1037"/>
          <ac:picMkLst>
            <pc:docMk/>
            <pc:sldMk cId="2515233161" sldId="2076137224"/>
            <ac:picMk id="22" creationId="{29EBA463-68A7-9B49-B5C4-2EE07BE3BB30}"/>
          </ac:picMkLst>
        </pc:picChg>
      </pc:sldChg>
      <pc:sldChg chg="addSp delSp modSp mod chgLayout">
        <pc:chgData name="Ginny Dudek" userId="787f50d1-3b77-4512-bcfb-ca490ebc47cd" providerId="ADAL" clId="{BA00688C-3697-F042-A1B3-B98B870A65CC}" dt="2022-01-04T20:28:04.474" v="885" actId="948"/>
        <pc:sldMkLst>
          <pc:docMk/>
          <pc:sldMk cId="2674963561" sldId="2076137229"/>
        </pc:sldMkLst>
        <pc:spChg chg="add del mod ord">
          <ac:chgData name="Ginny Dudek" userId="787f50d1-3b77-4512-bcfb-ca490ebc47cd" providerId="ADAL" clId="{BA00688C-3697-F042-A1B3-B98B870A65CC}" dt="2022-01-04T19:58:43.912" v="864" actId="478"/>
          <ac:spMkLst>
            <pc:docMk/>
            <pc:sldMk cId="2674963561" sldId="2076137229"/>
            <ac:spMk id="2" creationId="{25AC5A23-874F-114B-9D06-808F1A7FA8D4}"/>
          </ac:spMkLst>
        </pc:spChg>
        <pc:spChg chg="add mod">
          <ac:chgData name="Ginny Dudek" userId="787f50d1-3b77-4512-bcfb-ca490ebc47cd" providerId="ADAL" clId="{BA00688C-3697-F042-A1B3-B98B870A65CC}" dt="2022-01-04T19:48:28.314" v="767"/>
          <ac:spMkLst>
            <pc:docMk/>
            <pc:sldMk cId="2674963561" sldId="2076137229"/>
            <ac:spMk id="29" creationId="{185765CC-706A-A546-A17E-E95C2879F0D7}"/>
          </ac:spMkLst>
        </pc:spChg>
        <pc:spChg chg="mod ord">
          <ac:chgData name="Ginny Dudek" userId="787f50d1-3b77-4512-bcfb-ca490ebc47cd" providerId="ADAL" clId="{BA00688C-3697-F042-A1B3-B98B870A65CC}" dt="2022-01-04T19:59:23.934" v="866" actId="27636"/>
          <ac:spMkLst>
            <pc:docMk/>
            <pc:sldMk cId="2674963561" sldId="2076137229"/>
            <ac:spMk id="34" creationId="{F54219B4-ACC1-6A4A-BD5D-BB2F20848A02}"/>
          </ac:spMkLst>
        </pc:spChg>
        <pc:spChg chg="mod ord">
          <ac:chgData name="Ginny Dudek" userId="787f50d1-3b77-4512-bcfb-ca490ebc47cd" providerId="ADAL" clId="{BA00688C-3697-F042-A1B3-B98B870A65CC}" dt="2022-01-04T19:59:33.562" v="876" actId="1036"/>
          <ac:spMkLst>
            <pc:docMk/>
            <pc:sldMk cId="2674963561" sldId="2076137229"/>
            <ac:spMk id="36" creationId="{A0AF82E1-E977-2943-B73F-C68E7170663D}"/>
          </ac:spMkLst>
        </pc:spChg>
        <pc:spChg chg="mod">
          <ac:chgData name="Ginny Dudek" userId="787f50d1-3b77-4512-bcfb-ca490ebc47cd" providerId="ADAL" clId="{BA00688C-3697-F042-A1B3-B98B870A65CC}" dt="2022-01-04T20:28:04.474" v="885" actId="948"/>
          <ac:spMkLst>
            <pc:docMk/>
            <pc:sldMk cId="2674963561" sldId="2076137229"/>
            <ac:spMk id="67" creationId="{A9BF7A09-ADB5-FA4C-BDAB-9F8E94942D23}"/>
          </ac:spMkLst>
        </pc:spChg>
      </pc:sldChg>
      <pc:sldChg chg="addSp modSp mod modClrScheme chgLayout modNotesTx">
        <pc:chgData name="Ginny Dudek" userId="787f50d1-3b77-4512-bcfb-ca490ebc47cd" providerId="ADAL" clId="{BA00688C-3697-F042-A1B3-B98B870A65CC}" dt="2022-01-04T20:55:56.740" v="1252" actId="20577"/>
        <pc:sldMkLst>
          <pc:docMk/>
          <pc:sldMk cId="2991824205" sldId="2076137230"/>
        </pc:sldMkLst>
        <pc:spChg chg="mod ord">
          <ac:chgData name="Ginny Dudek" userId="787f50d1-3b77-4512-bcfb-ca490ebc47cd" providerId="ADAL" clId="{BA00688C-3697-F042-A1B3-B98B870A65CC}" dt="2022-01-04T20:38:34.829" v="1015" actId="20577"/>
          <ac:spMkLst>
            <pc:docMk/>
            <pc:sldMk cId="2991824205" sldId="2076137230"/>
            <ac:spMk id="3" creationId="{13DF04FC-2726-6747-A2DE-3AC2E509645F}"/>
          </ac:spMkLst>
        </pc:spChg>
        <pc:spChg chg="add mod">
          <ac:chgData name="Ginny Dudek" userId="787f50d1-3b77-4512-bcfb-ca490ebc47cd" providerId="ADAL" clId="{BA00688C-3697-F042-A1B3-B98B870A65CC}" dt="2022-01-04T19:48:36.364" v="770"/>
          <ac:spMkLst>
            <pc:docMk/>
            <pc:sldMk cId="2991824205" sldId="2076137230"/>
            <ac:spMk id="5" creationId="{B54617E5-62D0-154D-A52B-BBB4D188540F}"/>
          </ac:spMkLst>
        </pc:spChg>
        <pc:spChg chg="mod ord">
          <ac:chgData name="Ginny Dudek" userId="787f50d1-3b77-4512-bcfb-ca490ebc47cd" providerId="ADAL" clId="{BA00688C-3697-F042-A1B3-B98B870A65CC}" dt="2022-01-04T20:37:23.215" v="985" actId="27636"/>
          <ac:spMkLst>
            <pc:docMk/>
            <pc:sldMk cId="2991824205" sldId="2076137230"/>
            <ac:spMk id="7" creationId="{CBEA7A7C-70BB-43A4-826A-CA0FBE28CDBC}"/>
          </ac:spMkLst>
        </pc:spChg>
        <pc:picChg chg="mod">
          <ac:chgData name="Ginny Dudek" userId="787f50d1-3b77-4512-bcfb-ca490ebc47cd" providerId="ADAL" clId="{BA00688C-3697-F042-A1B3-B98B870A65CC}" dt="2022-01-04T20:39:16.998" v="1022" actId="1035"/>
          <ac:picMkLst>
            <pc:docMk/>
            <pc:sldMk cId="2991824205" sldId="2076137230"/>
            <ac:picMk id="6" creationId="{4B8E7D3C-FDC4-4AB3-B983-811EE4D653FB}"/>
          </ac:picMkLst>
        </pc:picChg>
      </pc:sldChg>
      <pc:sldChg chg="addSp delSp modSp mod">
        <pc:chgData name="Ginny Dudek" userId="787f50d1-3b77-4512-bcfb-ca490ebc47cd" providerId="ADAL" clId="{BA00688C-3697-F042-A1B3-B98B870A65CC}" dt="2022-01-04T19:15:14.706" v="745" actId="21"/>
        <pc:sldMkLst>
          <pc:docMk/>
          <pc:sldMk cId="397639338" sldId="2076137237"/>
        </pc:sldMkLst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397639338" sldId="2076137237"/>
            <ac:spMk id="2" creationId="{D7436EEB-D736-654D-9DC3-9D623EF01411}"/>
          </ac:spMkLst>
        </pc:spChg>
        <pc:spChg chg="mod">
          <ac:chgData name="Ginny Dudek" userId="787f50d1-3b77-4512-bcfb-ca490ebc47cd" providerId="ADAL" clId="{BA00688C-3697-F042-A1B3-B98B870A65CC}" dt="2022-01-04T19:12:37.652" v="643" actId="207"/>
          <ac:spMkLst>
            <pc:docMk/>
            <pc:sldMk cId="397639338" sldId="2076137237"/>
            <ac:spMk id="6" creationId="{7B94BCEB-C9EA-404C-8DC8-081ABFAF1E97}"/>
          </ac:spMkLst>
        </pc:spChg>
        <pc:spChg chg="mod">
          <ac:chgData name="Ginny Dudek" userId="787f50d1-3b77-4512-bcfb-ca490ebc47cd" providerId="ADAL" clId="{BA00688C-3697-F042-A1B3-B98B870A65CC}" dt="2022-01-04T19:12:44.164" v="644" actId="1076"/>
          <ac:spMkLst>
            <pc:docMk/>
            <pc:sldMk cId="397639338" sldId="2076137237"/>
            <ac:spMk id="8" creationId="{794522F2-F7EB-7443-BBE1-3337460DA992}"/>
          </ac:spMkLst>
        </pc:spChg>
        <pc:spChg chg="add del mod">
          <ac:chgData name="Ginny Dudek" userId="787f50d1-3b77-4512-bcfb-ca490ebc47cd" providerId="ADAL" clId="{BA00688C-3697-F042-A1B3-B98B870A65CC}" dt="2022-01-04T19:15:14.706" v="745" actId="21"/>
          <ac:spMkLst>
            <pc:docMk/>
            <pc:sldMk cId="397639338" sldId="2076137237"/>
            <ac:spMk id="9" creationId="{EF13033E-7385-A446-9FF9-B22A5EBE4CD6}"/>
          </ac:spMkLst>
        </pc:spChg>
        <pc:graphicFrameChg chg="mod">
          <ac:chgData name="Ginny Dudek" userId="787f50d1-3b77-4512-bcfb-ca490ebc47cd" providerId="ADAL" clId="{BA00688C-3697-F042-A1B3-B98B870A65CC}" dt="2022-01-04T19:12:31.237" v="642" actId="1035"/>
          <ac:graphicFrameMkLst>
            <pc:docMk/>
            <pc:sldMk cId="397639338" sldId="2076137237"/>
            <ac:graphicFrameMk id="5" creationId="{17BD8B6B-D821-9843-9FF1-3E1F3710ED0F}"/>
          </ac:graphicFrameMkLst>
        </pc:graphicFrameChg>
      </pc:sldChg>
      <pc:sldChg chg="addSp modSp mod modClrScheme chgLayout">
        <pc:chgData name="Ginny Dudek" userId="787f50d1-3b77-4512-bcfb-ca490ebc47cd" providerId="ADAL" clId="{BA00688C-3697-F042-A1B3-B98B870A65CC}" dt="2022-01-04T19:56:53.563" v="828" actId="1036"/>
        <pc:sldMkLst>
          <pc:docMk/>
          <pc:sldMk cId="2272754384" sldId="2076137239"/>
        </pc:sldMkLst>
        <pc:spChg chg="mod ord">
          <ac:chgData name="Ginny Dudek" userId="787f50d1-3b77-4512-bcfb-ca490ebc47cd" providerId="ADAL" clId="{BA00688C-3697-F042-A1B3-B98B870A65CC}" dt="2022-01-04T19:56:37.264" v="810" actId="27636"/>
          <ac:spMkLst>
            <pc:docMk/>
            <pc:sldMk cId="2272754384" sldId="2076137239"/>
            <ac:spMk id="2" creationId="{A6371A1D-03CD-3B42-8402-1724D2915B8B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" creationId="{6CAC00D7-1D2B-4F4E-AF99-034770A619E2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8" creationId="{91C01E0C-ACEF-E344-8210-C9AB3756B7B8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" creationId="{E4C06C18-93BE-E945-9233-33667B75D598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0" creationId="{E96F7E29-7CB6-5B45-9935-335DC34BF9E1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1" creationId="{6C25034A-2C36-B546-A7EA-EC9A8850CAA2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2" creationId="{C0FD3FEE-5529-0448-9A11-736E6C1E10EA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3" creationId="{BD63726D-FBD6-6545-9426-AAF3955DC690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4" creationId="{5F0A89CB-7192-BC4D-BC97-39B91439DA41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5" creationId="{EBAE33E6-60AA-1142-B224-293179F6C51B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6" creationId="{85E82C83-DC17-8247-9321-2C6BD0143EAD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7" creationId="{4B7C47FB-333E-B74C-AF52-817293037C38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8" creationId="{9686C983-6223-9C45-8F33-F31770462FC3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9" creationId="{4A4D0707-C751-7F40-AA05-3053475E0D2E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27" creationId="{72A79D9F-A843-D149-8F9C-A90268F66352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29" creationId="{0CEB9A49-E8CA-0949-BD63-CE28E25DBB78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46" creationId="{99E4849C-813E-D34E-B837-6E0C8CD1AA82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49" creationId="{7AA4ADB4-55D5-0243-B13B-862932EC3AB4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51" creationId="{853E53A4-0E92-1C41-A79E-EB341BC4D5C6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52" creationId="{51E6C830-4DCA-2A4F-BA6D-6A6DAF14212E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53" creationId="{D151C03B-CFAE-BA42-A6BA-BFBB9E2940DB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54" creationId="{F7B5CBBB-FAE7-E341-8F20-8C6CB98ABA70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55" creationId="{34E25111-B258-C741-87F3-A67332C2A0D1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59" creationId="{82F4F2C8-EEBB-BF4F-B392-2C52557377BA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1" creationId="{19143302-ADF5-D042-8ACF-98512E8CE6D5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2" creationId="{11047B56-B72C-004B-B3FF-1AEAD9E70C06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3" creationId="{A407BDC7-3D3B-BB4F-9C29-336DA164C954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4" creationId="{BE53182D-29EB-7241-A580-8BA4EEA9E274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5" creationId="{C19AF174-E677-DA41-9D52-F8BE7129117D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6" creationId="{C8B3082F-338D-E048-A567-C2478281D2B4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7" creationId="{90109DE4-B5C6-984D-A37E-4326A585C89B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8" creationId="{B89AFD5E-9024-F844-A4DD-9336436ED6DF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69" creationId="{EE695FA4-F4C5-0B4B-A28A-22FD03A15E39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0" creationId="{541C2182-638B-2945-BFCD-94C39C783E45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1" creationId="{DBF88955-706E-BA4C-BBCD-1596542C38DD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3" creationId="{2C9F8A41-4860-914A-9FFC-D110C44624C6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4" creationId="{1726A3D4-6A75-FC4E-986D-7EB5FAA24C5D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5" creationId="{0353E121-3342-4048-AEB7-A00F468E288E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6" creationId="{1C97F20D-D5D4-744B-9ADF-A2AFE8C086BA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78" creationId="{6CAA5D41-99FA-524C-90B6-CDF4D0F3676D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0" creationId="{96914F74-A375-8443-9C6D-0323943D9A9F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3" creationId="{AC116155-478B-4049-A798-DC4FD22E8DA3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5" creationId="{C53A8869-875A-BB45-ABD6-FD9985959736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6" creationId="{27CB86DC-40C2-1247-A9B5-489C0BDEEF47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7" creationId="{4967726F-17DA-BD46-B6E1-636A05B338CB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8" creationId="{C9E19826-303D-714E-AEAF-0F8E43981798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99" creationId="{C2C7C5D5-F4A5-074C-B951-5F97FBC48321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00" creationId="{1D778528-E8FE-764B-9E9E-41A44F3CC2F7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06" creationId="{0EC11B0E-3FE0-7948-832D-8D4F94E27441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08" creationId="{D934D688-F0F7-D149-9FE6-9FB2EDD1594F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10" creationId="{88A7BBD6-8F5B-294C-8152-1C6965F77D19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15" creationId="{EC93BD4A-FF4E-DE4C-88CA-8C419D60309A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16" creationId="{89AECE2A-DE61-334F-A20C-5EDC7E6E7673}"/>
          </ac:spMkLst>
        </pc:spChg>
        <pc:spChg chg="add mod">
          <ac:chgData name="Ginny Dudek" userId="787f50d1-3b77-4512-bcfb-ca490ebc47cd" providerId="ADAL" clId="{BA00688C-3697-F042-A1B3-B98B870A65CC}" dt="2022-01-04T19:48:17.874" v="764"/>
          <ac:spMkLst>
            <pc:docMk/>
            <pc:sldMk cId="2272754384" sldId="2076137239"/>
            <ac:spMk id="131" creationId="{8D41E133-5444-F64C-80D2-5773897C8B1C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68" creationId="{DDC85414-6AE4-0B4B-A7DD-778766833286}"/>
          </ac:spMkLst>
        </pc:spChg>
        <pc:spChg chg="mod">
          <ac:chgData name="Ginny Dudek" userId="787f50d1-3b77-4512-bcfb-ca490ebc47cd" providerId="ADAL" clId="{BA00688C-3697-F042-A1B3-B98B870A65CC}" dt="2022-01-04T19:56:53.563" v="828" actId="1036"/>
          <ac:spMkLst>
            <pc:docMk/>
            <pc:sldMk cId="2272754384" sldId="2076137239"/>
            <ac:spMk id="172" creationId="{07D17C53-58B7-8547-A06D-FF1A869D005D}"/>
          </ac:spMkLst>
        </pc:s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3" creationId="{1D0190EA-1491-6144-812B-391E25543B56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4" creationId="{AC2D09C2-A0DE-0F42-849E-B0AF51543862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5" creationId="{08489C9F-6B6E-4B4C-8BF1-EF3AC66C7ADA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6" creationId="{3A5D1CF7-CEFB-E542-8393-CC0661E88BC0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20" creationId="{40037579-D314-D84C-A0A3-B3771D67C5F4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21" creationId="{9CEFCF19-9904-8A4D-BDB8-ABF86CBCDB25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22" creationId="{57F6CA41-CD7D-CA41-BFEC-36E9080611F0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23" creationId="{5B440A46-B9F7-F848-B576-BDED0E59551A}"/>
          </ac:grpSpMkLst>
        </pc:grpChg>
        <pc:grpChg chg="mod">
          <ac:chgData name="Ginny Dudek" userId="787f50d1-3b77-4512-bcfb-ca490ebc47cd" providerId="ADAL" clId="{BA00688C-3697-F042-A1B3-B98B870A65CC}" dt="2022-01-04T19:56:53.563" v="828" actId="1036"/>
          <ac:grpSpMkLst>
            <pc:docMk/>
            <pc:sldMk cId="2272754384" sldId="2076137239"/>
            <ac:grpSpMk id="79" creationId="{06E7A8FA-0209-A240-9F0E-4123489EB396}"/>
          </ac:grpSpMkLst>
        </pc:grp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05" creationId="{FCE9BA80-C1CF-E241-A410-734421FF3513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07" creationId="{A45C8895-48DC-2A43-9F87-8AEA836EDED2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09" creationId="{FD2D0E5B-BD53-D844-8649-20808775FC3C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11" creationId="{EBB10025-8D3C-DB4D-A87E-AB2DABE8816A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13" creationId="{477D12CD-632F-2646-8E66-ADD540D79DCC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25" creationId="{34368DC2-6F65-8645-9BA7-D441B02DE9EF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42" creationId="{796B8DBD-AC0B-8244-98AE-733039396AFE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88" creationId="{E0CF8696-0047-4A4C-8EB6-8D8496CCE34F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89" creationId="{5059DF54-69C9-A245-BE79-62D47038ECC7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90" creationId="{2A982220-0C9F-C74B-AC51-DCF3177F757E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91" creationId="{30C5EF77-C3AF-FD45-982A-3FE75347C9F7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92" creationId="{D91D21CF-F76E-0140-A73D-E32D51809DB6}"/>
          </ac:picMkLst>
        </pc:picChg>
        <pc:picChg chg="mod">
          <ac:chgData name="Ginny Dudek" userId="787f50d1-3b77-4512-bcfb-ca490ebc47cd" providerId="ADAL" clId="{BA00688C-3697-F042-A1B3-B98B870A65CC}" dt="2022-01-04T19:56:53.563" v="828" actId="1036"/>
          <ac:picMkLst>
            <pc:docMk/>
            <pc:sldMk cId="2272754384" sldId="2076137239"/>
            <ac:picMk id="193" creationId="{EA00DDA9-F873-2542-BFDF-B12EEEAD01D0}"/>
          </ac:picMkLst>
        </pc:pic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37" creationId="{7B002AB9-095F-3741-B155-92CBFC76F31C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39" creationId="{F87E7EA1-C144-F54F-94B2-3F7E74FBE8E8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43" creationId="{5964501D-CAF6-0E4B-B239-198902ADBD0D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50" creationId="{CFD35EA4-4CD0-BC4C-98FC-4C82004A418A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60" creationId="{0A871C8E-1F2E-5A41-B8ED-F9E7BA817DE8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94" creationId="{63715EF1-EF83-9A4A-A1FA-199F0F278007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14" creationId="{CA449D1A-76EE-7B4C-A687-FBD206B680A2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17" creationId="{D7822DC9-39B1-7F42-99BC-FD82043156B3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23" creationId="{148BAFB4-8FE0-2D4E-9A81-7F06F913EBBB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26" creationId="{A0D3589D-BB65-BA49-AC61-32896CAACDDF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0" creationId="{FB97C1FD-5CC2-A140-B642-A63627D20AF6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2" creationId="{F634BA76-DA47-C340-9288-3F9DBA36EA71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5" creationId="{167153C8-B718-994B-BFE7-6B48DBB7D230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6" creationId="{FA5F3DA8-73EE-A244-B765-629B64E1D415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7" creationId="{81D9C5FA-22D1-FA42-956C-4F39183D8FB1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8" creationId="{BB04B965-825E-8B4B-822B-B4547FB60F12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39" creationId="{DE3EA418-7D4B-DA47-AED7-212C14C20250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40" creationId="{A527D035-26E5-4346-96F2-1736C32EE2C6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75" creationId="{0375CF5B-06BC-1E4C-BABC-2EC7530EB3F1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78" creationId="{8F8B1704-3E68-2849-9E76-203A7519F28A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81" creationId="{3A20DD8B-FFDB-F947-8075-C3DA1B81C755}"/>
          </ac:cxnSpMkLst>
        </pc:cxnChg>
        <pc:cxnChg chg="mod">
          <ac:chgData name="Ginny Dudek" userId="787f50d1-3b77-4512-bcfb-ca490ebc47cd" providerId="ADAL" clId="{BA00688C-3697-F042-A1B3-B98B870A65CC}" dt="2022-01-04T19:56:53.563" v="828" actId="1036"/>
          <ac:cxnSpMkLst>
            <pc:docMk/>
            <pc:sldMk cId="2272754384" sldId="2076137239"/>
            <ac:cxnSpMk id="184" creationId="{3F6BB74E-CDDA-6E4E-8E11-2AFC4283A9EF}"/>
          </ac:cxnSpMkLst>
        </pc:cxnChg>
      </pc:sldChg>
      <pc:sldChg chg="addSp delSp modSp mod chgLayout">
        <pc:chgData name="Ginny Dudek" userId="787f50d1-3b77-4512-bcfb-ca490ebc47cd" providerId="ADAL" clId="{BA00688C-3697-F042-A1B3-B98B870A65CC}" dt="2022-01-04T19:08:54.707" v="575" actId="313"/>
        <pc:sldMkLst>
          <pc:docMk/>
          <pc:sldMk cId="3193269537" sldId="2076137242"/>
        </pc:sldMkLst>
        <pc:spChg chg="add del mod ord">
          <ac:chgData name="Ginny Dudek" userId="787f50d1-3b77-4512-bcfb-ca490ebc47cd" providerId="ADAL" clId="{BA00688C-3697-F042-A1B3-B98B870A65CC}" dt="2022-01-04T19:05:38.965" v="516" actId="478"/>
          <ac:spMkLst>
            <pc:docMk/>
            <pc:sldMk cId="3193269537" sldId="2076137242"/>
            <ac:spMk id="2" creationId="{57B2ABCB-C84F-F441-AF24-CA7DEA5BE242}"/>
          </ac:spMkLst>
        </pc:spChg>
        <pc:spChg chg="mod ord">
          <ac:chgData name="Ginny Dudek" userId="787f50d1-3b77-4512-bcfb-ca490ebc47cd" providerId="ADAL" clId="{BA00688C-3697-F042-A1B3-B98B870A65CC}" dt="2022-01-04T19:06:14.747" v="523" actId="1076"/>
          <ac:spMkLst>
            <pc:docMk/>
            <pc:sldMk cId="3193269537" sldId="2076137242"/>
            <ac:spMk id="4" creationId="{F64634AA-515F-7C47-B283-32BAE58855AE}"/>
          </ac:spMkLst>
        </pc:spChg>
        <pc:spChg chg="mod ord">
          <ac:chgData name="Ginny Dudek" userId="787f50d1-3b77-4512-bcfb-ca490ebc47cd" providerId="ADAL" clId="{BA00688C-3697-F042-A1B3-B98B870A65CC}" dt="2022-01-04T19:05:47.072" v="518" actId="27636"/>
          <ac:spMkLst>
            <pc:docMk/>
            <pc:sldMk cId="3193269537" sldId="2076137242"/>
            <ac:spMk id="5" creationId="{EC2E6014-669D-BD4B-899E-74C7A76DCC88}"/>
          </ac:spMkLst>
        </pc:spChg>
        <pc:spChg chg="mod ord">
          <ac:chgData name="Ginny Dudek" userId="787f50d1-3b77-4512-bcfb-ca490ebc47cd" providerId="ADAL" clId="{BA00688C-3697-F042-A1B3-B98B870A65CC}" dt="2022-01-04T19:06:04.009" v="521" actId="1076"/>
          <ac:spMkLst>
            <pc:docMk/>
            <pc:sldMk cId="3193269537" sldId="2076137242"/>
            <ac:spMk id="7" creationId="{3A75358E-724A-4D40-8A3B-6CE26DEB7FCD}"/>
          </ac:spMkLst>
        </pc:spChg>
        <pc:spChg chg="mod">
          <ac:chgData name="Ginny Dudek" userId="787f50d1-3b77-4512-bcfb-ca490ebc47cd" providerId="ADAL" clId="{BA00688C-3697-F042-A1B3-B98B870A65CC}" dt="2022-01-04T19:07:08.553" v="546" actId="6549"/>
          <ac:spMkLst>
            <pc:docMk/>
            <pc:sldMk cId="3193269537" sldId="2076137242"/>
            <ac:spMk id="246" creationId="{153B8FA2-A89E-894E-9F9C-31BE8C5DCEC0}"/>
          </ac:spMkLst>
        </pc:spChg>
        <pc:spChg chg="mod">
          <ac:chgData name="Ginny Dudek" userId="787f50d1-3b77-4512-bcfb-ca490ebc47cd" providerId="ADAL" clId="{BA00688C-3697-F042-A1B3-B98B870A65CC}" dt="2022-01-04T19:08:52.375" v="573" actId="313"/>
          <ac:spMkLst>
            <pc:docMk/>
            <pc:sldMk cId="3193269537" sldId="2076137242"/>
            <ac:spMk id="247" creationId="{2915D2D7-E630-2047-AD55-CA432EC5CF02}"/>
          </ac:spMkLst>
        </pc:spChg>
        <pc:spChg chg="mod">
          <ac:chgData name="Ginny Dudek" userId="787f50d1-3b77-4512-bcfb-ca490ebc47cd" providerId="ADAL" clId="{BA00688C-3697-F042-A1B3-B98B870A65CC}" dt="2022-01-04T19:08:53.409" v="574" actId="313"/>
          <ac:spMkLst>
            <pc:docMk/>
            <pc:sldMk cId="3193269537" sldId="2076137242"/>
            <ac:spMk id="249" creationId="{AC0BEA85-A1AD-E744-8D4C-0517A347690A}"/>
          </ac:spMkLst>
        </pc:spChg>
        <pc:spChg chg="mod">
          <ac:chgData name="Ginny Dudek" userId="787f50d1-3b77-4512-bcfb-ca490ebc47cd" providerId="ADAL" clId="{BA00688C-3697-F042-A1B3-B98B870A65CC}" dt="2022-01-04T19:08:54.707" v="575" actId="313"/>
          <ac:spMkLst>
            <pc:docMk/>
            <pc:sldMk cId="3193269537" sldId="2076137242"/>
            <ac:spMk id="250" creationId="{BD025A5B-28FC-0B44-AE76-42EF3DB51533}"/>
          </ac:spMkLst>
        </pc:spChg>
        <pc:spChg chg="mod">
          <ac:chgData name="Ginny Dudek" userId="787f50d1-3b77-4512-bcfb-ca490ebc47cd" providerId="ADAL" clId="{BA00688C-3697-F042-A1B3-B98B870A65CC}" dt="2022-01-04T19:06:37.093" v="537" actId="255"/>
          <ac:spMkLst>
            <pc:docMk/>
            <pc:sldMk cId="3193269537" sldId="2076137242"/>
            <ac:spMk id="251" creationId="{1A95615C-C95B-014E-9D7B-635501A84E60}"/>
          </ac:spMkLst>
        </pc:spChg>
        <pc:spChg chg="mod">
          <ac:chgData name="Ginny Dudek" userId="787f50d1-3b77-4512-bcfb-ca490ebc47cd" providerId="ADAL" clId="{BA00688C-3697-F042-A1B3-B98B870A65CC}" dt="2022-01-04T19:06:37.093" v="537" actId="255"/>
          <ac:spMkLst>
            <pc:docMk/>
            <pc:sldMk cId="3193269537" sldId="2076137242"/>
            <ac:spMk id="252" creationId="{70174C49-D7CF-2443-AD24-FA4F0B81293F}"/>
          </ac:spMkLst>
        </pc:spChg>
      </pc:sldChg>
      <pc:sldChg chg="addSp delSp modSp mod chgLayout">
        <pc:chgData name="Ginny Dudek" userId="787f50d1-3b77-4512-bcfb-ca490ebc47cd" providerId="ADAL" clId="{BA00688C-3697-F042-A1B3-B98B870A65CC}" dt="2022-01-04T19:09:37.123" v="579" actId="313"/>
        <pc:sldMkLst>
          <pc:docMk/>
          <pc:sldMk cId="1736969355" sldId="2076137243"/>
        </pc:sldMkLst>
        <pc:spChg chg="mod ord">
          <ac:chgData name="Ginny Dudek" userId="787f50d1-3b77-4512-bcfb-ca490ebc47cd" providerId="ADAL" clId="{BA00688C-3697-F042-A1B3-B98B870A65CC}" dt="2022-01-04T19:02:29.236" v="478" actId="700"/>
          <ac:spMkLst>
            <pc:docMk/>
            <pc:sldMk cId="1736969355" sldId="2076137243"/>
            <ac:spMk id="4" creationId="{F64634AA-515F-7C47-B283-32BAE58855AE}"/>
          </ac:spMkLst>
        </pc:spChg>
        <pc:spChg chg="mod ord">
          <ac:chgData name="Ginny Dudek" userId="787f50d1-3b77-4512-bcfb-ca490ebc47cd" providerId="ADAL" clId="{BA00688C-3697-F042-A1B3-B98B870A65CC}" dt="2022-01-04T19:02:43.803" v="481" actId="27636"/>
          <ac:spMkLst>
            <pc:docMk/>
            <pc:sldMk cId="1736969355" sldId="2076137243"/>
            <ac:spMk id="5" creationId="{EC2E6014-669D-BD4B-899E-74C7A76DCC88}"/>
          </ac:spMkLst>
        </pc:spChg>
        <pc:spChg chg="mod ord">
          <ac:chgData name="Ginny Dudek" userId="787f50d1-3b77-4512-bcfb-ca490ebc47cd" providerId="ADAL" clId="{BA00688C-3697-F042-A1B3-B98B870A65CC}" dt="2022-01-04T19:02:58.414" v="484" actId="1076"/>
          <ac:spMkLst>
            <pc:docMk/>
            <pc:sldMk cId="1736969355" sldId="2076137243"/>
            <ac:spMk id="7" creationId="{3A75358E-724A-4D40-8A3B-6CE26DEB7FCD}"/>
          </ac:spMkLst>
        </pc:spChg>
        <pc:spChg chg="mod">
          <ac:chgData name="Ginny Dudek" userId="787f50d1-3b77-4512-bcfb-ca490ebc47cd" providerId="ADAL" clId="{BA00688C-3697-F042-A1B3-B98B870A65CC}" dt="2022-01-04T19:03:26.045" v="504" actId="1038"/>
          <ac:spMkLst>
            <pc:docMk/>
            <pc:sldMk cId="1736969355" sldId="2076137243"/>
            <ac:spMk id="12" creationId="{220D48A8-26CD-6643-8C57-563814862943}"/>
          </ac:spMkLst>
        </pc:spChg>
        <pc:spChg chg="add del mod ord">
          <ac:chgData name="Ginny Dudek" userId="787f50d1-3b77-4512-bcfb-ca490ebc47cd" providerId="ADAL" clId="{BA00688C-3697-F042-A1B3-B98B870A65CC}" dt="2022-01-04T19:02:35.634" v="479" actId="478"/>
          <ac:spMkLst>
            <pc:docMk/>
            <pc:sldMk cId="1736969355" sldId="2076137243"/>
            <ac:spMk id="19" creationId="{623F55AC-0E39-F445-9197-0B84FB3B1E89}"/>
          </ac:spMkLst>
        </pc:spChg>
        <pc:spChg chg="mod">
          <ac:chgData name="Ginny Dudek" userId="787f50d1-3b77-4512-bcfb-ca490ebc47cd" providerId="ADAL" clId="{BA00688C-3697-F042-A1B3-B98B870A65CC}" dt="2022-01-04T19:03:26.045" v="504" actId="1038"/>
          <ac:spMkLst>
            <pc:docMk/>
            <pc:sldMk cId="1736969355" sldId="2076137243"/>
            <ac:spMk id="230" creationId="{09EEDA86-1973-9941-BCAC-49E06B1E2585}"/>
          </ac:spMkLst>
        </pc:spChg>
        <pc:spChg chg="add del mod">
          <ac:chgData name="Ginny Dudek" userId="787f50d1-3b77-4512-bcfb-ca490ebc47cd" providerId="ADAL" clId="{BA00688C-3697-F042-A1B3-B98B870A65CC}" dt="2022-01-04T19:03:50.581" v="507"/>
          <ac:spMkLst>
            <pc:docMk/>
            <pc:sldMk cId="1736969355" sldId="2076137243"/>
            <ac:spMk id="317" creationId="{6269C067-6E89-6247-97DC-FB088E240191}"/>
          </ac:spMkLst>
        </pc:spChg>
        <pc:spChg chg="add mod">
          <ac:chgData name="Ginny Dudek" userId="787f50d1-3b77-4512-bcfb-ca490ebc47cd" providerId="ADAL" clId="{BA00688C-3697-F042-A1B3-B98B870A65CC}" dt="2022-01-04T19:04:14.716" v="512" actId="1076"/>
          <ac:spMkLst>
            <pc:docMk/>
            <pc:sldMk cId="1736969355" sldId="2076137243"/>
            <ac:spMk id="318" creationId="{BFC4631D-1BBC-FA4E-97B7-9345507A8248}"/>
          </ac:spMkLst>
        </pc:spChg>
        <pc:spChg chg="mod">
          <ac:chgData name="Ginny Dudek" userId="787f50d1-3b77-4512-bcfb-ca490ebc47cd" providerId="ADAL" clId="{BA00688C-3697-F042-A1B3-B98B870A65CC}" dt="2022-01-04T19:08:07.172" v="566" actId="20577"/>
          <ac:spMkLst>
            <pc:docMk/>
            <pc:sldMk cId="1736969355" sldId="2076137243"/>
            <ac:spMk id="417" creationId="{6B0119E2-AFE5-9B47-BE0F-153904D888AD}"/>
          </ac:spMkLst>
        </pc:spChg>
        <pc:spChg chg="mod">
          <ac:chgData name="Ginny Dudek" userId="787f50d1-3b77-4512-bcfb-ca490ebc47cd" providerId="ADAL" clId="{BA00688C-3697-F042-A1B3-B98B870A65CC}" dt="2022-01-04T19:09:37.123" v="579" actId="313"/>
          <ac:spMkLst>
            <pc:docMk/>
            <pc:sldMk cId="1736969355" sldId="2076137243"/>
            <ac:spMk id="418" creationId="{B3CBDEC0-D771-1345-99D2-60FC58342163}"/>
          </ac:spMkLst>
        </pc:spChg>
        <pc:spChg chg="mod">
          <ac:chgData name="Ginny Dudek" userId="787f50d1-3b77-4512-bcfb-ca490ebc47cd" providerId="ADAL" clId="{BA00688C-3697-F042-A1B3-B98B870A65CC}" dt="2022-01-04T19:08:47.182" v="570" actId="313"/>
          <ac:spMkLst>
            <pc:docMk/>
            <pc:sldMk cId="1736969355" sldId="2076137243"/>
            <ac:spMk id="419" creationId="{F7712359-3FA7-764F-9DDF-9E39AD8E7235}"/>
          </ac:spMkLst>
        </pc:spChg>
        <pc:spChg chg="mod">
          <ac:chgData name="Ginny Dudek" userId="787f50d1-3b77-4512-bcfb-ca490ebc47cd" providerId="ADAL" clId="{BA00688C-3697-F042-A1B3-B98B870A65CC}" dt="2022-01-04T19:08:48.504" v="571" actId="313"/>
          <ac:spMkLst>
            <pc:docMk/>
            <pc:sldMk cId="1736969355" sldId="2076137243"/>
            <ac:spMk id="420" creationId="{CDAE82E4-1061-2A43-9EC0-4CF5D09189AE}"/>
          </ac:spMkLst>
        </pc:spChg>
      </pc:sldChg>
      <pc:sldChg chg="addSp delSp modSp mod modClrScheme chgLayout">
        <pc:chgData name="Ginny Dudek" userId="787f50d1-3b77-4512-bcfb-ca490ebc47cd" providerId="ADAL" clId="{BA00688C-3697-F042-A1B3-B98B870A65CC}" dt="2022-01-04T20:49:51.247" v="1192" actId="700"/>
        <pc:sldMkLst>
          <pc:docMk/>
          <pc:sldMk cId="99757654" sldId="2076137270"/>
        </pc:sldMkLst>
        <pc:spChg chg="mod ord">
          <ac:chgData name="Ginny Dudek" userId="787f50d1-3b77-4512-bcfb-ca490ebc47cd" providerId="ADAL" clId="{BA00688C-3697-F042-A1B3-B98B870A65CC}" dt="2022-01-04T20:49:51.247" v="1192" actId="700"/>
          <ac:spMkLst>
            <pc:docMk/>
            <pc:sldMk cId="99757654" sldId="2076137270"/>
            <ac:spMk id="2" creationId="{D4F71A6C-F8BD-0A48-8D8A-DF20C5220E6D}"/>
          </ac:spMkLst>
        </pc:spChg>
        <pc:spChg chg="add del mod ord">
          <ac:chgData name="Ginny Dudek" userId="787f50d1-3b77-4512-bcfb-ca490ebc47cd" providerId="ADAL" clId="{BA00688C-3697-F042-A1B3-B98B870A65CC}" dt="2022-01-04T20:49:51.247" v="1192" actId="700"/>
          <ac:spMkLst>
            <pc:docMk/>
            <pc:sldMk cId="99757654" sldId="2076137270"/>
            <ac:spMk id="3" creationId="{F42C05E7-37F1-4043-B47B-BD49AF2CC152}"/>
          </ac:spMkLst>
        </pc:spChg>
        <pc:spChg chg="mod ord">
          <ac:chgData name="Ginny Dudek" userId="787f50d1-3b77-4512-bcfb-ca490ebc47cd" providerId="ADAL" clId="{BA00688C-3697-F042-A1B3-B98B870A65CC}" dt="2022-01-04T20:49:51.247" v="1192" actId="700"/>
          <ac:spMkLst>
            <pc:docMk/>
            <pc:sldMk cId="99757654" sldId="2076137270"/>
            <ac:spMk id="4" creationId="{44D3AE3A-A89B-AA4E-9331-18BA722FD4AB}"/>
          </ac:spMkLst>
        </pc:spChg>
        <pc:spChg chg="add mod ord">
          <ac:chgData name="Ginny Dudek" userId="787f50d1-3b77-4512-bcfb-ca490ebc47cd" providerId="ADAL" clId="{BA00688C-3697-F042-A1B3-B98B870A65CC}" dt="2022-01-04T20:49:51.247" v="1192" actId="700"/>
          <ac:spMkLst>
            <pc:docMk/>
            <pc:sldMk cId="99757654" sldId="2076137270"/>
            <ac:spMk id="5" creationId="{BCC0BEA9-3591-AB4E-A351-093E77EEC844}"/>
          </ac:spMkLst>
        </pc:spChg>
        <pc:spChg chg="add mod">
          <ac:chgData name="Ginny Dudek" userId="787f50d1-3b77-4512-bcfb-ca490ebc47cd" providerId="ADAL" clId="{BA00688C-3697-F042-A1B3-B98B870A65CC}" dt="2022-01-04T19:48:51.525" v="775"/>
          <ac:spMkLst>
            <pc:docMk/>
            <pc:sldMk cId="99757654" sldId="2076137270"/>
            <ac:spMk id="6" creationId="{5475C9FD-C641-6642-88E9-3EF8BD3F9338}"/>
          </ac:spMkLst>
        </pc:spChg>
        <pc:spChg chg="mod ord">
          <ac:chgData name="Ginny Dudek" userId="787f50d1-3b77-4512-bcfb-ca490ebc47cd" providerId="ADAL" clId="{BA00688C-3697-F042-A1B3-B98B870A65CC}" dt="2022-01-04T20:49:51.247" v="1192" actId="700"/>
          <ac:spMkLst>
            <pc:docMk/>
            <pc:sldMk cId="99757654" sldId="2076137270"/>
            <ac:spMk id="8" creationId="{7E534437-ABE1-2C40-BC1F-007793C74A03}"/>
          </ac:spMkLst>
        </pc:spChg>
        <pc:spChg chg="mod ord">
          <ac:chgData name="Ginny Dudek" userId="787f50d1-3b77-4512-bcfb-ca490ebc47cd" providerId="ADAL" clId="{BA00688C-3697-F042-A1B3-B98B870A65CC}" dt="2022-01-04T20:49:51.247" v="1192" actId="700"/>
          <ac:spMkLst>
            <pc:docMk/>
            <pc:sldMk cId="99757654" sldId="2076137270"/>
            <ac:spMk id="10" creationId="{416661A7-FBD1-EA45-A14D-EE3FADE2430A}"/>
          </ac:spMkLst>
        </pc:spChg>
      </pc:sldChg>
      <pc:sldChg chg="addSp delSp modSp mod modClrScheme chgLayout">
        <pc:chgData name="Ginny Dudek" userId="787f50d1-3b77-4512-bcfb-ca490ebc47cd" providerId="ADAL" clId="{BA00688C-3697-F042-A1B3-B98B870A65CC}" dt="2022-01-04T20:51:26.871" v="1215" actId="167"/>
        <pc:sldMkLst>
          <pc:docMk/>
          <pc:sldMk cId="3813281743" sldId="2076137271"/>
        </pc:sldMkLst>
        <pc:spChg chg="mod ord">
          <ac:chgData name="Ginny Dudek" userId="787f50d1-3b77-4512-bcfb-ca490ebc47cd" providerId="ADAL" clId="{BA00688C-3697-F042-A1B3-B98B870A65CC}" dt="2022-01-04T20:51:04.511" v="1214" actId="700"/>
          <ac:spMkLst>
            <pc:docMk/>
            <pc:sldMk cId="3813281743" sldId="2076137271"/>
            <ac:spMk id="2" creationId="{E8EEEA9E-0B2F-6F4F-AB9D-5EDD91ECFDBF}"/>
          </ac:spMkLst>
        </pc:spChg>
        <pc:spChg chg="del">
          <ac:chgData name="Ginny Dudek" userId="787f50d1-3b77-4512-bcfb-ca490ebc47cd" providerId="ADAL" clId="{BA00688C-3697-F042-A1B3-B98B870A65CC}" dt="2022-01-04T19:49:10.301" v="779" actId="478"/>
          <ac:spMkLst>
            <pc:docMk/>
            <pc:sldMk cId="3813281743" sldId="2076137271"/>
            <ac:spMk id="3" creationId="{140CF1F4-C208-B84E-B721-228312695C9D}"/>
          </ac:spMkLst>
        </pc:spChg>
        <pc:spChg chg="add mod">
          <ac:chgData name="Ginny Dudek" userId="787f50d1-3b77-4512-bcfb-ca490ebc47cd" providerId="ADAL" clId="{BA00688C-3697-F042-A1B3-B98B870A65CC}" dt="2022-01-04T19:49:07.639" v="778"/>
          <ac:spMkLst>
            <pc:docMk/>
            <pc:sldMk cId="3813281743" sldId="2076137271"/>
            <ac:spMk id="7" creationId="{284DA87E-B11D-F14F-BBEB-E602175E7611}"/>
          </ac:spMkLst>
        </pc:spChg>
        <pc:spChg chg="add mod ord">
          <ac:chgData name="Ginny Dudek" userId="787f50d1-3b77-4512-bcfb-ca490ebc47cd" providerId="ADAL" clId="{BA00688C-3697-F042-A1B3-B98B870A65CC}" dt="2022-01-04T20:51:04.511" v="1214" actId="700"/>
          <ac:spMkLst>
            <pc:docMk/>
            <pc:sldMk cId="3813281743" sldId="2076137271"/>
            <ac:spMk id="8" creationId="{76ED7605-D2D0-7144-A095-08A183149854}"/>
          </ac:spMkLst>
        </pc:spChg>
        <pc:graphicFrameChg chg="mod">
          <ac:chgData name="Ginny Dudek" userId="787f50d1-3b77-4512-bcfb-ca490ebc47cd" providerId="ADAL" clId="{BA00688C-3697-F042-A1B3-B98B870A65CC}" dt="2022-01-04T20:51:26.871" v="1215" actId="167"/>
          <ac:graphicFrameMkLst>
            <pc:docMk/>
            <pc:sldMk cId="3813281743" sldId="2076137271"/>
            <ac:graphicFrameMk id="5" creationId="{8109F77C-690D-C549-AD76-8630A7BDE13C}"/>
          </ac:graphicFrameMkLst>
        </pc:graphicFrameChg>
      </pc:sldChg>
      <pc:sldChg chg="addSp delSp modSp mod chgLayout">
        <pc:chgData name="Ginny Dudek" userId="787f50d1-3b77-4512-bcfb-ca490ebc47cd" providerId="ADAL" clId="{BA00688C-3697-F042-A1B3-B98B870A65CC}" dt="2022-01-04T20:41:38.534" v="1060" actId="14100"/>
        <pc:sldMkLst>
          <pc:docMk/>
          <pc:sldMk cId="1741880427" sldId="2076137274"/>
        </pc:sldMkLst>
        <pc:spChg chg="mod ord">
          <ac:chgData name="Ginny Dudek" userId="787f50d1-3b77-4512-bcfb-ca490ebc47cd" providerId="ADAL" clId="{BA00688C-3697-F042-A1B3-B98B870A65CC}" dt="2022-01-04T20:40:39.543" v="1044" actId="700"/>
          <ac:spMkLst>
            <pc:docMk/>
            <pc:sldMk cId="1741880427" sldId="2076137274"/>
            <ac:spMk id="2" creationId="{9052EC57-CB82-A946-B130-AB40337F76E3}"/>
          </ac:spMkLst>
        </pc:spChg>
        <pc:spChg chg="del">
          <ac:chgData name="Ginny Dudek" userId="787f50d1-3b77-4512-bcfb-ca490ebc47cd" providerId="ADAL" clId="{BA00688C-3697-F042-A1B3-B98B870A65CC}" dt="2022-01-04T19:48:47.588" v="774" actId="478"/>
          <ac:spMkLst>
            <pc:docMk/>
            <pc:sldMk cId="1741880427" sldId="2076137274"/>
            <ac:spMk id="3" creationId="{122D79B1-9A0A-1A4A-9B36-79E5122B4F63}"/>
          </ac:spMkLst>
        </pc:spChg>
        <pc:spChg chg="add del mod">
          <ac:chgData name="Ginny Dudek" userId="787f50d1-3b77-4512-bcfb-ca490ebc47cd" providerId="ADAL" clId="{BA00688C-3697-F042-A1B3-B98B870A65CC}" dt="2022-01-04T20:41:15.191" v="1054" actId="478"/>
          <ac:spMkLst>
            <pc:docMk/>
            <pc:sldMk cId="1741880427" sldId="2076137274"/>
            <ac:spMk id="5" creationId="{06661338-6F36-644E-8A8D-F18BDDEEE873}"/>
          </ac:spMkLst>
        </pc:spChg>
        <pc:spChg chg="mod ord">
          <ac:chgData name="Ginny Dudek" userId="787f50d1-3b77-4512-bcfb-ca490ebc47cd" providerId="ADAL" clId="{BA00688C-3697-F042-A1B3-B98B870A65CC}" dt="2022-01-04T20:41:38.534" v="1060" actId="14100"/>
          <ac:spMkLst>
            <pc:docMk/>
            <pc:sldMk cId="1741880427" sldId="2076137274"/>
            <ac:spMk id="9" creationId="{BB530FDD-3CB2-4415-9F9E-A442D301E26E}"/>
          </ac:spMkLst>
        </pc:spChg>
      </pc:sldChg>
      <pc:sldChg chg="addSp modSp mod modClrScheme chgLayout">
        <pc:chgData name="Ginny Dudek" userId="787f50d1-3b77-4512-bcfb-ca490ebc47cd" providerId="ADAL" clId="{BA00688C-3697-F042-A1B3-B98B870A65CC}" dt="2022-01-04T20:50:06.560" v="1193" actId="700"/>
        <pc:sldMkLst>
          <pc:docMk/>
          <pc:sldMk cId="2399634718" sldId="2076137275"/>
        </pc:sldMkLst>
        <pc:spChg chg="mod ord">
          <ac:chgData name="Ginny Dudek" userId="787f50d1-3b77-4512-bcfb-ca490ebc47cd" providerId="ADAL" clId="{BA00688C-3697-F042-A1B3-B98B870A65CC}" dt="2022-01-04T20:50:06.560" v="1193" actId="700"/>
          <ac:spMkLst>
            <pc:docMk/>
            <pc:sldMk cId="2399634718" sldId="2076137275"/>
            <ac:spMk id="2" creationId="{D4F71A6C-F8BD-0A48-8D8A-DF20C5220E6D}"/>
          </ac:spMkLst>
        </pc:spChg>
        <pc:spChg chg="mod ord">
          <ac:chgData name="Ginny Dudek" userId="787f50d1-3b77-4512-bcfb-ca490ebc47cd" providerId="ADAL" clId="{BA00688C-3697-F042-A1B3-B98B870A65CC}" dt="2022-01-04T20:50:06.560" v="1193" actId="700"/>
          <ac:spMkLst>
            <pc:docMk/>
            <pc:sldMk cId="2399634718" sldId="2076137275"/>
            <ac:spMk id="3" creationId="{A7FF086D-D6EC-9447-91D4-641E5A70FE3C}"/>
          </ac:spMkLst>
        </pc:spChg>
        <pc:spChg chg="mod ord">
          <ac:chgData name="Ginny Dudek" userId="787f50d1-3b77-4512-bcfb-ca490ebc47cd" providerId="ADAL" clId="{BA00688C-3697-F042-A1B3-B98B870A65CC}" dt="2022-01-04T20:50:06.560" v="1193" actId="700"/>
          <ac:spMkLst>
            <pc:docMk/>
            <pc:sldMk cId="2399634718" sldId="2076137275"/>
            <ac:spMk id="4" creationId="{44D3AE3A-A89B-AA4E-9331-18BA722FD4AB}"/>
          </ac:spMkLst>
        </pc:spChg>
        <pc:spChg chg="mod ord">
          <ac:chgData name="Ginny Dudek" userId="787f50d1-3b77-4512-bcfb-ca490ebc47cd" providerId="ADAL" clId="{BA00688C-3697-F042-A1B3-B98B870A65CC}" dt="2022-01-04T20:50:06.560" v="1193" actId="700"/>
          <ac:spMkLst>
            <pc:docMk/>
            <pc:sldMk cId="2399634718" sldId="2076137275"/>
            <ac:spMk id="5" creationId="{E6832C45-65FB-064B-AD43-77BB51EA71FC}"/>
          </ac:spMkLst>
        </pc:spChg>
        <pc:spChg chg="mod ord">
          <ac:chgData name="Ginny Dudek" userId="787f50d1-3b77-4512-bcfb-ca490ebc47cd" providerId="ADAL" clId="{BA00688C-3697-F042-A1B3-B98B870A65CC}" dt="2022-01-04T20:50:06.560" v="1193" actId="700"/>
          <ac:spMkLst>
            <pc:docMk/>
            <pc:sldMk cId="2399634718" sldId="2076137275"/>
            <ac:spMk id="6" creationId="{BED3D485-18D7-FC44-BC8F-551D49C4BADA}"/>
          </ac:spMkLst>
        </pc:spChg>
        <pc:spChg chg="add mod">
          <ac:chgData name="Ginny Dudek" userId="787f50d1-3b77-4512-bcfb-ca490ebc47cd" providerId="ADAL" clId="{BA00688C-3697-F042-A1B3-B98B870A65CC}" dt="2022-01-04T19:48:58.428" v="776"/>
          <ac:spMkLst>
            <pc:docMk/>
            <pc:sldMk cId="2399634718" sldId="2076137275"/>
            <ac:spMk id="7" creationId="{1C073F01-0E55-2F42-A322-BAD92CD68F70}"/>
          </ac:spMkLst>
        </pc:spChg>
      </pc:sldChg>
      <pc:sldChg chg="addSp delSp modSp mod modClrScheme chgLayout">
        <pc:chgData name="Ginny Dudek" userId="787f50d1-3b77-4512-bcfb-ca490ebc47cd" providerId="ADAL" clId="{BA00688C-3697-F042-A1B3-B98B870A65CC}" dt="2022-01-04T20:49:31.560" v="1190" actId="700"/>
        <pc:sldMkLst>
          <pc:docMk/>
          <pc:sldMk cId="2040856429" sldId="2076137276"/>
        </pc:sldMkLst>
        <pc:spChg chg="mod ord">
          <ac:chgData name="Ginny Dudek" userId="787f50d1-3b77-4512-bcfb-ca490ebc47cd" providerId="ADAL" clId="{BA00688C-3697-F042-A1B3-B98B870A65CC}" dt="2022-01-04T20:49:31.560" v="1190" actId="700"/>
          <ac:spMkLst>
            <pc:docMk/>
            <pc:sldMk cId="2040856429" sldId="2076137276"/>
            <ac:spMk id="2" creationId="{D4F71A6C-F8BD-0A48-8D8A-DF20C5220E6D}"/>
          </ac:spMkLst>
        </pc:spChg>
        <pc:spChg chg="add del mod ord">
          <ac:chgData name="Ginny Dudek" userId="787f50d1-3b77-4512-bcfb-ca490ebc47cd" providerId="ADAL" clId="{BA00688C-3697-F042-A1B3-B98B870A65CC}" dt="2022-01-04T20:49:31.560" v="1190" actId="700"/>
          <ac:spMkLst>
            <pc:docMk/>
            <pc:sldMk cId="2040856429" sldId="2076137276"/>
            <ac:spMk id="3" creationId="{CC1AF99A-DD0D-7247-962C-4A95F214BAC5}"/>
          </ac:spMkLst>
        </pc:spChg>
        <pc:spChg chg="mod ord">
          <ac:chgData name="Ginny Dudek" userId="787f50d1-3b77-4512-bcfb-ca490ebc47cd" providerId="ADAL" clId="{BA00688C-3697-F042-A1B3-B98B870A65CC}" dt="2022-01-04T20:49:31.560" v="1190" actId="700"/>
          <ac:spMkLst>
            <pc:docMk/>
            <pc:sldMk cId="2040856429" sldId="2076137276"/>
            <ac:spMk id="4" creationId="{44D3AE3A-A89B-AA4E-9331-18BA722FD4AB}"/>
          </ac:spMkLst>
        </pc:spChg>
        <pc:spChg chg="add mod ord">
          <ac:chgData name="Ginny Dudek" userId="787f50d1-3b77-4512-bcfb-ca490ebc47cd" providerId="ADAL" clId="{BA00688C-3697-F042-A1B3-B98B870A65CC}" dt="2022-01-04T20:49:31.560" v="1190" actId="700"/>
          <ac:spMkLst>
            <pc:docMk/>
            <pc:sldMk cId="2040856429" sldId="2076137276"/>
            <ac:spMk id="5" creationId="{87C5884A-AAB5-2240-A5B6-EADA60DD67C8}"/>
          </ac:spMkLst>
        </pc:spChg>
        <pc:spChg chg="add mod">
          <ac:chgData name="Ginny Dudek" userId="787f50d1-3b77-4512-bcfb-ca490ebc47cd" providerId="ADAL" clId="{BA00688C-3697-F042-A1B3-B98B870A65CC}" dt="2022-01-04T19:48:22.359" v="765"/>
          <ac:spMkLst>
            <pc:docMk/>
            <pc:sldMk cId="2040856429" sldId="2076137276"/>
            <ac:spMk id="6" creationId="{9E16F471-1B43-7949-B9EA-2C34E7D1136E}"/>
          </ac:spMkLst>
        </pc:spChg>
        <pc:spChg chg="mod ord">
          <ac:chgData name="Ginny Dudek" userId="787f50d1-3b77-4512-bcfb-ca490ebc47cd" providerId="ADAL" clId="{BA00688C-3697-F042-A1B3-B98B870A65CC}" dt="2022-01-04T20:49:31.560" v="1190" actId="700"/>
          <ac:spMkLst>
            <pc:docMk/>
            <pc:sldMk cId="2040856429" sldId="2076137276"/>
            <ac:spMk id="8" creationId="{7E534437-ABE1-2C40-BC1F-007793C74A03}"/>
          </ac:spMkLst>
        </pc:spChg>
        <pc:spChg chg="mod ord">
          <ac:chgData name="Ginny Dudek" userId="787f50d1-3b77-4512-bcfb-ca490ebc47cd" providerId="ADAL" clId="{BA00688C-3697-F042-A1B3-B98B870A65CC}" dt="2022-01-04T20:49:31.560" v="1190" actId="700"/>
          <ac:spMkLst>
            <pc:docMk/>
            <pc:sldMk cId="2040856429" sldId="2076137276"/>
            <ac:spMk id="10" creationId="{416661A7-FBD1-EA45-A14D-EE3FADE2430A}"/>
          </ac:spMkLst>
        </pc:spChg>
      </pc:sldChg>
      <pc:sldChg chg="addSp delSp modSp mod modClrScheme chgLayout">
        <pc:chgData name="Ginny Dudek" userId="787f50d1-3b77-4512-bcfb-ca490ebc47cd" providerId="ADAL" clId="{BA00688C-3697-F042-A1B3-B98B870A65CC}" dt="2022-01-04T20:49:40.549" v="1191" actId="700"/>
        <pc:sldMkLst>
          <pc:docMk/>
          <pc:sldMk cId="2254074273" sldId="2076137277"/>
        </pc:sldMkLst>
        <pc:spChg chg="mod ord">
          <ac:chgData name="Ginny Dudek" userId="787f50d1-3b77-4512-bcfb-ca490ebc47cd" providerId="ADAL" clId="{BA00688C-3697-F042-A1B3-B98B870A65CC}" dt="2022-01-04T20:49:40.549" v="1191" actId="700"/>
          <ac:spMkLst>
            <pc:docMk/>
            <pc:sldMk cId="2254074273" sldId="2076137277"/>
            <ac:spMk id="2" creationId="{D4F71A6C-F8BD-0A48-8D8A-DF20C5220E6D}"/>
          </ac:spMkLst>
        </pc:spChg>
        <pc:spChg chg="add del mod ord">
          <ac:chgData name="Ginny Dudek" userId="787f50d1-3b77-4512-bcfb-ca490ebc47cd" providerId="ADAL" clId="{BA00688C-3697-F042-A1B3-B98B870A65CC}" dt="2022-01-04T20:49:40.549" v="1191" actId="700"/>
          <ac:spMkLst>
            <pc:docMk/>
            <pc:sldMk cId="2254074273" sldId="2076137277"/>
            <ac:spMk id="3" creationId="{BF4B5831-F0B5-A54D-A89E-5BF13AFCCA9C}"/>
          </ac:spMkLst>
        </pc:spChg>
        <pc:spChg chg="mod ord">
          <ac:chgData name="Ginny Dudek" userId="787f50d1-3b77-4512-bcfb-ca490ebc47cd" providerId="ADAL" clId="{BA00688C-3697-F042-A1B3-B98B870A65CC}" dt="2022-01-04T20:49:40.549" v="1191" actId="700"/>
          <ac:spMkLst>
            <pc:docMk/>
            <pc:sldMk cId="2254074273" sldId="2076137277"/>
            <ac:spMk id="4" creationId="{44D3AE3A-A89B-AA4E-9331-18BA722FD4AB}"/>
          </ac:spMkLst>
        </pc:spChg>
        <pc:spChg chg="mod ord">
          <ac:chgData name="Ginny Dudek" userId="787f50d1-3b77-4512-bcfb-ca490ebc47cd" providerId="ADAL" clId="{BA00688C-3697-F042-A1B3-B98B870A65CC}" dt="2022-01-04T20:49:40.549" v="1191" actId="700"/>
          <ac:spMkLst>
            <pc:docMk/>
            <pc:sldMk cId="2254074273" sldId="2076137277"/>
            <ac:spMk id="5" creationId="{E6832C45-65FB-064B-AD43-77BB51EA71FC}"/>
          </ac:spMkLst>
        </pc:spChg>
        <pc:spChg chg="mod ord">
          <ac:chgData name="Ginny Dudek" userId="787f50d1-3b77-4512-bcfb-ca490ebc47cd" providerId="ADAL" clId="{BA00688C-3697-F042-A1B3-B98B870A65CC}" dt="2022-01-04T20:49:40.549" v="1191" actId="700"/>
          <ac:spMkLst>
            <pc:docMk/>
            <pc:sldMk cId="2254074273" sldId="2076137277"/>
            <ac:spMk id="6" creationId="{BED3D485-18D7-FC44-BC8F-551D49C4BADA}"/>
          </ac:spMkLst>
        </pc:spChg>
        <pc:spChg chg="add mod">
          <ac:chgData name="Ginny Dudek" userId="787f50d1-3b77-4512-bcfb-ca490ebc47cd" providerId="ADAL" clId="{BA00688C-3697-F042-A1B3-B98B870A65CC}" dt="2022-01-04T19:48:40.014" v="771"/>
          <ac:spMkLst>
            <pc:docMk/>
            <pc:sldMk cId="2254074273" sldId="2076137277"/>
            <ac:spMk id="7" creationId="{DB0163D4-38A3-814E-9477-F90BBFB12C48}"/>
          </ac:spMkLst>
        </pc:spChg>
        <pc:spChg chg="del mod ord">
          <ac:chgData name="Ginny Dudek" userId="787f50d1-3b77-4512-bcfb-ca490ebc47cd" providerId="ADAL" clId="{BA00688C-3697-F042-A1B3-B98B870A65CC}" dt="2022-01-04T20:39:26.692" v="1023" actId="700"/>
          <ac:spMkLst>
            <pc:docMk/>
            <pc:sldMk cId="2254074273" sldId="2076137277"/>
            <ac:spMk id="8" creationId="{B8578046-E080-A44B-8AF4-5DD72FEDD083}"/>
          </ac:spMkLst>
        </pc:spChg>
        <pc:spChg chg="add mod ord">
          <ac:chgData name="Ginny Dudek" userId="787f50d1-3b77-4512-bcfb-ca490ebc47cd" providerId="ADAL" clId="{BA00688C-3697-F042-A1B3-B98B870A65CC}" dt="2022-01-04T20:49:40.549" v="1191" actId="700"/>
          <ac:spMkLst>
            <pc:docMk/>
            <pc:sldMk cId="2254074273" sldId="2076137277"/>
            <ac:spMk id="9" creationId="{B7BE4C01-7FD4-BD48-8405-E40967F85BAC}"/>
          </ac:spMkLst>
        </pc:spChg>
      </pc:sldChg>
      <pc:sldChg chg="addSp delSp modSp mod chgLayout">
        <pc:chgData name="Ginny Dudek" userId="787f50d1-3b77-4512-bcfb-ca490ebc47cd" providerId="ADAL" clId="{BA00688C-3697-F042-A1B3-B98B870A65CC}" dt="2022-01-04T20:56:11.620" v="1254" actId="313"/>
        <pc:sldMkLst>
          <pc:docMk/>
          <pc:sldMk cId="1341923141" sldId="2076137278"/>
        </pc:sldMkLst>
        <pc:spChg chg="mod ord">
          <ac:chgData name="Ginny Dudek" userId="787f50d1-3b77-4512-bcfb-ca490ebc47cd" providerId="ADAL" clId="{BA00688C-3697-F042-A1B3-B98B870A65CC}" dt="2022-01-04T20:52:08.228" v="1217" actId="700"/>
          <ac:spMkLst>
            <pc:docMk/>
            <pc:sldMk cId="1341923141" sldId="2076137278"/>
            <ac:spMk id="2" creationId="{9052EC57-CB82-A946-B130-AB40337F76E3}"/>
          </ac:spMkLst>
        </pc:spChg>
        <pc:spChg chg="add del mod">
          <ac:chgData name="Ginny Dudek" userId="787f50d1-3b77-4512-bcfb-ca490ebc47cd" providerId="ADAL" clId="{BA00688C-3697-F042-A1B3-B98B870A65CC}" dt="2022-01-04T19:49:16.110" v="781"/>
          <ac:spMkLst>
            <pc:docMk/>
            <pc:sldMk cId="1341923141" sldId="2076137278"/>
            <ac:spMk id="4" creationId="{AB9D6F39-1934-9C4D-8F62-11CB16448600}"/>
          </ac:spMkLst>
        </pc:spChg>
        <pc:spChg chg="mod ord">
          <ac:chgData name="Ginny Dudek" userId="787f50d1-3b77-4512-bcfb-ca490ebc47cd" providerId="ADAL" clId="{BA00688C-3697-F042-A1B3-B98B870A65CC}" dt="2022-01-04T20:56:11.620" v="1254" actId="313"/>
          <ac:spMkLst>
            <pc:docMk/>
            <pc:sldMk cId="1341923141" sldId="2076137278"/>
            <ac:spMk id="9" creationId="{BB530FDD-3CB2-4415-9F9E-A442D301E26E}"/>
          </ac:spMkLst>
        </pc:spChg>
      </pc:sldChg>
      <pc:sldChg chg="addSp delSp modSp mod">
        <pc:chgData name="Ginny Dudek" userId="787f50d1-3b77-4512-bcfb-ca490ebc47cd" providerId="ADAL" clId="{BA00688C-3697-F042-A1B3-B98B870A65CC}" dt="2022-01-04T21:00:53.182" v="1304" actId="1035"/>
        <pc:sldMkLst>
          <pc:docMk/>
          <pc:sldMk cId="2779326558" sldId="2076137288"/>
        </pc:sldMkLst>
        <pc:spChg chg="add del mod">
          <ac:chgData name="Ginny Dudek" userId="787f50d1-3b77-4512-bcfb-ca490ebc47cd" providerId="ADAL" clId="{BA00688C-3697-F042-A1B3-B98B870A65CC}" dt="2022-01-04T18:54:42.680" v="318"/>
          <ac:spMkLst>
            <pc:docMk/>
            <pc:sldMk cId="2779326558" sldId="2076137288"/>
            <ac:spMk id="34" creationId="{11D1B5FC-4988-5D4A-AB70-C161A2589325}"/>
          </ac:spMkLst>
        </pc:spChg>
        <pc:spChg chg="add mod">
          <ac:chgData name="Ginny Dudek" userId="787f50d1-3b77-4512-bcfb-ca490ebc47cd" providerId="ADAL" clId="{BA00688C-3697-F042-A1B3-B98B870A65CC}" dt="2022-01-04T18:55:11.103" v="323" actId="1076"/>
          <ac:spMkLst>
            <pc:docMk/>
            <pc:sldMk cId="2779326558" sldId="2076137288"/>
            <ac:spMk id="35" creationId="{598AF0A8-CDEF-EF46-BAA0-267300D97368}"/>
          </ac:spMkLst>
        </pc:spChg>
        <pc:spChg chg="mod">
          <ac:chgData name="Ginny Dudek" userId="787f50d1-3b77-4512-bcfb-ca490ebc47cd" providerId="ADAL" clId="{BA00688C-3697-F042-A1B3-B98B870A65CC}" dt="2022-01-04T21:00:53.182" v="1304" actId="1035"/>
          <ac:spMkLst>
            <pc:docMk/>
            <pc:sldMk cId="2779326558" sldId="2076137288"/>
            <ac:spMk id="69" creationId="{0C0F7B20-F0A7-7042-9AE5-17AAC62C1BA7}"/>
          </ac:spMkLst>
        </pc:spChg>
        <pc:picChg chg="mod">
          <ac:chgData name="Ginny Dudek" userId="787f50d1-3b77-4512-bcfb-ca490ebc47cd" providerId="ADAL" clId="{BA00688C-3697-F042-A1B3-B98B870A65CC}" dt="2022-01-04T21:00:29.167" v="1300" actId="1038"/>
          <ac:picMkLst>
            <pc:docMk/>
            <pc:sldMk cId="2779326558" sldId="2076137288"/>
            <ac:picMk id="49" creationId="{490085C1-B74F-C54F-BD24-67D5DB377A2B}"/>
          </ac:picMkLst>
        </pc:picChg>
      </pc:sldChg>
      <pc:sldChg chg="modSp mod">
        <pc:chgData name="Ginny Dudek" userId="787f50d1-3b77-4512-bcfb-ca490ebc47cd" providerId="ADAL" clId="{BA00688C-3697-F042-A1B3-B98B870A65CC}" dt="2022-01-04T19:12:09.835" v="630" actId="1076"/>
        <pc:sldMkLst>
          <pc:docMk/>
          <pc:sldMk cId="2812774756" sldId="2076137289"/>
        </pc:sldMkLst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2812774756" sldId="2076137289"/>
            <ac:spMk id="2" creationId="{D7436EEB-D736-654D-9DC3-9D623EF01411}"/>
          </ac:spMkLst>
        </pc:spChg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2812774756" sldId="2076137289"/>
            <ac:spMk id="4" creationId="{B38DAFAC-0137-EB48-BFAE-6ADB2243F1C2}"/>
          </ac:spMkLst>
        </pc:spChg>
        <pc:spChg chg="mod">
          <ac:chgData name="Ginny Dudek" userId="787f50d1-3b77-4512-bcfb-ca490ebc47cd" providerId="ADAL" clId="{BA00688C-3697-F042-A1B3-B98B870A65CC}" dt="2022-01-04T19:11:53.455" v="621" actId="207"/>
          <ac:spMkLst>
            <pc:docMk/>
            <pc:sldMk cId="2812774756" sldId="2076137289"/>
            <ac:spMk id="6" creationId="{7B94BCEB-C9EA-404C-8DC8-081ABFAF1E97}"/>
          </ac:spMkLst>
        </pc:spChg>
        <pc:spChg chg="mod">
          <ac:chgData name="Ginny Dudek" userId="787f50d1-3b77-4512-bcfb-ca490ebc47cd" providerId="ADAL" clId="{BA00688C-3697-F042-A1B3-B98B870A65CC}" dt="2022-01-04T19:12:09.835" v="630" actId="1076"/>
          <ac:spMkLst>
            <pc:docMk/>
            <pc:sldMk cId="2812774756" sldId="2076137289"/>
            <ac:spMk id="7" creationId="{785E9F87-D843-C742-BA40-CC3D97AC8968}"/>
          </ac:spMkLst>
        </pc:spChg>
        <pc:graphicFrameChg chg="mod modGraphic">
          <ac:chgData name="Ginny Dudek" userId="787f50d1-3b77-4512-bcfb-ca490ebc47cd" providerId="ADAL" clId="{BA00688C-3697-F042-A1B3-B98B870A65CC}" dt="2022-01-04T19:11:45.634" v="620" actId="1035"/>
          <ac:graphicFrameMkLst>
            <pc:docMk/>
            <pc:sldMk cId="2812774756" sldId="2076137289"/>
            <ac:graphicFrameMk id="5" creationId="{17BD8B6B-D821-9843-9FF1-3E1F3710ED0F}"/>
          </ac:graphicFrameMkLst>
        </pc:graphicFrameChg>
      </pc:sldChg>
      <pc:sldChg chg="addSp modSp mod">
        <pc:chgData name="Ginny Dudek" userId="787f50d1-3b77-4512-bcfb-ca490ebc47cd" providerId="ADAL" clId="{BA00688C-3697-F042-A1B3-B98B870A65CC}" dt="2022-01-04T20:53:09.939" v="1226" actId="20577"/>
        <pc:sldMkLst>
          <pc:docMk/>
          <pc:sldMk cId="2340913451" sldId="2076137290"/>
        </pc:sldMkLst>
        <pc:spChg chg="mod">
          <ac:chgData name="Ginny Dudek" userId="787f50d1-3b77-4512-bcfb-ca490ebc47cd" providerId="ADAL" clId="{BA00688C-3697-F042-A1B3-B98B870A65CC}" dt="2022-01-04T20:53:09.939" v="1226" actId="20577"/>
          <ac:spMkLst>
            <pc:docMk/>
            <pc:sldMk cId="2340913451" sldId="2076137290"/>
            <ac:spMk id="4" creationId="{B6AAAFDF-E5FA-A246-847A-5F11DB5A8476}"/>
          </ac:spMkLst>
        </pc:spChg>
        <pc:spChg chg="add mod">
          <ac:chgData name="Ginny Dudek" userId="787f50d1-3b77-4512-bcfb-ca490ebc47cd" providerId="ADAL" clId="{BA00688C-3697-F042-A1B3-B98B870A65CC}" dt="2022-01-04T19:49:19.168" v="782"/>
          <ac:spMkLst>
            <pc:docMk/>
            <pc:sldMk cId="2340913451" sldId="2076137290"/>
            <ac:spMk id="5" creationId="{D046E38D-DF4C-B34A-BE36-F3A9DE9EEDEF}"/>
          </ac:spMkLst>
        </pc:spChg>
        <pc:graphicFrameChg chg="mod">
          <ac:chgData name="Ginny Dudek" userId="787f50d1-3b77-4512-bcfb-ca490ebc47cd" providerId="ADAL" clId="{BA00688C-3697-F042-A1B3-B98B870A65CC}" dt="2022-01-04T19:09:34.858" v="578" actId="313"/>
          <ac:graphicFrameMkLst>
            <pc:docMk/>
            <pc:sldMk cId="2340913451" sldId="2076137290"/>
            <ac:graphicFrameMk id="6" creationId="{AD12414A-8F86-1441-BE4F-9D639BF3A291}"/>
          </ac:graphicFrameMkLst>
        </pc:graphicFrameChg>
      </pc:sldChg>
      <pc:sldChg chg="addSp delSp modSp mod chgLayout">
        <pc:chgData name="Ginny Dudek" userId="787f50d1-3b77-4512-bcfb-ca490ebc47cd" providerId="ADAL" clId="{BA00688C-3697-F042-A1B3-B98B870A65CC}" dt="2022-01-04T20:55:15.926" v="1242" actId="313"/>
        <pc:sldMkLst>
          <pc:docMk/>
          <pc:sldMk cId="713472814" sldId="2076137293"/>
        </pc:sldMkLst>
        <pc:spChg chg="mod ord">
          <ac:chgData name="Ginny Dudek" userId="787f50d1-3b77-4512-bcfb-ca490ebc47cd" providerId="ADAL" clId="{BA00688C-3697-F042-A1B3-B98B870A65CC}" dt="2022-01-04T19:13:42.504" v="699" actId="255"/>
          <ac:spMkLst>
            <pc:docMk/>
            <pc:sldMk cId="713472814" sldId="2076137293"/>
            <ac:spMk id="2" creationId="{A6371A1D-03CD-3B42-8402-1724D2915B8B}"/>
          </ac:spMkLst>
        </pc:spChg>
        <pc:spChg chg="add del mod ord">
          <ac:chgData name="Ginny Dudek" userId="787f50d1-3b77-4512-bcfb-ca490ebc47cd" providerId="ADAL" clId="{BA00688C-3697-F042-A1B3-B98B870A65CC}" dt="2022-01-04T19:13:08.839" v="647" actId="478"/>
          <ac:spMkLst>
            <pc:docMk/>
            <pc:sldMk cId="713472814" sldId="2076137293"/>
            <ac:spMk id="3" creationId="{970C3753-4B97-224A-9E11-27A638808A2B}"/>
          </ac:spMkLst>
        </pc:spChg>
        <pc:spChg chg="add del mod ord">
          <ac:chgData name="Ginny Dudek" userId="787f50d1-3b77-4512-bcfb-ca490ebc47cd" providerId="ADAL" clId="{BA00688C-3697-F042-A1B3-B98B870A65CC}" dt="2022-01-04T19:13:03.741" v="646" actId="478"/>
          <ac:spMkLst>
            <pc:docMk/>
            <pc:sldMk cId="713472814" sldId="2076137293"/>
            <ac:spMk id="4" creationId="{93651198-82D2-2E4D-A08C-EE7A55926A8E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56" creationId="{17D9A2BA-D8FF-EE46-B100-A809556D411A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68" creationId="{B89AFD5E-9024-F844-A4DD-9336436ED6D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69" creationId="{EE695FA4-F4C5-0B4B-A28A-22FD03A15E3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0" creationId="{541C2182-638B-2945-BFCD-94C39C783E45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1" creationId="{DBF88955-706E-BA4C-BBCD-1596542C38D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3" creationId="{2C9F8A41-4860-914A-9FFC-D110C44624C6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4" creationId="{1726A3D4-6A75-FC4E-986D-7EB5FAA24C5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5" creationId="{0353E121-3342-4048-AEB7-A00F468E288E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6" creationId="{1C97F20D-D5D4-744B-9ADF-A2AFE8C086BA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78" creationId="{6CAA5D41-99FA-524C-90B6-CDF4D0F3676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90" creationId="{96914F74-A375-8443-9C6D-0323943D9A9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93" creationId="{AC116155-478B-4049-A798-DC4FD22E8DA3}"/>
          </ac:spMkLst>
        </pc:spChg>
        <pc:spChg chg="mod">
          <ac:chgData name="Ginny Dudek" userId="787f50d1-3b77-4512-bcfb-ca490ebc47cd" providerId="ADAL" clId="{BA00688C-3697-F042-A1B3-B98B870A65CC}" dt="2022-01-04T20:55:15.926" v="1242" actId="313"/>
          <ac:spMkLst>
            <pc:docMk/>
            <pc:sldMk cId="713472814" sldId="2076137293"/>
            <ac:spMk id="95" creationId="{C53A8869-875A-BB45-ABD6-FD9985959736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96" creationId="{27CB86DC-40C2-1247-A9B5-489C0BDEEF4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97" creationId="{4967726F-17DA-BD46-B6E1-636A05B338CB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98" creationId="{C9E19826-303D-714E-AEAF-0F8E4398179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99" creationId="{C2C7C5D5-F4A5-074C-B951-5F97FBC48321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106" creationId="{0EC11B0E-3FE0-7948-832D-8D4F94E27441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108" creationId="{D934D688-F0F7-D149-9FE6-9FB2EDD1594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110" creationId="{88A7BBD6-8F5B-294C-8152-1C6965F77D1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112" creationId="{61D612E1-ED91-624D-9D7F-150798DF3299}"/>
          </ac:spMkLst>
        </pc:spChg>
        <pc:spChg chg="mod">
          <ac:chgData name="Ginny Dudek" userId="787f50d1-3b77-4512-bcfb-ca490ebc47cd" providerId="ADAL" clId="{BA00688C-3697-F042-A1B3-B98B870A65CC}" dt="2022-01-04T19:14:04.420" v="705" actId="20577"/>
          <ac:spMkLst>
            <pc:docMk/>
            <pc:sldMk cId="713472814" sldId="2076137293"/>
            <ac:spMk id="118" creationId="{83B8F6FA-49D7-F641-85F8-48610E574DDE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120" creationId="{E4CF1B94-B497-1F45-8163-B0B125F7CAB7}"/>
          </ac:spMkLst>
        </pc:spChg>
        <pc:spChg chg="add del mod">
          <ac:chgData name="Ginny Dudek" userId="787f50d1-3b77-4512-bcfb-ca490ebc47cd" providerId="ADAL" clId="{BA00688C-3697-F042-A1B3-B98B870A65CC}" dt="2022-01-04T19:15:05.314" v="743"/>
          <ac:spMkLst>
            <pc:docMk/>
            <pc:sldMk cId="713472814" sldId="2076137293"/>
            <ac:spMk id="183" creationId="{E9C140D2-4AC9-2144-ADC2-0700EF4FC5CB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184" creationId="{AD9C401D-24F8-8C47-8547-ADC9BCACE2E4}"/>
          </ac:spMkLst>
        </pc:spChg>
        <pc:spChg chg="add mod">
          <ac:chgData name="Ginny Dudek" userId="787f50d1-3b77-4512-bcfb-ca490ebc47cd" providerId="ADAL" clId="{BA00688C-3697-F042-A1B3-B98B870A65CC}" dt="2022-01-04T19:15:25.410" v="748" actId="1076"/>
          <ac:spMkLst>
            <pc:docMk/>
            <pc:sldMk cId="713472814" sldId="2076137293"/>
            <ac:spMk id="185" creationId="{5D81D2EE-98ED-9C4C-81BE-83AD964BBC64}"/>
          </ac:spMkLst>
        </pc:spChg>
        <pc:spChg chg="add del mod">
          <ac:chgData name="Ginny Dudek" userId="787f50d1-3b77-4512-bcfb-ca490ebc47cd" providerId="ADAL" clId="{BA00688C-3697-F042-A1B3-B98B870A65CC}" dt="2022-01-04T19:48:01.367" v="760" actId="21"/>
          <ac:spMkLst>
            <pc:docMk/>
            <pc:sldMk cId="713472814" sldId="2076137293"/>
            <ac:spMk id="186" creationId="{2A73E345-230F-1040-B10A-05706899213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3" creationId="{554670C0-A1DC-4F43-8A10-D99D9FE79605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4" creationId="{1F089DA3-8470-3F4C-B73A-A6280B8BAF61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5" creationId="{8B518D7F-0B13-1D44-9823-8395DB75A8F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6" creationId="{D96EE00E-08B9-3D46-9D42-F6C16CC9AE51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7" creationId="{639E4803-E361-844B-870D-F267BB0FD3F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8" creationId="{784B0CA4-4454-7344-935C-8601636D063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29" creationId="{2B7ADC96-3775-9A4C-AB09-2DD6C6E72131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0" creationId="{0CB1BD0C-420E-B24E-9C19-1109B2B9C28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1" creationId="{156A493C-BDFD-554D-A6F6-DADC35109EB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2" creationId="{0D8AE811-C443-6F4C-9B0D-CAA09AC467A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3" creationId="{B87ADB04-4946-0E40-8A0F-20744A79089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4" creationId="{03C9B1EC-F770-5341-A340-7F9CB69EC726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5" creationId="{BA43583E-41C9-E64E-944D-F36C219477F2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7" creationId="{E6E6F7BD-6C32-7946-855C-2DDE445463E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38" creationId="{A935440C-D307-0442-ADA2-249C30B908D6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40" creationId="{9E32234F-3BD8-3B40-80CB-9FF15FB0586A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41" creationId="{5B331E30-2E15-EE40-8F7C-FD0F31E595D1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49" creationId="{BE653439-5332-C84A-A39F-6B8390AD764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54" creationId="{2D65772E-23EB-9B47-9A7B-DABC534CCF80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55" creationId="{320DF9BA-5A39-B645-AA0C-4C76604D523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56" creationId="{1B5A7C22-532E-8C40-8ABE-0F2399731E03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57" creationId="{1B3A26F3-29C8-7A49-8116-EED63E70474B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58" creationId="{1C9ACC93-7F1F-EA48-8CEB-E6EF37E92AD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59" creationId="{DBB56E34-AFF5-5344-BED2-BBEC445FED85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60" creationId="{13629AD2-8597-7E40-9424-A973C1F9CE8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61" creationId="{D72168F9-96F4-B244-83EB-CEDE044FB97E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62" creationId="{FFAED848-66DD-5E47-868C-B11250D82AF6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1" creationId="{F053F87C-9124-9648-A2C7-4974C37D30E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2" creationId="{C495456C-B971-8D48-9535-3726C9DE96A2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3" creationId="{B9ACD520-7720-AC46-8452-AC9D672D129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4" creationId="{B706A9F6-2827-A84D-8CB2-2B5448517C6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5" creationId="{62807E5D-BFAD-B54C-A655-B9F03837CECC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6" creationId="{2F9503AD-BFCE-E340-8864-043B8061692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7" creationId="{B2D36E70-89E6-2B42-8576-A1F40C9039C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8" creationId="{2091CEDF-AE22-0B49-9FB7-2A7ED9D5D16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79" creationId="{2D95583A-7655-2E45-9AD5-D1E387AB8C23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93" creationId="{CEDC626A-2FFB-4641-A4EB-37975FE312A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94" creationId="{13277CD1-AED1-A042-9C6E-5965842D6D3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97" creationId="{B008C92E-1439-FE4F-A3E3-35E2B3FBCA9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298" creationId="{1BC1366B-56F4-0840-B930-7F6A806E6AE6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05" creationId="{DDCEA3E3-6E2B-614A-BCC7-E5FADF68373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06" creationId="{BBBEAAC9-C9E5-0A4F-A85A-E1EC0231CA4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09" creationId="{D3AF9754-658D-C14C-89C5-F6754106805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10" creationId="{9F6AA630-5EF2-4940-8C29-E87205AF7EA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17" creationId="{9AD2EC0D-2D1A-514A-8B17-5E1159289A10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18" creationId="{2628D871-3553-5A49-89CA-2C4A8364C02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19" creationId="{4FE8EF8B-38B9-F74A-9314-313BFF561BF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0" creationId="{B40CD896-D8A0-F54E-B18A-263A5A5C69B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1" creationId="{C68E0932-F7C1-2B46-B50C-C9B8D8046B6C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2" creationId="{830F241D-B05B-A740-ABCA-B819AA9F9C5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3" creationId="{D600AFD7-7EFF-A04A-8FDC-AF386211B80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4" creationId="{BF7E781A-9519-ED44-A68C-A112514FBD99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5" creationId="{35884546-7F01-3348-BBF3-53EC3A7ACAF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7" creationId="{701C5C1D-B68E-F04F-9BA3-8871A57B287F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28" creationId="{91D3230B-6895-6B42-8661-0E3BF41990F8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33" creationId="{511F17D7-EDA3-F749-9110-CE7F05FA0253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43" creationId="{730E6A0D-8603-234F-846F-2708CCCB383C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44" creationId="{333C24D4-C085-884D-AEC8-08D389DC1A9D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45" creationId="{0E52B33F-D085-6B44-9B8B-EFE9FE0C3C27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46" creationId="{437E4097-F3D5-154C-A233-8F7336F89BF2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47" creationId="{79226A84-9C08-274F-9C94-EF7F33A12674}"/>
          </ac:spMkLst>
        </pc:spChg>
        <pc:spChg chg="mod">
          <ac:chgData name="Ginny Dudek" userId="787f50d1-3b77-4512-bcfb-ca490ebc47cd" providerId="ADAL" clId="{BA00688C-3697-F042-A1B3-B98B870A65CC}" dt="2022-01-04T19:14:42.356" v="741" actId="1037"/>
          <ac:spMkLst>
            <pc:docMk/>
            <pc:sldMk cId="713472814" sldId="2076137293"/>
            <ac:spMk id="348" creationId="{E42AAB80-0203-434C-BFA3-450FEB880437}"/>
          </ac:spMkLst>
        </pc:s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79" creationId="{06E7A8FA-0209-A240-9F0E-4123489EB396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127" creationId="{D5F92508-B054-DF44-8B05-14F55F29BE26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131" creationId="{D3819DC3-08BB-A044-9E91-AE198D9A935A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135" creationId="{21E47F3F-89FA-E84B-AE23-B37178B859D9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171" creationId="{B1572EEB-5C0B-F54D-B7AB-7EB8165C8615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43" creationId="{33B0792A-5E51-9345-BF48-3898C22F4E4E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50" creationId="{BB88AD61-9D43-8F44-9343-C4A942299E25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63" creationId="{063C8C7E-12D1-A14C-9702-F3EF9AE49F1F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67" creationId="{1677C231-6CB5-164C-93D0-F137A6459DD4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80" creationId="{82F7DE01-DDE9-8841-B668-F754DD2FBE24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84" creationId="{ADB9AC7D-CA7E-9849-B427-92332FA33990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288" creationId="{210B26AE-FBC0-1745-9208-0516F1F167FF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300" creationId="{29FED457-92DC-9244-823D-CA354724A358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312" creationId="{1D2687A3-4910-544D-BE65-2057BEE2BEAD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329" creationId="{AD9A34C3-86E6-134D-96CE-23769508FC99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334" creationId="{2449470E-D812-7148-8BBF-6AD3EF8296F8}"/>
          </ac:grpSpMkLst>
        </pc:grpChg>
        <pc:grpChg chg="mod">
          <ac:chgData name="Ginny Dudek" userId="787f50d1-3b77-4512-bcfb-ca490ebc47cd" providerId="ADAL" clId="{BA00688C-3697-F042-A1B3-B98B870A65CC}" dt="2022-01-04T19:14:42.356" v="741" actId="1037"/>
          <ac:grpSpMkLst>
            <pc:docMk/>
            <pc:sldMk cId="713472814" sldId="2076137293"/>
            <ac:grpSpMk id="338" creationId="{7F3AC883-D45C-7341-8A28-9F02C184156D}"/>
          </ac:grpSpMkLst>
        </pc:grp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6" creationId="{0A2028D4-F907-B149-BE84-2AE8C34C5EAC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3" creationId="{307A9A62-64D1-B443-8287-526AA9E469A2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58" creationId="{ED222A01-22EA-8647-AEC9-30DE62377BC5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94" creationId="{63715EF1-EF83-9A4A-A1FA-199F0F278007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102" creationId="{5E3FE651-925D-864D-8919-471D5156C5DB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103" creationId="{B074E27A-4BEB-CB40-9CE5-F755F47011AC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104" creationId="{EC440467-E2B3-AB41-B197-6A24FA190F22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36" creationId="{5B08A236-99D2-BC4D-906E-BE78BF8328DC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39" creationId="{4BB568DD-1D60-3349-97DD-87CD984CC180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42" creationId="{2E27A736-884A-284E-986F-00786909C53C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92" creationId="{D997B39F-A15A-8D4D-9C3E-3D9AAD035ECB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95" creationId="{1BC65C01-13A7-B541-8350-8524B70016DF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96" creationId="{054C3B66-DC3B-0142-AD4A-04179F883C92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299" creationId="{2C88FCE7-9916-DA41-B62B-13EF59EDC1BC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04" creationId="{E1A54239-494A-BD4A-8423-AD9078582802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07" creationId="{0A8CF26C-9BD0-6C41-A516-2B598EC46D26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08" creationId="{FFA7C8F9-EED4-8842-8555-3B1CBCF9D699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11" creationId="{B7E18570-AC4F-234B-BA7F-5EB1D8755765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16" creationId="{1BE6296C-1441-4E45-B094-93E45229AF2D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26" creationId="{86150145-80E0-FE4F-99FA-710CC19FCEC5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42" creationId="{448FA053-3840-EE4D-8EC2-5A5F1A43F772}"/>
          </ac:cxnSpMkLst>
        </pc:cxnChg>
        <pc:cxnChg chg="mod">
          <ac:chgData name="Ginny Dudek" userId="787f50d1-3b77-4512-bcfb-ca490ebc47cd" providerId="ADAL" clId="{BA00688C-3697-F042-A1B3-B98B870A65CC}" dt="2022-01-04T19:14:42.356" v="741" actId="1037"/>
          <ac:cxnSpMkLst>
            <pc:docMk/>
            <pc:sldMk cId="713472814" sldId="2076137293"/>
            <ac:cxnSpMk id="349" creationId="{8283BF16-4A75-244F-B0B1-48BFE62E4C8B}"/>
          </ac:cxnSpMkLst>
        </pc:cxnChg>
      </pc:sldChg>
      <pc:sldChg chg="addSp delSp modSp mod modClrScheme modAnim chgLayout">
        <pc:chgData name="Ginny Dudek" userId="787f50d1-3b77-4512-bcfb-ca490ebc47cd" providerId="ADAL" clId="{BA00688C-3697-F042-A1B3-B98B870A65CC}" dt="2022-01-04T19:07:42.123" v="557" actId="20577"/>
        <pc:sldMkLst>
          <pc:docMk/>
          <pc:sldMk cId="2811103806" sldId="2076137294"/>
        </pc:sldMkLst>
        <pc:spChg chg="mod ord">
          <ac:chgData name="Ginny Dudek" userId="787f50d1-3b77-4512-bcfb-ca490ebc47cd" providerId="ADAL" clId="{BA00688C-3697-F042-A1B3-B98B870A65CC}" dt="2022-01-04T18:02:15.867" v="227" actId="700"/>
          <ac:spMkLst>
            <pc:docMk/>
            <pc:sldMk cId="2811103806" sldId="2076137294"/>
            <ac:spMk id="2" creationId="{A6371A1D-03CD-3B42-8402-1724D2915B8B}"/>
          </ac:spMkLst>
        </pc:spChg>
        <pc:spChg chg="mod">
          <ac:chgData name="Ginny Dudek" userId="787f50d1-3b77-4512-bcfb-ca490ebc47cd" providerId="ADAL" clId="{BA00688C-3697-F042-A1B3-B98B870A65CC}" dt="2022-01-04T19:07:42.123" v="557" actId="20577"/>
          <ac:spMkLst>
            <pc:docMk/>
            <pc:sldMk cId="2811103806" sldId="2076137294"/>
            <ac:spMk id="3" creationId="{62F80D86-2B42-1040-BCB0-232395FC9B66}"/>
          </ac:spMkLst>
        </pc:spChg>
        <pc:spChg chg="add mod">
          <ac:chgData name="Ginny Dudek" userId="787f50d1-3b77-4512-bcfb-ca490ebc47cd" providerId="ADAL" clId="{BA00688C-3697-F042-A1B3-B98B870A65CC}" dt="2022-01-04T18:54:18.766" v="316"/>
          <ac:spMkLst>
            <pc:docMk/>
            <pc:sldMk cId="2811103806" sldId="2076137294"/>
            <ac:spMk id="4" creationId="{219F5F9E-1DA5-8C47-A4D0-343244FF73B6}"/>
          </ac:spMkLst>
        </pc:spChg>
        <pc:spChg chg="add del mod ord">
          <ac:chgData name="Ginny Dudek" userId="787f50d1-3b77-4512-bcfb-ca490ebc47cd" providerId="ADAL" clId="{BA00688C-3697-F042-A1B3-B98B870A65CC}" dt="2022-01-04T18:02:35.023" v="232" actId="478"/>
          <ac:spMkLst>
            <pc:docMk/>
            <pc:sldMk cId="2811103806" sldId="2076137294"/>
            <ac:spMk id="4" creationId="{C5A667B4-CC1B-FA42-B11B-0160C9C073DC}"/>
          </ac:spMkLst>
        </pc:spChg>
        <pc:picChg chg="mod">
          <ac:chgData name="Ginny Dudek" userId="787f50d1-3b77-4512-bcfb-ca490ebc47cd" providerId="ADAL" clId="{BA00688C-3697-F042-A1B3-B98B870A65CC}" dt="2022-01-04T18:02:54.778" v="247" actId="1035"/>
          <ac:picMkLst>
            <pc:docMk/>
            <pc:sldMk cId="2811103806" sldId="2076137294"/>
            <ac:picMk id="21" creationId="{5F461B35-067B-AA41-8769-E74999D7F26F}"/>
          </ac:picMkLst>
        </pc:picChg>
        <pc:picChg chg="mod">
          <ac:chgData name="Ginny Dudek" userId="787f50d1-3b77-4512-bcfb-ca490ebc47cd" providerId="ADAL" clId="{BA00688C-3697-F042-A1B3-B98B870A65CC}" dt="2022-01-04T18:03:02.922" v="248" actId="732"/>
          <ac:picMkLst>
            <pc:docMk/>
            <pc:sldMk cId="2811103806" sldId="2076137294"/>
            <ac:picMk id="118" creationId="{482DE773-B119-AD46-AE39-3C8A2502F28D}"/>
          </ac:picMkLst>
        </pc:picChg>
        <pc:picChg chg="mod">
          <ac:chgData name="Ginny Dudek" userId="787f50d1-3b77-4512-bcfb-ca490ebc47cd" providerId="ADAL" clId="{BA00688C-3697-F042-A1B3-B98B870A65CC}" dt="2022-01-04T18:02:54.778" v="247" actId="1035"/>
          <ac:picMkLst>
            <pc:docMk/>
            <pc:sldMk cId="2811103806" sldId="2076137294"/>
            <ac:picMk id="119" creationId="{8898F10C-2D05-9F49-A900-D3D94759CD04}"/>
          </ac:picMkLst>
        </pc:picChg>
        <pc:picChg chg="mod">
          <ac:chgData name="Ginny Dudek" userId="787f50d1-3b77-4512-bcfb-ca490ebc47cd" providerId="ADAL" clId="{BA00688C-3697-F042-A1B3-B98B870A65CC}" dt="2022-01-04T18:02:54.778" v="247" actId="1035"/>
          <ac:picMkLst>
            <pc:docMk/>
            <pc:sldMk cId="2811103806" sldId="2076137294"/>
            <ac:picMk id="120" creationId="{3DB8056E-2891-EA4D-8552-D4AB75EF66F5}"/>
          </ac:picMkLst>
        </pc:picChg>
        <pc:picChg chg="mod">
          <ac:chgData name="Ginny Dudek" userId="787f50d1-3b77-4512-bcfb-ca490ebc47cd" providerId="ADAL" clId="{BA00688C-3697-F042-A1B3-B98B870A65CC}" dt="2022-01-04T18:02:54.778" v="247" actId="1035"/>
          <ac:picMkLst>
            <pc:docMk/>
            <pc:sldMk cId="2811103806" sldId="2076137294"/>
            <ac:picMk id="121" creationId="{ABF9EED1-84AC-3C47-B4E7-5A92BF717A26}"/>
          </ac:picMkLst>
        </pc:picChg>
      </pc:sldChg>
      <pc:sldChg chg="modSp">
        <pc:chgData name="Ginny Dudek" userId="787f50d1-3b77-4512-bcfb-ca490ebc47cd" providerId="ADAL" clId="{BA00688C-3697-F042-A1B3-B98B870A65CC}" dt="2022-01-04T17:56:44.163" v="44"/>
        <pc:sldMkLst>
          <pc:docMk/>
          <pc:sldMk cId="3325622012" sldId="2076137295"/>
        </pc:sldMkLst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3325622012" sldId="2076137295"/>
            <ac:spMk id="2" creationId="{1992ED4C-28CC-BE45-86C9-0C46B9F58B43}"/>
          </ac:spMkLst>
        </pc:spChg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3325622012" sldId="2076137295"/>
            <ac:spMk id="3" creationId="{11CF84E3-E7AA-574E-BE32-56314A2D7078}"/>
          </ac:spMkLst>
        </pc:spChg>
      </pc:sldChg>
      <pc:sldChg chg="modSp mod modClrScheme chgLayout">
        <pc:chgData name="Ginny Dudek" userId="787f50d1-3b77-4512-bcfb-ca490ebc47cd" providerId="ADAL" clId="{BA00688C-3697-F042-A1B3-B98B870A65CC}" dt="2022-01-04T18:57:54.072" v="418" actId="113"/>
        <pc:sldMkLst>
          <pc:docMk/>
          <pc:sldMk cId="962774105" sldId="2076137297"/>
        </pc:sldMkLst>
        <pc:spChg chg="mod">
          <ac:chgData name="Ginny Dudek" userId="787f50d1-3b77-4512-bcfb-ca490ebc47cd" providerId="ADAL" clId="{BA00688C-3697-F042-A1B3-B98B870A65CC}" dt="2022-01-04T18:57:49.493" v="417" actId="1076"/>
          <ac:spMkLst>
            <pc:docMk/>
            <pc:sldMk cId="962774105" sldId="2076137297"/>
            <ac:spMk id="2" creationId="{624C3A9F-1CEC-034E-8633-0094BFAC5E5C}"/>
          </ac:spMkLst>
        </pc:spChg>
        <pc:spChg chg="mod ord">
          <ac:chgData name="Ginny Dudek" userId="787f50d1-3b77-4512-bcfb-ca490ebc47cd" providerId="ADAL" clId="{BA00688C-3697-F042-A1B3-B98B870A65CC}" dt="2022-01-04T18:57:54.072" v="418" actId="113"/>
          <ac:spMkLst>
            <pc:docMk/>
            <pc:sldMk cId="962774105" sldId="2076137297"/>
            <ac:spMk id="7" creationId="{72E910D2-BAD2-6B4B-8223-ECFC1F15CFBB}"/>
          </ac:spMkLst>
        </pc:spChg>
        <pc:spChg chg="mod ord">
          <ac:chgData name="Ginny Dudek" userId="787f50d1-3b77-4512-bcfb-ca490ebc47cd" providerId="ADAL" clId="{BA00688C-3697-F042-A1B3-B98B870A65CC}" dt="2022-01-04T18:57:42.819" v="416" actId="700"/>
          <ac:spMkLst>
            <pc:docMk/>
            <pc:sldMk cId="962774105" sldId="2076137297"/>
            <ac:spMk id="23" creationId="{7A8F7ADD-5C86-CE41-8892-60A22164BD36}"/>
          </ac:spMkLst>
        </pc:spChg>
      </pc:sldChg>
      <pc:sldChg chg="modSp mod chgLayout">
        <pc:chgData name="Ginny Dudek" userId="787f50d1-3b77-4512-bcfb-ca490ebc47cd" providerId="ADAL" clId="{BA00688C-3697-F042-A1B3-B98B870A65CC}" dt="2022-01-04T18:57:35.422" v="415" actId="27636"/>
        <pc:sldMkLst>
          <pc:docMk/>
          <pc:sldMk cId="3092231228" sldId="2076137298"/>
        </pc:sldMkLst>
        <pc:spChg chg="mod">
          <ac:chgData name="Ginny Dudek" userId="787f50d1-3b77-4512-bcfb-ca490ebc47cd" providerId="ADAL" clId="{BA00688C-3697-F042-A1B3-B98B870A65CC}" dt="2022-01-04T18:57:27.084" v="412" actId="255"/>
          <ac:spMkLst>
            <pc:docMk/>
            <pc:sldMk cId="3092231228" sldId="2076137298"/>
            <ac:spMk id="2" creationId="{624C3A9F-1CEC-034E-8633-0094BFAC5E5C}"/>
          </ac:spMkLst>
        </pc:spChg>
        <pc:spChg chg="mod ord">
          <ac:chgData name="Ginny Dudek" userId="787f50d1-3b77-4512-bcfb-ca490ebc47cd" providerId="ADAL" clId="{BA00688C-3697-F042-A1B3-B98B870A65CC}" dt="2022-01-04T18:55:25.718" v="324" actId="700"/>
          <ac:spMkLst>
            <pc:docMk/>
            <pc:sldMk cId="3092231228" sldId="2076137298"/>
            <ac:spMk id="3" creationId="{D035A37A-042D-6945-AA10-D02FA93B75EA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4" creationId="{8B07BE77-47B9-A246-B735-C49D11F871A5}"/>
          </ac:spMkLst>
        </pc:spChg>
        <pc:spChg chg="mod ord">
          <ac:chgData name="Ginny Dudek" userId="787f50d1-3b77-4512-bcfb-ca490ebc47cd" providerId="ADAL" clId="{BA00688C-3697-F042-A1B3-B98B870A65CC}" dt="2022-01-04T18:57:19.565" v="410" actId="113"/>
          <ac:spMkLst>
            <pc:docMk/>
            <pc:sldMk cId="3092231228" sldId="2076137298"/>
            <ac:spMk id="7" creationId="{72E910D2-BAD2-6B4B-8223-ECFC1F15CFBB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9" creationId="{44964D58-C839-C547-B9E8-F3EECD84D68F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36" creationId="{2E6C0657-4096-0D40-9181-7AC7509FBB9A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87" creationId="{726C1C53-EE0A-864D-B56F-55A3C3168EAB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91" creationId="{7D8CA80B-6E28-CC47-AC12-D62367B95B9A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95" creationId="{1DCA338C-CDCF-2B40-9704-DE5391B499A2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96" creationId="{D5DCF1F3-E5AD-5D41-B53B-14494F565FBE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97" creationId="{753274FF-CDF6-F843-92E0-E5A6E12641A2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98" creationId="{39BC3A9B-E866-3F4B-86C2-6356B3C807DE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03" creationId="{A03F91FB-14BC-1649-842D-01620BB33284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04" creationId="{96B3E017-EF6D-844E-B26E-24B51EE106A4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05" creationId="{D6855ECD-5BC7-FA4C-88D8-566665ABC692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06" creationId="{03FD1BC3-6EB2-6844-BAC6-C75A2DF927A6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07" creationId="{1E7498BE-E924-DB4B-8F9F-64810069F08C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10" creationId="{059A69B3-0DCB-2E48-8D07-25A8D32614DE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21" creationId="{2445C9F1-A061-DF43-B3DB-6B822F9AEC6C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24" creationId="{7EF94A69-F870-DE4F-B7A1-9B4B6827BB06}"/>
          </ac:spMkLst>
        </pc:spChg>
        <pc:spChg chg="mod ord">
          <ac:chgData name="Ginny Dudek" userId="787f50d1-3b77-4512-bcfb-ca490ebc47cd" providerId="ADAL" clId="{BA00688C-3697-F042-A1B3-B98B870A65CC}" dt="2022-01-04T18:57:35.422" v="415" actId="27636"/>
          <ac:spMkLst>
            <pc:docMk/>
            <pc:sldMk cId="3092231228" sldId="2076137298"/>
            <ac:spMk id="126" creationId="{85448C67-8EBB-2F44-BC4E-3AC7E3CF7B03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28" creationId="{FDAC33FB-DB7C-1049-9D6C-9461A77C9062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33" creationId="{8507776F-220C-3C45-90A0-46F759809899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36" creationId="{6294D602-7B2C-A748-ABD4-516359E45A6B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42" creationId="{107F2962-0CCE-B84E-B080-7BCFFCBFD7E2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47" creationId="{27F90F0C-234C-B148-ACE6-A060AF58C56E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61" creationId="{4789D388-CA8C-F041-B646-88A5EC3CC907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64" creationId="{7EC7AA4B-DA7E-7A48-94B6-C015137115C5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70" creationId="{2200137F-0F8A-5B4B-B19C-6DFAD5186DDF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71" creationId="{DE296E65-FA5B-7248-B6F0-FB734EA9D782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80" creationId="{014F03DD-571B-7344-8A7B-2D7BD7546B3D}"/>
          </ac:spMkLst>
        </pc:spChg>
        <pc:spChg chg="mod">
          <ac:chgData name="Ginny Dudek" userId="787f50d1-3b77-4512-bcfb-ca490ebc47cd" providerId="ADAL" clId="{BA00688C-3697-F042-A1B3-B98B870A65CC}" dt="2022-01-04T18:56:35.589" v="404" actId="1036"/>
          <ac:spMkLst>
            <pc:docMk/>
            <pc:sldMk cId="3092231228" sldId="2076137298"/>
            <ac:spMk id="183" creationId="{B37B2F01-F6B1-3641-8199-FDCBFA507E52}"/>
          </ac:spMkLst>
        </pc:s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99" creationId="{3F55E603-D0C2-0540-A4CD-73D385480540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11" creationId="{D5085695-9F79-FF41-A2EE-30DADDF529E2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16" creationId="{24FA88FC-D542-774E-9F64-B802BB1AF3E9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30" creationId="{816980A2-FB8A-FB40-B4ED-7F2740423E80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37" creationId="{5AC5147A-D618-7A44-9FEC-72A8BFDC0A6D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66" creationId="{5715FF9A-3EB9-FF46-A0D8-41FB86EF8A16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76" creationId="{9346D357-D132-584D-8363-8851E04CE775}"/>
          </ac:grpSpMkLst>
        </pc:grpChg>
        <pc:grpChg chg="mod">
          <ac:chgData name="Ginny Dudek" userId="787f50d1-3b77-4512-bcfb-ca490ebc47cd" providerId="ADAL" clId="{BA00688C-3697-F042-A1B3-B98B870A65CC}" dt="2022-01-04T18:56:35.589" v="404" actId="1036"/>
          <ac:grpSpMkLst>
            <pc:docMk/>
            <pc:sldMk cId="3092231228" sldId="2076137298"/>
            <ac:grpSpMk id="190" creationId="{B7E0171E-A573-E445-86FA-6A009B18A153}"/>
          </ac:grpSpMkLst>
        </pc:grp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0" creationId="{465D4682-5D80-784D-9610-EAD7F48AE391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37" creationId="{D2036007-CB7A-E84C-AE50-11304074DDF4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76" creationId="{7D01318A-9A25-F242-98C8-92243944BF59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88" creationId="{2DF352E0-CB44-BC41-B530-A93B544D44E0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89" creationId="{2C81C1EE-3E7B-6145-B377-E9E5A9A062C5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93" creationId="{A740DFDD-DA28-404D-8F21-C846DC18FE52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94" creationId="{022754A8-8DA4-CB47-B6AB-50D66DEE46B4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08" creationId="{B5347135-072B-D048-A348-F63E42AB42F4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09" creationId="{883F321E-CCBD-434E-B391-06BE35185A79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25" creationId="{2C7D01D5-A294-7046-8EEE-5F01F41DA0F6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29" creationId="{E1A8C78C-C00A-A545-98AF-E42F5B96BCF6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35" creationId="{5E9C0ED0-D30B-754E-B825-8E5784114A7C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48" creationId="{E59767C6-0E1A-D24D-950B-BA9ACE272A78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49" creationId="{587CCCBF-F123-E04F-91D2-F6C7F80CD8EF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50" creationId="{1D79D504-F3AD-EA4E-82B5-B8B6FC8C8928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51" creationId="{1700C774-A7DB-A945-9291-75CD37B8FE33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62" creationId="{86BCDDDC-B93E-F049-8D1A-D1E3466B1A8F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63" creationId="{0F9B0D9F-28F6-6F47-A759-70010FE87059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72" creationId="{B95BDDC4-549B-AD45-8C52-648BF684A7D8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73" creationId="{532088DB-ED0B-5244-9641-6503479CB69D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84" creationId="{236EC158-FD0F-7A4C-9722-8878717D7534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85" creationId="{701DE642-7C76-A84C-9BAB-A854175C567A}"/>
          </ac:picMkLst>
        </pc:picChg>
        <pc:picChg chg="mod">
          <ac:chgData name="Ginny Dudek" userId="787f50d1-3b77-4512-bcfb-ca490ebc47cd" providerId="ADAL" clId="{BA00688C-3697-F042-A1B3-B98B870A65CC}" dt="2022-01-04T18:56:35.589" v="404" actId="1036"/>
          <ac:picMkLst>
            <pc:docMk/>
            <pc:sldMk cId="3092231228" sldId="2076137298"/>
            <ac:picMk id="186" creationId="{86296B9A-8250-934F-9C98-A48BFE1827D4}"/>
          </ac:picMkLst>
        </pc:pic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59" creationId="{74AD5C08-1BC1-8B4C-B18C-CDF7174EFB31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84" creationId="{5981E3C1-4D68-0D46-8EF0-3E195ADCEDA1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92" creationId="{C1079CE1-B3FA-D24D-91F7-973EF7AB4592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115" creationId="{8B6F4292-B696-4A4B-9D6A-D89F0856CB83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127" creationId="{8060FCEF-AC51-DD47-BD00-DF7F3C51F7C0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144" creationId="{CF06903F-32A5-D446-9986-C29E92ED3F40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181" creationId="{794E836D-6BF4-1247-8722-F5CB04AE70E4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182" creationId="{598D24BB-2E8B-A344-8884-C5E34611C678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189" creationId="{11DCCA5F-185C-F64C-8C80-FAFDE53252FF}"/>
          </ac:cxnSpMkLst>
        </pc:cxnChg>
        <pc:cxnChg chg="mod">
          <ac:chgData name="Ginny Dudek" userId="787f50d1-3b77-4512-bcfb-ca490ebc47cd" providerId="ADAL" clId="{BA00688C-3697-F042-A1B3-B98B870A65CC}" dt="2022-01-04T18:56:35.589" v="404" actId="1036"/>
          <ac:cxnSpMkLst>
            <pc:docMk/>
            <pc:sldMk cId="3092231228" sldId="2076137298"/>
            <ac:cxnSpMk id="204" creationId="{E5F3BD1A-7368-534B-A6B1-B6DF9437FDEA}"/>
          </ac:cxnSpMkLst>
        </pc:cxnChg>
      </pc:sldChg>
      <pc:sldChg chg="modSp mod chgLayout modNotesTx">
        <pc:chgData name="Ginny Dudek" userId="787f50d1-3b77-4512-bcfb-ca490ebc47cd" providerId="ADAL" clId="{BA00688C-3697-F042-A1B3-B98B870A65CC}" dt="2022-01-04T20:54:46.977" v="1240" actId="2"/>
        <pc:sldMkLst>
          <pc:docMk/>
          <pc:sldMk cId="1378224694" sldId="2076137299"/>
        </pc:sldMkLst>
        <pc:spChg chg="mod ord">
          <ac:chgData name="Ginny Dudek" userId="787f50d1-3b77-4512-bcfb-ca490ebc47cd" providerId="ADAL" clId="{BA00688C-3697-F042-A1B3-B98B870A65CC}" dt="2022-01-04T18:58:21.583" v="419" actId="700"/>
          <ac:spMkLst>
            <pc:docMk/>
            <pc:sldMk cId="1378224694" sldId="2076137299"/>
            <ac:spMk id="3" creationId="{D035A37A-042D-6945-AA10-D02FA93B75EA}"/>
          </ac:spMkLst>
        </pc:spChg>
        <pc:spChg chg="mod ord">
          <ac:chgData name="Ginny Dudek" userId="787f50d1-3b77-4512-bcfb-ca490ebc47cd" providerId="ADAL" clId="{BA00688C-3697-F042-A1B3-B98B870A65CC}" dt="2022-01-04T18:59:08.763" v="428" actId="14100"/>
          <ac:spMkLst>
            <pc:docMk/>
            <pc:sldMk cId="1378224694" sldId="2076137299"/>
            <ac:spMk id="6" creationId="{119CD38A-16E5-5F47-830E-889B49CE67FB}"/>
          </ac:spMkLst>
        </pc:spChg>
        <pc:spChg chg="mod ord">
          <ac:chgData name="Ginny Dudek" userId="787f50d1-3b77-4512-bcfb-ca490ebc47cd" providerId="ADAL" clId="{BA00688C-3697-F042-A1B3-B98B870A65CC}" dt="2022-01-04T18:58:27.260" v="421" actId="113"/>
          <ac:spMkLst>
            <pc:docMk/>
            <pc:sldMk cId="1378224694" sldId="2076137299"/>
            <ac:spMk id="7" creationId="{72E910D2-BAD2-6B4B-8223-ECFC1F15CFBB}"/>
          </ac:spMkLst>
        </pc:spChg>
        <pc:picChg chg="mod">
          <ac:chgData name="Ginny Dudek" userId="787f50d1-3b77-4512-bcfb-ca490ebc47cd" providerId="ADAL" clId="{BA00688C-3697-F042-A1B3-B98B870A65CC}" dt="2022-01-04T18:59:31.458" v="443" actId="1038"/>
          <ac:picMkLst>
            <pc:docMk/>
            <pc:sldMk cId="1378224694" sldId="2076137299"/>
            <ac:picMk id="1030" creationId="{EF6DD7EE-FB5F-0247-9E1F-E38B79B7A645}"/>
          </ac:picMkLst>
        </pc:picChg>
      </pc:sldChg>
      <pc:sldChg chg="addSp delSp modSp mod chgLayout modNotesTx">
        <pc:chgData name="Ginny Dudek" userId="787f50d1-3b77-4512-bcfb-ca490ebc47cd" providerId="ADAL" clId="{BA00688C-3697-F042-A1B3-B98B870A65CC}" dt="2022-01-04T20:54:48.411" v="1241" actId="2"/>
        <pc:sldMkLst>
          <pc:docMk/>
          <pc:sldMk cId="1006839237" sldId="2076137301"/>
        </pc:sldMkLst>
        <pc:spChg chg="mod ord">
          <ac:chgData name="Ginny Dudek" userId="787f50d1-3b77-4512-bcfb-ca490ebc47cd" providerId="ADAL" clId="{BA00688C-3697-F042-A1B3-B98B870A65CC}" dt="2022-01-04T19:00:08.087" v="452" actId="700"/>
          <ac:spMkLst>
            <pc:docMk/>
            <pc:sldMk cId="1006839237" sldId="2076137301"/>
            <ac:spMk id="3" creationId="{D035A37A-042D-6945-AA10-D02FA93B75EA}"/>
          </ac:spMkLst>
        </pc:spChg>
        <pc:spChg chg="mod ord">
          <ac:chgData name="Ginny Dudek" userId="787f50d1-3b77-4512-bcfb-ca490ebc47cd" providerId="ADAL" clId="{BA00688C-3697-F042-A1B3-B98B870A65CC}" dt="2022-01-04T19:00:21.533" v="457" actId="1076"/>
          <ac:spMkLst>
            <pc:docMk/>
            <pc:sldMk cId="1006839237" sldId="2076137301"/>
            <ac:spMk id="6" creationId="{119CD38A-16E5-5F47-830E-889B49CE67FB}"/>
          </ac:spMkLst>
        </pc:spChg>
        <pc:spChg chg="mod ord">
          <ac:chgData name="Ginny Dudek" userId="787f50d1-3b77-4512-bcfb-ca490ebc47cd" providerId="ADAL" clId="{BA00688C-3697-F042-A1B3-B98B870A65CC}" dt="2022-01-04T19:00:12.422" v="454" actId="113"/>
          <ac:spMkLst>
            <pc:docMk/>
            <pc:sldMk cId="1006839237" sldId="2076137301"/>
            <ac:spMk id="7" creationId="{72E910D2-BAD2-6B4B-8223-ECFC1F15CFBB}"/>
          </ac:spMkLst>
        </pc:spChg>
        <pc:spChg chg="add del mod">
          <ac:chgData name="Ginny Dudek" userId="787f50d1-3b77-4512-bcfb-ca490ebc47cd" providerId="ADAL" clId="{BA00688C-3697-F042-A1B3-B98B870A65CC}" dt="2022-01-04T19:04:02.700" v="509" actId="21"/>
          <ac:spMkLst>
            <pc:docMk/>
            <pc:sldMk cId="1006839237" sldId="2076137301"/>
            <ac:spMk id="8" creationId="{B31FED99-F3A5-984F-82D3-1E80CCC8B93D}"/>
          </ac:spMkLst>
        </pc:spChg>
        <pc:picChg chg="mod">
          <ac:chgData name="Ginny Dudek" userId="787f50d1-3b77-4512-bcfb-ca490ebc47cd" providerId="ADAL" clId="{BA00688C-3697-F042-A1B3-B98B870A65CC}" dt="2022-01-04T19:00:43.310" v="477" actId="1038"/>
          <ac:picMkLst>
            <pc:docMk/>
            <pc:sldMk cId="1006839237" sldId="2076137301"/>
            <ac:picMk id="3074" creationId="{653DE81A-5ED5-BD4E-A714-CD6719149035}"/>
          </ac:picMkLst>
        </pc:picChg>
      </pc:sldChg>
      <pc:sldChg chg="modSp mod">
        <pc:chgData name="Ginny Dudek" userId="787f50d1-3b77-4512-bcfb-ca490ebc47cd" providerId="ADAL" clId="{BA00688C-3697-F042-A1B3-B98B870A65CC}" dt="2022-01-04T19:10:57.438" v="607" actId="1035"/>
        <pc:sldMkLst>
          <pc:docMk/>
          <pc:sldMk cId="392541448" sldId="2076137302"/>
        </pc:sldMkLst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392541448" sldId="2076137302"/>
            <ac:spMk id="2" creationId="{D7436EEB-D736-654D-9DC3-9D623EF01411}"/>
          </ac:spMkLst>
        </pc:spChg>
        <pc:spChg chg="mod">
          <ac:chgData name="Ginny Dudek" userId="787f50d1-3b77-4512-bcfb-ca490ebc47cd" providerId="ADAL" clId="{BA00688C-3697-F042-A1B3-B98B870A65CC}" dt="2022-01-04T17:56:44.163" v="44"/>
          <ac:spMkLst>
            <pc:docMk/>
            <pc:sldMk cId="392541448" sldId="2076137302"/>
            <ac:spMk id="4" creationId="{B38DAFAC-0137-EB48-BFAE-6ADB2243F1C2}"/>
          </ac:spMkLst>
        </pc:spChg>
        <pc:spChg chg="mod">
          <ac:chgData name="Ginny Dudek" userId="787f50d1-3b77-4512-bcfb-ca490ebc47cd" providerId="ADAL" clId="{BA00688C-3697-F042-A1B3-B98B870A65CC}" dt="2022-01-04T19:10:44.299" v="602" actId="207"/>
          <ac:spMkLst>
            <pc:docMk/>
            <pc:sldMk cId="392541448" sldId="2076137302"/>
            <ac:spMk id="6" creationId="{7B94BCEB-C9EA-404C-8DC8-081ABFAF1E97}"/>
          </ac:spMkLst>
        </pc:spChg>
        <pc:spChg chg="mod">
          <ac:chgData name="Ginny Dudek" userId="787f50d1-3b77-4512-bcfb-ca490ebc47cd" providerId="ADAL" clId="{BA00688C-3697-F042-A1B3-B98B870A65CC}" dt="2022-01-04T19:10:57.438" v="607" actId="1035"/>
          <ac:spMkLst>
            <pc:docMk/>
            <pc:sldMk cId="392541448" sldId="2076137302"/>
            <ac:spMk id="7" creationId="{785E9F87-D843-C742-BA40-CC3D97AC8968}"/>
          </ac:spMkLst>
        </pc:spChg>
        <pc:graphicFrameChg chg="mod modGraphic">
          <ac:chgData name="Ginny Dudek" userId="787f50d1-3b77-4512-bcfb-ca490ebc47cd" providerId="ADAL" clId="{BA00688C-3697-F042-A1B3-B98B870A65CC}" dt="2022-01-04T19:10:24.289" v="600" actId="1035"/>
          <ac:graphicFrameMkLst>
            <pc:docMk/>
            <pc:sldMk cId="392541448" sldId="2076137302"/>
            <ac:graphicFrameMk id="5" creationId="{17BD8B6B-D821-9843-9FF1-3E1F3710ED0F}"/>
          </ac:graphicFrameMkLst>
        </pc:graphicFrameChg>
      </pc:sldChg>
      <pc:sldMasterChg chg="del delSldLayout">
        <pc:chgData name="Ginny Dudek" userId="787f50d1-3b77-4512-bcfb-ca490ebc47cd" providerId="ADAL" clId="{BA00688C-3697-F042-A1B3-B98B870A65CC}" dt="2022-01-04T17:53:53.371" v="23" actId="2696"/>
        <pc:sldMasterMkLst>
          <pc:docMk/>
          <pc:sldMasterMk cId="3787048019" sldId="2147483691"/>
        </pc:sldMasterMkLst>
        <pc:sldLayoutChg chg="del">
          <pc:chgData name="Ginny Dudek" userId="787f50d1-3b77-4512-bcfb-ca490ebc47cd" providerId="ADAL" clId="{BA00688C-3697-F042-A1B3-B98B870A65CC}" dt="2022-01-04T17:53:53.355" v="12" actId="2696"/>
          <pc:sldLayoutMkLst>
            <pc:docMk/>
            <pc:sldMasterMk cId="3787048019" sldId="2147483691"/>
            <pc:sldLayoutMk cId="3647867876" sldId="2147483692"/>
          </pc:sldLayoutMkLst>
        </pc:sldLayoutChg>
        <pc:sldLayoutChg chg="del">
          <pc:chgData name="Ginny Dudek" userId="787f50d1-3b77-4512-bcfb-ca490ebc47cd" providerId="ADAL" clId="{BA00688C-3697-F042-A1B3-B98B870A65CC}" dt="2022-01-04T17:53:53.357" v="13" actId="2696"/>
          <pc:sldLayoutMkLst>
            <pc:docMk/>
            <pc:sldMasterMk cId="3787048019" sldId="2147483691"/>
            <pc:sldLayoutMk cId="191519106" sldId="2147483693"/>
          </pc:sldLayoutMkLst>
        </pc:sldLayoutChg>
        <pc:sldLayoutChg chg="del">
          <pc:chgData name="Ginny Dudek" userId="787f50d1-3b77-4512-bcfb-ca490ebc47cd" providerId="ADAL" clId="{BA00688C-3697-F042-A1B3-B98B870A65CC}" dt="2022-01-04T17:53:53.358" v="14" actId="2696"/>
          <pc:sldLayoutMkLst>
            <pc:docMk/>
            <pc:sldMasterMk cId="3787048019" sldId="2147483691"/>
            <pc:sldLayoutMk cId="3576376693" sldId="2147483712"/>
          </pc:sldLayoutMkLst>
        </pc:sldLayoutChg>
        <pc:sldLayoutChg chg="del">
          <pc:chgData name="Ginny Dudek" userId="787f50d1-3b77-4512-bcfb-ca490ebc47cd" providerId="ADAL" clId="{BA00688C-3697-F042-A1B3-B98B870A65CC}" dt="2022-01-04T17:53:53.359" v="15" actId="2696"/>
          <pc:sldLayoutMkLst>
            <pc:docMk/>
            <pc:sldMasterMk cId="3787048019" sldId="2147483691"/>
            <pc:sldLayoutMk cId="2467516806" sldId="2147483716"/>
          </pc:sldLayoutMkLst>
        </pc:sldLayoutChg>
        <pc:sldLayoutChg chg="del">
          <pc:chgData name="Ginny Dudek" userId="787f50d1-3b77-4512-bcfb-ca490ebc47cd" providerId="ADAL" clId="{BA00688C-3697-F042-A1B3-B98B870A65CC}" dt="2022-01-04T17:53:53.360" v="16" actId="2696"/>
          <pc:sldLayoutMkLst>
            <pc:docMk/>
            <pc:sldMasterMk cId="3787048019" sldId="2147483691"/>
            <pc:sldLayoutMk cId="598073500" sldId="2147483717"/>
          </pc:sldLayoutMkLst>
        </pc:sldLayoutChg>
        <pc:sldLayoutChg chg="del">
          <pc:chgData name="Ginny Dudek" userId="787f50d1-3b77-4512-bcfb-ca490ebc47cd" providerId="ADAL" clId="{BA00688C-3697-F042-A1B3-B98B870A65CC}" dt="2022-01-04T17:53:53.361" v="17" actId="2696"/>
          <pc:sldLayoutMkLst>
            <pc:docMk/>
            <pc:sldMasterMk cId="3787048019" sldId="2147483691"/>
            <pc:sldLayoutMk cId="1124342340" sldId="2147483759"/>
          </pc:sldLayoutMkLst>
        </pc:sldLayoutChg>
        <pc:sldLayoutChg chg="del">
          <pc:chgData name="Ginny Dudek" userId="787f50d1-3b77-4512-bcfb-ca490ebc47cd" providerId="ADAL" clId="{BA00688C-3697-F042-A1B3-B98B870A65CC}" dt="2022-01-04T17:53:53.364" v="18" actId="2696"/>
          <pc:sldLayoutMkLst>
            <pc:docMk/>
            <pc:sldMasterMk cId="3787048019" sldId="2147483691"/>
            <pc:sldLayoutMk cId="737649773" sldId="2147483760"/>
          </pc:sldLayoutMkLst>
        </pc:sldLayoutChg>
        <pc:sldLayoutChg chg="del">
          <pc:chgData name="Ginny Dudek" userId="787f50d1-3b77-4512-bcfb-ca490ebc47cd" providerId="ADAL" clId="{BA00688C-3697-F042-A1B3-B98B870A65CC}" dt="2022-01-04T17:53:53.365" v="19" actId="2696"/>
          <pc:sldLayoutMkLst>
            <pc:docMk/>
            <pc:sldMasterMk cId="3787048019" sldId="2147483691"/>
            <pc:sldLayoutMk cId="238806789" sldId="2147483761"/>
          </pc:sldLayoutMkLst>
        </pc:sldLayoutChg>
        <pc:sldLayoutChg chg="del">
          <pc:chgData name="Ginny Dudek" userId="787f50d1-3b77-4512-bcfb-ca490ebc47cd" providerId="ADAL" clId="{BA00688C-3697-F042-A1B3-B98B870A65CC}" dt="2022-01-04T17:53:53.367" v="20" actId="2696"/>
          <pc:sldLayoutMkLst>
            <pc:docMk/>
            <pc:sldMasterMk cId="3787048019" sldId="2147483691"/>
            <pc:sldLayoutMk cId="2157030973" sldId="2147483762"/>
          </pc:sldLayoutMkLst>
        </pc:sldLayoutChg>
        <pc:sldLayoutChg chg="del">
          <pc:chgData name="Ginny Dudek" userId="787f50d1-3b77-4512-bcfb-ca490ebc47cd" providerId="ADAL" clId="{BA00688C-3697-F042-A1B3-B98B870A65CC}" dt="2022-01-04T17:53:53.368" v="21" actId="2696"/>
          <pc:sldLayoutMkLst>
            <pc:docMk/>
            <pc:sldMasterMk cId="3787048019" sldId="2147483691"/>
            <pc:sldLayoutMk cId="4192362304" sldId="2147483802"/>
          </pc:sldLayoutMkLst>
        </pc:sldLayoutChg>
        <pc:sldLayoutChg chg="del">
          <pc:chgData name="Ginny Dudek" userId="787f50d1-3b77-4512-bcfb-ca490ebc47cd" providerId="ADAL" clId="{BA00688C-3697-F042-A1B3-B98B870A65CC}" dt="2022-01-04T17:53:53.369" v="22" actId="2696"/>
          <pc:sldLayoutMkLst>
            <pc:docMk/>
            <pc:sldMasterMk cId="3787048019" sldId="2147483691"/>
            <pc:sldLayoutMk cId="869213376" sldId="2147483803"/>
          </pc:sldLayoutMkLst>
        </pc:sldLayoutChg>
      </pc:sldMasterChg>
      <pc:sldMasterChg chg="del delSldLayout">
        <pc:chgData name="Ginny Dudek" userId="787f50d1-3b77-4512-bcfb-ca490ebc47cd" providerId="ADAL" clId="{BA00688C-3697-F042-A1B3-B98B870A65CC}" dt="2022-01-04T17:54:31.460" v="42" actId="2696"/>
        <pc:sldMasterMkLst>
          <pc:docMk/>
          <pc:sldMasterMk cId="1271404269" sldId="2147483694"/>
        </pc:sldMasterMkLst>
        <pc:sldLayoutChg chg="del">
          <pc:chgData name="Ginny Dudek" userId="787f50d1-3b77-4512-bcfb-ca490ebc47cd" providerId="ADAL" clId="{BA00688C-3697-F042-A1B3-B98B870A65CC}" dt="2022-01-04T17:54:31.452" v="36" actId="2696"/>
          <pc:sldLayoutMkLst>
            <pc:docMk/>
            <pc:sldMasterMk cId="1271404269" sldId="2147483694"/>
            <pc:sldLayoutMk cId="2566878239" sldId="2147483695"/>
          </pc:sldLayoutMkLst>
        </pc:sldLayoutChg>
        <pc:sldLayoutChg chg="del">
          <pc:chgData name="Ginny Dudek" userId="787f50d1-3b77-4512-bcfb-ca490ebc47cd" providerId="ADAL" clId="{BA00688C-3697-F042-A1B3-B98B870A65CC}" dt="2022-01-04T17:54:31.454" v="37" actId="2696"/>
          <pc:sldLayoutMkLst>
            <pc:docMk/>
            <pc:sldMasterMk cId="1271404269" sldId="2147483694"/>
            <pc:sldLayoutMk cId="2098115044" sldId="2147483696"/>
          </pc:sldLayoutMkLst>
        </pc:sldLayoutChg>
        <pc:sldLayoutChg chg="del">
          <pc:chgData name="Ginny Dudek" userId="787f50d1-3b77-4512-bcfb-ca490ebc47cd" providerId="ADAL" clId="{BA00688C-3697-F042-A1B3-B98B870A65CC}" dt="2022-01-04T17:54:31.455" v="38" actId="2696"/>
          <pc:sldLayoutMkLst>
            <pc:docMk/>
            <pc:sldMasterMk cId="1271404269" sldId="2147483694"/>
            <pc:sldLayoutMk cId="422562148" sldId="2147483697"/>
          </pc:sldLayoutMkLst>
        </pc:sldLayoutChg>
        <pc:sldLayoutChg chg="del">
          <pc:chgData name="Ginny Dudek" userId="787f50d1-3b77-4512-bcfb-ca490ebc47cd" providerId="ADAL" clId="{BA00688C-3697-F042-A1B3-B98B870A65CC}" dt="2022-01-04T17:54:31.456" v="39" actId="2696"/>
          <pc:sldLayoutMkLst>
            <pc:docMk/>
            <pc:sldMasterMk cId="1271404269" sldId="2147483694"/>
            <pc:sldLayoutMk cId="2682764831" sldId="2147483700"/>
          </pc:sldLayoutMkLst>
        </pc:sldLayoutChg>
        <pc:sldLayoutChg chg="del">
          <pc:chgData name="Ginny Dudek" userId="787f50d1-3b77-4512-bcfb-ca490ebc47cd" providerId="ADAL" clId="{BA00688C-3697-F042-A1B3-B98B870A65CC}" dt="2022-01-04T17:54:31.457" v="40" actId="2696"/>
          <pc:sldLayoutMkLst>
            <pc:docMk/>
            <pc:sldMasterMk cId="1271404269" sldId="2147483694"/>
            <pc:sldLayoutMk cId="385845009" sldId="2147483703"/>
          </pc:sldLayoutMkLst>
        </pc:sldLayoutChg>
        <pc:sldLayoutChg chg="del">
          <pc:chgData name="Ginny Dudek" userId="787f50d1-3b77-4512-bcfb-ca490ebc47cd" providerId="ADAL" clId="{BA00688C-3697-F042-A1B3-B98B870A65CC}" dt="2022-01-04T17:54:31.459" v="41" actId="2696"/>
          <pc:sldLayoutMkLst>
            <pc:docMk/>
            <pc:sldMasterMk cId="1271404269" sldId="2147483694"/>
            <pc:sldLayoutMk cId="4134816642" sldId="2147483705"/>
          </pc:sldLayoutMkLst>
        </pc:sldLayoutChg>
      </pc:sldMasterChg>
      <pc:sldMasterChg chg="del delSldLayout">
        <pc:chgData name="Ginny Dudek" userId="787f50d1-3b77-4512-bcfb-ca490ebc47cd" providerId="ADAL" clId="{BA00688C-3697-F042-A1B3-B98B870A65CC}" dt="2022-01-04T17:53:57.394" v="35" actId="2696"/>
        <pc:sldMasterMkLst>
          <pc:docMk/>
          <pc:sldMasterMk cId="3493036720" sldId="2147483845"/>
        </pc:sldMasterMkLst>
        <pc:sldLayoutChg chg="del">
          <pc:chgData name="Ginny Dudek" userId="787f50d1-3b77-4512-bcfb-ca490ebc47cd" providerId="ADAL" clId="{BA00688C-3697-F042-A1B3-B98B870A65CC}" dt="2022-01-04T17:53:57.380" v="24" actId="2696"/>
          <pc:sldLayoutMkLst>
            <pc:docMk/>
            <pc:sldMasterMk cId="3493036720" sldId="2147483845"/>
            <pc:sldLayoutMk cId="132724935" sldId="2147483846"/>
          </pc:sldLayoutMkLst>
        </pc:sldLayoutChg>
        <pc:sldLayoutChg chg="del">
          <pc:chgData name="Ginny Dudek" userId="787f50d1-3b77-4512-bcfb-ca490ebc47cd" providerId="ADAL" clId="{BA00688C-3697-F042-A1B3-B98B870A65CC}" dt="2022-01-04T17:53:57.382" v="25" actId="2696"/>
          <pc:sldLayoutMkLst>
            <pc:docMk/>
            <pc:sldMasterMk cId="3493036720" sldId="2147483845"/>
            <pc:sldLayoutMk cId="567326978" sldId="2147483847"/>
          </pc:sldLayoutMkLst>
        </pc:sldLayoutChg>
        <pc:sldLayoutChg chg="del">
          <pc:chgData name="Ginny Dudek" userId="787f50d1-3b77-4512-bcfb-ca490ebc47cd" providerId="ADAL" clId="{BA00688C-3697-F042-A1B3-B98B870A65CC}" dt="2022-01-04T17:53:57.383" v="26" actId="2696"/>
          <pc:sldLayoutMkLst>
            <pc:docMk/>
            <pc:sldMasterMk cId="3493036720" sldId="2147483845"/>
            <pc:sldLayoutMk cId="3018219719" sldId="2147483848"/>
          </pc:sldLayoutMkLst>
        </pc:sldLayoutChg>
        <pc:sldLayoutChg chg="del">
          <pc:chgData name="Ginny Dudek" userId="787f50d1-3b77-4512-bcfb-ca490ebc47cd" providerId="ADAL" clId="{BA00688C-3697-F042-A1B3-B98B870A65CC}" dt="2022-01-04T17:53:57.384" v="27" actId="2696"/>
          <pc:sldLayoutMkLst>
            <pc:docMk/>
            <pc:sldMasterMk cId="3493036720" sldId="2147483845"/>
            <pc:sldLayoutMk cId="1549903969" sldId="2147483849"/>
          </pc:sldLayoutMkLst>
        </pc:sldLayoutChg>
        <pc:sldLayoutChg chg="del">
          <pc:chgData name="Ginny Dudek" userId="787f50d1-3b77-4512-bcfb-ca490ebc47cd" providerId="ADAL" clId="{BA00688C-3697-F042-A1B3-B98B870A65CC}" dt="2022-01-04T17:53:57.386" v="28" actId="2696"/>
          <pc:sldLayoutMkLst>
            <pc:docMk/>
            <pc:sldMasterMk cId="3493036720" sldId="2147483845"/>
            <pc:sldLayoutMk cId="1600381016" sldId="2147483850"/>
          </pc:sldLayoutMkLst>
        </pc:sldLayoutChg>
        <pc:sldLayoutChg chg="del">
          <pc:chgData name="Ginny Dudek" userId="787f50d1-3b77-4512-bcfb-ca490ebc47cd" providerId="ADAL" clId="{BA00688C-3697-F042-A1B3-B98B870A65CC}" dt="2022-01-04T17:53:57.387" v="29" actId="2696"/>
          <pc:sldLayoutMkLst>
            <pc:docMk/>
            <pc:sldMasterMk cId="3493036720" sldId="2147483845"/>
            <pc:sldLayoutMk cId="1792840334" sldId="2147483851"/>
          </pc:sldLayoutMkLst>
        </pc:sldLayoutChg>
        <pc:sldLayoutChg chg="del">
          <pc:chgData name="Ginny Dudek" userId="787f50d1-3b77-4512-bcfb-ca490ebc47cd" providerId="ADAL" clId="{BA00688C-3697-F042-A1B3-B98B870A65CC}" dt="2022-01-04T17:53:57.388" v="30" actId="2696"/>
          <pc:sldLayoutMkLst>
            <pc:docMk/>
            <pc:sldMasterMk cId="3493036720" sldId="2147483845"/>
            <pc:sldLayoutMk cId="523771744" sldId="2147483852"/>
          </pc:sldLayoutMkLst>
        </pc:sldLayoutChg>
        <pc:sldLayoutChg chg="del">
          <pc:chgData name="Ginny Dudek" userId="787f50d1-3b77-4512-bcfb-ca490ebc47cd" providerId="ADAL" clId="{BA00688C-3697-F042-A1B3-B98B870A65CC}" dt="2022-01-04T17:53:57.389" v="31" actId="2696"/>
          <pc:sldLayoutMkLst>
            <pc:docMk/>
            <pc:sldMasterMk cId="3493036720" sldId="2147483845"/>
            <pc:sldLayoutMk cId="3600983171" sldId="2147483853"/>
          </pc:sldLayoutMkLst>
        </pc:sldLayoutChg>
        <pc:sldLayoutChg chg="del">
          <pc:chgData name="Ginny Dudek" userId="787f50d1-3b77-4512-bcfb-ca490ebc47cd" providerId="ADAL" clId="{BA00688C-3697-F042-A1B3-B98B870A65CC}" dt="2022-01-04T17:53:57.390" v="32" actId="2696"/>
          <pc:sldLayoutMkLst>
            <pc:docMk/>
            <pc:sldMasterMk cId="3493036720" sldId="2147483845"/>
            <pc:sldLayoutMk cId="520270169" sldId="2147483854"/>
          </pc:sldLayoutMkLst>
        </pc:sldLayoutChg>
        <pc:sldLayoutChg chg="del">
          <pc:chgData name="Ginny Dudek" userId="787f50d1-3b77-4512-bcfb-ca490ebc47cd" providerId="ADAL" clId="{BA00688C-3697-F042-A1B3-B98B870A65CC}" dt="2022-01-04T17:53:57.391" v="33" actId="2696"/>
          <pc:sldLayoutMkLst>
            <pc:docMk/>
            <pc:sldMasterMk cId="3493036720" sldId="2147483845"/>
            <pc:sldLayoutMk cId="3330665521" sldId="2147483855"/>
          </pc:sldLayoutMkLst>
        </pc:sldLayoutChg>
        <pc:sldLayoutChg chg="del">
          <pc:chgData name="Ginny Dudek" userId="787f50d1-3b77-4512-bcfb-ca490ebc47cd" providerId="ADAL" clId="{BA00688C-3697-F042-A1B3-B98B870A65CC}" dt="2022-01-04T17:53:57.393" v="34" actId="2696"/>
          <pc:sldLayoutMkLst>
            <pc:docMk/>
            <pc:sldMasterMk cId="3493036720" sldId="2147483845"/>
            <pc:sldLayoutMk cId="4043748685" sldId="2147483856"/>
          </pc:sldLayoutMkLst>
        </pc:sldLayoutChg>
      </pc:sldMasterChg>
      <pc:sldMasterChg chg="del mod delSldLayout modSldLayout">
        <pc:chgData name="Ginny Dudek" userId="787f50d1-3b77-4512-bcfb-ca490ebc47cd" providerId="ADAL" clId="{BA00688C-3697-F042-A1B3-B98B870A65CC}" dt="2022-01-04T17:57:01.601" v="204" actId="2696"/>
        <pc:sldMasterMkLst>
          <pc:docMk/>
          <pc:sldMasterMk cId="132878961" sldId="2147483857"/>
        </pc:sldMasterMkLst>
        <pc:sldLayoutChg chg="del">
          <pc:chgData name="Ginny Dudek" userId="787f50d1-3b77-4512-bcfb-ca490ebc47cd" providerId="ADAL" clId="{BA00688C-3697-F042-A1B3-B98B870A65CC}" dt="2022-01-04T17:57:01.428" v="92" actId="2696"/>
          <pc:sldLayoutMkLst>
            <pc:docMk/>
            <pc:sldMasterMk cId="132878961" sldId="2147483857"/>
            <pc:sldLayoutMk cId="1205545501" sldId="2147483719"/>
          </pc:sldLayoutMkLst>
        </pc:sldLayoutChg>
        <pc:sldLayoutChg chg="del">
          <pc:chgData name="Ginny Dudek" userId="787f50d1-3b77-4512-bcfb-ca490ebc47cd" providerId="ADAL" clId="{BA00688C-3697-F042-A1B3-B98B870A65CC}" dt="2022-01-04T17:57:01.430" v="93" actId="2696"/>
          <pc:sldLayoutMkLst>
            <pc:docMk/>
            <pc:sldMasterMk cId="132878961" sldId="2147483857"/>
            <pc:sldLayoutMk cId="1311507649" sldId="2147483720"/>
          </pc:sldLayoutMkLst>
        </pc:sldLayoutChg>
        <pc:sldLayoutChg chg="del">
          <pc:chgData name="Ginny Dudek" userId="787f50d1-3b77-4512-bcfb-ca490ebc47cd" providerId="ADAL" clId="{BA00688C-3697-F042-A1B3-B98B870A65CC}" dt="2022-01-04T17:57:01.433" v="94" actId="2696"/>
          <pc:sldLayoutMkLst>
            <pc:docMk/>
            <pc:sldMasterMk cId="132878961" sldId="2147483857"/>
            <pc:sldLayoutMk cId="2757587351" sldId="2147483721"/>
          </pc:sldLayoutMkLst>
        </pc:sldLayoutChg>
        <pc:sldLayoutChg chg="del">
          <pc:chgData name="Ginny Dudek" userId="787f50d1-3b77-4512-bcfb-ca490ebc47cd" providerId="ADAL" clId="{BA00688C-3697-F042-A1B3-B98B870A65CC}" dt="2022-01-04T17:57:01.435" v="95" actId="2696"/>
          <pc:sldLayoutMkLst>
            <pc:docMk/>
            <pc:sldMasterMk cId="132878961" sldId="2147483857"/>
            <pc:sldLayoutMk cId="290191341" sldId="2147483722"/>
          </pc:sldLayoutMkLst>
        </pc:sldLayoutChg>
        <pc:sldLayoutChg chg="del">
          <pc:chgData name="Ginny Dudek" userId="787f50d1-3b77-4512-bcfb-ca490ebc47cd" providerId="ADAL" clId="{BA00688C-3697-F042-A1B3-B98B870A65CC}" dt="2022-01-04T17:57:01.437" v="96" actId="2696"/>
          <pc:sldLayoutMkLst>
            <pc:docMk/>
            <pc:sldMasterMk cId="132878961" sldId="2147483857"/>
            <pc:sldLayoutMk cId="2892667554" sldId="2147483723"/>
          </pc:sldLayoutMkLst>
        </pc:sldLayoutChg>
        <pc:sldLayoutChg chg="del">
          <pc:chgData name="Ginny Dudek" userId="787f50d1-3b77-4512-bcfb-ca490ebc47cd" providerId="ADAL" clId="{BA00688C-3697-F042-A1B3-B98B870A65CC}" dt="2022-01-04T17:57:01.440" v="97" actId="2696"/>
          <pc:sldLayoutMkLst>
            <pc:docMk/>
            <pc:sldMasterMk cId="132878961" sldId="2147483857"/>
            <pc:sldLayoutMk cId="1070750836" sldId="2147483724"/>
          </pc:sldLayoutMkLst>
        </pc:sldLayoutChg>
        <pc:sldLayoutChg chg="del">
          <pc:chgData name="Ginny Dudek" userId="787f50d1-3b77-4512-bcfb-ca490ebc47cd" providerId="ADAL" clId="{BA00688C-3697-F042-A1B3-B98B870A65CC}" dt="2022-01-04T17:57:01.441" v="98" actId="2696"/>
          <pc:sldLayoutMkLst>
            <pc:docMk/>
            <pc:sldMasterMk cId="132878961" sldId="2147483857"/>
            <pc:sldLayoutMk cId="3890001917" sldId="2147483725"/>
          </pc:sldLayoutMkLst>
        </pc:sldLayoutChg>
        <pc:sldLayoutChg chg="del">
          <pc:chgData name="Ginny Dudek" userId="787f50d1-3b77-4512-bcfb-ca490ebc47cd" providerId="ADAL" clId="{BA00688C-3697-F042-A1B3-B98B870A65CC}" dt="2022-01-04T17:57:01.443" v="99" actId="2696"/>
          <pc:sldLayoutMkLst>
            <pc:docMk/>
            <pc:sldMasterMk cId="132878961" sldId="2147483857"/>
            <pc:sldLayoutMk cId="2270590309" sldId="2147483726"/>
          </pc:sldLayoutMkLst>
        </pc:sldLayoutChg>
        <pc:sldLayoutChg chg="del">
          <pc:chgData name="Ginny Dudek" userId="787f50d1-3b77-4512-bcfb-ca490ebc47cd" providerId="ADAL" clId="{BA00688C-3697-F042-A1B3-B98B870A65CC}" dt="2022-01-04T17:57:01.445" v="100" actId="2696"/>
          <pc:sldLayoutMkLst>
            <pc:docMk/>
            <pc:sldMasterMk cId="132878961" sldId="2147483857"/>
            <pc:sldLayoutMk cId="3229711300" sldId="2147483727"/>
          </pc:sldLayoutMkLst>
        </pc:sldLayoutChg>
        <pc:sldLayoutChg chg="del">
          <pc:chgData name="Ginny Dudek" userId="787f50d1-3b77-4512-bcfb-ca490ebc47cd" providerId="ADAL" clId="{BA00688C-3697-F042-A1B3-B98B870A65CC}" dt="2022-01-04T17:57:01.447" v="101" actId="2696"/>
          <pc:sldLayoutMkLst>
            <pc:docMk/>
            <pc:sldMasterMk cId="132878961" sldId="2147483857"/>
            <pc:sldLayoutMk cId="1168214657" sldId="2147483728"/>
          </pc:sldLayoutMkLst>
        </pc:sldLayoutChg>
        <pc:sldLayoutChg chg="del">
          <pc:chgData name="Ginny Dudek" userId="787f50d1-3b77-4512-bcfb-ca490ebc47cd" providerId="ADAL" clId="{BA00688C-3697-F042-A1B3-B98B870A65CC}" dt="2022-01-04T17:57:01.449" v="102" actId="2696"/>
          <pc:sldLayoutMkLst>
            <pc:docMk/>
            <pc:sldMasterMk cId="132878961" sldId="2147483857"/>
            <pc:sldLayoutMk cId="3040696006" sldId="2147483729"/>
          </pc:sldLayoutMkLst>
        </pc:sldLayoutChg>
        <pc:sldLayoutChg chg="del">
          <pc:chgData name="Ginny Dudek" userId="787f50d1-3b77-4512-bcfb-ca490ebc47cd" providerId="ADAL" clId="{BA00688C-3697-F042-A1B3-B98B870A65CC}" dt="2022-01-04T17:57:01.451" v="103" actId="2696"/>
          <pc:sldLayoutMkLst>
            <pc:docMk/>
            <pc:sldMasterMk cId="132878961" sldId="2147483857"/>
            <pc:sldLayoutMk cId="172983584" sldId="2147483730"/>
          </pc:sldLayoutMkLst>
        </pc:sldLayoutChg>
        <pc:sldLayoutChg chg="del">
          <pc:chgData name="Ginny Dudek" userId="787f50d1-3b77-4512-bcfb-ca490ebc47cd" providerId="ADAL" clId="{BA00688C-3697-F042-A1B3-B98B870A65CC}" dt="2022-01-04T17:57:01.453" v="104" actId="2696"/>
          <pc:sldLayoutMkLst>
            <pc:docMk/>
            <pc:sldMasterMk cId="132878961" sldId="2147483857"/>
            <pc:sldLayoutMk cId="632793472" sldId="2147483731"/>
          </pc:sldLayoutMkLst>
        </pc:sldLayoutChg>
        <pc:sldLayoutChg chg="del">
          <pc:chgData name="Ginny Dudek" userId="787f50d1-3b77-4512-bcfb-ca490ebc47cd" providerId="ADAL" clId="{BA00688C-3697-F042-A1B3-B98B870A65CC}" dt="2022-01-04T17:57:01.455" v="105" actId="2696"/>
          <pc:sldLayoutMkLst>
            <pc:docMk/>
            <pc:sldMasterMk cId="132878961" sldId="2147483857"/>
            <pc:sldLayoutMk cId="2273779683" sldId="2147483732"/>
          </pc:sldLayoutMkLst>
        </pc:sldLayoutChg>
        <pc:sldLayoutChg chg="del">
          <pc:chgData name="Ginny Dudek" userId="787f50d1-3b77-4512-bcfb-ca490ebc47cd" providerId="ADAL" clId="{BA00688C-3697-F042-A1B3-B98B870A65CC}" dt="2022-01-04T17:57:01.456" v="106" actId="2696"/>
          <pc:sldLayoutMkLst>
            <pc:docMk/>
            <pc:sldMasterMk cId="132878961" sldId="2147483857"/>
            <pc:sldLayoutMk cId="3123031730" sldId="2147483733"/>
          </pc:sldLayoutMkLst>
        </pc:sldLayoutChg>
        <pc:sldLayoutChg chg="del">
          <pc:chgData name="Ginny Dudek" userId="787f50d1-3b77-4512-bcfb-ca490ebc47cd" providerId="ADAL" clId="{BA00688C-3697-F042-A1B3-B98B870A65CC}" dt="2022-01-04T17:57:01.458" v="107" actId="2696"/>
          <pc:sldLayoutMkLst>
            <pc:docMk/>
            <pc:sldMasterMk cId="132878961" sldId="2147483857"/>
            <pc:sldLayoutMk cId="3048508423" sldId="2147483734"/>
          </pc:sldLayoutMkLst>
        </pc:sldLayoutChg>
        <pc:sldLayoutChg chg="del">
          <pc:chgData name="Ginny Dudek" userId="787f50d1-3b77-4512-bcfb-ca490ebc47cd" providerId="ADAL" clId="{BA00688C-3697-F042-A1B3-B98B870A65CC}" dt="2022-01-04T17:57:01.460" v="108" actId="2696"/>
          <pc:sldLayoutMkLst>
            <pc:docMk/>
            <pc:sldMasterMk cId="132878961" sldId="2147483857"/>
            <pc:sldLayoutMk cId="1135942284" sldId="2147483735"/>
          </pc:sldLayoutMkLst>
        </pc:sldLayoutChg>
        <pc:sldLayoutChg chg="del">
          <pc:chgData name="Ginny Dudek" userId="787f50d1-3b77-4512-bcfb-ca490ebc47cd" providerId="ADAL" clId="{BA00688C-3697-F042-A1B3-B98B870A65CC}" dt="2022-01-04T17:57:01.461" v="109" actId="2696"/>
          <pc:sldLayoutMkLst>
            <pc:docMk/>
            <pc:sldMasterMk cId="132878961" sldId="2147483857"/>
            <pc:sldLayoutMk cId="2577873404" sldId="2147483736"/>
          </pc:sldLayoutMkLst>
        </pc:sldLayoutChg>
        <pc:sldLayoutChg chg="del">
          <pc:chgData name="Ginny Dudek" userId="787f50d1-3b77-4512-bcfb-ca490ebc47cd" providerId="ADAL" clId="{BA00688C-3697-F042-A1B3-B98B870A65CC}" dt="2022-01-04T17:57:01.462" v="110" actId="2696"/>
          <pc:sldLayoutMkLst>
            <pc:docMk/>
            <pc:sldMasterMk cId="132878961" sldId="2147483857"/>
            <pc:sldLayoutMk cId="726613894" sldId="2147483737"/>
          </pc:sldLayoutMkLst>
        </pc:sldLayoutChg>
        <pc:sldLayoutChg chg="del">
          <pc:chgData name="Ginny Dudek" userId="787f50d1-3b77-4512-bcfb-ca490ebc47cd" providerId="ADAL" clId="{BA00688C-3697-F042-A1B3-B98B870A65CC}" dt="2022-01-04T17:57:01.464" v="111" actId="2696"/>
          <pc:sldLayoutMkLst>
            <pc:docMk/>
            <pc:sldMasterMk cId="132878961" sldId="2147483857"/>
            <pc:sldLayoutMk cId="3432339868" sldId="2147483738"/>
          </pc:sldLayoutMkLst>
        </pc:sldLayoutChg>
        <pc:sldLayoutChg chg="del">
          <pc:chgData name="Ginny Dudek" userId="787f50d1-3b77-4512-bcfb-ca490ebc47cd" providerId="ADAL" clId="{BA00688C-3697-F042-A1B3-B98B870A65CC}" dt="2022-01-04T17:57:01.466" v="112" actId="2696"/>
          <pc:sldLayoutMkLst>
            <pc:docMk/>
            <pc:sldMasterMk cId="132878961" sldId="2147483857"/>
            <pc:sldLayoutMk cId="4248131276" sldId="2147483739"/>
          </pc:sldLayoutMkLst>
        </pc:sldLayoutChg>
        <pc:sldLayoutChg chg="del">
          <pc:chgData name="Ginny Dudek" userId="787f50d1-3b77-4512-bcfb-ca490ebc47cd" providerId="ADAL" clId="{BA00688C-3697-F042-A1B3-B98B870A65CC}" dt="2022-01-04T17:57:01.467" v="113" actId="2696"/>
          <pc:sldLayoutMkLst>
            <pc:docMk/>
            <pc:sldMasterMk cId="132878961" sldId="2147483857"/>
            <pc:sldLayoutMk cId="798672348" sldId="2147483740"/>
          </pc:sldLayoutMkLst>
        </pc:sldLayoutChg>
        <pc:sldLayoutChg chg="del">
          <pc:chgData name="Ginny Dudek" userId="787f50d1-3b77-4512-bcfb-ca490ebc47cd" providerId="ADAL" clId="{BA00688C-3697-F042-A1B3-B98B870A65CC}" dt="2022-01-04T17:57:01.468" v="114" actId="2696"/>
          <pc:sldLayoutMkLst>
            <pc:docMk/>
            <pc:sldMasterMk cId="132878961" sldId="2147483857"/>
            <pc:sldLayoutMk cId="1784649747" sldId="2147483741"/>
          </pc:sldLayoutMkLst>
        </pc:sldLayoutChg>
        <pc:sldLayoutChg chg="del">
          <pc:chgData name="Ginny Dudek" userId="787f50d1-3b77-4512-bcfb-ca490ebc47cd" providerId="ADAL" clId="{BA00688C-3697-F042-A1B3-B98B870A65CC}" dt="2022-01-04T17:57:01.470" v="115" actId="2696"/>
          <pc:sldLayoutMkLst>
            <pc:docMk/>
            <pc:sldMasterMk cId="132878961" sldId="2147483857"/>
            <pc:sldLayoutMk cId="2040429966" sldId="2147483742"/>
          </pc:sldLayoutMkLst>
        </pc:sldLayoutChg>
        <pc:sldLayoutChg chg="del">
          <pc:chgData name="Ginny Dudek" userId="787f50d1-3b77-4512-bcfb-ca490ebc47cd" providerId="ADAL" clId="{BA00688C-3697-F042-A1B3-B98B870A65CC}" dt="2022-01-04T17:57:01.471" v="116" actId="2696"/>
          <pc:sldLayoutMkLst>
            <pc:docMk/>
            <pc:sldMasterMk cId="132878961" sldId="2147483857"/>
            <pc:sldLayoutMk cId="2772222026" sldId="2147483744"/>
          </pc:sldLayoutMkLst>
        </pc:sldLayoutChg>
        <pc:sldLayoutChg chg="del">
          <pc:chgData name="Ginny Dudek" userId="787f50d1-3b77-4512-bcfb-ca490ebc47cd" providerId="ADAL" clId="{BA00688C-3697-F042-A1B3-B98B870A65CC}" dt="2022-01-04T17:57:01.472" v="117" actId="2696"/>
          <pc:sldLayoutMkLst>
            <pc:docMk/>
            <pc:sldMasterMk cId="132878961" sldId="2147483857"/>
            <pc:sldLayoutMk cId="338900808" sldId="2147483745"/>
          </pc:sldLayoutMkLst>
        </pc:sldLayoutChg>
        <pc:sldLayoutChg chg="del">
          <pc:chgData name="Ginny Dudek" userId="787f50d1-3b77-4512-bcfb-ca490ebc47cd" providerId="ADAL" clId="{BA00688C-3697-F042-A1B3-B98B870A65CC}" dt="2022-01-04T17:57:01.474" v="118" actId="2696"/>
          <pc:sldLayoutMkLst>
            <pc:docMk/>
            <pc:sldMasterMk cId="132878961" sldId="2147483857"/>
            <pc:sldLayoutMk cId="3146708358" sldId="2147483746"/>
          </pc:sldLayoutMkLst>
        </pc:sldLayoutChg>
        <pc:sldLayoutChg chg="del">
          <pc:chgData name="Ginny Dudek" userId="787f50d1-3b77-4512-bcfb-ca490ebc47cd" providerId="ADAL" clId="{BA00688C-3697-F042-A1B3-B98B870A65CC}" dt="2022-01-04T17:57:01.476" v="119" actId="2696"/>
          <pc:sldLayoutMkLst>
            <pc:docMk/>
            <pc:sldMasterMk cId="132878961" sldId="2147483857"/>
            <pc:sldLayoutMk cId="3534517738" sldId="2147483747"/>
          </pc:sldLayoutMkLst>
        </pc:sldLayoutChg>
        <pc:sldLayoutChg chg="del">
          <pc:chgData name="Ginny Dudek" userId="787f50d1-3b77-4512-bcfb-ca490ebc47cd" providerId="ADAL" clId="{BA00688C-3697-F042-A1B3-B98B870A65CC}" dt="2022-01-04T17:57:01.478" v="120" actId="2696"/>
          <pc:sldLayoutMkLst>
            <pc:docMk/>
            <pc:sldMasterMk cId="132878961" sldId="2147483857"/>
            <pc:sldLayoutMk cId="1217323895" sldId="2147483748"/>
          </pc:sldLayoutMkLst>
        </pc:sldLayoutChg>
        <pc:sldLayoutChg chg="del">
          <pc:chgData name="Ginny Dudek" userId="787f50d1-3b77-4512-bcfb-ca490ebc47cd" providerId="ADAL" clId="{BA00688C-3697-F042-A1B3-B98B870A65CC}" dt="2022-01-04T17:57:01.479" v="121" actId="2696"/>
          <pc:sldLayoutMkLst>
            <pc:docMk/>
            <pc:sldMasterMk cId="132878961" sldId="2147483857"/>
            <pc:sldLayoutMk cId="1159986274" sldId="2147483749"/>
          </pc:sldLayoutMkLst>
        </pc:sldLayoutChg>
        <pc:sldLayoutChg chg="del">
          <pc:chgData name="Ginny Dudek" userId="787f50d1-3b77-4512-bcfb-ca490ebc47cd" providerId="ADAL" clId="{BA00688C-3697-F042-A1B3-B98B870A65CC}" dt="2022-01-04T17:57:01.481" v="122" actId="2696"/>
          <pc:sldLayoutMkLst>
            <pc:docMk/>
            <pc:sldMasterMk cId="132878961" sldId="2147483857"/>
            <pc:sldLayoutMk cId="1388777670" sldId="2147483750"/>
          </pc:sldLayoutMkLst>
        </pc:sldLayoutChg>
        <pc:sldLayoutChg chg="del">
          <pc:chgData name="Ginny Dudek" userId="787f50d1-3b77-4512-bcfb-ca490ebc47cd" providerId="ADAL" clId="{BA00688C-3697-F042-A1B3-B98B870A65CC}" dt="2022-01-04T17:57:01.483" v="123" actId="2696"/>
          <pc:sldLayoutMkLst>
            <pc:docMk/>
            <pc:sldMasterMk cId="132878961" sldId="2147483857"/>
            <pc:sldLayoutMk cId="1267918676" sldId="2147483751"/>
          </pc:sldLayoutMkLst>
        </pc:sldLayoutChg>
        <pc:sldLayoutChg chg="del">
          <pc:chgData name="Ginny Dudek" userId="787f50d1-3b77-4512-bcfb-ca490ebc47cd" providerId="ADAL" clId="{BA00688C-3697-F042-A1B3-B98B870A65CC}" dt="2022-01-04T17:57:01.484" v="124" actId="2696"/>
          <pc:sldLayoutMkLst>
            <pc:docMk/>
            <pc:sldMasterMk cId="132878961" sldId="2147483857"/>
            <pc:sldLayoutMk cId="1330280780" sldId="2147483752"/>
          </pc:sldLayoutMkLst>
        </pc:sldLayoutChg>
        <pc:sldLayoutChg chg="del">
          <pc:chgData name="Ginny Dudek" userId="787f50d1-3b77-4512-bcfb-ca490ebc47cd" providerId="ADAL" clId="{BA00688C-3697-F042-A1B3-B98B870A65CC}" dt="2022-01-04T17:57:01.485" v="125" actId="2696"/>
          <pc:sldLayoutMkLst>
            <pc:docMk/>
            <pc:sldMasterMk cId="132878961" sldId="2147483857"/>
            <pc:sldLayoutMk cId="1495715401" sldId="2147483753"/>
          </pc:sldLayoutMkLst>
        </pc:sldLayoutChg>
        <pc:sldLayoutChg chg="del">
          <pc:chgData name="Ginny Dudek" userId="787f50d1-3b77-4512-bcfb-ca490ebc47cd" providerId="ADAL" clId="{BA00688C-3697-F042-A1B3-B98B870A65CC}" dt="2022-01-04T17:57:01.486" v="126" actId="2696"/>
          <pc:sldLayoutMkLst>
            <pc:docMk/>
            <pc:sldMasterMk cId="132878961" sldId="2147483857"/>
            <pc:sldLayoutMk cId="2121516771" sldId="2147483754"/>
          </pc:sldLayoutMkLst>
        </pc:sldLayoutChg>
        <pc:sldLayoutChg chg="del">
          <pc:chgData name="Ginny Dudek" userId="787f50d1-3b77-4512-bcfb-ca490ebc47cd" providerId="ADAL" clId="{BA00688C-3697-F042-A1B3-B98B870A65CC}" dt="2022-01-04T17:57:01.488" v="127" actId="2696"/>
          <pc:sldLayoutMkLst>
            <pc:docMk/>
            <pc:sldMasterMk cId="132878961" sldId="2147483857"/>
            <pc:sldLayoutMk cId="472612431" sldId="2147483755"/>
          </pc:sldLayoutMkLst>
        </pc:sldLayoutChg>
        <pc:sldLayoutChg chg="del">
          <pc:chgData name="Ginny Dudek" userId="787f50d1-3b77-4512-bcfb-ca490ebc47cd" providerId="ADAL" clId="{BA00688C-3697-F042-A1B3-B98B870A65CC}" dt="2022-01-04T17:57:01.489" v="128" actId="2696"/>
          <pc:sldLayoutMkLst>
            <pc:docMk/>
            <pc:sldMasterMk cId="132878961" sldId="2147483857"/>
            <pc:sldLayoutMk cId="1058422514" sldId="2147483757"/>
          </pc:sldLayoutMkLst>
        </pc:sldLayoutChg>
        <pc:sldLayoutChg chg="del">
          <pc:chgData name="Ginny Dudek" userId="787f50d1-3b77-4512-bcfb-ca490ebc47cd" providerId="ADAL" clId="{BA00688C-3697-F042-A1B3-B98B870A65CC}" dt="2022-01-04T17:57:01.491" v="129" actId="2696"/>
          <pc:sldLayoutMkLst>
            <pc:docMk/>
            <pc:sldMasterMk cId="132878961" sldId="2147483857"/>
            <pc:sldLayoutMk cId="1878756597" sldId="2147483764"/>
          </pc:sldLayoutMkLst>
        </pc:sldLayoutChg>
        <pc:sldLayoutChg chg="del">
          <pc:chgData name="Ginny Dudek" userId="787f50d1-3b77-4512-bcfb-ca490ebc47cd" providerId="ADAL" clId="{BA00688C-3697-F042-A1B3-B98B870A65CC}" dt="2022-01-04T17:57:01.493" v="130" actId="2696"/>
          <pc:sldLayoutMkLst>
            <pc:docMk/>
            <pc:sldMasterMk cId="132878961" sldId="2147483857"/>
            <pc:sldLayoutMk cId="3099265625" sldId="2147483765"/>
          </pc:sldLayoutMkLst>
        </pc:sldLayoutChg>
        <pc:sldLayoutChg chg="del">
          <pc:chgData name="Ginny Dudek" userId="787f50d1-3b77-4512-bcfb-ca490ebc47cd" providerId="ADAL" clId="{BA00688C-3697-F042-A1B3-B98B870A65CC}" dt="2022-01-04T17:57:01.496" v="131" actId="2696"/>
          <pc:sldLayoutMkLst>
            <pc:docMk/>
            <pc:sldMasterMk cId="132878961" sldId="2147483857"/>
            <pc:sldLayoutMk cId="444260710" sldId="2147483766"/>
          </pc:sldLayoutMkLst>
        </pc:sldLayoutChg>
        <pc:sldLayoutChg chg="del">
          <pc:chgData name="Ginny Dudek" userId="787f50d1-3b77-4512-bcfb-ca490ebc47cd" providerId="ADAL" clId="{BA00688C-3697-F042-A1B3-B98B870A65CC}" dt="2022-01-04T17:57:01.498" v="132" actId="2696"/>
          <pc:sldLayoutMkLst>
            <pc:docMk/>
            <pc:sldMasterMk cId="132878961" sldId="2147483857"/>
            <pc:sldLayoutMk cId="546193008" sldId="2147483767"/>
          </pc:sldLayoutMkLst>
        </pc:sldLayoutChg>
        <pc:sldLayoutChg chg="del">
          <pc:chgData name="Ginny Dudek" userId="787f50d1-3b77-4512-bcfb-ca490ebc47cd" providerId="ADAL" clId="{BA00688C-3697-F042-A1B3-B98B870A65CC}" dt="2022-01-04T17:57:01.500" v="133" actId="2696"/>
          <pc:sldLayoutMkLst>
            <pc:docMk/>
            <pc:sldMasterMk cId="132878961" sldId="2147483857"/>
            <pc:sldLayoutMk cId="2858421436" sldId="2147483768"/>
          </pc:sldLayoutMkLst>
        </pc:sldLayoutChg>
        <pc:sldLayoutChg chg="del">
          <pc:chgData name="Ginny Dudek" userId="787f50d1-3b77-4512-bcfb-ca490ebc47cd" providerId="ADAL" clId="{BA00688C-3697-F042-A1B3-B98B870A65CC}" dt="2022-01-04T17:57:01.502" v="134" actId="2696"/>
          <pc:sldLayoutMkLst>
            <pc:docMk/>
            <pc:sldMasterMk cId="132878961" sldId="2147483857"/>
            <pc:sldLayoutMk cId="2078346238" sldId="2147483769"/>
          </pc:sldLayoutMkLst>
        </pc:sldLayoutChg>
        <pc:sldLayoutChg chg="del">
          <pc:chgData name="Ginny Dudek" userId="787f50d1-3b77-4512-bcfb-ca490ebc47cd" providerId="ADAL" clId="{BA00688C-3697-F042-A1B3-B98B870A65CC}" dt="2022-01-04T17:57:01.504" v="135" actId="2696"/>
          <pc:sldLayoutMkLst>
            <pc:docMk/>
            <pc:sldMasterMk cId="132878961" sldId="2147483857"/>
            <pc:sldLayoutMk cId="3615980737" sldId="2147483770"/>
          </pc:sldLayoutMkLst>
        </pc:sldLayoutChg>
        <pc:sldLayoutChg chg="del">
          <pc:chgData name="Ginny Dudek" userId="787f50d1-3b77-4512-bcfb-ca490ebc47cd" providerId="ADAL" clId="{BA00688C-3697-F042-A1B3-B98B870A65CC}" dt="2022-01-04T17:57:01.506" v="136" actId="2696"/>
          <pc:sldLayoutMkLst>
            <pc:docMk/>
            <pc:sldMasterMk cId="132878961" sldId="2147483857"/>
            <pc:sldLayoutMk cId="215773067" sldId="2147483771"/>
          </pc:sldLayoutMkLst>
        </pc:sldLayoutChg>
        <pc:sldLayoutChg chg="del">
          <pc:chgData name="Ginny Dudek" userId="787f50d1-3b77-4512-bcfb-ca490ebc47cd" providerId="ADAL" clId="{BA00688C-3697-F042-A1B3-B98B870A65CC}" dt="2022-01-04T17:57:01.508" v="137" actId="2696"/>
          <pc:sldLayoutMkLst>
            <pc:docMk/>
            <pc:sldMasterMk cId="132878961" sldId="2147483857"/>
            <pc:sldLayoutMk cId="1147008941" sldId="2147483772"/>
          </pc:sldLayoutMkLst>
        </pc:sldLayoutChg>
        <pc:sldLayoutChg chg="del">
          <pc:chgData name="Ginny Dudek" userId="787f50d1-3b77-4512-bcfb-ca490ebc47cd" providerId="ADAL" clId="{BA00688C-3697-F042-A1B3-B98B870A65CC}" dt="2022-01-04T17:57:01.510" v="138" actId="2696"/>
          <pc:sldLayoutMkLst>
            <pc:docMk/>
            <pc:sldMasterMk cId="132878961" sldId="2147483857"/>
            <pc:sldLayoutMk cId="2069493302" sldId="2147483773"/>
          </pc:sldLayoutMkLst>
        </pc:sldLayoutChg>
        <pc:sldLayoutChg chg="del">
          <pc:chgData name="Ginny Dudek" userId="787f50d1-3b77-4512-bcfb-ca490ebc47cd" providerId="ADAL" clId="{BA00688C-3697-F042-A1B3-B98B870A65CC}" dt="2022-01-04T17:57:01.511" v="139" actId="2696"/>
          <pc:sldLayoutMkLst>
            <pc:docMk/>
            <pc:sldMasterMk cId="132878961" sldId="2147483857"/>
            <pc:sldLayoutMk cId="2454362331" sldId="2147483774"/>
          </pc:sldLayoutMkLst>
        </pc:sldLayoutChg>
        <pc:sldLayoutChg chg="del">
          <pc:chgData name="Ginny Dudek" userId="787f50d1-3b77-4512-bcfb-ca490ebc47cd" providerId="ADAL" clId="{BA00688C-3697-F042-A1B3-B98B870A65CC}" dt="2022-01-04T17:57:01.513" v="140" actId="2696"/>
          <pc:sldLayoutMkLst>
            <pc:docMk/>
            <pc:sldMasterMk cId="132878961" sldId="2147483857"/>
            <pc:sldLayoutMk cId="2946249815" sldId="2147483775"/>
          </pc:sldLayoutMkLst>
        </pc:sldLayoutChg>
        <pc:sldLayoutChg chg="del">
          <pc:chgData name="Ginny Dudek" userId="787f50d1-3b77-4512-bcfb-ca490ebc47cd" providerId="ADAL" clId="{BA00688C-3697-F042-A1B3-B98B870A65CC}" dt="2022-01-04T17:57:01.515" v="141" actId="2696"/>
          <pc:sldLayoutMkLst>
            <pc:docMk/>
            <pc:sldMasterMk cId="132878961" sldId="2147483857"/>
            <pc:sldLayoutMk cId="2226078960" sldId="2147483776"/>
          </pc:sldLayoutMkLst>
        </pc:sldLayoutChg>
        <pc:sldLayoutChg chg="del">
          <pc:chgData name="Ginny Dudek" userId="787f50d1-3b77-4512-bcfb-ca490ebc47cd" providerId="ADAL" clId="{BA00688C-3697-F042-A1B3-B98B870A65CC}" dt="2022-01-04T17:57:01.517" v="142" actId="2696"/>
          <pc:sldLayoutMkLst>
            <pc:docMk/>
            <pc:sldMasterMk cId="132878961" sldId="2147483857"/>
            <pc:sldLayoutMk cId="1540027242" sldId="2147483777"/>
          </pc:sldLayoutMkLst>
        </pc:sldLayoutChg>
        <pc:sldLayoutChg chg="del">
          <pc:chgData name="Ginny Dudek" userId="787f50d1-3b77-4512-bcfb-ca490ebc47cd" providerId="ADAL" clId="{BA00688C-3697-F042-A1B3-B98B870A65CC}" dt="2022-01-04T17:57:01.519" v="143" actId="2696"/>
          <pc:sldLayoutMkLst>
            <pc:docMk/>
            <pc:sldMasterMk cId="132878961" sldId="2147483857"/>
            <pc:sldLayoutMk cId="401747614" sldId="2147483778"/>
          </pc:sldLayoutMkLst>
        </pc:sldLayoutChg>
        <pc:sldLayoutChg chg="del">
          <pc:chgData name="Ginny Dudek" userId="787f50d1-3b77-4512-bcfb-ca490ebc47cd" providerId="ADAL" clId="{BA00688C-3697-F042-A1B3-B98B870A65CC}" dt="2022-01-04T17:57:01.521" v="144" actId="2696"/>
          <pc:sldLayoutMkLst>
            <pc:docMk/>
            <pc:sldMasterMk cId="132878961" sldId="2147483857"/>
            <pc:sldLayoutMk cId="3183776835" sldId="2147483779"/>
          </pc:sldLayoutMkLst>
        </pc:sldLayoutChg>
        <pc:sldLayoutChg chg="del">
          <pc:chgData name="Ginny Dudek" userId="787f50d1-3b77-4512-bcfb-ca490ebc47cd" providerId="ADAL" clId="{BA00688C-3697-F042-A1B3-B98B870A65CC}" dt="2022-01-04T17:57:01.523" v="145" actId="2696"/>
          <pc:sldLayoutMkLst>
            <pc:docMk/>
            <pc:sldMasterMk cId="132878961" sldId="2147483857"/>
            <pc:sldLayoutMk cId="383912256" sldId="2147483780"/>
          </pc:sldLayoutMkLst>
        </pc:sldLayoutChg>
        <pc:sldLayoutChg chg="del">
          <pc:chgData name="Ginny Dudek" userId="787f50d1-3b77-4512-bcfb-ca490ebc47cd" providerId="ADAL" clId="{BA00688C-3697-F042-A1B3-B98B870A65CC}" dt="2022-01-04T17:57:01.524" v="146" actId="2696"/>
          <pc:sldLayoutMkLst>
            <pc:docMk/>
            <pc:sldMasterMk cId="132878961" sldId="2147483857"/>
            <pc:sldLayoutMk cId="2209935336" sldId="2147483781"/>
          </pc:sldLayoutMkLst>
        </pc:sldLayoutChg>
        <pc:sldLayoutChg chg="del">
          <pc:chgData name="Ginny Dudek" userId="787f50d1-3b77-4512-bcfb-ca490ebc47cd" providerId="ADAL" clId="{BA00688C-3697-F042-A1B3-B98B870A65CC}" dt="2022-01-04T17:57:01.525" v="147" actId="2696"/>
          <pc:sldLayoutMkLst>
            <pc:docMk/>
            <pc:sldMasterMk cId="132878961" sldId="2147483857"/>
            <pc:sldLayoutMk cId="3662360345" sldId="2147483782"/>
          </pc:sldLayoutMkLst>
        </pc:sldLayoutChg>
        <pc:sldLayoutChg chg="del">
          <pc:chgData name="Ginny Dudek" userId="787f50d1-3b77-4512-bcfb-ca490ebc47cd" providerId="ADAL" clId="{BA00688C-3697-F042-A1B3-B98B870A65CC}" dt="2022-01-04T17:57:01.526" v="148" actId="2696"/>
          <pc:sldLayoutMkLst>
            <pc:docMk/>
            <pc:sldMasterMk cId="132878961" sldId="2147483857"/>
            <pc:sldLayoutMk cId="1433301926" sldId="2147483783"/>
          </pc:sldLayoutMkLst>
        </pc:sldLayoutChg>
        <pc:sldLayoutChg chg="del">
          <pc:chgData name="Ginny Dudek" userId="787f50d1-3b77-4512-bcfb-ca490ebc47cd" providerId="ADAL" clId="{BA00688C-3697-F042-A1B3-B98B870A65CC}" dt="2022-01-04T17:57:01.528" v="149" actId="2696"/>
          <pc:sldLayoutMkLst>
            <pc:docMk/>
            <pc:sldMasterMk cId="132878961" sldId="2147483857"/>
            <pc:sldLayoutMk cId="1250198479" sldId="2147483784"/>
          </pc:sldLayoutMkLst>
        </pc:sldLayoutChg>
        <pc:sldLayoutChg chg="del">
          <pc:chgData name="Ginny Dudek" userId="787f50d1-3b77-4512-bcfb-ca490ebc47cd" providerId="ADAL" clId="{BA00688C-3697-F042-A1B3-B98B870A65CC}" dt="2022-01-04T17:57:01.529" v="150" actId="2696"/>
          <pc:sldLayoutMkLst>
            <pc:docMk/>
            <pc:sldMasterMk cId="132878961" sldId="2147483857"/>
            <pc:sldLayoutMk cId="3507959529" sldId="2147483785"/>
          </pc:sldLayoutMkLst>
        </pc:sldLayoutChg>
        <pc:sldLayoutChg chg="del">
          <pc:chgData name="Ginny Dudek" userId="787f50d1-3b77-4512-bcfb-ca490ebc47cd" providerId="ADAL" clId="{BA00688C-3697-F042-A1B3-B98B870A65CC}" dt="2022-01-04T17:57:01.530" v="151" actId="2696"/>
          <pc:sldLayoutMkLst>
            <pc:docMk/>
            <pc:sldMasterMk cId="132878961" sldId="2147483857"/>
            <pc:sldLayoutMk cId="3320853740" sldId="2147483786"/>
          </pc:sldLayoutMkLst>
        </pc:sldLayoutChg>
        <pc:sldLayoutChg chg="del">
          <pc:chgData name="Ginny Dudek" userId="787f50d1-3b77-4512-bcfb-ca490ebc47cd" providerId="ADAL" clId="{BA00688C-3697-F042-A1B3-B98B870A65CC}" dt="2022-01-04T17:57:01.531" v="152" actId="2696"/>
          <pc:sldLayoutMkLst>
            <pc:docMk/>
            <pc:sldMasterMk cId="132878961" sldId="2147483857"/>
            <pc:sldLayoutMk cId="895725509" sldId="2147483787"/>
          </pc:sldLayoutMkLst>
        </pc:sldLayoutChg>
        <pc:sldLayoutChg chg="del">
          <pc:chgData name="Ginny Dudek" userId="787f50d1-3b77-4512-bcfb-ca490ebc47cd" providerId="ADAL" clId="{BA00688C-3697-F042-A1B3-B98B870A65CC}" dt="2022-01-04T17:57:01.532" v="153" actId="2696"/>
          <pc:sldLayoutMkLst>
            <pc:docMk/>
            <pc:sldMasterMk cId="132878961" sldId="2147483857"/>
            <pc:sldLayoutMk cId="1888072449" sldId="2147483789"/>
          </pc:sldLayoutMkLst>
        </pc:sldLayoutChg>
        <pc:sldLayoutChg chg="del">
          <pc:chgData name="Ginny Dudek" userId="787f50d1-3b77-4512-bcfb-ca490ebc47cd" providerId="ADAL" clId="{BA00688C-3697-F042-A1B3-B98B870A65CC}" dt="2022-01-04T17:57:01.534" v="154" actId="2696"/>
          <pc:sldLayoutMkLst>
            <pc:docMk/>
            <pc:sldMasterMk cId="132878961" sldId="2147483857"/>
            <pc:sldLayoutMk cId="3294309668" sldId="2147483790"/>
          </pc:sldLayoutMkLst>
        </pc:sldLayoutChg>
        <pc:sldLayoutChg chg="del">
          <pc:chgData name="Ginny Dudek" userId="787f50d1-3b77-4512-bcfb-ca490ebc47cd" providerId="ADAL" clId="{BA00688C-3697-F042-A1B3-B98B870A65CC}" dt="2022-01-04T17:57:01.535" v="155" actId="2696"/>
          <pc:sldLayoutMkLst>
            <pc:docMk/>
            <pc:sldMasterMk cId="132878961" sldId="2147483857"/>
            <pc:sldLayoutMk cId="1663614328" sldId="2147483791"/>
          </pc:sldLayoutMkLst>
        </pc:sldLayoutChg>
        <pc:sldLayoutChg chg="del">
          <pc:chgData name="Ginny Dudek" userId="787f50d1-3b77-4512-bcfb-ca490ebc47cd" providerId="ADAL" clId="{BA00688C-3697-F042-A1B3-B98B870A65CC}" dt="2022-01-04T17:57:01.536" v="156" actId="2696"/>
          <pc:sldLayoutMkLst>
            <pc:docMk/>
            <pc:sldMasterMk cId="132878961" sldId="2147483857"/>
            <pc:sldLayoutMk cId="3052735691" sldId="2147483792"/>
          </pc:sldLayoutMkLst>
        </pc:sldLayoutChg>
        <pc:sldLayoutChg chg="del">
          <pc:chgData name="Ginny Dudek" userId="787f50d1-3b77-4512-bcfb-ca490ebc47cd" providerId="ADAL" clId="{BA00688C-3697-F042-A1B3-B98B870A65CC}" dt="2022-01-04T17:57:01.537" v="157" actId="2696"/>
          <pc:sldLayoutMkLst>
            <pc:docMk/>
            <pc:sldMasterMk cId="132878961" sldId="2147483857"/>
            <pc:sldLayoutMk cId="1776326441" sldId="2147483793"/>
          </pc:sldLayoutMkLst>
        </pc:sldLayoutChg>
        <pc:sldLayoutChg chg="del">
          <pc:chgData name="Ginny Dudek" userId="787f50d1-3b77-4512-bcfb-ca490ebc47cd" providerId="ADAL" clId="{BA00688C-3697-F042-A1B3-B98B870A65CC}" dt="2022-01-04T17:57:01.539" v="158" actId="2696"/>
          <pc:sldLayoutMkLst>
            <pc:docMk/>
            <pc:sldMasterMk cId="132878961" sldId="2147483857"/>
            <pc:sldLayoutMk cId="3754762187" sldId="2147483794"/>
          </pc:sldLayoutMkLst>
        </pc:sldLayoutChg>
        <pc:sldLayoutChg chg="del">
          <pc:chgData name="Ginny Dudek" userId="787f50d1-3b77-4512-bcfb-ca490ebc47cd" providerId="ADAL" clId="{BA00688C-3697-F042-A1B3-B98B870A65CC}" dt="2022-01-04T17:57:01.540" v="159" actId="2696"/>
          <pc:sldLayoutMkLst>
            <pc:docMk/>
            <pc:sldMasterMk cId="132878961" sldId="2147483857"/>
            <pc:sldLayoutMk cId="1960323258" sldId="2147483795"/>
          </pc:sldLayoutMkLst>
        </pc:sldLayoutChg>
        <pc:sldLayoutChg chg="del">
          <pc:chgData name="Ginny Dudek" userId="787f50d1-3b77-4512-bcfb-ca490ebc47cd" providerId="ADAL" clId="{BA00688C-3697-F042-A1B3-B98B870A65CC}" dt="2022-01-04T17:57:01.542" v="160" actId="2696"/>
          <pc:sldLayoutMkLst>
            <pc:docMk/>
            <pc:sldMasterMk cId="132878961" sldId="2147483857"/>
            <pc:sldLayoutMk cId="2328987470" sldId="2147483796"/>
          </pc:sldLayoutMkLst>
        </pc:sldLayoutChg>
        <pc:sldLayoutChg chg="del">
          <pc:chgData name="Ginny Dudek" userId="787f50d1-3b77-4512-bcfb-ca490ebc47cd" providerId="ADAL" clId="{BA00688C-3697-F042-A1B3-B98B870A65CC}" dt="2022-01-04T17:57:01.543" v="161" actId="2696"/>
          <pc:sldLayoutMkLst>
            <pc:docMk/>
            <pc:sldMasterMk cId="132878961" sldId="2147483857"/>
            <pc:sldLayoutMk cId="2698515772" sldId="2147483797"/>
          </pc:sldLayoutMkLst>
        </pc:sldLayoutChg>
        <pc:sldLayoutChg chg="del">
          <pc:chgData name="Ginny Dudek" userId="787f50d1-3b77-4512-bcfb-ca490ebc47cd" providerId="ADAL" clId="{BA00688C-3697-F042-A1B3-B98B870A65CC}" dt="2022-01-04T17:57:01.544" v="162" actId="2696"/>
          <pc:sldLayoutMkLst>
            <pc:docMk/>
            <pc:sldMasterMk cId="132878961" sldId="2147483857"/>
            <pc:sldLayoutMk cId="2703456830" sldId="2147483798"/>
          </pc:sldLayoutMkLst>
        </pc:sldLayoutChg>
        <pc:sldLayoutChg chg="del">
          <pc:chgData name="Ginny Dudek" userId="787f50d1-3b77-4512-bcfb-ca490ebc47cd" providerId="ADAL" clId="{BA00688C-3697-F042-A1B3-B98B870A65CC}" dt="2022-01-04T17:57:01.545" v="163" actId="2696"/>
          <pc:sldLayoutMkLst>
            <pc:docMk/>
            <pc:sldMasterMk cId="132878961" sldId="2147483857"/>
            <pc:sldLayoutMk cId="2078147296" sldId="2147483799"/>
          </pc:sldLayoutMkLst>
        </pc:sldLayoutChg>
        <pc:sldLayoutChg chg="del">
          <pc:chgData name="Ginny Dudek" userId="787f50d1-3b77-4512-bcfb-ca490ebc47cd" providerId="ADAL" clId="{BA00688C-3697-F042-A1B3-B98B870A65CC}" dt="2022-01-04T17:57:01.546" v="164" actId="2696"/>
          <pc:sldLayoutMkLst>
            <pc:docMk/>
            <pc:sldMasterMk cId="132878961" sldId="2147483857"/>
            <pc:sldLayoutMk cId="3650640980" sldId="2147483800"/>
          </pc:sldLayoutMkLst>
        </pc:sldLayoutChg>
        <pc:sldLayoutChg chg="del">
          <pc:chgData name="Ginny Dudek" userId="787f50d1-3b77-4512-bcfb-ca490ebc47cd" providerId="ADAL" clId="{BA00688C-3697-F042-A1B3-B98B870A65CC}" dt="2022-01-04T17:57:01.548" v="165" actId="2696"/>
          <pc:sldLayoutMkLst>
            <pc:docMk/>
            <pc:sldMasterMk cId="132878961" sldId="2147483857"/>
            <pc:sldLayoutMk cId="2145114543" sldId="2147483801"/>
          </pc:sldLayoutMkLst>
        </pc:sldLayoutChg>
        <pc:sldLayoutChg chg="del">
          <pc:chgData name="Ginny Dudek" userId="787f50d1-3b77-4512-bcfb-ca490ebc47cd" providerId="ADAL" clId="{BA00688C-3697-F042-A1B3-B98B870A65CC}" dt="2022-01-04T17:57:01.549" v="166" actId="2696"/>
          <pc:sldLayoutMkLst>
            <pc:docMk/>
            <pc:sldMasterMk cId="132878961" sldId="2147483857"/>
            <pc:sldLayoutMk cId="1711671752" sldId="2147483805"/>
          </pc:sldLayoutMkLst>
        </pc:sldLayoutChg>
        <pc:sldLayoutChg chg="del">
          <pc:chgData name="Ginny Dudek" userId="787f50d1-3b77-4512-bcfb-ca490ebc47cd" providerId="ADAL" clId="{BA00688C-3697-F042-A1B3-B98B870A65CC}" dt="2022-01-04T17:57:01.551" v="167" actId="2696"/>
          <pc:sldLayoutMkLst>
            <pc:docMk/>
            <pc:sldMasterMk cId="132878961" sldId="2147483857"/>
            <pc:sldLayoutMk cId="2901719688" sldId="2147483806"/>
          </pc:sldLayoutMkLst>
        </pc:sldLayoutChg>
        <pc:sldLayoutChg chg="del">
          <pc:chgData name="Ginny Dudek" userId="787f50d1-3b77-4512-bcfb-ca490ebc47cd" providerId="ADAL" clId="{BA00688C-3697-F042-A1B3-B98B870A65CC}" dt="2022-01-04T17:57:01.553" v="168" actId="2696"/>
          <pc:sldLayoutMkLst>
            <pc:docMk/>
            <pc:sldMasterMk cId="132878961" sldId="2147483857"/>
            <pc:sldLayoutMk cId="633711750" sldId="2147483807"/>
          </pc:sldLayoutMkLst>
        </pc:sldLayoutChg>
        <pc:sldLayoutChg chg="del">
          <pc:chgData name="Ginny Dudek" userId="787f50d1-3b77-4512-bcfb-ca490ebc47cd" providerId="ADAL" clId="{BA00688C-3697-F042-A1B3-B98B870A65CC}" dt="2022-01-04T17:57:01.555" v="169" actId="2696"/>
          <pc:sldLayoutMkLst>
            <pc:docMk/>
            <pc:sldMasterMk cId="132878961" sldId="2147483857"/>
            <pc:sldLayoutMk cId="1314294893" sldId="2147483808"/>
          </pc:sldLayoutMkLst>
        </pc:sldLayoutChg>
        <pc:sldLayoutChg chg="del">
          <pc:chgData name="Ginny Dudek" userId="787f50d1-3b77-4512-bcfb-ca490ebc47cd" providerId="ADAL" clId="{BA00688C-3697-F042-A1B3-B98B870A65CC}" dt="2022-01-04T17:57:01.557" v="170" actId="2696"/>
          <pc:sldLayoutMkLst>
            <pc:docMk/>
            <pc:sldMasterMk cId="132878961" sldId="2147483857"/>
            <pc:sldLayoutMk cId="1804362979" sldId="2147483809"/>
          </pc:sldLayoutMkLst>
        </pc:sldLayoutChg>
        <pc:sldLayoutChg chg="del">
          <pc:chgData name="Ginny Dudek" userId="787f50d1-3b77-4512-bcfb-ca490ebc47cd" providerId="ADAL" clId="{BA00688C-3697-F042-A1B3-B98B870A65CC}" dt="2022-01-04T17:57:01.559" v="171" actId="2696"/>
          <pc:sldLayoutMkLst>
            <pc:docMk/>
            <pc:sldMasterMk cId="132878961" sldId="2147483857"/>
            <pc:sldLayoutMk cId="2898172853" sldId="2147483810"/>
          </pc:sldLayoutMkLst>
        </pc:sldLayoutChg>
        <pc:sldLayoutChg chg="del">
          <pc:chgData name="Ginny Dudek" userId="787f50d1-3b77-4512-bcfb-ca490ebc47cd" providerId="ADAL" clId="{BA00688C-3697-F042-A1B3-B98B870A65CC}" dt="2022-01-04T17:57:01.560" v="172" actId="2696"/>
          <pc:sldLayoutMkLst>
            <pc:docMk/>
            <pc:sldMasterMk cId="132878961" sldId="2147483857"/>
            <pc:sldLayoutMk cId="1241760298" sldId="2147483811"/>
          </pc:sldLayoutMkLst>
        </pc:sldLayoutChg>
        <pc:sldLayoutChg chg="del">
          <pc:chgData name="Ginny Dudek" userId="787f50d1-3b77-4512-bcfb-ca490ebc47cd" providerId="ADAL" clId="{BA00688C-3697-F042-A1B3-B98B870A65CC}" dt="2022-01-04T17:57:01.562" v="173" actId="2696"/>
          <pc:sldLayoutMkLst>
            <pc:docMk/>
            <pc:sldMasterMk cId="132878961" sldId="2147483857"/>
            <pc:sldLayoutMk cId="1850308179" sldId="2147483812"/>
          </pc:sldLayoutMkLst>
        </pc:sldLayoutChg>
        <pc:sldLayoutChg chg="del">
          <pc:chgData name="Ginny Dudek" userId="787f50d1-3b77-4512-bcfb-ca490ebc47cd" providerId="ADAL" clId="{BA00688C-3697-F042-A1B3-B98B870A65CC}" dt="2022-01-04T17:57:01.563" v="174" actId="2696"/>
          <pc:sldLayoutMkLst>
            <pc:docMk/>
            <pc:sldMasterMk cId="132878961" sldId="2147483857"/>
            <pc:sldLayoutMk cId="274226170" sldId="2147483813"/>
          </pc:sldLayoutMkLst>
        </pc:sldLayoutChg>
        <pc:sldLayoutChg chg="del">
          <pc:chgData name="Ginny Dudek" userId="787f50d1-3b77-4512-bcfb-ca490ebc47cd" providerId="ADAL" clId="{BA00688C-3697-F042-A1B3-B98B870A65CC}" dt="2022-01-04T17:57:01.565" v="175" actId="2696"/>
          <pc:sldLayoutMkLst>
            <pc:docMk/>
            <pc:sldMasterMk cId="132878961" sldId="2147483857"/>
            <pc:sldLayoutMk cId="3944238431" sldId="2147483814"/>
          </pc:sldLayoutMkLst>
        </pc:sldLayoutChg>
        <pc:sldLayoutChg chg="del">
          <pc:chgData name="Ginny Dudek" userId="787f50d1-3b77-4512-bcfb-ca490ebc47cd" providerId="ADAL" clId="{BA00688C-3697-F042-A1B3-B98B870A65CC}" dt="2022-01-04T17:57:01.566" v="176" actId="2696"/>
          <pc:sldLayoutMkLst>
            <pc:docMk/>
            <pc:sldMasterMk cId="132878961" sldId="2147483857"/>
            <pc:sldLayoutMk cId="3699898180" sldId="2147483815"/>
          </pc:sldLayoutMkLst>
        </pc:sldLayoutChg>
        <pc:sldLayoutChg chg="del">
          <pc:chgData name="Ginny Dudek" userId="787f50d1-3b77-4512-bcfb-ca490ebc47cd" providerId="ADAL" clId="{BA00688C-3697-F042-A1B3-B98B870A65CC}" dt="2022-01-04T17:57:01.568" v="177" actId="2696"/>
          <pc:sldLayoutMkLst>
            <pc:docMk/>
            <pc:sldMasterMk cId="132878961" sldId="2147483857"/>
            <pc:sldLayoutMk cId="131383455" sldId="2147483816"/>
          </pc:sldLayoutMkLst>
        </pc:sldLayoutChg>
        <pc:sldLayoutChg chg="del">
          <pc:chgData name="Ginny Dudek" userId="787f50d1-3b77-4512-bcfb-ca490ebc47cd" providerId="ADAL" clId="{BA00688C-3697-F042-A1B3-B98B870A65CC}" dt="2022-01-04T17:57:01.570" v="178" actId="2696"/>
          <pc:sldLayoutMkLst>
            <pc:docMk/>
            <pc:sldMasterMk cId="132878961" sldId="2147483857"/>
            <pc:sldLayoutMk cId="153458759" sldId="2147483817"/>
          </pc:sldLayoutMkLst>
        </pc:sldLayoutChg>
        <pc:sldLayoutChg chg="del">
          <pc:chgData name="Ginny Dudek" userId="787f50d1-3b77-4512-bcfb-ca490ebc47cd" providerId="ADAL" clId="{BA00688C-3697-F042-A1B3-B98B870A65CC}" dt="2022-01-04T17:57:01.572" v="179" actId="2696"/>
          <pc:sldLayoutMkLst>
            <pc:docMk/>
            <pc:sldMasterMk cId="132878961" sldId="2147483857"/>
            <pc:sldLayoutMk cId="2835767387" sldId="2147483818"/>
          </pc:sldLayoutMkLst>
        </pc:sldLayoutChg>
        <pc:sldLayoutChg chg="del">
          <pc:chgData name="Ginny Dudek" userId="787f50d1-3b77-4512-bcfb-ca490ebc47cd" providerId="ADAL" clId="{BA00688C-3697-F042-A1B3-B98B870A65CC}" dt="2022-01-04T17:57:01.573" v="180" actId="2696"/>
          <pc:sldLayoutMkLst>
            <pc:docMk/>
            <pc:sldMasterMk cId="132878961" sldId="2147483857"/>
            <pc:sldLayoutMk cId="649554493" sldId="2147483819"/>
          </pc:sldLayoutMkLst>
        </pc:sldLayoutChg>
        <pc:sldLayoutChg chg="del">
          <pc:chgData name="Ginny Dudek" userId="787f50d1-3b77-4512-bcfb-ca490ebc47cd" providerId="ADAL" clId="{BA00688C-3697-F042-A1B3-B98B870A65CC}" dt="2022-01-04T17:57:01.575" v="181" actId="2696"/>
          <pc:sldLayoutMkLst>
            <pc:docMk/>
            <pc:sldMasterMk cId="132878961" sldId="2147483857"/>
            <pc:sldLayoutMk cId="1810290416" sldId="2147483820"/>
          </pc:sldLayoutMkLst>
        </pc:sldLayoutChg>
        <pc:sldLayoutChg chg="del">
          <pc:chgData name="Ginny Dudek" userId="787f50d1-3b77-4512-bcfb-ca490ebc47cd" providerId="ADAL" clId="{BA00688C-3697-F042-A1B3-B98B870A65CC}" dt="2022-01-04T17:57:01.576" v="182" actId="2696"/>
          <pc:sldLayoutMkLst>
            <pc:docMk/>
            <pc:sldMasterMk cId="132878961" sldId="2147483857"/>
            <pc:sldLayoutMk cId="1288781965" sldId="2147483821"/>
          </pc:sldLayoutMkLst>
        </pc:sldLayoutChg>
        <pc:sldLayoutChg chg="del">
          <pc:chgData name="Ginny Dudek" userId="787f50d1-3b77-4512-bcfb-ca490ebc47cd" providerId="ADAL" clId="{BA00688C-3697-F042-A1B3-B98B870A65CC}" dt="2022-01-04T17:57:01.577" v="183" actId="2696"/>
          <pc:sldLayoutMkLst>
            <pc:docMk/>
            <pc:sldMasterMk cId="132878961" sldId="2147483857"/>
            <pc:sldLayoutMk cId="4156189696" sldId="2147483822"/>
          </pc:sldLayoutMkLst>
        </pc:sldLayoutChg>
        <pc:sldLayoutChg chg="del">
          <pc:chgData name="Ginny Dudek" userId="787f50d1-3b77-4512-bcfb-ca490ebc47cd" providerId="ADAL" clId="{BA00688C-3697-F042-A1B3-B98B870A65CC}" dt="2022-01-04T17:57:01.578" v="184" actId="2696"/>
          <pc:sldLayoutMkLst>
            <pc:docMk/>
            <pc:sldMasterMk cId="132878961" sldId="2147483857"/>
            <pc:sldLayoutMk cId="1736455531" sldId="2147483823"/>
          </pc:sldLayoutMkLst>
        </pc:sldLayoutChg>
        <pc:sldLayoutChg chg="del">
          <pc:chgData name="Ginny Dudek" userId="787f50d1-3b77-4512-bcfb-ca490ebc47cd" providerId="ADAL" clId="{BA00688C-3697-F042-A1B3-B98B870A65CC}" dt="2022-01-04T17:57:01.580" v="185" actId="2696"/>
          <pc:sldLayoutMkLst>
            <pc:docMk/>
            <pc:sldMasterMk cId="132878961" sldId="2147483857"/>
            <pc:sldLayoutMk cId="3672555696" sldId="2147483824"/>
          </pc:sldLayoutMkLst>
        </pc:sldLayoutChg>
        <pc:sldLayoutChg chg="del">
          <pc:chgData name="Ginny Dudek" userId="787f50d1-3b77-4512-bcfb-ca490ebc47cd" providerId="ADAL" clId="{BA00688C-3697-F042-A1B3-B98B870A65CC}" dt="2022-01-04T17:57:01.581" v="186" actId="2696"/>
          <pc:sldLayoutMkLst>
            <pc:docMk/>
            <pc:sldMasterMk cId="132878961" sldId="2147483857"/>
            <pc:sldLayoutMk cId="380770139" sldId="2147483825"/>
          </pc:sldLayoutMkLst>
        </pc:sldLayoutChg>
        <pc:sldLayoutChg chg="del">
          <pc:chgData name="Ginny Dudek" userId="787f50d1-3b77-4512-bcfb-ca490ebc47cd" providerId="ADAL" clId="{BA00688C-3697-F042-A1B3-B98B870A65CC}" dt="2022-01-04T17:57:01.582" v="187" actId="2696"/>
          <pc:sldLayoutMkLst>
            <pc:docMk/>
            <pc:sldMasterMk cId="132878961" sldId="2147483857"/>
            <pc:sldLayoutMk cId="1865783248" sldId="2147483826"/>
          </pc:sldLayoutMkLst>
        </pc:sldLayoutChg>
        <pc:sldLayoutChg chg="del">
          <pc:chgData name="Ginny Dudek" userId="787f50d1-3b77-4512-bcfb-ca490ebc47cd" providerId="ADAL" clId="{BA00688C-3697-F042-A1B3-B98B870A65CC}" dt="2022-01-04T17:57:01.583" v="188" actId="2696"/>
          <pc:sldLayoutMkLst>
            <pc:docMk/>
            <pc:sldMasterMk cId="132878961" sldId="2147483857"/>
            <pc:sldLayoutMk cId="2711539416" sldId="2147483827"/>
          </pc:sldLayoutMkLst>
        </pc:sldLayoutChg>
        <pc:sldLayoutChg chg="del">
          <pc:chgData name="Ginny Dudek" userId="787f50d1-3b77-4512-bcfb-ca490ebc47cd" providerId="ADAL" clId="{BA00688C-3697-F042-A1B3-B98B870A65CC}" dt="2022-01-04T17:57:01.584" v="189" actId="2696"/>
          <pc:sldLayoutMkLst>
            <pc:docMk/>
            <pc:sldMasterMk cId="132878961" sldId="2147483857"/>
            <pc:sldLayoutMk cId="2009205198" sldId="2147483828"/>
          </pc:sldLayoutMkLst>
        </pc:sldLayoutChg>
        <pc:sldLayoutChg chg="del">
          <pc:chgData name="Ginny Dudek" userId="787f50d1-3b77-4512-bcfb-ca490ebc47cd" providerId="ADAL" clId="{BA00688C-3697-F042-A1B3-B98B870A65CC}" dt="2022-01-04T17:57:01.585" v="190" actId="2696"/>
          <pc:sldLayoutMkLst>
            <pc:docMk/>
            <pc:sldMasterMk cId="132878961" sldId="2147483857"/>
            <pc:sldLayoutMk cId="4261429206" sldId="2147483830"/>
          </pc:sldLayoutMkLst>
        </pc:sldLayoutChg>
        <pc:sldLayoutChg chg="del">
          <pc:chgData name="Ginny Dudek" userId="787f50d1-3b77-4512-bcfb-ca490ebc47cd" providerId="ADAL" clId="{BA00688C-3697-F042-A1B3-B98B870A65CC}" dt="2022-01-04T17:57:01.586" v="191" actId="2696"/>
          <pc:sldLayoutMkLst>
            <pc:docMk/>
            <pc:sldMasterMk cId="132878961" sldId="2147483857"/>
            <pc:sldLayoutMk cId="633669834" sldId="2147483831"/>
          </pc:sldLayoutMkLst>
        </pc:sldLayoutChg>
        <pc:sldLayoutChg chg="del">
          <pc:chgData name="Ginny Dudek" userId="787f50d1-3b77-4512-bcfb-ca490ebc47cd" providerId="ADAL" clId="{BA00688C-3697-F042-A1B3-B98B870A65CC}" dt="2022-01-04T17:57:01.587" v="192" actId="2696"/>
          <pc:sldLayoutMkLst>
            <pc:docMk/>
            <pc:sldMasterMk cId="132878961" sldId="2147483857"/>
            <pc:sldLayoutMk cId="2099554667" sldId="2147483832"/>
          </pc:sldLayoutMkLst>
        </pc:sldLayoutChg>
        <pc:sldLayoutChg chg="del">
          <pc:chgData name="Ginny Dudek" userId="787f50d1-3b77-4512-bcfb-ca490ebc47cd" providerId="ADAL" clId="{BA00688C-3697-F042-A1B3-B98B870A65CC}" dt="2022-01-04T17:57:01.589" v="193" actId="2696"/>
          <pc:sldLayoutMkLst>
            <pc:docMk/>
            <pc:sldMasterMk cId="132878961" sldId="2147483857"/>
            <pc:sldLayoutMk cId="1157046009" sldId="2147483833"/>
          </pc:sldLayoutMkLst>
        </pc:sldLayoutChg>
        <pc:sldLayoutChg chg="del">
          <pc:chgData name="Ginny Dudek" userId="787f50d1-3b77-4512-bcfb-ca490ebc47cd" providerId="ADAL" clId="{BA00688C-3697-F042-A1B3-B98B870A65CC}" dt="2022-01-04T17:57:01.590" v="194" actId="2696"/>
          <pc:sldLayoutMkLst>
            <pc:docMk/>
            <pc:sldMasterMk cId="132878961" sldId="2147483857"/>
            <pc:sldLayoutMk cId="2862898099" sldId="2147483834"/>
          </pc:sldLayoutMkLst>
        </pc:sldLayoutChg>
        <pc:sldLayoutChg chg="del">
          <pc:chgData name="Ginny Dudek" userId="787f50d1-3b77-4512-bcfb-ca490ebc47cd" providerId="ADAL" clId="{BA00688C-3697-F042-A1B3-B98B870A65CC}" dt="2022-01-04T17:57:01.591" v="195" actId="2696"/>
          <pc:sldLayoutMkLst>
            <pc:docMk/>
            <pc:sldMasterMk cId="132878961" sldId="2147483857"/>
            <pc:sldLayoutMk cId="1218334461" sldId="2147483835"/>
          </pc:sldLayoutMkLst>
        </pc:sldLayoutChg>
        <pc:sldLayoutChg chg="del">
          <pc:chgData name="Ginny Dudek" userId="787f50d1-3b77-4512-bcfb-ca490ebc47cd" providerId="ADAL" clId="{BA00688C-3697-F042-A1B3-B98B870A65CC}" dt="2022-01-04T17:57:01.592" v="196" actId="2696"/>
          <pc:sldLayoutMkLst>
            <pc:docMk/>
            <pc:sldMasterMk cId="132878961" sldId="2147483857"/>
            <pc:sldLayoutMk cId="4206177236" sldId="2147483836"/>
          </pc:sldLayoutMkLst>
        </pc:sldLayoutChg>
        <pc:sldLayoutChg chg="del">
          <pc:chgData name="Ginny Dudek" userId="787f50d1-3b77-4512-bcfb-ca490ebc47cd" providerId="ADAL" clId="{BA00688C-3697-F042-A1B3-B98B870A65CC}" dt="2022-01-04T17:57:01.594" v="197" actId="2696"/>
          <pc:sldLayoutMkLst>
            <pc:docMk/>
            <pc:sldMasterMk cId="132878961" sldId="2147483857"/>
            <pc:sldLayoutMk cId="1322766945" sldId="2147483837"/>
          </pc:sldLayoutMkLst>
        </pc:sldLayoutChg>
        <pc:sldLayoutChg chg="del">
          <pc:chgData name="Ginny Dudek" userId="787f50d1-3b77-4512-bcfb-ca490ebc47cd" providerId="ADAL" clId="{BA00688C-3697-F042-A1B3-B98B870A65CC}" dt="2022-01-04T17:57:01.594" v="198" actId="2696"/>
          <pc:sldLayoutMkLst>
            <pc:docMk/>
            <pc:sldMasterMk cId="132878961" sldId="2147483857"/>
            <pc:sldLayoutMk cId="647729653" sldId="2147483838"/>
          </pc:sldLayoutMkLst>
        </pc:sldLayoutChg>
        <pc:sldLayoutChg chg="del">
          <pc:chgData name="Ginny Dudek" userId="787f50d1-3b77-4512-bcfb-ca490ebc47cd" providerId="ADAL" clId="{BA00688C-3697-F042-A1B3-B98B870A65CC}" dt="2022-01-04T17:57:01.595" v="199" actId="2696"/>
          <pc:sldLayoutMkLst>
            <pc:docMk/>
            <pc:sldMasterMk cId="132878961" sldId="2147483857"/>
            <pc:sldLayoutMk cId="247941733" sldId="2147483839"/>
          </pc:sldLayoutMkLst>
        </pc:sldLayoutChg>
        <pc:sldLayoutChg chg="del">
          <pc:chgData name="Ginny Dudek" userId="787f50d1-3b77-4512-bcfb-ca490ebc47cd" providerId="ADAL" clId="{BA00688C-3697-F042-A1B3-B98B870A65CC}" dt="2022-01-04T17:57:01.596" v="200" actId="2696"/>
          <pc:sldLayoutMkLst>
            <pc:docMk/>
            <pc:sldMasterMk cId="132878961" sldId="2147483857"/>
            <pc:sldLayoutMk cId="2775826528" sldId="2147483840"/>
          </pc:sldLayoutMkLst>
        </pc:sldLayoutChg>
        <pc:sldLayoutChg chg="del">
          <pc:chgData name="Ginny Dudek" userId="787f50d1-3b77-4512-bcfb-ca490ebc47cd" providerId="ADAL" clId="{BA00688C-3697-F042-A1B3-B98B870A65CC}" dt="2022-01-04T17:57:01.597" v="201" actId="2696"/>
          <pc:sldLayoutMkLst>
            <pc:docMk/>
            <pc:sldMasterMk cId="132878961" sldId="2147483857"/>
            <pc:sldLayoutMk cId="818765865" sldId="2147483841"/>
          </pc:sldLayoutMkLst>
        </pc:sldLayoutChg>
        <pc:sldLayoutChg chg="del">
          <pc:chgData name="Ginny Dudek" userId="787f50d1-3b77-4512-bcfb-ca490ebc47cd" providerId="ADAL" clId="{BA00688C-3697-F042-A1B3-B98B870A65CC}" dt="2022-01-04T17:57:01.599" v="202" actId="2696"/>
          <pc:sldLayoutMkLst>
            <pc:docMk/>
            <pc:sldMasterMk cId="132878961" sldId="2147483857"/>
            <pc:sldLayoutMk cId="1943181417" sldId="2147483842"/>
          </pc:sldLayoutMkLst>
        </pc:sldLayoutChg>
        <pc:sldLayoutChg chg="del">
          <pc:chgData name="Ginny Dudek" userId="787f50d1-3b77-4512-bcfb-ca490ebc47cd" providerId="ADAL" clId="{BA00688C-3697-F042-A1B3-B98B870A65CC}" dt="2022-01-04T17:57:01.599" v="203" actId="2696"/>
          <pc:sldLayoutMkLst>
            <pc:docMk/>
            <pc:sldMasterMk cId="132878961" sldId="2147483857"/>
            <pc:sldLayoutMk cId="586611870" sldId="2147483844"/>
          </pc:sldLayoutMkLst>
        </pc:sldLayoutChg>
        <pc:sldLayoutChg chg="del">
          <pc:chgData name="Ginny Dudek" userId="787f50d1-3b77-4512-bcfb-ca490ebc47cd" providerId="ADAL" clId="{BA00688C-3697-F042-A1B3-B98B870A65CC}" dt="2022-01-04T17:57:01.320" v="45" actId="2696"/>
          <pc:sldLayoutMkLst>
            <pc:docMk/>
            <pc:sldMasterMk cId="132878961" sldId="2147483857"/>
            <pc:sldLayoutMk cId="3546840634" sldId="2147483858"/>
          </pc:sldLayoutMkLst>
        </pc:sldLayoutChg>
        <pc:sldLayoutChg chg="del">
          <pc:chgData name="Ginny Dudek" userId="787f50d1-3b77-4512-bcfb-ca490ebc47cd" providerId="ADAL" clId="{BA00688C-3697-F042-A1B3-B98B870A65CC}" dt="2022-01-04T17:57:01.332" v="46" actId="2696"/>
          <pc:sldLayoutMkLst>
            <pc:docMk/>
            <pc:sldMasterMk cId="132878961" sldId="2147483857"/>
            <pc:sldLayoutMk cId="2529013168" sldId="2147483859"/>
          </pc:sldLayoutMkLst>
        </pc:sldLayoutChg>
        <pc:sldLayoutChg chg="del">
          <pc:chgData name="Ginny Dudek" userId="787f50d1-3b77-4512-bcfb-ca490ebc47cd" providerId="ADAL" clId="{BA00688C-3697-F042-A1B3-B98B870A65CC}" dt="2022-01-04T17:57:01.335" v="47" actId="2696"/>
          <pc:sldLayoutMkLst>
            <pc:docMk/>
            <pc:sldMasterMk cId="132878961" sldId="2147483857"/>
            <pc:sldLayoutMk cId="4084723842" sldId="2147483860"/>
          </pc:sldLayoutMkLst>
        </pc:sldLayoutChg>
        <pc:sldLayoutChg chg="del">
          <pc:chgData name="Ginny Dudek" userId="787f50d1-3b77-4512-bcfb-ca490ebc47cd" providerId="ADAL" clId="{BA00688C-3697-F042-A1B3-B98B870A65CC}" dt="2022-01-04T17:57:01.339" v="48" actId="2696"/>
          <pc:sldLayoutMkLst>
            <pc:docMk/>
            <pc:sldMasterMk cId="132878961" sldId="2147483857"/>
            <pc:sldLayoutMk cId="840328817" sldId="2147483861"/>
          </pc:sldLayoutMkLst>
        </pc:sldLayoutChg>
        <pc:sldLayoutChg chg="del">
          <pc:chgData name="Ginny Dudek" userId="787f50d1-3b77-4512-bcfb-ca490ebc47cd" providerId="ADAL" clId="{BA00688C-3697-F042-A1B3-B98B870A65CC}" dt="2022-01-04T17:57:01.343" v="49" actId="2696"/>
          <pc:sldLayoutMkLst>
            <pc:docMk/>
            <pc:sldMasterMk cId="132878961" sldId="2147483857"/>
            <pc:sldLayoutMk cId="3972283239" sldId="2147483862"/>
          </pc:sldLayoutMkLst>
        </pc:sldLayoutChg>
        <pc:sldLayoutChg chg="del">
          <pc:chgData name="Ginny Dudek" userId="787f50d1-3b77-4512-bcfb-ca490ebc47cd" providerId="ADAL" clId="{BA00688C-3697-F042-A1B3-B98B870A65CC}" dt="2022-01-04T17:57:01.346" v="50" actId="2696"/>
          <pc:sldLayoutMkLst>
            <pc:docMk/>
            <pc:sldMasterMk cId="132878961" sldId="2147483857"/>
            <pc:sldLayoutMk cId="428206741" sldId="2147483863"/>
          </pc:sldLayoutMkLst>
        </pc:sldLayoutChg>
        <pc:sldLayoutChg chg="del">
          <pc:chgData name="Ginny Dudek" userId="787f50d1-3b77-4512-bcfb-ca490ebc47cd" providerId="ADAL" clId="{BA00688C-3697-F042-A1B3-B98B870A65CC}" dt="2022-01-04T17:57:01.349" v="51" actId="2696"/>
          <pc:sldLayoutMkLst>
            <pc:docMk/>
            <pc:sldMasterMk cId="132878961" sldId="2147483857"/>
            <pc:sldLayoutMk cId="2377706866" sldId="2147483864"/>
          </pc:sldLayoutMkLst>
        </pc:sldLayoutChg>
        <pc:sldLayoutChg chg="del">
          <pc:chgData name="Ginny Dudek" userId="787f50d1-3b77-4512-bcfb-ca490ebc47cd" providerId="ADAL" clId="{BA00688C-3697-F042-A1B3-B98B870A65CC}" dt="2022-01-04T17:57:01.352" v="52" actId="2696"/>
          <pc:sldLayoutMkLst>
            <pc:docMk/>
            <pc:sldMasterMk cId="132878961" sldId="2147483857"/>
            <pc:sldLayoutMk cId="3490107471" sldId="2147483865"/>
          </pc:sldLayoutMkLst>
        </pc:sldLayoutChg>
        <pc:sldLayoutChg chg="del">
          <pc:chgData name="Ginny Dudek" userId="787f50d1-3b77-4512-bcfb-ca490ebc47cd" providerId="ADAL" clId="{BA00688C-3697-F042-A1B3-B98B870A65CC}" dt="2022-01-04T17:57:01.355" v="53" actId="2696"/>
          <pc:sldLayoutMkLst>
            <pc:docMk/>
            <pc:sldMasterMk cId="132878961" sldId="2147483857"/>
            <pc:sldLayoutMk cId="1359688941" sldId="2147483866"/>
          </pc:sldLayoutMkLst>
        </pc:sldLayoutChg>
        <pc:sldLayoutChg chg="del">
          <pc:chgData name="Ginny Dudek" userId="787f50d1-3b77-4512-bcfb-ca490ebc47cd" providerId="ADAL" clId="{BA00688C-3697-F042-A1B3-B98B870A65CC}" dt="2022-01-04T17:57:01.358" v="54" actId="2696"/>
          <pc:sldLayoutMkLst>
            <pc:docMk/>
            <pc:sldMasterMk cId="132878961" sldId="2147483857"/>
            <pc:sldLayoutMk cId="168782159" sldId="2147483867"/>
          </pc:sldLayoutMkLst>
        </pc:sldLayoutChg>
        <pc:sldLayoutChg chg="del">
          <pc:chgData name="Ginny Dudek" userId="787f50d1-3b77-4512-bcfb-ca490ebc47cd" providerId="ADAL" clId="{BA00688C-3697-F042-A1B3-B98B870A65CC}" dt="2022-01-04T17:57:01.360" v="55" actId="2696"/>
          <pc:sldLayoutMkLst>
            <pc:docMk/>
            <pc:sldMasterMk cId="132878961" sldId="2147483857"/>
            <pc:sldLayoutMk cId="571954025" sldId="2147483868"/>
          </pc:sldLayoutMkLst>
        </pc:sldLayoutChg>
        <pc:sldLayoutChg chg="del">
          <pc:chgData name="Ginny Dudek" userId="787f50d1-3b77-4512-bcfb-ca490ebc47cd" providerId="ADAL" clId="{BA00688C-3697-F042-A1B3-B98B870A65CC}" dt="2022-01-04T17:57:01.363" v="56" actId="2696"/>
          <pc:sldLayoutMkLst>
            <pc:docMk/>
            <pc:sldMasterMk cId="132878961" sldId="2147483857"/>
            <pc:sldLayoutMk cId="2463736105" sldId="2147483869"/>
          </pc:sldLayoutMkLst>
        </pc:sldLayoutChg>
        <pc:sldLayoutChg chg="del">
          <pc:chgData name="Ginny Dudek" userId="787f50d1-3b77-4512-bcfb-ca490ebc47cd" providerId="ADAL" clId="{BA00688C-3697-F042-A1B3-B98B870A65CC}" dt="2022-01-04T17:57:01.365" v="57" actId="2696"/>
          <pc:sldLayoutMkLst>
            <pc:docMk/>
            <pc:sldMasterMk cId="132878961" sldId="2147483857"/>
            <pc:sldLayoutMk cId="1216587464" sldId="2147483870"/>
          </pc:sldLayoutMkLst>
        </pc:sldLayoutChg>
        <pc:sldLayoutChg chg="del">
          <pc:chgData name="Ginny Dudek" userId="787f50d1-3b77-4512-bcfb-ca490ebc47cd" providerId="ADAL" clId="{BA00688C-3697-F042-A1B3-B98B870A65CC}" dt="2022-01-04T17:57:01.368" v="58" actId="2696"/>
          <pc:sldLayoutMkLst>
            <pc:docMk/>
            <pc:sldMasterMk cId="132878961" sldId="2147483857"/>
            <pc:sldLayoutMk cId="258491373" sldId="2147483871"/>
          </pc:sldLayoutMkLst>
        </pc:sldLayoutChg>
        <pc:sldLayoutChg chg="del">
          <pc:chgData name="Ginny Dudek" userId="787f50d1-3b77-4512-bcfb-ca490ebc47cd" providerId="ADAL" clId="{BA00688C-3697-F042-A1B3-B98B870A65CC}" dt="2022-01-04T17:57:01.370" v="59" actId="2696"/>
          <pc:sldLayoutMkLst>
            <pc:docMk/>
            <pc:sldMasterMk cId="132878961" sldId="2147483857"/>
            <pc:sldLayoutMk cId="2747511336" sldId="2147483872"/>
          </pc:sldLayoutMkLst>
        </pc:sldLayoutChg>
        <pc:sldLayoutChg chg="del">
          <pc:chgData name="Ginny Dudek" userId="787f50d1-3b77-4512-bcfb-ca490ebc47cd" providerId="ADAL" clId="{BA00688C-3697-F042-A1B3-B98B870A65CC}" dt="2022-01-04T17:57:01.373" v="60" actId="2696"/>
          <pc:sldLayoutMkLst>
            <pc:docMk/>
            <pc:sldMasterMk cId="132878961" sldId="2147483857"/>
            <pc:sldLayoutMk cId="3270074530" sldId="2147483873"/>
          </pc:sldLayoutMkLst>
        </pc:sldLayoutChg>
        <pc:sldLayoutChg chg="del">
          <pc:chgData name="Ginny Dudek" userId="787f50d1-3b77-4512-bcfb-ca490ebc47cd" providerId="ADAL" clId="{BA00688C-3697-F042-A1B3-B98B870A65CC}" dt="2022-01-04T17:57:01.375" v="61" actId="2696"/>
          <pc:sldLayoutMkLst>
            <pc:docMk/>
            <pc:sldMasterMk cId="132878961" sldId="2147483857"/>
            <pc:sldLayoutMk cId="1750420212" sldId="2147483874"/>
          </pc:sldLayoutMkLst>
        </pc:sldLayoutChg>
        <pc:sldLayoutChg chg="del">
          <pc:chgData name="Ginny Dudek" userId="787f50d1-3b77-4512-bcfb-ca490ebc47cd" providerId="ADAL" clId="{BA00688C-3697-F042-A1B3-B98B870A65CC}" dt="2022-01-04T17:57:01.377" v="62" actId="2696"/>
          <pc:sldLayoutMkLst>
            <pc:docMk/>
            <pc:sldMasterMk cId="132878961" sldId="2147483857"/>
            <pc:sldLayoutMk cId="4243866530" sldId="2147483875"/>
          </pc:sldLayoutMkLst>
        </pc:sldLayoutChg>
        <pc:sldLayoutChg chg="del">
          <pc:chgData name="Ginny Dudek" userId="787f50d1-3b77-4512-bcfb-ca490ebc47cd" providerId="ADAL" clId="{BA00688C-3697-F042-A1B3-B98B870A65CC}" dt="2022-01-04T17:57:01.379" v="63" actId="2696"/>
          <pc:sldLayoutMkLst>
            <pc:docMk/>
            <pc:sldMasterMk cId="132878961" sldId="2147483857"/>
            <pc:sldLayoutMk cId="522190801" sldId="2147483876"/>
          </pc:sldLayoutMkLst>
        </pc:sldLayoutChg>
        <pc:sldLayoutChg chg="del">
          <pc:chgData name="Ginny Dudek" userId="787f50d1-3b77-4512-bcfb-ca490ebc47cd" providerId="ADAL" clId="{BA00688C-3697-F042-A1B3-B98B870A65CC}" dt="2022-01-04T17:57:01.381" v="64" actId="2696"/>
          <pc:sldLayoutMkLst>
            <pc:docMk/>
            <pc:sldMasterMk cId="132878961" sldId="2147483857"/>
            <pc:sldLayoutMk cId="3556796319" sldId="2147483877"/>
          </pc:sldLayoutMkLst>
        </pc:sldLayoutChg>
        <pc:sldLayoutChg chg="del">
          <pc:chgData name="Ginny Dudek" userId="787f50d1-3b77-4512-bcfb-ca490ebc47cd" providerId="ADAL" clId="{BA00688C-3697-F042-A1B3-B98B870A65CC}" dt="2022-01-04T17:57:01.383" v="65" actId="2696"/>
          <pc:sldLayoutMkLst>
            <pc:docMk/>
            <pc:sldMasterMk cId="132878961" sldId="2147483857"/>
            <pc:sldLayoutMk cId="2211095597" sldId="2147483878"/>
          </pc:sldLayoutMkLst>
        </pc:sldLayoutChg>
        <pc:sldLayoutChg chg="del">
          <pc:chgData name="Ginny Dudek" userId="787f50d1-3b77-4512-bcfb-ca490ebc47cd" providerId="ADAL" clId="{BA00688C-3697-F042-A1B3-B98B870A65CC}" dt="2022-01-04T17:57:01.385" v="66" actId="2696"/>
          <pc:sldLayoutMkLst>
            <pc:docMk/>
            <pc:sldMasterMk cId="132878961" sldId="2147483857"/>
            <pc:sldLayoutMk cId="1993153081" sldId="2147483879"/>
          </pc:sldLayoutMkLst>
        </pc:sldLayoutChg>
        <pc:sldLayoutChg chg="del">
          <pc:chgData name="Ginny Dudek" userId="787f50d1-3b77-4512-bcfb-ca490ebc47cd" providerId="ADAL" clId="{BA00688C-3697-F042-A1B3-B98B870A65CC}" dt="2022-01-04T17:57:01.386" v="67" actId="2696"/>
          <pc:sldLayoutMkLst>
            <pc:docMk/>
            <pc:sldMasterMk cId="132878961" sldId="2147483857"/>
            <pc:sldLayoutMk cId="2542763058" sldId="2147483880"/>
          </pc:sldLayoutMkLst>
        </pc:sldLayoutChg>
        <pc:sldLayoutChg chg="del">
          <pc:chgData name="Ginny Dudek" userId="787f50d1-3b77-4512-bcfb-ca490ebc47cd" providerId="ADAL" clId="{BA00688C-3697-F042-A1B3-B98B870A65CC}" dt="2022-01-04T17:57:01.388" v="68" actId="2696"/>
          <pc:sldLayoutMkLst>
            <pc:docMk/>
            <pc:sldMasterMk cId="132878961" sldId="2147483857"/>
            <pc:sldLayoutMk cId="3654673166" sldId="2147483881"/>
          </pc:sldLayoutMkLst>
        </pc:sldLayoutChg>
        <pc:sldLayoutChg chg="del">
          <pc:chgData name="Ginny Dudek" userId="787f50d1-3b77-4512-bcfb-ca490ebc47cd" providerId="ADAL" clId="{BA00688C-3697-F042-A1B3-B98B870A65CC}" dt="2022-01-04T17:57:01.389" v="69" actId="2696"/>
          <pc:sldLayoutMkLst>
            <pc:docMk/>
            <pc:sldMasterMk cId="132878961" sldId="2147483857"/>
            <pc:sldLayoutMk cId="3665038669" sldId="2147483882"/>
          </pc:sldLayoutMkLst>
        </pc:sldLayoutChg>
        <pc:sldLayoutChg chg="del">
          <pc:chgData name="Ginny Dudek" userId="787f50d1-3b77-4512-bcfb-ca490ebc47cd" providerId="ADAL" clId="{BA00688C-3697-F042-A1B3-B98B870A65CC}" dt="2022-01-04T17:57:01.391" v="70" actId="2696"/>
          <pc:sldLayoutMkLst>
            <pc:docMk/>
            <pc:sldMasterMk cId="132878961" sldId="2147483857"/>
            <pc:sldLayoutMk cId="1061098389" sldId="2147483883"/>
          </pc:sldLayoutMkLst>
        </pc:sldLayoutChg>
        <pc:sldLayoutChg chg="del">
          <pc:chgData name="Ginny Dudek" userId="787f50d1-3b77-4512-bcfb-ca490ebc47cd" providerId="ADAL" clId="{BA00688C-3697-F042-A1B3-B98B870A65CC}" dt="2022-01-04T17:57:01.393" v="71" actId="2696"/>
          <pc:sldLayoutMkLst>
            <pc:docMk/>
            <pc:sldMasterMk cId="132878961" sldId="2147483857"/>
            <pc:sldLayoutMk cId="3464981845" sldId="2147483884"/>
          </pc:sldLayoutMkLst>
        </pc:sldLayoutChg>
        <pc:sldLayoutChg chg="del">
          <pc:chgData name="Ginny Dudek" userId="787f50d1-3b77-4512-bcfb-ca490ebc47cd" providerId="ADAL" clId="{BA00688C-3697-F042-A1B3-B98B870A65CC}" dt="2022-01-04T17:57:01.394" v="72" actId="2696"/>
          <pc:sldLayoutMkLst>
            <pc:docMk/>
            <pc:sldMasterMk cId="132878961" sldId="2147483857"/>
            <pc:sldLayoutMk cId="3940178629" sldId="2147483885"/>
          </pc:sldLayoutMkLst>
        </pc:sldLayoutChg>
        <pc:sldLayoutChg chg="del">
          <pc:chgData name="Ginny Dudek" userId="787f50d1-3b77-4512-bcfb-ca490ebc47cd" providerId="ADAL" clId="{BA00688C-3697-F042-A1B3-B98B870A65CC}" dt="2022-01-04T17:57:01.396" v="73" actId="2696"/>
          <pc:sldLayoutMkLst>
            <pc:docMk/>
            <pc:sldMasterMk cId="132878961" sldId="2147483857"/>
            <pc:sldLayoutMk cId="2864655261" sldId="2147483886"/>
          </pc:sldLayoutMkLst>
        </pc:sldLayoutChg>
        <pc:sldLayoutChg chg="del">
          <pc:chgData name="Ginny Dudek" userId="787f50d1-3b77-4512-bcfb-ca490ebc47cd" providerId="ADAL" clId="{BA00688C-3697-F042-A1B3-B98B870A65CC}" dt="2022-01-04T17:57:01.398" v="74" actId="2696"/>
          <pc:sldLayoutMkLst>
            <pc:docMk/>
            <pc:sldMasterMk cId="132878961" sldId="2147483857"/>
            <pc:sldLayoutMk cId="4025507878" sldId="2147483887"/>
          </pc:sldLayoutMkLst>
        </pc:sldLayoutChg>
        <pc:sldLayoutChg chg="del">
          <pc:chgData name="Ginny Dudek" userId="787f50d1-3b77-4512-bcfb-ca490ebc47cd" providerId="ADAL" clId="{BA00688C-3697-F042-A1B3-B98B870A65CC}" dt="2022-01-04T17:57:01.400" v="75" actId="2696"/>
          <pc:sldLayoutMkLst>
            <pc:docMk/>
            <pc:sldMasterMk cId="132878961" sldId="2147483857"/>
            <pc:sldLayoutMk cId="832961308" sldId="2147483888"/>
          </pc:sldLayoutMkLst>
        </pc:sldLayoutChg>
        <pc:sldLayoutChg chg="del">
          <pc:chgData name="Ginny Dudek" userId="787f50d1-3b77-4512-bcfb-ca490ebc47cd" providerId="ADAL" clId="{BA00688C-3697-F042-A1B3-B98B870A65CC}" dt="2022-01-04T17:57:01.402" v="76" actId="2696"/>
          <pc:sldLayoutMkLst>
            <pc:docMk/>
            <pc:sldMasterMk cId="132878961" sldId="2147483857"/>
            <pc:sldLayoutMk cId="1523630843" sldId="2147483889"/>
          </pc:sldLayoutMkLst>
        </pc:sldLayoutChg>
        <pc:sldLayoutChg chg="del">
          <pc:chgData name="Ginny Dudek" userId="787f50d1-3b77-4512-bcfb-ca490ebc47cd" providerId="ADAL" clId="{BA00688C-3697-F042-A1B3-B98B870A65CC}" dt="2022-01-04T17:57:01.404" v="77" actId="2696"/>
          <pc:sldLayoutMkLst>
            <pc:docMk/>
            <pc:sldMasterMk cId="132878961" sldId="2147483857"/>
            <pc:sldLayoutMk cId="2774185550" sldId="2147483890"/>
          </pc:sldLayoutMkLst>
        </pc:sldLayoutChg>
        <pc:sldLayoutChg chg="del">
          <pc:chgData name="Ginny Dudek" userId="787f50d1-3b77-4512-bcfb-ca490ebc47cd" providerId="ADAL" clId="{BA00688C-3697-F042-A1B3-B98B870A65CC}" dt="2022-01-04T17:57:01.405" v="78" actId="2696"/>
          <pc:sldLayoutMkLst>
            <pc:docMk/>
            <pc:sldMasterMk cId="132878961" sldId="2147483857"/>
            <pc:sldLayoutMk cId="16382851" sldId="2147483891"/>
          </pc:sldLayoutMkLst>
        </pc:sldLayoutChg>
        <pc:sldLayoutChg chg="del">
          <pc:chgData name="Ginny Dudek" userId="787f50d1-3b77-4512-bcfb-ca490ebc47cd" providerId="ADAL" clId="{BA00688C-3697-F042-A1B3-B98B870A65CC}" dt="2022-01-04T17:57:01.407" v="79" actId="2696"/>
          <pc:sldLayoutMkLst>
            <pc:docMk/>
            <pc:sldMasterMk cId="132878961" sldId="2147483857"/>
            <pc:sldLayoutMk cId="4146076762" sldId="2147483892"/>
          </pc:sldLayoutMkLst>
        </pc:sldLayoutChg>
        <pc:sldLayoutChg chg="del">
          <pc:chgData name="Ginny Dudek" userId="787f50d1-3b77-4512-bcfb-ca490ebc47cd" providerId="ADAL" clId="{BA00688C-3697-F042-A1B3-B98B870A65CC}" dt="2022-01-04T17:57:01.409" v="80" actId="2696"/>
          <pc:sldLayoutMkLst>
            <pc:docMk/>
            <pc:sldMasterMk cId="132878961" sldId="2147483857"/>
            <pc:sldLayoutMk cId="2091542272" sldId="2147483893"/>
          </pc:sldLayoutMkLst>
        </pc:sldLayoutChg>
        <pc:sldLayoutChg chg="del">
          <pc:chgData name="Ginny Dudek" userId="787f50d1-3b77-4512-bcfb-ca490ebc47cd" providerId="ADAL" clId="{BA00688C-3697-F042-A1B3-B98B870A65CC}" dt="2022-01-04T17:57:01.411" v="81" actId="2696"/>
          <pc:sldLayoutMkLst>
            <pc:docMk/>
            <pc:sldMasterMk cId="132878961" sldId="2147483857"/>
            <pc:sldLayoutMk cId="449976787" sldId="2147483894"/>
          </pc:sldLayoutMkLst>
        </pc:sldLayoutChg>
        <pc:sldLayoutChg chg="del">
          <pc:chgData name="Ginny Dudek" userId="787f50d1-3b77-4512-bcfb-ca490ebc47cd" providerId="ADAL" clId="{BA00688C-3697-F042-A1B3-B98B870A65CC}" dt="2022-01-04T17:57:01.412" v="82" actId="2696"/>
          <pc:sldLayoutMkLst>
            <pc:docMk/>
            <pc:sldMasterMk cId="132878961" sldId="2147483857"/>
            <pc:sldLayoutMk cId="1571670614" sldId="2147483895"/>
          </pc:sldLayoutMkLst>
        </pc:sldLayoutChg>
        <pc:sldLayoutChg chg="del">
          <pc:chgData name="Ginny Dudek" userId="787f50d1-3b77-4512-bcfb-ca490ebc47cd" providerId="ADAL" clId="{BA00688C-3697-F042-A1B3-B98B870A65CC}" dt="2022-01-04T17:57:01.414" v="83" actId="2696"/>
          <pc:sldLayoutMkLst>
            <pc:docMk/>
            <pc:sldMasterMk cId="132878961" sldId="2147483857"/>
            <pc:sldLayoutMk cId="3093422691" sldId="2147483896"/>
          </pc:sldLayoutMkLst>
        </pc:sldLayoutChg>
        <pc:sldLayoutChg chg="del">
          <pc:chgData name="Ginny Dudek" userId="787f50d1-3b77-4512-bcfb-ca490ebc47cd" providerId="ADAL" clId="{BA00688C-3697-F042-A1B3-B98B870A65CC}" dt="2022-01-04T17:57:01.415" v="84" actId="2696"/>
          <pc:sldLayoutMkLst>
            <pc:docMk/>
            <pc:sldMasterMk cId="132878961" sldId="2147483857"/>
            <pc:sldLayoutMk cId="807026463" sldId="2147483897"/>
          </pc:sldLayoutMkLst>
        </pc:sldLayoutChg>
        <pc:sldLayoutChg chg="del">
          <pc:chgData name="Ginny Dudek" userId="787f50d1-3b77-4512-bcfb-ca490ebc47cd" providerId="ADAL" clId="{BA00688C-3697-F042-A1B3-B98B870A65CC}" dt="2022-01-04T17:57:01.417" v="85" actId="2696"/>
          <pc:sldLayoutMkLst>
            <pc:docMk/>
            <pc:sldMasterMk cId="132878961" sldId="2147483857"/>
            <pc:sldLayoutMk cId="3288007454" sldId="2147483898"/>
          </pc:sldLayoutMkLst>
        </pc:sldLayoutChg>
        <pc:sldLayoutChg chg="del">
          <pc:chgData name="Ginny Dudek" userId="787f50d1-3b77-4512-bcfb-ca490ebc47cd" providerId="ADAL" clId="{BA00688C-3697-F042-A1B3-B98B870A65CC}" dt="2022-01-04T17:57:01.418" v="86" actId="2696"/>
          <pc:sldLayoutMkLst>
            <pc:docMk/>
            <pc:sldMasterMk cId="132878961" sldId="2147483857"/>
            <pc:sldLayoutMk cId="1139952692" sldId="2147483899"/>
          </pc:sldLayoutMkLst>
        </pc:sldLayoutChg>
        <pc:sldLayoutChg chg="del">
          <pc:chgData name="Ginny Dudek" userId="787f50d1-3b77-4512-bcfb-ca490ebc47cd" providerId="ADAL" clId="{BA00688C-3697-F042-A1B3-B98B870A65CC}" dt="2022-01-04T17:57:01.420" v="87" actId="2696"/>
          <pc:sldLayoutMkLst>
            <pc:docMk/>
            <pc:sldMasterMk cId="132878961" sldId="2147483857"/>
            <pc:sldLayoutMk cId="498640" sldId="2147483900"/>
          </pc:sldLayoutMkLst>
        </pc:sldLayoutChg>
        <pc:sldLayoutChg chg="del">
          <pc:chgData name="Ginny Dudek" userId="787f50d1-3b77-4512-bcfb-ca490ebc47cd" providerId="ADAL" clId="{BA00688C-3697-F042-A1B3-B98B870A65CC}" dt="2022-01-04T17:57:01.422" v="88" actId="2696"/>
          <pc:sldLayoutMkLst>
            <pc:docMk/>
            <pc:sldMasterMk cId="132878961" sldId="2147483857"/>
            <pc:sldLayoutMk cId="1294490516" sldId="2147483901"/>
          </pc:sldLayoutMkLst>
        </pc:sldLayoutChg>
        <pc:sldLayoutChg chg="delSp del">
          <pc:chgData name="Ginny Dudek" userId="787f50d1-3b77-4512-bcfb-ca490ebc47cd" providerId="ADAL" clId="{BA00688C-3697-F042-A1B3-B98B870A65CC}" dt="2022-01-04T17:57:01.423" v="89" actId="2696"/>
          <pc:sldLayoutMkLst>
            <pc:docMk/>
            <pc:sldMasterMk cId="132878961" sldId="2147483857"/>
            <pc:sldLayoutMk cId="1290708880" sldId="2147483902"/>
          </pc:sldLayoutMkLst>
          <pc:picChg chg="del">
            <ac:chgData name="Ginny Dudek" userId="787f50d1-3b77-4512-bcfb-ca490ebc47cd" providerId="ADAL" clId="{BA00688C-3697-F042-A1B3-B98B870A65CC}" dt="2022-01-04T17:53:34.633" v="0"/>
            <ac:picMkLst>
              <pc:docMk/>
              <pc:sldMasterMk cId="132878961" sldId="2147483857"/>
              <pc:sldLayoutMk cId="1290708880" sldId="2147483902"/>
              <ac:picMk id="5" creationId="{00000000-0000-0000-0000-000000000000}"/>
            </ac:picMkLst>
          </pc:picChg>
        </pc:sldLayoutChg>
        <pc:sldLayoutChg chg="del">
          <pc:chgData name="Ginny Dudek" userId="787f50d1-3b77-4512-bcfb-ca490ebc47cd" providerId="ADAL" clId="{BA00688C-3697-F042-A1B3-B98B870A65CC}" dt="2022-01-04T17:57:01.424" v="90" actId="2696"/>
          <pc:sldLayoutMkLst>
            <pc:docMk/>
            <pc:sldMasterMk cId="132878961" sldId="2147483857"/>
            <pc:sldLayoutMk cId="2701688514" sldId="2147483903"/>
          </pc:sldLayoutMkLst>
        </pc:sldLayoutChg>
        <pc:sldLayoutChg chg="del">
          <pc:chgData name="Ginny Dudek" userId="787f50d1-3b77-4512-bcfb-ca490ebc47cd" providerId="ADAL" clId="{BA00688C-3697-F042-A1B3-B98B870A65CC}" dt="2022-01-04T17:57:01.426" v="91" actId="2696"/>
          <pc:sldLayoutMkLst>
            <pc:docMk/>
            <pc:sldMasterMk cId="132878961" sldId="2147483857"/>
            <pc:sldLayoutMk cId="3552262416" sldId="2147483904"/>
          </pc:sldLayoutMkLst>
        </pc:sldLayoutChg>
      </pc:sldMasterChg>
      <pc:sldMasterChg chg="del delSldLayout">
        <pc:chgData name="Ginny Dudek" userId="787f50d1-3b77-4512-bcfb-ca490ebc47cd" providerId="ADAL" clId="{BA00688C-3697-F042-A1B3-B98B870A65CC}" dt="2022-01-04T17:57:04.526" v="216" actId="2696"/>
        <pc:sldMasterMkLst>
          <pc:docMk/>
          <pc:sldMasterMk cId="345984804" sldId="2147483905"/>
        </pc:sldMasterMkLst>
        <pc:sldLayoutChg chg="del">
          <pc:chgData name="Ginny Dudek" userId="787f50d1-3b77-4512-bcfb-ca490ebc47cd" providerId="ADAL" clId="{BA00688C-3697-F042-A1B3-B98B870A65CC}" dt="2022-01-04T17:57:04.512" v="205" actId="2696"/>
          <pc:sldLayoutMkLst>
            <pc:docMk/>
            <pc:sldMasterMk cId="345984804" sldId="2147483905"/>
            <pc:sldLayoutMk cId="3168249861" sldId="2147483906"/>
          </pc:sldLayoutMkLst>
        </pc:sldLayoutChg>
        <pc:sldLayoutChg chg="del">
          <pc:chgData name="Ginny Dudek" userId="787f50d1-3b77-4512-bcfb-ca490ebc47cd" providerId="ADAL" clId="{BA00688C-3697-F042-A1B3-B98B870A65CC}" dt="2022-01-04T17:57:04.513" v="206" actId="2696"/>
          <pc:sldLayoutMkLst>
            <pc:docMk/>
            <pc:sldMasterMk cId="345984804" sldId="2147483905"/>
            <pc:sldLayoutMk cId="1040964953" sldId="2147483907"/>
          </pc:sldLayoutMkLst>
        </pc:sldLayoutChg>
        <pc:sldLayoutChg chg="del">
          <pc:chgData name="Ginny Dudek" userId="787f50d1-3b77-4512-bcfb-ca490ebc47cd" providerId="ADAL" clId="{BA00688C-3697-F042-A1B3-B98B870A65CC}" dt="2022-01-04T17:57:04.515" v="207" actId="2696"/>
          <pc:sldLayoutMkLst>
            <pc:docMk/>
            <pc:sldMasterMk cId="345984804" sldId="2147483905"/>
            <pc:sldLayoutMk cId="3010465980" sldId="2147483908"/>
          </pc:sldLayoutMkLst>
        </pc:sldLayoutChg>
        <pc:sldLayoutChg chg="del">
          <pc:chgData name="Ginny Dudek" userId="787f50d1-3b77-4512-bcfb-ca490ebc47cd" providerId="ADAL" clId="{BA00688C-3697-F042-A1B3-B98B870A65CC}" dt="2022-01-04T17:57:04.516" v="208" actId="2696"/>
          <pc:sldLayoutMkLst>
            <pc:docMk/>
            <pc:sldMasterMk cId="345984804" sldId="2147483905"/>
            <pc:sldLayoutMk cId="3614467394" sldId="2147483909"/>
          </pc:sldLayoutMkLst>
        </pc:sldLayoutChg>
        <pc:sldLayoutChg chg="del">
          <pc:chgData name="Ginny Dudek" userId="787f50d1-3b77-4512-bcfb-ca490ebc47cd" providerId="ADAL" clId="{BA00688C-3697-F042-A1B3-B98B870A65CC}" dt="2022-01-04T17:57:04.517" v="209" actId="2696"/>
          <pc:sldLayoutMkLst>
            <pc:docMk/>
            <pc:sldMasterMk cId="345984804" sldId="2147483905"/>
            <pc:sldLayoutMk cId="3271010397" sldId="2147483910"/>
          </pc:sldLayoutMkLst>
        </pc:sldLayoutChg>
        <pc:sldLayoutChg chg="del">
          <pc:chgData name="Ginny Dudek" userId="787f50d1-3b77-4512-bcfb-ca490ebc47cd" providerId="ADAL" clId="{BA00688C-3697-F042-A1B3-B98B870A65CC}" dt="2022-01-04T17:57:04.518" v="210" actId="2696"/>
          <pc:sldLayoutMkLst>
            <pc:docMk/>
            <pc:sldMasterMk cId="345984804" sldId="2147483905"/>
            <pc:sldLayoutMk cId="2941648076" sldId="2147483911"/>
          </pc:sldLayoutMkLst>
        </pc:sldLayoutChg>
        <pc:sldLayoutChg chg="del">
          <pc:chgData name="Ginny Dudek" userId="787f50d1-3b77-4512-bcfb-ca490ebc47cd" providerId="ADAL" clId="{BA00688C-3697-F042-A1B3-B98B870A65CC}" dt="2022-01-04T17:57:04.519" v="211" actId="2696"/>
          <pc:sldLayoutMkLst>
            <pc:docMk/>
            <pc:sldMasterMk cId="345984804" sldId="2147483905"/>
            <pc:sldLayoutMk cId="1156392224" sldId="2147483912"/>
          </pc:sldLayoutMkLst>
        </pc:sldLayoutChg>
        <pc:sldLayoutChg chg="del">
          <pc:chgData name="Ginny Dudek" userId="787f50d1-3b77-4512-bcfb-ca490ebc47cd" providerId="ADAL" clId="{BA00688C-3697-F042-A1B3-B98B870A65CC}" dt="2022-01-04T17:57:04.521" v="212" actId="2696"/>
          <pc:sldLayoutMkLst>
            <pc:docMk/>
            <pc:sldMasterMk cId="345984804" sldId="2147483905"/>
            <pc:sldLayoutMk cId="98358671" sldId="2147483913"/>
          </pc:sldLayoutMkLst>
        </pc:sldLayoutChg>
        <pc:sldLayoutChg chg="del">
          <pc:chgData name="Ginny Dudek" userId="787f50d1-3b77-4512-bcfb-ca490ebc47cd" providerId="ADAL" clId="{BA00688C-3697-F042-A1B3-B98B870A65CC}" dt="2022-01-04T17:57:04.522" v="213" actId="2696"/>
          <pc:sldLayoutMkLst>
            <pc:docMk/>
            <pc:sldMasterMk cId="345984804" sldId="2147483905"/>
            <pc:sldLayoutMk cId="479870680" sldId="2147483914"/>
          </pc:sldLayoutMkLst>
        </pc:sldLayoutChg>
        <pc:sldLayoutChg chg="del">
          <pc:chgData name="Ginny Dudek" userId="787f50d1-3b77-4512-bcfb-ca490ebc47cd" providerId="ADAL" clId="{BA00688C-3697-F042-A1B3-B98B870A65CC}" dt="2022-01-04T17:57:04.523" v="214" actId="2696"/>
          <pc:sldLayoutMkLst>
            <pc:docMk/>
            <pc:sldMasterMk cId="345984804" sldId="2147483905"/>
            <pc:sldLayoutMk cId="980125088" sldId="2147483915"/>
          </pc:sldLayoutMkLst>
        </pc:sldLayoutChg>
        <pc:sldLayoutChg chg="del">
          <pc:chgData name="Ginny Dudek" userId="787f50d1-3b77-4512-bcfb-ca490ebc47cd" providerId="ADAL" clId="{BA00688C-3697-F042-A1B3-B98B870A65CC}" dt="2022-01-04T17:57:04.524" v="215" actId="2696"/>
          <pc:sldLayoutMkLst>
            <pc:docMk/>
            <pc:sldMasterMk cId="345984804" sldId="2147483905"/>
            <pc:sldLayoutMk cId="1858403253" sldId="2147483916"/>
          </pc:sldLayoutMkLst>
        </pc:sldLayoutChg>
      </pc:sldMasterChg>
      <pc:sldMasterChg chg="modSp mod">
        <pc:chgData name="Ginny Dudek" userId="787f50d1-3b77-4512-bcfb-ca490ebc47cd" providerId="ADAL" clId="{BA00688C-3697-F042-A1B3-B98B870A65CC}" dt="2022-01-04T17:58:23.041" v="218" actId="6014"/>
        <pc:sldMasterMkLst>
          <pc:docMk/>
          <pc:sldMasterMk cId="352529519" sldId="2147483917"/>
        </pc:sldMasterMkLst>
        <pc:spChg chg="mod">
          <ac:chgData name="Ginny Dudek" userId="787f50d1-3b77-4512-bcfb-ca490ebc47cd" providerId="ADAL" clId="{BA00688C-3697-F042-A1B3-B98B870A65CC}" dt="2022-01-04T17:57:16.401" v="217" actId="255"/>
          <ac:spMkLst>
            <pc:docMk/>
            <pc:sldMasterMk cId="352529519" sldId="2147483917"/>
            <ac:spMk id="2" creationId="{1DE02E5D-735D-4174-82F5-3E5A79DAB788}"/>
          </ac:spMkLst>
        </pc:spChg>
      </pc:sldMasterChg>
    </pc:docChg>
  </pc:docChgLst>
  <pc:docChgLst>
    <pc:chgData name="Nicolas Delecroix" userId="9aea8ee3-214f-409e-bcc8-e981c3ad58f1" providerId="ADAL" clId="{434B8B87-F2D9-D841-B525-9891B91B1BE7}"/>
    <pc:docChg chg="custSel modSld">
      <pc:chgData name="Nicolas Delecroix" userId="9aea8ee3-214f-409e-bcc8-e981c3ad58f1" providerId="ADAL" clId="{434B8B87-F2D9-D841-B525-9891B91B1BE7}" dt="2021-03-02T19:58:41.505" v="230" actId="27636"/>
      <pc:docMkLst>
        <pc:docMk/>
      </pc:docMkLst>
      <pc:sldChg chg="modSp modNotes">
        <pc:chgData name="Nicolas Delecroix" userId="9aea8ee3-214f-409e-bcc8-e981c3ad58f1" providerId="ADAL" clId="{434B8B87-F2D9-D841-B525-9891B91B1BE7}" dt="2021-03-02T16:53:37.392" v="66" actId="404"/>
        <pc:sldMkLst>
          <pc:docMk/>
          <pc:sldMk cId="3327188340" sldId="2234"/>
        </pc:sldMkLst>
        <pc:spChg chg="mod">
          <ac:chgData name="Nicolas Delecroix" userId="9aea8ee3-214f-409e-bcc8-e981c3ad58f1" providerId="ADAL" clId="{434B8B87-F2D9-D841-B525-9891B91B1BE7}" dt="2021-03-02T16:53:37.392" v="66" actId="404"/>
          <ac:spMkLst>
            <pc:docMk/>
            <pc:sldMk cId="3327188340" sldId="2234"/>
            <ac:spMk id="45" creationId="{12CAC889-7380-6140-A0DE-5CBFBF8B0366}"/>
          </ac:spMkLst>
        </pc:spChg>
      </pc:sldChg>
      <pc:sldChg chg="modSp">
        <pc:chgData name="Nicolas Delecroix" userId="9aea8ee3-214f-409e-bcc8-e981c3ad58f1" providerId="ADAL" clId="{434B8B87-F2D9-D841-B525-9891B91B1BE7}" dt="2021-03-02T16:52:34.098" v="11"/>
        <pc:sldMkLst>
          <pc:docMk/>
          <pc:sldMk cId="2321649242" sldId="2369"/>
        </pc:sldMkLst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321649242" sldId="2369"/>
            <ac:spMk id="83" creationId="{46B88A9F-9E4B-9643-8B56-05524FBC8448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321649242" sldId="2369"/>
            <ac:spMk id="85" creationId="{05E5B629-722C-FC48-BA3B-D5D1B1A83A7A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321649242" sldId="2369"/>
            <ac:spMk id="88" creationId="{90E6EF6F-24C3-1444-A378-4CD9EEC2BE9E}"/>
          </ac:spMkLst>
        </pc:spChg>
      </pc:sldChg>
      <pc:sldChg chg="modNotesTx">
        <pc:chgData name="Nicolas Delecroix" userId="9aea8ee3-214f-409e-bcc8-e981c3ad58f1" providerId="ADAL" clId="{434B8B87-F2D9-D841-B525-9891B91B1BE7}" dt="2021-03-02T16:50:34.872" v="10" actId="5793"/>
        <pc:sldMkLst>
          <pc:docMk/>
          <pc:sldMk cId="2760428734" sldId="2405"/>
        </pc:sldMkLst>
      </pc:sldChg>
      <pc:sldChg chg="modSp">
        <pc:chgData name="Nicolas Delecroix" userId="9aea8ee3-214f-409e-bcc8-e981c3ad58f1" providerId="ADAL" clId="{434B8B87-F2D9-D841-B525-9891B91B1BE7}" dt="2021-03-02T16:52:34.098" v="11"/>
        <pc:sldMkLst>
          <pc:docMk/>
          <pc:sldMk cId="1823798834" sldId="2076137210"/>
        </pc:sldMkLst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823798834" sldId="2076137210"/>
            <ac:spMk id="49" creationId="{B7D0CDD6-F23E-7649-B10D-C9EFC8714711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823798834" sldId="2076137210"/>
            <ac:spMk id="57" creationId="{9C97EF29-228E-BF4D-978F-229746AA9530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823798834" sldId="2076137210"/>
            <ac:spMk id="149" creationId="{0430CDEA-8087-FB46-B131-D70FF5174678}"/>
          </ac:spMkLst>
        </pc:spChg>
      </pc:sldChg>
      <pc:sldChg chg="modSp">
        <pc:chgData name="Nicolas Delecroix" userId="9aea8ee3-214f-409e-bcc8-e981c3ad58f1" providerId="ADAL" clId="{434B8B87-F2D9-D841-B525-9891B91B1BE7}" dt="2021-03-02T16:52:34.098" v="11"/>
        <pc:sldMkLst>
          <pc:docMk/>
          <pc:sldMk cId="2198615985" sldId="2076137211"/>
        </pc:sldMkLst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198615985" sldId="2076137211"/>
            <ac:spMk id="91" creationId="{D87DB62D-B860-9E46-8368-27004ED19ABE}"/>
          </ac:spMkLst>
        </pc:spChg>
      </pc:sldChg>
      <pc:sldChg chg="modSp">
        <pc:chgData name="Nicolas Delecroix" userId="9aea8ee3-214f-409e-bcc8-e981c3ad58f1" providerId="ADAL" clId="{434B8B87-F2D9-D841-B525-9891B91B1BE7}" dt="2021-03-02T16:52:34.098" v="11"/>
        <pc:sldMkLst>
          <pc:docMk/>
          <pc:sldMk cId="2272754384" sldId="2076137239"/>
        </pc:sldMkLst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272754384" sldId="2076137239"/>
            <ac:spMk id="100" creationId="{1D778528-E8FE-764B-9E9E-41A44F3CC2F7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272754384" sldId="2076137239"/>
            <ac:spMk id="106" creationId="{0EC11B0E-3FE0-7948-832D-8D4F94E27441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272754384" sldId="2076137239"/>
            <ac:spMk id="108" creationId="{D934D688-F0F7-D149-9FE6-9FB2EDD1594F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2272754384" sldId="2076137239"/>
            <ac:spMk id="110" creationId="{88A7BBD6-8F5B-294C-8152-1C6965F77D19}"/>
          </ac:spMkLst>
        </pc:spChg>
      </pc:sldChg>
      <pc:sldChg chg="modSp">
        <pc:chgData name="Nicolas Delecroix" userId="9aea8ee3-214f-409e-bcc8-e981c3ad58f1" providerId="ADAL" clId="{434B8B87-F2D9-D841-B525-9891B91B1BE7}" dt="2021-03-02T16:52:34.098" v="11"/>
        <pc:sldMkLst>
          <pc:docMk/>
          <pc:sldMk cId="1423105214" sldId="2076137259"/>
        </pc:sldMkLst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54" creationId="{49F2569A-014A-8945-8739-053086F85E36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56" creationId="{A8C8F77D-2E38-904D-935E-AF44CB5603D9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57" creationId="{46A0ED31-4FC1-DA42-94C7-D8504AC8E438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18" creationId="{FBE2451F-D9D2-B84A-8E7D-A62BAC86F78B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19" creationId="{F65E531A-2B83-5D4A-A136-C05FF854F16A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0" creationId="{A33A18B7-582B-BA42-9B37-EBC2DDA92C00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1" creationId="{267213F8-26D9-D74A-80AE-0B6EDC25ABD5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2" creationId="{79DEDAAC-5AB8-9941-9127-85C4A3F34838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3" creationId="{4AC3DEFD-1C8B-6D46-9AED-ED1FA420EBF6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4" creationId="{E8801532-F84A-5A49-8DA5-51C2CBF617FD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5" creationId="{5744FD2B-3DE1-7A41-AB05-15DC09F4D651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6" creationId="{EF8505FA-B481-564E-A4A0-C94ECABBF379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27" creationId="{ADB2BB29-28B1-EE4E-ADA7-34926BAC8021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0" creationId="{D6A59913-15DD-4844-A58C-902E482EC4F7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1" creationId="{02BAB9FC-32CC-4A44-BD3E-2FF64087AC12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2" creationId="{4959D23C-CBCE-584E-ACF0-89481F9749C8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3" creationId="{BCE542CC-10B1-A94F-BB08-26D5EF7DCFD1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4" creationId="{FFE5DCB3-3F6F-5548-A7C3-F1FA38912A9E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5" creationId="{28780F5A-6930-5E4C-B579-369E8A92EEF3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6" creationId="{3E3B0A90-EBC5-C749-8752-6D92064E8B0D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7" creationId="{916E97D4-A8A3-1F4F-81DF-8E6A4FF8F73E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8" creationId="{992831CA-F371-8E45-9FC0-192D9968C49E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39" creationId="{42B518F8-0AD4-2D43-AEBF-B08482E943A4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42" creationId="{67A7453F-688E-B745-8F1E-8BB98503847F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43" creationId="{4AFE8D64-1A0A-8744-84A7-ED9F81BCAD83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144" creationId="{6A69AB12-2A9A-7C4A-92F2-3AA6A554F773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202" creationId="{A0BC01CC-8326-314E-8B68-4D9378E614F0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208" creationId="{441B2FBA-F065-9A4E-BADA-414B3AEBE286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262" creationId="{3DF02024-5AE0-B94D-AEC0-49A982BC1171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268" creationId="{AB4B5B4F-42BB-3C4C-88AF-5D1F35536B90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389" creationId="{8D0FE1EC-45C0-8749-947A-B759DD1DBBC4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390" creationId="{9186846E-40CC-9640-A283-1BEA6563CBDF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391" creationId="{73C4324D-8298-5449-ACB2-CA3CE42AE788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392" creationId="{829D1DFC-E822-3145-B248-F77CC0F52557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393" creationId="{6BB34214-AAAC-2C4B-8C2C-6C99BB9AC0FF}"/>
          </ac:spMkLst>
        </pc:spChg>
        <pc:spChg chg="mod">
          <ac:chgData name="Nicolas Delecroix" userId="9aea8ee3-214f-409e-bcc8-e981c3ad58f1" providerId="ADAL" clId="{434B8B87-F2D9-D841-B525-9891B91B1BE7}" dt="2021-03-02T16:52:34.098" v="11"/>
          <ac:spMkLst>
            <pc:docMk/>
            <pc:sldMk cId="1423105214" sldId="2076137259"/>
            <ac:spMk id="394" creationId="{25E791B8-5631-6449-B64A-4D18829D332C}"/>
          </ac:spMkLst>
        </pc:spChg>
        <pc:grpChg chg="mod">
          <ac:chgData name="Nicolas Delecroix" userId="9aea8ee3-214f-409e-bcc8-e981c3ad58f1" providerId="ADAL" clId="{434B8B87-F2D9-D841-B525-9891B91B1BE7}" dt="2021-03-02T16:52:34.098" v="11"/>
          <ac:grpSpMkLst>
            <pc:docMk/>
            <pc:sldMk cId="1423105214" sldId="2076137259"/>
            <ac:grpSpMk id="408" creationId="{7463B0E8-AA61-314A-8F5F-E865194F3C34}"/>
          </ac:grpSpMkLst>
        </pc:grpChg>
        <pc:grpChg chg="mod">
          <ac:chgData name="Nicolas Delecroix" userId="9aea8ee3-214f-409e-bcc8-e981c3ad58f1" providerId="ADAL" clId="{434B8B87-F2D9-D841-B525-9891B91B1BE7}" dt="2021-03-02T16:52:34.098" v="11"/>
          <ac:grpSpMkLst>
            <pc:docMk/>
            <pc:sldMk cId="1423105214" sldId="2076137259"/>
            <ac:grpSpMk id="409" creationId="{630A39B4-06E8-CF44-8559-B7888700083E}"/>
          </ac:grpSpMkLst>
        </pc:grpChg>
        <pc:grpChg chg="mod">
          <ac:chgData name="Nicolas Delecroix" userId="9aea8ee3-214f-409e-bcc8-e981c3ad58f1" providerId="ADAL" clId="{434B8B87-F2D9-D841-B525-9891B91B1BE7}" dt="2021-03-02T16:52:34.098" v="11"/>
          <ac:grpSpMkLst>
            <pc:docMk/>
            <pc:sldMk cId="1423105214" sldId="2076137259"/>
            <ac:grpSpMk id="410" creationId="{C2966BD1-0273-DC4C-B4E7-717DCF63673A}"/>
          </ac:grpSpMkLst>
        </pc:grpChg>
        <pc:grpChg chg="mod">
          <ac:chgData name="Nicolas Delecroix" userId="9aea8ee3-214f-409e-bcc8-e981c3ad58f1" providerId="ADAL" clId="{434B8B87-F2D9-D841-B525-9891B91B1BE7}" dt="2021-03-02T16:52:34.098" v="11"/>
          <ac:grpSpMkLst>
            <pc:docMk/>
            <pc:sldMk cId="1423105214" sldId="2076137259"/>
            <ac:grpSpMk id="411" creationId="{EBC1C4EC-294D-A846-BA90-13986CD770F3}"/>
          </ac:grpSpMkLst>
        </pc:grp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03" creationId="{BB778262-84C7-2640-9503-4BE4219FD5AB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09" creationId="{31E377B1-2FD9-7E4F-A03B-CAF3126EEF10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17" creationId="{1E8BC4DA-7596-2343-8F68-2387AC327A98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18" creationId="{64F4D59D-A15C-374F-8C6B-832936D23BDB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19" creationId="{BBFEB4A6-1F46-8648-9869-6E9B93F1CBCB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20" creationId="{7F312C2A-4825-B849-9705-E32E1AA81430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21" creationId="{288D9320-D872-7944-AF68-59806AE022C8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22" creationId="{5CDF9ABE-0410-B945-BF15-DB532F6E323F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63" creationId="{88350AE0-7E52-6A46-A34D-20E5E66B0B27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69" creationId="{23ABF735-81DD-6C40-BF06-7AA7D8E08FE6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73" creationId="{FA14AEC0-84D1-0146-8D8D-A199541336B3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74" creationId="{A9945BDD-0A52-7A44-A279-2E111A051A4A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75" creationId="{72FAB130-39C4-7A4A-AF19-15A7C79F0746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76" creationId="{26CDA335-267D-0D48-8CE4-0FEEAFDE0433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77" creationId="{90C60664-D5A7-3441-A429-87410686DC0D}"/>
          </ac:picMkLst>
        </pc:picChg>
        <pc:picChg chg="mod">
          <ac:chgData name="Nicolas Delecroix" userId="9aea8ee3-214f-409e-bcc8-e981c3ad58f1" providerId="ADAL" clId="{434B8B87-F2D9-D841-B525-9891B91B1BE7}" dt="2021-03-02T16:52:34.098" v="11"/>
          <ac:picMkLst>
            <pc:docMk/>
            <pc:sldMk cId="1423105214" sldId="2076137259"/>
            <ac:picMk id="278" creationId="{EF2E3847-5C14-4A45-9F04-C5149A9A4E6F}"/>
          </ac:picMkLst>
        </pc:pic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14" creationId="{EB90F7F0-0CDC-8E42-9BF1-8D40D8814CAF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15" creationId="{7D01CFB5-8EC6-0D48-AFFB-B7B2D3E82011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16" creationId="{ED5B41A2-7CA4-9248-AE70-8123C4A0FFFF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23" creationId="{BB863C25-6483-1949-9B1D-ABA2009C4FC8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24" creationId="{4DBB2314-DE9B-D041-8D00-8BA3DB863994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25" creationId="{37576F28-8DA1-A64C-92DB-B0863CC4BB4D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53" creationId="{9D57E012-7284-D140-94A2-14882DD05A1B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70" creationId="{7209E0B6-4F50-BA4E-9D59-8005929648D7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71" creationId="{60351A83-756F-7340-9E53-5EF4A9215E93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72" creationId="{29D8604A-42D5-6540-AC03-91CE210489CD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79" creationId="{DBA9C262-802C-0149-9593-A6418BCD78C0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80" creationId="{DF8420E5-F4EB-C542-BB8E-4D23E2946D47}"/>
          </ac:cxnSpMkLst>
        </pc:cxnChg>
        <pc:cxnChg chg="mod">
          <ac:chgData name="Nicolas Delecroix" userId="9aea8ee3-214f-409e-bcc8-e981c3ad58f1" providerId="ADAL" clId="{434B8B87-F2D9-D841-B525-9891B91B1BE7}" dt="2021-03-02T16:52:34.098" v="11"/>
          <ac:cxnSpMkLst>
            <pc:docMk/>
            <pc:sldMk cId="1423105214" sldId="2076137259"/>
            <ac:cxnSpMk id="281" creationId="{018224D2-9224-724F-B4F6-38FB5B4AE55F}"/>
          </ac:cxnSpMkLst>
        </pc:cxnChg>
      </pc:sldChg>
      <pc:sldChg chg="modSp mod">
        <pc:chgData name="Nicolas Delecroix" userId="9aea8ee3-214f-409e-bcc8-e981c3ad58f1" providerId="ADAL" clId="{434B8B87-F2D9-D841-B525-9891B91B1BE7}" dt="2021-03-02T19:58:41.505" v="230" actId="27636"/>
        <pc:sldMkLst>
          <pc:docMk/>
          <pc:sldMk cId="2399634718" sldId="2076137275"/>
        </pc:sldMkLst>
        <pc:spChg chg="mod">
          <ac:chgData name="Nicolas Delecroix" userId="9aea8ee3-214f-409e-bcc8-e981c3ad58f1" providerId="ADAL" clId="{434B8B87-F2D9-D841-B525-9891B91B1BE7}" dt="2021-03-02T19:58:41.505" v="230" actId="27636"/>
          <ac:spMkLst>
            <pc:docMk/>
            <pc:sldMk cId="2399634718" sldId="2076137275"/>
            <ac:spMk id="2" creationId="{D4F71A6C-F8BD-0A48-8D8A-DF20C5220E6D}"/>
          </ac:spMkLst>
        </pc:spChg>
      </pc:sldChg>
      <pc:sldChg chg="modSp mod">
        <pc:chgData name="Nicolas Delecroix" userId="9aea8ee3-214f-409e-bcc8-e981c3ad58f1" providerId="ADAL" clId="{434B8B87-F2D9-D841-B525-9891B91B1BE7}" dt="2021-03-02T19:58:41.396" v="229" actId="27636"/>
        <pc:sldMkLst>
          <pc:docMk/>
          <pc:sldMk cId="2254074273" sldId="2076137277"/>
        </pc:sldMkLst>
        <pc:spChg chg="mod">
          <ac:chgData name="Nicolas Delecroix" userId="9aea8ee3-214f-409e-bcc8-e981c3ad58f1" providerId="ADAL" clId="{434B8B87-F2D9-D841-B525-9891B91B1BE7}" dt="2021-03-02T19:58:41.396" v="229" actId="27636"/>
          <ac:spMkLst>
            <pc:docMk/>
            <pc:sldMk cId="2254074273" sldId="2076137277"/>
            <ac:spMk id="2" creationId="{D4F71A6C-F8BD-0A48-8D8A-DF20C5220E6D}"/>
          </ac:spMkLst>
        </pc:spChg>
      </pc:sldChg>
      <pc:sldChg chg="modSp mod">
        <pc:chgData name="Nicolas Delecroix" userId="9aea8ee3-214f-409e-bcc8-e981c3ad58f1" providerId="ADAL" clId="{434B8B87-F2D9-D841-B525-9891B91B1BE7}" dt="2021-03-02T17:12:08.795" v="227" actId="1076"/>
        <pc:sldMkLst>
          <pc:docMk/>
          <pc:sldMk cId="2779326558" sldId="2076137288"/>
        </pc:sldMkLst>
        <pc:spChg chg="mod">
          <ac:chgData name="Nicolas Delecroix" userId="9aea8ee3-214f-409e-bcc8-e981c3ad58f1" providerId="ADAL" clId="{434B8B87-F2D9-D841-B525-9891B91B1BE7}" dt="2021-03-02T17:08:02.960" v="200" actId="1076"/>
          <ac:spMkLst>
            <pc:docMk/>
            <pc:sldMk cId="2779326558" sldId="2076137288"/>
            <ac:spMk id="10" creationId="{4FDAB5A2-B3E2-9146-8A79-77DE6FB955F6}"/>
          </ac:spMkLst>
        </pc:spChg>
        <pc:spChg chg="mod">
          <ac:chgData name="Nicolas Delecroix" userId="9aea8ee3-214f-409e-bcc8-e981c3ad58f1" providerId="ADAL" clId="{434B8B87-F2D9-D841-B525-9891B91B1BE7}" dt="2021-03-02T17:06:57.239" v="191" actId="14100"/>
          <ac:spMkLst>
            <pc:docMk/>
            <pc:sldMk cId="2779326558" sldId="2076137288"/>
            <ac:spMk id="11" creationId="{B8815788-5D2B-AE48-8F97-79054EE11033}"/>
          </ac:spMkLst>
        </pc:spChg>
        <pc:spChg chg="mod">
          <ac:chgData name="Nicolas Delecroix" userId="9aea8ee3-214f-409e-bcc8-e981c3ad58f1" providerId="ADAL" clId="{434B8B87-F2D9-D841-B525-9891B91B1BE7}" dt="2021-03-02T17:08:37.824" v="205" actId="1076"/>
          <ac:spMkLst>
            <pc:docMk/>
            <pc:sldMk cId="2779326558" sldId="2076137288"/>
            <ac:spMk id="53" creationId="{E71032D7-4FA1-5E48-B259-D6E13570ECAB}"/>
          </ac:spMkLst>
        </pc:spChg>
        <pc:spChg chg="mod">
          <ac:chgData name="Nicolas Delecroix" userId="9aea8ee3-214f-409e-bcc8-e981c3ad58f1" providerId="ADAL" clId="{434B8B87-F2D9-D841-B525-9891B91B1BE7}" dt="2021-03-02T17:06:13.848" v="187" actId="1038"/>
          <ac:spMkLst>
            <pc:docMk/>
            <pc:sldMk cId="2779326558" sldId="2076137288"/>
            <ac:spMk id="58" creationId="{284AC35D-5F84-5E49-9975-83D443A8BC08}"/>
          </ac:spMkLst>
        </pc:spChg>
        <pc:spChg chg="mod">
          <ac:chgData name="Nicolas Delecroix" userId="9aea8ee3-214f-409e-bcc8-e981c3ad58f1" providerId="ADAL" clId="{434B8B87-F2D9-D841-B525-9891B91B1BE7}" dt="2021-03-02T17:11:51.910" v="225" actId="1076"/>
          <ac:spMkLst>
            <pc:docMk/>
            <pc:sldMk cId="2779326558" sldId="2076137288"/>
            <ac:spMk id="63" creationId="{10033C5A-2E50-CF4A-9CBB-500644D94F82}"/>
          </ac:spMkLst>
        </pc:spChg>
        <pc:spChg chg="mod">
          <ac:chgData name="Nicolas Delecroix" userId="9aea8ee3-214f-409e-bcc8-e981c3ad58f1" providerId="ADAL" clId="{434B8B87-F2D9-D841-B525-9891B91B1BE7}" dt="2021-03-02T17:08:31.648" v="204" actId="1076"/>
          <ac:spMkLst>
            <pc:docMk/>
            <pc:sldMk cId="2779326558" sldId="2076137288"/>
            <ac:spMk id="64" creationId="{A0E61C4A-E1FD-6B4D-8A06-687AD62D1AF1}"/>
          </ac:spMkLst>
        </pc:spChg>
        <pc:spChg chg="mod">
          <ac:chgData name="Nicolas Delecroix" userId="9aea8ee3-214f-409e-bcc8-e981c3ad58f1" providerId="ADAL" clId="{434B8B87-F2D9-D841-B525-9891B91B1BE7}" dt="2021-03-02T16:54:26.133" v="130" actId="1035"/>
          <ac:spMkLst>
            <pc:docMk/>
            <pc:sldMk cId="2779326558" sldId="2076137288"/>
            <ac:spMk id="65" creationId="{6D6B167E-196F-174D-BCDD-33E53DB79F3E}"/>
          </ac:spMkLst>
        </pc:spChg>
        <pc:spChg chg="mod">
          <ac:chgData name="Nicolas Delecroix" userId="9aea8ee3-214f-409e-bcc8-e981c3ad58f1" providerId="ADAL" clId="{434B8B87-F2D9-D841-B525-9891B91B1BE7}" dt="2021-03-02T17:12:08.795" v="227" actId="1076"/>
          <ac:spMkLst>
            <pc:docMk/>
            <pc:sldMk cId="2779326558" sldId="2076137288"/>
            <ac:spMk id="69" creationId="{0C0F7B20-F0A7-7042-9AE5-17AAC62C1BA7}"/>
          </ac:spMkLst>
        </pc:spChg>
        <pc:spChg chg="mod">
          <ac:chgData name="Nicolas Delecroix" userId="9aea8ee3-214f-409e-bcc8-e981c3ad58f1" providerId="ADAL" clId="{434B8B87-F2D9-D841-B525-9891B91B1BE7}" dt="2021-03-02T17:09:15.975" v="224" actId="1076"/>
          <ac:spMkLst>
            <pc:docMk/>
            <pc:sldMk cId="2779326558" sldId="2076137288"/>
            <ac:spMk id="72" creationId="{5ADBDE5D-21F7-5242-B773-DD365B1DCBE9}"/>
          </ac:spMkLst>
        </pc:spChg>
        <pc:spChg chg="mod">
          <ac:chgData name="Nicolas Delecroix" userId="9aea8ee3-214f-409e-bcc8-e981c3ad58f1" providerId="ADAL" clId="{434B8B87-F2D9-D841-B525-9891B91B1BE7}" dt="2021-03-02T17:08:28.858" v="203" actId="1076"/>
          <ac:spMkLst>
            <pc:docMk/>
            <pc:sldMk cId="2779326558" sldId="2076137288"/>
            <ac:spMk id="73" creationId="{3507F46F-878E-7340-BB66-7C5DF270ADAE}"/>
          </ac:spMkLst>
        </pc:spChg>
        <pc:spChg chg="mod">
          <ac:chgData name="Nicolas Delecroix" userId="9aea8ee3-214f-409e-bcc8-e981c3ad58f1" providerId="ADAL" clId="{434B8B87-F2D9-D841-B525-9891B91B1BE7}" dt="2021-03-02T16:54:26.133" v="130" actId="1035"/>
          <ac:spMkLst>
            <pc:docMk/>
            <pc:sldMk cId="2779326558" sldId="2076137288"/>
            <ac:spMk id="74" creationId="{7AAB4EBD-FD62-F248-8ED7-AE345A10F7AC}"/>
          </ac:spMkLst>
        </pc:spChg>
        <pc:spChg chg="mod">
          <ac:chgData name="Nicolas Delecroix" userId="9aea8ee3-214f-409e-bcc8-e981c3ad58f1" providerId="ADAL" clId="{434B8B87-F2D9-D841-B525-9891B91B1BE7}" dt="2021-03-02T17:08:47.308" v="223" actId="1037"/>
          <ac:spMkLst>
            <pc:docMk/>
            <pc:sldMk cId="2779326558" sldId="2076137288"/>
            <ac:spMk id="77" creationId="{F7CDC27D-4899-D94A-B43A-461B700A87DA}"/>
          </ac:spMkLst>
        </pc:spChg>
        <pc:spChg chg="mod">
          <ac:chgData name="Nicolas Delecroix" userId="9aea8ee3-214f-409e-bcc8-e981c3ad58f1" providerId="ADAL" clId="{434B8B87-F2D9-D841-B525-9891B91B1BE7}" dt="2021-03-02T17:06:13.848" v="187" actId="1038"/>
          <ac:spMkLst>
            <pc:docMk/>
            <pc:sldMk cId="2779326558" sldId="2076137288"/>
            <ac:spMk id="85" creationId="{803A8812-1C90-A341-9BDC-E2EB8E3327E2}"/>
          </ac:spMkLst>
        </pc:spChg>
        <pc:spChg chg="mod">
          <ac:chgData name="Nicolas Delecroix" userId="9aea8ee3-214f-409e-bcc8-e981c3ad58f1" providerId="ADAL" clId="{434B8B87-F2D9-D841-B525-9891B91B1BE7}" dt="2021-03-02T17:08:02.960" v="200" actId="1076"/>
          <ac:spMkLst>
            <pc:docMk/>
            <pc:sldMk cId="2779326558" sldId="2076137288"/>
            <ac:spMk id="86" creationId="{547D285D-0717-A84A-9669-984E91B822CD}"/>
          </ac:spMkLst>
        </pc:spChg>
        <pc:spChg chg="mod">
          <ac:chgData name="Nicolas Delecroix" userId="9aea8ee3-214f-409e-bcc8-e981c3ad58f1" providerId="ADAL" clId="{434B8B87-F2D9-D841-B525-9891B91B1BE7}" dt="2021-03-02T17:08:02.960" v="200" actId="1076"/>
          <ac:spMkLst>
            <pc:docMk/>
            <pc:sldMk cId="2779326558" sldId="2076137288"/>
            <ac:spMk id="87" creationId="{FF039BB6-F8DC-E043-B569-34C28943D7D7}"/>
          </ac:spMkLst>
        </pc:spChg>
        <pc:graphicFrameChg chg="mod">
          <ac:chgData name="Nicolas Delecroix" userId="9aea8ee3-214f-409e-bcc8-e981c3ad58f1" providerId="ADAL" clId="{434B8B87-F2D9-D841-B525-9891B91B1BE7}" dt="2021-03-02T17:11:51.910" v="225" actId="1076"/>
          <ac:graphicFrameMkLst>
            <pc:docMk/>
            <pc:sldMk cId="2779326558" sldId="2076137288"/>
            <ac:graphicFrameMk id="55" creationId="{0F4CFF97-231C-2947-AC22-61235BC83CE0}"/>
          </ac:graphicFrameMkLst>
        </pc:graphicFrameChg>
        <pc:graphicFrameChg chg="mod">
          <ac:chgData name="Nicolas Delecroix" userId="9aea8ee3-214f-409e-bcc8-e981c3ad58f1" providerId="ADAL" clId="{434B8B87-F2D9-D841-B525-9891B91B1BE7}" dt="2021-03-02T17:06:13.848" v="187" actId="1038"/>
          <ac:graphicFrameMkLst>
            <pc:docMk/>
            <pc:sldMk cId="2779326558" sldId="2076137288"/>
            <ac:graphicFrameMk id="60" creationId="{190EAA64-08AE-A34A-AF27-82D209AB0A7E}"/>
          </ac:graphicFrameMkLst>
        </pc:graphicFrameChg>
        <pc:graphicFrameChg chg="mod">
          <ac:chgData name="Nicolas Delecroix" userId="9aea8ee3-214f-409e-bcc8-e981c3ad58f1" providerId="ADAL" clId="{434B8B87-F2D9-D841-B525-9891B91B1BE7}" dt="2021-03-02T17:12:08.795" v="227" actId="1076"/>
          <ac:graphicFrameMkLst>
            <pc:docMk/>
            <pc:sldMk cId="2779326558" sldId="2076137288"/>
            <ac:graphicFrameMk id="68" creationId="{B3B30567-7F28-D144-9001-B0D40BDD47AF}"/>
          </ac:graphicFrameMkLst>
        </pc:graphicFrameChg>
        <pc:graphicFrameChg chg="mod">
          <ac:chgData name="Nicolas Delecroix" userId="9aea8ee3-214f-409e-bcc8-e981c3ad58f1" providerId="ADAL" clId="{434B8B87-F2D9-D841-B525-9891B91B1BE7}" dt="2021-03-02T17:09:15.975" v="224" actId="1076"/>
          <ac:graphicFrameMkLst>
            <pc:docMk/>
            <pc:sldMk cId="2779326558" sldId="2076137288"/>
            <ac:graphicFrameMk id="71" creationId="{A6FC41B0-D234-1A48-8FD0-0364504C1DD5}"/>
          </ac:graphicFrameMkLst>
        </pc:graphicFrameChg>
        <pc:graphicFrameChg chg="mod">
          <ac:chgData name="Nicolas Delecroix" userId="9aea8ee3-214f-409e-bcc8-e981c3ad58f1" providerId="ADAL" clId="{434B8B87-F2D9-D841-B525-9891B91B1BE7}" dt="2021-03-02T17:08:47.308" v="223" actId="1037"/>
          <ac:graphicFrameMkLst>
            <pc:docMk/>
            <pc:sldMk cId="2779326558" sldId="2076137288"/>
            <ac:graphicFrameMk id="76" creationId="{041B86ED-1DE8-CB40-A7E0-6B689111AB92}"/>
          </ac:graphicFrameMkLst>
        </pc:graphicFrameChg>
        <pc:graphicFrameChg chg="mod">
          <ac:chgData name="Nicolas Delecroix" userId="9aea8ee3-214f-409e-bcc8-e981c3ad58f1" providerId="ADAL" clId="{434B8B87-F2D9-D841-B525-9891B91B1BE7}" dt="2021-03-02T17:07:49.565" v="197" actId="1038"/>
          <ac:graphicFrameMkLst>
            <pc:docMk/>
            <pc:sldMk cId="2779326558" sldId="2076137288"/>
            <ac:graphicFrameMk id="78" creationId="{38BF0BCD-8164-A94A-8A3C-9C886B6BE1F9}"/>
          </ac:graphicFrameMkLst>
        </pc:graphicFrameChg>
        <pc:cxnChg chg="mod">
          <ac:chgData name="Nicolas Delecroix" userId="9aea8ee3-214f-409e-bcc8-e981c3ad58f1" providerId="ADAL" clId="{434B8B87-F2D9-D841-B525-9891B91B1BE7}" dt="2021-03-02T17:06:47.210" v="188" actId="14100"/>
          <ac:cxnSpMkLst>
            <pc:docMk/>
            <pc:sldMk cId="2779326558" sldId="2076137288"/>
            <ac:cxnSpMk id="39" creationId="{50AD2343-F675-BF4D-AB76-0C501DC8A4E8}"/>
          </ac:cxnSpMkLst>
        </pc:cxnChg>
        <pc:cxnChg chg="mod">
          <ac:chgData name="Nicolas Delecroix" userId="9aea8ee3-214f-409e-bcc8-e981c3ad58f1" providerId="ADAL" clId="{434B8B87-F2D9-D841-B525-9891B91B1BE7}" dt="2021-03-02T17:06:52.987" v="190" actId="14100"/>
          <ac:cxnSpMkLst>
            <pc:docMk/>
            <pc:sldMk cId="2779326558" sldId="2076137288"/>
            <ac:cxnSpMk id="50" creationId="{08050FCF-FF71-B843-ADFB-8212342AEEA0}"/>
          </ac:cxnSpMkLst>
        </pc:cxnChg>
        <pc:cxnChg chg="mod">
          <ac:chgData name="Nicolas Delecroix" userId="9aea8ee3-214f-409e-bcc8-e981c3ad58f1" providerId="ADAL" clId="{434B8B87-F2D9-D841-B525-9891B91B1BE7}" dt="2021-03-02T17:07:58.698" v="198" actId="14100"/>
          <ac:cxnSpMkLst>
            <pc:docMk/>
            <pc:sldMk cId="2779326558" sldId="2076137288"/>
            <ac:cxnSpMk id="79" creationId="{6EBAB48E-74A0-B542-B3E3-825D9670140D}"/>
          </ac:cxnSpMkLst>
        </pc:cxnChg>
      </pc:sldChg>
      <pc:sldChg chg="addSp mod">
        <pc:chgData name="Nicolas Delecroix" userId="9aea8ee3-214f-409e-bcc8-e981c3ad58f1" providerId="ADAL" clId="{434B8B87-F2D9-D841-B525-9891B91B1BE7}" dt="2021-03-02T19:58:40.746" v="228" actId="11529"/>
        <pc:sldMkLst>
          <pc:docMk/>
          <pc:sldMk cId="3092231228" sldId="2076137298"/>
        </pc:sldMkLst>
        <pc:cxnChg chg="add">
          <ac:chgData name="Nicolas Delecroix" userId="9aea8ee3-214f-409e-bcc8-e981c3ad58f1" providerId="ADAL" clId="{434B8B87-F2D9-D841-B525-9891B91B1BE7}" dt="2021-03-02T19:58:40.746" v="228" actId="11529"/>
          <ac:cxnSpMkLst>
            <pc:docMk/>
            <pc:sldMk cId="3092231228" sldId="2076137298"/>
            <ac:cxnSpMk id="6" creationId="{D81DE7F7-5D84-4D4C-AD2A-EA3C550ADC80}"/>
          </ac:cxnSpMkLst>
        </pc:cxnChg>
      </pc:sldChg>
    </pc:docChg>
  </pc:docChgLst>
  <pc:docChgLst>
    <pc:chgData name="Karim El Jamali" userId="0a7c8eb8-c4ad-4e01-8ef9-3ece26eb4cac" providerId="ADAL" clId="{E89A893D-A46D-C64C-B352-333054B85AAF}"/>
    <pc:docChg chg="modShowInfo">
      <pc:chgData name="Karim El Jamali" userId="0a7c8eb8-c4ad-4e01-8ef9-3ece26eb4cac" providerId="ADAL" clId="{E89A893D-A46D-C64C-B352-333054B85AAF}" dt="2022-10-04T15:46:37.261" v="0" actId="2744"/>
      <pc:docMkLst>
        <pc:docMk/>
      </pc:docMkLst>
    </pc:docChg>
  </pc:docChgLst>
  <pc:docChgLst>
    <pc:chgData name="Tomasz Klimczyk" userId="8fae020c-eb24-498a-bfc2-b441c4d5aed8" providerId="ADAL" clId="{80FA73AD-FAB2-364F-B847-136CDA720AAC}"/>
    <pc:docChg chg="custSel modSld modShowInfo">
      <pc:chgData name="Tomasz Klimczyk" userId="8fae020c-eb24-498a-bfc2-b441c4d5aed8" providerId="ADAL" clId="{80FA73AD-FAB2-364F-B847-136CDA720AAC}" dt="2021-06-15T12:23:17.456" v="165" actId="2744"/>
      <pc:docMkLst>
        <pc:docMk/>
      </pc:docMkLst>
      <pc:sldChg chg="modNotesTx">
        <pc:chgData name="Tomasz Klimczyk" userId="8fae020c-eb24-498a-bfc2-b441c4d5aed8" providerId="ADAL" clId="{80FA73AD-FAB2-364F-B847-136CDA720AAC}" dt="2021-06-15T09:39:19.468" v="164" actId="20577"/>
        <pc:sldMkLst>
          <pc:docMk/>
          <pc:sldMk cId="962774105" sldId="2076137297"/>
        </pc:sldMkLst>
      </pc:sldChg>
      <pc:sldChg chg="modSp mod">
        <pc:chgData name="Tomasz Klimczyk" userId="8fae020c-eb24-498a-bfc2-b441c4d5aed8" providerId="ADAL" clId="{80FA73AD-FAB2-364F-B847-136CDA720AAC}" dt="2021-06-15T09:39:19.367" v="162" actId="27636"/>
        <pc:sldMkLst>
          <pc:docMk/>
          <pc:sldMk cId="3092231228" sldId="2076137298"/>
        </pc:sldMkLst>
        <pc:spChg chg="mod">
          <ac:chgData name="Tomasz Klimczyk" userId="8fae020c-eb24-498a-bfc2-b441c4d5aed8" providerId="ADAL" clId="{80FA73AD-FAB2-364F-B847-136CDA720AAC}" dt="2021-06-15T09:39:19.367" v="162" actId="27636"/>
          <ac:spMkLst>
            <pc:docMk/>
            <pc:sldMk cId="3092231228" sldId="2076137298"/>
            <ac:spMk id="126" creationId="{85448C67-8EBB-2F44-BC4E-3AC7E3CF7B03}"/>
          </ac:spMkLst>
        </pc:spChg>
      </pc:sldChg>
      <pc:sldChg chg="modSp mod">
        <pc:chgData name="Tomasz Klimczyk" userId="8fae020c-eb24-498a-bfc2-b441c4d5aed8" providerId="ADAL" clId="{80FA73AD-FAB2-364F-B847-136CDA720AAC}" dt="2021-06-15T09:39:19.223" v="160" actId="27636"/>
        <pc:sldMkLst>
          <pc:docMk/>
          <pc:sldMk cId="1006839237" sldId="2076137301"/>
        </pc:sldMkLst>
        <pc:spChg chg="mod">
          <ac:chgData name="Tomasz Klimczyk" userId="8fae020c-eb24-498a-bfc2-b441c4d5aed8" providerId="ADAL" clId="{80FA73AD-FAB2-364F-B847-136CDA720AAC}" dt="2021-06-15T09:39:19.223" v="160" actId="27636"/>
          <ac:spMkLst>
            <pc:docMk/>
            <pc:sldMk cId="1006839237" sldId="2076137301"/>
            <ac:spMk id="6" creationId="{119CD38A-16E5-5F47-830E-889B49CE67FB}"/>
          </ac:spMkLst>
        </pc:spChg>
      </pc:sldChg>
    </pc:docChg>
  </pc:docChgLst>
  <pc:docChgLst>
    <pc:chgData name="Tomasz Klimczyk" userId="8fae020c-eb24-498a-bfc2-b441c4d5aed8" providerId="ADAL" clId="{0AACA1FD-9FFD-214E-BACE-B0A5424BDB47}"/>
    <pc:docChg chg="custSel addSld delSld modSld sldOrd">
      <pc:chgData name="Tomasz Klimczyk" userId="8fae020c-eb24-498a-bfc2-b441c4d5aed8" providerId="ADAL" clId="{0AACA1FD-9FFD-214E-BACE-B0A5424BDB47}" dt="2021-04-27T13:43:45.104" v="849" actId="729"/>
      <pc:docMkLst>
        <pc:docMk/>
      </pc:docMkLst>
      <pc:sldChg chg="modNotesTx">
        <pc:chgData name="Tomasz Klimczyk" userId="8fae020c-eb24-498a-bfc2-b441c4d5aed8" providerId="ADAL" clId="{0AACA1FD-9FFD-214E-BACE-B0A5424BDB47}" dt="2021-04-27T07:57:29.847" v="848" actId="20577"/>
        <pc:sldMkLst>
          <pc:docMk/>
          <pc:sldMk cId="1823798834" sldId="2076137210"/>
        </pc:sldMkLst>
      </pc:sldChg>
      <pc:sldChg chg="ord">
        <pc:chgData name="Tomasz Klimczyk" userId="8fae020c-eb24-498a-bfc2-b441c4d5aed8" providerId="ADAL" clId="{0AACA1FD-9FFD-214E-BACE-B0A5424BDB47}" dt="2021-04-27T07:53:36.453" v="837" actId="20578"/>
        <pc:sldMkLst>
          <pc:docMk/>
          <pc:sldMk cId="397639338" sldId="2076137237"/>
        </pc:sldMkLst>
      </pc:sldChg>
      <pc:sldChg chg="modSp mod ord">
        <pc:chgData name="Tomasz Klimczyk" userId="8fae020c-eb24-498a-bfc2-b441c4d5aed8" providerId="ADAL" clId="{0AACA1FD-9FFD-214E-BACE-B0A5424BDB47}" dt="2021-04-27T07:53:28.753" v="836" actId="20578"/>
        <pc:sldMkLst>
          <pc:docMk/>
          <pc:sldMk cId="3193269537" sldId="2076137242"/>
        </pc:sldMkLst>
        <pc:spChg chg="mod">
          <ac:chgData name="Tomasz Klimczyk" userId="8fae020c-eb24-498a-bfc2-b441c4d5aed8" providerId="ADAL" clId="{0AACA1FD-9FFD-214E-BACE-B0A5424BDB47}" dt="2021-04-27T07:00:17.091" v="548"/>
          <ac:spMkLst>
            <pc:docMk/>
            <pc:sldMk cId="3193269537" sldId="2076137242"/>
            <ac:spMk id="247" creationId="{2915D2D7-E630-2047-AD55-CA432EC5CF02}"/>
          </ac:spMkLst>
        </pc:spChg>
      </pc:sldChg>
      <pc:sldChg chg="ord">
        <pc:chgData name="Tomasz Klimczyk" userId="8fae020c-eb24-498a-bfc2-b441c4d5aed8" providerId="ADAL" clId="{0AACA1FD-9FFD-214E-BACE-B0A5424BDB47}" dt="2021-04-27T07:53:28.753" v="836" actId="20578"/>
        <pc:sldMkLst>
          <pc:docMk/>
          <pc:sldMk cId="1736969355" sldId="2076137243"/>
        </pc:sldMkLst>
      </pc:sldChg>
      <pc:sldChg chg="ord">
        <pc:chgData name="Tomasz Klimczyk" userId="8fae020c-eb24-498a-bfc2-b441c4d5aed8" providerId="ADAL" clId="{0AACA1FD-9FFD-214E-BACE-B0A5424BDB47}" dt="2021-04-27T07:53:28.753" v="836" actId="20578"/>
        <pc:sldMkLst>
          <pc:docMk/>
          <pc:sldMk cId="1423105214" sldId="2076137259"/>
        </pc:sldMkLst>
      </pc:sldChg>
      <pc:sldChg chg="ord">
        <pc:chgData name="Tomasz Klimczyk" userId="8fae020c-eb24-498a-bfc2-b441c4d5aed8" providerId="ADAL" clId="{0AACA1FD-9FFD-214E-BACE-B0A5424BDB47}" dt="2021-04-27T07:53:36.453" v="837" actId="20578"/>
        <pc:sldMkLst>
          <pc:docMk/>
          <pc:sldMk cId="2812774756" sldId="2076137289"/>
        </pc:sldMkLst>
      </pc:sldChg>
      <pc:sldChg chg="modSp mod modShow">
        <pc:chgData name="Tomasz Klimczyk" userId="8fae020c-eb24-498a-bfc2-b441c4d5aed8" providerId="ADAL" clId="{0AACA1FD-9FFD-214E-BACE-B0A5424BDB47}" dt="2021-04-27T13:43:45.104" v="849" actId="729"/>
        <pc:sldMkLst>
          <pc:docMk/>
          <pc:sldMk cId="3438407277" sldId="2076137296"/>
        </pc:sldMkLst>
        <pc:spChg chg="mod">
          <ac:chgData name="Tomasz Klimczyk" userId="8fae020c-eb24-498a-bfc2-b441c4d5aed8" providerId="ADAL" clId="{0AACA1FD-9FFD-214E-BACE-B0A5424BDB47}" dt="2021-04-26T09:31:31.916" v="4" actId="20577"/>
          <ac:spMkLst>
            <pc:docMk/>
            <pc:sldMk cId="3438407277" sldId="2076137296"/>
            <ac:spMk id="10" creationId="{55D38D59-D612-4C4D-B0E7-325341120234}"/>
          </ac:spMkLst>
        </pc:spChg>
      </pc:sldChg>
      <pc:sldChg chg="mod ord modShow modNotesTx">
        <pc:chgData name="Tomasz Klimczyk" userId="8fae020c-eb24-498a-bfc2-b441c4d5aed8" providerId="ADAL" clId="{0AACA1FD-9FFD-214E-BACE-B0A5424BDB47}" dt="2021-04-27T06:58:33.514" v="524" actId="20577"/>
        <pc:sldMkLst>
          <pc:docMk/>
          <pc:sldMk cId="962774105" sldId="2076137297"/>
        </pc:sldMkLst>
      </pc:sldChg>
      <pc:sldChg chg="addSp delSp modSp add mod delAnim modNotesTx">
        <pc:chgData name="Tomasz Klimczyk" userId="8fae020c-eb24-498a-bfc2-b441c4d5aed8" providerId="ADAL" clId="{0AACA1FD-9FFD-214E-BACE-B0A5424BDB47}" dt="2021-04-27T06:59:38.995" v="546" actId="20577"/>
        <pc:sldMkLst>
          <pc:docMk/>
          <pc:sldMk cId="1378224694" sldId="2076137299"/>
        </pc:sldMkLst>
        <pc:spChg chg="del">
          <ac:chgData name="Tomasz Klimczyk" userId="8fae020c-eb24-498a-bfc2-b441c4d5aed8" providerId="ADAL" clId="{0AACA1FD-9FFD-214E-BACE-B0A5424BDB47}" dt="2021-04-26T09:38:49.987" v="35" actId="478"/>
          <ac:spMkLst>
            <pc:docMk/>
            <pc:sldMk cId="1378224694" sldId="2076137299"/>
            <ac:spMk id="2" creationId="{624C3A9F-1CEC-034E-8633-0094BFAC5E5C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4" creationId="{8B07BE77-47B9-A246-B735-C49D11F871A5}"/>
          </ac:spMkLst>
        </pc:spChg>
        <pc:spChg chg="add mod">
          <ac:chgData name="Tomasz Klimczyk" userId="8fae020c-eb24-498a-bfc2-b441c4d5aed8" providerId="ADAL" clId="{0AACA1FD-9FFD-214E-BACE-B0A5424BDB47}" dt="2021-04-27T06:59:29.454" v="526" actId="20577"/>
          <ac:spMkLst>
            <pc:docMk/>
            <pc:sldMk cId="1378224694" sldId="2076137299"/>
            <ac:spMk id="6" creationId="{119CD38A-16E5-5F47-830E-889B49CE67FB}"/>
          </ac:spMkLst>
        </pc:spChg>
        <pc:spChg chg="mod">
          <ac:chgData name="Tomasz Klimczyk" userId="8fae020c-eb24-498a-bfc2-b441c4d5aed8" providerId="ADAL" clId="{0AACA1FD-9FFD-214E-BACE-B0A5424BDB47}" dt="2021-04-27T06:39:48.303" v="208" actId="1076"/>
          <ac:spMkLst>
            <pc:docMk/>
            <pc:sldMk cId="1378224694" sldId="2076137299"/>
            <ac:spMk id="7" creationId="{72E910D2-BAD2-6B4B-8223-ECFC1F15CFBB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9" creationId="{44964D58-C839-C547-B9E8-F3EECD84D68F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36" creationId="{2E6C0657-4096-0D40-9181-7AC7509FBB9A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87" creationId="{726C1C53-EE0A-864D-B56F-55A3C3168EAB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91" creationId="{7D8CA80B-6E28-CC47-AC12-D62367B95B9A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95" creationId="{1DCA338C-CDCF-2B40-9704-DE5391B499A2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96" creationId="{D5DCF1F3-E5AD-5D41-B53B-14494F565FBE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97" creationId="{753274FF-CDF6-F843-92E0-E5A6E12641A2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98" creationId="{39BC3A9B-E866-3F4B-86C2-6356B3C807DE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03" creationId="{A03F91FB-14BC-1649-842D-01620BB33284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04" creationId="{96B3E017-EF6D-844E-B26E-24B51EE106A4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05" creationId="{D6855ECD-5BC7-FA4C-88D8-566665ABC692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06" creationId="{03FD1BC3-6EB2-6844-BAC6-C75A2DF927A6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07" creationId="{1E7498BE-E924-DB4B-8F9F-64810069F08C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10" creationId="{059A69B3-0DCB-2E48-8D07-25A8D32614DE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21" creationId="{2445C9F1-A061-DF43-B3DB-6B822F9AEC6C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24" creationId="{7EF94A69-F870-DE4F-B7A1-9B4B6827BB06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26" creationId="{85448C67-8EBB-2F44-BC4E-3AC7E3CF7B03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28" creationId="{FDAC33FB-DB7C-1049-9D6C-9461A77C9062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33" creationId="{8507776F-220C-3C45-90A0-46F759809899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36" creationId="{6294D602-7B2C-A748-ABD4-516359E45A6B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42" creationId="{107F2962-0CCE-B84E-B080-7BCFFCBFD7E2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47" creationId="{27F90F0C-234C-B148-ACE6-A060AF58C56E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61" creationId="{4789D388-CA8C-F041-B646-88A5EC3CC907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64" creationId="{7EC7AA4B-DA7E-7A48-94B6-C015137115C5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70" creationId="{2200137F-0F8A-5B4B-B19C-6DFAD5186DDF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71" creationId="{DE296E65-FA5B-7248-B6F0-FB734EA9D782}"/>
          </ac:spMkLst>
        </pc:spChg>
        <pc:spChg chg="del">
          <ac:chgData name="Tomasz Klimczyk" userId="8fae020c-eb24-498a-bfc2-b441c4d5aed8" providerId="ADAL" clId="{0AACA1FD-9FFD-214E-BACE-B0A5424BDB47}" dt="2021-04-26T09:38:37.807" v="20" actId="478"/>
          <ac:spMkLst>
            <pc:docMk/>
            <pc:sldMk cId="1378224694" sldId="2076137299"/>
            <ac:spMk id="180" creationId="{014F03DD-571B-7344-8A7B-2D7BD7546B3D}"/>
          </ac:spMkLst>
        </pc:spChg>
        <pc:spChg chg="del">
          <ac:chgData name="Tomasz Klimczyk" userId="8fae020c-eb24-498a-bfc2-b441c4d5aed8" providerId="ADAL" clId="{0AACA1FD-9FFD-214E-BACE-B0A5424BDB47}" dt="2021-04-26T09:38:40.131" v="21" actId="478"/>
          <ac:spMkLst>
            <pc:docMk/>
            <pc:sldMk cId="1378224694" sldId="2076137299"/>
            <ac:spMk id="183" creationId="{B37B2F01-F6B1-3641-8199-FDCBFA507E52}"/>
          </ac:spMkLst>
        </pc:s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99" creationId="{3F55E603-D0C2-0540-A4CD-73D385480540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11" creationId="{D5085695-9F79-FF41-A2EE-30DADDF529E2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16" creationId="{24FA88FC-D542-774E-9F64-B802BB1AF3E9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30" creationId="{816980A2-FB8A-FB40-B4ED-7F2740423E80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37" creationId="{5AC5147A-D618-7A44-9FEC-72A8BFDC0A6D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66" creationId="{5715FF9A-3EB9-FF46-A0D8-41FB86EF8A16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76" creationId="{9346D357-D132-584D-8363-8851E04CE775}"/>
          </ac:grpSpMkLst>
        </pc:grpChg>
        <pc:grpChg chg="del">
          <ac:chgData name="Tomasz Klimczyk" userId="8fae020c-eb24-498a-bfc2-b441c4d5aed8" providerId="ADAL" clId="{0AACA1FD-9FFD-214E-BACE-B0A5424BDB47}" dt="2021-04-26T09:38:37.807" v="20" actId="478"/>
          <ac:grpSpMkLst>
            <pc:docMk/>
            <pc:sldMk cId="1378224694" sldId="2076137299"/>
            <ac:grpSpMk id="190" creationId="{B7E0171E-A573-E445-86FA-6A009B18A153}"/>
          </ac:grpSpMkLst>
        </pc:grp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0" creationId="{465D4682-5D80-784D-9610-EAD7F48AE391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37" creationId="{D2036007-CB7A-E84C-AE50-11304074DDF4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76" creationId="{7D01318A-9A25-F242-98C8-92243944BF59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88" creationId="{2DF352E0-CB44-BC41-B530-A93B544D44E0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89" creationId="{2C81C1EE-3E7B-6145-B377-E9E5A9A062C5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93" creationId="{A740DFDD-DA28-404D-8F21-C846DC18FE52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94" creationId="{022754A8-8DA4-CB47-B6AB-50D66DEE46B4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08" creationId="{B5347135-072B-D048-A348-F63E42AB42F4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09" creationId="{883F321E-CCBD-434E-B391-06BE35185A79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25" creationId="{2C7D01D5-A294-7046-8EEE-5F01F41DA0F6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29" creationId="{E1A8C78C-C00A-A545-98AF-E42F5B96BCF6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35" creationId="{5E9C0ED0-D30B-754E-B825-8E5784114A7C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48" creationId="{E59767C6-0E1A-D24D-950B-BA9ACE272A78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49" creationId="{587CCCBF-F123-E04F-91D2-F6C7F80CD8EF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50" creationId="{1D79D504-F3AD-EA4E-82B5-B8B6FC8C8928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51" creationId="{1700C774-A7DB-A945-9291-75CD37B8FE33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62" creationId="{86BCDDDC-B93E-F049-8D1A-D1E3466B1A8F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63" creationId="{0F9B0D9F-28F6-6F47-A759-70010FE87059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72" creationId="{B95BDDC4-549B-AD45-8C52-648BF684A7D8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73" creationId="{532088DB-ED0B-5244-9641-6503479CB69D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84" creationId="{236EC158-FD0F-7A4C-9722-8878717D7534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85" creationId="{701DE642-7C76-A84C-9BAB-A854175C567A}"/>
          </ac:picMkLst>
        </pc:picChg>
        <pc:picChg chg="del">
          <ac:chgData name="Tomasz Klimczyk" userId="8fae020c-eb24-498a-bfc2-b441c4d5aed8" providerId="ADAL" clId="{0AACA1FD-9FFD-214E-BACE-B0A5424BDB47}" dt="2021-04-26T09:38:37.807" v="20" actId="478"/>
          <ac:picMkLst>
            <pc:docMk/>
            <pc:sldMk cId="1378224694" sldId="2076137299"/>
            <ac:picMk id="186" creationId="{86296B9A-8250-934F-9C98-A48BFE1827D4}"/>
          </ac:picMkLst>
        </pc:picChg>
        <pc:picChg chg="add del mod">
          <ac:chgData name="Tomasz Klimczyk" userId="8fae020c-eb24-498a-bfc2-b441c4d5aed8" providerId="ADAL" clId="{0AACA1FD-9FFD-214E-BACE-B0A5424BDB47}" dt="2021-04-27T06:48:22.821" v="251" actId="478"/>
          <ac:picMkLst>
            <pc:docMk/>
            <pc:sldMk cId="1378224694" sldId="2076137299"/>
            <ac:picMk id="1026" creationId="{9A50081E-FD31-6B4B-A288-7E3B945AD314}"/>
          </ac:picMkLst>
        </pc:picChg>
        <pc:picChg chg="add del mod">
          <ac:chgData name="Tomasz Klimczyk" userId="8fae020c-eb24-498a-bfc2-b441c4d5aed8" providerId="ADAL" clId="{0AACA1FD-9FFD-214E-BACE-B0A5424BDB47}" dt="2021-04-27T06:52:15.733" v="275" actId="478"/>
          <ac:picMkLst>
            <pc:docMk/>
            <pc:sldMk cId="1378224694" sldId="2076137299"/>
            <ac:picMk id="1028" creationId="{4F88DA56-FEC6-304B-8106-AE03D07D514A}"/>
          </ac:picMkLst>
        </pc:picChg>
        <pc:picChg chg="add mod">
          <ac:chgData name="Tomasz Klimczyk" userId="8fae020c-eb24-498a-bfc2-b441c4d5aed8" providerId="ADAL" clId="{0AACA1FD-9FFD-214E-BACE-B0A5424BDB47}" dt="2021-04-27T06:52:31.185" v="280" actId="1076"/>
          <ac:picMkLst>
            <pc:docMk/>
            <pc:sldMk cId="1378224694" sldId="2076137299"/>
            <ac:picMk id="1030" creationId="{EF6DD7EE-FB5F-0247-9E1F-E38B79B7A645}"/>
          </ac:picMkLst>
        </pc:pic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59" creationId="{74AD5C08-1BC1-8B4C-B18C-CDF7174EFB31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84" creationId="{5981E3C1-4D68-0D46-8EF0-3E195ADCEDA1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92" creationId="{C1079CE1-B3FA-D24D-91F7-973EF7AB4592}"/>
          </ac:cxnSpMkLst>
        </pc:cxnChg>
        <pc:cxnChg chg="del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115" creationId="{8B6F4292-B696-4A4B-9D6A-D89F0856CB83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127" creationId="{8060FCEF-AC51-DD47-BD00-DF7F3C51F7C0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144" creationId="{CF06903F-32A5-D446-9986-C29E92ED3F40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181" creationId="{794E836D-6BF4-1247-8722-F5CB04AE70E4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182" creationId="{598D24BB-2E8B-A344-8884-C5E34611C678}"/>
          </ac:cxnSpMkLst>
        </pc:cxnChg>
        <pc:cxnChg chg="del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189" creationId="{11DCCA5F-185C-F64C-8C80-FAFDE53252FF}"/>
          </ac:cxnSpMkLst>
        </pc:cxnChg>
        <pc:cxnChg chg="del mod">
          <ac:chgData name="Tomasz Klimczyk" userId="8fae020c-eb24-498a-bfc2-b441c4d5aed8" providerId="ADAL" clId="{0AACA1FD-9FFD-214E-BACE-B0A5424BDB47}" dt="2021-04-26T09:38:37.807" v="20" actId="478"/>
          <ac:cxnSpMkLst>
            <pc:docMk/>
            <pc:sldMk cId="1378224694" sldId="2076137299"/>
            <ac:cxnSpMk id="204" creationId="{E5F3BD1A-7368-534B-A6B1-B6DF9437FDEA}"/>
          </ac:cxnSpMkLst>
        </pc:cxnChg>
      </pc:sldChg>
      <pc:sldChg chg="new del">
        <pc:chgData name="Tomasz Klimczyk" userId="8fae020c-eb24-498a-bfc2-b441c4d5aed8" providerId="ADAL" clId="{0AACA1FD-9FFD-214E-BACE-B0A5424BDB47}" dt="2021-04-27T07:01:03.273" v="551" actId="2696"/>
        <pc:sldMkLst>
          <pc:docMk/>
          <pc:sldMk cId="3936658722" sldId="2076137300"/>
        </pc:sldMkLst>
      </pc:sldChg>
      <pc:sldChg chg="addSp delSp modSp add mod">
        <pc:chgData name="Tomasz Klimczyk" userId="8fae020c-eb24-498a-bfc2-b441c4d5aed8" providerId="ADAL" clId="{0AACA1FD-9FFD-214E-BACE-B0A5424BDB47}" dt="2021-04-27T07:25:27.951" v="835" actId="20577"/>
        <pc:sldMkLst>
          <pc:docMk/>
          <pc:sldMk cId="1006839237" sldId="2076137301"/>
        </pc:sldMkLst>
        <pc:spChg chg="mod">
          <ac:chgData name="Tomasz Klimczyk" userId="8fae020c-eb24-498a-bfc2-b441c4d5aed8" providerId="ADAL" clId="{0AACA1FD-9FFD-214E-BACE-B0A5424BDB47}" dt="2021-04-27T07:25:27.951" v="835" actId="20577"/>
          <ac:spMkLst>
            <pc:docMk/>
            <pc:sldMk cId="1006839237" sldId="2076137301"/>
            <ac:spMk id="6" creationId="{119CD38A-16E5-5F47-830E-889B49CE67FB}"/>
          </ac:spMkLst>
        </pc:spChg>
        <pc:spChg chg="mod">
          <ac:chgData name="Tomasz Klimczyk" userId="8fae020c-eb24-498a-bfc2-b441c4d5aed8" providerId="ADAL" clId="{0AACA1FD-9FFD-214E-BACE-B0A5424BDB47}" dt="2021-04-27T07:01:16.999" v="609" actId="20577"/>
          <ac:spMkLst>
            <pc:docMk/>
            <pc:sldMk cId="1006839237" sldId="2076137301"/>
            <ac:spMk id="7" creationId="{72E910D2-BAD2-6B4B-8223-ECFC1F15CFBB}"/>
          </ac:spMkLst>
        </pc:spChg>
        <pc:picChg chg="del">
          <ac:chgData name="Tomasz Klimczyk" userId="8fae020c-eb24-498a-bfc2-b441c4d5aed8" providerId="ADAL" clId="{0AACA1FD-9FFD-214E-BACE-B0A5424BDB47}" dt="2021-04-27T07:03:05.619" v="613" actId="478"/>
          <ac:picMkLst>
            <pc:docMk/>
            <pc:sldMk cId="1006839237" sldId="2076137301"/>
            <ac:picMk id="1030" creationId="{EF6DD7EE-FB5F-0247-9E1F-E38B79B7A645}"/>
          </ac:picMkLst>
        </pc:picChg>
        <pc:picChg chg="add mod">
          <ac:chgData name="Tomasz Klimczyk" userId="8fae020c-eb24-498a-bfc2-b441c4d5aed8" providerId="ADAL" clId="{0AACA1FD-9FFD-214E-BACE-B0A5424BDB47}" dt="2021-04-27T07:03:29.307" v="618" actId="1076"/>
          <ac:picMkLst>
            <pc:docMk/>
            <pc:sldMk cId="1006839237" sldId="2076137301"/>
            <ac:picMk id="3074" creationId="{653DE81A-5ED5-BD4E-A714-CD6719149035}"/>
          </ac:picMkLst>
        </pc:picChg>
      </pc:sldChg>
    </pc:docChg>
  </pc:docChgLst>
  <pc:docChgLst>
    <pc:chgData name="Hammad Alam" userId="cd8139f8-5559-4675-845b-12390334cfd8" providerId="ADAL" clId="{5A632FA3-B83B-394B-A907-A9EF313E57EC}"/>
    <pc:docChg chg="undo redo custSel modSld">
      <pc:chgData name="Hammad Alam" userId="cd8139f8-5559-4675-845b-12390334cfd8" providerId="ADAL" clId="{5A632FA3-B83B-394B-A907-A9EF313E57EC}" dt="2020-09-09T21:01:24.541" v="252" actId="478"/>
      <pc:docMkLst>
        <pc:docMk/>
      </pc:docMkLst>
      <pc:sldChg chg="addSp delSp modSp mod delAnim modAnim">
        <pc:chgData name="Hammad Alam" userId="cd8139f8-5559-4675-845b-12390334cfd8" providerId="ADAL" clId="{5A632FA3-B83B-394B-A907-A9EF313E57EC}" dt="2020-09-09T21:01:24.541" v="252" actId="478"/>
        <pc:sldMkLst>
          <pc:docMk/>
          <pc:sldMk cId="465463086" sldId="2403"/>
        </pc:sldMkLst>
        <pc:spChg chg="del">
          <ac:chgData name="Hammad Alam" userId="cd8139f8-5559-4675-845b-12390334cfd8" providerId="ADAL" clId="{5A632FA3-B83B-394B-A907-A9EF313E57EC}" dt="2020-09-09T20:53:35.884" v="48" actId="21"/>
          <ac:spMkLst>
            <pc:docMk/>
            <pc:sldMk cId="465463086" sldId="2403"/>
            <ac:spMk id="3" creationId="{6C8D1C42-68C1-ED42-94E6-8509B7DEA1F2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56" creationId="{17D9A2BA-D8FF-EE46-B100-A809556D411A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68" creationId="{B89AFD5E-9024-F844-A4DD-9336436ED6D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69" creationId="{EE695FA4-F4C5-0B4B-A28A-22FD03A15E3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0" creationId="{541C2182-638B-2945-BFCD-94C39C783E45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1" creationId="{DBF88955-706E-BA4C-BBCD-1596542C38D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3" creationId="{2C9F8A41-4860-914A-9FFC-D110C44624C6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4" creationId="{1726A3D4-6A75-FC4E-986D-7EB5FAA24C5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5" creationId="{0353E121-3342-4048-AEB7-A00F468E288E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6" creationId="{1C97F20D-D5D4-744B-9ADF-A2AFE8C086BA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78" creationId="{6CAA5D41-99FA-524C-90B6-CDF4D0F3676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0" creationId="{96914F74-A375-8443-9C6D-0323943D9A9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3" creationId="{AC116155-478B-4049-A798-DC4FD22E8DA3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5" creationId="{C53A8869-875A-BB45-ABD6-FD9985959736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6" creationId="{27CB86DC-40C2-1247-A9B5-489C0BDEEF4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7" creationId="{4967726F-17DA-BD46-B6E1-636A05B338CB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8" creationId="{C9E19826-303D-714E-AEAF-0F8E43981798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99" creationId="{C2C7C5D5-F4A5-074C-B951-5F97FBC48321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106" creationId="{0EC11B0E-3FE0-7948-832D-8D4F94E27441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108" creationId="{D934D688-F0F7-D149-9FE6-9FB2EDD1594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110" creationId="{88A7BBD6-8F5B-294C-8152-1C6965F77D1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112" creationId="{61D612E1-ED91-624D-9D7F-150798DF3299}"/>
          </ac:spMkLst>
        </pc:spChg>
        <pc:spChg chg="mod">
          <ac:chgData name="Hammad Alam" userId="cd8139f8-5559-4675-845b-12390334cfd8" providerId="ADAL" clId="{5A632FA3-B83B-394B-A907-A9EF313E57EC}" dt="2020-09-09T20:53:28.958" v="46" actId="20577"/>
          <ac:spMkLst>
            <pc:docMk/>
            <pc:sldMk cId="465463086" sldId="2403"/>
            <ac:spMk id="118" creationId="{83B8F6FA-49D7-F641-85F8-48610E574DDE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120" creationId="{E4CF1B94-B497-1F45-8163-B0B125F7CAB7}"/>
          </ac:spMkLst>
        </pc:spChg>
        <pc:spChg chg="add 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184" creationId="{AD9C401D-24F8-8C47-8547-ADC9BCACE2E4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23" creationId="{554670C0-A1DC-4F43-8A10-D99D9FE79605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24" creationId="{1F089DA3-8470-3F4C-B73A-A6280B8BAF61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25" creationId="{8B518D7F-0B13-1D44-9823-8395DB75A8F4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26" creationId="{D96EE00E-08B9-3D46-9D42-F6C16CC9AE51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27" creationId="{639E4803-E361-844B-870D-F267BB0FD3F9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28" creationId="{784B0CA4-4454-7344-935C-8601636D063D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29" creationId="{2B7ADC96-3775-9A4C-AB09-2DD6C6E72131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0" creationId="{0CB1BD0C-420E-B24E-9C19-1109B2B9C284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1" creationId="{156A493C-BDFD-554D-A6F6-DADC35109EB4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2" creationId="{0D8AE811-C443-6F4C-9B0D-CAA09AC467A4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3" creationId="{B87ADB04-4946-0E40-8A0F-20744A790898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4" creationId="{03C9B1EC-F770-5341-A340-7F9CB69EC726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5" creationId="{BA43583E-41C9-E64E-944D-F36C219477F2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7" creationId="{E6E6F7BD-6C32-7946-855C-2DDE445463E7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38" creationId="{A935440C-D307-0442-ADA2-249C30B908D6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40" creationId="{9E32234F-3BD8-3B40-80CB-9FF15FB0586A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41" creationId="{5B331E30-2E15-EE40-8F7C-FD0F31E595D1}"/>
          </ac:spMkLst>
        </pc:spChg>
        <pc:spChg chg="del">
          <ac:chgData name="Hammad Alam" userId="cd8139f8-5559-4675-845b-12390334cfd8" providerId="ADAL" clId="{5A632FA3-B83B-394B-A907-A9EF313E57EC}" dt="2020-09-09T21:01:22.468" v="251" actId="478"/>
          <ac:spMkLst>
            <pc:docMk/>
            <pc:sldMk cId="465463086" sldId="2403"/>
            <ac:spMk id="245" creationId="{AD4D61E1-21C4-D449-8536-6A23C9B575E6}"/>
          </ac:spMkLst>
        </pc:spChg>
        <pc:spChg chg="mod">
          <ac:chgData name="Hammad Alam" userId="cd8139f8-5559-4675-845b-12390334cfd8" providerId="ADAL" clId="{5A632FA3-B83B-394B-A907-A9EF313E57EC}" dt="2020-09-09T21:01:02.861" v="250" actId="1038"/>
          <ac:spMkLst>
            <pc:docMk/>
            <pc:sldMk cId="465463086" sldId="2403"/>
            <ac:spMk id="249" creationId="{BE653439-5332-C84A-A39F-6B8390AD764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54" creationId="{2D65772E-23EB-9B47-9A7B-DABC534CCF80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55" creationId="{320DF9BA-5A39-B645-AA0C-4C76604D523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56" creationId="{1B5A7C22-532E-8C40-8ABE-0F2399731E03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57" creationId="{1B3A26F3-29C8-7A49-8116-EED63E70474B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58" creationId="{1C9ACC93-7F1F-EA48-8CEB-E6EF37E92AD8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59" creationId="{DBB56E34-AFF5-5344-BED2-BBEC445FED85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60" creationId="{13629AD2-8597-7E40-9424-A973C1F9CE8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61" creationId="{D72168F9-96F4-B244-83EB-CEDE044FB97E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62" creationId="{FFAED848-66DD-5E47-868C-B11250D82AF6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1" creationId="{F053F87C-9124-9648-A2C7-4974C37D30E8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2" creationId="{C495456C-B971-8D48-9535-3726C9DE96A2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3" creationId="{B9ACD520-7720-AC46-8452-AC9D672D129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4" creationId="{B706A9F6-2827-A84D-8CB2-2B5448517C6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5" creationId="{62807E5D-BFAD-B54C-A655-B9F03837CECC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6" creationId="{2F9503AD-BFCE-E340-8864-043B8061692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7" creationId="{B2D36E70-89E6-2B42-8576-A1F40C9039C8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8" creationId="{2091CEDF-AE22-0B49-9FB7-2A7ED9D5D168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79" creationId="{2D95583A-7655-2E45-9AD5-D1E387AB8C23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93" creationId="{CEDC626A-2FFB-4641-A4EB-37975FE312A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94" creationId="{13277CD1-AED1-A042-9C6E-5965842D6D3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97" creationId="{B008C92E-1439-FE4F-A3E3-35E2B3FBCA9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298" creationId="{1BC1366B-56F4-0840-B930-7F6A806E6AE6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05" creationId="{DDCEA3E3-6E2B-614A-BCC7-E5FADF68373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06" creationId="{BBBEAAC9-C9E5-0A4F-A85A-E1EC0231CA4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09" creationId="{D3AF9754-658D-C14C-89C5-F6754106805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10" creationId="{9F6AA630-5EF2-4940-8C29-E87205AF7EA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17" creationId="{9AD2EC0D-2D1A-514A-8B17-5E1159289A10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18" creationId="{2628D871-3553-5A49-89CA-2C4A8364C02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19" creationId="{4FE8EF8B-38B9-F74A-9314-313BFF561BF4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0" creationId="{B40CD896-D8A0-F54E-B18A-263A5A5C69B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1" creationId="{C68E0932-F7C1-2B46-B50C-C9B8D8046B6C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2" creationId="{830F241D-B05B-A740-ABCA-B819AA9F9C54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3" creationId="{D600AFD7-7EFF-A04A-8FDC-AF386211B80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4" creationId="{BF7E781A-9519-ED44-A68C-A112514FBD99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5" creationId="{35884546-7F01-3348-BBF3-53EC3A7ACAF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7" creationId="{701C5C1D-B68E-F04F-9BA3-8871A57B287F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28" creationId="{91D3230B-6895-6B42-8661-0E3BF41990F8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33" creationId="{511F17D7-EDA3-F749-9110-CE7F05FA0253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43" creationId="{730E6A0D-8603-234F-846F-2708CCCB383C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44" creationId="{333C24D4-C085-884D-AEC8-08D389DC1A9D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45" creationId="{0E52B33F-D085-6B44-9B8B-EFE9FE0C3C27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46" creationId="{437E4097-F3D5-154C-A233-8F7336F89BF2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47" creationId="{79226A84-9C08-274F-9C94-EF7F33A12674}"/>
          </ac:spMkLst>
        </pc:spChg>
        <pc:spChg chg="mod">
          <ac:chgData name="Hammad Alam" userId="cd8139f8-5559-4675-845b-12390334cfd8" providerId="ADAL" clId="{5A632FA3-B83B-394B-A907-A9EF313E57EC}" dt="2020-09-09T21:00:30.542" v="235" actId="1037"/>
          <ac:spMkLst>
            <pc:docMk/>
            <pc:sldMk cId="465463086" sldId="2403"/>
            <ac:spMk id="348" creationId="{E42AAB80-0203-434C-BFA3-450FEB880437}"/>
          </ac:spMkLst>
        </pc:s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79" creationId="{06E7A8FA-0209-A240-9F0E-4123489EB396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127" creationId="{D5F92508-B054-DF44-8B05-14F55F29BE26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131" creationId="{D3819DC3-08BB-A044-9E91-AE198D9A935A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135" creationId="{21E47F3F-89FA-E84B-AE23-B37178B859D9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171" creationId="{B1572EEB-5C0B-F54D-B7AB-7EB8165C8615}"/>
          </ac:grpSpMkLst>
        </pc:grpChg>
        <pc:grpChg chg="mod">
          <ac:chgData name="Hammad Alam" userId="cd8139f8-5559-4675-845b-12390334cfd8" providerId="ADAL" clId="{5A632FA3-B83B-394B-A907-A9EF313E57EC}" dt="2020-09-09T21:01:02.861" v="250" actId="1038"/>
          <ac:grpSpMkLst>
            <pc:docMk/>
            <pc:sldMk cId="465463086" sldId="2403"/>
            <ac:grpSpMk id="243" creationId="{33B0792A-5E51-9345-BF48-3898C22F4E4E}"/>
          </ac:grpSpMkLst>
        </pc:grpChg>
        <pc:grpChg chg="mod">
          <ac:chgData name="Hammad Alam" userId="cd8139f8-5559-4675-845b-12390334cfd8" providerId="ADAL" clId="{5A632FA3-B83B-394B-A907-A9EF313E57EC}" dt="2020-09-09T21:01:02.861" v="250" actId="1038"/>
          <ac:grpSpMkLst>
            <pc:docMk/>
            <pc:sldMk cId="465463086" sldId="2403"/>
            <ac:grpSpMk id="250" creationId="{BB88AD61-9D43-8F44-9343-C4A942299E25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263" creationId="{063C8C7E-12D1-A14C-9702-F3EF9AE49F1F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267" creationId="{1677C231-6CB5-164C-93D0-F137A6459DD4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280" creationId="{82F7DE01-DDE9-8841-B668-F754DD2FBE24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284" creationId="{ADB9AC7D-CA7E-9849-B427-92332FA33990}"/>
          </ac:grpSpMkLst>
        </pc:grpChg>
        <pc:grpChg chg="mod">
          <ac:chgData name="Hammad Alam" userId="cd8139f8-5559-4675-845b-12390334cfd8" providerId="ADAL" clId="{5A632FA3-B83B-394B-A907-A9EF313E57EC}" dt="2020-09-09T21:01:02.861" v="250" actId="1038"/>
          <ac:grpSpMkLst>
            <pc:docMk/>
            <pc:sldMk cId="465463086" sldId="2403"/>
            <ac:grpSpMk id="288" creationId="{210B26AE-FBC0-1745-9208-0516F1F167FF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300" creationId="{29FED457-92DC-9244-823D-CA354724A358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312" creationId="{1D2687A3-4910-544D-BE65-2057BEE2BEAD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329" creationId="{AD9A34C3-86E6-134D-96CE-23769508FC99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334" creationId="{2449470E-D812-7148-8BBF-6AD3EF8296F8}"/>
          </ac:grpSpMkLst>
        </pc:grpChg>
        <pc:grpChg chg="mod">
          <ac:chgData name="Hammad Alam" userId="cd8139f8-5559-4675-845b-12390334cfd8" providerId="ADAL" clId="{5A632FA3-B83B-394B-A907-A9EF313E57EC}" dt="2020-09-09T21:00:30.542" v="235" actId="1037"/>
          <ac:grpSpMkLst>
            <pc:docMk/>
            <pc:sldMk cId="465463086" sldId="2403"/>
            <ac:grpSpMk id="338" creationId="{7F3AC883-D45C-7341-8A28-9F02C184156D}"/>
          </ac:grpSpMkLst>
        </pc:grp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26" creationId="{0A2028D4-F907-B149-BE84-2AE8C34C5EAC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3" creationId="{307A9A62-64D1-B443-8287-526AA9E469A2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58" creationId="{ED222A01-22EA-8647-AEC9-30DE62377BC5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94" creationId="{63715EF1-EF83-9A4A-A1FA-199F0F278007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102" creationId="{5E3FE651-925D-864D-8919-471D5156C5DB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103" creationId="{B074E27A-4BEB-CB40-9CE5-F755F47011AC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104" creationId="{EC440467-E2B3-AB41-B197-6A24FA190F22}"/>
          </ac:cxnSpMkLst>
        </pc:cxnChg>
        <pc:cxnChg chg="mod">
          <ac:chgData name="Hammad Alam" userId="cd8139f8-5559-4675-845b-12390334cfd8" providerId="ADAL" clId="{5A632FA3-B83B-394B-A907-A9EF313E57EC}" dt="2020-09-09T21:01:02.861" v="250" actId="1038"/>
          <ac:cxnSpMkLst>
            <pc:docMk/>
            <pc:sldMk cId="465463086" sldId="2403"/>
            <ac:cxnSpMk id="236" creationId="{5B08A236-99D2-BC4D-906E-BE78BF8328DC}"/>
          </ac:cxnSpMkLst>
        </pc:cxnChg>
        <pc:cxnChg chg="mod">
          <ac:chgData name="Hammad Alam" userId="cd8139f8-5559-4675-845b-12390334cfd8" providerId="ADAL" clId="{5A632FA3-B83B-394B-A907-A9EF313E57EC}" dt="2020-09-09T21:01:02.861" v="250" actId="1038"/>
          <ac:cxnSpMkLst>
            <pc:docMk/>
            <pc:sldMk cId="465463086" sldId="2403"/>
            <ac:cxnSpMk id="239" creationId="{4BB568DD-1D60-3349-97DD-87CD984CC180}"/>
          </ac:cxnSpMkLst>
        </pc:cxnChg>
        <pc:cxnChg chg="mod">
          <ac:chgData name="Hammad Alam" userId="cd8139f8-5559-4675-845b-12390334cfd8" providerId="ADAL" clId="{5A632FA3-B83B-394B-A907-A9EF313E57EC}" dt="2020-09-09T21:01:02.861" v="250" actId="1038"/>
          <ac:cxnSpMkLst>
            <pc:docMk/>
            <pc:sldMk cId="465463086" sldId="2403"/>
            <ac:cxnSpMk id="242" creationId="{2E27A736-884A-284E-986F-00786909C53C}"/>
          </ac:cxnSpMkLst>
        </pc:cxnChg>
        <pc:cxnChg chg="del">
          <ac:chgData name="Hammad Alam" userId="cd8139f8-5559-4675-845b-12390334cfd8" providerId="ADAL" clId="{5A632FA3-B83B-394B-A907-A9EF313E57EC}" dt="2020-09-09T21:01:24.541" v="252" actId="478"/>
          <ac:cxnSpMkLst>
            <pc:docMk/>
            <pc:sldMk cId="465463086" sldId="2403"/>
            <ac:cxnSpMk id="244" creationId="{4AB878F5-D2F6-F046-845D-83766515DED2}"/>
          </ac:cxnSpMkLst>
        </pc:cxnChg>
        <pc:cxnChg chg="mod">
          <ac:chgData name="Hammad Alam" userId="cd8139f8-5559-4675-845b-12390334cfd8" providerId="ADAL" clId="{5A632FA3-B83B-394B-A907-A9EF313E57EC}" dt="2020-09-09T21:01:02.861" v="250" actId="1038"/>
          <ac:cxnSpMkLst>
            <pc:docMk/>
            <pc:sldMk cId="465463086" sldId="2403"/>
            <ac:cxnSpMk id="292" creationId="{D997B39F-A15A-8D4D-9C3E-3D9AAD035ECB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295" creationId="{1BC65C01-13A7-B541-8350-8524B70016DF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296" creationId="{054C3B66-DC3B-0142-AD4A-04179F883C92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299" creationId="{2C88FCE7-9916-DA41-B62B-13EF59EDC1BC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04" creationId="{E1A54239-494A-BD4A-8423-AD9078582802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07" creationId="{0A8CF26C-9BD0-6C41-A516-2B598EC46D26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08" creationId="{FFA7C8F9-EED4-8842-8555-3B1CBCF9D699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11" creationId="{B7E18570-AC4F-234B-BA7F-5EB1D8755765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16" creationId="{1BE6296C-1441-4E45-B094-93E45229AF2D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26" creationId="{86150145-80E0-FE4F-99FA-710CC19FCEC5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42" creationId="{448FA053-3840-EE4D-8EC2-5A5F1A43F772}"/>
          </ac:cxnSpMkLst>
        </pc:cxnChg>
        <pc:cxnChg chg="mod">
          <ac:chgData name="Hammad Alam" userId="cd8139f8-5559-4675-845b-12390334cfd8" providerId="ADAL" clId="{5A632FA3-B83B-394B-A907-A9EF313E57EC}" dt="2020-09-09T21:00:30.542" v="235" actId="1037"/>
          <ac:cxnSpMkLst>
            <pc:docMk/>
            <pc:sldMk cId="465463086" sldId="2403"/>
            <ac:cxnSpMk id="349" creationId="{8283BF16-4A75-244F-B0B1-48BFE62E4C8B}"/>
          </ac:cxnSpMkLst>
        </pc:cxnChg>
      </pc:sldChg>
    </pc:docChg>
  </pc:docChgLst>
  <pc:docChgLst>
    <pc:chgData name="Tomasz Klimczyk" userId="8fae020c-eb24-498a-bfc2-b441c4d5aed8" providerId="ADAL" clId="{FBAA81CA-87F2-2D4E-8661-95C05010066E}"/>
    <pc:docChg chg="custSel modSld modShowInfo">
      <pc:chgData name="Tomasz Klimczyk" userId="8fae020c-eb24-498a-bfc2-b441c4d5aed8" providerId="ADAL" clId="{FBAA81CA-87F2-2D4E-8661-95C05010066E}" dt="2020-12-01T13:04:15.577" v="8" actId="27636"/>
      <pc:docMkLst>
        <pc:docMk/>
      </pc:docMkLst>
      <pc:sldChg chg="modNotesTx">
        <pc:chgData name="Tomasz Klimczyk" userId="8fae020c-eb24-498a-bfc2-b441c4d5aed8" providerId="ADAL" clId="{FBAA81CA-87F2-2D4E-8661-95C05010066E}" dt="2020-12-01T13:04:14.866" v="4" actId="20577"/>
        <pc:sldMkLst>
          <pc:docMk/>
          <pc:sldMk cId="3409358668" sldId="4388"/>
        </pc:sldMkLst>
      </pc:sldChg>
      <pc:sldChg chg="modSp mod">
        <pc:chgData name="Tomasz Klimczyk" userId="8fae020c-eb24-498a-bfc2-b441c4d5aed8" providerId="ADAL" clId="{FBAA81CA-87F2-2D4E-8661-95C05010066E}" dt="2020-12-01T13:04:15.450" v="6" actId="27636"/>
        <pc:sldMkLst>
          <pc:docMk/>
          <pc:sldMk cId="1741880427" sldId="2076137274"/>
        </pc:sldMkLst>
        <pc:spChg chg="mod">
          <ac:chgData name="Tomasz Klimczyk" userId="8fae020c-eb24-498a-bfc2-b441c4d5aed8" providerId="ADAL" clId="{FBAA81CA-87F2-2D4E-8661-95C05010066E}" dt="2020-12-01T13:04:15.450" v="6" actId="27636"/>
          <ac:spMkLst>
            <pc:docMk/>
            <pc:sldMk cId="1741880427" sldId="2076137274"/>
            <ac:spMk id="9" creationId="{BB530FDD-3CB2-4415-9F9E-A442D301E26E}"/>
          </ac:spMkLst>
        </pc:spChg>
      </pc:sldChg>
      <pc:sldChg chg="modSp mod">
        <pc:chgData name="Tomasz Klimczyk" userId="8fae020c-eb24-498a-bfc2-b441c4d5aed8" providerId="ADAL" clId="{FBAA81CA-87F2-2D4E-8661-95C05010066E}" dt="2020-12-01T13:04:15.492" v="7" actId="27636"/>
        <pc:sldMkLst>
          <pc:docMk/>
          <pc:sldMk cId="2399634718" sldId="2076137275"/>
        </pc:sldMkLst>
        <pc:spChg chg="mod">
          <ac:chgData name="Tomasz Klimczyk" userId="8fae020c-eb24-498a-bfc2-b441c4d5aed8" providerId="ADAL" clId="{FBAA81CA-87F2-2D4E-8661-95C05010066E}" dt="2020-12-01T13:04:15.492" v="7" actId="27636"/>
          <ac:spMkLst>
            <pc:docMk/>
            <pc:sldMk cId="2399634718" sldId="2076137275"/>
            <ac:spMk id="2" creationId="{D4F71A6C-F8BD-0A48-8D8A-DF20C5220E6D}"/>
          </ac:spMkLst>
        </pc:spChg>
      </pc:sldChg>
      <pc:sldChg chg="modSp mod">
        <pc:chgData name="Tomasz Klimczyk" userId="8fae020c-eb24-498a-bfc2-b441c4d5aed8" providerId="ADAL" clId="{FBAA81CA-87F2-2D4E-8661-95C05010066E}" dt="2020-12-01T13:04:15.373" v="5" actId="27636"/>
        <pc:sldMkLst>
          <pc:docMk/>
          <pc:sldMk cId="2254074273" sldId="2076137277"/>
        </pc:sldMkLst>
        <pc:spChg chg="mod">
          <ac:chgData name="Tomasz Klimczyk" userId="8fae020c-eb24-498a-bfc2-b441c4d5aed8" providerId="ADAL" clId="{FBAA81CA-87F2-2D4E-8661-95C05010066E}" dt="2020-12-01T13:04:15.373" v="5" actId="27636"/>
          <ac:spMkLst>
            <pc:docMk/>
            <pc:sldMk cId="2254074273" sldId="2076137277"/>
            <ac:spMk id="2" creationId="{D4F71A6C-F8BD-0A48-8D8A-DF20C5220E6D}"/>
          </ac:spMkLst>
        </pc:spChg>
      </pc:sldChg>
      <pc:sldChg chg="modSp mod">
        <pc:chgData name="Tomasz Klimczyk" userId="8fae020c-eb24-498a-bfc2-b441c4d5aed8" providerId="ADAL" clId="{FBAA81CA-87F2-2D4E-8661-95C05010066E}" dt="2020-12-01T13:04:15.577" v="8" actId="27636"/>
        <pc:sldMkLst>
          <pc:docMk/>
          <pc:sldMk cId="1341923141" sldId="2076137278"/>
        </pc:sldMkLst>
        <pc:spChg chg="mod">
          <ac:chgData name="Tomasz Klimczyk" userId="8fae020c-eb24-498a-bfc2-b441c4d5aed8" providerId="ADAL" clId="{FBAA81CA-87F2-2D4E-8661-95C05010066E}" dt="2020-12-01T13:04:15.577" v="8" actId="27636"/>
          <ac:spMkLst>
            <pc:docMk/>
            <pc:sldMk cId="1341923141" sldId="2076137278"/>
            <ac:spMk id="9" creationId="{BB530FDD-3CB2-4415-9F9E-A442D301E26E}"/>
          </ac:spMkLst>
        </pc:spChg>
      </pc:sldChg>
    </pc:docChg>
  </pc:docChgLst>
  <pc:docChgLst>
    <pc:chgData name="Umair Hoodbhoy" userId="9134fddd-ebe0-41b2-9df4-5549cb596a18" providerId="ADAL" clId="{84E67E5A-1FF2-1042-BBDA-295EB3588EF7}"/>
    <pc:docChg chg="modSld">
      <pc:chgData name="Umair Hoodbhoy" userId="9134fddd-ebe0-41b2-9df4-5549cb596a18" providerId="ADAL" clId="{84E67E5A-1FF2-1042-BBDA-295EB3588EF7}" dt="2022-06-10T14:52:41.382" v="1" actId="20577"/>
      <pc:docMkLst>
        <pc:docMk/>
      </pc:docMkLst>
      <pc:sldChg chg="modSp mod">
        <pc:chgData name="Umair Hoodbhoy" userId="9134fddd-ebe0-41b2-9df4-5549cb596a18" providerId="ADAL" clId="{84E67E5A-1FF2-1042-BBDA-295EB3588EF7}" dt="2022-06-10T14:52:41.382" v="1" actId="20577"/>
        <pc:sldMkLst>
          <pc:docMk/>
          <pc:sldMk cId="1681944620" sldId="2035"/>
        </pc:sldMkLst>
        <pc:spChg chg="mod">
          <ac:chgData name="Umair Hoodbhoy" userId="9134fddd-ebe0-41b2-9df4-5549cb596a18" providerId="ADAL" clId="{84E67E5A-1FF2-1042-BBDA-295EB3588EF7}" dt="2022-06-10T14:52:41.382" v="1" actId="20577"/>
          <ac:spMkLst>
            <pc:docMk/>
            <pc:sldMk cId="1681944620" sldId="2035"/>
            <ac:spMk id="4" creationId="{E87735F1-603B-3041-BABB-205BB8D0A30E}"/>
          </ac:spMkLst>
        </pc:spChg>
      </pc:sldChg>
    </pc:docChg>
  </pc:docChgLst>
  <pc:docChgLst>
    <pc:chgData name="Karim El Jamali" userId="0a7c8eb8-c4ad-4e01-8ef9-3ece26eb4cac" providerId="ADAL" clId="{00295B70-F1F8-2B4C-BACE-D2E43ACEFBDE}"/>
    <pc:docChg chg="undo custSel addSld delSld modSld modMainMaster">
      <pc:chgData name="Karim El Jamali" userId="0a7c8eb8-c4ad-4e01-8ef9-3ece26eb4cac" providerId="ADAL" clId="{00295B70-F1F8-2B4C-BACE-D2E43ACEFBDE}" dt="2022-11-30T18:46:31.760" v="167" actId="21"/>
      <pc:docMkLst>
        <pc:docMk/>
      </pc:docMkLst>
      <pc:sldChg chg="modSp add del mod">
        <pc:chgData name="Karim El Jamali" userId="0a7c8eb8-c4ad-4e01-8ef9-3ece26eb4cac" providerId="ADAL" clId="{00295B70-F1F8-2B4C-BACE-D2E43ACEFBDE}" dt="2022-11-30T02:53:07.284" v="111" actId="2696"/>
        <pc:sldMkLst>
          <pc:docMk/>
          <pc:sldMk cId="3493662092" sldId="256"/>
        </pc:sldMkLst>
        <pc:spChg chg="mod">
          <ac:chgData name="Karim El Jamali" userId="0a7c8eb8-c4ad-4e01-8ef9-3ece26eb4cac" providerId="ADAL" clId="{00295B70-F1F8-2B4C-BACE-D2E43ACEFBDE}" dt="2022-11-30T02:51:36.446" v="62"/>
          <ac:spMkLst>
            <pc:docMk/>
            <pc:sldMk cId="3493662092" sldId="256"/>
            <ac:spMk id="2" creationId="{4DB1913C-93AA-5C41-AD15-DC054C283BB1}"/>
          </ac:spMkLst>
        </pc:spChg>
        <pc:spChg chg="mod">
          <ac:chgData name="Karim El Jamali" userId="0a7c8eb8-c4ad-4e01-8ef9-3ece26eb4cac" providerId="ADAL" clId="{00295B70-F1F8-2B4C-BACE-D2E43ACEFBDE}" dt="2022-11-30T02:51:36.446" v="62"/>
          <ac:spMkLst>
            <pc:docMk/>
            <pc:sldMk cId="3493662092" sldId="256"/>
            <ac:spMk id="3" creationId="{0A64850C-600A-D741-96F7-C05FF2DE85E6}"/>
          </ac:spMkLst>
        </pc:spChg>
        <pc:spChg chg="mod">
          <ac:chgData name="Karim El Jamali" userId="0a7c8eb8-c4ad-4e01-8ef9-3ece26eb4cac" providerId="ADAL" clId="{00295B70-F1F8-2B4C-BACE-D2E43ACEFBDE}" dt="2022-11-30T02:51:36.446" v="62"/>
          <ac:spMkLst>
            <pc:docMk/>
            <pc:sldMk cId="3493662092" sldId="256"/>
            <ac:spMk id="4" creationId="{6173BCF5-44BF-6244-BC0B-589CBB28BE5C}"/>
          </ac:spMkLst>
        </pc:spChg>
        <pc:spChg chg="mod">
          <ac:chgData name="Karim El Jamali" userId="0a7c8eb8-c4ad-4e01-8ef9-3ece26eb4cac" providerId="ADAL" clId="{00295B70-F1F8-2B4C-BACE-D2E43ACEFBDE}" dt="2022-11-30T02:51:36.446" v="62"/>
          <ac:spMkLst>
            <pc:docMk/>
            <pc:sldMk cId="3493662092" sldId="256"/>
            <ac:spMk id="7" creationId="{D3F6A863-715F-2E4C-8086-CD8BBDAB29FE}"/>
          </ac:spMkLst>
        </pc:spChg>
        <pc:spChg chg="mod">
          <ac:chgData name="Karim El Jamali" userId="0a7c8eb8-c4ad-4e01-8ef9-3ece26eb4cac" providerId="ADAL" clId="{00295B70-F1F8-2B4C-BACE-D2E43ACEFBDE}" dt="2022-11-30T02:51:36.446" v="62"/>
          <ac:spMkLst>
            <pc:docMk/>
            <pc:sldMk cId="3493662092" sldId="256"/>
            <ac:spMk id="11" creationId="{FC910DCA-ABB3-4D5E-BBDD-14127E5D4870}"/>
          </ac:spMkLst>
        </pc:spChg>
      </pc:sldChg>
      <pc:sldChg chg="addSp delSp modSp mod modClrScheme chgLayout">
        <pc:chgData name="Karim El Jamali" userId="0a7c8eb8-c4ad-4e01-8ef9-3ece26eb4cac" providerId="ADAL" clId="{00295B70-F1F8-2B4C-BACE-D2E43ACEFBDE}" dt="2022-11-30T18:45:35.101" v="162"/>
        <pc:sldMkLst>
          <pc:docMk/>
          <pc:sldMk cId="1681944620" sldId="2035"/>
        </pc:sldMkLst>
        <pc:spChg chg="del mod">
          <ac:chgData name="Karim El Jamali" userId="0a7c8eb8-c4ad-4e01-8ef9-3ece26eb4cac" providerId="ADAL" clId="{00295B70-F1F8-2B4C-BACE-D2E43ACEFBDE}" dt="2022-11-30T02:57:35.671" v="152" actId="26606"/>
          <ac:spMkLst>
            <pc:docMk/>
            <pc:sldMk cId="1681944620" sldId="2035"/>
            <ac:spMk id="3" creationId="{3FF577BE-AA7E-1342-9B1B-CDE64130D2F7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681944620" sldId="2035"/>
            <ac:spMk id="4" creationId="{E87735F1-603B-3041-BABB-205BB8D0A30E}"/>
          </ac:spMkLst>
        </pc:spChg>
        <pc:spChg chg="del mod">
          <ac:chgData name="Karim El Jamali" userId="0a7c8eb8-c4ad-4e01-8ef9-3ece26eb4cac" providerId="ADAL" clId="{00295B70-F1F8-2B4C-BACE-D2E43ACEFBDE}" dt="2022-11-30T02:57:35.671" v="152" actId="26606"/>
          <ac:spMkLst>
            <pc:docMk/>
            <pc:sldMk cId="1681944620" sldId="2035"/>
            <ac:spMk id="5" creationId="{8B6CEDB6-00BA-3E45-9189-7AA7501D4607}"/>
          </ac:spMkLst>
        </pc:spChg>
        <pc:spChg chg="del mod">
          <ac:chgData name="Karim El Jamali" userId="0a7c8eb8-c4ad-4e01-8ef9-3ece26eb4cac" providerId="ADAL" clId="{00295B70-F1F8-2B4C-BACE-D2E43ACEFBDE}" dt="2022-11-30T02:57:35.671" v="152" actId="26606"/>
          <ac:spMkLst>
            <pc:docMk/>
            <pc:sldMk cId="1681944620" sldId="2035"/>
            <ac:spMk id="6" creationId="{7C008178-8CA7-334B-B526-68C381A985E6}"/>
          </ac:spMkLst>
        </pc:spChg>
        <pc:spChg chg="del mod">
          <ac:chgData name="Karim El Jamali" userId="0a7c8eb8-c4ad-4e01-8ef9-3ece26eb4cac" providerId="ADAL" clId="{00295B70-F1F8-2B4C-BACE-D2E43ACEFBDE}" dt="2022-11-30T02:57:35.671" v="152" actId="26606"/>
          <ac:spMkLst>
            <pc:docMk/>
            <pc:sldMk cId="1681944620" sldId="2035"/>
            <ac:spMk id="7" creationId="{F0A2B90C-22CA-5345-A82E-29239B3F721A}"/>
          </ac:spMkLst>
        </pc:spChg>
        <pc:spChg chg="add mod">
          <ac:chgData name="Karim El Jamali" userId="0a7c8eb8-c4ad-4e01-8ef9-3ece26eb4cac" providerId="ADAL" clId="{00295B70-F1F8-2B4C-BACE-D2E43ACEFBDE}" dt="2022-11-30T18:45:35.101" v="162"/>
          <ac:spMkLst>
            <pc:docMk/>
            <pc:sldMk cId="1681944620" sldId="2035"/>
            <ac:spMk id="12" creationId="{0E99AF8B-C0B8-4FCD-BA46-FC6584882E60}"/>
          </ac:spMkLst>
        </pc:spChg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1823798834" sldId="2076137210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823798834" sldId="2076137210"/>
            <ac:spMk id="2" creationId="{D6C5C903-A5B2-874F-92AA-689B24F5A695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823798834" sldId="2076137210"/>
            <ac:spMk id="9" creationId="{261D61B8-894C-4F41-8F57-A2BEC95DFF63}"/>
          </ac:spMkLst>
        </pc:spChg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3193269537" sldId="2076137242"/>
        </pc:sldMkLst>
        <pc:spChg chg="mod">
          <ac:chgData name="Karim El Jamali" userId="0a7c8eb8-c4ad-4e01-8ef9-3ece26eb4cac" providerId="ADAL" clId="{00295B70-F1F8-2B4C-BACE-D2E43ACEFBDE}" dt="2022-11-30T02:50:58.458" v="22"/>
          <ac:spMkLst>
            <pc:docMk/>
            <pc:sldMk cId="3193269537" sldId="2076137242"/>
            <ac:spMk id="4" creationId="{F64634AA-515F-7C47-B283-32BAE58855AE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193269537" sldId="2076137242"/>
            <ac:spMk id="5" creationId="{EC2E6014-669D-BD4B-899E-74C7A76DCC88}"/>
          </ac:spMkLst>
        </pc:spChg>
        <pc:spChg chg="mod">
          <ac:chgData name="Karim El Jamali" userId="0a7c8eb8-c4ad-4e01-8ef9-3ece26eb4cac" providerId="ADAL" clId="{00295B70-F1F8-2B4C-BACE-D2E43ACEFBDE}" dt="2022-11-30T02:56:57.819" v="149" actId="207"/>
          <ac:spMkLst>
            <pc:docMk/>
            <pc:sldMk cId="3193269537" sldId="2076137242"/>
            <ac:spMk id="7" creationId="{3A75358E-724A-4D40-8A3B-6CE26DEB7FCD}"/>
          </ac:spMkLst>
        </pc:spChg>
      </pc:sldChg>
      <pc:sldChg chg="modTransition">
        <pc:chgData name="Karim El Jamali" userId="0a7c8eb8-c4ad-4e01-8ef9-3ece26eb4cac" providerId="ADAL" clId="{00295B70-F1F8-2B4C-BACE-D2E43ACEFBDE}" dt="2022-11-30T02:57:26.975" v="150"/>
        <pc:sldMkLst>
          <pc:docMk/>
          <pc:sldMk cId="2779326558" sldId="2076137288"/>
        </pc:sldMkLst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2811103806" sldId="2076137294"/>
        </pc:sldMkLst>
        <pc:spChg chg="mod">
          <ac:chgData name="Karim El Jamali" userId="0a7c8eb8-c4ad-4e01-8ef9-3ece26eb4cac" providerId="ADAL" clId="{00295B70-F1F8-2B4C-BACE-D2E43ACEFBDE}" dt="2022-11-30T02:54:28.448" v="134" actId="108"/>
          <ac:spMkLst>
            <pc:docMk/>
            <pc:sldMk cId="2811103806" sldId="2076137294"/>
            <ac:spMk id="2" creationId="{A6371A1D-03CD-3B42-8402-1724D2915B8B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2811103806" sldId="2076137294"/>
            <ac:spMk id="4" creationId="{219F5F9E-1DA5-8C47-A4D0-343244FF73B6}"/>
          </ac:spMkLst>
        </pc:spChg>
      </pc:sldChg>
      <pc:sldChg chg="modSp">
        <pc:chgData name="Karim El Jamali" userId="0a7c8eb8-c4ad-4e01-8ef9-3ece26eb4cac" providerId="ADAL" clId="{00295B70-F1F8-2B4C-BACE-D2E43ACEFBDE}" dt="2022-11-30T18:45:35.101" v="162"/>
        <pc:sldMkLst>
          <pc:docMk/>
          <pc:sldMk cId="962774105" sldId="2076137297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962774105" sldId="2076137297"/>
            <ac:spMk id="7" creationId="{72E910D2-BAD2-6B4B-8223-ECFC1F15CFBB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962774105" sldId="2076137297"/>
            <ac:spMk id="23" creationId="{7A8F7ADD-5C86-CE41-8892-60A22164BD36}"/>
          </ac:spMkLst>
        </pc:spChg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3092231228" sldId="2076137298"/>
        </pc:sldMkLst>
        <pc:spChg chg="mod">
          <ac:chgData name="Karim El Jamali" userId="0a7c8eb8-c4ad-4e01-8ef9-3ece26eb4cac" providerId="ADAL" clId="{00295B70-F1F8-2B4C-BACE-D2E43ACEFBDE}" dt="2022-11-30T02:56:07.045" v="142" actId="207"/>
          <ac:spMkLst>
            <pc:docMk/>
            <pc:sldMk cId="3092231228" sldId="2076137298"/>
            <ac:spMk id="2" creationId="{624C3A9F-1CEC-034E-8633-0094BFAC5E5C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092231228" sldId="2076137298"/>
            <ac:spMk id="3" creationId="{D035A37A-042D-6945-AA10-D02FA93B75EA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092231228" sldId="2076137298"/>
            <ac:spMk id="7" creationId="{72E910D2-BAD2-6B4B-8223-ECFC1F15CFBB}"/>
          </ac:spMkLst>
        </pc:spChg>
        <pc:spChg chg="mod">
          <ac:chgData name="Karim El Jamali" userId="0a7c8eb8-c4ad-4e01-8ef9-3ece26eb4cac" providerId="ADAL" clId="{00295B70-F1F8-2B4C-BACE-D2E43ACEFBDE}" dt="2022-11-30T02:57:27.095" v="151" actId="27636"/>
          <ac:spMkLst>
            <pc:docMk/>
            <pc:sldMk cId="3092231228" sldId="2076137298"/>
            <ac:spMk id="126" creationId="{85448C67-8EBB-2F44-BC4E-3AC7E3CF7B03}"/>
          </ac:spMkLst>
        </pc:spChg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1378224694" sldId="2076137299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378224694" sldId="2076137299"/>
            <ac:spMk id="3" creationId="{D035A37A-042D-6945-AA10-D02FA93B75EA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378224694" sldId="2076137299"/>
            <ac:spMk id="7" creationId="{72E910D2-BAD2-6B4B-8223-ECFC1F15CFBB}"/>
          </ac:spMkLst>
        </pc:spChg>
      </pc:sldChg>
      <pc:sldChg chg="modSp mod modShow">
        <pc:chgData name="Karim El Jamali" userId="0a7c8eb8-c4ad-4e01-8ef9-3ece26eb4cac" providerId="ADAL" clId="{00295B70-F1F8-2B4C-BACE-D2E43ACEFBDE}" dt="2022-11-30T18:45:35.101" v="162"/>
        <pc:sldMkLst>
          <pc:docMk/>
          <pc:sldMk cId="1006839237" sldId="2076137301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006839237" sldId="2076137301"/>
            <ac:spMk id="3" creationId="{D035A37A-042D-6945-AA10-D02FA93B75EA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1006839237" sldId="2076137301"/>
            <ac:spMk id="7" creationId="{72E910D2-BAD2-6B4B-8223-ECFC1F15CFBB}"/>
          </ac:spMkLst>
        </pc:spChg>
      </pc:sldChg>
      <pc:sldChg chg="addSp delSp modSp add mod">
        <pc:chgData name="Karim El Jamali" userId="0a7c8eb8-c4ad-4e01-8ef9-3ece26eb4cac" providerId="ADAL" clId="{00295B70-F1F8-2B4C-BACE-D2E43ACEFBDE}" dt="2022-11-30T18:46:31.760" v="167" actId="21"/>
        <pc:sldMkLst>
          <pc:docMk/>
          <pc:sldMk cId="3836433772" sldId="2076137327"/>
        </pc:sldMkLst>
        <pc:spChg chg="mod">
          <ac:chgData name="Karim El Jamali" userId="0a7c8eb8-c4ad-4e01-8ef9-3ece26eb4cac" providerId="ADAL" clId="{00295B70-F1F8-2B4C-BACE-D2E43ACEFBDE}" dt="2022-11-30T18:46:31.760" v="167" actId="21"/>
          <ac:spMkLst>
            <pc:docMk/>
            <pc:sldMk cId="3836433772" sldId="2076137327"/>
            <ac:spMk id="3" creationId="{2BC81DC5-FFF0-EE43-87A7-720917D65245}"/>
          </ac:spMkLst>
        </pc:spChg>
        <pc:spChg chg="mod">
          <ac:chgData name="Karim El Jamali" userId="0a7c8eb8-c4ad-4e01-8ef9-3ece26eb4cac" providerId="ADAL" clId="{00295B70-F1F8-2B4C-BACE-D2E43ACEFBDE}" dt="2022-11-30T18:46:02.409" v="166" actId="255"/>
          <ac:spMkLst>
            <pc:docMk/>
            <pc:sldMk cId="3836433772" sldId="2076137327"/>
            <ac:spMk id="5" creationId="{26CA6567-E479-0A45-AA25-27584168865F}"/>
          </ac:spMkLst>
        </pc:spChg>
        <pc:spChg chg="add del mod">
          <ac:chgData name="Karim El Jamali" userId="0a7c8eb8-c4ad-4e01-8ef9-3ece26eb4cac" providerId="ADAL" clId="{00295B70-F1F8-2B4C-BACE-D2E43ACEFBDE}" dt="2022-11-30T18:45:10.681" v="159"/>
          <ac:spMkLst>
            <pc:docMk/>
            <pc:sldMk cId="3836433772" sldId="2076137327"/>
            <ac:spMk id="6" creationId="{5801465C-E0F5-AE32-BD33-0B0714925CB7}"/>
          </ac:spMkLst>
        </pc:spChg>
      </pc:sldChg>
      <pc:sldChg chg="delSp modSp mod">
        <pc:chgData name="Karim El Jamali" userId="0a7c8eb8-c4ad-4e01-8ef9-3ece26eb4cac" providerId="ADAL" clId="{00295B70-F1F8-2B4C-BACE-D2E43ACEFBDE}" dt="2022-11-30T18:45:35.101" v="162"/>
        <pc:sldMkLst>
          <pc:docMk/>
          <pc:sldMk cId="3495862347" sldId="2076137328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495862347" sldId="2076137328"/>
            <ac:spMk id="2" creationId="{A12A8426-574B-054E-9E95-AF8E81AD071D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495862347" sldId="2076137328"/>
            <ac:spMk id="4" creationId="{481D07BA-42B3-634C-9039-41C056E6CC06}"/>
          </ac:spMkLst>
        </pc:spChg>
        <pc:spChg chg="del mod">
          <ac:chgData name="Karim El Jamali" userId="0a7c8eb8-c4ad-4e01-8ef9-3ece26eb4cac" providerId="ADAL" clId="{00295B70-F1F8-2B4C-BACE-D2E43ACEFBDE}" dt="2022-11-30T02:55:40.085" v="140" actId="478"/>
          <ac:spMkLst>
            <pc:docMk/>
            <pc:sldMk cId="3495862347" sldId="2076137328"/>
            <ac:spMk id="46" creationId="{2D900662-D3A5-8D4B-838B-6CDC7164E166}"/>
          </ac:spMkLst>
        </pc:spChg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2146867665" sldId="2076137329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2146867665" sldId="2076137329"/>
            <ac:spMk id="4" creationId="{99E2739C-094D-CF45-8EE2-545F2B50D8E6}"/>
          </ac:spMkLst>
        </pc:spChg>
        <pc:spChg chg="mod">
          <ac:chgData name="Karim El Jamali" userId="0a7c8eb8-c4ad-4e01-8ef9-3ece26eb4cac" providerId="ADAL" clId="{00295B70-F1F8-2B4C-BACE-D2E43ACEFBDE}" dt="2022-11-30T02:55:22.456" v="138" actId="108"/>
          <ac:spMkLst>
            <pc:docMk/>
            <pc:sldMk cId="2146867665" sldId="2076137329"/>
            <ac:spMk id="7" creationId="{72E910D2-BAD2-6B4B-8223-ECFC1F15CFBB}"/>
          </ac:spMkLst>
        </pc:spChg>
      </pc:sldChg>
      <pc:sldChg chg="modSp mod">
        <pc:chgData name="Karim El Jamali" userId="0a7c8eb8-c4ad-4e01-8ef9-3ece26eb4cac" providerId="ADAL" clId="{00295B70-F1F8-2B4C-BACE-D2E43ACEFBDE}" dt="2022-11-30T18:45:35.101" v="162"/>
        <pc:sldMkLst>
          <pc:docMk/>
          <pc:sldMk cId="3431526835" sldId="2076137330"/>
        </pc:sldMkLst>
        <pc:spChg chg="mod">
          <ac:chgData name="Karim El Jamali" userId="0a7c8eb8-c4ad-4e01-8ef9-3ece26eb4cac" providerId="ADAL" clId="{00295B70-F1F8-2B4C-BACE-D2E43ACEFBDE}" dt="2022-11-30T02:50:58.458" v="22"/>
          <ac:spMkLst>
            <pc:docMk/>
            <pc:sldMk cId="3431526835" sldId="2076137330"/>
            <ac:spMk id="4" creationId="{F64634AA-515F-7C47-B283-32BAE58855AE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431526835" sldId="2076137330"/>
            <ac:spMk id="5" creationId="{EC2E6014-669D-BD4B-899E-74C7A76DCC88}"/>
          </ac:spMkLst>
        </pc:spChg>
        <pc:spChg chg="mod">
          <ac:chgData name="Karim El Jamali" userId="0a7c8eb8-c4ad-4e01-8ef9-3ece26eb4cac" providerId="ADAL" clId="{00295B70-F1F8-2B4C-BACE-D2E43ACEFBDE}" dt="2022-11-30T02:56:41.582" v="147" actId="207"/>
          <ac:spMkLst>
            <pc:docMk/>
            <pc:sldMk cId="3431526835" sldId="2076137330"/>
            <ac:spMk id="7" creationId="{3A75358E-724A-4D40-8A3B-6CE26DEB7FCD}"/>
          </ac:spMkLst>
        </pc:spChg>
      </pc:sldChg>
      <pc:sldChg chg="modSp add mod">
        <pc:chgData name="Karim El Jamali" userId="0a7c8eb8-c4ad-4e01-8ef9-3ece26eb4cac" providerId="ADAL" clId="{00295B70-F1F8-2B4C-BACE-D2E43ACEFBDE}" dt="2022-11-30T18:45:35.101" v="162"/>
        <pc:sldMkLst>
          <pc:docMk/>
          <pc:sldMk cId="3442084493" sldId="2076137331"/>
        </pc:sldMkLst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442084493" sldId="2076137331"/>
            <ac:spMk id="3" creationId="{0A64850C-600A-D741-96F7-C05FF2DE85E6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442084493" sldId="2076137331"/>
            <ac:spMk id="4" creationId="{5899F144-52EE-D54D-BB8B-072CCE57520E}"/>
          </ac:spMkLst>
        </pc:spChg>
        <pc:spChg chg="mod">
          <ac:chgData name="Karim El Jamali" userId="0a7c8eb8-c4ad-4e01-8ef9-3ece26eb4cac" providerId="ADAL" clId="{00295B70-F1F8-2B4C-BACE-D2E43ACEFBDE}" dt="2022-11-30T18:45:35.101" v="162"/>
          <ac:spMkLst>
            <pc:docMk/>
            <pc:sldMk cId="3442084493" sldId="2076137331"/>
            <ac:spMk id="11" creationId="{FC910DCA-ABB3-4D5E-BBDD-14127E5D4870}"/>
          </ac:spMkLst>
        </pc:spChg>
      </pc:sldChg>
      <pc:sldMasterChg chg="delSp mod">
        <pc:chgData name="Karim El Jamali" userId="0a7c8eb8-c4ad-4e01-8ef9-3ece26eb4cac" providerId="ADAL" clId="{00295B70-F1F8-2B4C-BACE-D2E43ACEFBDE}" dt="2022-11-30T02:58:18.429" v="153" actId="478"/>
        <pc:sldMasterMkLst>
          <pc:docMk/>
          <pc:sldMasterMk cId="352529519" sldId="2147483917"/>
        </pc:sldMasterMkLst>
        <pc:spChg chg="del">
          <ac:chgData name="Karim El Jamali" userId="0a7c8eb8-c4ad-4e01-8ef9-3ece26eb4cac" providerId="ADAL" clId="{00295B70-F1F8-2B4C-BACE-D2E43ACEFBDE}" dt="2022-11-30T02:58:18.429" v="153" actId="478"/>
          <ac:spMkLst>
            <pc:docMk/>
            <pc:sldMasterMk cId="352529519" sldId="2147483917"/>
            <ac:spMk id="4" creationId="{03D4790B-CF6A-41BA-97EB-3A22F395DE91}"/>
          </ac:spMkLst>
        </pc:spChg>
      </pc:sldMasterChg>
      <pc:sldMasterChg chg="addSp modSldLayout">
        <pc:chgData name="Karim El Jamali" userId="0a7c8eb8-c4ad-4e01-8ef9-3ece26eb4cac" providerId="ADAL" clId="{00295B70-F1F8-2B4C-BACE-D2E43ACEFBDE}" dt="2022-11-30T02:50:23.146" v="0"/>
        <pc:sldMasterMkLst>
          <pc:docMk/>
          <pc:sldMasterMk cId="1532691917" sldId="2147483964"/>
        </pc:sldMasterMkLst>
        <pc:spChg chg="add">
          <ac:chgData name="Karim El Jamali" userId="0a7c8eb8-c4ad-4e01-8ef9-3ece26eb4cac" providerId="ADAL" clId="{00295B70-F1F8-2B4C-BACE-D2E43ACEFBDE}" dt="2022-11-30T02:50:23.146" v="0"/>
          <ac:spMkLst>
            <pc:docMk/>
            <pc:sldMasterMk cId="1532691917" sldId="2147483964"/>
            <ac:spMk id="16" creationId="{A0D00383-415D-E2A4-E284-09E413949AEA}"/>
          </ac:spMkLst>
        </pc:spChg>
        <pc:spChg chg="add">
          <ac:chgData name="Karim El Jamali" userId="0a7c8eb8-c4ad-4e01-8ef9-3ece26eb4cac" providerId="ADAL" clId="{00295B70-F1F8-2B4C-BACE-D2E43ACEFBDE}" dt="2022-11-30T02:50:23.146" v="0"/>
          <ac:spMkLst>
            <pc:docMk/>
            <pc:sldMasterMk cId="1532691917" sldId="2147483964"/>
            <ac:spMk id="17" creationId="{5BFFD49F-DB9E-BF7C-3558-156EF325C910}"/>
          </ac:spMkLst>
        </pc:spChg>
        <pc:picChg chg="add">
          <ac:chgData name="Karim El Jamali" userId="0a7c8eb8-c4ad-4e01-8ef9-3ece26eb4cac" providerId="ADAL" clId="{00295B70-F1F8-2B4C-BACE-D2E43ACEFBDE}" dt="2022-11-30T02:50:23.146" v="0"/>
          <ac:picMkLst>
            <pc:docMk/>
            <pc:sldMasterMk cId="1532691917" sldId="2147483964"/>
            <ac:picMk id="5" creationId="{EDC59AC9-542F-067A-A4E9-4D374490AFC2}"/>
          </ac:picMkLst>
        </pc:picChg>
        <pc:picChg chg="add">
          <ac:chgData name="Karim El Jamali" userId="0a7c8eb8-c4ad-4e01-8ef9-3ece26eb4cac" providerId="ADAL" clId="{00295B70-F1F8-2B4C-BACE-D2E43ACEFBDE}" dt="2022-11-30T02:50:23.146" v="0"/>
          <ac:picMkLst>
            <pc:docMk/>
            <pc:sldMasterMk cId="1532691917" sldId="2147483964"/>
            <ac:picMk id="15" creationId="{8F4A71FD-58E8-42B4-8EE8-CCC627380213}"/>
          </ac:picMkLst>
        </pc:picChg>
        <pc:picChg chg="add">
          <ac:chgData name="Karim El Jamali" userId="0a7c8eb8-c4ad-4e01-8ef9-3ece26eb4cac" providerId="ADAL" clId="{00295B70-F1F8-2B4C-BACE-D2E43ACEFBDE}" dt="2022-11-30T02:50:23.146" v="0"/>
          <ac:picMkLst>
            <pc:docMk/>
            <pc:sldMasterMk cId="1532691917" sldId="2147483964"/>
            <ac:picMk id="19" creationId="{74B6B25E-6951-CDE3-55D9-F984C89C6ABF}"/>
          </ac:picMkLst>
        </pc:picChg>
        <pc:picChg chg="add">
          <ac:chgData name="Karim El Jamali" userId="0a7c8eb8-c4ad-4e01-8ef9-3ece26eb4cac" providerId="ADAL" clId="{00295B70-F1F8-2B4C-BACE-D2E43ACEFBDE}" dt="2022-11-30T02:50:23.146" v="0"/>
          <ac:picMkLst>
            <pc:docMk/>
            <pc:sldMasterMk cId="1532691917" sldId="2147483964"/>
            <ac:picMk id="20" creationId="{CF94EC50-3554-AFC0-B612-F077E3895070}"/>
          </ac:picMkLst>
        </pc:picChg>
        <pc:cxnChg chg="add">
          <ac:chgData name="Karim El Jamali" userId="0a7c8eb8-c4ad-4e01-8ef9-3ece26eb4cac" providerId="ADAL" clId="{00295B70-F1F8-2B4C-BACE-D2E43ACEFBDE}" dt="2022-11-30T02:50:23.146" v="0"/>
          <ac:cxnSpMkLst>
            <pc:docMk/>
            <pc:sldMasterMk cId="1532691917" sldId="2147483964"/>
            <ac:cxnSpMk id="18" creationId="{513E844E-3C54-D53E-F6CD-B9E4A403C2E9}"/>
          </ac:cxnSpMkLst>
        </pc:cxnChg>
        <pc:sldLayoutChg chg="addSp">
          <pc:chgData name="Karim El Jamali" userId="0a7c8eb8-c4ad-4e01-8ef9-3ece26eb4cac" providerId="ADAL" clId="{00295B70-F1F8-2B4C-BACE-D2E43ACEFBDE}" dt="2022-11-30T02:50:23.146" v="0"/>
          <pc:sldLayoutMkLst>
            <pc:docMk/>
            <pc:sldMasterMk cId="1532691917" sldId="2147483964"/>
            <pc:sldLayoutMk cId="1218548591" sldId="2147483980"/>
          </pc:sldLayoutMkLst>
          <pc:spChg chg="add">
            <ac:chgData name="Karim El Jamali" userId="0a7c8eb8-c4ad-4e01-8ef9-3ece26eb4cac" providerId="ADAL" clId="{00295B70-F1F8-2B4C-BACE-D2E43ACEFBDE}" dt="2022-11-30T02:50:23.146" v="0"/>
            <ac:spMkLst>
              <pc:docMk/>
              <pc:sldMasterMk cId="1532691917" sldId="2147483964"/>
              <pc:sldLayoutMk cId="1218548591" sldId="2147483980"/>
              <ac:spMk id="3" creationId="{EC146AC5-EC3A-5A83-6A23-C6DEB8007653}"/>
            </ac:spMkLst>
          </pc:spChg>
          <pc:spChg chg="add">
            <ac:chgData name="Karim El Jamali" userId="0a7c8eb8-c4ad-4e01-8ef9-3ece26eb4cac" providerId="ADAL" clId="{00295B70-F1F8-2B4C-BACE-D2E43ACEFBDE}" dt="2022-11-30T02:50:23.146" v="0"/>
            <ac:spMkLst>
              <pc:docMk/>
              <pc:sldMasterMk cId="1532691917" sldId="2147483964"/>
              <pc:sldLayoutMk cId="1218548591" sldId="2147483980"/>
              <ac:spMk id="16" creationId="{1E53B098-CC1F-26B8-8646-1FD252A1E37A}"/>
            </ac:spMkLst>
          </pc:spChg>
          <pc:spChg chg="add">
            <ac:chgData name="Karim El Jamali" userId="0a7c8eb8-c4ad-4e01-8ef9-3ece26eb4cac" providerId="ADAL" clId="{00295B70-F1F8-2B4C-BACE-D2E43ACEFBDE}" dt="2022-11-30T02:50:23.146" v="0"/>
            <ac:spMkLst>
              <pc:docMk/>
              <pc:sldMasterMk cId="1532691917" sldId="2147483964"/>
              <pc:sldLayoutMk cId="1218548591" sldId="2147483980"/>
              <ac:spMk id="21" creationId="{A68AB047-BF29-4525-BA53-E64A2C03497B}"/>
            </ac:spMkLst>
          </pc:spChg>
          <pc:spChg chg="add">
            <ac:chgData name="Karim El Jamali" userId="0a7c8eb8-c4ad-4e01-8ef9-3ece26eb4cac" providerId="ADAL" clId="{00295B70-F1F8-2B4C-BACE-D2E43ACEFBDE}" dt="2022-11-30T02:50:23.146" v="0"/>
            <ac:spMkLst>
              <pc:docMk/>
              <pc:sldMasterMk cId="1532691917" sldId="2147483964"/>
              <pc:sldLayoutMk cId="1218548591" sldId="2147483980"/>
              <ac:spMk id="26" creationId="{CDB6B52B-3107-0C8B-FD0E-E39FD3B5FACA}"/>
            </ac:spMkLst>
          </pc:spChg>
          <pc:spChg chg="add">
            <ac:chgData name="Karim El Jamali" userId="0a7c8eb8-c4ad-4e01-8ef9-3ece26eb4cac" providerId="ADAL" clId="{00295B70-F1F8-2B4C-BACE-D2E43ACEFBDE}" dt="2022-11-30T02:50:23.146" v="0"/>
            <ac:spMkLst>
              <pc:docMk/>
              <pc:sldMasterMk cId="1532691917" sldId="2147483964"/>
              <pc:sldLayoutMk cId="1218548591" sldId="2147483980"/>
              <ac:spMk id="29" creationId="{F69C0615-C791-CF99-BF6A-B5A430BBD21D}"/>
            </ac:spMkLst>
          </pc:spChg>
          <pc:cxnChg chg="add">
            <ac:chgData name="Karim El Jamali" userId="0a7c8eb8-c4ad-4e01-8ef9-3ece26eb4cac" providerId="ADAL" clId="{00295B70-F1F8-2B4C-BACE-D2E43ACEFBDE}" dt="2022-11-30T02:50:23.146" v="0"/>
            <ac:cxnSpMkLst>
              <pc:docMk/>
              <pc:sldMasterMk cId="1532691917" sldId="2147483964"/>
              <pc:sldLayoutMk cId="1218548591" sldId="2147483980"/>
              <ac:cxnSpMk id="11" creationId="{702CFFFF-18A3-18F2-AC83-21F173CED5A1}"/>
            </ac:cxnSpMkLst>
          </pc:cxnChg>
        </pc:sldLayoutChg>
      </pc:sldMasterChg>
      <pc:sldMasterChg chg="addSp modSldLayout">
        <pc:chgData name="Karim El Jamali" userId="0a7c8eb8-c4ad-4e01-8ef9-3ece26eb4cac" providerId="ADAL" clId="{00295B70-F1F8-2B4C-BACE-D2E43ACEFBDE}" dt="2022-11-30T02:51:08.851" v="23"/>
        <pc:sldMasterMkLst>
          <pc:docMk/>
          <pc:sldMasterMk cId="3309174115" sldId="2147483964"/>
        </pc:sldMasterMkLst>
        <pc:spChg chg="add">
          <ac:chgData name="Karim El Jamali" userId="0a7c8eb8-c4ad-4e01-8ef9-3ece26eb4cac" providerId="ADAL" clId="{00295B70-F1F8-2B4C-BACE-D2E43ACEFBDE}" dt="2022-11-30T02:51:08.851" v="23"/>
          <ac:spMkLst>
            <pc:docMk/>
            <pc:sldMasterMk cId="3309174115" sldId="2147483964"/>
            <ac:spMk id="16" creationId="{1B6B9299-1B10-8592-7746-C6768B077FE1}"/>
          </ac:spMkLst>
        </pc:spChg>
        <pc:spChg chg="add">
          <ac:chgData name="Karim El Jamali" userId="0a7c8eb8-c4ad-4e01-8ef9-3ece26eb4cac" providerId="ADAL" clId="{00295B70-F1F8-2B4C-BACE-D2E43ACEFBDE}" dt="2022-11-30T02:51:08.851" v="23"/>
          <ac:spMkLst>
            <pc:docMk/>
            <pc:sldMasterMk cId="3309174115" sldId="2147483964"/>
            <ac:spMk id="17" creationId="{4FCD73C5-60EA-01CA-2C60-0F9CF1B36175}"/>
          </ac:spMkLst>
        </pc:spChg>
        <pc:picChg chg="add">
          <ac:chgData name="Karim El Jamali" userId="0a7c8eb8-c4ad-4e01-8ef9-3ece26eb4cac" providerId="ADAL" clId="{00295B70-F1F8-2B4C-BACE-D2E43ACEFBDE}" dt="2022-11-30T02:51:08.851" v="23"/>
          <ac:picMkLst>
            <pc:docMk/>
            <pc:sldMasterMk cId="3309174115" sldId="2147483964"/>
            <ac:picMk id="5" creationId="{7F6F3AAE-EDFE-E700-67BB-1B6378C597C3}"/>
          </ac:picMkLst>
        </pc:picChg>
        <pc:picChg chg="add">
          <ac:chgData name="Karim El Jamali" userId="0a7c8eb8-c4ad-4e01-8ef9-3ece26eb4cac" providerId="ADAL" clId="{00295B70-F1F8-2B4C-BACE-D2E43ACEFBDE}" dt="2022-11-30T02:51:08.851" v="23"/>
          <ac:picMkLst>
            <pc:docMk/>
            <pc:sldMasterMk cId="3309174115" sldId="2147483964"/>
            <ac:picMk id="15" creationId="{17997D31-8BB1-DB29-988F-5AAC8484AC4C}"/>
          </ac:picMkLst>
        </pc:picChg>
        <pc:picChg chg="add">
          <ac:chgData name="Karim El Jamali" userId="0a7c8eb8-c4ad-4e01-8ef9-3ece26eb4cac" providerId="ADAL" clId="{00295B70-F1F8-2B4C-BACE-D2E43ACEFBDE}" dt="2022-11-30T02:51:08.851" v="23"/>
          <ac:picMkLst>
            <pc:docMk/>
            <pc:sldMasterMk cId="3309174115" sldId="2147483964"/>
            <ac:picMk id="19" creationId="{FFCED471-DBD8-F923-5C04-F4AE0701913D}"/>
          </ac:picMkLst>
        </pc:picChg>
        <pc:picChg chg="add">
          <ac:chgData name="Karim El Jamali" userId="0a7c8eb8-c4ad-4e01-8ef9-3ece26eb4cac" providerId="ADAL" clId="{00295B70-F1F8-2B4C-BACE-D2E43ACEFBDE}" dt="2022-11-30T02:51:08.851" v="23"/>
          <ac:picMkLst>
            <pc:docMk/>
            <pc:sldMasterMk cId="3309174115" sldId="2147483964"/>
            <ac:picMk id="20" creationId="{E6AE5EDB-5442-CE50-CD15-77680CBC54F5}"/>
          </ac:picMkLst>
        </pc:picChg>
        <pc:cxnChg chg="add">
          <ac:chgData name="Karim El Jamali" userId="0a7c8eb8-c4ad-4e01-8ef9-3ece26eb4cac" providerId="ADAL" clId="{00295B70-F1F8-2B4C-BACE-D2E43ACEFBDE}" dt="2022-11-30T02:51:08.851" v="23"/>
          <ac:cxnSpMkLst>
            <pc:docMk/>
            <pc:sldMasterMk cId="3309174115" sldId="2147483964"/>
            <ac:cxnSpMk id="18" creationId="{AD2CBF7E-EF14-DEE7-0DB3-7F9C4BEB3A68}"/>
          </ac:cxnSpMkLst>
        </pc:cxnChg>
        <pc:sldLayoutChg chg="addSp">
          <pc:chgData name="Karim El Jamali" userId="0a7c8eb8-c4ad-4e01-8ef9-3ece26eb4cac" providerId="ADAL" clId="{00295B70-F1F8-2B4C-BACE-D2E43ACEFBDE}" dt="2022-11-30T02:51:08.851" v="23"/>
          <pc:sldLayoutMkLst>
            <pc:docMk/>
            <pc:sldMasterMk cId="3309174115" sldId="2147483964"/>
            <pc:sldLayoutMk cId="3048535227" sldId="2147483980"/>
          </pc:sldLayoutMkLst>
          <pc:spChg chg="add">
            <ac:chgData name="Karim El Jamali" userId="0a7c8eb8-c4ad-4e01-8ef9-3ece26eb4cac" providerId="ADAL" clId="{00295B70-F1F8-2B4C-BACE-D2E43ACEFBDE}" dt="2022-11-30T02:51:08.851" v="23"/>
            <ac:spMkLst>
              <pc:docMk/>
              <pc:sldMasterMk cId="3309174115" sldId="2147483964"/>
              <pc:sldLayoutMk cId="3048535227" sldId="2147483980"/>
              <ac:spMk id="3" creationId="{63E72B29-EA69-0F17-249E-BD8EAE440C4A}"/>
            </ac:spMkLst>
          </pc:spChg>
          <pc:spChg chg="add">
            <ac:chgData name="Karim El Jamali" userId="0a7c8eb8-c4ad-4e01-8ef9-3ece26eb4cac" providerId="ADAL" clId="{00295B70-F1F8-2B4C-BACE-D2E43ACEFBDE}" dt="2022-11-30T02:51:08.851" v="23"/>
            <ac:spMkLst>
              <pc:docMk/>
              <pc:sldMasterMk cId="3309174115" sldId="2147483964"/>
              <pc:sldLayoutMk cId="3048535227" sldId="2147483980"/>
              <ac:spMk id="16" creationId="{3F8A5C49-B0FF-F237-C082-B6221C94CC5B}"/>
            </ac:spMkLst>
          </pc:spChg>
          <pc:spChg chg="add">
            <ac:chgData name="Karim El Jamali" userId="0a7c8eb8-c4ad-4e01-8ef9-3ece26eb4cac" providerId="ADAL" clId="{00295B70-F1F8-2B4C-BACE-D2E43ACEFBDE}" dt="2022-11-30T02:51:08.851" v="23"/>
            <ac:spMkLst>
              <pc:docMk/>
              <pc:sldMasterMk cId="3309174115" sldId="2147483964"/>
              <pc:sldLayoutMk cId="3048535227" sldId="2147483980"/>
              <ac:spMk id="21" creationId="{6D551860-63BE-CD87-B75C-C7360528C6BD}"/>
            </ac:spMkLst>
          </pc:spChg>
          <pc:spChg chg="add">
            <ac:chgData name="Karim El Jamali" userId="0a7c8eb8-c4ad-4e01-8ef9-3ece26eb4cac" providerId="ADAL" clId="{00295B70-F1F8-2B4C-BACE-D2E43ACEFBDE}" dt="2022-11-30T02:51:08.851" v="23"/>
            <ac:spMkLst>
              <pc:docMk/>
              <pc:sldMasterMk cId="3309174115" sldId="2147483964"/>
              <pc:sldLayoutMk cId="3048535227" sldId="2147483980"/>
              <ac:spMk id="26" creationId="{A517E16F-1DA3-B38E-8692-D5CDFEF292A8}"/>
            </ac:spMkLst>
          </pc:spChg>
          <pc:spChg chg="add">
            <ac:chgData name="Karim El Jamali" userId="0a7c8eb8-c4ad-4e01-8ef9-3ece26eb4cac" providerId="ADAL" clId="{00295B70-F1F8-2B4C-BACE-D2E43ACEFBDE}" dt="2022-11-30T02:51:08.851" v="23"/>
            <ac:spMkLst>
              <pc:docMk/>
              <pc:sldMasterMk cId="3309174115" sldId="2147483964"/>
              <pc:sldLayoutMk cId="3048535227" sldId="2147483980"/>
              <ac:spMk id="29" creationId="{175EE4B2-E756-1050-8F23-7DED13ECDF7D}"/>
            </ac:spMkLst>
          </pc:spChg>
          <pc:cxnChg chg="add">
            <ac:chgData name="Karim El Jamali" userId="0a7c8eb8-c4ad-4e01-8ef9-3ece26eb4cac" providerId="ADAL" clId="{00295B70-F1F8-2B4C-BACE-D2E43ACEFBDE}" dt="2022-11-30T02:51:08.851" v="23"/>
            <ac:cxnSpMkLst>
              <pc:docMk/>
              <pc:sldMasterMk cId="3309174115" sldId="2147483964"/>
              <pc:sldLayoutMk cId="3048535227" sldId="2147483980"/>
              <ac:cxnSpMk id="11" creationId="{F4F8EE3B-E4E2-4B04-726E-E8589B572C31}"/>
            </ac:cxnSpMkLst>
          </pc:cxnChg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2:23.372" v="87"/>
        <pc:sldMasterMkLst>
          <pc:docMk/>
          <pc:sldMasterMk cId="1924650239" sldId="2147483965"/>
        </pc:sldMasterMkLst>
        <pc:spChg chg="add">
          <ac:chgData name="Karim El Jamali" userId="0a7c8eb8-c4ad-4e01-8ef9-3ece26eb4cac" providerId="ADAL" clId="{00295B70-F1F8-2B4C-BACE-D2E43ACEFBDE}" dt="2022-11-30T02:52:19.685" v="83"/>
          <ac:spMkLst>
            <pc:docMk/>
            <pc:sldMasterMk cId="1924650239" sldId="2147483965"/>
            <ac:spMk id="9" creationId="{4F204EB8-78A6-8560-F5E5-A373AF3CC7A5}"/>
          </ac:spMkLst>
        </pc:spChg>
        <pc:spChg chg="add">
          <ac:chgData name="Karim El Jamali" userId="0a7c8eb8-c4ad-4e01-8ef9-3ece26eb4cac" providerId="ADAL" clId="{00295B70-F1F8-2B4C-BACE-D2E43ACEFBDE}" dt="2022-11-30T02:52:19.685" v="83"/>
          <ac:spMkLst>
            <pc:docMk/>
            <pc:sldMasterMk cId="1924650239" sldId="2147483965"/>
            <ac:spMk id="10" creationId="{2C85475A-9ED6-7D9A-E872-1A682D5E0D0F}"/>
          </ac:spMkLst>
        </pc:spChg>
        <pc:picChg chg="add">
          <ac:chgData name="Karim El Jamali" userId="0a7c8eb8-c4ad-4e01-8ef9-3ece26eb4cac" providerId="ADAL" clId="{00295B70-F1F8-2B4C-BACE-D2E43ACEFBDE}" dt="2022-11-30T02:52:19.685" v="83"/>
          <ac:picMkLst>
            <pc:docMk/>
            <pc:sldMasterMk cId="1924650239" sldId="2147483965"/>
            <ac:picMk id="7" creationId="{D0E9C889-8418-823F-0C32-44F27B3047FE}"/>
          </ac:picMkLst>
        </pc:picChg>
        <pc:picChg chg="add">
          <ac:chgData name="Karim El Jamali" userId="0a7c8eb8-c4ad-4e01-8ef9-3ece26eb4cac" providerId="ADAL" clId="{00295B70-F1F8-2B4C-BACE-D2E43ACEFBDE}" dt="2022-11-30T02:52:19.685" v="83"/>
          <ac:picMkLst>
            <pc:docMk/>
            <pc:sldMasterMk cId="1924650239" sldId="2147483965"/>
            <ac:picMk id="8" creationId="{9CEB6FA4-D21F-0DDC-AD97-21C52649BBE3}"/>
          </ac:picMkLst>
        </pc:picChg>
        <pc:picChg chg="add">
          <ac:chgData name="Karim El Jamali" userId="0a7c8eb8-c4ad-4e01-8ef9-3ece26eb4cac" providerId="ADAL" clId="{00295B70-F1F8-2B4C-BACE-D2E43ACEFBDE}" dt="2022-11-30T02:52:19.685" v="83"/>
          <ac:picMkLst>
            <pc:docMk/>
            <pc:sldMasterMk cId="1924650239" sldId="2147483965"/>
            <ac:picMk id="12" creationId="{C6E10D45-1418-1F77-DA9A-A6AD183A0807}"/>
          </ac:picMkLst>
        </pc:picChg>
        <pc:picChg chg="add">
          <ac:chgData name="Karim El Jamali" userId="0a7c8eb8-c4ad-4e01-8ef9-3ece26eb4cac" providerId="ADAL" clId="{00295B70-F1F8-2B4C-BACE-D2E43ACEFBDE}" dt="2022-11-30T02:52:19.685" v="83"/>
          <ac:picMkLst>
            <pc:docMk/>
            <pc:sldMasterMk cId="1924650239" sldId="2147483965"/>
            <ac:picMk id="13" creationId="{A1647F35-545F-7978-3A3C-C42E722755F3}"/>
          </ac:picMkLst>
        </pc:picChg>
        <pc:cxnChg chg="add">
          <ac:chgData name="Karim El Jamali" userId="0a7c8eb8-c4ad-4e01-8ef9-3ece26eb4cac" providerId="ADAL" clId="{00295B70-F1F8-2B4C-BACE-D2E43ACEFBDE}" dt="2022-11-30T02:52:19.685" v="83"/>
          <ac:cxnSpMkLst>
            <pc:docMk/>
            <pc:sldMasterMk cId="1924650239" sldId="2147483965"/>
            <ac:cxnSpMk id="11" creationId="{678C32E3-4AC3-5232-FC19-BB04045923CB}"/>
          </ac:cxnSpMkLst>
        </pc:cxnChg>
        <pc:sldLayoutChg chg="modTransition">
          <pc:chgData name="Karim El Jamali" userId="0a7c8eb8-c4ad-4e01-8ef9-3ece26eb4cac" providerId="ADAL" clId="{00295B70-F1F8-2B4C-BACE-D2E43ACEFBDE}" dt="2022-11-30T02:52:23.372" v="87"/>
          <pc:sldLayoutMkLst>
            <pc:docMk/>
            <pc:sldMasterMk cId="1924650239" sldId="2147483965"/>
            <pc:sldLayoutMk cId="4212356272" sldId="2147483967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2:23.372" v="87"/>
          <pc:sldLayoutMkLst>
            <pc:docMk/>
            <pc:sldMasterMk cId="1924650239" sldId="2147483965"/>
            <pc:sldLayoutMk cId="503779655" sldId="2147483971"/>
          </pc:sldLayoutMkLst>
        </pc:sldLayoutChg>
        <pc:sldLayoutChg chg="addSp delSp">
          <pc:chgData name="Karim El Jamali" userId="0a7c8eb8-c4ad-4e01-8ef9-3ece26eb4cac" providerId="ADAL" clId="{00295B70-F1F8-2B4C-BACE-D2E43ACEFBDE}" dt="2022-11-30T02:52:23.372" v="87"/>
          <pc:sldLayoutMkLst>
            <pc:docMk/>
            <pc:sldMasterMk cId="1924650239" sldId="2147483965"/>
            <pc:sldLayoutMk cId="2348787599" sldId="2147483977"/>
          </pc:sldLayoutMkLst>
          <pc:spChg chg="add del">
            <ac:chgData name="Karim El Jamali" userId="0a7c8eb8-c4ad-4e01-8ef9-3ece26eb4cac" providerId="ADAL" clId="{00295B70-F1F8-2B4C-BACE-D2E43ACEFBDE}" dt="2022-11-30T02:52:23.372" v="87"/>
            <ac:spMkLst>
              <pc:docMk/>
              <pc:sldMasterMk cId="1924650239" sldId="2147483965"/>
              <pc:sldLayoutMk cId="2348787599" sldId="2147483977"/>
              <ac:spMk id="46" creationId="{00000000-0000-0000-0000-000000000000}"/>
            </ac:spMkLst>
          </pc:spChg>
          <pc:spChg chg="add del">
            <ac:chgData name="Karim El Jamali" userId="0a7c8eb8-c4ad-4e01-8ef9-3ece26eb4cac" providerId="ADAL" clId="{00295B70-F1F8-2B4C-BACE-D2E43ACEFBDE}" dt="2022-11-30T02:52:23.372" v="87"/>
            <ac:spMkLst>
              <pc:docMk/>
              <pc:sldMasterMk cId="1924650239" sldId="2147483965"/>
              <pc:sldLayoutMk cId="2348787599" sldId="2147483977"/>
              <ac:spMk id="47" creationId="{00000000-0000-0000-0000-000000000000}"/>
            </ac:spMkLst>
          </pc:spChg>
          <pc:picChg chg="add del">
            <ac:chgData name="Karim El Jamali" userId="0a7c8eb8-c4ad-4e01-8ef9-3ece26eb4cac" providerId="ADAL" clId="{00295B70-F1F8-2B4C-BACE-D2E43ACEFBDE}" dt="2022-11-30T02:52:23.372" v="87"/>
            <ac:picMkLst>
              <pc:docMk/>
              <pc:sldMasterMk cId="1924650239" sldId="2147483965"/>
              <pc:sldLayoutMk cId="2348787599" sldId="2147483977"/>
              <ac:picMk id="28" creationId="{00000000-0000-0000-0000-000000000000}"/>
            </ac:picMkLst>
          </pc:picChg>
          <pc:cxnChg chg="add del">
            <ac:chgData name="Karim El Jamali" userId="0a7c8eb8-c4ad-4e01-8ef9-3ece26eb4cac" providerId="ADAL" clId="{00295B70-F1F8-2B4C-BACE-D2E43ACEFBDE}" dt="2022-11-30T02:52:23.372" v="87"/>
            <ac:cxnSpMkLst>
              <pc:docMk/>
              <pc:sldMasterMk cId="1924650239" sldId="2147483965"/>
              <pc:sldLayoutMk cId="2348787599" sldId="2147483977"/>
              <ac:cxnSpMk id="49" creationId="{00000000-0000-0000-0000-000000000000}"/>
            </ac:cxnSpMkLst>
          </pc:cxnChg>
        </pc:sldLayoutChg>
      </pc:sldMasterChg>
      <pc:sldMasterChg chg="addSp delSp mod modSldLayout">
        <pc:chgData name="Karim El Jamali" userId="0a7c8eb8-c4ad-4e01-8ef9-3ece26eb4cac" providerId="ADAL" clId="{00295B70-F1F8-2B4C-BACE-D2E43ACEFBDE}" dt="2022-11-30T02:58:29.767" v="154" actId="478"/>
        <pc:sldMasterMkLst>
          <pc:docMk/>
          <pc:sldMasterMk cId="2068861890" sldId="2147483965"/>
        </pc:sldMasterMkLst>
        <pc:spChg chg="add">
          <ac:chgData name="Karim El Jamali" userId="0a7c8eb8-c4ad-4e01-8ef9-3ece26eb4cac" providerId="ADAL" clId="{00295B70-F1F8-2B4C-BACE-D2E43ACEFBDE}" dt="2022-11-30T02:57:26.975" v="150"/>
          <ac:spMkLst>
            <pc:docMk/>
            <pc:sldMasterMk cId="2068861890" sldId="2147483965"/>
            <ac:spMk id="16" creationId="{4ED7F561-677B-0B47-AADB-0BE972478803}"/>
          </ac:spMkLst>
        </pc:spChg>
        <pc:spChg chg="add del">
          <ac:chgData name="Karim El Jamali" userId="0a7c8eb8-c4ad-4e01-8ef9-3ece26eb4cac" providerId="ADAL" clId="{00295B70-F1F8-2B4C-BACE-D2E43ACEFBDE}" dt="2022-11-30T02:58:29.767" v="154" actId="478"/>
          <ac:spMkLst>
            <pc:docMk/>
            <pc:sldMasterMk cId="2068861890" sldId="2147483965"/>
            <ac:spMk id="17" creationId="{929AE5AA-2FB9-84ED-A45C-2853F18A50FD}"/>
          </ac:spMkLst>
        </pc:spChg>
        <pc:picChg chg="add">
          <ac:chgData name="Karim El Jamali" userId="0a7c8eb8-c4ad-4e01-8ef9-3ece26eb4cac" providerId="ADAL" clId="{00295B70-F1F8-2B4C-BACE-D2E43ACEFBDE}" dt="2022-11-30T02:57:26.975" v="150"/>
          <ac:picMkLst>
            <pc:docMk/>
            <pc:sldMasterMk cId="2068861890" sldId="2147483965"/>
            <ac:picMk id="5" creationId="{C6F6E1F4-69D3-E70C-BD4E-5553922C9DC9}"/>
          </ac:picMkLst>
        </pc:picChg>
        <pc:picChg chg="add">
          <ac:chgData name="Karim El Jamali" userId="0a7c8eb8-c4ad-4e01-8ef9-3ece26eb4cac" providerId="ADAL" clId="{00295B70-F1F8-2B4C-BACE-D2E43ACEFBDE}" dt="2022-11-30T02:57:26.975" v="150"/>
          <ac:picMkLst>
            <pc:docMk/>
            <pc:sldMasterMk cId="2068861890" sldId="2147483965"/>
            <ac:picMk id="15" creationId="{83179087-741E-12BF-1F77-C729C20F4D92}"/>
          </ac:picMkLst>
        </pc:picChg>
        <pc:picChg chg="add">
          <ac:chgData name="Karim El Jamali" userId="0a7c8eb8-c4ad-4e01-8ef9-3ece26eb4cac" providerId="ADAL" clId="{00295B70-F1F8-2B4C-BACE-D2E43ACEFBDE}" dt="2022-11-30T02:57:26.975" v="150"/>
          <ac:picMkLst>
            <pc:docMk/>
            <pc:sldMasterMk cId="2068861890" sldId="2147483965"/>
            <ac:picMk id="19" creationId="{F8E55E55-83D5-F16F-882A-04A3C87D2FC1}"/>
          </ac:picMkLst>
        </pc:picChg>
        <pc:picChg chg="add">
          <ac:chgData name="Karim El Jamali" userId="0a7c8eb8-c4ad-4e01-8ef9-3ece26eb4cac" providerId="ADAL" clId="{00295B70-F1F8-2B4C-BACE-D2E43ACEFBDE}" dt="2022-11-30T02:57:26.975" v="150"/>
          <ac:picMkLst>
            <pc:docMk/>
            <pc:sldMasterMk cId="2068861890" sldId="2147483965"/>
            <ac:picMk id="20" creationId="{3047C712-321B-07AE-D7F0-DDF93E0EF83D}"/>
          </ac:picMkLst>
        </pc:picChg>
        <pc:cxnChg chg="add">
          <ac:chgData name="Karim El Jamali" userId="0a7c8eb8-c4ad-4e01-8ef9-3ece26eb4cac" providerId="ADAL" clId="{00295B70-F1F8-2B4C-BACE-D2E43ACEFBDE}" dt="2022-11-30T02:57:26.975" v="150"/>
          <ac:cxnSpMkLst>
            <pc:docMk/>
            <pc:sldMasterMk cId="2068861890" sldId="2147483965"/>
            <ac:cxnSpMk id="18" creationId="{56A7F70A-3F89-A699-6F20-3F0A2E5E868E}"/>
          </ac:cxnSpMkLst>
        </pc:cxnChg>
        <pc:sldLayoutChg chg="addSp">
          <pc:chgData name="Karim El Jamali" userId="0a7c8eb8-c4ad-4e01-8ef9-3ece26eb4cac" providerId="ADAL" clId="{00295B70-F1F8-2B4C-BACE-D2E43ACEFBDE}" dt="2022-11-30T02:57:26.975" v="150"/>
          <pc:sldLayoutMkLst>
            <pc:docMk/>
            <pc:sldMasterMk cId="2068861890" sldId="2147483965"/>
            <pc:sldLayoutMk cId="675246633" sldId="2147483981"/>
          </pc:sldLayoutMkLst>
          <pc:spChg chg="add">
            <ac:chgData name="Karim El Jamali" userId="0a7c8eb8-c4ad-4e01-8ef9-3ece26eb4cac" providerId="ADAL" clId="{00295B70-F1F8-2B4C-BACE-D2E43ACEFBDE}" dt="2022-11-30T02:57:26.975" v="150"/>
            <ac:spMkLst>
              <pc:docMk/>
              <pc:sldMasterMk cId="2068861890" sldId="2147483965"/>
              <pc:sldLayoutMk cId="675246633" sldId="2147483981"/>
              <ac:spMk id="3" creationId="{3CA095E9-AF9E-DB7A-8541-75FA0F8FDC41}"/>
            </ac:spMkLst>
          </pc:spChg>
          <pc:spChg chg="add">
            <ac:chgData name="Karim El Jamali" userId="0a7c8eb8-c4ad-4e01-8ef9-3ece26eb4cac" providerId="ADAL" clId="{00295B70-F1F8-2B4C-BACE-D2E43ACEFBDE}" dt="2022-11-30T02:57:26.975" v="150"/>
            <ac:spMkLst>
              <pc:docMk/>
              <pc:sldMasterMk cId="2068861890" sldId="2147483965"/>
              <pc:sldLayoutMk cId="675246633" sldId="2147483981"/>
              <ac:spMk id="16" creationId="{E08EBCD8-F5C1-4EC4-6CFC-78D9230EB288}"/>
            </ac:spMkLst>
          </pc:spChg>
          <pc:spChg chg="add">
            <ac:chgData name="Karim El Jamali" userId="0a7c8eb8-c4ad-4e01-8ef9-3ece26eb4cac" providerId="ADAL" clId="{00295B70-F1F8-2B4C-BACE-D2E43ACEFBDE}" dt="2022-11-30T02:57:26.975" v="150"/>
            <ac:spMkLst>
              <pc:docMk/>
              <pc:sldMasterMk cId="2068861890" sldId="2147483965"/>
              <pc:sldLayoutMk cId="675246633" sldId="2147483981"/>
              <ac:spMk id="21" creationId="{1C063542-2E1B-F80D-78B6-0ACCDECC526C}"/>
            </ac:spMkLst>
          </pc:spChg>
          <pc:spChg chg="add">
            <ac:chgData name="Karim El Jamali" userId="0a7c8eb8-c4ad-4e01-8ef9-3ece26eb4cac" providerId="ADAL" clId="{00295B70-F1F8-2B4C-BACE-D2E43ACEFBDE}" dt="2022-11-30T02:57:26.975" v="150"/>
            <ac:spMkLst>
              <pc:docMk/>
              <pc:sldMasterMk cId="2068861890" sldId="2147483965"/>
              <pc:sldLayoutMk cId="675246633" sldId="2147483981"/>
              <ac:spMk id="26" creationId="{42DA747E-4600-769B-638C-A86CAFB72681}"/>
            </ac:spMkLst>
          </pc:spChg>
          <pc:spChg chg="add">
            <ac:chgData name="Karim El Jamali" userId="0a7c8eb8-c4ad-4e01-8ef9-3ece26eb4cac" providerId="ADAL" clId="{00295B70-F1F8-2B4C-BACE-D2E43ACEFBDE}" dt="2022-11-30T02:57:26.975" v="150"/>
            <ac:spMkLst>
              <pc:docMk/>
              <pc:sldMasterMk cId="2068861890" sldId="2147483965"/>
              <pc:sldLayoutMk cId="675246633" sldId="2147483981"/>
              <ac:spMk id="29" creationId="{72D4789F-EA1B-1A7B-68D1-AA055306BDCC}"/>
            </ac:spMkLst>
          </pc:spChg>
          <pc:cxnChg chg="add">
            <ac:chgData name="Karim El Jamali" userId="0a7c8eb8-c4ad-4e01-8ef9-3ece26eb4cac" providerId="ADAL" clId="{00295B70-F1F8-2B4C-BACE-D2E43ACEFBDE}" dt="2022-11-30T02:57:26.975" v="150"/>
            <ac:cxnSpMkLst>
              <pc:docMk/>
              <pc:sldMasterMk cId="2068861890" sldId="2147483965"/>
              <pc:sldLayoutMk cId="675246633" sldId="2147483981"/>
              <ac:cxnSpMk id="11" creationId="{478E9A9B-FAA6-04B7-4584-90E0BF675073}"/>
            </ac:cxnSpMkLst>
          </pc:cxnChg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2:59.457" v="108"/>
        <pc:sldMasterMkLst>
          <pc:docMk/>
          <pc:sldMasterMk cId="3917996744" sldId="2147483965"/>
        </pc:sldMasterMkLst>
        <pc:spChg chg="add">
          <ac:chgData name="Karim El Jamali" userId="0a7c8eb8-c4ad-4e01-8ef9-3ece26eb4cac" providerId="ADAL" clId="{00295B70-F1F8-2B4C-BACE-D2E43ACEFBDE}" dt="2022-11-30T02:52:33.928" v="88"/>
          <ac:spMkLst>
            <pc:docMk/>
            <pc:sldMasterMk cId="3917996744" sldId="2147483965"/>
            <ac:spMk id="9" creationId="{201C0E09-63C1-130A-0CE8-DA3903FA5410}"/>
          </ac:spMkLst>
        </pc:spChg>
        <pc:spChg chg="add">
          <ac:chgData name="Karim El Jamali" userId="0a7c8eb8-c4ad-4e01-8ef9-3ece26eb4cac" providerId="ADAL" clId="{00295B70-F1F8-2B4C-BACE-D2E43ACEFBDE}" dt="2022-11-30T02:52:33.928" v="88"/>
          <ac:spMkLst>
            <pc:docMk/>
            <pc:sldMasterMk cId="3917996744" sldId="2147483965"/>
            <ac:spMk id="10" creationId="{DD534FFB-8B62-E506-06FA-A64837561609}"/>
          </ac:spMkLst>
        </pc:spChg>
        <pc:picChg chg="add">
          <ac:chgData name="Karim El Jamali" userId="0a7c8eb8-c4ad-4e01-8ef9-3ece26eb4cac" providerId="ADAL" clId="{00295B70-F1F8-2B4C-BACE-D2E43ACEFBDE}" dt="2022-11-30T02:52:33.928" v="88"/>
          <ac:picMkLst>
            <pc:docMk/>
            <pc:sldMasterMk cId="3917996744" sldId="2147483965"/>
            <ac:picMk id="7" creationId="{4A4CA98A-C9A2-1255-AC3E-CC88E73C6114}"/>
          </ac:picMkLst>
        </pc:picChg>
        <pc:picChg chg="add">
          <ac:chgData name="Karim El Jamali" userId="0a7c8eb8-c4ad-4e01-8ef9-3ece26eb4cac" providerId="ADAL" clId="{00295B70-F1F8-2B4C-BACE-D2E43ACEFBDE}" dt="2022-11-30T02:52:33.928" v="88"/>
          <ac:picMkLst>
            <pc:docMk/>
            <pc:sldMasterMk cId="3917996744" sldId="2147483965"/>
            <ac:picMk id="8" creationId="{2E97FEBB-9A5C-0E93-95A7-3D81AAAEEF3B}"/>
          </ac:picMkLst>
        </pc:picChg>
        <pc:picChg chg="add">
          <ac:chgData name="Karim El Jamali" userId="0a7c8eb8-c4ad-4e01-8ef9-3ece26eb4cac" providerId="ADAL" clId="{00295B70-F1F8-2B4C-BACE-D2E43ACEFBDE}" dt="2022-11-30T02:52:33.928" v="88"/>
          <ac:picMkLst>
            <pc:docMk/>
            <pc:sldMasterMk cId="3917996744" sldId="2147483965"/>
            <ac:picMk id="12" creationId="{2254F3FC-1F6C-F5F6-5FF4-A036A75DA83B}"/>
          </ac:picMkLst>
        </pc:picChg>
        <pc:picChg chg="add">
          <ac:chgData name="Karim El Jamali" userId="0a7c8eb8-c4ad-4e01-8ef9-3ece26eb4cac" providerId="ADAL" clId="{00295B70-F1F8-2B4C-BACE-D2E43ACEFBDE}" dt="2022-11-30T02:52:33.928" v="88"/>
          <ac:picMkLst>
            <pc:docMk/>
            <pc:sldMasterMk cId="3917996744" sldId="2147483965"/>
            <ac:picMk id="13" creationId="{28F1065E-6EF4-B21B-E409-05ADE86640CD}"/>
          </ac:picMkLst>
        </pc:picChg>
        <pc:cxnChg chg="add">
          <ac:chgData name="Karim El Jamali" userId="0a7c8eb8-c4ad-4e01-8ef9-3ece26eb4cac" providerId="ADAL" clId="{00295B70-F1F8-2B4C-BACE-D2E43ACEFBDE}" dt="2022-11-30T02:52:33.928" v="88"/>
          <ac:cxnSpMkLst>
            <pc:docMk/>
            <pc:sldMasterMk cId="3917996744" sldId="2147483965"/>
            <ac:cxnSpMk id="11" creationId="{8644FAE5-7F1C-1E7E-5588-3BCFC82C34D1}"/>
          </ac:cxnSpMkLst>
        </pc:cxnChg>
        <pc:sldLayoutChg chg="modTransition">
          <pc:chgData name="Karim El Jamali" userId="0a7c8eb8-c4ad-4e01-8ef9-3ece26eb4cac" providerId="ADAL" clId="{00295B70-F1F8-2B4C-BACE-D2E43ACEFBDE}" dt="2022-11-30T02:52:59.457" v="108"/>
          <pc:sldLayoutMkLst>
            <pc:docMk/>
            <pc:sldMasterMk cId="3917996744" sldId="2147483965"/>
            <pc:sldLayoutMk cId="2311943180" sldId="2147483967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2:59.457" v="108"/>
          <pc:sldLayoutMkLst>
            <pc:docMk/>
            <pc:sldMasterMk cId="3917996744" sldId="2147483965"/>
            <pc:sldLayoutMk cId="938534671" sldId="2147483971"/>
          </pc:sldLayoutMkLst>
        </pc:sldLayoutChg>
        <pc:sldLayoutChg chg="addSp delSp">
          <pc:chgData name="Karim El Jamali" userId="0a7c8eb8-c4ad-4e01-8ef9-3ece26eb4cac" providerId="ADAL" clId="{00295B70-F1F8-2B4C-BACE-D2E43ACEFBDE}" dt="2022-11-30T02:52:59.457" v="108"/>
          <pc:sldLayoutMkLst>
            <pc:docMk/>
            <pc:sldMasterMk cId="3917996744" sldId="2147483965"/>
            <pc:sldLayoutMk cId="593509949" sldId="2147483977"/>
          </pc:sldLayoutMkLst>
          <pc:spChg chg="add del">
            <ac:chgData name="Karim El Jamali" userId="0a7c8eb8-c4ad-4e01-8ef9-3ece26eb4cac" providerId="ADAL" clId="{00295B70-F1F8-2B4C-BACE-D2E43ACEFBDE}" dt="2022-11-30T02:52:59.457" v="108"/>
            <ac:spMkLst>
              <pc:docMk/>
              <pc:sldMasterMk cId="3917996744" sldId="2147483965"/>
              <pc:sldLayoutMk cId="593509949" sldId="2147483977"/>
              <ac:spMk id="46" creationId="{00000000-0000-0000-0000-000000000000}"/>
            </ac:spMkLst>
          </pc:spChg>
          <pc:spChg chg="add del">
            <ac:chgData name="Karim El Jamali" userId="0a7c8eb8-c4ad-4e01-8ef9-3ece26eb4cac" providerId="ADAL" clId="{00295B70-F1F8-2B4C-BACE-D2E43ACEFBDE}" dt="2022-11-30T02:52:59.457" v="108"/>
            <ac:spMkLst>
              <pc:docMk/>
              <pc:sldMasterMk cId="3917996744" sldId="2147483965"/>
              <pc:sldLayoutMk cId="593509949" sldId="2147483977"/>
              <ac:spMk id="47" creationId="{00000000-0000-0000-0000-000000000000}"/>
            </ac:spMkLst>
          </pc:spChg>
          <pc:picChg chg="add del">
            <ac:chgData name="Karim El Jamali" userId="0a7c8eb8-c4ad-4e01-8ef9-3ece26eb4cac" providerId="ADAL" clId="{00295B70-F1F8-2B4C-BACE-D2E43ACEFBDE}" dt="2022-11-30T02:52:59.457" v="108"/>
            <ac:picMkLst>
              <pc:docMk/>
              <pc:sldMasterMk cId="3917996744" sldId="2147483965"/>
              <pc:sldLayoutMk cId="593509949" sldId="2147483977"/>
              <ac:picMk id="28" creationId="{00000000-0000-0000-0000-000000000000}"/>
            </ac:picMkLst>
          </pc:picChg>
          <pc:cxnChg chg="add del">
            <ac:chgData name="Karim El Jamali" userId="0a7c8eb8-c4ad-4e01-8ef9-3ece26eb4cac" providerId="ADAL" clId="{00295B70-F1F8-2B4C-BACE-D2E43ACEFBDE}" dt="2022-11-30T02:52:59.457" v="108"/>
            <ac:cxnSpMkLst>
              <pc:docMk/>
              <pc:sldMasterMk cId="3917996744" sldId="2147483965"/>
              <pc:sldLayoutMk cId="593509949" sldId="2147483977"/>
              <ac:cxnSpMk id="49" creationId="{00000000-0000-0000-0000-000000000000}"/>
            </ac:cxnSpMkLst>
          </pc:cxnChg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2:54.973" v="104"/>
        <pc:sldMasterMkLst>
          <pc:docMk/>
          <pc:sldMasterMk cId="499267456" sldId="2147483980"/>
        </pc:sldMasterMkLst>
        <pc:spChg chg="add">
          <ac:chgData name="Karim El Jamali" userId="0a7c8eb8-c4ad-4e01-8ef9-3ece26eb4cac" providerId="ADAL" clId="{00295B70-F1F8-2B4C-BACE-D2E43ACEFBDE}" dt="2022-11-30T02:52:38.934" v="94"/>
          <ac:spMkLst>
            <pc:docMk/>
            <pc:sldMasterMk cId="499267456" sldId="2147483980"/>
            <ac:spMk id="9" creationId="{5B61F6F5-FDE3-726A-C622-2519432D2A2A}"/>
          </ac:spMkLst>
        </pc:spChg>
        <pc:spChg chg="add">
          <ac:chgData name="Karim El Jamali" userId="0a7c8eb8-c4ad-4e01-8ef9-3ece26eb4cac" providerId="ADAL" clId="{00295B70-F1F8-2B4C-BACE-D2E43ACEFBDE}" dt="2022-11-30T02:52:38.934" v="94"/>
          <ac:spMkLst>
            <pc:docMk/>
            <pc:sldMasterMk cId="499267456" sldId="2147483980"/>
            <ac:spMk id="10" creationId="{A243ADC0-32F6-05FD-ADBD-7C735E48DB0A}"/>
          </ac:spMkLst>
        </pc:spChg>
        <pc:picChg chg="add">
          <ac:chgData name="Karim El Jamali" userId="0a7c8eb8-c4ad-4e01-8ef9-3ece26eb4cac" providerId="ADAL" clId="{00295B70-F1F8-2B4C-BACE-D2E43ACEFBDE}" dt="2022-11-30T02:52:38.934" v="94"/>
          <ac:picMkLst>
            <pc:docMk/>
            <pc:sldMasterMk cId="499267456" sldId="2147483980"/>
            <ac:picMk id="7" creationId="{181C5050-6B08-85FD-EA92-FA62CEB7B008}"/>
          </ac:picMkLst>
        </pc:picChg>
        <pc:picChg chg="add">
          <ac:chgData name="Karim El Jamali" userId="0a7c8eb8-c4ad-4e01-8ef9-3ece26eb4cac" providerId="ADAL" clId="{00295B70-F1F8-2B4C-BACE-D2E43ACEFBDE}" dt="2022-11-30T02:52:38.934" v="94"/>
          <ac:picMkLst>
            <pc:docMk/>
            <pc:sldMasterMk cId="499267456" sldId="2147483980"/>
            <ac:picMk id="8" creationId="{976F0049-3B6B-9BA4-B1A3-B9CA01D143C2}"/>
          </ac:picMkLst>
        </pc:picChg>
        <pc:picChg chg="add">
          <ac:chgData name="Karim El Jamali" userId="0a7c8eb8-c4ad-4e01-8ef9-3ece26eb4cac" providerId="ADAL" clId="{00295B70-F1F8-2B4C-BACE-D2E43ACEFBDE}" dt="2022-11-30T02:52:38.934" v="94"/>
          <ac:picMkLst>
            <pc:docMk/>
            <pc:sldMasterMk cId="499267456" sldId="2147483980"/>
            <ac:picMk id="12" creationId="{B34E6E62-7215-0DBB-B9DF-FCB8BF96B161}"/>
          </ac:picMkLst>
        </pc:picChg>
        <pc:picChg chg="add">
          <ac:chgData name="Karim El Jamali" userId="0a7c8eb8-c4ad-4e01-8ef9-3ece26eb4cac" providerId="ADAL" clId="{00295B70-F1F8-2B4C-BACE-D2E43ACEFBDE}" dt="2022-11-30T02:52:38.934" v="94"/>
          <ac:picMkLst>
            <pc:docMk/>
            <pc:sldMasterMk cId="499267456" sldId="2147483980"/>
            <ac:picMk id="13" creationId="{D0D89B6C-072E-C1D5-C9FF-E15BCF880575}"/>
          </ac:picMkLst>
        </pc:picChg>
        <pc:cxnChg chg="add">
          <ac:chgData name="Karim El Jamali" userId="0a7c8eb8-c4ad-4e01-8ef9-3ece26eb4cac" providerId="ADAL" clId="{00295B70-F1F8-2B4C-BACE-D2E43ACEFBDE}" dt="2022-11-30T02:52:38.934" v="94"/>
          <ac:cxnSpMkLst>
            <pc:docMk/>
            <pc:sldMasterMk cId="499267456" sldId="2147483980"/>
            <ac:cxnSpMk id="11" creationId="{EC736C95-1ECF-60D5-42CA-A38E728BEA5A}"/>
          </ac:cxnSpMkLst>
        </pc:cxnChg>
        <pc:sldLayoutChg chg="modTransition">
          <pc:chgData name="Karim El Jamali" userId="0a7c8eb8-c4ad-4e01-8ef9-3ece26eb4cac" providerId="ADAL" clId="{00295B70-F1F8-2B4C-BACE-D2E43ACEFBDE}" dt="2022-11-30T02:52:54.973" v="104"/>
          <pc:sldLayoutMkLst>
            <pc:docMk/>
            <pc:sldMasterMk cId="499267456" sldId="2147483980"/>
            <pc:sldLayoutMk cId="2496896748" sldId="2147483982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2:54.973" v="104"/>
          <pc:sldLayoutMkLst>
            <pc:docMk/>
            <pc:sldMasterMk cId="499267456" sldId="2147483980"/>
            <pc:sldLayoutMk cId="4157670909" sldId="2147483986"/>
          </pc:sldLayoutMkLst>
        </pc:sldLayoutChg>
        <pc:sldLayoutChg chg="addSp delSp">
          <pc:chgData name="Karim El Jamali" userId="0a7c8eb8-c4ad-4e01-8ef9-3ece26eb4cac" providerId="ADAL" clId="{00295B70-F1F8-2B4C-BACE-D2E43ACEFBDE}" dt="2022-11-30T02:52:54.973" v="104"/>
          <pc:sldLayoutMkLst>
            <pc:docMk/>
            <pc:sldMasterMk cId="499267456" sldId="2147483980"/>
            <pc:sldLayoutMk cId="3820558992" sldId="2147483992"/>
          </pc:sldLayoutMkLst>
          <pc:spChg chg="add del">
            <ac:chgData name="Karim El Jamali" userId="0a7c8eb8-c4ad-4e01-8ef9-3ece26eb4cac" providerId="ADAL" clId="{00295B70-F1F8-2B4C-BACE-D2E43ACEFBDE}" dt="2022-11-30T02:52:54.973" v="104"/>
            <ac:spMkLst>
              <pc:docMk/>
              <pc:sldMasterMk cId="499267456" sldId="2147483980"/>
              <pc:sldLayoutMk cId="3820558992" sldId="2147483992"/>
              <ac:spMk id="46" creationId="{00000000-0000-0000-0000-000000000000}"/>
            </ac:spMkLst>
          </pc:spChg>
          <pc:spChg chg="add del">
            <ac:chgData name="Karim El Jamali" userId="0a7c8eb8-c4ad-4e01-8ef9-3ece26eb4cac" providerId="ADAL" clId="{00295B70-F1F8-2B4C-BACE-D2E43ACEFBDE}" dt="2022-11-30T02:52:54.973" v="104"/>
            <ac:spMkLst>
              <pc:docMk/>
              <pc:sldMasterMk cId="499267456" sldId="2147483980"/>
              <pc:sldLayoutMk cId="3820558992" sldId="2147483992"/>
              <ac:spMk id="47" creationId="{00000000-0000-0000-0000-000000000000}"/>
            </ac:spMkLst>
          </pc:spChg>
          <pc:picChg chg="add del">
            <ac:chgData name="Karim El Jamali" userId="0a7c8eb8-c4ad-4e01-8ef9-3ece26eb4cac" providerId="ADAL" clId="{00295B70-F1F8-2B4C-BACE-D2E43ACEFBDE}" dt="2022-11-30T02:52:54.973" v="104"/>
            <ac:picMkLst>
              <pc:docMk/>
              <pc:sldMasterMk cId="499267456" sldId="2147483980"/>
              <pc:sldLayoutMk cId="3820558992" sldId="2147483992"/>
              <ac:picMk id="28" creationId="{00000000-0000-0000-0000-000000000000}"/>
            </ac:picMkLst>
          </pc:picChg>
          <pc:cxnChg chg="add del">
            <ac:chgData name="Karim El Jamali" userId="0a7c8eb8-c4ad-4e01-8ef9-3ece26eb4cac" providerId="ADAL" clId="{00295B70-F1F8-2B4C-BACE-D2E43ACEFBDE}" dt="2022-11-30T02:52:54.973" v="104"/>
            <ac:cxnSpMkLst>
              <pc:docMk/>
              <pc:sldMasterMk cId="499267456" sldId="2147483980"/>
              <pc:sldLayoutMk cId="3820558992" sldId="2147483992"/>
              <ac:cxnSpMk id="49" creationId="{00000000-0000-0000-0000-000000000000}"/>
            </ac:cxnSpMkLst>
          </pc:cxnChg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0:38.984" v="18"/>
        <pc:sldMasterMkLst>
          <pc:docMk/>
          <pc:sldMasterMk cId="1196277897" sldId="2147483988"/>
        </pc:sldMasterMkLst>
        <pc:spChg chg="add">
          <ac:chgData name="Karim El Jamali" userId="0a7c8eb8-c4ad-4e01-8ef9-3ece26eb4cac" providerId="ADAL" clId="{00295B70-F1F8-2B4C-BACE-D2E43ACEFBDE}" dt="2022-11-30T02:50:30.434" v="4"/>
          <ac:spMkLst>
            <pc:docMk/>
            <pc:sldMasterMk cId="1196277897" sldId="2147483988"/>
            <ac:spMk id="9" creationId="{00F0DF3E-73D5-0030-7270-8A8A87A662AF}"/>
          </ac:spMkLst>
        </pc:spChg>
        <pc:spChg chg="add">
          <ac:chgData name="Karim El Jamali" userId="0a7c8eb8-c4ad-4e01-8ef9-3ece26eb4cac" providerId="ADAL" clId="{00295B70-F1F8-2B4C-BACE-D2E43ACEFBDE}" dt="2022-11-30T02:50:30.434" v="4"/>
          <ac:spMkLst>
            <pc:docMk/>
            <pc:sldMasterMk cId="1196277897" sldId="2147483988"/>
            <ac:spMk id="10" creationId="{02C0FC25-89C9-8941-A6DD-E38EEA43B5AC}"/>
          </ac:spMkLst>
        </pc:spChg>
        <pc:picChg chg="add">
          <ac:chgData name="Karim El Jamali" userId="0a7c8eb8-c4ad-4e01-8ef9-3ece26eb4cac" providerId="ADAL" clId="{00295B70-F1F8-2B4C-BACE-D2E43ACEFBDE}" dt="2022-11-30T02:50:30.434" v="4"/>
          <ac:picMkLst>
            <pc:docMk/>
            <pc:sldMasterMk cId="1196277897" sldId="2147483988"/>
            <ac:picMk id="7" creationId="{31C96ADB-61DD-FDD4-4B2E-8C6D3236F387}"/>
          </ac:picMkLst>
        </pc:picChg>
        <pc:picChg chg="add">
          <ac:chgData name="Karim El Jamali" userId="0a7c8eb8-c4ad-4e01-8ef9-3ece26eb4cac" providerId="ADAL" clId="{00295B70-F1F8-2B4C-BACE-D2E43ACEFBDE}" dt="2022-11-30T02:50:30.434" v="4"/>
          <ac:picMkLst>
            <pc:docMk/>
            <pc:sldMasterMk cId="1196277897" sldId="2147483988"/>
            <ac:picMk id="8" creationId="{AB58CEF9-D841-49EE-665E-24A38C6ED9F0}"/>
          </ac:picMkLst>
        </pc:picChg>
        <pc:picChg chg="add">
          <ac:chgData name="Karim El Jamali" userId="0a7c8eb8-c4ad-4e01-8ef9-3ece26eb4cac" providerId="ADAL" clId="{00295B70-F1F8-2B4C-BACE-D2E43ACEFBDE}" dt="2022-11-30T02:50:30.434" v="4"/>
          <ac:picMkLst>
            <pc:docMk/>
            <pc:sldMasterMk cId="1196277897" sldId="2147483988"/>
            <ac:picMk id="12" creationId="{51E27B86-9D8B-4CC3-770B-C2C0F20215E7}"/>
          </ac:picMkLst>
        </pc:picChg>
        <pc:picChg chg="add">
          <ac:chgData name="Karim El Jamali" userId="0a7c8eb8-c4ad-4e01-8ef9-3ece26eb4cac" providerId="ADAL" clId="{00295B70-F1F8-2B4C-BACE-D2E43ACEFBDE}" dt="2022-11-30T02:50:30.434" v="4"/>
          <ac:picMkLst>
            <pc:docMk/>
            <pc:sldMasterMk cId="1196277897" sldId="2147483988"/>
            <ac:picMk id="13" creationId="{C20FBA6C-381D-5C18-2F9E-E1549F70E8C8}"/>
          </ac:picMkLst>
        </pc:picChg>
        <pc:cxnChg chg="add">
          <ac:chgData name="Karim El Jamali" userId="0a7c8eb8-c4ad-4e01-8ef9-3ece26eb4cac" providerId="ADAL" clId="{00295B70-F1F8-2B4C-BACE-D2E43ACEFBDE}" dt="2022-11-30T02:50:30.434" v="4"/>
          <ac:cxnSpMkLst>
            <pc:docMk/>
            <pc:sldMasterMk cId="1196277897" sldId="2147483988"/>
            <ac:cxnSpMk id="11" creationId="{A630268A-49A9-14F1-7D8C-39E776B45752}"/>
          </ac:cxnSpMkLst>
        </pc:cxnChg>
        <pc:sldLayoutChg chg="modTransition">
          <pc:chgData name="Karim El Jamali" userId="0a7c8eb8-c4ad-4e01-8ef9-3ece26eb4cac" providerId="ADAL" clId="{00295B70-F1F8-2B4C-BACE-D2E43ACEFBDE}" dt="2022-11-30T02:50:38.984" v="18"/>
          <pc:sldLayoutMkLst>
            <pc:docMk/>
            <pc:sldMasterMk cId="1196277897" sldId="2147483988"/>
            <pc:sldLayoutMk cId="780056295" sldId="2147483990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0:38.984" v="18"/>
          <pc:sldLayoutMkLst>
            <pc:docMk/>
            <pc:sldMasterMk cId="1196277897" sldId="2147483988"/>
            <pc:sldLayoutMk cId="804064020" sldId="2147483994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0:38.984" v="18"/>
          <pc:sldLayoutMkLst>
            <pc:docMk/>
            <pc:sldMasterMk cId="1196277897" sldId="2147483988"/>
            <pc:sldLayoutMk cId="1605250544" sldId="2147483995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5.993" v="60"/>
        <pc:sldMasterMkLst>
          <pc:docMk/>
          <pc:sldMasterMk cId="4265971883" sldId="2147483988"/>
        </pc:sldMasterMkLst>
        <pc:spChg chg="add">
          <ac:chgData name="Karim El Jamali" userId="0a7c8eb8-c4ad-4e01-8ef9-3ece26eb4cac" providerId="ADAL" clId="{00295B70-F1F8-2B4C-BACE-D2E43ACEFBDE}" dt="2022-11-30T02:51:22.559" v="26"/>
          <ac:spMkLst>
            <pc:docMk/>
            <pc:sldMasterMk cId="4265971883" sldId="2147483988"/>
            <ac:spMk id="9" creationId="{4294119B-0CC9-363A-815F-09E5DBCB089E}"/>
          </ac:spMkLst>
        </pc:spChg>
        <pc:spChg chg="add">
          <ac:chgData name="Karim El Jamali" userId="0a7c8eb8-c4ad-4e01-8ef9-3ece26eb4cac" providerId="ADAL" clId="{00295B70-F1F8-2B4C-BACE-D2E43ACEFBDE}" dt="2022-11-30T02:51:22.559" v="26"/>
          <ac:spMkLst>
            <pc:docMk/>
            <pc:sldMasterMk cId="4265971883" sldId="2147483988"/>
            <ac:spMk id="10" creationId="{E0415210-9918-C907-A7F3-5AE10F04AFF5}"/>
          </ac:spMkLst>
        </pc:spChg>
        <pc:picChg chg="add">
          <ac:chgData name="Karim El Jamali" userId="0a7c8eb8-c4ad-4e01-8ef9-3ece26eb4cac" providerId="ADAL" clId="{00295B70-F1F8-2B4C-BACE-D2E43ACEFBDE}" dt="2022-11-30T02:51:22.559" v="26"/>
          <ac:picMkLst>
            <pc:docMk/>
            <pc:sldMasterMk cId="4265971883" sldId="2147483988"/>
            <ac:picMk id="7" creationId="{49333AC5-C14C-C595-C85C-1A174F6CCDD9}"/>
          </ac:picMkLst>
        </pc:picChg>
        <pc:picChg chg="add">
          <ac:chgData name="Karim El Jamali" userId="0a7c8eb8-c4ad-4e01-8ef9-3ece26eb4cac" providerId="ADAL" clId="{00295B70-F1F8-2B4C-BACE-D2E43ACEFBDE}" dt="2022-11-30T02:51:22.559" v="26"/>
          <ac:picMkLst>
            <pc:docMk/>
            <pc:sldMasterMk cId="4265971883" sldId="2147483988"/>
            <ac:picMk id="8" creationId="{5F0B3140-7F29-B688-6118-AE6BE207D1B3}"/>
          </ac:picMkLst>
        </pc:picChg>
        <pc:picChg chg="add">
          <ac:chgData name="Karim El Jamali" userId="0a7c8eb8-c4ad-4e01-8ef9-3ece26eb4cac" providerId="ADAL" clId="{00295B70-F1F8-2B4C-BACE-D2E43ACEFBDE}" dt="2022-11-30T02:51:22.559" v="26"/>
          <ac:picMkLst>
            <pc:docMk/>
            <pc:sldMasterMk cId="4265971883" sldId="2147483988"/>
            <ac:picMk id="12" creationId="{621C681F-B089-4BC0-9FC4-514B492FE1F8}"/>
          </ac:picMkLst>
        </pc:picChg>
        <pc:picChg chg="add">
          <ac:chgData name="Karim El Jamali" userId="0a7c8eb8-c4ad-4e01-8ef9-3ece26eb4cac" providerId="ADAL" clId="{00295B70-F1F8-2B4C-BACE-D2E43ACEFBDE}" dt="2022-11-30T02:51:22.559" v="26"/>
          <ac:picMkLst>
            <pc:docMk/>
            <pc:sldMasterMk cId="4265971883" sldId="2147483988"/>
            <ac:picMk id="13" creationId="{6F741640-03D9-F4EF-5862-634D51C21446}"/>
          </ac:picMkLst>
        </pc:picChg>
        <pc:cxnChg chg="add">
          <ac:chgData name="Karim El Jamali" userId="0a7c8eb8-c4ad-4e01-8ef9-3ece26eb4cac" providerId="ADAL" clId="{00295B70-F1F8-2B4C-BACE-D2E43ACEFBDE}" dt="2022-11-30T02:51:22.559" v="26"/>
          <ac:cxnSpMkLst>
            <pc:docMk/>
            <pc:sldMasterMk cId="4265971883" sldId="2147483988"/>
            <ac:cxnSpMk id="11" creationId="{2486557A-75D2-C6F5-B2CF-092792ED0E04}"/>
          </ac:cxnSpMkLst>
        </pc:cxnChg>
        <pc:sldLayoutChg chg="modTransition">
          <pc:chgData name="Karim El Jamali" userId="0a7c8eb8-c4ad-4e01-8ef9-3ece26eb4cac" providerId="ADAL" clId="{00295B70-F1F8-2B4C-BACE-D2E43ACEFBDE}" dt="2022-11-30T02:51:35.993" v="60"/>
          <pc:sldLayoutMkLst>
            <pc:docMk/>
            <pc:sldMasterMk cId="4265971883" sldId="2147483988"/>
            <pc:sldLayoutMk cId="1496379654" sldId="2147483990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5.993" v="60"/>
          <pc:sldLayoutMkLst>
            <pc:docMk/>
            <pc:sldMasterMk cId="4265971883" sldId="2147483988"/>
            <pc:sldLayoutMk cId="4190394268" sldId="2147483994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5.993" v="60"/>
          <pc:sldLayoutMkLst>
            <pc:docMk/>
            <pc:sldMasterMk cId="4265971883" sldId="2147483988"/>
            <pc:sldLayoutMk cId="1785459684" sldId="2147483995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2:53.406" v="102"/>
        <pc:sldMasterMkLst>
          <pc:docMk/>
          <pc:sldMasterMk cId="2479564136" sldId="2147483995"/>
        </pc:sldMasterMkLst>
        <pc:spChg chg="add">
          <ac:chgData name="Karim El Jamali" userId="0a7c8eb8-c4ad-4e01-8ef9-3ece26eb4cac" providerId="ADAL" clId="{00295B70-F1F8-2B4C-BACE-D2E43ACEFBDE}" dt="2022-11-30T02:52:40.566" v="97"/>
          <ac:spMkLst>
            <pc:docMk/>
            <pc:sldMasterMk cId="2479564136" sldId="2147483995"/>
            <ac:spMk id="9" creationId="{1D8AAA5C-5AD2-9883-A019-714CF91440CD}"/>
          </ac:spMkLst>
        </pc:spChg>
        <pc:spChg chg="add">
          <ac:chgData name="Karim El Jamali" userId="0a7c8eb8-c4ad-4e01-8ef9-3ece26eb4cac" providerId="ADAL" clId="{00295B70-F1F8-2B4C-BACE-D2E43ACEFBDE}" dt="2022-11-30T02:52:40.566" v="97"/>
          <ac:spMkLst>
            <pc:docMk/>
            <pc:sldMasterMk cId="2479564136" sldId="2147483995"/>
            <ac:spMk id="10" creationId="{888C25B4-58C7-51BC-4681-96474F858F8A}"/>
          </ac:spMkLst>
        </pc:spChg>
        <pc:picChg chg="add">
          <ac:chgData name="Karim El Jamali" userId="0a7c8eb8-c4ad-4e01-8ef9-3ece26eb4cac" providerId="ADAL" clId="{00295B70-F1F8-2B4C-BACE-D2E43ACEFBDE}" dt="2022-11-30T02:52:40.566" v="97"/>
          <ac:picMkLst>
            <pc:docMk/>
            <pc:sldMasterMk cId="2479564136" sldId="2147483995"/>
            <ac:picMk id="7" creationId="{28A98C6C-C706-2AD1-2129-5686ACA329E3}"/>
          </ac:picMkLst>
        </pc:picChg>
        <pc:picChg chg="add">
          <ac:chgData name="Karim El Jamali" userId="0a7c8eb8-c4ad-4e01-8ef9-3ece26eb4cac" providerId="ADAL" clId="{00295B70-F1F8-2B4C-BACE-D2E43ACEFBDE}" dt="2022-11-30T02:52:40.566" v="97"/>
          <ac:picMkLst>
            <pc:docMk/>
            <pc:sldMasterMk cId="2479564136" sldId="2147483995"/>
            <ac:picMk id="8" creationId="{88BD78BA-531B-4FC7-5600-35ED4F1753D4}"/>
          </ac:picMkLst>
        </pc:picChg>
        <pc:picChg chg="add">
          <ac:chgData name="Karim El Jamali" userId="0a7c8eb8-c4ad-4e01-8ef9-3ece26eb4cac" providerId="ADAL" clId="{00295B70-F1F8-2B4C-BACE-D2E43ACEFBDE}" dt="2022-11-30T02:52:40.566" v="97"/>
          <ac:picMkLst>
            <pc:docMk/>
            <pc:sldMasterMk cId="2479564136" sldId="2147483995"/>
            <ac:picMk id="12" creationId="{62417685-89C9-A117-BB4D-8148FFFE8C23}"/>
          </ac:picMkLst>
        </pc:picChg>
        <pc:picChg chg="add">
          <ac:chgData name="Karim El Jamali" userId="0a7c8eb8-c4ad-4e01-8ef9-3ece26eb4cac" providerId="ADAL" clId="{00295B70-F1F8-2B4C-BACE-D2E43ACEFBDE}" dt="2022-11-30T02:52:40.566" v="97"/>
          <ac:picMkLst>
            <pc:docMk/>
            <pc:sldMasterMk cId="2479564136" sldId="2147483995"/>
            <ac:picMk id="13" creationId="{AA2ED920-B537-4A55-605D-6994C63BAE25}"/>
          </ac:picMkLst>
        </pc:picChg>
        <pc:cxnChg chg="add">
          <ac:chgData name="Karim El Jamali" userId="0a7c8eb8-c4ad-4e01-8ef9-3ece26eb4cac" providerId="ADAL" clId="{00295B70-F1F8-2B4C-BACE-D2E43ACEFBDE}" dt="2022-11-30T02:52:40.566" v="97"/>
          <ac:cxnSpMkLst>
            <pc:docMk/>
            <pc:sldMasterMk cId="2479564136" sldId="2147483995"/>
            <ac:cxnSpMk id="11" creationId="{7E9A3D33-921C-84CC-CDFE-C1534B100A70}"/>
          </ac:cxnSpMkLst>
        </pc:cxnChg>
        <pc:sldLayoutChg chg="modTransition">
          <pc:chgData name="Karim El Jamali" userId="0a7c8eb8-c4ad-4e01-8ef9-3ece26eb4cac" providerId="ADAL" clId="{00295B70-F1F8-2B4C-BACE-D2E43ACEFBDE}" dt="2022-11-30T02:52:53.406" v="102"/>
          <pc:sldLayoutMkLst>
            <pc:docMk/>
            <pc:sldMasterMk cId="2479564136" sldId="2147483995"/>
            <pc:sldLayoutMk cId="2680705435" sldId="2147483997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2:53.406" v="102"/>
          <pc:sldLayoutMkLst>
            <pc:docMk/>
            <pc:sldMasterMk cId="2479564136" sldId="2147483995"/>
            <pc:sldLayoutMk cId="1831404913" sldId="2147484001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5.571" v="58"/>
        <pc:sldMasterMkLst>
          <pc:docMk/>
          <pc:sldMasterMk cId="2386720396" sldId="2147484002"/>
        </pc:sldMasterMkLst>
        <pc:spChg chg="add">
          <ac:chgData name="Karim El Jamali" userId="0a7c8eb8-c4ad-4e01-8ef9-3ece26eb4cac" providerId="ADAL" clId="{00295B70-F1F8-2B4C-BACE-D2E43ACEFBDE}" dt="2022-11-30T02:51:24.080" v="29"/>
          <ac:spMkLst>
            <pc:docMk/>
            <pc:sldMasterMk cId="2386720396" sldId="2147484002"/>
            <ac:spMk id="12" creationId="{FCFFFE23-0628-5E97-9CAB-29908B81D2EC}"/>
          </ac:spMkLst>
        </pc:spChg>
        <pc:spChg chg="add">
          <ac:chgData name="Karim El Jamali" userId="0a7c8eb8-c4ad-4e01-8ef9-3ece26eb4cac" providerId="ADAL" clId="{00295B70-F1F8-2B4C-BACE-D2E43ACEFBDE}" dt="2022-11-30T02:51:24.080" v="29"/>
          <ac:spMkLst>
            <pc:docMk/>
            <pc:sldMasterMk cId="2386720396" sldId="2147484002"/>
            <ac:spMk id="13" creationId="{F97A1534-35D2-D352-9987-3B8A71992278}"/>
          </ac:spMkLst>
        </pc:spChg>
        <pc:picChg chg="add">
          <ac:chgData name="Karim El Jamali" userId="0a7c8eb8-c4ad-4e01-8ef9-3ece26eb4cac" providerId="ADAL" clId="{00295B70-F1F8-2B4C-BACE-D2E43ACEFBDE}" dt="2022-11-30T02:51:24.080" v="29"/>
          <ac:picMkLst>
            <pc:docMk/>
            <pc:sldMasterMk cId="2386720396" sldId="2147484002"/>
            <ac:picMk id="9" creationId="{357204F5-F105-9317-4AE7-1443A036D97C}"/>
          </ac:picMkLst>
        </pc:picChg>
        <pc:picChg chg="add">
          <ac:chgData name="Karim El Jamali" userId="0a7c8eb8-c4ad-4e01-8ef9-3ece26eb4cac" providerId="ADAL" clId="{00295B70-F1F8-2B4C-BACE-D2E43ACEFBDE}" dt="2022-11-30T02:51:24.080" v="29"/>
          <ac:picMkLst>
            <pc:docMk/>
            <pc:sldMasterMk cId="2386720396" sldId="2147484002"/>
            <ac:picMk id="11" creationId="{7E465D5F-C88F-0B43-6E88-4CF616BAC70C}"/>
          </ac:picMkLst>
        </pc:picChg>
        <pc:picChg chg="add">
          <ac:chgData name="Karim El Jamali" userId="0a7c8eb8-c4ad-4e01-8ef9-3ece26eb4cac" providerId="ADAL" clId="{00295B70-F1F8-2B4C-BACE-D2E43ACEFBDE}" dt="2022-11-30T02:51:24.080" v="29"/>
          <ac:picMkLst>
            <pc:docMk/>
            <pc:sldMasterMk cId="2386720396" sldId="2147484002"/>
            <ac:picMk id="15" creationId="{3BFDFA72-6A1F-3AF3-33B1-BCCED4A3A4D0}"/>
          </ac:picMkLst>
        </pc:picChg>
        <pc:picChg chg="add">
          <ac:chgData name="Karim El Jamali" userId="0a7c8eb8-c4ad-4e01-8ef9-3ece26eb4cac" providerId="ADAL" clId="{00295B70-F1F8-2B4C-BACE-D2E43ACEFBDE}" dt="2022-11-30T02:51:24.080" v="29"/>
          <ac:picMkLst>
            <pc:docMk/>
            <pc:sldMasterMk cId="2386720396" sldId="2147484002"/>
            <ac:picMk id="16" creationId="{AFE58210-36CC-9E13-574B-9BE00EB12F37}"/>
          </ac:picMkLst>
        </pc:picChg>
        <pc:cxnChg chg="add">
          <ac:chgData name="Karim El Jamali" userId="0a7c8eb8-c4ad-4e01-8ef9-3ece26eb4cac" providerId="ADAL" clId="{00295B70-F1F8-2B4C-BACE-D2E43ACEFBDE}" dt="2022-11-30T02:51:24.080" v="29"/>
          <ac:cxnSpMkLst>
            <pc:docMk/>
            <pc:sldMasterMk cId="2386720396" sldId="2147484002"/>
            <ac:cxnSpMk id="14" creationId="{75C8DC12-2993-FC1D-B221-A48DB14C8070}"/>
          </ac:cxnSpMkLst>
        </pc:cxnChg>
        <pc:sldLayoutChg chg="modTransition">
          <pc:chgData name="Karim El Jamali" userId="0a7c8eb8-c4ad-4e01-8ef9-3ece26eb4cac" providerId="ADAL" clId="{00295B70-F1F8-2B4C-BACE-D2E43ACEFBDE}" dt="2022-11-30T02:51:35.571" v="58"/>
          <pc:sldLayoutMkLst>
            <pc:docMk/>
            <pc:sldMasterMk cId="2386720396" sldId="2147484002"/>
            <pc:sldLayoutMk cId="2007939575" sldId="2147484004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5.571" v="58"/>
          <pc:sldLayoutMkLst>
            <pc:docMk/>
            <pc:sldMasterMk cId="2386720396" sldId="2147484002"/>
            <pc:sldLayoutMk cId="3026931919" sldId="2147484008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5.571" v="58"/>
          <pc:sldLayoutMkLst>
            <pc:docMk/>
            <pc:sldMasterMk cId="2386720396" sldId="2147484002"/>
            <pc:sldLayoutMk cId="1646629248" sldId="2147484009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2:52.069" v="101"/>
        <pc:sldMasterMkLst>
          <pc:docMk/>
          <pc:sldMasterMk cId="2655456004" sldId="2147484010"/>
        </pc:sldMasterMkLst>
        <pc:spChg chg="add">
          <ac:chgData name="Karim El Jamali" userId="0a7c8eb8-c4ad-4e01-8ef9-3ece26eb4cac" providerId="ADAL" clId="{00295B70-F1F8-2B4C-BACE-D2E43ACEFBDE}" dt="2022-11-30T02:52:41.580" v="98"/>
          <ac:spMkLst>
            <pc:docMk/>
            <pc:sldMasterMk cId="2655456004" sldId="2147484010"/>
            <ac:spMk id="12" creationId="{E07E7456-0447-FD12-3640-F31863774C17}"/>
          </ac:spMkLst>
        </pc:spChg>
        <pc:spChg chg="add">
          <ac:chgData name="Karim El Jamali" userId="0a7c8eb8-c4ad-4e01-8ef9-3ece26eb4cac" providerId="ADAL" clId="{00295B70-F1F8-2B4C-BACE-D2E43ACEFBDE}" dt="2022-11-30T02:52:41.580" v="98"/>
          <ac:spMkLst>
            <pc:docMk/>
            <pc:sldMasterMk cId="2655456004" sldId="2147484010"/>
            <ac:spMk id="13" creationId="{14A4E72D-D752-3066-1075-5EF10E5C3DB7}"/>
          </ac:spMkLst>
        </pc:spChg>
        <pc:picChg chg="add">
          <ac:chgData name="Karim El Jamali" userId="0a7c8eb8-c4ad-4e01-8ef9-3ece26eb4cac" providerId="ADAL" clId="{00295B70-F1F8-2B4C-BACE-D2E43ACEFBDE}" dt="2022-11-30T02:52:41.580" v="98"/>
          <ac:picMkLst>
            <pc:docMk/>
            <pc:sldMasterMk cId="2655456004" sldId="2147484010"/>
            <ac:picMk id="9" creationId="{0DEDAA1F-951D-F4FE-FDB7-4847A81B3409}"/>
          </ac:picMkLst>
        </pc:picChg>
        <pc:picChg chg="add">
          <ac:chgData name="Karim El Jamali" userId="0a7c8eb8-c4ad-4e01-8ef9-3ece26eb4cac" providerId="ADAL" clId="{00295B70-F1F8-2B4C-BACE-D2E43ACEFBDE}" dt="2022-11-30T02:52:41.580" v="98"/>
          <ac:picMkLst>
            <pc:docMk/>
            <pc:sldMasterMk cId="2655456004" sldId="2147484010"/>
            <ac:picMk id="11" creationId="{70A415E2-303C-EF21-8709-C430BA9FE5A7}"/>
          </ac:picMkLst>
        </pc:picChg>
        <pc:picChg chg="add">
          <ac:chgData name="Karim El Jamali" userId="0a7c8eb8-c4ad-4e01-8ef9-3ece26eb4cac" providerId="ADAL" clId="{00295B70-F1F8-2B4C-BACE-D2E43ACEFBDE}" dt="2022-11-30T02:52:41.580" v="98"/>
          <ac:picMkLst>
            <pc:docMk/>
            <pc:sldMasterMk cId="2655456004" sldId="2147484010"/>
            <ac:picMk id="15" creationId="{609B3EB7-665B-6896-7FF0-041EDFF6B311}"/>
          </ac:picMkLst>
        </pc:picChg>
        <pc:picChg chg="add">
          <ac:chgData name="Karim El Jamali" userId="0a7c8eb8-c4ad-4e01-8ef9-3ece26eb4cac" providerId="ADAL" clId="{00295B70-F1F8-2B4C-BACE-D2E43ACEFBDE}" dt="2022-11-30T02:52:41.580" v="98"/>
          <ac:picMkLst>
            <pc:docMk/>
            <pc:sldMasterMk cId="2655456004" sldId="2147484010"/>
            <ac:picMk id="16" creationId="{48429429-DFF3-D51F-4498-CD28E04AF1AE}"/>
          </ac:picMkLst>
        </pc:picChg>
        <pc:cxnChg chg="add">
          <ac:chgData name="Karim El Jamali" userId="0a7c8eb8-c4ad-4e01-8ef9-3ece26eb4cac" providerId="ADAL" clId="{00295B70-F1F8-2B4C-BACE-D2E43ACEFBDE}" dt="2022-11-30T02:52:41.580" v="98"/>
          <ac:cxnSpMkLst>
            <pc:docMk/>
            <pc:sldMasterMk cId="2655456004" sldId="2147484010"/>
            <ac:cxnSpMk id="14" creationId="{CD68C17C-F28D-2B94-003E-860F2B27DE38}"/>
          </ac:cxnSpMkLst>
        </pc:cxnChg>
        <pc:sldLayoutChg chg="modTransition">
          <pc:chgData name="Karim El Jamali" userId="0a7c8eb8-c4ad-4e01-8ef9-3ece26eb4cac" providerId="ADAL" clId="{00295B70-F1F8-2B4C-BACE-D2E43ACEFBDE}" dt="2022-11-30T02:52:52.069" v="101"/>
          <pc:sldLayoutMkLst>
            <pc:docMk/>
            <pc:sldMasterMk cId="2655456004" sldId="2147484010"/>
            <pc:sldLayoutMk cId="4258590760" sldId="2147484012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2:52.069" v="101"/>
          <pc:sldLayoutMkLst>
            <pc:docMk/>
            <pc:sldMasterMk cId="2655456004" sldId="2147484010"/>
            <pc:sldLayoutMk cId="4201304510" sldId="2147484016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5.099" v="56"/>
        <pc:sldMasterMkLst>
          <pc:docMk/>
          <pc:sldMasterMk cId="3844825397" sldId="2147484016"/>
        </pc:sldMasterMkLst>
        <pc:spChg chg="add">
          <ac:chgData name="Karim El Jamali" userId="0a7c8eb8-c4ad-4e01-8ef9-3ece26eb4cac" providerId="ADAL" clId="{00295B70-F1F8-2B4C-BACE-D2E43ACEFBDE}" dt="2022-11-30T02:51:24.825" v="31"/>
          <ac:spMkLst>
            <pc:docMk/>
            <pc:sldMasterMk cId="3844825397" sldId="2147484016"/>
            <ac:spMk id="9" creationId="{D8DF5773-B11F-F0F2-FF6A-0E057EF73B12}"/>
          </ac:spMkLst>
        </pc:spChg>
        <pc:spChg chg="add">
          <ac:chgData name="Karim El Jamali" userId="0a7c8eb8-c4ad-4e01-8ef9-3ece26eb4cac" providerId="ADAL" clId="{00295B70-F1F8-2B4C-BACE-D2E43ACEFBDE}" dt="2022-11-30T02:51:24.825" v="31"/>
          <ac:spMkLst>
            <pc:docMk/>
            <pc:sldMasterMk cId="3844825397" sldId="2147484016"/>
            <ac:spMk id="10" creationId="{A86E32D3-B8AA-3AA4-774B-3C55D95E35AA}"/>
          </ac:spMkLst>
        </pc:spChg>
        <pc:picChg chg="add">
          <ac:chgData name="Karim El Jamali" userId="0a7c8eb8-c4ad-4e01-8ef9-3ece26eb4cac" providerId="ADAL" clId="{00295B70-F1F8-2B4C-BACE-D2E43ACEFBDE}" dt="2022-11-30T02:51:24.825" v="31"/>
          <ac:picMkLst>
            <pc:docMk/>
            <pc:sldMasterMk cId="3844825397" sldId="2147484016"/>
            <ac:picMk id="7" creationId="{918CA537-642D-55FC-F97E-59C4E0D794A4}"/>
          </ac:picMkLst>
        </pc:picChg>
        <pc:picChg chg="add">
          <ac:chgData name="Karim El Jamali" userId="0a7c8eb8-c4ad-4e01-8ef9-3ece26eb4cac" providerId="ADAL" clId="{00295B70-F1F8-2B4C-BACE-D2E43ACEFBDE}" dt="2022-11-30T02:51:24.825" v="31"/>
          <ac:picMkLst>
            <pc:docMk/>
            <pc:sldMasterMk cId="3844825397" sldId="2147484016"/>
            <ac:picMk id="8" creationId="{77103660-3C66-63A3-0A8E-D1CE49FC8231}"/>
          </ac:picMkLst>
        </pc:picChg>
        <pc:picChg chg="add">
          <ac:chgData name="Karim El Jamali" userId="0a7c8eb8-c4ad-4e01-8ef9-3ece26eb4cac" providerId="ADAL" clId="{00295B70-F1F8-2B4C-BACE-D2E43ACEFBDE}" dt="2022-11-30T02:51:24.825" v="31"/>
          <ac:picMkLst>
            <pc:docMk/>
            <pc:sldMasterMk cId="3844825397" sldId="2147484016"/>
            <ac:picMk id="12" creationId="{CC0BD80A-170E-7385-FB92-3724D33E4997}"/>
          </ac:picMkLst>
        </pc:picChg>
        <pc:picChg chg="add">
          <ac:chgData name="Karim El Jamali" userId="0a7c8eb8-c4ad-4e01-8ef9-3ece26eb4cac" providerId="ADAL" clId="{00295B70-F1F8-2B4C-BACE-D2E43ACEFBDE}" dt="2022-11-30T02:51:24.825" v="31"/>
          <ac:picMkLst>
            <pc:docMk/>
            <pc:sldMasterMk cId="3844825397" sldId="2147484016"/>
            <ac:picMk id="13" creationId="{B26FF702-0466-7341-E34E-225B31D8D166}"/>
          </ac:picMkLst>
        </pc:picChg>
        <pc:cxnChg chg="add">
          <ac:chgData name="Karim El Jamali" userId="0a7c8eb8-c4ad-4e01-8ef9-3ece26eb4cac" providerId="ADAL" clId="{00295B70-F1F8-2B4C-BACE-D2E43ACEFBDE}" dt="2022-11-30T02:51:24.825" v="31"/>
          <ac:cxnSpMkLst>
            <pc:docMk/>
            <pc:sldMasterMk cId="3844825397" sldId="2147484016"/>
            <ac:cxnSpMk id="11" creationId="{06B1B06F-5A38-EB9F-3397-C53D534860E1}"/>
          </ac:cxnSpMkLst>
        </pc:cxnChg>
        <pc:sldLayoutChg chg="modTransition">
          <pc:chgData name="Karim El Jamali" userId="0a7c8eb8-c4ad-4e01-8ef9-3ece26eb4cac" providerId="ADAL" clId="{00295B70-F1F8-2B4C-BACE-D2E43ACEFBDE}" dt="2022-11-30T02:51:35.099" v="56"/>
          <pc:sldLayoutMkLst>
            <pc:docMk/>
            <pc:sldMasterMk cId="3844825397" sldId="2147484016"/>
            <pc:sldLayoutMk cId="1901701094" sldId="2147484018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5.099" v="56"/>
          <pc:sldLayoutMkLst>
            <pc:docMk/>
            <pc:sldMasterMk cId="3844825397" sldId="2147484016"/>
            <pc:sldLayoutMk cId="1507701251" sldId="2147484022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5.099" v="56"/>
          <pc:sldLayoutMkLst>
            <pc:docMk/>
            <pc:sldMasterMk cId="3844825397" sldId="2147484016"/>
            <pc:sldLayoutMk cId="1750794999" sldId="2147484023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2:51.487" v="100"/>
        <pc:sldMasterMkLst>
          <pc:docMk/>
          <pc:sldMasterMk cId="66296350" sldId="2147484025"/>
        </pc:sldMasterMkLst>
        <pc:spChg chg="add">
          <ac:chgData name="Karim El Jamali" userId="0a7c8eb8-c4ad-4e01-8ef9-3ece26eb4cac" providerId="ADAL" clId="{00295B70-F1F8-2B4C-BACE-D2E43ACEFBDE}" dt="2022-11-30T02:52:43.131" v="99"/>
          <ac:spMkLst>
            <pc:docMk/>
            <pc:sldMasterMk cId="66296350" sldId="2147484025"/>
            <ac:spMk id="12" creationId="{F5DB6BF9-B366-0928-2CE0-9D4B4FCA3731}"/>
          </ac:spMkLst>
        </pc:spChg>
        <pc:spChg chg="add">
          <ac:chgData name="Karim El Jamali" userId="0a7c8eb8-c4ad-4e01-8ef9-3ece26eb4cac" providerId="ADAL" clId="{00295B70-F1F8-2B4C-BACE-D2E43ACEFBDE}" dt="2022-11-30T02:52:43.131" v="99"/>
          <ac:spMkLst>
            <pc:docMk/>
            <pc:sldMasterMk cId="66296350" sldId="2147484025"/>
            <ac:spMk id="13" creationId="{4A9DCBCF-C021-1021-9516-29D141E3AA38}"/>
          </ac:spMkLst>
        </pc:spChg>
        <pc:picChg chg="add">
          <ac:chgData name="Karim El Jamali" userId="0a7c8eb8-c4ad-4e01-8ef9-3ece26eb4cac" providerId="ADAL" clId="{00295B70-F1F8-2B4C-BACE-D2E43ACEFBDE}" dt="2022-11-30T02:52:43.131" v="99"/>
          <ac:picMkLst>
            <pc:docMk/>
            <pc:sldMasterMk cId="66296350" sldId="2147484025"/>
            <ac:picMk id="10" creationId="{38DF8693-F180-DB7A-C3E8-46858D965090}"/>
          </ac:picMkLst>
        </pc:picChg>
        <pc:picChg chg="add">
          <ac:chgData name="Karim El Jamali" userId="0a7c8eb8-c4ad-4e01-8ef9-3ece26eb4cac" providerId="ADAL" clId="{00295B70-F1F8-2B4C-BACE-D2E43ACEFBDE}" dt="2022-11-30T02:52:43.131" v="99"/>
          <ac:picMkLst>
            <pc:docMk/>
            <pc:sldMasterMk cId="66296350" sldId="2147484025"/>
            <ac:picMk id="11" creationId="{73C74C5D-1C86-1B2E-696C-C3B4AF6248D1}"/>
          </ac:picMkLst>
        </pc:picChg>
        <pc:picChg chg="add">
          <ac:chgData name="Karim El Jamali" userId="0a7c8eb8-c4ad-4e01-8ef9-3ece26eb4cac" providerId="ADAL" clId="{00295B70-F1F8-2B4C-BACE-D2E43ACEFBDE}" dt="2022-11-30T02:52:43.131" v="99"/>
          <ac:picMkLst>
            <pc:docMk/>
            <pc:sldMasterMk cId="66296350" sldId="2147484025"/>
            <ac:picMk id="15" creationId="{D88CC1B6-9C62-2B8A-B645-E1E4A7697548}"/>
          </ac:picMkLst>
        </pc:picChg>
        <pc:picChg chg="add">
          <ac:chgData name="Karim El Jamali" userId="0a7c8eb8-c4ad-4e01-8ef9-3ece26eb4cac" providerId="ADAL" clId="{00295B70-F1F8-2B4C-BACE-D2E43ACEFBDE}" dt="2022-11-30T02:52:43.131" v="99"/>
          <ac:picMkLst>
            <pc:docMk/>
            <pc:sldMasterMk cId="66296350" sldId="2147484025"/>
            <ac:picMk id="16" creationId="{23E589E0-8204-22C1-C685-4C19EACB24A5}"/>
          </ac:picMkLst>
        </pc:picChg>
        <pc:cxnChg chg="add">
          <ac:chgData name="Karim El Jamali" userId="0a7c8eb8-c4ad-4e01-8ef9-3ece26eb4cac" providerId="ADAL" clId="{00295B70-F1F8-2B4C-BACE-D2E43ACEFBDE}" dt="2022-11-30T02:52:43.131" v="99"/>
          <ac:cxnSpMkLst>
            <pc:docMk/>
            <pc:sldMasterMk cId="66296350" sldId="2147484025"/>
            <ac:cxnSpMk id="14" creationId="{64B288D7-75F2-EE8E-506D-60228A1F6FF2}"/>
          </ac:cxnSpMkLst>
        </pc:cxnChg>
        <pc:sldLayoutChg chg="modTransition">
          <pc:chgData name="Karim El Jamali" userId="0a7c8eb8-c4ad-4e01-8ef9-3ece26eb4cac" providerId="ADAL" clId="{00295B70-F1F8-2B4C-BACE-D2E43ACEFBDE}" dt="2022-11-30T02:52:51.487" v="100"/>
          <pc:sldLayoutMkLst>
            <pc:docMk/>
            <pc:sldMasterMk cId="66296350" sldId="2147484025"/>
            <pc:sldLayoutMk cId="3504754665" sldId="2147484027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2:51.487" v="100"/>
          <pc:sldLayoutMkLst>
            <pc:docMk/>
            <pc:sldMasterMk cId="66296350" sldId="2147484025"/>
            <pc:sldLayoutMk cId="3762595860" sldId="2147484031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4.731" v="55"/>
        <pc:sldMasterMkLst>
          <pc:docMk/>
          <pc:sldMasterMk cId="319720094" sldId="2147484030"/>
        </pc:sldMasterMkLst>
        <pc:spChg chg="add">
          <ac:chgData name="Karim El Jamali" userId="0a7c8eb8-c4ad-4e01-8ef9-3ece26eb4cac" providerId="ADAL" clId="{00295B70-F1F8-2B4C-BACE-D2E43ACEFBDE}" dt="2022-11-30T02:51:25.340" v="32"/>
          <ac:spMkLst>
            <pc:docMk/>
            <pc:sldMasterMk cId="319720094" sldId="2147484030"/>
            <ac:spMk id="9" creationId="{FD41C828-D57D-0EAA-1815-22A60D6F169A}"/>
          </ac:spMkLst>
        </pc:spChg>
        <pc:spChg chg="add">
          <ac:chgData name="Karim El Jamali" userId="0a7c8eb8-c4ad-4e01-8ef9-3ece26eb4cac" providerId="ADAL" clId="{00295B70-F1F8-2B4C-BACE-D2E43ACEFBDE}" dt="2022-11-30T02:51:25.340" v="32"/>
          <ac:spMkLst>
            <pc:docMk/>
            <pc:sldMasterMk cId="319720094" sldId="2147484030"/>
            <ac:spMk id="10" creationId="{4D9779D4-5289-283B-28F5-B3999A74F586}"/>
          </ac:spMkLst>
        </pc:spChg>
        <pc:picChg chg="add">
          <ac:chgData name="Karim El Jamali" userId="0a7c8eb8-c4ad-4e01-8ef9-3ece26eb4cac" providerId="ADAL" clId="{00295B70-F1F8-2B4C-BACE-D2E43ACEFBDE}" dt="2022-11-30T02:51:25.340" v="32"/>
          <ac:picMkLst>
            <pc:docMk/>
            <pc:sldMasterMk cId="319720094" sldId="2147484030"/>
            <ac:picMk id="7" creationId="{87C6C3BF-12F3-536E-D8CE-5C19EFD82CF7}"/>
          </ac:picMkLst>
        </pc:picChg>
        <pc:picChg chg="add">
          <ac:chgData name="Karim El Jamali" userId="0a7c8eb8-c4ad-4e01-8ef9-3ece26eb4cac" providerId="ADAL" clId="{00295B70-F1F8-2B4C-BACE-D2E43ACEFBDE}" dt="2022-11-30T02:51:25.340" v="32"/>
          <ac:picMkLst>
            <pc:docMk/>
            <pc:sldMasterMk cId="319720094" sldId="2147484030"/>
            <ac:picMk id="8" creationId="{04B396CD-EB60-4230-FA3E-2CDDEA9A1105}"/>
          </ac:picMkLst>
        </pc:picChg>
        <pc:picChg chg="add">
          <ac:chgData name="Karim El Jamali" userId="0a7c8eb8-c4ad-4e01-8ef9-3ece26eb4cac" providerId="ADAL" clId="{00295B70-F1F8-2B4C-BACE-D2E43ACEFBDE}" dt="2022-11-30T02:51:25.340" v="32"/>
          <ac:picMkLst>
            <pc:docMk/>
            <pc:sldMasterMk cId="319720094" sldId="2147484030"/>
            <ac:picMk id="12" creationId="{DD0AC489-2DD3-15D6-ABA1-CEA36128ADD4}"/>
          </ac:picMkLst>
        </pc:picChg>
        <pc:picChg chg="add">
          <ac:chgData name="Karim El Jamali" userId="0a7c8eb8-c4ad-4e01-8ef9-3ece26eb4cac" providerId="ADAL" clId="{00295B70-F1F8-2B4C-BACE-D2E43ACEFBDE}" dt="2022-11-30T02:51:25.340" v="32"/>
          <ac:picMkLst>
            <pc:docMk/>
            <pc:sldMasterMk cId="319720094" sldId="2147484030"/>
            <ac:picMk id="13" creationId="{6FDB2238-3AAE-BEB8-30CB-0F0F911940EB}"/>
          </ac:picMkLst>
        </pc:picChg>
        <pc:cxnChg chg="add">
          <ac:chgData name="Karim El Jamali" userId="0a7c8eb8-c4ad-4e01-8ef9-3ece26eb4cac" providerId="ADAL" clId="{00295B70-F1F8-2B4C-BACE-D2E43ACEFBDE}" dt="2022-11-30T02:51:25.340" v="32"/>
          <ac:cxnSpMkLst>
            <pc:docMk/>
            <pc:sldMasterMk cId="319720094" sldId="2147484030"/>
            <ac:cxnSpMk id="11" creationId="{FC1ACF59-1B78-FA89-F781-7882C45DB298}"/>
          </ac:cxnSpMkLst>
        </pc:cxnChg>
        <pc:sldLayoutChg chg="modTransition">
          <pc:chgData name="Karim El Jamali" userId="0a7c8eb8-c4ad-4e01-8ef9-3ece26eb4cac" providerId="ADAL" clId="{00295B70-F1F8-2B4C-BACE-D2E43ACEFBDE}" dt="2022-11-30T02:51:34.731" v="55"/>
          <pc:sldLayoutMkLst>
            <pc:docMk/>
            <pc:sldMasterMk cId="319720094" sldId="2147484030"/>
            <pc:sldLayoutMk cId="409938132" sldId="2147484032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4.731" v="55"/>
          <pc:sldLayoutMkLst>
            <pc:docMk/>
            <pc:sldMasterMk cId="319720094" sldId="2147484030"/>
            <pc:sldLayoutMk cId="3513172274" sldId="2147484036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4.731" v="55"/>
          <pc:sldLayoutMkLst>
            <pc:docMk/>
            <pc:sldMasterMk cId="319720094" sldId="2147484030"/>
            <pc:sldLayoutMk cId="2511051189" sldId="2147484037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4.344" v="53"/>
        <pc:sldMasterMkLst>
          <pc:docMk/>
          <pc:sldMasterMk cId="3235460053" sldId="2147484044"/>
        </pc:sldMasterMkLst>
        <pc:spChg chg="add">
          <ac:chgData name="Karim El Jamali" userId="0a7c8eb8-c4ad-4e01-8ef9-3ece26eb4cac" providerId="ADAL" clId="{00295B70-F1F8-2B4C-BACE-D2E43ACEFBDE}" dt="2022-11-30T02:51:26.067" v="37"/>
          <ac:spMkLst>
            <pc:docMk/>
            <pc:sldMasterMk cId="3235460053" sldId="2147484044"/>
            <ac:spMk id="12" creationId="{F174636B-4777-E23C-E207-6A866FCFEFA1}"/>
          </ac:spMkLst>
        </pc:spChg>
        <pc:spChg chg="add">
          <ac:chgData name="Karim El Jamali" userId="0a7c8eb8-c4ad-4e01-8ef9-3ece26eb4cac" providerId="ADAL" clId="{00295B70-F1F8-2B4C-BACE-D2E43ACEFBDE}" dt="2022-11-30T02:51:26.067" v="37"/>
          <ac:spMkLst>
            <pc:docMk/>
            <pc:sldMasterMk cId="3235460053" sldId="2147484044"/>
            <ac:spMk id="13" creationId="{5D7EE1E1-65D9-7D12-180C-BC5EDE15E797}"/>
          </ac:spMkLst>
        </pc:spChg>
        <pc:picChg chg="add">
          <ac:chgData name="Karim El Jamali" userId="0a7c8eb8-c4ad-4e01-8ef9-3ece26eb4cac" providerId="ADAL" clId="{00295B70-F1F8-2B4C-BACE-D2E43ACEFBDE}" dt="2022-11-30T02:51:26.067" v="37"/>
          <ac:picMkLst>
            <pc:docMk/>
            <pc:sldMasterMk cId="3235460053" sldId="2147484044"/>
            <ac:picMk id="10" creationId="{8D9372AB-6855-1EF5-BF36-91FD506CA273}"/>
          </ac:picMkLst>
        </pc:picChg>
        <pc:picChg chg="add">
          <ac:chgData name="Karim El Jamali" userId="0a7c8eb8-c4ad-4e01-8ef9-3ece26eb4cac" providerId="ADAL" clId="{00295B70-F1F8-2B4C-BACE-D2E43ACEFBDE}" dt="2022-11-30T02:51:26.067" v="37"/>
          <ac:picMkLst>
            <pc:docMk/>
            <pc:sldMasterMk cId="3235460053" sldId="2147484044"/>
            <ac:picMk id="11" creationId="{CC870492-04B8-37B4-775C-E1CFB7884593}"/>
          </ac:picMkLst>
        </pc:picChg>
        <pc:picChg chg="add">
          <ac:chgData name="Karim El Jamali" userId="0a7c8eb8-c4ad-4e01-8ef9-3ece26eb4cac" providerId="ADAL" clId="{00295B70-F1F8-2B4C-BACE-D2E43ACEFBDE}" dt="2022-11-30T02:51:26.067" v="37"/>
          <ac:picMkLst>
            <pc:docMk/>
            <pc:sldMasterMk cId="3235460053" sldId="2147484044"/>
            <ac:picMk id="15" creationId="{E83CA0EE-7336-AA7E-7CCF-87854258CECC}"/>
          </ac:picMkLst>
        </pc:picChg>
        <pc:picChg chg="add">
          <ac:chgData name="Karim El Jamali" userId="0a7c8eb8-c4ad-4e01-8ef9-3ece26eb4cac" providerId="ADAL" clId="{00295B70-F1F8-2B4C-BACE-D2E43ACEFBDE}" dt="2022-11-30T02:51:26.067" v="37"/>
          <ac:picMkLst>
            <pc:docMk/>
            <pc:sldMasterMk cId="3235460053" sldId="2147484044"/>
            <ac:picMk id="16" creationId="{2061A363-BEFB-653B-D0BA-B5A986CBC42A}"/>
          </ac:picMkLst>
        </pc:picChg>
        <pc:cxnChg chg="add">
          <ac:chgData name="Karim El Jamali" userId="0a7c8eb8-c4ad-4e01-8ef9-3ece26eb4cac" providerId="ADAL" clId="{00295B70-F1F8-2B4C-BACE-D2E43ACEFBDE}" dt="2022-11-30T02:51:26.067" v="37"/>
          <ac:cxnSpMkLst>
            <pc:docMk/>
            <pc:sldMasterMk cId="3235460053" sldId="2147484044"/>
            <ac:cxnSpMk id="14" creationId="{52B90637-6E4F-B458-631A-F2F0873EAAA8}"/>
          </ac:cxnSpMkLst>
        </pc:cxnChg>
        <pc:sldLayoutChg chg="modTransition">
          <pc:chgData name="Karim El Jamali" userId="0a7c8eb8-c4ad-4e01-8ef9-3ece26eb4cac" providerId="ADAL" clId="{00295B70-F1F8-2B4C-BACE-D2E43ACEFBDE}" dt="2022-11-30T02:51:34.344" v="53"/>
          <pc:sldLayoutMkLst>
            <pc:docMk/>
            <pc:sldMasterMk cId="3235460053" sldId="2147484044"/>
            <pc:sldLayoutMk cId="1340788980" sldId="2147484046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4.344" v="53"/>
          <pc:sldLayoutMkLst>
            <pc:docMk/>
            <pc:sldMasterMk cId="3235460053" sldId="2147484044"/>
            <pc:sldLayoutMk cId="451506764" sldId="2147484050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4.344" v="53"/>
          <pc:sldLayoutMkLst>
            <pc:docMk/>
            <pc:sldMasterMk cId="3235460053" sldId="2147484044"/>
            <pc:sldLayoutMk cId="3658799484" sldId="2147484051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3.990" v="51"/>
        <pc:sldMasterMkLst>
          <pc:docMk/>
          <pc:sldMasterMk cId="4119006950" sldId="2147484058"/>
        </pc:sldMasterMkLst>
        <pc:spChg chg="add">
          <ac:chgData name="Karim El Jamali" userId="0a7c8eb8-c4ad-4e01-8ef9-3ece26eb4cac" providerId="ADAL" clId="{00295B70-F1F8-2B4C-BACE-D2E43ACEFBDE}" dt="2022-11-30T02:51:27.349" v="42"/>
          <ac:spMkLst>
            <pc:docMk/>
            <pc:sldMasterMk cId="4119006950" sldId="2147484058"/>
            <ac:spMk id="12" creationId="{1F102682-53D5-C1AD-240E-3346CED600A1}"/>
          </ac:spMkLst>
        </pc:spChg>
        <pc:spChg chg="add">
          <ac:chgData name="Karim El Jamali" userId="0a7c8eb8-c4ad-4e01-8ef9-3ece26eb4cac" providerId="ADAL" clId="{00295B70-F1F8-2B4C-BACE-D2E43ACEFBDE}" dt="2022-11-30T02:51:27.349" v="42"/>
          <ac:spMkLst>
            <pc:docMk/>
            <pc:sldMasterMk cId="4119006950" sldId="2147484058"/>
            <ac:spMk id="13" creationId="{89B05E2D-0BCB-BC2C-9451-80F4038C11E5}"/>
          </ac:spMkLst>
        </pc:spChg>
        <pc:picChg chg="add">
          <ac:chgData name="Karim El Jamali" userId="0a7c8eb8-c4ad-4e01-8ef9-3ece26eb4cac" providerId="ADAL" clId="{00295B70-F1F8-2B4C-BACE-D2E43ACEFBDE}" dt="2022-11-30T02:51:27.349" v="42"/>
          <ac:picMkLst>
            <pc:docMk/>
            <pc:sldMasterMk cId="4119006950" sldId="2147484058"/>
            <ac:picMk id="10" creationId="{2F74761D-6355-8C3E-8A20-0042F10ABAD8}"/>
          </ac:picMkLst>
        </pc:picChg>
        <pc:picChg chg="add">
          <ac:chgData name="Karim El Jamali" userId="0a7c8eb8-c4ad-4e01-8ef9-3ece26eb4cac" providerId="ADAL" clId="{00295B70-F1F8-2B4C-BACE-D2E43ACEFBDE}" dt="2022-11-30T02:51:27.349" v="42"/>
          <ac:picMkLst>
            <pc:docMk/>
            <pc:sldMasterMk cId="4119006950" sldId="2147484058"/>
            <ac:picMk id="11" creationId="{C401A596-1C4E-CBA9-DE8A-9695D8BA660B}"/>
          </ac:picMkLst>
        </pc:picChg>
        <pc:picChg chg="add">
          <ac:chgData name="Karim El Jamali" userId="0a7c8eb8-c4ad-4e01-8ef9-3ece26eb4cac" providerId="ADAL" clId="{00295B70-F1F8-2B4C-BACE-D2E43ACEFBDE}" dt="2022-11-30T02:51:27.349" v="42"/>
          <ac:picMkLst>
            <pc:docMk/>
            <pc:sldMasterMk cId="4119006950" sldId="2147484058"/>
            <ac:picMk id="15" creationId="{54C7111C-45FB-101D-3358-4C16C08295F9}"/>
          </ac:picMkLst>
        </pc:picChg>
        <pc:picChg chg="add">
          <ac:chgData name="Karim El Jamali" userId="0a7c8eb8-c4ad-4e01-8ef9-3ece26eb4cac" providerId="ADAL" clId="{00295B70-F1F8-2B4C-BACE-D2E43ACEFBDE}" dt="2022-11-30T02:51:27.349" v="42"/>
          <ac:picMkLst>
            <pc:docMk/>
            <pc:sldMasterMk cId="4119006950" sldId="2147484058"/>
            <ac:picMk id="16" creationId="{297B6AED-DDDC-0F0D-D984-C9CCBADCFB03}"/>
          </ac:picMkLst>
        </pc:picChg>
        <pc:cxnChg chg="add">
          <ac:chgData name="Karim El Jamali" userId="0a7c8eb8-c4ad-4e01-8ef9-3ece26eb4cac" providerId="ADAL" clId="{00295B70-F1F8-2B4C-BACE-D2E43ACEFBDE}" dt="2022-11-30T02:51:27.349" v="42"/>
          <ac:cxnSpMkLst>
            <pc:docMk/>
            <pc:sldMasterMk cId="4119006950" sldId="2147484058"/>
            <ac:cxnSpMk id="14" creationId="{D184FCF1-D40F-B26D-6B9B-A06E66AC8FFE}"/>
          </ac:cxnSpMkLst>
        </pc:cxnChg>
        <pc:sldLayoutChg chg="modTransition">
          <pc:chgData name="Karim El Jamali" userId="0a7c8eb8-c4ad-4e01-8ef9-3ece26eb4cac" providerId="ADAL" clId="{00295B70-F1F8-2B4C-BACE-D2E43ACEFBDE}" dt="2022-11-30T02:51:33.990" v="51"/>
          <pc:sldLayoutMkLst>
            <pc:docMk/>
            <pc:sldMasterMk cId="4119006950" sldId="2147484058"/>
            <pc:sldLayoutMk cId="2513946235" sldId="2147484060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990" v="51"/>
          <pc:sldLayoutMkLst>
            <pc:docMk/>
            <pc:sldMasterMk cId="4119006950" sldId="2147484058"/>
            <pc:sldLayoutMk cId="4087744848" sldId="2147484064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990" v="51"/>
          <pc:sldLayoutMkLst>
            <pc:docMk/>
            <pc:sldMasterMk cId="4119006950" sldId="2147484058"/>
            <pc:sldLayoutMk cId="995286864" sldId="2147484065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3.809" v="50"/>
        <pc:sldMasterMkLst>
          <pc:docMk/>
          <pc:sldMasterMk cId="3547075473" sldId="2147484072"/>
        </pc:sldMasterMkLst>
        <pc:spChg chg="add">
          <ac:chgData name="Karim El Jamali" userId="0a7c8eb8-c4ad-4e01-8ef9-3ece26eb4cac" providerId="ADAL" clId="{00295B70-F1F8-2B4C-BACE-D2E43ACEFBDE}" dt="2022-11-30T02:51:28.060" v="43"/>
          <ac:spMkLst>
            <pc:docMk/>
            <pc:sldMasterMk cId="3547075473" sldId="2147484072"/>
            <ac:spMk id="12" creationId="{2207D4BA-A3E2-0714-F542-1E02BD88800A}"/>
          </ac:spMkLst>
        </pc:spChg>
        <pc:spChg chg="add">
          <ac:chgData name="Karim El Jamali" userId="0a7c8eb8-c4ad-4e01-8ef9-3ece26eb4cac" providerId="ADAL" clId="{00295B70-F1F8-2B4C-BACE-D2E43ACEFBDE}" dt="2022-11-30T02:51:28.060" v="43"/>
          <ac:spMkLst>
            <pc:docMk/>
            <pc:sldMasterMk cId="3547075473" sldId="2147484072"/>
            <ac:spMk id="13" creationId="{146696DB-8F0D-8B46-07C3-25AAE9C36D7C}"/>
          </ac:spMkLst>
        </pc:spChg>
        <pc:picChg chg="add">
          <ac:chgData name="Karim El Jamali" userId="0a7c8eb8-c4ad-4e01-8ef9-3ece26eb4cac" providerId="ADAL" clId="{00295B70-F1F8-2B4C-BACE-D2E43ACEFBDE}" dt="2022-11-30T02:51:28.060" v="43"/>
          <ac:picMkLst>
            <pc:docMk/>
            <pc:sldMasterMk cId="3547075473" sldId="2147484072"/>
            <ac:picMk id="10" creationId="{2AA26A3C-7CBE-18D7-37AB-54BB990782D8}"/>
          </ac:picMkLst>
        </pc:picChg>
        <pc:picChg chg="add">
          <ac:chgData name="Karim El Jamali" userId="0a7c8eb8-c4ad-4e01-8ef9-3ece26eb4cac" providerId="ADAL" clId="{00295B70-F1F8-2B4C-BACE-D2E43ACEFBDE}" dt="2022-11-30T02:51:28.060" v="43"/>
          <ac:picMkLst>
            <pc:docMk/>
            <pc:sldMasterMk cId="3547075473" sldId="2147484072"/>
            <ac:picMk id="11" creationId="{91A10359-3B89-5AC6-18BC-0F969501EE84}"/>
          </ac:picMkLst>
        </pc:picChg>
        <pc:picChg chg="add">
          <ac:chgData name="Karim El Jamali" userId="0a7c8eb8-c4ad-4e01-8ef9-3ece26eb4cac" providerId="ADAL" clId="{00295B70-F1F8-2B4C-BACE-D2E43ACEFBDE}" dt="2022-11-30T02:51:28.060" v="43"/>
          <ac:picMkLst>
            <pc:docMk/>
            <pc:sldMasterMk cId="3547075473" sldId="2147484072"/>
            <ac:picMk id="15" creationId="{34E18DAD-178B-54C1-6710-02AAA8BC10D4}"/>
          </ac:picMkLst>
        </pc:picChg>
        <pc:picChg chg="add">
          <ac:chgData name="Karim El Jamali" userId="0a7c8eb8-c4ad-4e01-8ef9-3ece26eb4cac" providerId="ADAL" clId="{00295B70-F1F8-2B4C-BACE-D2E43ACEFBDE}" dt="2022-11-30T02:51:28.060" v="43"/>
          <ac:picMkLst>
            <pc:docMk/>
            <pc:sldMasterMk cId="3547075473" sldId="2147484072"/>
            <ac:picMk id="16" creationId="{5EADAC26-3E12-AF7F-0B7B-B68CB576A980}"/>
          </ac:picMkLst>
        </pc:picChg>
        <pc:cxnChg chg="add">
          <ac:chgData name="Karim El Jamali" userId="0a7c8eb8-c4ad-4e01-8ef9-3ece26eb4cac" providerId="ADAL" clId="{00295B70-F1F8-2B4C-BACE-D2E43ACEFBDE}" dt="2022-11-30T02:51:28.060" v="43"/>
          <ac:cxnSpMkLst>
            <pc:docMk/>
            <pc:sldMasterMk cId="3547075473" sldId="2147484072"/>
            <ac:cxnSpMk id="14" creationId="{9A9ABF33-B945-AC72-9939-FA551AE50B5E}"/>
          </ac:cxnSpMkLst>
        </pc:cxnChg>
        <pc:sldLayoutChg chg="modTransition">
          <pc:chgData name="Karim El Jamali" userId="0a7c8eb8-c4ad-4e01-8ef9-3ece26eb4cac" providerId="ADAL" clId="{00295B70-F1F8-2B4C-BACE-D2E43ACEFBDE}" dt="2022-11-30T02:51:33.809" v="50"/>
          <pc:sldLayoutMkLst>
            <pc:docMk/>
            <pc:sldMasterMk cId="3547075473" sldId="2147484072"/>
            <pc:sldLayoutMk cId="338372857" sldId="2147484074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809" v="50"/>
          <pc:sldLayoutMkLst>
            <pc:docMk/>
            <pc:sldMasterMk cId="3547075473" sldId="2147484072"/>
            <pc:sldLayoutMk cId="1121507628" sldId="2147484078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809" v="50"/>
          <pc:sldLayoutMkLst>
            <pc:docMk/>
            <pc:sldMasterMk cId="3547075473" sldId="2147484072"/>
            <pc:sldLayoutMk cId="1815951044" sldId="2147484079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3.534" v="49"/>
        <pc:sldMasterMkLst>
          <pc:docMk/>
          <pc:sldMasterMk cId="2066258994" sldId="2147484086"/>
        </pc:sldMasterMkLst>
        <pc:spChg chg="add">
          <ac:chgData name="Karim El Jamali" userId="0a7c8eb8-c4ad-4e01-8ef9-3ece26eb4cac" providerId="ADAL" clId="{00295B70-F1F8-2B4C-BACE-D2E43ACEFBDE}" dt="2022-11-30T02:51:28.674" v="44"/>
          <ac:spMkLst>
            <pc:docMk/>
            <pc:sldMasterMk cId="2066258994" sldId="2147484086"/>
            <ac:spMk id="12" creationId="{B5170DD3-EC31-0DBE-1AA0-F0E8B93016DB}"/>
          </ac:spMkLst>
        </pc:spChg>
        <pc:spChg chg="add">
          <ac:chgData name="Karim El Jamali" userId="0a7c8eb8-c4ad-4e01-8ef9-3ece26eb4cac" providerId="ADAL" clId="{00295B70-F1F8-2B4C-BACE-D2E43ACEFBDE}" dt="2022-11-30T02:51:28.674" v="44"/>
          <ac:spMkLst>
            <pc:docMk/>
            <pc:sldMasterMk cId="2066258994" sldId="2147484086"/>
            <ac:spMk id="13" creationId="{12BFA597-B11E-2BA6-D32E-26CA81E920C7}"/>
          </ac:spMkLst>
        </pc:spChg>
        <pc:picChg chg="add">
          <ac:chgData name="Karim El Jamali" userId="0a7c8eb8-c4ad-4e01-8ef9-3ece26eb4cac" providerId="ADAL" clId="{00295B70-F1F8-2B4C-BACE-D2E43ACEFBDE}" dt="2022-11-30T02:51:28.674" v="44"/>
          <ac:picMkLst>
            <pc:docMk/>
            <pc:sldMasterMk cId="2066258994" sldId="2147484086"/>
            <ac:picMk id="10" creationId="{4FE2906E-741F-9A7A-B785-54A8ADF46F7B}"/>
          </ac:picMkLst>
        </pc:picChg>
        <pc:picChg chg="add">
          <ac:chgData name="Karim El Jamali" userId="0a7c8eb8-c4ad-4e01-8ef9-3ece26eb4cac" providerId="ADAL" clId="{00295B70-F1F8-2B4C-BACE-D2E43ACEFBDE}" dt="2022-11-30T02:51:28.674" v="44"/>
          <ac:picMkLst>
            <pc:docMk/>
            <pc:sldMasterMk cId="2066258994" sldId="2147484086"/>
            <ac:picMk id="11" creationId="{7CC03ED4-0B76-8C5F-90FB-2297A2C177FE}"/>
          </ac:picMkLst>
        </pc:picChg>
        <pc:picChg chg="add">
          <ac:chgData name="Karim El Jamali" userId="0a7c8eb8-c4ad-4e01-8ef9-3ece26eb4cac" providerId="ADAL" clId="{00295B70-F1F8-2B4C-BACE-D2E43ACEFBDE}" dt="2022-11-30T02:51:28.674" v="44"/>
          <ac:picMkLst>
            <pc:docMk/>
            <pc:sldMasterMk cId="2066258994" sldId="2147484086"/>
            <ac:picMk id="15" creationId="{0A7086B0-3CD3-DD84-FE1A-360B806CBE67}"/>
          </ac:picMkLst>
        </pc:picChg>
        <pc:picChg chg="add">
          <ac:chgData name="Karim El Jamali" userId="0a7c8eb8-c4ad-4e01-8ef9-3ece26eb4cac" providerId="ADAL" clId="{00295B70-F1F8-2B4C-BACE-D2E43ACEFBDE}" dt="2022-11-30T02:51:28.674" v="44"/>
          <ac:picMkLst>
            <pc:docMk/>
            <pc:sldMasterMk cId="2066258994" sldId="2147484086"/>
            <ac:picMk id="16" creationId="{B27CDEEA-3D2A-B4DC-B839-1B42AB01AB28}"/>
          </ac:picMkLst>
        </pc:picChg>
        <pc:cxnChg chg="add">
          <ac:chgData name="Karim El Jamali" userId="0a7c8eb8-c4ad-4e01-8ef9-3ece26eb4cac" providerId="ADAL" clId="{00295B70-F1F8-2B4C-BACE-D2E43ACEFBDE}" dt="2022-11-30T02:51:28.674" v="44"/>
          <ac:cxnSpMkLst>
            <pc:docMk/>
            <pc:sldMasterMk cId="2066258994" sldId="2147484086"/>
            <ac:cxnSpMk id="14" creationId="{3529DF56-8992-C727-303E-C48BB674F376}"/>
          </ac:cxnSpMkLst>
        </pc:cxnChg>
        <pc:sldLayoutChg chg="modTransition">
          <pc:chgData name="Karim El Jamali" userId="0a7c8eb8-c4ad-4e01-8ef9-3ece26eb4cac" providerId="ADAL" clId="{00295B70-F1F8-2B4C-BACE-D2E43ACEFBDE}" dt="2022-11-30T02:51:33.534" v="49"/>
          <pc:sldLayoutMkLst>
            <pc:docMk/>
            <pc:sldMasterMk cId="2066258994" sldId="2147484086"/>
            <pc:sldLayoutMk cId="1473258780" sldId="2147484088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534" v="49"/>
          <pc:sldLayoutMkLst>
            <pc:docMk/>
            <pc:sldMasterMk cId="2066258994" sldId="2147484086"/>
            <pc:sldLayoutMk cId="2425650808" sldId="2147484092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534" v="49"/>
          <pc:sldLayoutMkLst>
            <pc:docMk/>
            <pc:sldMasterMk cId="2066258994" sldId="2147484086"/>
            <pc:sldLayoutMk cId="1468343513" sldId="2147484093"/>
          </pc:sldLayoutMkLst>
        </pc:sldLayoutChg>
      </pc:sldMasterChg>
      <pc:sldMasterChg chg="addSp modTransition modSldLayout">
        <pc:chgData name="Karim El Jamali" userId="0a7c8eb8-c4ad-4e01-8ef9-3ece26eb4cac" providerId="ADAL" clId="{00295B70-F1F8-2B4C-BACE-D2E43ACEFBDE}" dt="2022-11-30T02:51:33.127" v="48"/>
        <pc:sldMasterMkLst>
          <pc:docMk/>
          <pc:sldMasterMk cId="2469443559" sldId="2147484100"/>
        </pc:sldMasterMkLst>
        <pc:spChg chg="add">
          <ac:chgData name="Karim El Jamali" userId="0a7c8eb8-c4ad-4e01-8ef9-3ece26eb4cac" providerId="ADAL" clId="{00295B70-F1F8-2B4C-BACE-D2E43ACEFBDE}" dt="2022-11-30T02:51:29.334" v="45"/>
          <ac:spMkLst>
            <pc:docMk/>
            <pc:sldMasterMk cId="2469443559" sldId="2147484100"/>
            <ac:spMk id="12" creationId="{FA5D9CEE-E584-0E97-9C14-66D74070DA57}"/>
          </ac:spMkLst>
        </pc:spChg>
        <pc:spChg chg="add">
          <ac:chgData name="Karim El Jamali" userId="0a7c8eb8-c4ad-4e01-8ef9-3ece26eb4cac" providerId="ADAL" clId="{00295B70-F1F8-2B4C-BACE-D2E43ACEFBDE}" dt="2022-11-30T02:51:29.334" v="45"/>
          <ac:spMkLst>
            <pc:docMk/>
            <pc:sldMasterMk cId="2469443559" sldId="2147484100"/>
            <ac:spMk id="13" creationId="{3CDB1713-A1B6-FAB3-F9D0-C04E332BC937}"/>
          </ac:spMkLst>
        </pc:spChg>
        <pc:picChg chg="add">
          <ac:chgData name="Karim El Jamali" userId="0a7c8eb8-c4ad-4e01-8ef9-3ece26eb4cac" providerId="ADAL" clId="{00295B70-F1F8-2B4C-BACE-D2E43ACEFBDE}" dt="2022-11-30T02:51:29.334" v="45"/>
          <ac:picMkLst>
            <pc:docMk/>
            <pc:sldMasterMk cId="2469443559" sldId="2147484100"/>
            <ac:picMk id="10" creationId="{B6F24F94-A57B-9D61-43F2-E56289647480}"/>
          </ac:picMkLst>
        </pc:picChg>
        <pc:picChg chg="add">
          <ac:chgData name="Karim El Jamali" userId="0a7c8eb8-c4ad-4e01-8ef9-3ece26eb4cac" providerId="ADAL" clId="{00295B70-F1F8-2B4C-BACE-D2E43ACEFBDE}" dt="2022-11-30T02:51:29.334" v="45"/>
          <ac:picMkLst>
            <pc:docMk/>
            <pc:sldMasterMk cId="2469443559" sldId="2147484100"/>
            <ac:picMk id="11" creationId="{E8BAA6BE-4827-76C0-B20A-CC2C134AFD36}"/>
          </ac:picMkLst>
        </pc:picChg>
        <pc:picChg chg="add">
          <ac:chgData name="Karim El Jamali" userId="0a7c8eb8-c4ad-4e01-8ef9-3ece26eb4cac" providerId="ADAL" clId="{00295B70-F1F8-2B4C-BACE-D2E43ACEFBDE}" dt="2022-11-30T02:51:29.334" v="45"/>
          <ac:picMkLst>
            <pc:docMk/>
            <pc:sldMasterMk cId="2469443559" sldId="2147484100"/>
            <ac:picMk id="15" creationId="{CA209CE3-E161-FB89-5FD0-7465182D682F}"/>
          </ac:picMkLst>
        </pc:picChg>
        <pc:picChg chg="add">
          <ac:chgData name="Karim El Jamali" userId="0a7c8eb8-c4ad-4e01-8ef9-3ece26eb4cac" providerId="ADAL" clId="{00295B70-F1F8-2B4C-BACE-D2E43ACEFBDE}" dt="2022-11-30T02:51:29.334" v="45"/>
          <ac:picMkLst>
            <pc:docMk/>
            <pc:sldMasterMk cId="2469443559" sldId="2147484100"/>
            <ac:picMk id="16" creationId="{E4E5ECE0-A56B-1809-3B3D-7A242A3F8E06}"/>
          </ac:picMkLst>
        </pc:picChg>
        <pc:cxnChg chg="add">
          <ac:chgData name="Karim El Jamali" userId="0a7c8eb8-c4ad-4e01-8ef9-3ece26eb4cac" providerId="ADAL" clId="{00295B70-F1F8-2B4C-BACE-D2E43ACEFBDE}" dt="2022-11-30T02:51:29.334" v="45"/>
          <ac:cxnSpMkLst>
            <pc:docMk/>
            <pc:sldMasterMk cId="2469443559" sldId="2147484100"/>
            <ac:cxnSpMk id="14" creationId="{8475EE33-6DEF-E826-FB3E-A8AD85831C55}"/>
          </ac:cxnSpMkLst>
        </pc:cxnChg>
        <pc:sldLayoutChg chg="modTransition">
          <pc:chgData name="Karim El Jamali" userId="0a7c8eb8-c4ad-4e01-8ef9-3ece26eb4cac" providerId="ADAL" clId="{00295B70-F1F8-2B4C-BACE-D2E43ACEFBDE}" dt="2022-11-30T02:51:33.127" v="48"/>
          <pc:sldLayoutMkLst>
            <pc:docMk/>
            <pc:sldMasterMk cId="2469443559" sldId="2147484100"/>
            <pc:sldLayoutMk cId="3297084338" sldId="2147484102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127" v="48"/>
          <pc:sldLayoutMkLst>
            <pc:docMk/>
            <pc:sldMasterMk cId="2469443559" sldId="2147484100"/>
            <pc:sldLayoutMk cId="1641560134" sldId="2147484106"/>
          </pc:sldLayoutMkLst>
        </pc:sldLayoutChg>
        <pc:sldLayoutChg chg="modTransition">
          <pc:chgData name="Karim El Jamali" userId="0a7c8eb8-c4ad-4e01-8ef9-3ece26eb4cac" providerId="ADAL" clId="{00295B70-F1F8-2B4C-BACE-D2E43ACEFBDE}" dt="2022-11-30T02:51:33.127" v="48"/>
          <pc:sldLayoutMkLst>
            <pc:docMk/>
            <pc:sldMasterMk cId="2469443559" sldId="2147484100"/>
            <pc:sldLayoutMk cId="2359628278" sldId="2147484107"/>
          </pc:sldLayoutMkLst>
        </pc:sldLayoutChg>
      </pc:sldMasterChg>
    </pc:docChg>
  </pc:docChgLst>
  <pc:docChgLst>
    <pc:chgData name="Nicolas Delecroix" userId="9aea8ee3-214f-409e-bcc8-e981c3ad58f1" providerId="ADAL" clId="{EFD81577-36ED-A641-B22B-AD0EC4B04DA9}"/>
    <pc:docChg chg="custSel addSld modSld">
      <pc:chgData name="Nicolas Delecroix" userId="9aea8ee3-214f-409e-bcc8-e981c3ad58f1" providerId="ADAL" clId="{EFD81577-36ED-A641-B22B-AD0EC4B04DA9}" dt="2020-06-23T21:22:49.395" v="21" actId="1037"/>
      <pc:docMkLst>
        <pc:docMk/>
      </pc:docMkLst>
      <pc:sldChg chg="delSp">
        <pc:chgData name="Nicolas Delecroix" userId="9aea8ee3-214f-409e-bcc8-e981c3ad58f1" providerId="ADAL" clId="{EFD81577-36ED-A641-B22B-AD0EC4B04DA9}" dt="2020-06-22T21:32:22.572" v="3" actId="478"/>
        <pc:sldMkLst>
          <pc:docMk/>
          <pc:sldMk cId="1323792454" sldId="2199"/>
        </pc:sldMkLst>
        <pc:spChg chg="del">
          <ac:chgData name="Nicolas Delecroix" userId="9aea8ee3-214f-409e-bcc8-e981c3ad58f1" providerId="ADAL" clId="{EFD81577-36ED-A641-B22B-AD0EC4B04DA9}" dt="2020-06-22T21:32:22.572" v="3" actId="478"/>
          <ac:spMkLst>
            <pc:docMk/>
            <pc:sldMk cId="1323792454" sldId="2199"/>
            <ac:spMk id="5" creationId="{82A92967-9A1D-3E46-ADDB-256422825562}"/>
          </ac:spMkLst>
        </pc:spChg>
      </pc:sldChg>
      <pc:sldChg chg="modNotesTx">
        <pc:chgData name="Nicolas Delecroix" userId="9aea8ee3-214f-409e-bcc8-e981c3ad58f1" providerId="ADAL" clId="{EFD81577-36ED-A641-B22B-AD0EC4B04DA9}" dt="2020-06-22T21:32:32.588" v="4" actId="20577"/>
        <pc:sldMkLst>
          <pc:docMk/>
          <pc:sldMk cId="3327188340" sldId="2234"/>
        </pc:sldMkLst>
      </pc:sldChg>
      <pc:sldChg chg="modNotesTx">
        <pc:chgData name="Nicolas Delecroix" userId="9aea8ee3-214f-409e-bcc8-e981c3ad58f1" providerId="ADAL" clId="{EFD81577-36ED-A641-B22B-AD0EC4B04DA9}" dt="2020-06-22T20:34:46.207" v="1" actId="255"/>
        <pc:sldMkLst>
          <pc:docMk/>
          <pc:sldMk cId="465463086" sldId="2403"/>
        </pc:sldMkLst>
      </pc:sldChg>
      <pc:sldChg chg="modSp add">
        <pc:chgData name="Nicolas Delecroix" userId="9aea8ee3-214f-409e-bcc8-e981c3ad58f1" providerId="ADAL" clId="{EFD81577-36ED-A641-B22B-AD0EC4B04DA9}" dt="2020-06-23T21:22:49.395" v="21" actId="1037"/>
        <pc:sldMkLst>
          <pc:docMk/>
          <pc:sldMk cId="2779326558" sldId="2076137288"/>
        </pc:sldMkLst>
        <pc:spChg chg="mod">
          <ac:chgData name="Nicolas Delecroix" userId="9aea8ee3-214f-409e-bcc8-e981c3ad58f1" providerId="ADAL" clId="{EFD81577-36ED-A641-B22B-AD0EC4B04DA9}" dt="2020-06-23T21:22:49.395" v="21" actId="1037"/>
          <ac:spMkLst>
            <pc:docMk/>
            <pc:sldMk cId="2779326558" sldId="2076137288"/>
            <ac:spMk id="77" creationId="{F7CDC27D-4899-D94A-B43A-461B700A87DA}"/>
          </ac:spMkLst>
        </pc:spChg>
      </pc:sldChg>
    </pc:docChg>
  </pc:docChgLst>
  <pc:docChgLst>
    <pc:chgData name="Umair Hoodbhoy" userId="9134fddd-ebe0-41b2-9df4-5549cb596a18" providerId="ADAL" clId="{6AE0AA4D-9362-4A49-9E39-8FE0F8C25DFE}"/>
    <pc:docChg chg="modSld">
      <pc:chgData name="Umair Hoodbhoy" userId="9134fddd-ebe0-41b2-9df4-5549cb596a18" providerId="ADAL" clId="{6AE0AA4D-9362-4A49-9E39-8FE0F8C25DFE}" dt="2022-03-10T10:45:46.700" v="0" actId="20577"/>
      <pc:docMkLst>
        <pc:docMk/>
      </pc:docMkLst>
      <pc:sldChg chg="modSp mod">
        <pc:chgData name="Umair Hoodbhoy" userId="9134fddd-ebe0-41b2-9df4-5549cb596a18" providerId="ADAL" clId="{6AE0AA4D-9362-4A49-9E39-8FE0F8C25DFE}" dt="2022-03-10T10:45:46.700" v="0" actId="20577"/>
        <pc:sldMkLst>
          <pc:docMk/>
          <pc:sldMk cId="1378224694" sldId="2076137299"/>
        </pc:sldMkLst>
        <pc:spChg chg="mod">
          <ac:chgData name="Umair Hoodbhoy" userId="9134fddd-ebe0-41b2-9df4-5549cb596a18" providerId="ADAL" clId="{6AE0AA4D-9362-4A49-9E39-8FE0F8C25DFE}" dt="2022-03-10T10:45:46.700" v="0" actId="20577"/>
          <ac:spMkLst>
            <pc:docMk/>
            <pc:sldMk cId="1378224694" sldId="2076137299"/>
            <ac:spMk id="6" creationId="{119CD38A-16E5-5F47-830E-889B49CE67FB}"/>
          </ac:spMkLst>
        </pc:spChg>
      </pc:sldChg>
    </pc:docChg>
  </pc:docChgLst>
  <pc:docChgLst>
    <pc:chgData name="Hammad Alam" userId="cd8139f8-5559-4675-845b-12390334cfd8" providerId="ADAL" clId="{FEDCEFB2-18FF-C04A-8234-A64C915FE846}"/>
    <pc:docChg chg="custSel addSld modSld">
      <pc:chgData name="Hammad Alam" userId="cd8139f8-5559-4675-845b-12390334cfd8" providerId="ADAL" clId="{FEDCEFB2-18FF-C04A-8234-A64C915FE846}" dt="2020-08-16T17:47:10.161" v="454" actId="729"/>
      <pc:docMkLst>
        <pc:docMk/>
      </pc:docMkLst>
      <pc:sldChg chg="modSp mod">
        <pc:chgData name="Hammad Alam" userId="cd8139f8-5559-4675-845b-12390334cfd8" providerId="ADAL" clId="{FEDCEFB2-18FF-C04A-8234-A64C915FE846}" dt="2020-08-16T14:33:37.939" v="34" actId="2085"/>
        <pc:sldMkLst>
          <pc:docMk/>
          <pc:sldMk cId="465463086" sldId="2403"/>
        </pc:sldMkLst>
        <pc:spChg chg="mod">
          <ac:chgData name="Hammad Alam" userId="cd8139f8-5559-4675-845b-12390334cfd8" providerId="ADAL" clId="{FEDCEFB2-18FF-C04A-8234-A64C915FE846}" dt="2020-08-16T14:33:13.208" v="32"/>
          <ac:spMkLst>
            <pc:docMk/>
            <pc:sldMk cId="465463086" sldId="2403"/>
            <ac:spMk id="95" creationId="{C53A8869-875A-BB45-ABD6-FD9985959736}"/>
          </ac:spMkLst>
        </pc:spChg>
        <pc:spChg chg="mod">
          <ac:chgData name="Hammad Alam" userId="cd8139f8-5559-4675-845b-12390334cfd8" providerId="ADAL" clId="{FEDCEFB2-18FF-C04A-8234-A64C915FE846}" dt="2020-08-16T14:33:33.233" v="33" actId="2085"/>
          <ac:spMkLst>
            <pc:docMk/>
            <pc:sldMk cId="465463086" sldId="2403"/>
            <ac:spMk id="249" creationId="{BE653439-5332-C84A-A39F-6B8390AD7647}"/>
          </ac:spMkLst>
        </pc:spChg>
        <pc:spChg chg="mod">
          <ac:chgData name="Hammad Alam" userId="cd8139f8-5559-4675-845b-12390334cfd8" providerId="ADAL" clId="{FEDCEFB2-18FF-C04A-8234-A64C915FE846}" dt="2020-08-16T14:32:43.853" v="14" actId="20577"/>
          <ac:spMkLst>
            <pc:docMk/>
            <pc:sldMk cId="465463086" sldId="2403"/>
            <ac:spMk id="317" creationId="{9AD2EC0D-2D1A-514A-8B17-5E1159289A10}"/>
          </ac:spMkLst>
        </pc:spChg>
        <pc:spChg chg="mod">
          <ac:chgData name="Hammad Alam" userId="cd8139f8-5559-4675-845b-12390334cfd8" providerId="ADAL" clId="{FEDCEFB2-18FF-C04A-8234-A64C915FE846}" dt="2020-08-16T14:33:01.261" v="31" actId="1076"/>
          <ac:spMkLst>
            <pc:docMk/>
            <pc:sldMk cId="465463086" sldId="2403"/>
            <ac:spMk id="318" creationId="{2628D871-3553-5A49-89CA-2C4A8364C029}"/>
          </ac:spMkLst>
        </pc:spChg>
        <pc:spChg chg="mod">
          <ac:chgData name="Hammad Alam" userId="cd8139f8-5559-4675-845b-12390334cfd8" providerId="ADAL" clId="{FEDCEFB2-18FF-C04A-8234-A64C915FE846}" dt="2020-08-16T14:33:37.939" v="34" actId="2085"/>
          <ac:spMkLst>
            <pc:docMk/>
            <pc:sldMk cId="465463086" sldId="2403"/>
            <ac:spMk id="333" creationId="{511F17D7-EDA3-F749-9110-CE7F05FA0253}"/>
          </ac:spMkLst>
        </pc:spChg>
      </pc:sldChg>
      <pc:sldChg chg="mod modShow">
        <pc:chgData name="Hammad Alam" userId="cd8139f8-5559-4675-845b-12390334cfd8" providerId="ADAL" clId="{FEDCEFB2-18FF-C04A-8234-A64C915FE846}" dt="2020-08-16T17:47:10.161" v="454" actId="729"/>
        <pc:sldMkLst>
          <pc:docMk/>
          <pc:sldMk cId="1043679306" sldId="2076137203"/>
        </pc:sldMkLst>
      </pc:sldChg>
      <pc:sldChg chg="addSp delSp modSp add mod modClrScheme modAnim chgLayout">
        <pc:chgData name="Hammad Alam" userId="cd8139f8-5559-4675-845b-12390334cfd8" providerId="ADAL" clId="{FEDCEFB2-18FF-C04A-8234-A64C915FE846}" dt="2020-08-16T17:46:07.687" v="452" actId="12100"/>
        <pc:sldMkLst>
          <pc:docMk/>
          <pc:sldMk cId="341620040" sldId="2076137290"/>
        </pc:sldMkLst>
        <pc:spChg chg="del">
          <ac:chgData name="Hammad Alam" userId="cd8139f8-5559-4675-845b-12390334cfd8" providerId="ADAL" clId="{FEDCEFB2-18FF-C04A-8234-A64C915FE846}" dt="2020-08-16T17:29:26.792" v="52" actId="700"/>
          <ac:spMkLst>
            <pc:docMk/>
            <pc:sldMk cId="341620040" sldId="2076137290"/>
            <ac:spMk id="2" creationId="{9C6AAA49-B3E4-D240-B998-479AAC304309}"/>
          </ac:spMkLst>
        </pc:spChg>
        <pc:spChg chg="del">
          <ac:chgData name="Hammad Alam" userId="cd8139f8-5559-4675-845b-12390334cfd8" providerId="ADAL" clId="{FEDCEFB2-18FF-C04A-8234-A64C915FE846}" dt="2020-08-16T17:29:26.792" v="52" actId="700"/>
          <ac:spMkLst>
            <pc:docMk/>
            <pc:sldMk cId="341620040" sldId="2076137290"/>
            <ac:spMk id="3" creationId="{4E59B9E0-58C0-3B41-8B48-AA2C63348D2C}"/>
          </ac:spMkLst>
        </pc:spChg>
        <pc:spChg chg="mod ord">
          <ac:chgData name="Hammad Alam" userId="cd8139f8-5559-4675-845b-12390334cfd8" providerId="ADAL" clId="{FEDCEFB2-18FF-C04A-8234-A64C915FE846}" dt="2020-08-16T17:29:53.411" v="69" actId="700"/>
          <ac:spMkLst>
            <pc:docMk/>
            <pc:sldMk cId="341620040" sldId="2076137290"/>
            <ac:spMk id="4" creationId="{B6AAAFDF-E5FA-A246-847A-5F11DB5A8476}"/>
          </ac:spMkLst>
        </pc:spChg>
        <pc:spChg chg="add del mod">
          <ac:chgData name="Hammad Alam" userId="cd8139f8-5559-4675-845b-12390334cfd8" providerId="ADAL" clId="{FEDCEFB2-18FF-C04A-8234-A64C915FE846}" dt="2020-08-16T17:32:32.521" v="381" actId="12084"/>
          <ac:spMkLst>
            <pc:docMk/>
            <pc:sldMk cId="341620040" sldId="2076137290"/>
            <ac:spMk id="5" creationId="{013AF270-4980-7E4F-909F-DAB337AF4FD8}"/>
          </ac:spMkLst>
        </pc:spChg>
        <pc:graphicFrameChg chg="add mod">
          <ac:chgData name="Hammad Alam" userId="cd8139f8-5559-4675-845b-12390334cfd8" providerId="ADAL" clId="{FEDCEFB2-18FF-C04A-8234-A64C915FE846}" dt="2020-08-16T17:46:07.687" v="452" actId="12100"/>
          <ac:graphicFrameMkLst>
            <pc:docMk/>
            <pc:sldMk cId="341620040" sldId="2076137290"/>
            <ac:graphicFrameMk id="6" creationId="{AD12414A-8F86-1441-BE4F-9D639BF3A291}"/>
          </ac:graphicFrameMkLst>
        </pc:graphicFrameChg>
      </pc:sldChg>
    </pc:docChg>
  </pc:docChgLst>
  <pc:docChgLst>
    <pc:chgData name="Shahzad Ali" userId="ecba8e45-00b4-4f6b-a2f0-4dc2d773ca2c" providerId="ADAL" clId="{9289315B-4349-2F4C-80BB-258CB985115D}"/>
    <pc:docChg chg="custSel modSld">
      <pc:chgData name="Shahzad Ali" userId="ecba8e45-00b4-4f6b-a2f0-4dc2d773ca2c" providerId="ADAL" clId="{9289315B-4349-2F4C-80BB-258CB985115D}" dt="2024-03-05T18:39:51.651" v="53" actId="20577"/>
      <pc:docMkLst>
        <pc:docMk/>
      </pc:docMkLst>
      <pc:sldChg chg="modSp mod">
        <pc:chgData name="Shahzad Ali" userId="ecba8e45-00b4-4f6b-a2f0-4dc2d773ca2c" providerId="ADAL" clId="{9289315B-4349-2F4C-80BB-258CB985115D}" dt="2024-03-05T18:20:05.626" v="6" actId="27636"/>
        <pc:sldMkLst>
          <pc:docMk/>
          <pc:sldMk cId="1917574613" sldId="1986"/>
        </pc:sldMkLst>
        <pc:spChg chg="mod">
          <ac:chgData name="Shahzad Ali" userId="ecba8e45-00b4-4f6b-a2f0-4dc2d773ca2c" providerId="ADAL" clId="{9289315B-4349-2F4C-80BB-258CB985115D}" dt="2024-03-05T18:20:05.626" v="6" actId="27636"/>
          <ac:spMkLst>
            <pc:docMk/>
            <pc:sldMk cId="1917574613" sldId="1986"/>
            <ac:spMk id="6" creationId="{56269B4E-7D35-A425-B93D-BEFEED7B122D}"/>
          </ac:spMkLst>
        </pc:spChg>
      </pc:sldChg>
      <pc:sldChg chg="modSp mod">
        <pc:chgData name="Shahzad Ali" userId="ecba8e45-00b4-4f6b-a2f0-4dc2d773ca2c" providerId="ADAL" clId="{9289315B-4349-2F4C-80BB-258CB985115D}" dt="2024-03-05T18:37:52.121" v="24" actId="14100"/>
        <pc:sldMkLst>
          <pc:docMk/>
          <pc:sldMk cId="3784871027" sldId="2076137299"/>
        </pc:sldMkLst>
        <pc:spChg chg="mod">
          <ac:chgData name="Shahzad Ali" userId="ecba8e45-00b4-4f6b-a2f0-4dc2d773ca2c" providerId="ADAL" clId="{9289315B-4349-2F4C-80BB-258CB985115D}" dt="2024-03-05T18:37:52.121" v="24" actId="14100"/>
          <ac:spMkLst>
            <pc:docMk/>
            <pc:sldMk cId="3784871027" sldId="2076137299"/>
            <ac:spMk id="8" creationId="{DAE4B765-C16E-5C59-3120-48B1E7A207A5}"/>
          </ac:spMkLst>
        </pc:spChg>
      </pc:sldChg>
      <pc:sldChg chg="modSp mod">
        <pc:chgData name="Shahzad Ali" userId="ecba8e45-00b4-4f6b-a2f0-4dc2d773ca2c" providerId="ADAL" clId="{9289315B-4349-2F4C-80BB-258CB985115D}" dt="2024-03-05T18:21:23.516" v="23" actId="20577"/>
        <pc:sldMkLst>
          <pc:docMk/>
          <pc:sldMk cId="3063740006" sldId="2076137344"/>
        </pc:sldMkLst>
        <pc:spChg chg="mod">
          <ac:chgData name="Shahzad Ali" userId="ecba8e45-00b4-4f6b-a2f0-4dc2d773ca2c" providerId="ADAL" clId="{9289315B-4349-2F4C-80BB-258CB985115D}" dt="2024-03-05T18:21:23.516" v="23" actId="20577"/>
          <ac:spMkLst>
            <pc:docMk/>
            <pc:sldMk cId="3063740006" sldId="2076137344"/>
            <ac:spMk id="23" creationId="{0FC05F0D-E1FF-2A92-AF4F-E69A57C7C9AC}"/>
          </ac:spMkLst>
        </pc:spChg>
      </pc:sldChg>
      <pc:sldChg chg="modSp">
        <pc:chgData name="Shahzad Ali" userId="ecba8e45-00b4-4f6b-a2f0-4dc2d773ca2c" providerId="ADAL" clId="{9289315B-4349-2F4C-80BB-258CB985115D}" dt="2024-03-05T18:39:37.678" v="38" actId="20577"/>
        <pc:sldMkLst>
          <pc:docMk/>
          <pc:sldMk cId="3067999543" sldId="2076137357"/>
        </pc:sldMkLst>
        <pc:spChg chg="mod">
          <ac:chgData name="Shahzad Ali" userId="ecba8e45-00b4-4f6b-a2f0-4dc2d773ca2c" providerId="ADAL" clId="{9289315B-4349-2F4C-80BB-258CB985115D}" dt="2024-03-05T18:39:37.678" v="38" actId="20577"/>
          <ac:spMkLst>
            <pc:docMk/>
            <pc:sldMk cId="3067999543" sldId="2076137357"/>
            <ac:spMk id="8" creationId="{9CF66574-E58D-A730-C442-D0631D442866}"/>
          </ac:spMkLst>
        </pc:spChg>
      </pc:sldChg>
      <pc:sldChg chg="modSp mod">
        <pc:chgData name="Shahzad Ali" userId="ecba8e45-00b4-4f6b-a2f0-4dc2d773ca2c" providerId="ADAL" clId="{9289315B-4349-2F4C-80BB-258CB985115D}" dt="2024-03-05T18:39:51.651" v="53" actId="20577"/>
        <pc:sldMkLst>
          <pc:docMk/>
          <pc:sldMk cId="3584428447" sldId="2076137358"/>
        </pc:sldMkLst>
        <pc:spChg chg="mod">
          <ac:chgData name="Shahzad Ali" userId="ecba8e45-00b4-4f6b-a2f0-4dc2d773ca2c" providerId="ADAL" clId="{9289315B-4349-2F4C-80BB-258CB985115D}" dt="2024-03-05T18:39:51.651" v="53" actId="20577"/>
          <ac:spMkLst>
            <pc:docMk/>
            <pc:sldMk cId="3584428447" sldId="2076137358"/>
            <ac:spMk id="8" creationId="{9CF66574-E58D-A730-C442-D0631D442866}"/>
          </ac:spMkLst>
        </pc:spChg>
      </pc:sldChg>
      <pc:sldChg chg="addSp delSp modSp mod delAnim modAnim">
        <pc:chgData name="Shahzad Ali" userId="ecba8e45-00b4-4f6b-a2f0-4dc2d773ca2c" providerId="ADAL" clId="{9289315B-4349-2F4C-80BB-258CB985115D}" dt="2024-03-05T18:20:42.584" v="22" actId="404"/>
        <pc:sldMkLst>
          <pc:docMk/>
          <pc:sldMk cId="1760011887" sldId="2132735945"/>
        </pc:sldMkLst>
        <pc:spChg chg="add mod">
          <ac:chgData name="Shahzad Ali" userId="ecba8e45-00b4-4f6b-a2f0-4dc2d773ca2c" providerId="ADAL" clId="{9289315B-4349-2F4C-80BB-258CB985115D}" dt="2024-03-05T18:20:05.563" v="5"/>
          <ac:spMkLst>
            <pc:docMk/>
            <pc:sldMk cId="1760011887" sldId="2132735945"/>
            <ac:spMk id="3" creationId="{B4B44E35-708E-AE1B-44A7-99BF4ECF0F6C}"/>
          </ac:spMkLst>
        </pc:spChg>
        <pc:spChg chg="add mod">
          <ac:chgData name="Shahzad Ali" userId="ecba8e45-00b4-4f6b-a2f0-4dc2d773ca2c" providerId="ADAL" clId="{9289315B-4349-2F4C-80BB-258CB985115D}" dt="2024-03-05T18:20:33.242" v="18"/>
          <ac:spMkLst>
            <pc:docMk/>
            <pc:sldMk cId="1760011887" sldId="2132735945"/>
            <ac:spMk id="4" creationId="{151DF3FC-C651-DDBA-839C-4CF90A4731B5}"/>
          </ac:spMkLst>
        </pc:spChg>
        <pc:spChg chg="mod">
          <ac:chgData name="Shahzad Ali" userId="ecba8e45-00b4-4f6b-a2f0-4dc2d773ca2c" providerId="ADAL" clId="{9289315B-4349-2F4C-80BB-258CB985115D}" dt="2024-03-05T18:20:31.352" v="17" actId="404"/>
          <ac:spMkLst>
            <pc:docMk/>
            <pc:sldMk cId="1760011887" sldId="2132735945"/>
            <ac:spMk id="5" creationId="{4C0FAF3D-63FE-C8BF-8A4B-717AA690AF29}"/>
          </ac:spMkLst>
        </pc:spChg>
        <pc:spChg chg="mod">
          <ac:chgData name="Shahzad Ali" userId="ecba8e45-00b4-4f6b-a2f0-4dc2d773ca2c" providerId="ADAL" clId="{9289315B-4349-2F4C-80BB-258CB985115D}" dt="2024-03-05T18:20:42.584" v="22" actId="404"/>
          <ac:spMkLst>
            <pc:docMk/>
            <pc:sldMk cId="1760011887" sldId="2132735945"/>
            <ac:spMk id="6" creationId="{6CC04731-3177-C7C0-C0A5-0AC65C8994EE}"/>
          </ac:spMkLst>
        </pc:spChg>
        <pc:spChg chg="mod">
          <ac:chgData name="Shahzad Ali" userId="ecba8e45-00b4-4f6b-a2f0-4dc2d773ca2c" providerId="ADAL" clId="{9289315B-4349-2F4C-80BB-258CB985115D}" dt="2024-03-05T18:20:04.573" v="4" actId="404"/>
          <ac:spMkLst>
            <pc:docMk/>
            <pc:sldMk cId="1760011887" sldId="2132735945"/>
            <ac:spMk id="134" creationId="{A1AAD38B-7F28-4933-AB31-E73E1526365C}"/>
          </ac:spMkLst>
        </pc:spChg>
        <pc:spChg chg="del">
          <ac:chgData name="Shahzad Ali" userId="ecba8e45-00b4-4f6b-a2f0-4dc2d773ca2c" providerId="ADAL" clId="{9289315B-4349-2F4C-80BB-258CB985115D}" dt="2024-03-05T18:20:14.740" v="7" actId="21"/>
          <ac:spMkLst>
            <pc:docMk/>
            <pc:sldMk cId="1760011887" sldId="2132735945"/>
            <ac:spMk id="203" creationId="{6F796978-A2D4-FB55-7F5B-166700184676}"/>
          </ac:spMkLst>
        </pc:spChg>
        <pc:spChg chg="del">
          <ac:chgData name="Shahzad Ali" userId="ecba8e45-00b4-4f6b-a2f0-4dc2d773ca2c" providerId="ADAL" clId="{9289315B-4349-2F4C-80BB-258CB985115D}" dt="2024-03-05T18:20:00.077" v="0" actId="21"/>
          <ac:spMkLst>
            <pc:docMk/>
            <pc:sldMk cId="1760011887" sldId="2132735945"/>
            <ac:spMk id="205" creationId="{3780B1E7-7E9A-058B-5958-CC7C55D0382E}"/>
          </ac:spMkLst>
        </pc:spChg>
      </pc:sldChg>
    </pc:docChg>
  </pc:docChgLst>
  <pc:docChgLst>
    <pc:chgData name="Shahzad Ali" userId="ecba8e45-00b4-4f6b-a2f0-4dc2d773ca2c" providerId="ADAL" clId="{5E660762-EAF9-4142-8A40-CB05747BD933}"/>
    <pc:docChg chg="addSld delSld modSld">
      <pc:chgData name="Shahzad Ali" userId="ecba8e45-00b4-4f6b-a2f0-4dc2d773ca2c" providerId="ADAL" clId="{5E660762-EAF9-4142-8A40-CB05747BD933}" dt="2024-07-15T17:35:50.252" v="2"/>
      <pc:docMkLst>
        <pc:docMk/>
      </pc:docMkLst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3699097512" sldId="256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3944243163" sldId="256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2855424137" sldId="258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3921462541" sldId="258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152474714" sldId="259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1908835947" sldId="259"/>
        </pc:sldMkLst>
      </pc:sldChg>
      <pc:sldChg chg="add setBg">
        <pc:chgData name="Shahzad Ali" userId="ecba8e45-00b4-4f6b-a2f0-4dc2d773ca2c" providerId="ADAL" clId="{5E660762-EAF9-4142-8A40-CB05747BD933}" dt="2024-07-15T17:35:50.252" v="2"/>
        <pc:sldMkLst>
          <pc:docMk/>
          <pc:sldMk cId="2449697514" sldId="260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4068928951" sldId="260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2148910415" sldId="262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3586535025" sldId="262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876737108" sldId="263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2939590807" sldId="263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917574613" sldId="1986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3049119618" sldId="1986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1394392880" sldId="2076137354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3563216500" sldId="2076137354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873772302" sldId="2076137355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3008692274" sldId="2076137355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124608331" sldId="2076137356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1825936423" sldId="2076137356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1846797959" sldId="2076137357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3067999543" sldId="2076137357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1108524843" sldId="2076137358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3584428447" sldId="2076137358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1795904320" sldId="2076137359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2129999909" sldId="2076137359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1455512144" sldId="2076137360"/>
        </pc:sldMkLst>
      </pc:sldChg>
      <pc:sldChg chg="del mod modShow">
        <pc:chgData name="Shahzad Ali" userId="ecba8e45-00b4-4f6b-a2f0-4dc2d773ca2c" providerId="ADAL" clId="{5E660762-EAF9-4142-8A40-CB05747BD933}" dt="2024-07-15T17:35:47.012" v="1" actId="2696"/>
        <pc:sldMkLst>
          <pc:docMk/>
          <pc:sldMk cId="1931000789" sldId="2076137360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2811827109" sldId="2076137445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3469286933" sldId="2076137445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370502239" sldId="2076137446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026509919" sldId="2076137446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667864612" sldId="2076137448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1526100749" sldId="2076137448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651777001" sldId="2076137450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1052310089" sldId="2076137450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286971404" sldId="2076137451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1454955912" sldId="2076137451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695490602" sldId="2076137452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2000040836" sldId="2076137452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1344328272" sldId="2076137454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3963889682" sldId="2076137454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300076437" sldId="2132736508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738853160" sldId="2132736508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349110119" sldId="2132736527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3132096040" sldId="2132736527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770960399" sldId="2132736529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201165799" sldId="2132736529"/>
        </pc:sldMkLst>
      </pc:sldChg>
      <pc:sldChg chg="add">
        <pc:chgData name="Shahzad Ali" userId="ecba8e45-00b4-4f6b-a2f0-4dc2d773ca2c" providerId="ADAL" clId="{5E660762-EAF9-4142-8A40-CB05747BD933}" dt="2024-07-15T17:35:50.252" v="2"/>
        <pc:sldMkLst>
          <pc:docMk/>
          <pc:sldMk cId="332114334" sldId="2132736530"/>
        </pc:sldMkLst>
      </pc:sldChg>
      <pc:sldChg chg="del">
        <pc:chgData name="Shahzad Ali" userId="ecba8e45-00b4-4f6b-a2f0-4dc2d773ca2c" providerId="ADAL" clId="{5E660762-EAF9-4142-8A40-CB05747BD933}" dt="2024-07-15T17:35:47.012" v="1" actId="2696"/>
        <pc:sldMkLst>
          <pc:docMk/>
          <pc:sldMk cId="1217716394" sldId="2132736530"/>
        </pc:sldMkLst>
      </pc:sldChg>
    </pc:docChg>
  </pc:docChgLst>
  <pc:docChgLst>
    <pc:chgData name="Saad Mirza" userId="5f2f0f25-0018-40ff-927a-f0b552514279" providerId="ADAL" clId="{1AFCB2C7-0E03-674C-B167-9DF786B33299}"/>
    <pc:docChg chg="undo custSel addSld modSld sldOrd modShowInfo">
      <pc:chgData name="Saad Mirza" userId="5f2f0f25-0018-40ff-927a-f0b552514279" providerId="ADAL" clId="{1AFCB2C7-0E03-674C-B167-9DF786B33299}" dt="2020-07-28T18:38:24.251" v="314" actId="2744"/>
      <pc:docMkLst>
        <pc:docMk/>
      </pc:docMkLst>
      <pc:sldChg chg="delSp mod">
        <pc:chgData name="Saad Mirza" userId="5f2f0f25-0018-40ff-927a-f0b552514279" providerId="ADAL" clId="{1AFCB2C7-0E03-674C-B167-9DF786B33299}" dt="2020-07-27T19:31:16.271" v="0" actId="478"/>
        <pc:sldMkLst>
          <pc:docMk/>
          <pc:sldMk cId="1323792454" sldId="2199"/>
        </pc:sldMkLst>
        <pc:spChg chg="del">
          <ac:chgData name="Saad Mirza" userId="5f2f0f25-0018-40ff-927a-f0b552514279" providerId="ADAL" clId="{1AFCB2C7-0E03-674C-B167-9DF786B33299}" dt="2020-07-27T19:31:16.271" v="0" actId="478"/>
          <ac:spMkLst>
            <pc:docMk/>
            <pc:sldMk cId="1323792454" sldId="2199"/>
            <ac:spMk id="10" creationId="{F77B2472-BE99-084F-88CA-E241A91B747A}"/>
          </ac:spMkLst>
        </pc:spChg>
      </pc:sldChg>
      <pc:sldChg chg="addSp delSp modSp mod modAnim">
        <pc:chgData name="Saad Mirza" userId="5f2f0f25-0018-40ff-927a-f0b552514279" providerId="ADAL" clId="{1AFCB2C7-0E03-674C-B167-9DF786B33299}" dt="2020-07-28T11:47:52.075" v="290" actId="20577"/>
        <pc:sldMkLst>
          <pc:docMk/>
          <pc:sldMk cId="3327188340" sldId="2234"/>
        </pc:sldMkLst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6" creationId="{0A026E39-121F-EE4C-A721-E0E50BE5528B}"/>
          </ac:spMkLst>
        </pc:spChg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7" creationId="{9BEB4A40-884C-4A42-BFD7-07536575DDA4}"/>
          </ac:spMkLst>
        </pc:spChg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9" creationId="{1D9ECC9A-B88A-7344-8413-1307D2DBDA44}"/>
          </ac:spMkLst>
        </pc:spChg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10" creationId="{98F2B932-39A9-E845-81F0-BA27FE8AC680}"/>
          </ac:spMkLst>
        </pc:spChg>
        <pc:spChg chg="add del mod">
          <ac:chgData name="Saad Mirza" userId="5f2f0f25-0018-40ff-927a-f0b552514279" providerId="ADAL" clId="{1AFCB2C7-0E03-674C-B167-9DF786B33299}" dt="2020-07-28T11:43:28.229" v="253" actId="1076"/>
          <ac:spMkLst>
            <pc:docMk/>
            <pc:sldMk cId="3327188340" sldId="2234"/>
            <ac:spMk id="34" creationId="{C90ACE18-35CE-E24C-A427-3EAB0C503C66}"/>
          </ac:spMkLst>
        </pc:spChg>
        <pc:spChg chg="del mod">
          <ac:chgData name="Saad Mirza" userId="5f2f0f25-0018-40ff-927a-f0b552514279" providerId="ADAL" clId="{1AFCB2C7-0E03-674C-B167-9DF786B33299}" dt="2020-07-28T11:35:41.366" v="160" actId="478"/>
          <ac:spMkLst>
            <pc:docMk/>
            <pc:sldMk cId="3327188340" sldId="2234"/>
            <ac:spMk id="35" creationId="{F0D0BA42-DD97-CE4A-A320-41CBE1C14164}"/>
          </ac:spMkLst>
        </pc:spChg>
        <pc:spChg chg="del mod">
          <ac:chgData name="Saad Mirza" userId="5f2f0f25-0018-40ff-927a-f0b552514279" providerId="ADAL" clId="{1AFCB2C7-0E03-674C-B167-9DF786B33299}" dt="2020-07-28T11:35:43.929" v="161" actId="478"/>
          <ac:spMkLst>
            <pc:docMk/>
            <pc:sldMk cId="3327188340" sldId="2234"/>
            <ac:spMk id="36" creationId="{99DA407B-FB33-B94A-8F4E-4C4828045533}"/>
          </ac:spMkLst>
        </pc:spChg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37" creationId="{2F8D1E5B-0A03-C442-A13F-2DB70EC221CC}"/>
          </ac:spMkLst>
        </pc:spChg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44" creationId="{133FB52C-C99E-2947-B1C6-6E1C6A0C163D}"/>
          </ac:spMkLst>
        </pc:spChg>
        <pc:spChg chg="mod">
          <ac:chgData name="Saad Mirza" userId="5f2f0f25-0018-40ff-927a-f0b552514279" providerId="ADAL" clId="{1AFCB2C7-0E03-674C-B167-9DF786B33299}" dt="2020-07-28T11:47:52.075" v="290" actId="20577"/>
          <ac:spMkLst>
            <pc:docMk/>
            <pc:sldMk cId="3327188340" sldId="2234"/>
            <ac:spMk id="45" creationId="{12CAC889-7380-6140-A0DE-5CBFBF8B0366}"/>
          </ac:spMkLst>
        </pc:spChg>
        <pc:spChg chg="mod">
          <ac:chgData name="Saad Mirza" userId="5f2f0f25-0018-40ff-927a-f0b552514279" providerId="ADAL" clId="{1AFCB2C7-0E03-674C-B167-9DF786B33299}" dt="2020-07-28T11:33:24.711" v="112" actId="403"/>
          <ac:spMkLst>
            <pc:docMk/>
            <pc:sldMk cId="3327188340" sldId="2234"/>
            <ac:spMk id="46" creationId="{2D900662-D3A5-8D4B-838B-6CDC7164E166}"/>
          </ac:spMkLst>
        </pc:spChg>
        <pc:spChg chg="add del mod">
          <ac:chgData name="Saad Mirza" userId="5f2f0f25-0018-40ff-927a-f0b552514279" providerId="ADAL" clId="{1AFCB2C7-0E03-674C-B167-9DF786B33299}" dt="2020-07-28T11:44:47.481" v="265" actId="478"/>
          <ac:spMkLst>
            <pc:docMk/>
            <pc:sldMk cId="3327188340" sldId="2234"/>
            <ac:spMk id="48" creationId="{7525D81D-C27E-0446-B11F-3A0197F5B3B2}"/>
          </ac:spMkLst>
        </pc:spChg>
        <pc:spChg chg="add mod">
          <ac:chgData name="Saad Mirza" userId="5f2f0f25-0018-40ff-927a-f0b552514279" providerId="ADAL" clId="{1AFCB2C7-0E03-674C-B167-9DF786B33299}" dt="2020-07-28T11:40:21.850" v="225" actId="1076"/>
          <ac:spMkLst>
            <pc:docMk/>
            <pc:sldMk cId="3327188340" sldId="2234"/>
            <ac:spMk id="49" creationId="{0B561969-81E3-E547-8DB6-DAE27F43F9DF}"/>
          </ac:spMkLst>
        </pc:spChg>
        <pc:spChg chg="add mod">
          <ac:chgData name="Saad Mirza" userId="5f2f0f25-0018-40ff-927a-f0b552514279" providerId="ADAL" clId="{1AFCB2C7-0E03-674C-B167-9DF786B33299}" dt="2020-07-28T11:43:00.013" v="248" actId="14100"/>
          <ac:spMkLst>
            <pc:docMk/>
            <pc:sldMk cId="3327188340" sldId="2234"/>
            <ac:spMk id="50" creationId="{CCEA5039-5B48-094D-B7D0-134B46789333}"/>
          </ac:spMkLst>
        </pc:spChg>
        <pc:spChg chg="add mod">
          <ac:chgData name="Saad Mirza" userId="5f2f0f25-0018-40ff-927a-f0b552514279" providerId="ADAL" clId="{1AFCB2C7-0E03-674C-B167-9DF786B33299}" dt="2020-07-28T11:44:03.129" v="257" actId="14100"/>
          <ac:spMkLst>
            <pc:docMk/>
            <pc:sldMk cId="3327188340" sldId="2234"/>
            <ac:spMk id="51" creationId="{B6F665D2-8B3C-4F46-A7BE-DFBABBC6F2DB}"/>
          </ac:spMkLst>
        </pc:spChg>
        <pc:spChg chg="add mod">
          <ac:chgData name="Saad Mirza" userId="5f2f0f25-0018-40ff-927a-f0b552514279" providerId="ADAL" clId="{1AFCB2C7-0E03-674C-B167-9DF786B33299}" dt="2020-07-28T11:40:21.850" v="225" actId="1076"/>
          <ac:spMkLst>
            <pc:docMk/>
            <pc:sldMk cId="3327188340" sldId="2234"/>
            <ac:spMk id="52" creationId="{46E2A7E1-728D-7840-B45A-8A9BFB0AF58A}"/>
          </ac:spMkLst>
        </pc:spChg>
        <pc:spChg chg="add mod">
          <ac:chgData name="Saad Mirza" userId="5f2f0f25-0018-40ff-927a-f0b552514279" providerId="ADAL" clId="{1AFCB2C7-0E03-674C-B167-9DF786B33299}" dt="2020-07-28T11:40:21.850" v="225" actId="1076"/>
          <ac:spMkLst>
            <pc:docMk/>
            <pc:sldMk cId="3327188340" sldId="2234"/>
            <ac:spMk id="53" creationId="{D6C9B6D3-C64F-E344-B6FA-3DEE13EA48C7}"/>
          </ac:spMkLst>
        </pc:spChg>
        <pc:spChg chg="add mod">
          <ac:chgData name="Saad Mirza" userId="5f2f0f25-0018-40ff-927a-f0b552514279" providerId="ADAL" clId="{1AFCB2C7-0E03-674C-B167-9DF786B33299}" dt="2020-07-28T11:44:24.769" v="264" actId="20577"/>
          <ac:spMkLst>
            <pc:docMk/>
            <pc:sldMk cId="3327188340" sldId="2234"/>
            <ac:spMk id="63" creationId="{FFB92573-6EC5-CD4C-8321-3631553A27AA}"/>
          </ac:spMkLst>
        </pc:spChg>
        <pc:spChg chg="add mod">
          <ac:chgData name="Saad Mirza" userId="5f2f0f25-0018-40ff-927a-f0b552514279" providerId="ADAL" clId="{1AFCB2C7-0E03-674C-B167-9DF786B33299}" dt="2020-07-28T11:40:21.850" v="225" actId="1076"/>
          <ac:spMkLst>
            <pc:docMk/>
            <pc:sldMk cId="3327188340" sldId="2234"/>
            <ac:spMk id="64" creationId="{7C5B6AB2-8837-E84B-9572-B98E6440AAFC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66" creationId="{EED98034-23B5-1645-8F01-6DA0171DB669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67" creationId="{139A1C3A-818A-C949-BA4F-3534AEED1A37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68" creationId="{7ED564C9-E917-7942-9F65-314F69011246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69" creationId="{22E54B8A-17B5-7B40-A835-BB50811A5169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0" creationId="{B4F420F8-5421-C646-9325-C5580448B02E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1" creationId="{FA5F5AF1-030C-334F-9F9A-EF5630F44082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3" creationId="{42D87F7F-1D52-4D4D-89D4-B01920DB8EA5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4" creationId="{1524AD0B-FBD9-E740-A108-C5ED1AB61C20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5" creationId="{33C78F47-0B5A-C741-8EDD-ED04065BEF64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6" creationId="{1AB769AC-0C6F-A448-BC68-AD6CEB798ED3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7" creationId="{4939454D-2837-6D4D-8582-BDA21C16A0CA}"/>
          </ac:spMkLst>
        </pc:spChg>
        <pc:spChg chg="mod">
          <ac:chgData name="Saad Mirza" userId="5f2f0f25-0018-40ff-927a-f0b552514279" providerId="ADAL" clId="{1AFCB2C7-0E03-674C-B167-9DF786B33299}" dt="2020-07-28T11:40:13.193" v="224"/>
          <ac:spMkLst>
            <pc:docMk/>
            <pc:sldMk cId="3327188340" sldId="2234"/>
            <ac:spMk id="78" creationId="{BA91A83D-91B7-3249-BE87-60611DEA167F}"/>
          </ac:spMkLst>
        </pc:spChg>
        <pc:spChg chg="add del mod">
          <ac:chgData name="Saad Mirza" userId="5f2f0f25-0018-40ff-927a-f0b552514279" providerId="ADAL" clId="{1AFCB2C7-0E03-674C-B167-9DF786B33299}" dt="2020-07-28T11:40:26.333" v="226" actId="478"/>
          <ac:spMkLst>
            <pc:docMk/>
            <pc:sldMk cId="3327188340" sldId="2234"/>
            <ac:spMk id="83" creationId="{8A01BB2C-B1D5-FA49-B010-8F064A0E1040}"/>
          </ac:spMkLst>
        </pc:spChg>
        <pc:spChg chg="add mod">
          <ac:chgData name="Saad Mirza" userId="5f2f0f25-0018-40ff-927a-f0b552514279" providerId="ADAL" clId="{1AFCB2C7-0E03-674C-B167-9DF786B33299}" dt="2020-07-28T11:45:12.231" v="273" actId="1035"/>
          <ac:spMkLst>
            <pc:docMk/>
            <pc:sldMk cId="3327188340" sldId="2234"/>
            <ac:spMk id="84" creationId="{7E875D7B-5421-A24E-8996-1D2CE58BB0AD}"/>
          </ac:spMkLst>
        </pc:spChg>
        <pc:grpChg chg="add mod">
          <ac:chgData name="Saad Mirza" userId="5f2f0f25-0018-40ff-927a-f0b552514279" providerId="ADAL" clId="{1AFCB2C7-0E03-674C-B167-9DF786B33299}" dt="2020-07-28T11:40:21.850" v="225" actId="1076"/>
          <ac:grpSpMkLst>
            <pc:docMk/>
            <pc:sldMk cId="3327188340" sldId="2234"/>
            <ac:grpSpMk id="65" creationId="{445EADE6-669B-F24F-9158-D12E9D5327D0}"/>
          </ac:grpSpMkLst>
        </pc:grpChg>
        <pc:grpChg chg="add mod">
          <ac:chgData name="Saad Mirza" userId="5f2f0f25-0018-40ff-927a-f0b552514279" providerId="ADAL" clId="{1AFCB2C7-0E03-674C-B167-9DF786B33299}" dt="2020-07-28T11:40:21.850" v="225" actId="1076"/>
          <ac:grpSpMkLst>
            <pc:docMk/>
            <pc:sldMk cId="3327188340" sldId="2234"/>
            <ac:grpSpMk id="72" creationId="{1E967DFA-CCFD-C04C-B32D-C87924440563}"/>
          </ac:grpSpMkLst>
        </pc:grp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2" creationId="{4EA2406D-0E52-F74B-AD2D-1C9DBB01A49B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26" creationId="{39A9DE98-F537-7641-BD4B-5501C8F95DF6}"/>
          </ac:picMkLst>
        </pc:picChg>
        <pc:picChg chg="del mod">
          <ac:chgData name="Saad Mirza" userId="5f2f0f25-0018-40ff-927a-f0b552514279" providerId="ADAL" clId="{1AFCB2C7-0E03-674C-B167-9DF786B33299}" dt="2020-07-27T19:33:40.267" v="5" actId="478"/>
          <ac:picMkLst>
            <pc:docMk/>
            <pc:sldMk cId="3327188340" sldId="2234"/>
            <ac:picMk id="27" creationId="{D768D390-5FC8-BA49-8CF3-F2D017C434DC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29" creationId="{1ACBC6D8-E4D7-C443-BF3A-A2CA56E62EC6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30" creationId="{D8F6A391-72A2-3D44-A8D7-BB16A3305FCD}"/>
          </ac:picMkLst>
        </pc:picChg>
        <pc:picChg chg="del mod">
          <ac:chgData name="Saad Mirza" userId="5f2f0f25-0018-40ff-927a-f0b552514279" providerId="ADAL" clId="{1AFCB2C7-0E03-674C-B167-9DF786B33299}" dt="2020-07-27T19:33:40.267" v="5" actId="478"/>
          <ac:picMkLst>
            <pc:docMk/>
            <pc:sldMk cId="3327188340" sldId="2234"/>
            <ac:picMk id="32" creationId="{7949118C-820E-874B-92C0-0EEBD4BF3C27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33" creationId="{5C462DA2-F3DE-0345-A65B-894359583BE5}"/>
          </ac:picMkLst>
        </pc:picChg>
        <pc:picChg chg="del mod">
          <ac:chgData name="Saad Mirza" userId="5f2f0f25-0018-40ff-927a-f0b552514279" providerId="ADAL" clId="{1AFCB2C7-0E03-674C-B167-9DF786B33299}" dt="2020-07-27T19:33:40.267" v="5" actId="478"/>
          <ac:picMkLst>
            <pc:docMk/>
            <pc:sldMk cId="3327188340" sldId="2234"/>
            <ac:picMk id="38" creationId="{C3F45A96-5734-CF4A-86A8-510902A75CB9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39" creationId="{3FB7F884-A520-7847-B7DD-BDFA0E89B431}"/>
          </ac:picMkLst>
        </pc:picChg>
        <pc:picChg chg="del mod">
          <ac:chgData name="Saad Mirza" userId="5f2f0f25-0018-40ff-927a-f0b552514279" providerId="ADAL" clId="{1AFCB2C7-0E03-674C-B167-9DF786B33299}" dt="2020-07-27T19:33:40.267" v="5" actId="478"/>
          <ac:picMkLst>
            <pc:docMk/>
            <pc:sldMk cId="3327188340" sldId="2234"/>
            <ac:picMk id="40" creationId="{4E4033E6-6299-0F4E-B8ED-ED52A7AE0933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41" creationId="{B1F0FAF4-6AEA-0949-A388-9ACD4C981949}"/>
          </ac:picMkLst>
        </pc:picChg>
        <pc:picChg chg="add del mod">
          <ac:chgData name="Saad Mirza" userId="5f2f0f25-0018-40ff-927a-f0b552514279" providerId="ADAL" clId="{1AFCB2C7-0E03-674C-B167-9DF786B33299}" dt="2020-07-28T11:44:47.481" v="265" actId="478"/>
          <ac:picMkLst>
            <pc:docMk/>
            <pc:sldMk cId="3327188340" sldId="2234"/>
            <ac:picMk id="42" creationId="{BBE6ADC4-0FE3-7840-B4A7-4344EC91EE8B}"/>
          </ac:picMkLst>
        </pc:picChg>
        <pc:picChg chg="add del mod">
          <ac:chgData name="Saad Mirza" userId="5f2f0f25-0018-40ff-927a-f0b552514279" providerId="ADAL" clId="{1AFCB2C7-0E03-674C-B167-9DF786B33299}" dt="2020-07-27T19:34:47.200" v="17" actId="478"/>
          <ac:picMkLst>
            <pc:docMk/>
            <pc:sldMk cId="3327188340" sldId="2234"/>
            <ac:picMk id="43" creationId="{2B1B8240-BD4A-C34A-9F66-F02E9B949F7E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57" creationId="{4E03154E-6BD9-3A45-A7B4-44C35CC51809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58" creationId="{3BA172EF-DDD3-CC45-A414-09BFA2AE752C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59" creationId="{6524FCCD-8C0C-5047-98DA-013F898948AA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60" creationId="{2CA56829-B63B-1049-AB15-4248BA15029A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79" creationId="{05420390-9110-6548-BA8C-9236CA063C87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80" creationId="{210A6864-752C-D54C-9DD0-3A6F423FB3A1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81" creationId="{B67590F7-6A1D-3E48-BFA0-8B27D0FEA084}"/>
          </ac:picMkLst>
        </pc:picChg>
        <pc:picChg chg="add mod">
          <ac:chgData name="Saad Mirza" userId="5f2f0f25-0018-40ff-927a-f0b552514279" providerId="ADAL" clId="{1AFCB2C7-0E03-674C-B167-9DF786B33299}" dt="2020-07-28T11:40:21.850" v="225" actId="1076"/>
          <ac:picMkLst>
            <pc:docMk/>
            <pc:sldMk cId="3327188340" sldId="2234"/>
            <ac:picMk id="82" creationId="{7127B6DC-0681-9A4D-9F16-94383E25F554}"/>
          </ac:picMkLst>
        </pc:pic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12" creationId="{DD5DB1F4-9340-E643-B3DF-85F5BAF7199B}"/>
          </ac:cxnSpMkLst>
        </pc:cxn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13" creationId="{3F1F6650-AC30-ED4E-9E39-48F176DCE21F}"/>
          </ac:cxnSpMkLst>
        </pc:cxn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16" creationId="{91CE263F-C4C0-4B4F-8625-AA5EF07EF785}"/>
          </ac:cxnSpMkLst>
        </pc:cxn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25" creationId="{16398E8F-4537-2541-A75D-6613050433FB}"/>
          </ac:cxnSpMkLst>
        </pc:cxn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28" creationId="{0168B2FE-2BF3-5B48-973D-5041A29A1B68}"/>
          </ac:cxnSpMkLst>
        </pc:cxn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31" creationId="{24A2385C-4E84-5E4C-93BA-56180C0A8EA8}"/>
          </ac:cxnSpMkLst>
        </pc:cxnChg>
        <pc:cxnChg chg="add del mod">
          <ac:chgData name="Saad Mirza" userId="5f2f0f25-0018-40ff-927a-f0b552514279" providerId="ADAL" clId="{1AFCB2C7-0E03-674C-B167-9DF786B33299}" dt="2020-07-28T11:44:47.481" v="265" actId="478"/>
          <ac:cxnSpMkLst>
            <pc:docMk/>
            <pc:sldMk cId="3327188340" sldId="2234"/>
            <ac:cxnSpMk id="47" creationId="{BC8206FB-934D-F346-8466-F5400B729684}"/>
          </ac:cxnSpMkLst>
        </pc:cxnChg>
        <pc:cxnChg chg="add mod">
          <ac:chgData name="Saad Mirza" userId="5f2f0f25-0018-40ff-927a-f0b552514279" providerId="ADAL" clId="{1AFCB2C7-0E03-674C-B167-9DF786B33299}" dt="2020-07-28T11:40:21.850" v="225" actId="1076"/>
          <ac:cxnSpMkLst>
            <pc:docMk/>
            <pc:sldMk cId="3327188340" sldId="2234"/>
            <ac:cxnSpMk id="54" creationId="{61371E9F-29CC-4846-A2D6-11638E906148}"/>
          </ac:cxnSpMkLst>
        </pc:cxnChg>
        <pc:cxnChg chg="add mod">
          <ac:chgData name="Saad Mirza" userId="5f2f0f25-0018-40ff-927a-f0b552514279" providerId="ADAL" clId="{1AFCB2C7-0E03-674C-B167-9DF786B33299}" dt="2020-07-28T11:40:21.850" v="225" actId="1076"/>
          <ac:cxnSpMkLst>
            <pc:docMk/>
            <pc:sldMk cId="3327188340" sldId="2234"/>
            <ac:cxnSpMk id="55" creationId="{81A3B8A0-6DE9-DF4B-8DF3-FD30AE81DF2F}"/>
          </ac:cxnSpMkLst>
        </pc:cxnChg>
        <pc:cxnChg chg="add mod">
          <ac:chgData name="Saad Mirza" userId="5f2f0f25-0018-40ff-927a-f0b552514279" providerId="ADAL" clId="{1AFCB2C7-0E03-674C-B167-9DF786B33299}" dt="2020-07-28T11:40:21.850" v="225" actId="1076"/>
          <ac:cxnSpMkLst>
            <pc:docMk/>
            <pc:sldMk cId="3327188340" sldId="2234"/>
            <ac:cxnSpMk id="56" creationId="{1EF2F056-E093-1A4F-BDAE-F44E392218F2}"/>
          </ac:cxnSpMkLst>
        </pc:cxnChg>
        <pc:cxnChg chg="add mod">
          <ac:chgData name="Saad Mirza" userId="5f2f0f25-0018-40ff-927a-f0b552514279" providerId="ADAL" clId="{1AFCB2C7-0E03-674C-B167-9DF786B33299}" dt="2020-07-28T11:40:21.850" v="225" actId="1076"/>
          <ac:cxnSpMkLst>
            <pc:docMk/>
            <pc:sldMk cId="3327188340" sldId="2234"/>
            <ac:cxnSpMk id="61" creationId="{D5A5E19A-9855-9344-984C-5C1E343EDA2E}"/>
          </ac:cxnSpMkLst>
        </pc:cxnChg>
        <pc:cxnChg chg="add mod">
          <ac:chgData name="Saad Mirza" userId="5f2f0f25-0018-40ff-927a-f0b552514279" providerId="ADAL" clId="{1AFCB2C7-0E03-674C-B167-9DF786B33299}" dt="2020-07-28T11:40:21.850" v="225" actId="1076"/>
          <ac:cxnSpMkLst>
            <pc:docMk/>
            <pc:sldMk cId="3327188340" sldId="2234"/>
            <ac:cxnSpMk id="62" creationId="{3CFF42BD-880E-B440-953C-C1DD2FABD9B1}"/>
          </ac:cxnSpMkLst>
        </pc:cxnChg>
      </pc:sldChg>
      <pc:sldChg chg="modSp mod">
        <pc:chgData name="Saad Mirza" userId="5f2f0f25-0018-40ff-927a-f0b552514279" providerId="ADAL" clId="{1AFCB2C7-0E03-674C-B167-9DF786B33299}" dt="2020-07-28T11:49:29.557" v="299" actId="1038"/>
        <pc:sldMkLst>
          <pc:docMk/>
          <pc:sldMk cId="1823798834" sldId="2076137210"/>
        </pc:sldMkLst>
        <pc:picChg chg="mod">
          <ac:chgData name="Saad Mirza" userId="5f2f0f25-0018-40ff-927a-f0b552514279" providerId="ADAL" clId="{1AFCB2C7-0E03-674C-B167-9DF786B33299}" dt="2020-07-28T11:49:29.557" v="299" actId="1038"/>
          <ac:picMkLst>
            <pc:docMk/>
            <pc:sldMk cId="1823798834" sldId="2076137210"/>
            <ac:picMk id="105" creationId="{BA5B81CC-66CB-AB4B-BB5B-973CEF091ADF}"/>
          </ac:picMkLst>
        </pc:pic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02" creationId="{73B84F12-2DBF-8F45-AB7F-1E2B179B8318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09" creationId="{0AE52098-01C5-9942-97DA-03AABFBC1865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13" creationId="{8ACF0876-ACE2-2C48-9A86-58ECFDAFAD22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14" creationId="{9AD4E426-7DC5-8946-BF1B-2966D2B0D7BD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21" creationId="{ED5C89C2-E503-E749-AA5A-19277BDB1A56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22" creationId="{4CA7206D-113B-9B41-9597-9DA00504B57E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23" creationId="{9082C6EF-152A-8A40-A62F-A507AD9D5F43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24" creationId="{13E4AECB-F286-E346-943F-20FB919BD6E6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25" creationId="{08A5B133-EF7C-4640-A2AB-8DCB3CF98C43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2" creationId="{B8E49F34-D037-BD4B-8FC0-464F954AA0E8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3" creationId="{FC761E60-8EBE-694A-8D06-85B21A908E65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4" creationId="{1AA9688F-8F16-BF4E-9CFA-661E592DD4AA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5" creationId="{CCB923C8-18C1-EE47-990E-5090B6164EEE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6" creationId="{487FA89C-CDD4-1744-A013-6F938586330B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7" creationId="{6780ED51-BD59-FF43-87B5-7A8F28370608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8" creationId="{5BAED211-853F-5A4E-9640-D2CDCA6A5C0D}"/>
          </ac:cxnSpMkLst>
        </pc:cxnChg>
        <pc:cxnChg chg="mod">
          <ac:chgData name="Saad Mirza" userId="5f2f0f25-0018-40ff-927a-f0b552514279" providerId="ADAL" clId="{1AFCB2C7-0E03-674C-B167-9DF786B33299}" dt="2020-07-28T11:49:29.557" v="299" actId="1038"/>
          <ac:cxnSpMkLst>
            <pc:docMk/>
            <pc:sldMk cId="1823798834" sldId="2076137210"/>
            <ac:cxnSpMk id="159" creationId="{1B5C3FA2-0921-8840-90C0-E2D52C490263}"/>
          </ac:cxnSpMkLst>
        </pc:cxnChg>
      </pc:sldChg>
      <pc:sldChg chg="modSp add mod ord">
        <pc:chgData name="Saad Mirza" userId="5f2f0f25-0018-40ff-927a-f0b552514279" providerId="ADAL" clId="{1AFCB2C7-0E03-674C-B167-9DF786B33299}" dt="2020-07-28T12:01:12.154" v="313" actId="14100"/>
        <pc:sldMkLst>
          <pc:docMk/>
          <pc:sldMk cId="2925082121" sldId="2076137237"/>
        </pc:sldMkLst>
        <pc:spChg chg="mod">
          <ac:chgData name="Saad Mirza" userId="5f2f0f25-0018-40ff-927a-f0b552514279" providerId="ADAL" clId="{1AFCB2C7-0E03-674C-B167-9DF786B33299}" dt="2020-07-27T19:58:21.672" v="104" actId="14100"/>
          <ac:spMkLst>
            <pc:docMk/>
            <pc:sldMk cId="2925082121" sldId="2076137237"/>
            <ac:spMk id="3" creationId="{BF88BEC2-B4C7-424F-8559-D9F127D45A2F}"/>
          </ac:spMkLst>
        </pc:spChg>
        <pc:spChg chg="mod">
          <ac:chgData name="Saad Mirza" userId="5f2f0f25-0018-40ff-927a-f0b552514279" providerId="ADAL" clId="{1AFCB2C7-0E03-674C-B167-9DF786B33299}" dt="2020-07-28T12:01:12.154" v="313" actId="14100"/>
          <ac:spMkLst>
            <pc:docMk/>
            <pc:sldMk cId="2925082121" sldId="2076137237"/>
            <ac:spMk id="4" creationId="{B38DAFAC-0137-EB48-BFAE-6ADB2243F1C2}"/>
          </ac:spMkLst>
        </pc:spChg>
        <pc:graphicFrameChg chg="mod modGraphic">
          <ac:chgData name="Saad Mirza" userId="5f2f0f25-0018-40ff-927a-f0b552514279" providerId="ADAL" clId="{1AFCB2C7-0E03-674C-B167-9DF786B33299}" dt="2020-07-27T19:58:34.891" v="106" actId="113"/>
          <ac:graphicFrameMkLst>
            <pc:docMk/>
            <pc:sldMk cId="2925082121" sldId="2076137237"/>
            <ac:graphicFrameMk id="5" creationId="{17BD8B6B-D821-9843-9FF1-3E1F3710ED0F}"/>
          </ac:graphicFrameMkLst>
        </pc:graphicFrameChg>
      </pc:sldChg>
      <pc:sldChg chg="modSp mod">
        <pc:chgData name="Saad Mirza" userId="5f2f0f25-0018-40ff-927a-f0b552514279" providerId="ADAL" clId="{1AFCB2C7-0E03-674C-B167-9DF786B33299}" dt="2020-07-28T11:57:15.538" v="312" actId="6549"/>
        <pc:sldMkLst>
          <pc:docMk/>
          <pc:sldMk cId="2272754384" sldId="2076137239"/>
        </pc:sldMkLst>
        <pc:spChg chg="mod">
          <ac:chgData name="Saad Mirza" userId="5f2f0f25-0018-40ff-927a-f0b552514279" providerId="ADAL" clId="{1AFCB2C7-0E03-674C-B167-9DF786B33299}" dt="2020-07-28T11:57:01.475" v="309" actId="20577"/>
          <ac:spMkLst>
            <pc:docMk/>
            <pc:sldMk cId="2272754384" sldId="2076137239"/>
            <ac:spMk id="51" creationId="{853E53A4-0E92-1C41-A79E-EB341BC4D5C6}"/>
          </ac:spMkLst>
        </pc:spChg>
        <pc:spChg chg="mod">
          <ac:chgData name="Saad Mirza" userId="5f2f0f25-0018-40ff-927a-f0b552514279" providerId="ADAL" clId="{1AFCB2C7-0E03-674C-B167-9DF786B33299}" dt="2020-07-28T11:57:15.538" v="312" actId="6549"/>
          <ac:spMkLst>
            <pc:docMk/>
            <pc:sldMk cId="2272754384" sldId="2076137239"/>
            <ac:spMk id="95" creationId="{C53A8869-875A-BB45-ABD6-FD9985959736}"/>
          </ac:spMkLst>
        </pc:spChg>
      </pc:sldChg>
      <pc:sldChg chg="modSp add mod">
        <pc:chgData name="Saad Mirza" userId="5f2f0f25-0018-40ff-927a-f0b552514279" providerId="ADAL" clId="{1AFCB2C7-0E03-674C-B167-9DF786B33299}" dt="2020-07-27T19:56:16.052" v="97" actId="14100"/>
        <pc:sldMkLst>
          <pc:docMk/>
          <pc:sldMk cId="868453072" sldId="2076137289"/>
        </pc:sldMkLst>
        <pc:spChg chg="mod">
          <ac:chgData name="Saad Mirza" userId="5f2f0f25-0018-40ff-927a-f0b552514279" providerId="ADAL" clId="{1AFCB2C7-0E03-674C-B167-9DF786B33299}" dt="2020-07-27T19:56:16.052" v="97" actId="14100"/>
          <ac:spMkLst>
            <pc:docMk/>
            <pc:sldMk cId="868453072" sldId="2076137289"/>
            <ac:spMk id="3" creationId="{BF88BEC2-B4C7-424F-8559-D9F127D45A2F}"/>
          </ac:spMkLst>
        </pc:spChg>
        <pc:graphicFrameChg chg="mod modGraphic">
          <ac:chgData name="Saad Mirza" userId="5f2f0f25-0018-40ff-927a-f0b552514279" providerId="ADAL" clId="{1AFCB2C7-0E03-674C-B167-9DF786B33299}" dt="2020-07-27T19:56:06.465" v="96" actId="2165"/>
          <ac:graphicFrameMkLst>
            <pc:docMk/>
            <pc:sldMk cId="868453072" sldId="2076137289"/>
            <ac:graphicFrameMk id="5" creationId="{17BD8B6B-D821-9843-9FF1-3E1F3710ED0F}"/>
          </ac:graphicFrameMkLst>
        </pc:graphicFrameChg>
      </pc:sldChg>
    </pc:docChg>
  </pc:docChgLst>
  <pc:docChgLst>
    <pc:chgData name="Tomasz Klimczyk" userId="8fae020c-eb24-498a-bfc2-b441c4d5aed8" providerId="ADAL" clId="{260CC802-812F-1E49-A111-AEA136FF0BCF}"/>
    <pc:docChg chg="modShowInfo">
      <pc:chgData name="Tomasz Klimczyk" userId="8fae020c-eb24-498a-bfc2-b441c4d5aed8" providerId="ADAL" clId="{260CC802-812F-1E49-A111-AEA136FF0BCF}" dt="2021-03-23T09:41:27.869" v="0" actId="2744"/>
      <pc:docMkLst>
        <pc:docMk/>
      </pc:docMkLst>
    </pc:docChg>
  </pc:docChgLst>
  <pc:docChgLst>
    <pc:chgData name="Nicolas Delecroix" userId="9aea8ee3-214f-409e-bcc8-e981c3ad58f1" providerId="ADAL" clId="{8FF95BB7-7207-734B-8C35-61ADED37B8DD}"/>
    <pc:docChg chg="custSel addSld delSld modSld">
      <pc:chgData name="Nicolas Delecroix" userId="9aea8ee3-214f-409e-bcc8-e981c3ad58f1" providerId="ADAL" clId="{8FF95BB7-7207-734B-8C35-61ADED37B8DD}" dt="2020-09-22T16:06:19.370" v="77" actId="403"/>
      <pc:docMkLst>
        <pc:docMk/>
      </pc:docMkLst>
      <pc:sldChg chg="modSp mod">
        <pc:chgData name="Nicolas Delecroix" userId="9aea8ee3-214f-409e-bcc8-e981c3ad58f1" providerId="ADAL" clId="{8FF95BB7-7207-734B-8C35-61ADED37B8DD}" dt="2020-09-22T15:55:17.037" v="25" actId="1076"/>
        <pc:sldMkLst>
          <pc:docMk/>
          <pc:sldMk cId="1315904185" sldId="2235"/>
        </pc:sldMkLst>
        <pc:spChg chg="mod">
          <ac:chgData name="Nicolas Delecroix" userId="9aea8ee3-214f-409e-bcc8-e981c3ad58f1" providerId="ADAL" clId="{8FF95BB7-7207-734B-8C35-61ADED37B8DD}" dt="2020-09-22T15:55:17.037" v="25" actId="1076"/>
          <ac:spMkLst>
            <pc:docMk/>
            <pc:sldMk cId="1315904185" sldId="2235"/>
            <ac:spMk id="71" creationId="{801892F1-0E1D-8042-B161-55AE97FEAB47}"/>
          </ac:spMkLst>
        </pc:spChg>
      </pc:sldChg>
      <pc:sldChg chg="del">
        <pc:chgData name="Nicolas Delecroix" userId="9aea8ee3-214f-409e-bcc8-e981c3ad58f1" providerId="ADAL" clId="{8FF95BB7-7207-734B-8C35-61ADED37B8DD}" dt="2020-09-22T00:16:30.443" v="0" actId="2696"/>
        <pc:sldMkLst>
          <pc:docMk/>
          <pc:sldMk cId="4125206388" sldId="2236"/>
        </pc:sldMkLst>
      </pc:sldChg>
      <pc:sldChg chg="modSp mod modAnim">
        <pc:chgData name="Nicolas Delecroix" userId="9aea8ee3-214f-409e-bcc8-e981c3ad58f1" providerId="ADAL" clId="{8FF95BB7-7207-734B-8C35-61ADED37B8DD}" dt="2020-09-22T16:01:58.677" v="73" actId="14100"/>
        <pc:sldMkLst>
          <pc:docMk/>
          <pc:sldMk cId="465463086" sldId="2403"/>
        </pc:sldMkLst>
        <pc:spChg chg="mod">
          <ac:chgData name="Nicolas Delecroix" userId="9aea8ee3-214f-409e-bcc8-e981c3ad58f1" providerId="ADAL" clId="{8FF95BB7-7207-734B-8C35-61ADED37B8DD}" dt="2020-09-22T15:59:03.549" v="48" actId="20577"/>
          <ac:spMkLst>
            <pc:docMk/>
            <pc:sldMk cId="465463086" sldId="2403"/>
            <ac:spMk id="95" creationId="{C53A8869-875A-BB45-ABD6-FD9985959736}"/>
          </ac:spMkLst>
        </pc:spChg>
        <pc:spChg chg="mod">
          <ac:chgData name="Nicolas Delecroix" userId="9aea8ee3-214f-409e-bcc8-e981c3ad58f1" providerId="ADAL" clId="{8FF95BB7-7207-734B-8C35-61ADED37B8DD}" dt="2020-09-22T16:01:40.763" v="70" actId="20577"/>
          <ac:spMkLst>
            <pc:docMk/>
            <pc:sldMk cId="465463086" sldId="2403"/>
            <ac:spMk id="106" creationId="{0EC11B0E-3FE0-7948-832D-8D4F94E27441}"/>
          </ac:spMkLst>
        </pc:spChg>
        <pc:spChg chg="mod">
          <ac:chgData name="Nicolas Delecroix" userId="9aea8ee3-214f-409e-bcc8-e981c3ad58f1" providerId="ADAL" clId="{8FF95BB7-7207-734B-8C35-61ADED37B8DD}" dt="2020-09-22T16:01:00.356" v="49" actId="313"/>
          <ac:spMkLst>
            <pc:docMk/>
            <pc:sldMk cId="465463086" sldId="2403"/>
            <ac:spMk id="108" creationId="{D934D688-F0F7-D149-9FE6-9FB2EDD1594F}"/>
          </ac:spMkLst>
        </pc:spChg>
        <pc:spChg chg="mod">
          <ac:chgData name="Nicolas Delecroix" userId="9aea8ee3-214f-409e-bcc8-e981c3ad58f1" providerId="ADAL" clId="{8FF95BB7-7207-734B-8C35-61ADED37B8DD}" dt="2020-09-22T16:01:00.943" v="50" actId="313"/>
          <ac:spMkLst>
            <pc:docMk/>
            <pc:sldMk cId="465463086" sldId="2403"/>
            <ac:spMk id="110" creationId="{88A7BBD6-8F5B-294C-8152-1C6965F77D19}"/>
          </ac:spMkLst>
        </pc:spChg>
        <pc:spChg chg="mod">
          <ac:chgData name="Nicolas Delecroix" userId="9aea8ee3-214f-409e-bcc8-e981c3ad58f1" providerId="ADAL" clId="{8FF95BB7-7207-734B-8C35-61ADED37B8DD}" dt="2020-09-22T16:01:01.820" v="51" actId="313"/>
          <ac:spMkLst>
            <pc:docMk/>
            <pc:sldMk cId="465463086" sldId="2403"/>
            <ac:spMk id="112" creationId="{61D612E1-ED91-624D-9D7F-150798DF3299}"/>
          </ac:spMkLst>
        </pc:spChg>
        <pc:spChg chg="mod">
          <ac:chgData name="Nicolas Delecroix" userId="9aea8ee3-214f-409e-bcc8-e981c3ad58f1" providerId="ADAL" clId="{8FF95BB7-7207-734B-8C35-61ADED37B8DD}" dt="2020-09-22T15:57:31.371" v="26" actId="404"/>
          <ac:spMkLst>
            <pc:docMk/>
            <pc:sldMk cId="465463086" sldId="2403"/>
            <ac:spMk id="120" creationId="{E4CF1B94-B497-1F45-8163-B0B125F7CAB7}"/>
          </ac:spMkLst>
        </pc:spChg>
        <pc:spChg chg="mod">
          <ac:chgData name="Nicolas Delecroix" userId="9aea8ee3-214f-409e-bcc8-e981c3ad58f1" providerId="ADAL" clId="{8FF95BB7-7207-734B-8C35-61ADED37B8DD}" dt="2020-09-22T16:01:17.007" v="60" actId="14100"/>
          <ac:spMkLst>
            <pc:docMk/>
            <pc:sldMk cId="465463086" sldId="2403"/>
            <ac:spMk id="237" creationId="{E6E6F7BD-6C32-7946-855C-2DDE445463E7}"/>
          </ac:spMkLst>
        </pc:spChg>
        <pc:spChg chg="mod">
          <ac:chgData name="Nicolas Delecroix" userId="9aea8ee3-214f-409e-bcc8-e981c3ad58f1" providerId="ADAL" clId="{8FF95BB7-7207-734B-8C35-61ADED37B8DD}" dt="2020-09-22T16:01:03.181" v="53" actId="313"/>
          <ac:spMkLst>
            <pc:docMk/>
            <pc:sldMk cId="465463086" sldId="2403"/>
            <ac:spMk id="238" creationId="{A935440C-D307-0442-ADA2-249C30B908D6}"/>
          </ac:spMkLst>
        </pc:spChg>
        <pc:spChg chg="mod">
          <ac:chgData name="Nicolas Delecroix" userId="9aea8ee3-214f-409e-bcc8-e981c3ad58f1" providerId="ADAL" clId="{8FF95BB7-7207-734B-8C35-61ADED37B8DD}" dt="2020-09-22T16:01:03.800" v="54" actId="313"/>
          <ac:spMkLst>
            <pc:docMk/>
            <pc:sldMk cId="465463086" sldId="2403"/>
            <ac:spMk id="262" creationId="{FFAED848-66DD-5E47-868C-B11250D82AF6}"/>
          </ac:spMkLst>
        </pc:spChg>
        <pc:spChg chg="mod">
          <ac:chgData name="Nicolas Delecroix" userId="9aea8ee3-214f-409e-bcc8-e981c3ad58f1" providerId="ADAL" clId="{8FF95BB7-7207-734B-8C35-61ADED37B8DD}" dt="2020-09-22T16:01:58.677" v="73" actId="14100"/>
          <ac:spMkLst>
            <pc:docMk/>
            <pc:sldMk cId="465463086" sldId="2403"/>
            <ac:spMk id="279" creationId="{2D95583A-7655-2E45-9AD5-D1E387AB8C23}"/>
          </ac:spMkLst>
        </pc:spChg>
        <pc:spChg chg="mod">
          <ac:chgData name="Nicolas Delecroix" userId="9aea8ee3-214f-409e-bcc8-e981c3ad58f1" providerId="ADAL" clId="{8FF95BB7-7207-734B-8C35-61ADED37B8DD}" dt="2020-09-22T15:57:34.688" v="27" actId="404"/>
          <ac:spMkLst>
            <pc:docMk/>
            <pc:sldMk cId="465463086" sldId="2403"/>
            <ac:spMk id="317" creationId="{9AD2EC0D-2D1A-514A-8B17-5E1159289A10}"/>
          </ac:spMkLst>
        </pc:spChg>
        <pc:spChg chg="mod">
          <ac:chgData name="Nicolas Delecroix" userId="9aea8ee3-214f-409e-bcc8-e981c3ad58f1" providerId="ADAL" clId="{8FF95BB7-7207-734B-8C35-61ADED37B8DD}" dt="2020-09-22T15:57:37.659" v="28" actId="404"/>
          <ac:spMkLst>
            <pc:docMk/>
            <pc:sldMk cId="465463086" sldId="2403"/>
            <ac:spMk id="318" creationId="{2628D871-3553-5A49-89CA-2C4A8364C029}"/>
          </ac:spMkLst>
        </pc:spChg>
        <pc:spChg chg="mod">
          <ac:chgData name="Nicolas Delecroix" userId="9aea8ee3-214f-409e-bcc8-e981c3ad58f1" providerId="ADAL" clId="{8FF95BB7-7207-734B-8C35-61ADED37B8DD}" dt="2020-09-22T16:01:05.342" v="56" actId="313"/>
          <ac:spMkLst>
            <pc:docMk/>
            <pc:sldMk cId="465463086" sldId="2403"/>
            <ac:spMk id="319" creationId="{4FE8EF8B-38B9-F74A-9314-313BFF561BF4}"/>
          </ac:spMkLst>
        </pc:spChg>
        <pc:spChg chg="mod">
          <ac:chgData name="Nicolas Delecroix" userId="9aea8ee3-214f-409e-bcc8-e981c3ad58f1" providerId="ADAL" clId="{8FF95BB7-7207-734B-8C35-61ADED37B8DD}" dt="2020-09-22T16:01:06.117" v="57" actId="313"/>
          <ac:spMkLst>
            <pc:docMk/>
            <pc:sldMk cId="465463086" sldId="2403"/>
            <ac:spMk id="320" creationId="{B40CD896-D8A0-F54E-B18A-263A5A5C69B9}"/>
          </ac:spMkLst>
        </pc:spChg>
        <pc:spChg chg="mod">
          <ac:chgData name="Nicolas Delecroix" userId="9aea8ee3-214f-409e-bcc8-e981c3ad58f1" providerId="ADAL" clId="{8FF95BB7-7207-734B-8C35-61ADED37B8DD}" dt="2020-09-22T16:01:06.849" v="58" actId="313"/>
          <ac:spMkLst>
            <pc:docMk/>
            <pc:sldMk cId="465463086" sldId="2403"/>
            <ac:spMk id="327" creationId="{701C5C1D-B68E-F04F-9BA3-8871A57B287F}"/>
          </ac:spMkLst>
        </pc:spChg>
        <pc:spChg chg="mod">
          <ac:chgData name="Nicolas Delecroix" userId="9aea8ee3-214f-409e-bcc8-e981c3ad58f1" providerId="ADAL" clId="{8FF95BB7-7207-734B-8C35-61ADED37B8DD}" dt="2020-09-22T16:01:07.524" v="59" actId="313"/>
          <ac:spMkLst>
            <pc:docMk/>
            <pc:sldMk cId="465463086" sldId="2403"/>
            <ac:spMk id="328" creationId="{91D3230B-6895-6B42-8661-0E3BF41990F8}"/>
          </ac:spMkLst>
        </pc:spChg>
        <pc:spChg chg="mod">
          <ac:chgData name="Nicolas Delecroix" userId="9aea8ee3-214f-409e-bcc8-e981c3ad58f1" providerId="ADAL" clId="{8FF95BB7-7207-734B-8C35-61ADED37B8DD}" dt="2020-09-22T15:58:14.964" v="30" actId="404"/>
          <ac:spMkLst>
            <pc:docMk/>
            <pc:sldMk cId="465463086" sldId="2403"/>
            <ac:spMk id="333" creationId="{511F17D7-EDA3-F749-9110-CE7F05FA0253}"/>
          </ac:spMkLst>
        </pc:spChg>
      </pc:sldChg>
      <pc:sldChg chg="modNotesTx">
        <pc:chgData name="Nicolas Delecroix" userId="9aea8ee3-214f-409e-bcc8-e981c3ad58f1" providerId="ADAL" clId="{8FF95BB7-7207-734B-8C35-61ADED37B8DD}" dt="2020-09-22T16:06:19.370" v="77" actId="403"/>
        <pc:sldMkLst>
          <pc:docMk/>
          <pc:sldMk cId="2760428734" sldId="2405"/>
        </pc:sldMkLst>
      </pc:sldChg>
      <pc:sldChg chg="delSp modSp add mod">
        <pc:chgData name="Nicolas Delecroix" userId="9aea8ee3-214f-409e-bcc8-e981c3ad58f1" providerId="ADAL" clId="{8FF95BB7-7207-734B-8C35-61ADED37B8DD}" dt="2020-09-22T00:18:39.862" v="16" actId="478"/>
        <pc:sldMkLst>
          <pc:docMk/>
          <pc:sldMk cId="775189828" sldId="2076137293"/>
        </pc:sldMkLst>
        <pc:spChg chg="mod">
          <ac:chgData name="Nicolas Delecroix" userId="9aea8ee3-214f-409e-bcc8-e981c3ad58f1" providerId="ADAL" clId="{8FF95BB7-7207-734B-8C35-61ADED37B8DD}" dt="2020-09-22T00:18:38.203" v="15" actId="20577"/>
          <ac:spMkLst>
            <pc:docMk/>
            <pc:sldMk cId="775189828" sldId="2076137293"/>
            <ac:spMk id="2" creationId="{BDDBF52B-737D-5446-BDD8-4C94258C0D28}"/>
          </ac:spMkLst>
        </pc:spChg>
        <pc:spChg chg="del">
          <ac:chgData name="Nicolas Delecroix" userId="9aea8ee3-214f-409e-bcc8-e981c3ad58f1" providerId="ADAL" clId="{8FF95BB7-7207-734B-8C35-61ADED37B8DD}" dt="2020-09-22T00:18:39.862" v="16" actId="478"/>
          <ac:spMkLst>
            <pc:docMk/>
            <pc:sldMk cId="775189828" sldId="2076137293"/>
            <ac:spMk id="3" creationId="{AA8F1A92-7F05-2547-A1D2-98EEE783BF58}"/>
          </ac:spMkLst>
        </pc:spChg>
      </pc:sldChg>
      <pc:sldChg chg="add del">
        <pc:chgData name="Nicolas Delecroix" userId="9aea8ee3-214f-409e-bcc8-e981c3ad58f1" providerId="ADAL" clId="{8FF95BB7-7207-734B-8C35-61ADED37B8DD}" dt="2020-09-22T15:36:52.183" v="18" actId="2696"/>
        <pc:sldMkLst>
          <pc:docMk/>
          <pc:sldMk cId="1550624587" sldId="2076137294"/>
        </pc:sldMkLst>
      </pc:sldChg>
      <pc:sldMasterChg chg="delSldLayout">
        <pc:chgData name="Nicolas Delecroix" userId="9aea8ee3-214f-409e-bcc8-e981c3ad58f1" providerId="ADAL" clId="{8FF95BB7-7207-734B-8C35-61ADED37B8DD}" dt="2020-09-22T00:16:30.449" v="1" actId="2696"/>
        <pc:sldMasterMkLst>
          <pc:docMk/>
          <pc:sldMasterMk cId="3787048019" sldId="2147483691"/>
        </pc:sldMasterMkLst>
        <pc:sldLayoutChg chg="del">
          <pc:chgData name="Nicolas Delecroix" userId="9aea8ee3-214f-409e-bcc8-e981c3ad58f1" providerId="ADAL" clId="{8FF95BB7-7207-734B-8C35-61ADED37B8DD}" dt="2020-09-22T00:16:30.449" v="1" actId="2696"/>
          <pc:sldLayoutMkLst>
            <pc:docMk/>
            <pc:sldMasterMk cId="3787048019" sldId="2147483691"/>
            <pc:sldLayoutMk cId="1160172366" sldId="2147483715"/>
          </pc:sldLayoutMkLst>
        </pc:sldLayoutChg>
      </pc:sldMasterChg>
    </pc:docChg>
  </pc:docChgLst>
  <pc:docChgLst>
    <pc:chgData name="Abdul Rahim" userId="19a1c12a-6057-4290-b4a2-14472dcd731e" providerId="ADAL" clId="{6851A595-47E6-7244-A27D-1A41F70B998A}"/>
    <pc:docChg chg="undo custSel modSld">
      <pc:chgData name="Abdul Rahim" userId="19a1c12a-6057-4290-b4a2-14472dcd731e" providerId="ADAL" clId="{6851A595-47E6-7244-A27D-1A41F70B998A}" dt="2022-04-04T07:13:52.547" v="1151" actId="20577"/>
      <pc:docMkLst>
        <pc:docMk/>
      </pc:docMkLst>
      <pc:sldChg chg="modNotesTx">
        <pc:chgData name="Abdul Rahim" userId="19a1c12a-6057-4290-b4a2-14472dcd731e" providerId="ADAL" clId="{6851A595-47E6-7244-A27D-1A41F70B998A}" dt="2022-04-04T06:05:20.153" v="949" actId="20577"/>
        <pc:sldMkLst>
          <pc:docMk/>
          <pc:sldMk cId="1823798834" sldId="2076137210"/>
        </pc:sldMkLst>
      </pc:sldChg>
      <pc:sldChg chg="modSp mod">
        <pc:chgData name="Abdul Rahim" userId="19a1c12a-6057-4290-b4a2-14472dcd731e" providerId="ADAL" clId="{6851A595-47E6-7244-A27D-1A41F70B998A}" dt="2022-04-04T06:30:50.530" v="955" actId="1076"/>
        <pc:sldMkLst>
          <pc:docMk/>
          <pc:sldMk cId="2779326558" sldId="2076137288"/>
        </pc:sldMkLst>
        <pc:spChg chg="mod">
          <ac:chgData name="Abdul Rahim" userId="19a1c12a-6057-4290-b4a2-14472dcd731e" providerId="ADAL" clId="{6851A595-47E6-7244-A27D-1A41F70B998A}" dt="2022-04-04T06:30:50.530" v="955" actId="1076"/>
          <ac:spMkLst>
            <pc:docMk/>
            <pc:sldMk cId="2779326558" sldId="2076137288"/>
            <ac:spMk id="73" creationId="{3507F46F-878E-7340-BB66-7C5DF270ADAE}"/>
          </ac:spMkLst>
        </pc:spChg>
        <pc:picChg chg="mod">
          <ac:chgData name="Abdul Rahim" userId="19a1c12a-6057-4290-b4a2-14472dcd731e" providerId="ADAL" clId="{6851A595-47E6-7244-A27D-1A41F70B998A}" dt="2022-04-04T06:30:40.940" v="953" actId="1076"/>
          <ac:picMkLst>
            <pc:docMk/>
            <pc:sldMk cId="2779326558" sldId="2076137288"/>
            <ac:picMk id="49" creationId="{490085C1-B74F-C54F-BD24-67D5DB377A2B}"/>
          </ac:picMkLst>
        </pc:picChg>
      </pc:sldChg>
      <pc:sldChg chg="modNotesTx">
        <pc:chgData name="Abdul Rahim" userId="19a1c12a-6057-4290-b4a2-14472dcd731e" providerId="ADAL" clId="{6851A595-47E6-7244-A27D-1A41F70B998A}" dt="2022-04-04T05:44:53.582" v="339" actId="20577"/>
        <pc:sldMkLst>
          <pc:docMk/>
          <pc:sldMk cId="2811103806" sldId="2076137294"/>
        </pc:sldMkLst>
      </pc:sldChg>
      <pc:sldChg chg="modSp mod">
        <pc:chgData name="Abdul Rahim" userId="19a1c12a-6057-4290-b4a2-14472dcd731e" providerId="ADAL" clId="{6851A595-47E6-7244-A27D-1A41F70B998A}" dt="2022-04-04T07:10:57.851" v="1014" actId="20577"/>
        <pc:sldMkLst>
          <pc:docMk/>
          <pc:sldMk cId="3092231228" sldId="2076137298"/>
        </pc:sldMkLst>
        <pc:spChg chg="mod">
          <ac:chgData name="Abdul Rahim" userId="19a1c12a-6057-4290-b4a2-14472dcd731e" providerId="ADAL" clId="{6851A595-47E6-7244-A27D-1A41F70B998A}" dt="2022-04-04T07:10:57.851" v="1014" actId="20577"/>
          <ac:spMkLst>
            <pc:docMk/>
            <pc:sldMk cId="3092231228" sldId="2076137298"/>
            <ac:spMk id="95" creationId="{1DCA338C-CDCF-2B40-9704-DE5391B499A2}"/>
          </ac:spMkLst>
        </pc:spChg>
        <pc:spChg chg="mod">
          <ac:chgData name="Abdul Rahim" userId="19a1c12a-6057-4290-b4a2-14472dcd731e" providerId="ADAL" clId="{6851A595-47E6-7244-A27D-1A41F70B998A}" dt="2022-04-04T07:10:32.883" v="999" actId="20577"/>
          <ac:spMkLst>
            <pc:docMk/>
            <pc:sldMk cId="3092231228" sldId="2076137298"/>
            <ac:spMk id="98" creationId="{39BC3A9B-E866-3F4B-86C2-6356B3C807DE}"/>
          </ac:spMkLst>
        </pc:spChg>
        <pc:spChg chg="mod">
          <ac:chgData name="Abdul Rahim" userId="19a1c12a-6057-4290-b4a2-14472dcd731e" providerId="ADAL" clId="{6851A595-47E6-7244-A27D-1A41F70B998A}" dt="2022-04-04T07:10:40.140" v="1004" actId="20577"/>
          <ac:spMkLst>
            <pc:docMk/>
            <pc:sldMk cId="3092231228" sldId="2076137298"/>
            <ac:spMk id="110" creationId="{059A69B3-0DCB-2E48-8D07-25A8D32614DE}"/>
          </ac:spMkLst>
        </pc:spChg>
        <pc:spChg chg="mod">
          <ac:chgData name="Abdul Rahim" userId="19a1c12a-6057-4290-b4a2-14472dcd731e" providerId="ADAL" clId="{6851A595-47E6-7244-A27D-1A41F70B998A}" dt="2022-04-04T07:10:48.828" v="1009" actId="20577"/>
          <ac:spMkLst>
            <pc:docMk/>
            <pc:sldMk cId="3092231228" sldId="2076137298"/>
            <ac:spMk id="136" creationId="{6294D602-7B2C-A748-ABD4-516359E45A6B}"/>
          </ac:spMkLst>
        </pc:spChg>
      </pc:sldChg>
      <pc:sldChg chg="modSp mod modNotesTx">
        <pc:chgData name="Abdul Rahim" userId="19a1c12a-6057-4290-b4a2-14472dcd731e" providerId="ADAL" clId="{6851A595-47E6-7244-A27D-1A41F70B998A}" dt="2022-04-04T07:13:52.547" v="1151" actId="20577"/>
        <pc:sldMkLst>
          <pc:docMk/>
          <pc:sldMk cId="1006839237" sldId="2076137301"/>
        </pc:sldMkLst>
        <pc:spChg chg="mod">
          <ac:chgData name="Abdul Rahim" userId="19a1c12a-6057-4290-b4a2-14472dcd731e" providerId="ADAL" clId="{6851A595-47E6-7244-A27D-1A41F70B998A}" dt="2022-04-04T06:45:38.931" v="994" actId="20577"/>
          <ac:spMkLst>
            <pc:docMk/>
            <pc:sldMk cId="1006839237" sldId="2076137301"/>
            <ac:spMk id="7" creationId="{72E910D2-BAD2-6B4B-8223-ECFC1F15CFBB}"/>
          </ac:spMkLst>
        </pc:spChg>
      </pc:sldChg>
    </pc:docChg>
  </pc:docChgLst>
  <pc:docChgLst>
    <pc:chgData name="Tomasz Klimczyk" userId="8fae020c-eb24-498a-bfc2-b441c4d5aed8" providerId="ADAL" clId="{397588CD-E070-4246-9B31-73080B958159}"/>
    <pc:docChg chg="modShowInfo">
      <pc:chgData name="Tomasz Klimczyk" userId="8fae020c-eb24-498a-bfc2-b441c4d5aed8" providerId="ADAL" clId="{397588CD-E070-4246-9B31-73080B958159}" dt="2021-09-14T10:02:39.585" v="0" actId="2744"/>
      <pc:docMkLst>
        <pc:docMk/>
      </pc:docMkLst>
    </pc:docChg>
  </pc:docChgLst>
  <pc:docChgLst>
    <pc:chgData name="Hammad Alam" userId="cd8139f8-5559-4675-845b-12390334cfd8" providerId="ADAL" clId="{40B6CBEC-06A2-3C45-98D0-9689602AA566}"/>
    <pc:docChg chg="undo custSel addSld delSld modSld sldOrd modShowInfo">
      <pc:chgData name="Hammad Alam" userId="cd8139f8-5559-4675-845b-12390334cfd8" providerId="ADAL" clId="{40B6CBEC-06A2-3C45-98D0-9689602AA566}" dt="2020-08-18T14:05:03.226" v="269" actId="20577"/>
      <pc:docMkLst>
        <pc:docMk/>
      </pc:docMkLst>
      <pc:sldChg chg="addSp delSp modSp mod modAnim">
        <pc:chgData name="Hammad Alam" userId="cd8139f8-5559-4675-845b-12390334cfd8" providerId="ADAL" clId="{40B6CBEC-06A2-3C45-98D0-9689602AA566}" dt="2020-08-18T13:59:55.967" v="186" actId="108"/>
        <pc:sldMkLst>
          <pc:docMk/>
          <pc:sldMk cId="3327188340" sldId="2234"/>
        </pc:sldMkLst>
        <pc:spChg chg="add del mod">
          <ac:chgData name="Hammad Alam" userId="cd8139f8-5559-4675-845b-12390334cfd8" providerId="ADAL" clId="{40B6CBEC-06A2-3C45-98D0-9689602AA566}" dt="2020-08-18T13:59:49.952" v="185"/>
          <ac:spMkLst>
            <pc:docMk/>
            <pc:sldMk cId="3327188340" sldId="2234"/>
            <ac:spMk id="2" creationId="{CD8DDD0F-AF5D-1A46-B385-ED5AC695EBB1}"/>
          </ac:spMkLst>
        </pc:spChg>
        <pc:spChg chg="add del mod">
          <ac:chgData name="Hammad Alam" userId="cd8139f8-5559-4675-845b-12390334cfd8" providerId="ADAL" clId="{40B6CBEC-06A2-3C45-98D0-9689602AA566}" dt="2020-08-18T13:59:49.952" v="185"/>
          <ac:spMkLst>
            <pc:docMk/>
            <pc:sldMk cId="3327188340" sldId="2234"/>
            <ac:spMk id="3" creationId="{A7185000-9723-BF41-A969-9EB0400D55A0}"/>
          </ac:spMkLst>
        </pc:spChg>
        <pc:spChg chg="mod">
          <ac:chgData name="Hammad Alam" userId="cd8139f8-5559-4675-845b-12390334cfd8" providerId="ADAL" clId="{40B6CBEC-06A2-3C45-98D0-9689602AA566}" dt="2020-08-18T13:59:49.952" v="185"/>
          <ac:spMkLst>
            <pc:docMk/>
            <pc:sldMk cId="3327188340" sldId="2234"/>
            <ac:spMk id="4" creationId="{481D07BA-42B3-634C-9039-41C056E6CC06}"/>
          </ac:spMkLst>
        </pc:spChg>
        <pc:spChg chg="add del mod">
          <ac:chgData name="Hammad Alam" userId="cd8139f8-5559-4675-845b-12390334cfd8" providerId="ADAL" clId="{40B6CBEC-06A2-3C45-98D0-9689602AA566}" dt="2020-08-18T13:59:49.952" v="185"/>
          <ac:spMkLst>
            <pc:docMk/>
            <pc:sldMk cId="3327188340" sldId="2234"/>
            <ac:spMk id="5" creationId="{A3472C78-98E1-1B45-8D72-E936EC393DA0}"/>
          </ac:spMkLst>
        </pc:spChg>
        <pc:spChg chg="mod">
          <ac:chgData name="Hammad Alam" userId="cd8139f8-5559-4675-845b-12390334cfd8" providerId="ADAL" clId="{40B6CBEC-06A2-3C45-98D0-9689602AA566}" dt="2020-08-18T13:59:55.967" v="186" actId="108"/>
          <ac:spMkLst>
            <pc:docMk/>
            <pc:sldMk cId="3327188340" sldId="2234"/>
            <ac:spMk id="45" creationId="{12CAC889-7380-6140-A0DE-5CBFBF8B0366}"/>
          </ac:spMkLst>
        </pc:spChg>
        <pc:spChg chg="mod">
          <ac:chgData name="Hammad Alam" userId="cd8139f8-5559-4675-845b-12390334cfd8" providerId="ADAL" clId="{40B6CBEC-06A2-3C45-98D0-9689602AA566}" dt="2020-08-18T13:59:49.952" v="185"/>
          <ac:spMkLst>
            <pc:docMk/>
            <pc:sldMk cId="3327188340" sldId="2234"/>
            <ac:spMk id="46" creationId="{2D900662-D3A5-8D4B-838B-6CDC7164E166}"/>
          </ac:spMkLst>
        </pc:spChg>
      </pc:sldChg>
      <pc:sldChg chg="add mod modShow">
        <pc:chgData name="Hammad Alam" userId="cd8139f8-5559-4675-845b-12390334cfd8" providerId="ADAL" clId="{40B6CBEC-06A2-3C45-98D0-9689602AA566}" dt="2020-08-18T13:58:20.903" v="65" actId="729"/>
        <pc:sldMkLst>
          <pc:docMk/>
          <pc:sldMk cId="2760428734" sldId="2405"/>
        </pc:sldMkLst>
      </pc:sldChg>
      <pc:sldChg chg="delSp modSp mod ord delAnim">
        <pc:chgData name="Hammad Alam" userId="cd8139f8-5559-4675-845b-12390334cfd8" providerId="ADAL" clId="{40B6CBEC-06A2-3C45-98D0-9689602AA566}" dt="2020-08-18T14:04:44.034" v="237" actId="20577"/>
        <pc:sldMkLst>
          <pc:docMk/>
          <pc:sldMk cId="1043679306" sldId="2076137203"/>
        </pc:sldMkLst>
        <pc:spChg chg="mod">
          <ac:chgData name="Hammad Alam" userId="cd8139f8-5559-4675-845b-12390334cfd8" providerId="ADAL" clId="{40B6CBEC-06A2-3C45-98D0-9689602AA566}" dt="2020-08-18T14:04:44.034" v="237" actId="20577"/>
          <ac:spMkLst>
            <pc:docMk/>
            <pc:sldMk cId="1043679306" sldId="2076137203"/>
            <ac:spMk id="2" creationId="{A6371A1D-03CD-3B42-8402-1724D2915B8B}"/>
          </ac:spMkLst>
        </pc:spChg>
        <pc:spChg chg="del">
          <ac:chgData name="Hammad Alam" userId="cd8139f8-5559-4675-845b-12390334cfd8" providerId="ADAL" clId="{40B6CBEC-06A2-3C45-98D0-9689602AA566}" dt="2020-08-18T14:04:10.772" v="194" actId="478"/>
          <ac:spMkLst>
            <pc:docMk/>
            <pc:sldMk cId="1043679306" sldId="2076137203"/>
            <ac:spMk id="3" creationId="{62F80D86-2B42-1040-BCB0-232395FC9B66}"/>
          </ac:spMkLst>
        </pc:spChg>
        <pc:picChg chg="mod">
          <ac:chgData name="Hammad Alam" userId="cd8139f8-5559-4675-845b-12390334cfd8" providerId="ADAL" clId="{40B6CBEC-06A2-3C45-98D0-9689602AA566}" dt="2020-08-18T14:04:32.466" v="199" actId="1076"/>
          <ac:picMkLst>
            <pc:docMk/>
            <pc:sldMk cId="1043679306" sldId="2076137203"/>
            <ac:picMk id="21" creationId="{5F461B35-067B-AA41-8769-E74999D7F26F}"/>
          </ac:picMkLst>
        </pc:picChg>
        <pc:picChg chg="mod">
          <ac:chgData name="Hammad Alam" userId="cd8139f8-5559-4675-845b-12390334cfd8" providerId="ADAL" clId="{40B6CBEC-06A2-3C45-98D0-9689602AA566}" dt="2020-08-18T14:04:23.149" v="197" actId="1076"/>
          <ac:picMkLst>
            <pc:docMk/>
            <pc:sldMk cId="1043679306" sldId="2076137203"/>
            <ac:picMk id="118" creationId="{482DE773-B119-AD46-AE39-3C8A2502F28D}"/>
          </ac:picMkLst>
        </pc:picChg>
        <pc:picChg chg="mod">
          <ac:chgData name="Hammad Alam" userId="cd8139f8-5559-4675-845b-12390334cfd8" providerId="ADAL" clId="{40B6CBEC-06A2-3C45-98D0-9689602AA566}" dt="2020-08-18T14:04:28.539" v="198" actId="1076"/>
          <ac:picMkLst>
            <pc:docMk/>
            <pc:sldMk cId="1043679306" sldId="2076137203"/>
            <ac:picMk id="119" creationId="{8898F10C-2D05-9F49-A900-D3D94759CD04}"/>
          </ac:picMkLst>
        </pc:picChg>
        <pc:picChg chg="mod">
          <ac:chgData name="Hammad Alam" userId="cd8139f8-5559-4675-845b-12390334cfd8" providerId="ADAL" clId="{40B6CBEC-06A2-3C45-98D0-9689602AA566}" dt="2020-08-18T14:04:28.539" v="198" actId="1076"/>
          <ac:picMkLst>
            <pc:docMk/>
            <pc:sldMk cId="1043679306" sldId="2076137203"/>
            <ac:picMk id="120" creationId="{3DB8056E-2891-EA4D-8552-D4AB75EF66F5}"/>
          </ac:picMkLst>
        </pc:picChg>
        <pc:picChg chg="mod">
          <ac:chgData name="Hammad Alam" userId="cd8139f8-5559-4675-845b-12390334cfd8" providerId="ADAL" clId="{40B6CBEC-06A2-3C45-98D0-9689602AA566}" dt="2020-08-18T14:04:28.539" v="198" actId="1076"/>
          <ac:picMkLst>
            <pc:docMk/>
            <pc:sldMk cId="1043679306" sldId="2076137203"/>
            <ac:picMk id="121" creationId="{ABF9EED1-84AC-3C47-B4E7-5A92BF717A26}"/>
          </ac:picMkLst>
        </pc:picChg>
      </pc:sldChg>
      <pc:sldChg chg="ord">
        <pc:chgData name="Hammad Alam" userId="cd8139f8-5559-4675-845b-12390334cfd8" providerId="ADAL" clId="{40B6CBEC-06A2-3C45-98D0-9689602AA566}" dt="2020-08-18T14:01:42.837" v="187"/>
        <pc:sldMkLst>
          <pc:docMk/>
          <pc:sldMk cId="1823798834" sldId="2076137210"/>
        </pc:sldMkLst>
      </pc:sldChg>
      <pc:sldChg chg="modSp modAnim">
        <pc:chgData name="Hammad Alam" userId="cd8139f8-5559-4675-845b-12390334cfd8" providerId="ADAL" clId="{40B6CBEC-06A2-3C45-98D0-9689602AA566}" dt="2020-08-18T14:05:03.226" v="269" actId="20577"/>
        <pc:sldMkLst>
          <pc:docMk/>
          <pc:sldMk cId="341620040" sldId="2076137290"/>
        </pc:sldMkLst>
        <pc:spChg chg="mod">
          <ac:chgData name="Hammad Alam" userId="cd8139f8-5559-4675-845b-12390334cfd8" providerId="ADAL" clId="{40B6CBEC-06A2-3C45-98D0-9689602AA566}" dt="2020-08-18T14:05:03.226" v="269" actId="20577"/>
          <ac:spMkLst>
            <pc:docMk/>
            <pc:sldMk cId="341620040" sldId="2076137290"/>
            <ac:spMk id="4" creationId="{B6AAAFDF-E5FA-A246-847A-5F11DB5A8476}"/>
          </ac:spMkLst>
        </pc:spChg>
      </pc:sldChg>
      <pc:sldChg chg="addSp delSp modSp add mod modClrScheme chgLayout">
        <pc:chgData name="Hammad Alam" userId="cd8139f8-5559-4675-845b-12390334cfd8" providerId="ADAL" clId="{40B6CBEC-06A2-3C45-98D0-9689602AA566}" dt="2020-08-18T13:58:17.551" v="64" actId="1076"/>
        <pc:sldMkLst>
          <pc:docMk/>
          <pc:sldMk cId="429905636" sldId="2076137291"/>
        </pc:sldMkLst>
        <pc:spChg chg="del mod ord">
          <ac:chgData name="Hammad Alam" userId="cd8139f8-5559-4675-845b-12390334cfd8" providerId="ADAL" clId="{40B6CBEC-06A2-3C45-98D0-9689602AA566}" dt="2020-08-18T13:55:57.958" v="21" actId="700"/>
          <ac:spMkLst>
            <pc:docMk/>
            <pc:sldMk cId="429905636" sldId="2076137291"/>
            <ac:spMk id="2" creationId="{F2E9A4C4-71BA-6E42-926F-B394FA26D584}"/>
          </ac:spMkLst>
        </pc:spChg>
        <pc:spChg chg="add mod ord">
          <ac:chgData name="Hammad Alam" userId="cd8139f8-5559-4675-845b-12390334cfd8" providerId="ADAL" clId="{40B6CBEC-06A2-3C45-98D0-9689602AA566}" dt="2020-08-18T13:58:17.551" v="64" actId="1076"/>
          <ac:spMkLst>
            <pc:docMk/>
            <pc:sldMk cId="429905636" sldId="2076137291"/>
            <ac:spMk id="3" creationId="{284F68EC-71DA-3146-9092-E9CC4C39CD50}"/>
          </ac:spMkLst>
        </pc:spChg>
        <pc:spChg chg="add del mod ord">
          <ac:chgData name="Hammad Alam" userId="cd8139f8-5559-4675-845b-12390334cfd8" providerId="ADAL" clId="{40B6CBEC-06A2-3C45-98D0-9689602AA566}" dt="2020-08-18T13:58:04.217" v="58" actId="478"/>
          <ac:spMkLst>
            <pc:docMk/>
            <pc:sldMk cId="429905636" sldId="2076137291"/>
            <ac:spMk id="4" creationId="{EC79122B-7E24-8545-A842-9398D0D17E25}"/>
          </ac:spMkLst>
        </pc:spChg>
        <pc:spChg chg="add del mod ord">
          <ac:chgData name="Hammad Alam" userId="cd8139f8-5559-4675-845b-12390334cfd8" providerId="ADAL" clId="{40B6CBEC-06A2-3C45-98D0-9689602AA566}" dt="2020-08-18T13:57:40.158" v="55" actId="931"/>
          <ac:spMkLst>
            <pc:docMk/>
            <pc:sldMk cId="429905636" sldId="2076137291"/>
            <ac:spMk id="5" creationId="{D453EE76-73F8-0E41-A124-071EF1CB837F}"/>
          </ac:spMkLst>
        </pc:spChg>
        <pc:picChg chg="add mod">
          <ac:chgData name="Hammad Alam" userId="cd8139f8-5559-4675-845b-12390334cfd8" providerId="ADAL" clId="{40B6CBEC-06A2-3C45-98D0-9689602AA566}" dt="2020-08-18T13:57:42.329" v="57" actId="962"/>
          <ac:picMkLst>
            <pc:docMk/>
            <pc:sldMk cId="429905636" sldId="2076137291"/>
            <ac:picMk id="7" creationId="{766DE4AD-0B8A-0544-A887-D7E38D97FD1C}"/>
          </ac:picMkLst>
        </pc:picChg>
      </pc:sldChg>
      <pc:sldChg chg="addSp delSp modSp add del mod modClrScheme chgLayout">
        <pc:chgData name="Hammad Alam" userId="cd8139f8-5559-4675-845b-12390334cfd8" providerId="ADAL" clId="{40B6CBEC-06A2-3C45-98D0-9689602AA566}" dt="2020-08-17T15:33:52.401" v="19" actId="2696"/>
        <pc:sldMkLst>
          <pc:docMk/>
          <pc:sldMk cId="1248034547" sldId="2076137291"/>
        </pc:sldMkLst>
        <pc:spChg chg="del mod ord">
          <ac:chgData name="Hammad Alam" userId="cd8139f8-5559-4675-845b-12390334cfd8" providerId="ADAL" clId="{40B6CBEC-06A2-3C45-98D0-9689602AA566}" dt="2020-08-17T15:04:59.747" v="2" actId="700"/>
          <ac:spMkLst>
            <pc:docMk/>
            <pc:sldMk cId="1248034547" sldId="2076137291"/>
            <ac:spMk id="2" creationId="{C10681E6-B496-9948-9AC4-418023B4BBB4}"/>
          </ac:spMkLst>
        </pc:spChg>
        <pc:spChg chg="add mod ord">
          <ac:chgData name="Hammad Alam" userId="cd8139f8-5559-4675-845b-12390334cfd8" providerId="ADAL" clId="{40B6CBEC-06A2-3C45-98D0-9689602AA566}" dt="2020-08-17T15:05:04.688" v="17" actId="20577"/>
          <ac:spMkLst>
            <pc:docMk/>
            <pc:sldMk cId="1248034547" sldId="2076137291"/>
            <ac:spMk id="3" creationId="{AAC4AEE5-56BC-1C4B-B8A5-D3AD4829BF47}"/>
          </ac:spMkLst>
        </pc:spChg>
        <pc:spChg chg="add mod ord">
          <ac:chgData name="Hammad Alam" userId="cd8139f8-5559-4675-845b-12390334cfd8" providerId="ADAL" clId="{40B6CBEC-06A2-3C45-98D0-9689602AA566}" dt="2020-08-17T15:33:48.920" v="18" actId="20577"/>
          <ac:spMkLst>
            <pc:docMk/>
            <pc:sldMk cId="1248034547" sldId="2076137291"/>
            <ac:spMk id="4" creationId="{20B506A7-C4E5-C84E-BC5F-6F145F09AAF5}"/>
          </ac:spMkLst>
        </pc:spChg>
        <pc:spChg chg="add mod ord">
          <ac:chgData name="Hammad Alam" userId="cd8139f8-5559-4675-845b-12390334cfd8" providerId="ADAL" clId="{40B6CBEC-06A2-3C45-98D0-9689602AA566}" dt="2020-08-17T15:04:59.747" v="2" actId="700"/>
          <ac:spMkLst>
            <pc:docMk/>
            <pc:sldMk cId="1248034547" sldId="2076137291"/>
            <ac:spMk id="5" creationId="{E6314D6E-91EB-0A41-AA3F-163488A8341D}"/>
          </ac:spMkLst>
        </pc:spChg>
      </pc:sldChg>
      <pc:sldChg chg="add mod modShow">
        <pc:chgData name="Hammad Alam" userId="cd8139f8-5559-4675-845b-12390334cfd8" providerId="ADAL" clId="{40B6CBEC-06A2-3C45-98D0-9689602AA566}" dt="2020-08-18T14:03:33.795" v="192" actId="729"/>
        <pc:sldMkLst>
          <pc:docMk/>
          <pc:sldMk cId="3175134745" sldId="2076137292"/>
        </pc:sldMkLst>
      </pc:sldChg>
    </pc:docChg>
  </pc:docChgLst>
  <pc:docChgLst>
    <pc:chgData name="Umair Hoodbhoy" userId="34e0caed-e379-421f-b010-3b58bd2f404c" providerId="ADAL" clId="{17AF509D-6780-524B-B867-F48AF51D429C}"/>
    <pc:docChg chg="custSel modMainMaster">
      <pc:chgData name="Umair Hoodbhoy" userId="34e0caed-e379-421f-b010-3b58bd2f404c" providerId="ADAL" clId="{17AF509D-6780-524B-B867-F48AF51D429C}" dt="2021-01-01T14:49:37.383" v="0" actId="313"/>
      <pc:docMkLst>
        <pc:docMk/>
      </pc:docMkLst>
      <pc:sldMasterChg chg="modSp mod">
        <pc:chgData name="Umair Hoodbhoy" userId="34e0caed-e379-421f-b010-3b58bd2f404c" providerId="ADAL" clId="{17AF509D-6780-524B-B867-F48AF51D429C}" dt="2021-01-01T14:49:37.383" v="0" actId="313"/>
        <pc:sldMasterMkLst>
          <pc:docMk/>
          <pc:sldMasterMk cId="3787048019" sldId="2147483691"/>
        </pc:sldMasterMkLst>
        <pc:spChg chg="mod">
          <ac:chgData name="Umair Hoodbhoy" userId="34e0caed-e379-421f-b010-3b58bd2f404c" providerId="ADAL" clId="{17AF509D-6780-524B-B867-F48AF51D429C}" dt="2021-01-01T14:49:37.383" v="0" actId="313"/>
          <ac:spMkLst>
            <pc:docMk/>
            <pc:sldMasterMk cId="3787048019" sldId="2147483691"/>
            <ac:spMk id="9" creationId="{1C9D38C0-70DE-F44D-AAA5-E23D72A75BD9}"/>
          </ac:spMkLst>
        </pc:spChg>
      </pc:sldMasterChg>
    </pc:docChg>
  </pc:docChgLst>
  <pc:docChgLst>
    <pc:chgData name="Ricardo Trentin" userId="70bdf838-716b-425a-a7a9-2b77b2591555" providerId="ADAL" clId="{7AD67465-0097-B444-BF3E-89DFBA1DC00D}"/>
    <pc:docChg chg="custSel modSld">
      <pc:chgData name="Ricardo Trentin" userId="70bdf838-716b-425a-a7a9-2b77b2591555" providerId="ADAL" clId="{7AD67465-0097-B444-BF3E-89DFBA1DC00D}" dt="2022-06-07T16:43:57.626" v="4" actId="478"/>
      <pc:docMkLst>
        <pc:docMk/>
      </pc:docMkLst>
      <pc:sldChg chg="addSp delSp modSp mod">
        <pc:chgData name="Ricardo Trentin" userId="70bdf838-716b-425a-a7a9-2b77b2591555" providerId="ADAL" clId="{7AD67465-0097-B444-BF3E-89DFBA1DC00D}" dt="2022-06-07T16:19:14.771" v="3"/>
        <pc:sldMkLst>
          <pc:docMk/>
          <pc:sldMk cId="3493662092" sldId="256"/>
        </pc:sldMkLst>
        <pc:spChg chg="add del mod">
          <ac:chgData name="Ricardo Trentin" userId="70bdf838-716b-425a-a7a9-2b77b2591555" providerId="ADAL" clId="{7AD67465-0097-B444-BF3E-89DFBA1DC00D}" dt="2022-06-07T16:19:14.771" v="3"/>
          <ac:spMkLst>
            <pc:docMk/>
            <pc:sldMk cId="3493662092" sldId="256"/>
            <ac:spMk id="5" creationId="{E843E3C3-0AAC-8C4D-AC21-50A30BE82DD4}"/>
          </ac:spMkLst>
        </pc:spChg>
      </pc:sldChg>
      <pc:sldChg chg="addSp delSp mod">
        <pc:chgData name="Ricardo Trentin" userId="70bdf838-716b-425a-a7a9-2b77b2591555" providerId="ADAL" clId="{7AD67465-0097-B444-BF3E-89DFBA1DC00D}" dt="2022-06-07T16:43:57.626" v="4" actId="478"/>
        <pc:sldMkLst>
          <pc:docMk/>
          <pc:sldMk cId="1681944620" sldId="2035"/>
        </pc:sldMkLst>
        <pc:spChg chg="add del">
          <ac:chgData name="Ricardo Trentin" userId="70bdf838-716b-425a-a7a9-2b77b2591555" providerId="ADAL" clId="{7AD67465-0097-B444-BF3E-89DFBA1DC00D}" dt="2022-06-07T16:43:57.626" v="4" actId="478"/>
          <ac:spMkLst>
            <pc:docMk/>
            <pc:sldMk cId="1681944620" sldId="2035"/>
            <ac:spMk id="8" creationId="{DBCD0BA6-AD74-5740-8E11-6B1BE3934204}"/>
          </ac:spMkLst>
        </pc:spChg>
      </pc:sldChg>
    </pc:docChg>
  </pc:docChgLst>
  <pc:docChgLst>
    <pc:chgData name="Hammad Alam" userId="cd8139f8-5559-4675-845b-12390334cfd8" providerId="ADAL" clId="{C424B2E9-462A-FE4B-BC66-6947EC0A2771}"/>
    <pc:docChg chg="undo custSel addSld delSld modSld modShowInfo">
      <pc:chgData name="Hammad Alam" userId="cd8139f8-5559-4675-845b-12390334cfd8" providerId="ADAL" clId="{C424B2E9-462A-FE4B-BC66-6947EC0A2771}" dt="2021-01-26T18:40:26.596" v="192" actId="2744"/>
      <pc:docMkLst>
        <pc:docMk/>
      </pc:docMkLst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965117774" sldId="288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2915199805" sldId="2076137191"/>
        </pc:sldMkLst>
      </pc:sldChg>
      <pc:sldChg chg="modSp mod">
        <pc:chgData name="Hammad Alam" userId="cd8139f8-5559-4675-845b-12390334cfd8" providerId="ADAL" clId="{C424B2E9-462A-FE4B-BC66-6947EC0A2771}" dt="2021-01-25T22:45:52.082" v="60" actId="27636"/>
        <pc:sldMkLst>
          <pc:docMk/>
          <pc:sldMk cId="1741880427" sldId="2076137274"/>
        </pc:sldMkLst>
        <pc:spChg chg="mod">
          <ac:chgData name="Hammad Alam" userId="cd8139f8-5559-4675-845b-12390334cfd8" providerId="ADAL" clId="{C424B2E9-462A-FE4B-BC66-6947EC0A2771}" dt="2021-01-25T22:45:52.082" v="60" actId="27636"/>
          <ac:spMkLst>
            <pc:docMk/>
            <pc:sldMk cId="1741880427" sldId="2076137274"/>
            <ac:spMk id="3" creationId="{122D79B1-9A0A-1A4A-9B36-79E5122B4F63}"/>
          </ac:spMkLst>
        </pc:spChg>
      </pc:sldChg>
      <pc:sldChg chg="addSp delSp modSp new mod modClrScheme chgLayout">
        <pc:chgData name="Hammad Alam" userId="cd8139f8-5559-4675-845b-12390334cfd8" providerId="ADAL" clId="{C424B2E9-462A-FE4B-BC66-6947EC0A2771}" dt="2021-01-25T22:50:34.424" v="191" actId="20577"/>
        <pc:sldMkLst>
          <pc:docMk/>
          <pc:sldMk cId="3438407277" sldId="2076137296"/>
        </pc:sldMkLst>
        <pc:spChg chg="del mod ord">
          <ac:chgData name="Hammad Alam" userId="cd8139f8-5559-4675-845b-12390334cfd8" providerId="ADAL" clId="{C424B2E9-462A-FE4B-BC66-6947EC0A2771}" dt="2021-01-25T22:42:35.432" v="2" actId="700"/>
          <ac:spMkLst>
            <pc:docMk/>
            <pc:sldMk cId="3438407277" sldId="2076137296"/>
            <ac:spMk id="2" creationId="{9AA0BC69-1ADA-8742-9F79-EE3D02942267}"/>
          </ac:spMkLst>
        </pc:spChg>
        <pc:spChg chg="del mod ord">
          <ac:chgData name="Hammad Alam" userId="cd8139f8-5559-4675-845b-12390334cfd8" providerId="ADAL" clId="{C424B2E9-462A-FE4B-BC66-6947EC0A2771}" dt="2021-01-25T22:42:35.432" v="2" actId="700"/>
          <ac:spMkLst>
            <pc:docMk/>
            <pc:sldMk cId="3438407277" sldId="2076137296"/>
            <ac:spMk id="3" creationId="{908F35A8-7587-D844-B0DB-A0353464A3E7}"/>
          </ac:spMkLst>
        </pc:spChg>
        <pc:spChg chg="del mod ord">
          <ac:chgData name="Hammad Alam" userId="cd8139f8-5559-4675-845b-12390334cfd8" providerId="ADAL" clId="{C424B2E9-462A-FE4B-BC66-6947EC0A2771}" dt="2021-01-25T22:42:35.432" v="2" actId="700"/>
          <ac:spMkLst>
            <pc:docMk/>
            <pc:sldMk cId="3438407277" sldId="2076137296"/>
            <ac:spMk id="4" creationId="{F8251F40-83F0-B345-BA26-B831DB2237E1}"/>
          </ac:spMkLst>
        </pc:spChg>
        <pc:spChg chg="add del mod ord">
          <ac:chgData name="Hammad Alam" userId="cd8139f8-5559-4675-845b-12390334cfd8" providerId="ADAL" clId="{C424B2E9-462A-FE4B-BC66-6947EC0A2771}" dt="2021-01-25T22:42:47.337" v="3" actId="700"/>
          <ac:spMkLst>
            <pc:docMk/>
            <pc:sldMk cId="3438407277" sldId="2076137296"/>
            <ac:spMk id="5" creationId="{C0166C6A-E988-1B4A-AC0C-5C302B1915F9}"/>
          </ac:spMkLst>
        </pc:spChg>
        <pc:spChg chg="add del mod ord">
          <ac:chgData name="Hammad Alam" userId="cd8139f8-5559-4675-845b-12390334cfd8" providerId="ADAL" clId="{C424B2E9-462A-FE4B-BC66-6947EC0A2771}" dt="2021-01-25T22:42:47.337" v="3" actId="700"/>
          <ac:spMkLst>
            <pc:docMk/>
            <pc:sldMk cId="3438407277" sldId="2076137296"/>
            <ac:spMk id="6" creationId="{8AC13189-8FBD-A343-9A1C-2A2896A0B3A8}"/>
          </ac:spMkLst>
        </pc:spChg>
        <pc:spChg chg="add del mod ord">
          <ac:chgData name="Hammad Alam" userId="cd8139f8-5559-4675-845b-12390334cfd8" providerId="ADAL" clId="{C424B2E9-462A-FE4B-BC66-6947EC0A2771}" dt="2021-01-25T22:42:47.337" v="3" actId="700"/>
          <ac:spMkLst>
            <pc:docMk/>
            <pc:sldMk cId="3438407277" sldId="2076137296"/>
            <ac:spMk id="7" creationId="{DD692450-7954-8D4F-BA04-8E33EACDAFA0}"/>
          </ac:spMkLst>
        </pc:spChg>
        <pc:spChg chg="add del mod ord">
          <ac:chgData name="Hammad Alam" userId="cd8139f8-5559-4675-845b-12390334cfd8" providerId="ADAL" clId="{C424B2E9-462A-FE4B-BC66-6947EC0A2771}" dt="2021-01-25T22:42:47.337" v="3" actId="700"/>
          <ac:spMkLst>
            <pc:docMk/>
            <pc:sldMk cId="3438407277" sldId="2076137296"/>
            <ac:spMk id="8" creationId="{43871C5A-AE89-0041-80FA-A0FAF1DFEA16}"/>
          </ac:spMkLst>
        </pc:spChg>
        <pc:spChg chg="add del mod ord">
          <ac:chgData name="Hammad Alam" userId="cd8139f8-5559-4675-845b-12390334cfd8" providerId="ADAL" clId="{C424B2E9-462A-FE4B-BC66-6947EC0A2771}" dt="2021-01-25T22:42:47.337" v="3" actId="700"/>
          <ac:spMkLst>
            <pc:docMk/>
            <pc:sldMk cId="3438407277" sldId="2076137296"/>
            <ac:spMk id="9" creationId="{C2D6F519-9ED4-604D-97F2-7E6E38ACA5AB}"/>
          </ac:spMkLst>
        </pc:spChg>
        <pc:spChg chg="add mod ord">
          <ac:chgData name="Hammad Alam" userId="cd8139f8-5559-4675-845b-12390334cfd8" providerId="ADAL" clId="{C424B2E9-462A-FE4B-BC66-6947EC0A2771}" dt="2021-01-25T22:50:34.424" v="191" actId="20577"/>
          <ac:spMkLst>
            <pc:docMk/>
            <pc:sldMk cId="3438407277" sldId="2076137296"/>
            <ac:spMk id="10" creationId="{55D38D59-D612-4C4D-B0E7-325341120234}"/>
          </ac:spMkLst>
        </pc:spChg>
        <pc:spChg chg="add del mod ord">
          <ac:chgData name="Hammad Alam" userId="cd8139f8-5559-4675-845b-12390334cfd8" providerId="ADAL" clId="{C424B2E9-462A-FE4B-BC66-6947EC0A2771}" dt="2021-01-25T22:42:58.389" v="38" actId="478"/>
          <ac:spMkLst>
            <pc:docMk/>
            <pc:sldMk cId="3438407277" sldId="2076137296"/>
            <ac:spMk id="11" creationId="{4E4649F7-0778-4E4A-84C3-FF8B07E7FC74}"/>
          </ac:spMkLst>
        </pc:spChg>
      </pc:sldChg>
      <pc:sldChg chg="delSp modSp add mod">
        <pc:chgData name="Hammad Alam" userId="cd8139f8-5559-4675-845b-12390334cfd8" providerId="ADAL" clId="{C424B2E9-462A-FE4B-BC66-6947EC0A2771}" dt="2021-01-25T22:49:37.864" v="159" actId="20577"/>
        <pc:sldMkLst>
          <pc:docMk/>
          <pc:sldMk cId="962774105" sldId="2076137297"/>
        </pc:sldMkLst>
        <pc:spChg chg="mod">
          <ac:chgData name="Hammad Alam" userId="cd8139f8-5559-4675-845b-12390334cfd8" providerId="ADAL" clId="{C424B2E9-462A-FE4B-BC66-6947EC0A2771}" dt="2021-01-25T22:49:37.864" v="159" actId="20577"/>
          <ac:spMkLst>
            <pc:docMk/>
            <pc:sldMk cId="962774105" sldId="2076137297"/>
            <ac:spMk id="2" creationId="{624C3A9F-1CEC-034E-8633-0094BFAC5E5C}"/>
          </ac:spMkLst>
        </pc:spChg>
        <pc:spChg chg="mod">
          <ac:chgData name="Hammad Alam" userId="cd8139f8-5559-4675-845b-12390334cfd8" providerId="ADAL" clId="{C424B2E9-462A-FE4B-BC66-6947EC0A2771}" dt="2021-01-25T22:49:30.166" v="158" actId="20577"/>
          <ac:spMkLst>
            <pc:docMk/>
            <pc:sldMk cId="962774105" sldId="2076137297"/>
            <ac:spMk id="7" creationId="{72E910D2-BAD2-6B4B-8223-ECFC1F15CFBB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1" creationId="{7E08D68B-D453-E748-8E98-2C0B82A6B431}"/>
          </ac:spMkLst>
        </pc:spChg>
        <pc:spChg chg="mod">
          <ac:chgData name="Hammad Alam" userId="cd8139f8-5559-4675-845b-12390334cfd8" providerId="ADAL" clId="{C424B2E9-462A-FE4B-BC66-6947EC0A2771}" dt="2021-01-25T22:49:13.235" v="131" actId="1036"/>
          <ac:spMkLst>
            <pc:docMk/>
            <pc:sldMk cId="962774105" sldId="2076137297"/>
            <ac:spMk id="15" creationId="{2781864D-8481-2343-9484-643D606E334F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21" creationId="{5B62C5E3-3320-F547-8B05-1B69C109CB2F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87" creationId="{726C1C53-EE0A-864D-B56F-55A3C3168EAB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95" creationId="{1DCA338C-CDCF-2B40-9704-DE5391B499A2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98" creationId="{39BC3A9B-E866-3F4B-86C2-6356B3C807DE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00" creationId="{8447D8EC-DE87-D247-B313-587DA067961D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01" creationId="{1A889A75-0798-0543-B416-6E8BC901659E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02" creationId="{A3E41B42-1009-B74B-ADE7-3312DBD5A0FE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03" creationId="{A03F91FB-14BC-1649-842D-01620BB33284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06" creationId="{03FD1BC3-6EB2-6844-BAC6-C75A2DF927A6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07" creationId="{1E7498BE-E924-DB4B-8F9F-64810069F08C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10" creationId="{059A69B3-0DCB-2E48-8D07-25A8D32614DE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12" creationId="{70D32A68-4CF1-1741-B303-A0EE73ECB883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13" creationId="{EF31A98E-A287-6341-8389-8E7E11151440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14" creationId="{6CE0282F-FE48-A141-AF1D-40629217E701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24" creationId="{7EF94A69-F870-DE4F-B7A1-9B4B6827BB06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28" creationId="{FDAC33FB-DB7C-1049-9D6C-9461A77C9062}"/>
          </ac:spMkLst>
        </pc:spChg>
        <pc:spChg chg="mod">
          <ac:chgData name="Hammad Alam" userId="cd8139f8-5559-4675-845b-12390334cfd8" providerId="ADAL" clId="{C424B2E9-462A-FE4B-BC66-6947EC0A2771}" dt="2021-01-25T22:46:55.184" v="91" actId="207"/>
          <ac:spMkLst>
            <pc:docMk/>
            <pc:sldMk cId="962774105" sldId="2076137297"/>
            <ac:spMk id="132" creationId="{08636B50-69A2-5446-8E69-880D2D102F35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36" creationId="{6294D602-7B2C-A748-ABD4-516359E45A6B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39" creationId="{79B39604-DB9C-5341-9189-D69FCC74DC34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40" creationId="{DC21D936-C18C-0A4A-8E79-EC22CCEA3A66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41" creationId="{B4ABF43A-8B6D-C64C-9821-F7C7A6AB90C4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42" creationId="{107F2962-0CCE-B84E-B080-7BCFFCBFD7E2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53" creationId="{CC126911-05D2-CD47-9FB3-62F1A421A9DB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55" creationId="{17D6A777-0C5D-6C43-B1A7-7450713C00D7}"/>
          </ac:spMkLst>
        </pc:spChg>
        <pc:spChg chg="mod">
          <ac:chgData name="Hammad Alam" userId="cd8139f8-5559-4675-845b-12390334cfd8" providerId="ADAL" clId="{C424B2E9-462A-FE4B-BC66-6947EC0A2771}" dt="2021-01-25T22:45:51.995" v="58" actId="27636"/>
          <ac:spMkLst>
            <pc:docMk/>
            <pc:sldMk cId="962774105" sldId="2076137297"/>
            <ac:spMk id="158" creationId="{E7512722-367C-4F47-8156-4005FDA37997}"/>
          </ac:spMkLst>
        </pc:spChg>
        <pc:spChg chg="mod">
          <ac:chgData name="Hammad Alam" userId="cd8139f8-5559-4675-845b-12390334cfd8" providerId="ADAL" clId="{C424B2E9-462A-FE4B-BC66-6947EC0A2771}" dt="2021-01-25T22:47:48.388" v="115" actId="14100"/>
          <ac:spMkLst>
            <pc:docMk/>
            <pc:sldMk cId="962774105" sldId="2076137297"/>
            <ac:spMk id="161" creationId="{4789D388-CA8C-F041-B646-88A5EC3CC907}"/>
          </ac:spMkLst>
        </pc:spChg>
        <pc:spChg chg="mod">
          <ac:chgData name="Hammad Alam" userId="cd8139f8-5559-4675-845b-12390334cfd8" providerId="ADAL" clId="{C424B2E9-462A-FE4B-BC66-6947EC0A2771}" dt="2021-01-25T22:47:53.538" v="116" actId="14100"/>
          <ac:spMkLst>
            <pc:docMk/>
            <pc:sldMk cId="962774105" sldId="2076137297"/>
            <ac:spMk id="164" creationId="{7EC7AA4B-DA7E-7A48-94B6-C015137115C5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67" creationId="{0813FA24-8F30-A440-BC17-9E43000E30B0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68" creationId="{BF6266B6-FB7C-2843-A3B0-6E17418163AA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69" creationId="{A0F40CF2-9F1D-1940-9EC7-D5341DC2B1BA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70" creationId="{2200137F-0F8A-5B4B-B19C-6DFAD5186DDF}"/>
          </ac:spMkLst>
        </pc:spChg>
        <pc:spChg chg="mod">
          <ac:chgData name="Hammad Alam" userId="cd8139f8-5559-4675-845b-12390334cfd8" providerId="ADAL" clId="{C424B2E9-462A-FE4B-BC66-6947EC0A2771}" dt="2021-01-25T22:47:58.021" v="117" actId="14100"/>
          <ac:spMkLst>
            <pc:docMk/>
            <pc:sldMk cId="962774105" sldId="2076137297"/>
            <ac:spMk id="171" creationId="{DE296E65-FA5B-7248-B6F0-FB734EA9D782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77" creationId="{797B1255-DE3D-964D-BD41-55110A7E4011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78" creationId="{82A4706C-2EEA-E346-8DBC-ECF277B823A0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79" creationId="{A8751B39-78A7-1740-8DB0-2A06F6CC9039}"/>
          </ac:spMkLst>
        </pc:spChg>
        <pc:spChg chg="mod">
          <ac:chgData name="Hammad Alam" userId="cd8139f8-5559-4675-845b-12390334cfd8" providerId="ADAL" clId="{C424B2E9-462A-FE4B-BC66-6947EC0A2771}" dt="2021-01-25T22:46:48.956" v="90" actId="207"/>
          <ac:spMkLst>
            <pc:docMk/>
            <pc:sldMk cId="962774105" sldId="2076137297"/>
            <ac:spMk id="180" creationId="{014F03DD-571B-7344-8A7B-2D7BD7546B3D}"/>
          </ac:spMkLst>
        </pc:spChg>
        <pc:spChg chg="mod">
          <ac:chgData name="Hammad Alam" userId="cd8139f8-5559-4675-845b-12390334cfd8" providerId="ADAL" clId="{C424B2E9-462A-FE4B-BC66-6947EC0A2771}" dt="2021-01-25T22:48:00.863" v="118" actId="14100"/>
          <ac:spMkLst>
            <pc:docMk/>
            <pc:sldMk cId="962774105" sldId="2076137297"/>
            <ac:spMk id="183" creationId="{B37B2F01-F6B1-3641-8199-FDCBFA507E52}"/>
          </ac:spMkLst>
        </pc:spChg>
        <pc:spChg chg="mod">
          <ac:chgData name="Hammad Alam" userId="cd8139f8-5559-4675-845b-12390334cfd8" providerId="ADAL" clId="{C424B2E9-462A-FE4B-BC66-6947EC0A2771}" dt="2021-01-25T22:49:07.150" v="123" actId="1076"/>
          <ac:spMkLst>
            <pc:docMk/>
            <pc:sldMk cId="962774105" sldId="2076137297"/>
            <ac:spMk id="194" creationId="{375C66F2-66EE-AC40-8E83-4664F4FF8320}"/>
          </ac:spMkLst>
        </pc:spChg>
        <pc:spChg chg="mod">
          <ac:chgData name="Hammad Alam" userId="cd8139f8-5559-4675-845b-12390334cfd8" providerId="ADAL" clId="{C424B2E9-462A-FE4B-BC66-6947EC0A2771}" dt="2021-01-25T22:45:51.997" v="59" actId="27636"/>
          <ac:spMkLst>
            <pc:docMk/>
            <pc:sldMk cId="962774105" sldId="2076137297"/>
            <ac:spMk id="209" creationId="{06BBB282-3CFE-A240-AD76-850196BEB86E}"/>
          </ac:spMkLst>
        </pc:spChg>
        <pc:grpChg chg="mod">
          <ac:chgData name="Hammad Alam" userId="cd8139f8-5559-4675-845b-12390334cfd8" providerId="ADAL" clId="{C424B2E9-462A-FE4B-BC66-6947EC0A2771}" dt="2021-01-25T22:46:48.956" v="90" actId="207"/>
          <ac:grpSpMkLst>
            <pc:docMk/>
            <pc:sldMk cId="962774105" sldId="2076137297"/>
            <ac:grpSpMk id="99" creationId="{3F55E603-D0C2-0540-A4CD-73D385480540}"/>
          </ac:grpSpMkLst>
        </pc:grpChg>
        <pc:grpChg chg="mod">
          <ac:chgData name="Hammad Alam" userId="cd8139f8-5559-4675-845b-12390334cfd8" providerId="ADAL" clId="{C424B2E9-462A-FE4B-BC66-6947EC0A2771}" dt="2021-01-25T22:46:48.956" v="90" actId="207"/>
          <ac:grpSpMkLst>
            <pc:docMk/>
            <pc:sldMk cId="962774105" sldId="2076137297"/>
            <ac:grpSpMk id="111" creationId="{D5085695-9F79-FF41-A2EE-30DADDF529E2}"/>
          </ac:grpSpMkLst>
        </pc:grpChg>
        <pc:grpChg chg="mod">
          <ac:chgData name="Hammad Alam" userId="cd8139f8-5559-4675-845b-12390334cfd8" providerId="ADAL" clId="{C424B2E9-462A-FE4B-BC66-6947EC0A2771}" dt="2021-01-25T22:46:55.184" v="91" actId="207"/>
          <ac:grpSpMkLst>
            <pc:docMk/>
            <pc:sldMk cId="962774105" sldId="2076137297"/>
            <ac:grpSpMk id="130" creationId="{816980A2-FB8A-FB40-B4ED-7F2740423E80}"/>
          </ac:grpSpMkLst>
        </pc:grpChg>
        <pc:grpChg chg="mod">
          <ac:chgData name="Hammad Alam" userId="cd8139f8-5559-4675-845b-12390334cfd8" providerId="ADAL" clId="{C424B2E9-462A-FE4B-BC66-6947EC0A2771}" dt="2021-01-25T22:46:48.956" v="90" actId="207"/>
          <ac:grpSpMkLst>
            <pc:docMk/>
            <pc:sldMk cId="962774105" sldId="2076137297"/>
            <ac:grpSpMk id="137" creationId="{5AC5147A-D618-7A44-9FEC-72A8BFDC0A6D}"/>
          </ac:grpSpMkLst>
        </pc:grpChg>
        <pc:grpChg chg="mod">
          <ac:chgData name="Hammad Alam" userId="cd8139f8-5559-4675-845b-12390334cfd8" providerId="ADAL" clId="{C424B2E9-462A-FE4B-BC66-6947EC0A2771}" dt="2021-01-25T22:46:48.956" v="90" actId="207"/>
          <ac:grpSpMkLst>
            <pc:docMk/>
            <pc:sldMk cId="962774105" sldId="2076137297"/>
            <ac:grpSpMk id="152" creationId="{91737375-8342-EA4C-98AC-52CC71567604}"/>
          </ac:grpSpMkLst>
        </pc:grpChg>
        <pc:grpChg chg="del">
          <ac:chgData name="Hammad Alam" userId="cd8139f8-5559-4675-845b-12390334cfd8" providerId="ADAL" clId="{C424B2E9-462A-FE4B-BC66-6947EC0A2771}" dt="2021-01-25T22:47:01.273" v="93" actId="478"/>
          <ac:grpSpMkLst>
            <pc:docMk/>
            <pc:sldMk cId="962774105" sldId="2076137297"/>
            <ac:grpSpMk id="157" creationId="{4720C37A-A9D8-C441-96F4-CBA341E91E31}"/>
          </ac:grpSpMkLst>
        </pc:grpChg>
        <pc:grpChg chg="mod">
          <ac:chgData name="Hammad Alam" userId="cd8139f8-5559-4675-845b-12390334cfd8" providerId="ADAL" clId="{C424B2E9-462A-FE4B-BC66-6947EC0A2771}" dt="2021-01-25T22:46:48.956" v="90" actId="207"/>
          <ac:grpSpMkLst>
            <pc:docMk/>
            <pc:sldMk cId="962774105" sldId="2076137297"/>
            <ac:grpSpMk id="166" creationId="{5715FF9A-3EB9-FF46-A0D8-41FB86EF8A16}"/>
          </ac:grpSpMkLst>
        </pc:grpChg>
        <pc:grpChg chg="mod">
          <ac:chgData name="Hammad Alam" userId="cd8139f8-5559-4675-845b-12390334cfd8" providerId="ADAL" clId="{C424B2E9-462A-FE4B-BC66-6947EC0A2771}" dt="2021-01-25T22:46:48.956" v="90" actId="207"/>
          <ac:grpSpMkLst>
            <pc:docMk/>
            <pc:sldMk cId="962774105" sldId="2076137297"/>
            <ac:grpSpMk id="176" creationId="{9346D357-D132-584D-8363-8851E04CE775}"/>
          </ac:grpSpMkLst>
        </pc:grpChg>
        <pc:grpChg chg="del">
          <ac:chgData name="Hammad Alam" userId="cd8139f8-5559-4675-845b-12390334cfd8" providerId="ADAL" clId="{C424B2E9-462A-FE4B-BC66-6947EC0A2771}" dt="2021-01-25T22:47:44.224" v="114" actId="478"/>
          <ac:grpSpMkLst>
            <pc:docMk/>
            <pc:sldMk cId="962774105" sldId="2076137297"/>
            <ac:grpSpMk id="208" creationId="{3122C471-71F1-F148-979D-95A494ADDCD5}"/>
          </ac:grpSpMkLst>
        </pc:grp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88" creationId="{2DF352E0-CB44-BC41-B530-A93B544D44E0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94" creationId="{022754A8-8DA4-CB47-B6AB-50D66DEE46B4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08" creationId="{B5347135-072B-D048-A348-F63E42AB42F4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09" creationId="{883F321E-CCBD-434E-B391-06BE35185A79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29" creationId="{E1A8C78C-C00A-A545-98AF-E42F5B96BCF6}"/>
          </ac:picMkLst>
        </pc:picChg>
        <pc:picChg chg="mod">
          <ac:chgData name="Hammad Alam" userId="cd8139f8-5559-4675-845b-12390334cfd8" providerId="ADAL" clId="{C424B2E9-462A-FE4B-BC66-6947EC0A2771}" dt="2021-01-25T22:46:55.184" v="91" actId="207"/>
          <ac:picMkLst>
            <pc:docMk/>
            <pc:sldMk cId="962774105" sldId="2076137297"/>
            <ac:picMk id="131" creationId="{5A5592D4-BF77-D541-BA5A-B0B38FAA9738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35" creationId="{5E9C0ED0-D30B-754E-B825-8E5784114A7C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48" creationId="{E59767C6-0E1A-D24D-950B-BA9ACE272A78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49" creationId="{587CCCBF-F123-E04F-91D2-F6C7F80CD8EF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51" creationId="{1700C774-A7DB-A945-9291-75CD37B8FE33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56" creationId="{07CF5838-CD9E-884E-8754-9C15A3EF9CE8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62" creationId="{86BCDDDC-B93E-F049-8D1A-D1E3466B1A8F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63" creationId="{0F9B0D9F-28F6-6F47-A759-70010FE87059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72" creationId="{B95BDDC4-549B-AD45-8C52-648BF684A7D8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73" creationId="{532088DB-ED0B-5244-9641-6503479CB69D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84" creationId="{236EC158-FD0F-7A4C-9722-8878717D7534}"/>
          </ac:picMkLst>
        </pc:picChg>
        <pc:picChg chg="mod">
          <ac:chgData name="Hammad Alam" userId="cd8139f8-5559-4675-845b-12390334cfd8" providerId="ADAL" clId="{C424B2E9-462A-FE4B-BC66-6947EC0A2771}" dt="2021-01-25T22:46:48.956" v="90" actId="207"/>
          <ac:picMkLst>
            <pc:docMk/>
            <pc:sldMk cId="962774105" sldId="2076137297"/>
            <ac:picMk id="186" creationId="{86296B9A-8250-934F-9C98-A48BFE1827D4}"/>
          </ac:picMkLst>
        </pc:picChg>
        <pc:cxnChg chg="del mod">
          <ac:chgData name="Hammad Alam" userId="cd8139f8-5559-4675-845b-12390334cfd8" providerId="ADAL" clId="{C424B2E9-462A-FE4B-BC66-6947EC0A2771}" dt="2021-01-25T22:47:43.613" v="113" actId="478"/>
          <ac:cxnSpMkLst>
            <pc:docMk/>
            <pc:sldMk cId="962774105" sldId="2076137297"/>
            <ac:cxnSpMk id="52" creationId="{AF9D85F1-EBCF-A34D-AF01-516037416498}"/>
          </ac:cxnSpMkLst>
        </pc:cxnChg>
        <pc:cxnChg chg="del mod">
          <ac:chgData name="Hammad Alam" userId="cd8139f8-5559-4675-845b-12390334cfd8" providerId="ADAL" clId="{C424B2E9-462A-FE4B-BC66-6947EC0A2771}" dt="2021-01-25T22:47:02.302" v="94" actId="478"/>
          <ac:cxnSpMkLst>
            <pc:docMk/>
            <pc:sldMk cId="962774105" sldId="2076137297"/>
            <ac:cxnSpMk id="145" creationId="{4B835A5A-C6BB-C949-AEF3-D5EFC88A3720}"/>
          </ac:cxnSpMkLst>
        </pc:cxnChg>
        <pc:cxnChg chg="mod">
          <ac:chgData name="Hammad Alam" userId="cd8139f8-5559-4675-845b-12390334cfd8" providerId="ADAL" clId="{C424B2E9-462A-FE4B-BC66-6947EC0A2771}" dt="2021-01-25T22:49:13.235" v="131" actId="1036"/>
          <ac:cxnSpMkLst>
            <pc:docMk/>
            <pc:sldMk cId="962774105" sldId="2076137297"/>
            <ac:cxnSpMk id="175" creationId="{B352B22B-30DE-9943-9718-4686797E2ABD}"/>
          </ac:cxnSpMkLst>
        </pc:cxnChg>
        <pc:cxnChg chg="del mod">
          <ac:chgData name="Hammad Alam" userId="cd8139f8-5559-4675-845b-12390334cfd8" providerId="ADAL" clId="{C424B2E9-462A-FE4B-BC66-6947EC0A2771}" dt="2021-01-25T22:47:03.608" v="95" actId="478"/>
          <ac:cxnSpMkLst>
            <pc:docMk/>
            <pc:sldMk cId="962774105" sldId="2076137297"/>
            <ac:cxnSpMk id="188" creationId="{1A94E77B-1F47-0840-9334-A88521CD1C99}"/>
          </ac:cxnSpMkLst>
        </pc:cxnChg>
        <pc:cxnChg chg="mod">
          <ac:chgData name="Hammad Alam" userId="cd8139f8-5559-4675-845b-12390334cfd8" providerId="ADAL" clId="{C424B2E9-462A-FE4B-BC66-6947EC0A2771}" dt="2021-01-25T22:49:13.235" v="131" actId="1036"/>
          <ac:cxnSpMkLst>
            <pc:docMk/>
            <pc:sldMk cId="962774105" sldId="2076137297"/>
            <ac:cxnSpMk id="193" creationId="{03DAD867-F6C9-2240-996E-907E7C761A80}"/>
          </ac:cxnSpMkLst>
        </pc:cxnChg>
        <pc:cxnChg chg="del mod">
          <ac:chgData name="Hammad Alam" userId="cd8139f8-5559-4675-845b-12390334cfd8" providerId="ADAL" clId="{C424B2E9-462A-FE4B-BC66-6947EC0A2771}" dt="2021-01-25T22:46:59.716" v="92" actId="478"/>
          <ac:cxnSpMkLst>
            <pc:docMk/>
            <pc:sldMk cId="962774105" sldId="2076137297"/>
            <ac:cxnSpMk id="203" creationId="{88F02AB7-D020-3742-84E2-D223B8664E98}"/>
          </ac:cxnSpMkLst>
        </pc:cxnChg>
      </pc:sldChg>
      <pc:sldChg chg="modSp add del mod">
        <pc:chgData name="Hammad Alam" userId="cd8139f8-5559-4675-845b-12390334cfd8" providerId="ADAL" clId="{C424B2E9-462A-FE4B-BC66-6947EC0A2771}" dt="2021-01-25T22:45:50.861" v="51"/>
        <pc:sldMkLst>
          <pc:docMk/>
          <pc:sldMk cId="2440238905" sldId="2076137297"/>
        </pc:sldMkLst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2440238905" sldId="2076137297"/>
            <ac:spMk id="7" creationId="{72E910D2-BAD2-6B4B-8223-ECFC1F15CFBB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2440238905" sldId="2076137297"/>
            <ac:spMk id="153" creationId="{CC126911-05D2-CD47-9FB3-62F1A421A9DB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2440238905" sldId="2076137297"/>
            <ac:spMk id="158" creationId="{E7512722-367C-4F47-8156-4005FDA37997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2440238905" sldId="2076137297"/>
            <ac:spMk id="209" creationId="{06BBB282-3CFE-A240-AD76-850196BEB86E}"/>
          </ac:spMkLst>
        </pc:spChg>
      </pc:sldChg>
      <pc:sldChg chg="delSp modSp add mod">
        <pc:chgData name="Hammad Alam" userId="cd8139f8-5559-4675-845b-12390334cfd8" providerId="ADAL" clId="{C424B2E9-462A-FE4B-BC66-6947EC0A2771}" dt="2021-01-25T22:49:57.470" v="182" actId="20577"/>
        <pc:sldMkLst>
          <pc:docMk/>
          <pc:sldMk cId="3092231228" sldId="2076137298"/>
        </pc:sldMkLst>
        <pc:spChg chg="mod">
          <ac:chgData name="Hammad Alam" userId="cd8139f8-5559-4675-845b-12390334cfd8" providerId="ADAL" clId="{C424B2E9-462A-FE4B-BC66-6947EC0A2771}" dt="2021-01-25T22:49:57.470" v="182" actId="20577"/>
          <ac:spMkLst>
            <pc:docMk/>
            <pc:sldMk cId="3092231228" sldId="2076137298"/>
            <ac:spMk id="2" creationId="{624C3A9F-1CEC-034E-8633-0094BFAC5E5C}"/>
          </ac:spMkLst>
        </pc:spChg>
        <pc:spChg chg="mod">
          <ac:chgData name="Hammad Alam" userId="cd8139f8-5559-4675-845b-12390334cfd8" providerId="ADAL" clId="{C424B2E9-462A-FE4B-BC66-6947EC0A2771}" dt="2021-01-25T22:49:47.668" v="160"/>
          <ac:spMkLst>
            <pc:docMk/>
            <pc:sldMk cId="3092231228" sldId="2076137298"/>
            <ac:spMk id="7" creationId="{72E910D2-BAD2-6B4B-8223-ECFC1F15CFBB}"/>
          </ac:spMkLst>
        </pc:spChg>
        <pc:spChg chg="mod">
          <ac:chgData name="Hammad Alam" userId="cd8139f8-5559-4675-845b-12390334cfd8" providerId="ADAL" clId="{C424B2E9-462A-FE4B-BC66-6947EC0A2771}" dt="2021-01-25T22:46:12.364" v="62" actId="207"/>
          <ac:spMkLst>
            <pc:docMk/>
            <pc:sldMk cId="3092231228" sldId="2076137298"/>
            <ac:spMk id="87" creationId="{726C1C53-EE0A-864D-B56F-55A3C3168EAB}"/>
          </ac:spMkLst>
        </pc:spChg>
        <pc:spChg chg="mod">
          <ac:chgData name="Hammad Alam" userId="cd8139f8-5559-4675-845b-12390334cfd8" providerId="ADAL" clId="{C424B2E9-462A-FE4B-BC66-6947EC0A2771}" dt="2021-01-25T22:47:24.231" v="108" actId="14100"/>
          <ac:spMkLst>
            <pc:docMk/>
            <pc:sldMk cId="3092231228" sldId="2076137298"/>
            <ac:spMk id="98" creationId="{39BC3A9B-E866-3F4B-86C2-6356B3C807DE}"/>
          </ac:spMkLst>
        </pc:spChg>
        <pc:spChg chg="mod">
          <ac:chgData name="Hammad Alam" userId="cd8139f8-5559-4675-845b-12390334cfd8" providerId="ADAL" clId="{C424B2E9-462A-FE4B-BC66-6947EC0A2771}" dt="2021-01-25T22:46:12.364" v="62" actId="207"/>
          <ac:spMkLst>
            <pc:docMk/>
            <pc:sldMk cId="3092231228" sldId="2076137298"/>
            <ac:spMk id="106" creationId="{03FD1BC3-6EB2-6844-BAC6-C75A2DF927A6}"/>
          </ac:spMkLst>
        </pc:spChg>
        <pc:spChg chg="mod">
          <ac:chgData name="Hammad Alam" userId="cd8139f8-5559-4675-845b-12390334cfd8" providerId="ADAL" clId="{C424B2E9-462A-FE4B-BC66-6947EC0A2771}" dt="2021-01-25T22:46:12.364" v="62" actId="207"/>
          <ac:spMkLst>
            <pc:docMk/>
            <pc:sldMk cId="3092231228" sldId="2076137298"/>
            <ac:spMk id="107" creationId="{1E7498BE-E924-DB4B-8F9F-64810069F08C}"/>
          </ac:spMkLst>
        </pc:spChg>
        <pc:spChg chg="mod">
          <ac:chgData name="Hammad Alam" userId="cd8139f8-5559-4675-845b-12390334cfd8" providerId="ADAL" clId="{C424B2E9-462A-FE4B-BC66-6947EC0A2771}" dt="2021-01-25T22:47:18.418" v="107" actId="1037"/>
          <ac:spMkLst>
            <pc:docMk/>
            <pc:sldMk cId="3092231228" sldId="2076137298"/>
            <ac:spMk id="110" creationId="{059A69B3-0DCB-2E48-8D07-25A8D32614DE}"/>
          </ac:spMkLst>
        </pc:spChg>
        <pc:spChg chg="mod">
          <ac:chgData name="Hammad Alam" userId="cd8139f8-5559-4675-845b-12390334cfd8" providerId="ADAL" clId="{C424B2E9-462A-FE4B-BC66-6947EC0A2771}" dt="2021-01-25T22:46:34.287" v="88" actId="1038"/>
          <ac:spMkLst>
            <pc:docMk/>
            <pc:sldMk cId="3092231228" sldId="2076137298"/>
            <ac:spMk id="121" creationId="{2445C9F1-A061-DF43-B3DB-6B822F9AEC6C}"/>
          </ac:spMkLst>
        </pc:spChg>
        <pc:spChg chg="mod">
          <ac:chgData name="Hammad Alam" userId="cd8139f8-5559-4675-845b-12390334cfd8" providerId="ADAL" clId="{C424B2E9-462A-FE4B-BC66-6947EC0A2771}" dt="2021-01-25T22:45:51.343" v="56" actId="27636"/>
          <ac:spMkLst>
            <pc:docMk/>
            <pc:sldMk cId="3092231228" sldId="2076137298"/>
            <ac:spMk id="126" creationId="{85448C67-8EBB-2F44-BC4E-3AC7E3CF7B03}"/>
          </ac:spMkLst>
        </pc:spChg>
        <pc:spChg chg="mod">
          <ac:chgData name="Hammad Alam" userId="cd8139f8-5559-4675-845b-12390334cfd8" providerId="ADAL" clId="{C424B2E9-462A-FE4B-BC66-6947EC0A2771}" dt="2021-01-25T22:46:12.364" v="62" actId="207"/>
          <ac:spMkLst>
            <pc:docMk/>
            <pc:sldMk cId="3092231228" sldId="2076137298"/>
            <ac:spMk id="128" creationId="{FDAC33FB-DB7C-1049-9D6C-9461A77C9062}"/>
          </ac:spMkLst>
        </pc:spChg>
        <pc:spChg chg="mod">
          <ac:chgData name="Hammad Alam" userId="cd8139f8-5559-4675-845b-12390334cfd8" providerId="ADAL" clId="{C424B2E9-462A-FE4B-BC66-6947EC0A2771}" dt="2021-01-25T22:46:39.622" v="89" actId="1076"/>
          <ac:spMkLst>
            <pc:docMk/>
            <pc:sldMk cId="3092231228" sldId="2076137298"/>
            <ac:spMk id="132" creationId="{08636B50-69A2-5446-8E69-880D2D102F35}"/>
          </ac:spMkLst>
        </pc:spChg>
        <pc:spChg chg="mod">
          <ac:chgData name="Hammad Alam" userId="cd8139f8-5559-4675-845b-12390334cfd8" providerId="ADAL" clId="{C424B2E9-462A-FE4B-BC66-6947EC0A2771}" dt="2021-01-25T22:45:51.333" v="53" actId="27636"/>
          <ac:spMkLst>
            <pc:docMk/>
            <pc:sldMk cId="3092231228" sldId="2076137298"/>
            <ac:spMk id="153" creationId="{CC126911-05D2-CD47-9FB3-62F1A421A9DB}"/>
          </ac:spMkLst>
        </pc:spChg>
        <pc:spChg chg="mod">
          <ac:chgData name="Hammad Alam" userId="cd8139f8-5559-4675-845b-12390334cfd8" providerId="ADAL" clId="{C424B2E9-462A-FE4B-BC66-6947EC0A2771}" dt="2021-01-25T22:45:51.335" v="54" actId="27636"/>
          <ac:spMkLst>
            <pc:docMk/>
            <pc:sldMk cId="3092231228" sldId="2076137298"/>
            <ac:spMk id="158" creationId="{E7512722-367C-4F47-8156-4005FDA37997}"/>
          </ac:spMkLst>
        </pc:spChg>
        <pc:spChg chg="mod">
          <ac:chgData name="Hammad Alam" userId="cd8139f8-5559-4675-845b-12390334cfd8" providerId="ADAL" clId="{C424B2E9-462A-FE4B-BC66-6947EC0A2771}" dt="2021-01-25T22:47:35.823" v="110" actId="14100"/>
          <ac:spMkLst>
            <pc:docMk/>
            <pc:sldMk cId="3092231228" sldId="2076137298"/>
            <ac:spMk id="161" creationId="{4789D388-CA8C-F041-B646-88A5EC3CC907}"/>
          </ac:spMkLst>
        </pc:spChg>
        <pc:spChg chg="mod">
          <ac:chgData name="Hammad Alam" userId="cd8139f8-5559-4675-845b-12390334cfd8" providerId="ADAL" clId="{C424B2E9-462A-FE4B-BC66-6947EC0A2771}" dt="2021-01-25T22:47:30.952" v="109" actId="14100"/>
          <ac:spMkLst>
            <pc:docMk/>
            <pc:sldMk cId="3092231228" sldId="2076137298"/>
            <ac:spMk id="171" creationId="{DE296E65-FA5B-7248-B6F0-FB734EA9D782}"/>
          </ac:spMkLst>
        </pc:spChg>
        <pc:spChg chg="mod">
          <ac:chgData name="Hammad Alam" userId="cd8139f8-5559-4675-845b-12390334cfd8" providerId="ADAL" clId="{C424B2E9-462A-FE4B-BC66-6947EC0A2771}" dt="2021-01-25T22:45:51.337" v="55" actId="27636"/>
          <ac:spMkLst>
            <pc:docMk/>
            <pc:sldMk cId="3092231228" sldId="2076137298"/>
            <ac:spMk id="209" creationId="{06BBB282-3CFE-A240-AD76-850196BEB86E}"/>
          </ac:spMkLst>
        </pc:spChg>
        <pc:grpChg chg="del">
          <ac:chgData name="Hammad Alam" userId="cd8139f8-5559-4675-845b-12390334cfd8" providerId="ADAL" clId="{C424B2E9-462A-FE4B-BC66-6947EC0A2771}" dt="2021-01-25T22:47:13.272" v="99" actId="478"/>
          <ac:grpSpMkLst>
            <pc:docMk/>
            <pc:sldMk cId="3092231228" sldId="2076137298"/>
            <ac:grpSpMk id="152" creationId="{91737375-8342-EA4C-98AC-52CC71567604}"/>
          </ac:grpSpMkLst>
        </pc:grpChg>
        <pc:grpChg chg="del">
          <ac:chgData name="Hammad Alam" userId="cd8139f8-5559-4675-845b-12390334cfd8" providerId="ADAL" clId="{C424B2E9-462A-FE4B-BC66-6947EC0A2771}" dt="2021-01-25T22:47:10.612" v="97" actId="478"/>
          <ac:grpSpMkLst>
            <pc:docMk/>
            <pc:sldMk cId="3092231228" sldId="2076137298"/>
            <ac:grpSpMk id="157" creationId="{4720C37A-A9D8-C441-96F4-CBA341E91E31}"/>
          </ac:grpSpMkLst>
        </pc:grpChg>
        <pc:grpChg chg="del">
          <ac:chgData name="Hammad Alam" userId="cd8139f8-5559-4675-845b-12390334cfd8" providerId="ADAL" clId="{C424B2E9-462A-FE4B-BC66-6947EC0A2771}" dt="2021-01-25T22:47:39.717" v="112" actId="478"/>
          <ac:grpSpMkLst>
            <pc:docMk/>
            <pc:sldMk cId="3092231228" sldId="2076137298"/>
            <ac:grpSpMk id="208" creationId="{3122C471-71F1-F148-979D-95A494ADDCD5}"/>
          </ac:grpSpMkLst>
        </pc:grpChg>
        <pc:picChg chg="mod">
          <ac:chgData name="Hammad Alam" userId="cd8139f8-5559-4675-845b-12390334cfd8" providerId="ADAL" clId="{C424B2E9-462A-FE4B-BC66-6947EC0A2771}" dt="2021-01-25T22:46:29.936" v="83" actId="1037"/>
          <ac:picMkLst>
            <pc:docMk/>
            <pc:sldMk cId="3092231228" sldId="2076137298"/>
            <ac:picMk id="131" creationId="{5A5592D4-BF77-D541-BA5A-B0B38FAA9738}"/>
          </ac:picMkLst>
        </pc:picChg>
        <pc:cxnChg chg="del mod">
          <ac:chgData name="Hammad Alam" userId="cd8139f8-5559-4675-845b-12390334cfd8" providerId="ADAL" clId="{C424B2E9-462A-FE4B-BC66-6947EC0A2771}" dt="2021-01-25T22:47:37.955" v="111" actId="478"/>
          <ac:cxnSpMkLst>
            <pc:docMk/>
            <pc:sldMk cId="3092231228" sldId="2076137298"/>
            <ac:cxnSpMk id="52" creationId="{AF9D85F1-EBCF-A34D-AF01-516037416498}"/>
          </ac:cxnSpMkLst>
        </pc:cxnChg>
        <pc:cxnChg chg="del mod">
          <ac:chgData name="Hammad Alam" userId="cd8139f8-5559-4675-845b-12390334cfd8" providerId="ADAL" clId="{C424B2E9-462A-FE4B-BC66-6947EC0A2771}" dt="2021-01-25T22:47:11.607" v="98" actId="478"/>
          <ac:cxnSpMkLst>
            <pc:docMk/>
            <pc:sldMk cId="3092231228" sldId="2076137298"/>
            <ac:cxnSpMk id="145" creationId="{4B835A5A-C6BB-C949-AEF3-D5EFC88A3720}"/>
          </ac:cxnSpMkLst>
        </pc:cxnChg>
        <pc:cxnChg chg="del mod">
          <ac:chgData name="Hammad Alam" userId="cd8139f8-5559-4675-845b-12390334cfd8" providerId="ADAL" clId="{C424B2E9-462A-FE4B-BC66-6947EC0A2771}" dt="2021-01-25T22:47:14.364" v="100" actId="478"/>
          <ac:cxnSpMkLst>
            <pc:docMk/>
            <pc:sldMk cId="3092231228" sldId="2076137298"/>
            <ac:cxnSpMk id="188" creationId="{1A94E77B-1F47-0840-9334-A88521CD1C99}"/>
          </ac:cxnSpMkLst>
        </pc:cxnChg>
        <pc:cxnChg chg="del mod">
          <ac:chgData name="Hammad Alam" userId="cd8139f8-5559-4675-845b-12390334cfd8" providerId="ADAL" clId="{C424B2E9-462A-FE4B-BC66-6947EC0A2771}" dt="2021-01-25T22:47:09.218" v="96" actId="478"/>
          <ac:cxnSpMkLst>
            <pc:docMk/>
            <pc:sldMk cId="3092231228" sldId="2076137298"/>
            <ac:cxnSpMk id="203" creationId="{88F02AB7-D020-3742-84E2-D223B8664E98}"/>
          </ac:cxnSpMkLst>
        </pc:cxnChg>
      </pc:sldChg>
      <pc:sldChg chg="modSp add del mod">
        <pc:chgData name="Hammad Alam" userId="cd8139f8-5559-4675-845b-12390334cfd8" providerId="ADAL" clId="{C424B2E9-462A-FE4B-BC66-6947EC0A2771}" dt="2021-01-25T22:45:50.861" v="51"/>
        <pc:sldMkLst>
          <pc:docMk/>
          <pc:sldMk cId="3683673348" sldId="2076137298"/>
        </pc:sldMkLst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3683673348" sldId="2076137298"/>
            <ac:spMk id="7" creationId="{72E910D2-BAD2-6B4B-8223-ECFC1F15CFBB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3683673348" sldId="2076137298"/>
            <ac:spMk id="126" creationId="{85448C67-8EBB-2F44-BC4E-3AC7E3CF7B03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3683673348" sldId="2076137298"/>
            <ac:spMk id="153" creationId="{CC126911-05D2-CD47-9FB3-62F1A421A9DB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3683673348" sldId="2076137298"/>
            <ac:spMk id="158" creationId="{E7512722-367C-4F47-8156-4005FDA37997}"/>
          </ac:spMkLst>
        </pc:spChg>
        <pc:spChg chg="mod">
          <ac:chgData name="Hammad Alam" userId="cd8139f8-5559-4675-845b-12390334cfd8" providerId="ADAL" clId="{C424B2E9-462A-FE4B-BC66-6947EC0A2771}" dt="2021-01-25T22:45:50.861" v="51"/>
          <ac:spMkLst>
            <pc:docMk/>
            <pc:sldMk cId="3683673348" sldId="2076137298"/>
            <ac:spMk id="209" creationId="{06BBB282-3CFE-A240-AD76-850196BEB86E}"/>
          </ac:spMkLst>
        </pc:spChg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1439686716" sldId="2076137407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17391480" sldId="2076137408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1486262607" sldId="2076137410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205579012" sldId="2076137411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3712305545" sldId="2076137412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2801792944" sldId="2076137413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3471003806" sldId="2076137414"/>
        </pc:sldMkLst>
      </pc:sldChg>
      <pc:sldChg chg="del">
        <pc:chgData name="Hammad Alam" userId="cd8139f8-5559-4675-845b-12390334cfd8" providerId="ADAL" clId="{C424B2E9-462A-FE4B-BC66-6947EC0A2771}" dt="2021-01-25T22:09:11.002" v="0" actId="2696"/>
        <pc:sldMkLst>
          <pc:docMk/>
          <pc:sldMk cId="4154498047" sldId="2076137415"/>
        </pc:sldMkLst>
      </pc:sldChg>
      <pc:sldMasterChg chg="delSldLayout">
        <pc:chgData name="Hammad Alam" userId="cd8139f8-5559-4675-845b-12390334cfd8" providerId="ADAL" clId="{C424B2E9-462A-FE4B-BC66-6947EC0A2771}" dt="2021-01-25T22:09:11.002" v="0" actId="2696"/>
        <pc:sldMasterMkLst>
          <pc:docMk/>
          <pc:sldMasterMk cId="3787048019" sldId="2147483691"/>
        </pc:sldMasterMkLst>
        <pc:sldLayoutChg chg="del">
          <pc:chgData name="Hammad Alam" userId="cd8139f8-5559-4675-845b-12390334cfd8" providerId="ADAL" clId="{C424B2E9-462A-FE4B-BC66-6947EC0A2771}" dt="2021-01-25T22:09:11.002" v="0" actId="2696"/>
          <pc:sldLayoutMkLst>
            <pc:docMk/>
            <pc:sldMasterMk cId="3787048019" sldId="2147483691"/>
            <pc:sldLayoutMk cId="3108975053" sldId="2147483804"/>
          </pc:sldLayoutMkLst>
        </pc:sldLayoutChg>
        <pc:sldLayoutChg chg="del">
          <pc:chgData name="Hammad Alam" userId="cd8139f8-5559-4675-845b-12390334cfd8" providerId="ADAL" clId="{C424B2E9-462A-FE4B-BC66-6947EC0A2771}" dt="2021-01-25T22:09:11.002" v="0" actId="2696"/>
          <pc:sldLayoutMkLst>
            <pc:docMk/>
            <pc:sldMasterMk cId="3787048019" sldId="2147483691"/>
            <pc:sldLayoutMk cId="2965360050" sldId="214748380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CC37-5834-C341-9E4C-BC74730062BF}" type="datetimeFigureOut">
              <a:rPr lang="en-US" smtClean="0">
                <a:latin typeface="Gotham Light"/>
              </a:rPr>
              <a:t>7/18/24</a:t>
            </a:fld>
            <a:endParaRPr lang="en-US">
              <a:latin typeface="Gotham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0AA2-7705-DB4D-B2B8-774D44FAC22F}" type="slidenum">
              <a:rPr lang="en-US" smtClean="0">
                <a:latin typeface="Gotham Light"/>
              </a:rPr>
              <a:t>‹#›</a:t>
            </a:fld>
            <a:endParaRPr lang="en-US">
              <a:latin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8301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Light"/>
              </a:defRPr>
            </a:lvl1pPr>
          </a:lstStyle>
          <a:p>
            <a:fld id="{21F0AAEE-9155-2149-B320-0C43E8AE736D}" type="datetimeFigureOut">
              <a:rPr lang="en-US" smtClean="0"/>
              <a:pPr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Light"/>
              </a:defRPr>
            </a:lvl1pPr>
          </a:lstStyle>
          <a:p>
            <a:fld id="{C1C56F05-4DDA-774E-A360-3D4519934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19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34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39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7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54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0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0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46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7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32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2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A99FD-1C5B-40A7-BA61-D19FC7575E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3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C56F05-4DDA-774E-A360-3D4519934A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23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7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2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20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3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1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5344998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405653" y="0"/>
            <a:ext cx="6738347" cy="5150644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4572000" y="992926"/>
            <a:ext cx="4572001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1" y="2379609"/>
            <a:ext cx="4572107" cy="710116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1905" y="3389084"/>
            <a:ext cx="4572107" cy="75485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735" y="901125"/>
            <a:ext cx="2970000" cy="3341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1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297084"/>
            <a:ext cx="2568388" cy="773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2" y="464823"/>
            <a:ext cx="2332864" cy="437726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42" y="1161248"/>
            <a:ext cx="2379409" cy="282100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736130" y="297085"/>
            <a:ext cx="5612435" cy="43130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71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6575613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3654" y="979715"/>
            <a:ext cx="2379409" cy="3630386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234" y="185166"/>
            <a:ext cx="6155914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6156503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C91E-18F0-E9F1-B20E-DBF605E23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6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32333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36997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805295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552596" y="958251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45366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6082605" y="962563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1756" y="1023793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809057" y="1028875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601827" y="1023792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339066" y="1033186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48224" y="1662965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1895525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368829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542553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7856134" y="961276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2595" y="1031899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062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454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4" y="1496447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96849" y="1833169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37848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6619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5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240388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5935981" y="2362009"/>
            <a:ext cx="2575631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1558413"/>
            <a:ext cx="9144000" cy="187355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3120" y="762623"/>
            <a:ext cx="7988491" cy="61286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5279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77239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8190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411422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85853" y="986511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560284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634716" y="1007468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4794" y="1068700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615985" y="1057136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87176" y="1068698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758368" y="1078092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4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615802" y="1780139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686810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57819" y="1801096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087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40360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42145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64733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15021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38270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250392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8146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49149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1683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84520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61965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726410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90855" y="2502693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301" y="2502692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61965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26227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90489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454752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861965" y="961082"/>
            <a:ext cx="7346156" cy="5873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0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55442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847779"/>
            <a:ext cx="4341362" cy="35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43021" y="847778"/>
            <a:ext cx="4300979" cy="35349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298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4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284403" y="189247"/>
            <a:ext cx="6575195" cy="4750362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6296" y="824147"/>
            <a:ext cx="2371409" cy="26678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9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8555010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96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00"/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9444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4309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344998" cy="51435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1871560" y="0"/>
            <a:ext cx="6705600" cy="51435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529659" y="0"/>
            <a:ext cx="1614341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74" y="372371"/>
            <a:ext cx="2642735" cy="775458"/>
          </a:xfrm>
        </p:spPr>
        <p:txBody>
          <a:bodyPr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1722" y="4918115"/>
            <a:ext cx="927933" cy="113481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217741" y="416719"/>
            <a:ext cx="4625578" cy="4722018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72362" y="1448578"/>
            <a:ext cx="5429705" cy="3233057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2"/>
                </a:solidFill>
              </a:defRPr>
            </a:lvl1pPr>
            <a:lvl2pPr marL="175022" indent="-175022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342900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517922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770335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99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6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8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258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3" y="185166"/>
            <a:ext cx="8150333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234" y="753728"/>
            <a:ext cx="8554420" cy="4024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7046" y="4842197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856121"/>
            <a:ext cx="3930650" cy="26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57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  <p:sldLayoutId id="2147484014" r:id="rId17"/>
    <p:sldLayoutId id="214748401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tiff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iff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F144-52EE-D54D-BB8B-072CCE57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AWS Transit Networking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49921-AC81-74F0-F3F8-D53937BA5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850C-600A-D741-96F7-C05FF2DE85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ACE Technical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FFCCD-8F1F-3645-B0DA-5895E461B0AF}"/>
              </a:ext>
            </a:extLst>
          </p:cNvPr>
          <p:cNvSpPr txBox="1"/>
          <p:nvPr/>
        </p:nvSpPr>
        <p:spPr>
          <a:xfrm>
            <a:off x="8763000" y="-1905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159A4-BC54-B186-F3E1-CC211090C402}"/>
              </a:ext>
            </a:extLst>
          </p:cNvPr>
          <p:cNvSpPr txBox="1"/>
          <p:nvPr/>
        </p:nvSpPr>
        <p:spPr>
          <a:xfrm>
            <a:off x="4512436" y="971946"/>
            <a:ext cx="4240219" cy="367211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</a:pPr>
            <a:r>
              <a:rPr lang="en-US" sz="1125" b="1" dirty="0"/>
              <a:t>Challenge: </a:t>
            </a:r>
          </a:p>
          <a:p>
            <a:pPr marL="214313" indent="-171450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Font typeface="Calibri" panose="020F0502020204030204" pitchFamily="34" charset="0"/>
              <a:buChar char="●"/>
            </a:pPr>
            <a:r>
              <a:rPr lang="en-US" sz="1125" dirty="0"/>
              <a:t>Multiple teams have built their own AWS Transit Gateways</a:t>
            </a:r>
          </a:p>
          <a:p>
            <a:pPr marL="214313" indent="-171450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Font typeface="Calibri" panose="020F0502020204030204" pitchFamily="34" charset="0"/>
              <a:buChar char="●"/>
            </a:pPr>
            <a:r>
              <a:rPr lang="en-US" sz="1125" dirty="0"/>
              <a:t>IT Teams have no visibility in the traffic</a:t>
            </a:r>
          </a:p>
          <a:p>
            <a:pPr marL="214313" indent="-171450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Font typeface="Calibri" panose="020F0502020204030204" pitchFamily="34" charset="0"/>
              <a:buChar char="●"/>
            </a:pPr>
            <a:r>
              <a:rPr lang="en-US" sz="1125" dirty="0"/>
              <a:t>Need the ability to see the traffic and perform troubleshooting as needed</a:t>
            </a:r>
          </a:p>
          <a:p>
            <a:pPr marL="214313" indent="-171450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Font typeface="Calibri" panose="020F0502020204030204" pitchFamily="34" charset="0"/>
              <a:buChar char="●"/>
            </a:pPr>
            <a:r>
              <a:rPr lang="en-US" sz="1125" dirty="0"/>
              <a:t>Lack of tools (</a:t>
            </a:r>
            <a:r>
              <a:rPr lang="en-US" sz="1125" dirty="0" err="1"/>
              <a:t>Netflow</a:t>
            </a:r>
            <a:r>
              <a:rPr lang="en-US" sz="1125" dirty="0"/>
              <a:t>, Packet Capture, Ping etc.)</a:t>
            </a:r>
          </a:p>
          <a:p>
            <a:pPr marL="42863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</a:pPr>
            <a:endParaRPr lang="en-US" sz="1125"/>
          </a:p>
          <a:p>
            <a:pPr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</a:pPr>
            <a:r>
              <a:rPr lang="en-US" sz="1125" b="1" dirty="0"/>
              <a:t>Solution:</a:t>
            </a:r>
          </a:p>
          <a:p>
            <a:pPr marL="214313" indent="-171450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Font typeface="Calibri" panose="020F0502020204030204" pitchFamily="34" charset="0"/>
              <a:buChar char="●"/>
            </a:pPr>
            <a:r>
              <a:rPr lang="en-US" sz="1125" dirty="0"/>
              <a:t>Use Aviatrix Transit to connect Multiple AWS Transit Gateways</a:t>
            </a:r>
          </a:p>
          <a:p>
            <a:pPr marL="214313" indent="-171450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Font typeface="Calibri" panose="020F0502020204030204" pitchFamily="34" charset="0"/>
              <a:buChar char="●"/>
            </a:pPr>
            <a:r>
              <a:rPr lang="en-US" sz="1125" dirty="0"/>
              <a:t>High Performance connectivity</a:t>
            </a:r>
          </a:p>
          <a:p>
            <a:pPr marL="214313" indent="-171450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Font typeface="Calibri" panose="020F0502020204030204" pitchFamily="34" charset="0"/>
              <a:buChar char="●"/>
            </a:pPr>
            <a:r>
              <a:rPr lang="en-US" sz="1125" dirty="0"/>
              <a:t>Enhance Visibility and Troubleshooting capabilities</a:t>
            </a:r>
          </a:p>
          <a:p>
            <a:pPr marL="214313" indent="-171450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Font typeface="Calibri" panose="020F0502020204030204" pitchFamily="34" charset="0"/>
              <a:buChar char="●"/>
            </a:pPr>
            <a:r>
              <a:rPr lang="en-US" sz="1125" dirty="0"/>
              <a:t>Access </a:t>
            </a:r>
            <a:r>
              <a:rPr lang="en-US" sz="1125" dirty="0" err="1"/>
              <a:t>Netflow</a:t>
            </a:r>
            <a:r>
              <a:rPr lang="en-US" sz="1125" dirty="0"/>
              <a:t>, Packet Capture, Ping and many other tools to reduce MTTR and gain visibility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CB9D56-3CE5-E3CB-FF73-3E2F0306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Autofit/>
          </a:bodyPr>
          <a:lstStyle/>
          <a:p>
            <a:r>
              <a:rPr lang="en-US"/>
              <a:t>Connecting Multiple AWS Transit Gateways in Same Region</a:t>
            </a:r>
          </a:p>
        </p:txBody>
      </p:sp>
      <p:sp>
        <p:nvSpPr>
          <p:cNvPr id="3085" name="Slide Number Placeholder 3">
            <a:extLst>
              <a:ext uri="{FF2B5EF4-FFF2-40B4-BE49-F238E27FC236}">
                <a16:creationId xmlns:a16="http://schemas.microsoft.com/office/drawing/2014/main" id="{9060023E-8D0B-11F9-D562-9C92D26FB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fld id="{4A70B06D-F489-48FF-A885-ABB74CD5C952}" type="slidenum">
              <a:rPr lang="en-US" smtClean="0"/>
              <a:pPr>
                <a:spcAft>
                  <a:spcPts val="450"/>
                </a:spcAft>
              </a:pPr>
              <a:t>9</a:t>
            </a:fld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D817B7D-130B-BED4-EB1D-56F837FDA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91346" y="1289813"/>
            <a:ext cx="3784318" cy="256387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5495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2A8AFE2C-1529-0541-2032-7B7EAB4520C2}"/>
              </a:ext>
            </a:extLst>
          </p:cNvPr>
          <p:cNvSpPr txBox="1">
            <a:spLocks/>
          </p:cNvSpPr>
          <p:nvPr/>
        </p:nvSpPr>
        <p:spPr>
          <a:xfrm>
            <a:off x="628650" y="273845"/>
            <a:ext cx="8418273" cy="59984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159A4-BC54-B186-F3E1-CC211090C402}"/>
              </a:ext>
            </a:extLst>
          </p:cNvPr>
          <p:cNvSpPr txBox="1"/>
          <p:nvPr/>
        </p:nvSpPr>
        <p:spPr>
          <a:xfrm>
            <a:off x="4572000" y="974438"/>
            <a:ext cx="4572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1- Visibility and Monitoring Challenges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Limited visibility into inter-region AWS Transit Gateway traffic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No way to monitor latency to help solve performance issues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Lack of tools (</a:t>
            </a:r>
            <a:r>
              <a:rPr lang="en-US" sz="1050" dirty="0" err="1"/>
              <a:t>Netflow</a:t>
            </a:r>
            <a:r>
              <a:rPr lang="en-US" sz="1050" dirty="0"/>
              <a:t>, Packet Capture, Ping etc.)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endParaRPr lang="en-US" sz="105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2- Cost and Latency Challenges: 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Using DCI/MPLS for inter region connectivity 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Using on-prem FWs to get logging, visibility and troubleshooting capabilities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Increases latency and cost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Complicates routing and adds load to DCI connection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CB9D56-3CE5-E3CB-FF73-3E2F0306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Multi-Region Peering Challenges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7FE595C-D766-6BE4-AD1E-47BC33F5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690" y="1359907"/>
            <a:ext cx="4352390" cy="2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3F2223-09CB-6813-ECAD-200CB5A8A3F3}"/>
              </a:ext>
            </a:extLst>
          </p:cNvPr>
          <p:cNvSpPr/>
          <p:nvPr/>
        </p:nvSpPr>
        <p:spPr>
          <a:xfrm>
            <a:off x="2096589" y="1881052"/>
            <a:ext cx="203296" cy="2220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5453E4-B56A-3009-FE7E-B4F8FB26E649}"/>
              </a:ext>
            </a:extLst>
          </p:cNvPr>
          <p:cNvSpPr/>
          <p:nvPr/>
        </p:nvSpPr>
        <p:spPr>
          <a:xfrm>
            <a:off x="2096589" y="3059976"/>
            <a:ext cx="203296" cy="2220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DE767-3449-40FF-35C0-16D2AC7D6151}"/>
              </a:ext>
            </a:extLst>
          </p:cNvPr>
          <p:cNvSpPr/>
          <p:nvPr/>
        </p:nvSpPr>
        <p:spPr>
          <a:xfrm>
            <a:off x="1058092" y="2416629"/>
            <a:ext cx="2488474" cy="1338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7096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159A4-BC54-B186-F3E1-CC211090C402}"/>
              </a:ext>
            </a:extLst>
          </p:cNvPr>
          <p:cNvSpPr txBox="1"/>
          <p:nvPr/>
        </p:nvSpPr>
        <p:spPr>
          <a:xfrm>
            <a:off x="4711849" y="839433"/>
            <a:ext cx="4229680" cy="34646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1200" b="1" dirty="0"/>
              <a:t>Solution: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200" dirty="0"/>
              <a:t>Use Aviatrix Cloud Network Backbone for inter-region connectivity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200" dirty="0"/>
              <a:t>Reduce latency for inter-region traffic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200" dirty="0"/>
              <a:t>Reduce cost (Direct Connect data charges, DCI/MPLS)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200" dirty="0"/>
              <a:t>Gain visibility and troubleshooting capabilities </a:t>
            </a:r>
          </a:p>
          <a:p>
            <a:pPr marL="214313" indent="-171450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●"/>
            </a:pPr>
            <a:endParaRPr lang="en-US" sz="1125"/>
          </a:p>
          <a:p>
            <a:pPr marL="214313" indent="-214313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200" dirty="0"/>
              <a:t>Enhance Visibility and Troubleshooting capabilities for multi-region AWS Transit Gateway</a:t>
            </a:r>
          </a:p>
          <a:p>
            <a:pPr marL="214313" indent="-214313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200" dirty="0"/>
              <a:t>Inter-region Latency monitoring</a:t>
            </a:r>
          </a:p>
          <a:p>
            <a:pPr marL="214313" indent="-214313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200" dirty="0"/>
              <a:t>Access </a:t>
            </a:r>
            <a:r>
              <a:rPr lang="en-US" sz="1200" dirty="0" err="1"/>
              <a:t>Netflow</a:t>
            </a:r>
            <a:r>
              <a:rPr lang="en-US" sz="1200" dirty="0"/>
              <a:t>, Packet Capture, Ping and many other tools to reduce MTTR and gain visibility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CB9D56-3CE5-E3CB-FF73-3E2F0306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b="0" kern="12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Solution for </a:t>
            </a:r>
            <a:r>
              <a:rPr lang="en-US" sz="2100" dirty="0"/>
              <a:t>Multi-Region Connectivity Challenges</a:t>
            </a:r>
            <a:endParaRPr lang="en-US" b="0" kern="12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079" name="Slide Number Placeholder 3">
            <a:extLst>
              <a:ext uri="{FF2B5EF4-FFF2-40B4-BE49-F238E27FC236}">
                <a16:creationId xmlns:a16="http://schemas.microsoft.com/office/drawing/2014/main" id="{71C9A88E-310F-D8C4-1EDF-40E7E7128C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fld id="{4A70B06D-F489-48FF-A885-ABB74CD5C952}" type="slidenum">
              <a:rPr lang="en-US" smtClean="0"/>
              <a:pPr>
                <a:spcAft>
                  <a:spcPts val="450"/>
                </a:spcAft>
              </a:pPr>
              <a:t>11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B3EE58-9244-DD1A-0AE5-23E395F66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439" y="1781447"/>
            <a:ext cx="4340714" cy="158060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211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3B3EE58-9244-DD1A-0AE5-23E395F6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16" y="1633413"/>
            <a:ext cx="4363194" cy="19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B159A4-BC54-B186-F3E1-CC211090C402}"/>
              </a:ext>
            </a:extLst>
          </p:cNvPr>
          <p:cNvSpPr txBox="1"/>
          <p:nvPr/>
        </p:nvSpPr>
        <p:spPr>
          <a:xfrm>
            <a:off x="4480560" y="914040"/>
            <a:ext cx="4572000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Challenge: 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Native TGW Peering require static routing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Need constant caring and feeding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2+ regions become complex to manage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Adding/removing VPCs may need manual route updates otherwise you may end up with blackhole routes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endParaRPr lang="en-US" sz="1050" b="1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Solution: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Dynamic Routing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Support for BGP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Add any number of regions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Simplified Visibility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CB9D56-3CE5-E3CB-FF73-3E2F0306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Dynamic Routing for Inter-region Peering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E1B43-5DA1-9CA9-38DA-ECCD53D43941}"/>
              </a:ext>
            </a:extLst>
          </p:cNvPr>
          <p:cNvSpPr txBox="1"/>
          <p:nvPr/>
        </p:nvSpPr>
        <p:spPr>
          <a:xfrm>
            <a:off x="1181100" y="2317776"/>
            <a:ext cx="556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BGP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C160E-7EF8-C05B-CDD7-CD97683DEFDD}"/>
              </a:ext>
            </a:extLst>
          </p:cNvPr>
          <p:cNvSpPr txBox="1"/>
          <p:nvPr/>
        </p:nvSpPr>
        <p:spPr>
          <a:xfrm>
            <a:off x="2697480" y="2291288"/>
            <a:ext cx="556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46928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2A8AFE2C-1529-0541-2032-7B7EAB4520C2}"/>
              </a:ext>
            </a:extLst>
          </p:cNvPr>
          <p:cNvSpPr txBox="1">
            <a:spLocks/>
          </p:cNvSpPr>
          <p:nvPr/>
        </p:nvSpPr>
        <p:spPr>
          <a:xfrm>
            <a:off x="548641" y="121375"/>
            <a:ext cx="8498283" cy="453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Inserting NextGen Firewalls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159A4-BC54-B186-F3E1-CC211090C402}"/>
              </a:ext>
            </a:extLst>
          </p:cNvPr>
          <p:cNvSpPr txBox="1"/>
          <p:nvPr/>
        </p:nvSpPr>
        <p:spPr>
          <a:xfrm>
            <a:off x="4387242" y="1082881"/>
            <a:ext cx="4584525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Challenge: 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Inserting NGFW for inter-region, inter-cloud or 3</a:t>
            </a:r>
            <a:r>
              <a:rPr lang="en-US" sz="1050" baseline="30000" dirty="0"/>
              <a:t>rd</a:t>
            </a:r>
            <a:r>
              <a:rPr lang="en-US" sz="1050" dirty="0"/>
              <a:t> party client/vendor connections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Scaling of firewalls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Complex routing for AWS Gateway Load Balancer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endParaRPr lang="en-US" sz="105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Solution: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Aviatrix Backbone can integrate with any 3</a:t>
            </a:r>
            <a:r>
              <a:rPr lang="en-US" sz="1050" baseline="30000" dirty="0"/>
              <a:t>rd</a:t>
            </a:r>
            <a:r>
              <a:rPr lang="en-US" sz="1050" dirty="0"/>
              <a:t> party NGFW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Backbone manages the load balancing and steering of traffic.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Easily add/remove Firewalls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D31BC22-EA60-4466-AC8E-6554D874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" y="1557338"/>
            <a:ext cx="4194866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10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2A8AFE2C-1529-0541-2032-7B7EAB4520C2}"/>
              </a:ext>
            </a:extLst>
          </p:cNvPr>
          <p:cNvSpPr txBox="1">
            <a:spLocks/>
          </p:cNvSpPr>
          <p:nvPr/>
        </p:nvSpPr>
        <p:spPr>
          <a:xfrm>
            <a:off x="529046" y="130629"/>
            <a:ext cx="8517878" cy="44413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 Security Segments Across Regions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159A4-BC54-B186-F3E1-CC211090C402}"/>
              </a:ext>
            </a:extLst>
          </p:cNvPr>
          <p:cNvSpPr txBox="1"/>
          <p:nvPr/>
        </p:nvSpPr>
        <p:spPr>
          <a:xfrm>
            <a:off x="4740709" y="1154812"/>
            <a:ext cx="430621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Challenge: 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Security Segments are limited to a single AWS TGW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Require AWS Cloud WAN migration to extend security domains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endParaRPr lang="en-US" sz="105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Solution: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Aviatrix Secure Cloud Backbone connects to local AWS TGW Route Tables and extends the segment to other AWS TGWs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Get full visualization of security segments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Create policies to connect segments as needed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Track flows between segments with </a:t>
            </a:r>
            <a:r>
              <a:rPr lang="en-US" sz="1050" dirty="0" err="1"/>
              <a:t>Netflow</a:t>
            </a:r>
            <a:endParaRPr lang="en-US" sz="105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D11352-AA17-B13B-6511-5B2051DDC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156" y="1845279"/>
            <a:ext cx="4318349" cy="18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727FF-3F02-FF0D-A1B3-01E9BB074DF6}"/>
              </a:ext>
            </a:extLst>
          </p:cNvPr>
          <p:cNvSpPr txBox="1"/>
          <p:nvPr/>
        </p:nvSpPr>
        <p:spPr>
          <a:xfrm>
            <a:off x="1287048" y="2070665"/>
            <a:ext cx="1986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78632"/>
                </a:solidFill>
              </a:rPr>
              <a:t>Production 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081FE-6A48-15DA-E605-DAF1D2D79DA0}"/>
              </a:ext>
            </a:extLst>
          </p:cNvPr>
          <p:cNvSpPr txBox="1"/>
          <p:nvPr/>
        </p:nvSpPr>
        <p:spPr>
          <a:xfrm>
            <a:off x="1240860" y="3255940"/>
            <a:ext cx="1986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4">
                    <a:lumMod val="75000"/>
                  </a:schemeClr>
                </a:solidFill>
              </a:rPr>
              <a:t>Development Segment</a:t>
            </a:r>
          </a:p>
        </p:txBody>
      </p:sp>
    </p:spTree>
    <p:extLst>
      <p:ext uri="{BB962C8B-B14F-4D97-AF65-F5344CB8AC3E}">
        <p14:creationId xmlns:p14="http://schemas.microsoft.com/office/powerpoint/2010/main" val="190883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3AB58615-2034-C278-C798-55AC7CB6D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 r="6692" b="8958"/>
          <a:stretch/>
        </p:blipFill>
        <p:spPr bwMode="auto">
          <a:xfrm>
            <a:off x="0" y="1796620"/>
            <a:ext cx="3554682" cy="166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9C33F6-F3FD-0431-BD34-86AB14C719C0}"/>
              </a:ext>
            </a:extLst>
          </p:cNvPr>
          <p:cNvSpPr txBox="1"/>
          <p:nvPr/>
        </p:nvSpPr>
        <p:spPr>
          <a:xfrm>
            <a:off x="4324739" y="1498379"/>
            <a:ext cx="4819261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Challenge: 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Internet Egress Traffic control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Expensive NGFW or AWS Network Firewall Solutions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endParaRPr lang="en-US" sz="105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Solution: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Aviatrix Secure Egress provides a low cost, comprehensive alternate 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FQDN based filtering with deep logging, analytics and troubleshooting</a:t>
            </a:r>
          </a:p>
        </p:txBody>
      </p:sp>
      <p:sp>
        <p:nvSpPr>
          <p:cNvPr id="2" name="Title 10">
            <a:extLst>
              <a:ext uri="{FF2B5EF4-FFF2-40B4-BE49-F238E27FC236}">
                <a16:creationId xmlns:a16="http://schemas.microsoft.com/office/drawing/2014/main" id="{2A8AFE2C-1529-0541-2032-7B7EAB4520C2}"/>
              </a:ext>
            </a:extLst>
          </p:cNvPr>
          <p:cNvSpPr txBox="1">
            <a:spLocks/>
          </p:cNvSpPr>
          <p:nvPr/>
        </p:nvSpPr>
        <p:spPr>
          <a:xfrm>
            <a:off x="512516" y="130628"/>
            <a:ext cx="8239598" cy="43656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Cost for Internet Egress Inspection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B7D25-602B-4CCC-F18C-F8F6338A7274}"/>
              </a:ext>
            </a:extLst>
          </p:cNvPr>
          <p:cNvSpPr txBox="1"/>
          <p:nvPr/>
        </p:nvSpPr>
        <p:spPr>
          <a:xfrm>
            <a:off x="2286112" y="2734453"/>
            <a:ext cx="60007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75" dirty="0"/>
              <a:t>Egress Control,</a:t>
            </a:r>
          </a:p>
          <a:p>
            <a:r>
              <a:rPr lang="en-US" sz="675" dirty="0"/>
              <a:t>Threat Detection</a:t>
            </a:r>
          </a:p>
        </p:txBody>
      </p:sp>
    </p:spTree>
    <p:extLst>
      <p:ext uri="{BB962C8B-B14F-4D97-AF65-F5344CB8AC3E}">
        <p14:creationId xmlns:p14="http://schemas.microsoft.com/office/powerpoint/2010/main" val="285542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2A8AFE2C-1529-0541-2032-7B7EAB4520C2}"/>
              </a:ext>
            </a:extLst>
          </p:cNvPr>
          <p:cNvSpPr txBox="1">
            <a:spLocks/>
          </p:cNvSpPr>
          <p:nvPr/>
        </p:nvSpPr>
        <p:spPr>
          <a:xfrm>
            <a:off x="539930" y="137160"/>
            <a:ext cx="8142521" cy="4376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Support Overlapping IP address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159A4-BC54-B186-F3E1-CC211090C402}"/>
              </a:ext>
            </a:extLst>
          </p:cNvPr>
          <p:cNvSpPr txBox="1"/>
          <p:nvPr/>
        </p:nvSpPr>
        <p:spPr>
          <a:xfrm>
            <a:off x="4875756" y="1082881"/>
            <a:ext cx="4096011" cy="222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Challenge: 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IP addressing overlap connecting to external partners / customers / providers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M&amp;A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Connecting different </a:t>
            </a:r>
            <a:r>
              <a:rPr lang="en-US" sz="1050" dirty="0" err="1"/>
              <a:t>LoBs</a:t>
            </a:r>
            <a:r>
              <a:rPr lang="en-US" sz="1050" dirty="0"/>
              <a:t>/App teams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endParaRPr lang="en-US" sz="105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Solution: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Aviatrix Backbone supports multiple ways of solving overlapping IP address problem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Multiple advance SNAT, DNAT, Mapped NAT, Customized NAT options available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9BE3D39-6D24-372F-20A2-23921ACFC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487" y="1235589"/>
            <a:ext cx="4502513" cy="18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69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2A8AFE2C-1529-0541-2032-7B7EAB4520C2}"/>
              </a:ext>
            </a:extLst>
          </p:cNvPr>
          <p:cNvSpPr txBox="1">
            <a:spLocks/>
          </p:cNvSpPr>
          <p:nvPr/>
        </p:nvSpPr>
        <p:spPr>
          <a:xfrm>
            <a:off x="500740" y="143692"/>
            <a:ext cx="8142521" cy="4376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Extend Encryption to On-prem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159A4-BC54-B186-F3E1-CC211090C402}"/>
              </a:ext>
            </a:extLst>
          </p:cNvPr>
          <p:cNvSpPr txBox="1"/>
          <p:nvPr/>
        </p:nvSpPr>
        <p:spPr>
          <a:xfrm>
            <a:off x="4387242" y="1082881"/>
            <a:ext cx="4584525" cy="1956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Challenge: 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Connecting to on-prem is un-encrypted over Direct Connect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Using </a:t>
            </a:r>
            <a:r>
              <a:rPr lang="en-US" sz="1050" dirty="0" err="1"/>
              <a:t>MacSec</a:t>
            </a:r>
            <a:r>
              <a:rPr lang="en-US" sz="1050" dirty="0"/>
              <a:t> doesn’t give end-to-end encryption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Using multiple IPSec tunnels in very complex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endParaRPr lang="en-US" sz="105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Solution: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Line-rate encryption of Direct Connect (10 Gbps+)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No need to manage IPSec Tunnels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Leverage virtualized Aviatrix Secure Edge on-prem (Equinix, </a:t>
            </a:r>
            <a:r>
              <a:rPr lang="en-US" sz="1050" dirty="0" err="1"/>
              <a:t>ESXi</a:t>
            </a:r>
            <a:r>
              <a:rPr lang="en-US" sz="1050" dirty="0"/>
              <a:t>, KVM)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6C24C2-B3C8-FEF2-6D5A-297CB5116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196" y="862130"/>
            <a:ext cx="2543724" cy="364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91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2A8AFE2C-1529-0541-2032-7B7EAB4520C2}"/>
              </a:ext>
            </a:extLst>
          </p:cNvPr>
          <p:cNvSpPr txBox="1">
            <a:spLocks/>
          </p:cNvSpPr>
          <p:nvPr/>
        </p:nvSpPr>
        <p:spPr>
          <a:xfrm>
            <a:off x="572585" y="143690"/>
            <a:ext cx="8142521" cy="43656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 to Any Other CSP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159A4-BC54-B186-F3E1-CC211090C402}"/>
              </a:ext>
            </a:extLst>
          </p:cNvPr>
          <p:cNvSpPr txBox="1"/>
          <p:nvPr/>
        </p:nvSpPr>
        <p:spPr>
          <a:xfrm>
            <a:off x="4390611" y="1082881"/>
            <a:ext cx="458115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Challenge: 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Connecting to a new CSP means new platform design, deploy, enablement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GCP doesn’t have a TGW equivalent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Different toolset for Day2 Ops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endParaRPr lang="en-US" sz="105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Solution: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Extend the same Aviatrix Backbone to another cloud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Either deploy a new Transit or connect the VPC to existing AWS hosted Backbone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Same operational tooling across all clouds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5E6E8FE-598D-143D-02B3-4916E4322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36" y="1021080"/>
            <a:ext cx="3684226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0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816549-E1C7-FDEF-D9C9-431F0F0A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Transit Architecture Options in AWS with Aviatrix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4FE1B0-BFAF-30B6-A931-A8C7D1A4F769}"/>
              </a:ext>
            </a:extLst>
          </p:cNvPr>
          <p:cNvCxnSpPr/>
          <p:nvPr/>
        </p:nvCxnSpPr>
        <p:spPr>
          <a:xfrm>
            <a:off x="6102083" y="1008493"/>
            <a:ext cx="0" cy="3363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325FDF7-7181-E227-7370-753F3F878865}"/>
              </a:ext>
            </a:extLst>
          </p:cNvPr>
          <p:cNvGrpSpPr/>
          <p:nvPr/>
        </p:nvGrpSpPr>
        <p:grpSpPr>
          <a:xfrm>
            <a:off x="52480" y="704442"/>
            <a:ext cx="2942188" cy="2501215"/>
            <a:chOff x="69973" y="939256"/>
            <a:chExt cx="3922917" cy="3334953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79B174B4-7CF5-A1AB-3718-220507F14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74779" y="2184705"/>
              <a:ext cx="1940871" cy="1314302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F1E1795-35EF-B26D-63AF-12A939EC1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8699" y="2184705"/>
              <a:ext cx="1940871" cy="131430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1E9839-BEC8-D3C5-DFC1-37CCD146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973" y="3235942"/>
              <a:ext cx="424111" cy="406861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AFF586-D8E0-10BF-6EFB-D7E44C3CF587}"/>
                </a:ext>
              </a:extLst>
            </p:cNvPr>
            <p:cNvGrpSpPr/>
            <p:nvPr/>
          </p:nvGrpSpPr>
          <p:grpSpPr>
            <a:xfrm>
              <a:off x="212653" y="2002457"/>
              <a:ext cx="1365901" cy="2271752"/>
              <a:chOff x="840114" y="2589601"/>
              <a:chExt cx="1365901" cy="227175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86957B0-6765-7FC7-EEA6-7477C6CDC2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9563" y="3770057"/>
                <a:ext cx="0" cy="897201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138ED557-9F99-76A9-2C02-5F884A821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25455" y="4478933"/>
                <a:ext cx="398633" cy="382420"/>
              </a:xfrm>
              <a:prstGeom prst="rect">
                <a:avLst/>
              </a:prstGeom>
            </p:spPr>
          </p:pic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4B1F402-5E64-D851-3B9D-724986733AFE}"/>
                  </a:ext>
                </a:extLst>
              </p:cNvPr>
              <p:cNvSpPr/>
              <p:nvPr/>
            </p:nvSpPr>
            <p:spPr>
              <a:xfrm>
                <a:off x="840114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727947">
                  <a:defRPr/>
                </a:pPr>
                <a:endParaRPr lang="en-US" sz="10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3EADA42-585D-A536-2FBD-4EAD238A5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6931" y="3160362"/>
                <a:ext cx="337711" cy="544103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428BCA1-1BBE-4D8F-A484-13A29DA851A3}"/>
                  </a:ext>
                </a:extLst>
              </p:cNvPr>
              <p:cNvSpPr/>
              <p:nvPr/>
            </p:nvSpPr>
            <p:spPr>
              <a:xfrm>
                <a:off x="1599003" y="2606113"/>
                <a:ext cx="607012" cy="554248"/>
              </a:xfrm>
              <a:prstGeom prst="roundRect">
                <a:avLst>
                  <a:gd name="adj" fmla="val 74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727947">
                  <a:defRPr/>
                </a:pPr>
                <a:endParaRPr lang="en-US" sz="100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54ACE8D-F169-B2E1-9CE2-F068EB954C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8411" y="3103825"/>
                <a:ext cx="382766" cy="609045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1FF671-72DB-42B6-CABC-C3890AA03BBE}"/>
                  </a:ext>
                </a:extLst>
              </p:cNvPr>
              <p:cNvSpPr txBox="1"/>
              <p:nvPr/>
            </p:nvSpPr>
            <p:spPr>
              <a:xfrm>
                <a:off x="931875" y="2589601"/>
                <a:ext cx="49415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9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VPC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4448D-A0E3-968A-A98B-EDF5DD71E7D7}"/>
                  </a:ext>
                </a:extLst>
              </p:cNvPr>
              <p:cNvSpPr txBox="1"/>
              <p:nvPr/>
            </p:nvSpPr>
            <p:spPr>
              <a:xfrm>
                <a:off x="1686539" y="2589601"/>
                <a:ext cx="49415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9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VPC</a:t>
                </a:r>
              </a:p>
            </p:txBody>
          </p:sp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AA085B0-7F5A-C206-392C-552262604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0101" y="2384051"/>
              <a:ext cx="312116" cy="31211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053159D-50ED-2733-24A6-7EBC4DC41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6092" y="2935697"/>
              <a:ext cx="295262" cy="295262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A80B2F5-EC3E-2E40-95E1-0F41A5C96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4382" y="2389751"/>
              <a:ext cx="312116" cy="31211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1C704C-6120-6B2C-637A-E1E1DF261732}"/>
                </a:ext>
              </a:extLst>
            </p:cNvPr>
            <p:cNvSpPr txBox="1"/>
            <p:nvPr/>
          </p:nvSpPr>
          <p:spPr>
            <a:xfrm>
              <a:off x="1243388" y="2725668"/>
              <a:ext cx="70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75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Region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AFAF35-627E-C962-F172-05E035528EE3}"/>
                </a:ext>
              </a:extLst>
            </p:cNvPr>
            <p:cNvSpPr txBox="1"/>
            <p:nvPr/>
          </p:nvSpPr>
          <p:spPr>
            <a:xfrm>
              <a:off x="2365079" y="3156754"/>
              <a:ext cx="814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75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Region 2</a:t>
              </a:r>
            </a:p>
            <a:p>
              <a:pPr algn="ctr">
                <a:defRPr/>
              </a:pPr>
              <a:r>
                <a:rPr lang="en-US" sz="75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 2</a:t>
              </a:r>
              <a:r>
                <a:rPr lang="en-US" sz="750" baseline="3000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nd</a:t>
              </a:r>
              <a:r>
                <a:rPr lang="en-US" sz="75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CSP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AA827D00-F8A7-6069-B45A-ED70BEB64803}"/>
                </a:ext>
              </a:extLst>
            </p:cNvPr>
            <p:cNvSpPr/>
            <p:nvPr/>
          </p:nvSpPr>
          <p:spPr>
            <a:xfrm>
              <a:off x="1519013" y="2621951"/>
              <a:ext cx="853029" cy="882373"/>
            </a:xfrm>
            <a:prstGeom prst="arc">
              <a:avLst>
                <a:gd name="adj1" fmla="val 17286468"/>
                <a:gd name="adj2" fmla="val 4286919"/>
              </a:avLst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DB06291-60C2-5F40-B9CF-E8487290B6E1}"/>
                </a:ext>
              </a:extLst>
            </p:cNvPr>
            <p:cNvGrpSpPr/>
            <p:nvPr/>
          </p:nvGrpSpPr>
          <p:grpSpPr>
            <a:xfrm>
              <a:off x="958412" y="2002457"/>
              <a:ext cx="3034478" cy="1238096"/>
              <a:chOff x="1585873" y="2589601"/>
              <a:chExt cx="3034478" cy="1238096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508C8D7-A6CC-CC54-28C3-23F04CA75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873" y="3685862"/>
                <a:ext cx="2184480" cy="0"/>
              </a:xfrm>
              <a:prstGeom prst="line">
                <a:avLst/>
              </a:prstGeom>
              <a:ln w="127000" cmpd="dbl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0AF9A83-A891-870E-DB3D-BF4C0E339093}"/>
                  </a:ext>
                </a:extLst>
              </p:cNvPr>
              <p:cNvGrpSpPr/>
              <p:nvPr/>
            </p:nvGrpSpPr>
            <p:grpSpPr>
              <a:xfrm>
                <a:off x="3254450" y="2589601"/>
                <a:ext cx="1365901" cy="1238096"/>
                <a:chOff x="3254450" y="2589601"/>
                <a:chExt cx="1365901" cy="123809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2654F82-7508-3803-EB25-9811F58259D4}"/>
                    </a:ext>
                  </a:extLst>
                </p:cNvPr>
                <p:cNvGrpSpPr/>
                <p:nvPr/>
              </p:nvGrpSpPr>
              <p:grpSpPr>
                <a:xfrm>
                  <a:off x="3254450" y="2606113"/>
                  <a:ext cx="1365901" cy="1106757"/>
                  <a:chOff x="992514" y="2758513"/>
                  <a:chExt cx="1365901" cy="1106757"/>
                </a:xfrm>
              </p:grpSpPr>
              <p:sp>
                <p:nvSpPr>
                  <p:cNvPr id="28" name="Rounded Rectangle 27">
                    <a:extLst>
                      <a:ext uri="{FF2B5EF4-FFF2-40B4-BE49-F238E27FC236}">
                        <a16:creationId xmlns:a16="http://schemas.microsoft.com/office/drawing/2014/main" id="{03285ACF-2921-B768-E7D0-99D07B6746EE}"/>
                      </a:ext>
                    </a:extLst>
                  </p:cNvPr>
                  <p:cNvSpPr/>
                  <p:nvPr/>
                </p:nvSpPr>
                <p:spPr>
                  <a:xfrm>
                    <a:off x="992514" y="2758513"/>
                    <a:ext cx="607012" cy="554248"/>
                  </a:xfrm>
                  <a:prstGeom prst="roundRect">
                    <a:avLst>
                      <a:gd name="adj" fmla="val 7452"/>
                    </a:avLst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727947">
                      <a:defRPr/>
                    </a:pPr>
                    <a:endParaRPr lang="en-US" sz="1000">
                      <a:solidFill>
                        <a:srgbClr val="FFFF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C4ABE169-2F75-DB0C-58B7-D06B59F88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329331" y="3312762"/>
                    <a:ext cx="334678" cy="551621"/>
                  </a:xfrm>
                  <a:prstGeom prst="line">
                    <a:avLst/>
                  </a:prstGeom>
                  <a:ln w="127000" cmpd="dbl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A3701B14-6ABE-9451-CCBB-064F52E315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2250" y="3129295"/>
                    <a:ext cx="312116" cy="312116"/>
                  </a:xfrm>
                  <a:prstGeom prst="rect">
                    <a:avLst/>
                  </a:prstGeom>
                </p:spPr>
              </p:pic>
              <p:sp>
                <p:nvSpPr>
                  <p:cNvPr id="31" name="Rounded Rectangle 30">
                    <a:extLst>
                      <a:ext uri="{FF2B5EF4-FFF2-40B4-BE49-F238E27FC236}">
                        <a16:creationId xmlns:a16="http://schemas.microsoft.com/office/drawing/2014/main" id="{DF8FB33D-F07B-D8A1-6E7B-48B6D7EE8BB1}"/>
                      </a:ext>
                    </a:extLst>
                  </p:cNvPr>
                  <p:cNvSpPr/>
                  <p:nvPr/>
                </p:nvSpPr>
                <p:spPr>
                  <a:xfrm>
                    <a:off x="1751403" y="2758513"/>
                    <a:ext cx="607012" cy="554248"/>
                  </a:xfrm>
                  <a:prstGeom prst="roundRect">
                    <a:avLst>
                      <a:gd name="adj" fmla="val 7452"/>
                    </a:avLst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72799" tIns="86400" rIns="172799" bIns="864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727947">
                      <a:defRPr/>
                    </a:pPr>
                    <a:endParaRPr lang="en-US" sz="1000">
                      <a:solidFill>
                        <a:srgbClr val="FFFF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97BB51E-4C61-DE11-0C0B-682597542E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64431" y="3256225"/>
                    <a:ext cx="382766" cy="609045"/>
                  </a:xfrm>
                  <a:prstGeom prst="line">
                    <a:avLst/>
                  </a:prstGeom>
                  <a:ln w="127000" cmpd="dbl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98BE74E1-E4D0-55C0-C63E-44A019E403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91139" y="3129295"/>
                    <a:ext cx="312116" cy="31211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5F742A0-1AE7-E130-B959-55A73EABFD50}"/>
                    </a:ext>
                  </a:extLst>
                </p:cNvPr>
                <p:cNvSpPr txBox="1"/>
                <p:nvPr/>
              </p:nvSpPr>
              <p:spPr>
                <a:xfrm>
                  <a:off x="3327335" y="2589601"/>
                  <a:ext cx="49415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900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VPC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CD4755D-9924-4709-115A-29162C778D6B}"/>
                    </a:ext>
                  </a:extLst>
                </p:cNvPr>
                <p:cNvSpPr txBox="1"/>
                <p:nvPr/>
              </p:nvSpPr>
              <p:spPr>
                <a:xfrm>
                  <a:off x="4124880" y="2589601"/>
                  <a:ext cx="49415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90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VPC</a:t>
                  </a:r>
                </a:p>
              </p:txBody>
            </p:sp>
            <p:pic>
              <p:nvPicPr>
                <p:cNvPr id="27" name="Graphic 26">
                  <a:extLst>
                    <a:ext uri="{FF2B5EF4-FFF2-40B4-BE49-F238E27FC236}">
                      <a16:creationId xmlns:a16="http://schemas.microsoft.com/office/drawing/2014/main" id="{F9CBBDEF-52DF-5FF3-8C3A-F7293469FD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1596" y="3515581"/>
                  <a:ext cx="312116" cy="312116"/>
                </a:xfrm>
                <a:prstGeom prst="rect">
                  <a:avLst/>
                </a:prstGeom>
              </p:spPr>
            </p:pic>
          </p:grp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6C794F4-06BF-D3AE-8662-744B230F410B}"/>
                </a:ext>
              </a:extLst>
            </p:cNvPr>
            <p:cNvSpPr txBox="1"/>
            <p:nvPr/>
          </p:nvSpPr>
          <p:spPr>
            <a:xfrm>
              <a:off x="212654" y="939256"/>
              <a:ext cx="3780236" cy="4308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514337">
                <a:defRPr/>
              </a:pPr>
              <a:r>
                <a:rPr lang="en-US" sz="1500" b="1" dirty="0">
                  <a:solidFill>
                    <a:schemeClr val="bg1"/>
                  </a:solidFill>
                  <a:latin typeface="Metropolis Light" pitchFamily="2" charset="77"/>
                  <a:cs typeface="Calibri Light"/>
                </a:rPr>
                <a:t>Aviatrix Full-Blown Solution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11D5C2-5F3E-3886-C054-360D809FA653}"/>
              </a:ext>
            </a:extLst>
          </p:cNvPr>
          <p:cNvCxnSpPr/>
          <p:nvPr/>
        </p:nvCxnSpPr>
        <p:spPr>
          <a:xfrm>
            <a:off x="3096340" y="1008493"/>
            <a:ext cx="0" cy="3363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AFEB193-1502-641F-10D8-BDE409B66D9E}"/>
              </a:ext>
            </a:extLst>
          </p:cNvPr>
          <p:cNvSpPr txBox="1"/>
          <p:nvPr/>
        </p:nvSpPr>
        <p:spPr>
          <a:xfrm>
            <a:off x="3214580" y="708087"/>
            <a:ext cx="2883506" cy="296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514337">
              <a:defRPr/>
            </a:pPr>
            <a:r>
              <a:rPr lang="en-US" sz="1200" dirty="0">
                <a:solidFill>
                  <a:schemeClr val="bg1"/>
                </a:solidFill>
                <a:latin typeface="Metropolis Light" pitchFamily="2" charset="77"/>
                <a:cs typeface="Calibri Light"/>
              </a:rPr>
              <a:t>Aviatrix Orchestrated AWS Transit Gateway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E89E55-080C-5133-D824-40AF7FE735DE}"/>
              </a:ext>
            </a:extLst>
          </p:cNvPr>
          <p:cNvSpPr txBox="1"/>
          <p:nvPr/>
        </p:nvSpPr>
        <p:spPr>
          <a:xfrm>
            <a:off x="6199763" y="706265"/>
            <a:ext cx="2835177" cy="296437"/>
          </a:xfrm>
          <a:prstGeom prst="rect">
            <a:avLst/>
          </a:prstGeom>
          <a:solidFill>
            <a:srgbClr val="F78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514337">
              <a:defRPr/>
            </a:pPr>
            <a:r>
              <a:rPr lang="en-US" sz="1200">
                <a:solidFill>
                  <a:schemeClr val="bg1"/>
                </a:solidFill>
                <a:latin typeface="Metropolis Light" pitchFamily="2" charset="77"/>
                <a:cs typeface="Calibri Light"/>
              </a:rPr>
              <a:t>Native/DIY AWS Transit Options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FCB9581-A385-6C40-195D-96D97A08E057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5192" y="1437749"/>
            <a:ext cx="2791073" cy="136112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7C6EED4-9CB0-1EBA-4E77-67BEF2BCDA5D}"/>
              </a:ext>
            </a:extLst>
          </p:cNvPr>
          <p:cNvSpPr txBox="1"/>
          <p:nvPr/>
        </p:nvSpPr>
        <p:spPr>
          <a:xfrm>
            <a:off x="3723170" y="4099510"/>
            <a:ext cx="161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37">
              <a:defRPr/>
            </a:pPr>
            <a:r>
              <a:rPr lang="en-US" sz="1200">
                <a:solidFill>
                  <a:srgbClr val="000000"/>
                </a:solidFill>
                <a:latin typeface="Metropolis Light" pitchFamily="2" charset="77"/>
                <a:cs typeface="Calibri Light"/>
              </a:rPr>
              <a:t>Aviatrix Orchestrated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3DEF85D-89AF-29E7-8C16-98029D26F84A}"/>
              </a:ext>
            </a:extLst>
          </p:cNvPr>
          <p:cNvGrpSpPr/>
          <p:nvPr/>
        </p:nvGrpSpPr>
        <p:grpSpPr>
          <a:xfrm>
            <a:off x="3395365" y="1109768"/>
            <a:ext cx="2581811" cy="3178487"/>
            <a:chOff x="4455017" y="1827971"/>
            <a:chExt cx="3442414" cy="423798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60B30D-20EF-D31A-C148-F70F56E7F2AC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5069763" y="3204901"/>
              <a:ext cx="457047" cy="310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503506-9CC5-B5F2-F7EC-19D378B41534}"/>
                </a:ext>
              </a:extLst>
            </p:cNvPr>
            <p:cNvCxnSpPr>
              <a:cxnSpLocks/>
              <a:stCxn id="103" idx="0"/>
              <a:endCxn id="69" idx="1"/>
            </p:cNvCxnSpPr>
            <p:nvPr/>
          </p:nvCxnSpPr>
          <p:spPr>
            <a:xfrm>
              <a:off x="5012163" y="2894748"/>
              <a:ext cx="514647" cy="3101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A0DA5F-C192-4E53-2AAE-DA90528F7253}"/>
                </a:ext>
              </a:extLst>
            </p:cNvPr>
            <p:cNvCxnSpPr>
              <a:cxnSpLocks/>
              <a:stCxn id="115" idx="3"/>
              <a:endCxn id="78" idx="1"/>
            </p:cNvCxnSpPr>
            <p:nvPr/>
          </p:nvCxnSpPr>
          <p:spPr>
            <a:xfrm flipV="1">
              <a:off x="6867063" y="2934822"/>
              <a:ext cx="311733" cy="27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A1451E7-A9F1-1DC9-7892-9CF2BBB91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26810" y="2999800"/>
              <a:ext cx="404471" cy="410201"/>
            </a:xfrm>
            <a:prstGeom prst="rect">
              <a:avLst/>
            </a:prstGeom>
          </p:spPr>
        </p:pic>
        <p:pic>
          <p:nvPicPr>
            <p:cNvPr id="70" name="Picture 6">
              <a:extLst>
                <a:ext uri="{FF2B5EF4-FFF2-40B4-BE49-F238E27FC236}">
                  <a16:creationId xmlns:a16="http://schemas.microsoft.com/office/drawing/2014/main" id="{F49C74D9-4DD8-F537-D460-8F1E9A1ED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385598" y="3129269"/>
              <a:ext cx="142501" cy="135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</p:pic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E2BFBD5-DBCE-9E49-C154-331695DD447D}"/>
                </a:ext>
              </a:extLst>
            </p:cNvPr>
            <p:cNvCxnSpPr>
              <a:cxnSpLocks/>
              <a:stCxn id="69" idx="2"/>
              <a:endCxn id="74" idx="0"/>
            </p:cNvCxnSpPr>
            <p:nvPr/>
          </p:nvCxnSpPr>
          <p:spPr>
            <a:xfrm>
              <a:off x="5729046" y="3410001"/>
              <a:ext cx="10819" cy="8909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11B43EBC-9C4C-75AA-E151-4FF66A2996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564334" y="4300931"/>
              <a:ext cx="351062" cy="492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8FD3ACA-0016-1F90-11A1-B38A2EF0F376}"/>
                </a:ext>
              </a:extLst>
            </p:cNvPr>
            <p:cNvCxnSpPr>
              <a:cxnSpLocks/>
              <a:stCxn id="115" idx="3"/>
              <a:endCxn id="106" idx="1"/>
            </p:cNvCxnSpPr>
            <p:nvPr/>
          </p:nvCxnSpPr>
          <p:spPr>
            <a:xfrm>
              <a:off x="6867063" y="3208982"/>
              <a:ext cx="309327" cy="3969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870BD6-2014-0372-01E6-9A38A3E1C78F}"/>
                </a:ext>
              </a:extLst>
            </p:cNvPr>
            <p:cNvSpPr txBox="1"/>
            <p:nvPr/>
          </p:nvSpPr>
          <p:spPr>
            <a:xfrm>
              <a:off x="4569136" y="2803868"/>
              <a:ext cx="462184" cy="284780"/>
            </a:xfrm>
            <a:prstGeom prst="rect">
              <a:avLst/>
            </a:prstGeom>
            <a:ln>
              <a:solidFill>
                <a:srgbClr val="EE770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cs typeface="Calibri Light"/>
                </a:defRPr>
              </a:lvl1pPr>
            </a:lstStyle>
            <a:p>
              <a:pPr defTabSz="514337">
                <a:defRPr/>
              </a:pPr>
              <a:r>
                <a:rPr lang="en-US" sz="788">
                  <a:solidFill>
                    <a:srgbClr val="000000"/>
                  </a:solidFill>
                  <a:latin typeface="Metropolis Light" pitchFamily="2" charset="77"/>
                </a:rPr>
                <a:t>VPC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ABF7C0-78FB-3C4C-03C6-E5839626B94F}"/>
                </a:ext>
              </a:extLst>
            </p:cNvPr>
            <p:cNvSpPr txBox="1"/>
            <p:nvPr/>
          </p:nvSpPr>
          <p:spPr>
            <a:xfrm>
              <a:off x="7178796" y="2792431"/>
              <a:ext cx="511048" cy="284780"/>
            </a:xfrm>
            <a:prstGeom prst="rect">
              <a:avLst/>
            </a:prstGeom>
            <a:ln>
              <a:solidFill>
                <a:srgbClr val="EE770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cs typeface="Calibri Light"/>
                </a:defRPr>
              </a:lvl1pPr>
            </a:lstStyle>
            <a:p>
              <a:pPr defTabSz="514337">
                <a:defRPr/>
              </a:pPr>
              <a:r>
                <a:rPr lang="en-US" sz="788">
                  <a:solidFill>
                    <a:srgbClr val="000000"/>
                  </a:solidFill>
                  <a:latin typeface="Metropolis Light" pitchFamily="2" charset="77"/>
                </a:rPr>
                <a:t>VPC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2F3AF2F-B286-C483-C006-08FDEDB690A9}"/>
                </a:ext>
              </a:extLst>
            </p:cNvPr>
            <p:cNvSpPr txBox="1"/>
            <p:nvPr/>
          </p:nvSpPr>
          <p:spPr>
            <a:xfrm>
              <a:off x="5211242" y="5290490"/>
              <a:ext cx="998641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37">
                <a:defRPr/>
              </a:pPr>
              <a:r>
                <a:rPr lang="en-US" sz="788">
                  <a:solidFill>
                    <a:srgbClr val="000000"/>
                  </a:solidFill>
                  <a:latin typeface="Metropolis Light" pitchFamily="2" charset="77"/>
                  <a:cs typeface="Calibri Light"/>
                </a:rPr>
                <a:t>Data Center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BEDEAE1-4158-825B-7F57-25484F7AEE8C}"/>
                </a:ext>
              </a:extLst>
            </p:cNvPr>
            <p:cNvSpPr txBox="1"/>
            <p:nvPr/>
          </p:nvSpPr>
          <p:spPr>
            <a:xfrm>
              <a:off x="4499264" y="2636295"/>
              <a:ext cx="667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 b="1">
                  <a:cs typeface="Calibri Light"/>
                </a:defRPr>
              </a:lvl1pPr>
            </a:lstStyle>
            <a:p>
              <a:pPr defTabSz="514337">
                <a:defRPr/>
              </a:pPr>
              <a:r>
                <a:rPr lang="en-US" sz="600" b="0" dirty="0">
                  <a:solidFill>
                    <a:srgbClr val="000000"/>
                  </a:solidFill>
                  <a:latin typeface="Metropolis Light" pitchFamily="2" charset="77"/>
                </a:rPr>
                <a:t>1.1.0.0/16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AFF19B-4FB7-0759-2574-766C1BFAD16F}"/>
                </a:ext>
              </a:extLst>
            </p:cNvPr>
            <p:cNvSpPr txBox="1"/>
            <p:nvPr/>
          </p:nvSpPr>
          <p:spPr>
            <a:xfrm>
              <a:off x="4573808" y="3460158"/>
              <a:ext cx="479397" cy="284780"/>
            </a:xfrm>
            <a:prstGeom prst="rect">
              <a:avLst/>
            </a:prstGeom>
            <a:ln>
              <a:solidFill>
                <a:srgbClr val="EF770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514337">
                <a:defRPr/>
              </a:pPr>
              <a:r>
                <a:rPr lang="en-US" sz="788">
                  <a:solidFill>
                    <a:srgbClr val="000000"/>
                  </a:solidFill>
                  <a:latin typeface="Metropolis Light" pitchFamily="2" charset="77"/>
                  <a:cs typeface="Calibri Light"/>
                </a:rPr>
                <a:t>VPC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D38DCD-8B70-6456-9444-CE3F8A52479A}"/>
                </a:ext>
              </a:extLst>
            </p:cNvPr>
            <p:cNvSpPr txBox="1"/>
            <p:nvPr/>
          </p:nvSpPr>
          <p:spPr>
            <a:xfrm>
              <a:off x="4522345" y="3688136"/>
              <a:ext cx="7296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7">
                <a:defRPr/>
              </a:pPr>
              <a:r>
                <a:rPr lang="en-US" sz="600">
                  <a:solidFill>
                    <a:srgbClr val="000000"/>
                  </a:solidFill>
                  <a:latin typeface="Metropolis Light" pitchFamily="2" charset="77"/>
                  <a:cs typeface="Calibri Light"/>
                </a:rPr>
                <a:t>1.2.0.0/16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8FDAFD2-0A06-B9E3-34FD-77FA21EC7D17}"/>
                </a:ext>
              </a:extLst>
            </p:cNvPr>
            <p:cNvSpPr txBox="1"/>
            <p:nvPr/>
          </p:nvSpPr>
          <p:spPr>
            <a:xfrm>
              <a:off x="7070606" y="2597504"/>
              <a:ext cx="7296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7">
                <a:defRPr/>
              </a:pPr>
              <a:r>
                <a:rPr lang="en-US" sz="600">
                  <a:solidFill>
                    <a:srgbClr val="000000"/>
                  </a:solidFill>
                  <a:latin typeface="Metropolis Light" pitchFamily="2" charset="77"/>
                  <a:cs typeface="Calibri Light"/>
                </a:rPr>
                <a:t>1.3.0.0/16</a:t>
              </a:r>
            </a:p>
          </p:txBody>
        </p:sp>
        <p:pic>
          <p:nvPicPr>
            <p:cNvPr id="97" name="Graphic 96" descr="City">
              <a:extLst>
                <a:ext uri="{FF2B5EF4-FFF2-40B4-BE49-F238E27FC236}">
                  <a16:creationId xmlns:a16="http://schemas.microsoft.com/office/drawing/2014/main" id="{D2273248-4096-EFA7-2D5E-DCDC7F4C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39626" y="4742145"/>
              <a:ext cx="600475" cy="675303"/>
            </a:xfrm>
            <a:prstGeom prst="rect">
              <a:avLst/>
            </a:prstGeom>
          </p:spPr>
        </p:pic>
        <p:pic>
          <p:nvPicPr>
            <p:cNvPr id="98" name="Picture 6">
              <a:extLst>
                <a:ext uri="{FF2B5EF4-FFF2-40B4-BE49-F238E27FC236}">
                  <a16:creationId xmlns:a16="http://schemas.microsoft.com/office/drawing/2014/main" id="{EAE2A832-2414-78D4-78B8-A3944F4531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979349" y="3548851"/>
              <a:ext cx="173270" cy="16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6">
              <a:extLst>
                <a:ext uri="{FF2B5EF4-FFF2-40B4-BE49-F238E27FC236}">
                  <a16:creationId xmlns:a16="http://schemas.microsoft.com/office/drawing/2014/main" id="{4F54CF1E-C819-F70F-760F-D48A66C377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529801" y="2874452"/>
              <a:ext cx="173270" cy="16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6">
              <a:extLst>
                <a:ext uri="{FF2B5EF4-FFF2-40B4-BE49-F238E27FC236}">
                  <a16:creationId xmlns:a16="http://schemas.microsoft.com/office/drawing/2014/main" id="{B5EE31AC-96A1-1633-94F2-386EDAB44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925528" y="2894748"/>
              <a:ext cx="173270" cy="16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DA45C0-689D-F7A1-71F9-CCA0D7B570D2}"/>
                </a:ext>
              </a:extLst>
            </p:cNvPr>
            <p:cNvSpPr txBox="1"/>
            <p:nvPr/>
          </p:nvSpPr>
          <p:spPr>
            <a:xfrm>
              <a:off x="7176390" y="3463570"/>
              <a:ext cx="513455" cy="284780"/>
            </a:xfrm>
            <a:prstGeom prst="rect">
              <a:avLst/>
            </a:prstGeom>
            <a:ln>
              <a:solidFill>
                <a:srgbClr val="EE770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>
                  <a:cs typeface="Calibri Light"/>
                </a:defRPr>
              </a:lvl1pPr>
            </a:lstStyle>
            <a:p>
              <a:pPr defTabSz="514337">
                <a:defRPr/>
              </a:pPr>
              <a:r>
                <a:rPr lang="en-US" sz="788">
                  <a:solidFill>
                    <a:srgbClr val="000000"/>
                  </a:solidFill>
                  <a:latin typeface="Metropolis Light" pitchFamily="2" charset="77"/>
                </a:rPr>
                <a:t>VPC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39FB0F8-1ED8-2E24-E949-CCB6BF24BFCA}"/>
                </a:ext>
              </a:extLst>
            </p:cNvPr>
            <p:cNvSpPr txBox="1"/>
            <p:nvPr/>
          </p:nvSpPr>
          <p:spPr>
            <a:xfrm>
              <a:off x="7070606" y="3696132"/>
              <a:ext cx="7296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7">
                <a:defRPr/>
              </a:pPr>
              <a:r>
                <a:rPr lang="en-US" sz="600">
                  <a:solidFill>
                    <a:srgbClr val="000000"/>
                  </a:solidFill>
                  <a:latin typeface="Metropolis Light" pitchFamily="2" charset="77"/>
                  <a:cs typeface="Calibri Light"/>
                </a:rPr>
                <a:t>1.4.0.0/16</a:t>
              </a:r>
            </a:p>
          </p:txBody>
        </p:sp>
        <p:pic>
          <p:nvPicPr>
            <p:cNvPr id="108" name="Picture 6">
              <a:extLst>
                <a:ext uri="{FF2B5EF4-FFF2-40B4-BE49-F238E27FC236}">
                  <a16:creationId xmlns:a16="http://schemas.microsoft.com/office/drawing/2014/main" id="{58D6CB13-E37F-EAD8-1ECA-1769B4114B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527394" y="3545591"/>
              <a:ext cx="173270" cy="16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A8B0E3-2157-3E38-8D11-12EC300D3A9B}"/>
                </a:ext>
              </a:extLst>
            </p:cNvPr>
            <p:cNvSpPr txBox="1"/>
            <p:nvPr/>
          </p:nvSpPr>
          <p:spPr>
            <a:xfrm>
              <a:off x="5177270" y="4005857"/>
              <a:ext cx="69907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7">
                <a:defRPr/>
              </a:pPr>
              <a:r>
                <a:rPr lang="en-US" sz="1050">
                  <a:solidFill>
                    <a:srgbClr val="000000"/>
                  </a:solidFill>
                  <a:latin typeface="Metropolis Light" pitchFamily="2" charset="77"/>
                  <a:cs typeface="Calibri Light"/>
                </a:rPr>
                <a:t>BGP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C64C85B-94D8-617C-B3B2-DD0C7F537AC3}"/>
                </a:ext>
              </a:extLst>
            </p:cNvPr>
            <p:cNvSpPr txBox="1"/>
            <p:nvPr/>
          </p:nvSpPr>
          <p:spPr>
            <a:xfrm>
              <a:off x="7085184" y="3296212"/>
              <a:ext cx="7296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7">
                <a:defRPr/>
              </a:pPr>
              <a:r>
                <a:rPr lang="en-US" sz="600">
                  <a:solidFill>
                    <a:srgbClr val="000000"/>
                  </a:solidFill>
                  <a:latin typeface="Metropolis Light" pitchFamily="2" charset="77"/>
                  <a:cs typeface="Calibri Light"/>
                </a:rPr>
                <a:t>1.5.0.0/16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2E0F57F-48C0-9AB2-FB82-13DB45618B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55017" y="2254666"/>
              <a:ext cx="3442414" cy="1825448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514337">
                <a:defRPr/>
              </a:pPr>
              <a:endParaRPr lang="en-US" sz="1050">
                <a:solidFill>
                  <a:srgbClr val="000000"/>
                </a:solidFill>
                <a:latin typeface="Metropolis Light" pitchFamily="2" charset="77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877A92C6-6A6A-4557-C03F-0F9A7E5B6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9579" y="1827971"/>
              <a:ext cx="755909" cy="586215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BEA5457-8451-CB41-E63E-240728D38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81231" y="2198889"/>
              <a:ext cx="393464" cy="377461"/>
            </a:xfrm>
            <a:prstGeom prst="rect">
              <a:avLst/>
            </a:prstGeom>
          </p:spPr>
        </p:pic>
        <p:pic>
          <p:nvPicPr>
            <p:cNvPr id="114" name="Picture 6">
              <a:extLst>
                <a:ext uri="{FF2B5EF4-FFF2-40B4-BE49-F238E27FC236}">
                  <a16:creationId xmlns:a16="http://schemas.microsoft.com/office/drawing/2014/main" id="{49C8865D-6415-6199-BF98-3FAB45FA8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68329" y="3389341"/>
              <a:ext cx="142501" cy="135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0299FC82-0D02-99C5-8DB1-34AC9B836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62592" y="3003880"/>
              <a:ext cx="404471" cy="410201"/>
            </a:xfrm>
            <a:prstGeom prst="rect">
              <a:avLst/>
            </a:prstGeom>
          </p:spPr>
        </p:pic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C36D05-88DE-8BE9-AAF1-1480E171A7CC}"/>
                </a:ext>
              </a:extLst>
            </p:cNvPr>
            <p:cNvCxnSpPr>
              <a:cxnSpLocks/>
              <a:stCxn id="69" idx="3"/>
              <a:endCxn id="115" idx="1"/>
            </p:cNvCxnSpPr>
            <p:nvPr/>
          </p:nvCxnSpPr>
          <p:spPr>
            <a:xfrm>
              <a:off x="5931281" y="3204901"/>
              <a:ext cx="531311" cy="4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6B204C-1168-A84E-BD5B-E34A73415E77}"/>
                </a:ext>
              </a:extLst>
            </p:cNvPr>
            <p:cNvSpPr txBox="1"/>
            <p:nvPr/>
          </p:nvSpPr>
          <p:spPr>
            <a:xfrm>
              <a:off x="5182578" y="2384228"/>
              <a:ext cx="667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 b="1">
                  <a:cs typeface="Calibri Light"/>
                </a:defRPr>
              </a:lvl1pPr>
            </a:lstStyle>
            <a:p>
              <a:pPr algn="ctr" defTabSz="514337">
                <a:defRPr/>
              </a:pPr>
              <a:r>
                <a:rPr lang="en-US" sz="600" b="0">
                  <a:solidFill>
                    <a:srgbClr val="000000"/>
                  </a:solidFill>
                  <a:latin typeface="Metropolis Light" pitchFamily="2" charset="77"/>
                </a:rPr>
                <a:t>Region - 1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326C95A-DCB1-810C-F32D-084D0C7C1F36}"/>
                </a:ext>
              </a:extLst>
            </p:cNvPr>
            <p:cNvSpPr txBox="1"/>
            <p:nvPr/>
          </p:nvSpPr>
          <p:spPr>
            <a:xfrm>
              <a:off x="6306461" y="2385747"/>
              <a:ext cx="667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 b="1">
                  <a:cs typeface="Calibri Light"/>
                </a:defRPr>
              </a:lvl1pPr>
            </a:lstStyle>
            <a:p>
              <a:pPr algn="ctr" defTabSz="514337">
                <a:defRPr/>
              </a:pPr>
              <a:r>
                <a:rPr lang="en-US" sz="600" b="0">
                  <a:solidFill>
                    <a:srgbClr val="000000"/>
                  </a:solidFill>
                  <a:latin typeface="Metropolis Light" pitchFamily="2" charset="77"/>
                </a:rPr>
                <a:t>Region - 2</a:t>
              </a:r>
            </a:p>
          </p:txBody>
        </p:sp>
        <p:pic>
          <p:nvPicPr>
            <p:cNvPr id="119" name="Picture 6">
              <a:extLst>
                <a:ext uri="{FF2B5EF4-FFF2-40B4-BE49-F238E27FC236}">
                  <a16:creationId xmlns:a16="http://schemas.microsoft.com/office/drawing/2014/main" id="{C2E5862C-61EE-D811-AAF1-8509E5206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05390" y="3134477"/>
              <a:ext cx="142501" cy="135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</p:pic>
        <p:pic>
          <p:nvPicPr>
            <p:cNvPr id="120" name="Picture 6">
              <a:extLst>
                <a:ext uri="{FF2B5EF4-FFF2-40B4-BE49-F238E27FC236}">
                  <a16:creationId xmlns:a16="http://schemas.microsoft.com/office/drawing/2014/main" id="{F7754BF0-0D4F-A2B0-F468-112645272B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317684" y="3137146"/>
              <a:ext cx="142501" cy="135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</p:pic>
        <p:pic>
          <p:nvPicPr>
            <p:cNvPr id="121" name="Picture 6">
              <a:extLst>
                <a:ext uri="{FF2B5EF4-FFF2-40B4-BE49-F238E27FC236}">
                  <a16:creationId xmlns:a16="http://schemas.microsoft.com/office/drawing/2014/main" id="{BBB598D5-0E82-4B5F-9A6A-1FA4DFD48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845413" y="3153258"/>
              <a:ext cx="142501" cy="13550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</p:pic>
        <p:pic>
          <p:nvPicPr>
            <p:cNvPr id="122" name="Picture 6">
              <a:extLst>
                <a:ext uri="{FF2B5EF4-FFF2-40B4-BE49-F238E27FC236}">
                  <a16:creationId xmlns:a16="http://schemas.microsoft.com/office/drawing/2014/main" id="{286459A2-9EE7-FA48-CCE7-99138BE68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015791" y="5901188"/>
              <a:ext cx="173270" cy="16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0040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Migration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3BBC8B6-F1F0-5C7A-52F3-99510119C938}"/>
              </a:ext>
            </a:extLst>
          </p:cNvPr>
          <p:cNvSpPr txBox="1">
            <a:spLocks/>
          </p:cNvSpPr>
          <p:nvPr/>
        </p:nvSpPr>
        <p:spPr>
          <a:xfrm>
            <a:off x="4928609" y="610959"/>
            <a:ext cx="402891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Initial environment in a brownfield scenario: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dirty="0">
                <a:ea typeface="Open Sans" panose="020B0606030504020204" pitchFamily="34" charset="0"/>
                <a:cs typeface="Open Sans" panose="020B0606030504020204" pitchFamily="34" charset="0"/>
              </a:rPr>
              <a:t>Several Application VPCs that are connected to the TGW as attachments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dirty="0">
                <a:ea typeface="Open Sans" panose="020B0606030504020204" pitchFamily="34" charset="0"/>
                <a:cs typeface="Open Sans" panose="020B0606030504020204" pitchFamily="34" charset="0"/>
              </a:rPr>
              <a:t>OnPrem connectivity (hybrid – can be DX/IPSec)</a:t>
            </a:r>
          </a:p>
          <a:p>
            <a:pPr marL="0" indent="0">
              <a:buNone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0A86A5-5502-DC68-A580-67832BDA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76846"/>
            <a:ext cx="2794663" cy="31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1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Migration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3BBC8B6-F1F0-5C7A-52F3-99510119C938}"/>
              </a:ext>
            </a:extLst>
          </p:cNvPr>
          <p:cNvSpPr txBox="1">
            <a:spLocks/>
          </p:cNvSpPr>
          <p:nvPr/>
        </p:nvSpPr>
        <p:spPr>
          <a:xfrm>
            <a:off x="4928609" y="610959"/>
            <a:ext cx="402891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Initial environment in a brownfield scenario: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Several Application VPCs that are connected to the TGW as attachments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OnPrem connectivity (hybrid – can be DX/IPSec)</a:t>
            </a:r>
          </a:p>
          <a:p>
            <a:pPr marL="0" indent="0">
              <a:buNone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0A86A5-5502-DC68-A580-67832BDA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76846"/>
            <a:ext cx="2794663" cy="31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662C922-7E95-A4AC-ABA4-3A107245155D}"/>
              </a:ext>
            </a:extLst>
          </p:cNvPr>
          <p:cNvSpPr txBox="1">
            <a:spLocks/>
          </p:cNvSpPr>
          <p:nvPr/>
        </p:nvSpPr>
        <p:spPr>
          <a:xfrm>
            <a:off x="4921867" y="1309153"/>
            <a:ext cx="4028910" cy="3343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Deploy the Aviatrix Controller and CoPilot in a dedicated VPC, in a different AZ where there are no gateways deployed (best practice)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2A700B-EF36-39F0-A549-78EF29460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6756" y="776846"/>
            <a:ext cx="1406783" cy="123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9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Migration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3BBC8B6-F1F0-5C7A-52F3-99510119C938}"/>
              </a:ext>
            </a:extLst>
          </p:cNvPr>
          <p:cNvSpPr txBox="1">
            <a:spLocks/>
          </p:cNvSpPr>
          <p:nvPr/>
        </p:nvSpPr>
        <p:spPr>
          <a:xfrm>
            <a:off x="4928609" y="610959"/>
            <a:ext cx="402891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Initial environment in a brownfield scenario: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Several Application VPCs that are connected to the TGW as attachments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OnPrem connectivity (hybrid – can be DX/IPSec)</a:t>
            </a:r>
          </a:p>
          <a:p>
            <a:pPr marL="0" indent="0">
              <a:buNone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0A86A5-5502-DC68-A580-67832BDA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76846"/>
            <a:ext cx="2794663" cy="31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662C922-7E95-A4AC-ABA4-3A107245155D}"/>
              </a:ext>
            </a:extLst>
          </p:cNvPr>
          <p:cNvSpPr txBox="1">
            <a:spLocks/>
          </p:cNvSpPr>
          <p:nvPr/>
        </p:nvSpPr>
        <p:spPr>
          <a:xfrm>
            <a:off x="4928609" y="1271871"/>
            <a:ext cx="4028910" cy="556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 Deploy the Aviatrix Controller and CoPilot in a dedicated VPC, in a different AZ where there are no gateways deployed (best practice)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423039E7-25B6-9E73-D093-A06ADD9124F0}"/>
              </a:ext>
            </a:extLst>
          </p:cNvPr>
          <p:cNvSpPr txBox="1">
            <a:spLocks/>
          </p:cNvSpPr>
          <p:nvPr/>
        </p:nvSpPr>
        <p:spPr>
          <a:xfrm>
            <a:off x="4932210" y="1887260"/>
            <a:ext cx="3778403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Deploy a Transit VPC and deploy a pair of Transit Gateways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8D877F2-AF00-BA54-F275-E27C157B5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7260" y="2247605"/>
            <a:ext cx="1324375" cy="10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911CC699-1FF6-41F7-C53B-6E89CF24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6756" y="776846"/>
            <a:ext cx="1406783" cy="123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Migration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3BBC8B6-F1F0-5C7A-52F3-99510119C938}"/>
              </a:ext>
            </a:extLst>
          </p:cNvPr>
          <p:cNvSpPr txBox="1">
            <a:spLocks/>
          </p:cNvSpPr>
          <p:nvPr/>
        </p:nvSpPr>
        <p:spPr>
          <a:xfrm>
            <a:off x="4928609" y="610959"/>
            <a:ext cx="402891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Initial environment in a brownfield scenario: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Several Application VPCs that are connected to the TGW as attachments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OnPrem connectivity (hybrid – can be DX/IPSec)</a:t>
            </a:r>
          </a:p>
          <a:p>
            <a:pPr marL="0" indent="0">
              <a:buNone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0A86A5-5502-DC68-A580-67832BDA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76846"/>
            <a:ext cx="2794663" cy="31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662C922-7E95-A4AC-ABA4-3A107245155D}"/>
              </a:ext>
            </a:extLst>
          </p:cNvPr>
          <p:cNvSpPr txBox="1">
            <a:spLocks/>
          </p:cNvSpPr>
          <p:nvPr/>
        </p:nvSpPr>
        <p:spPr>
          <a:xfrm>
            <a:off x="4928609" y="1271871"/>
            <a:ext cx="4028910" cy="556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Deploy the Aviatrix Controller and CoPilot in a dedicated VPC, in a different AZ where there are no gateways deployed (best practice)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423039E7-25B6-9E73-D093-A06ADD9124F0}"/>
              </a:ext>
            </a:extLst>
          </p:cNvPr>
          <p:cNvSpPr txBox="1">
            <a:spLocks/>
          </p:cNvSpPr>
          <p:nvPr/>
        </p:nvSpPr>
        <p:spPr>
          <a:xfrm>
            <a:off x="4925367" y="1828800"/>
            <a:ext cx="3778403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Deploy a Transit VPC and deploy a pair of Transit Gateways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8D877F2-AF00-BA54-F275-E27C157B5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7260" y="2247605"/>
            <a:ext cx="1324375" cy="10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9CF66574-E58D-A730-C442-D0631D442866}"/>
              </a:ext>
            </a:extLst>
          </p:cNvPr>
          <p:cNvSpPr txBox="1">
            <a:spLocks/>
          </p:cNvSpPr>
          <p:nvPr/>
        </p:nvSpPr>
        <p:spPr>
          <a:xfrm>
            <a:off x="4925367" y="2229505"/>
            <a:ext cx="3778403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Establish a back-to-back connection between the Aviatrix  Transit Gateways and the AWS TGW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E00FC03-B2E0-8314-9732-7B902D9E98B3}"/>
              </a:ext>
            </a:extLst>
          </p:cNvPr>
          <p:cNvSpPr/>
          <p:nvPr/>
        </p:nvSpPr>
        <p:spPr>
          <a:xfrm>
            <a:off x="1577947" y="2550218"/>
            <a:ext cx="1140977" cy="217258"/>
          </a:xfrm>
          <a:custGeom>
            <a:avLst/>
            <a:gdLst>
              <a:gd name="connsiteX0" fmla="*/ 0 w 1140977"/>
              <a:gd name="connsiteY0" fmla="*/ 71601 h 217258"/>
              <a:gd name="connsiteX1" fmla="*/ 493614 w 1140977"/>
              <a:gd name="connsiteY1" fmla="*/ 6865 h 217258"/>
              <a:gd name="connsiteX2" fmla="*/ 1140977 w 1140977"/>
              <a:gd name="connsiteY2" fmla="*/ 217258 h 21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977" h="217258">
                <a:moveTo>
                  <a:pt x="0" y="71601"/>
                </a:moveTo>
                <a:cubicBezTo>
                  <a:pt x="151725" y="27095"/>
                  <a:pt x="303451" y="-17411"/>
                  <a:pt x="493614" y="6865"/>
                </a:cubicBezTo>
                <a:cubicBezTo>
                  <a:pt x="683777" y="31141"/>
                  <a:pt x="912377" y="124199"/>
                  <a:pt x="1140977" y="21725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38C550F-3919-A52A-EB07-0EE493B3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6756" y="776846"/>
            <a:ext cx="1406783" cy="123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79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Migration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3BBC8B6-F1F0-5C7A-52F3-99510119C938}"/>
              </a:ext>
            </a:extLst>
          </p:cNvPr>
          <p:cNvSpPr txBox="1">
            <a:spLocks/>
          </p:cNvSpPr>
          <p:nvPr/>
        </p:nvSpPr>
        <p:spPr>
          <a:xfrm>
            <a:off x="4928609" y="610959"/>
            <a:ext cx="402891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Initial environment in a brownfield scenario: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Several Application VPCs that are connected to the TGW as attachments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OnPrem connectivity (hybrid – can be DX/</a:t>
            </a:r>
            <a:r>
              <a:rPr lang="en-US" sz="800" b="1" dirty="0" err="1">
                <a:ea typeface="Open Sans" panose="020B0606030504020204" pitchFamily="34" charset="0"/>
                <a:cs typeface="Open Sans" panose="020B0606030504020204" pitchFamily="34" charset="0"/>
              </a:rPr>
              <a:t>IPSec</a:t>
            </a: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0A86A5-5502-DC68-A580-67832BDA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76846"/>
            <a:ext cx="2794663" cy="316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662C922-7E95-A4AC-ABA4-3A107245155D}"/>
              </a:ext>
            </a:extLst>
          </p:cNvPr>
          <p:cNvSpPr txBox="1">
            <a:spLocks/>
          </p:cNvSpPr>
          <p:nvPr/>
        </p:nvSpPr>
        <p:spPr>
          <a:xfrm>
            <a:off x="4928609" y="1271871"/>
            <a:ext cx="4028910" cy="556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Deploy the Aviatrix Controller and </a:t>
            </a:r>
            <a:r>
              <a:rPr lang="en-US" sz="1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CoPilot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in a dedicated VPC, in a different AZ where there are no gateways deployed (best practice)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423039E7-25B6-9E73-D093-A06ADD9124F0}"/>
              </a:ext>
            </a:extLst>
          </p:cNvPr>
          <p:cNvSpPr txBox="1">
            <a:spLocks/>
          </p:cNvSpPr>
          <p:nvPr/>
        </p:nvSpPr>
        <p:spPr>
          <a:xfrm>
            <a:off x="4925366" y="1842898"/>
            <a:ext cx="3778403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Deploy a Transit VPC and deploy a pair of Transit Gateways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8D877F2-AF00-BA54-F275-E27C157B5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7260" y="2247605"/>
            <a:ext cx="1324375" cy="10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9CF66574-E58D-A730-C442-D0631D442866}"/>
              </a:ext>
            </a:extLst>
          </p:cNvPr>
          <p:cNvSpPr txBox="1">
            <a:spLocks/>
          </p:cNvSpPr>
          <p:nvPr/>
        </p:nvSpPr>
        <p:spPr>
          <a:xfrm>
            <a:off x="4925367" y="2229505"/>
            <a:ext cx="3778403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Establish a back-to-back connection between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the Aviatrix 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Transit Gateways and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the AWS TGW</a:t>
            </a:r>
            <a:endParaRPr lang="en-US" sz="12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E00FC03-B2E0-8314-9732-7B902D9E98B3}"/>
              </a:ext>
            </a:extLst>
          </p:cNvPr>
          <p:cNvSpPr/>
          <p:nvPr/>
        </p:nvSpPr>
        <p:spPr>
          <a:xfrm>
            <a:off x="1577947" y="2550218"/>
            <a:ext cx="1140977" cy="217258"/>
          </a:xfrm>
          <a:custGeom>
            <a:avLst/>
            <a:gdLst>
              <a:gd name="connsiteX0" fmla="*/ 0 w 1140977"/>
              <a:gd name="connsiteY0" fmla="*/ 71601 h 217258"/>
              <a:gd name="connsiteX1" fmla="*/ 493614 w 1140977"/>
              <a:gd name="connsiteY1" fmla="*/ 6865 h 217258"/>
              <a:gd name="connsiteX2" fmla="*/ 1140977 w 1140977"/>
              <a:gd name="connsiteY2" fmla="*/ 217258 h 21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977" h="217258">
                <a:moveTo>
                  <a:pt x="0" y="71601"/>
                </a:moveTo>
                <a:cubicBezTo>
                  <a:pt x="151725" y="27095"/>
                  <a:pt x="303451" y="-17411"/>
                  <a:pt x="493614" y="6865"/>
                </a:cubicBezTo>
                <a:cubicBezTo>
                  <a:pt x="683777" y="31141"/>
                  <a:pt x="912377" y="124199"/>
                  <a:pt x="1140977" y="21725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5F4A90F4-CC6F-366E-12F7-E3FB0DC1785F}"/>
              </a:ext>
            </a:extLst>
          </p:cNvPr>
          <p:cNvSpPr txBox="1">
            <a:spLocks/>
          </p:cNvSpPr>
          <p:nvPr/>
        </p:nvSpPr>
        <p:spPr>
          <a:xfrm>
            <a:off x="4925366" y="2666680"/>
            <a:ext cx="3913160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Deploy the Spoke Gateways inside the Application VPCs (this action will not change any routing)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10542E9F-9B0F-C926-5B7C-BB00EFB4E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888" y="1656699"/>
            <a:ext cx="217742" cy="22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788109-1374-9CD7-6C03-B02E7917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7837" y="1656699"/>
            <a:ext cx="217742" cy="22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7A6CFFE4-4F88-A94D-DC4B-B924C5CAB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2644" y="1656699"/>
            <a:ext cx="217742" cy="22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D5F463B-B11D-E034-24A6-246D75386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6756" y="776846"/>
            <a:ext cx="1406783" cy="123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52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Migration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3BBC8B6-F1F0-5C7A-52F3-99510119C938}"/>
              </a:ext>
            </a:extLst>
          </p:cNvPr>
          <p:cNvSpPr txBox="1">
            <a:spLocks/>
          </p:cNvSpPr>
          <p:nvPr/>
        </p:nvSpPr>
        <p:spPr>
          <a:xfrm>
            <a:off x="4928609" y="610959"/>
            <a:ext cx="402891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Initial environment in a brownfield scenario: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Several Application VPCs that are connected to the TGW as attachments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OnPrem connectivity (hybrid – can be DX/</a:t>
            </a:r>
            <a:r>
              <a:rPr lang="en-US" sz="800" b="1" dirty="0" err="1">
                <a:ea typeface="Open Sans" panose="020B0606030504020204" pitchFamily="34" charset="0"/>
                <a:cs typeface="Open Sans" panose="020B0606030504020204" pitchFamily="34" charset="0"/>
              </a:rPr>
              <a:t>IPSec</a:t>
            </a: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662C922-7E95-A4AC-ABA4-3A107245155D}"/>
              </a:ext>
            </a:extLst>
          </p:cNvPr>
          <p:cNvSpPr txBox="1">
            <a:spLocks/>
          </p:cNvSpPr>
          <p:nvPr/>
        </p:nvSpPr>
        <p:spPr>
          <a:xfrm>
            <a:off x="4928609" y="1271871"/>
            <a:ext cx="4028910" cy="556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Deploy the Aviatrix Controller and </a:t>
            </a:r>
            <a:r>
              <a:rPr lang="en-US" sz="1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CoPilot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in a dedicated VPC, in a different AZ where there are no gateways deployed (best practice)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423039E7-25B6-9E73-D093-A06ADD9124F0}"/>
              </a:ext>
            </a:extLst>
          </p:cNvPr>
          <p:cNvSpPr txBox="1">
            <a:spLocks/>
          </p:cNvSpPr>
          <p:nvPr/>
        </p:nvSpPr>
        <p:spPr>
          <a:xfrm>
            <a:off x="4932210" y="1842898"/>
            <a:ext cx="3778403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Deploy a Transit VPC and deploy a pair of Transit Gateways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8D877F2-AF00-BA54-F275-E27C157B5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7260" y="2247605"/>
            <a:ext cx="1324375" cy="10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9CF66574-E58D-A730-C442-D0631D442866}"/>
              </a:ext>
            </a:extLst>
          </p:cNvPr>
          <p:cNvSpPr txBox="1">
            <a:spLocks/>
          </p:cNvSpPr>
          <p:nvPr/>
        </p:nvSpPr>
        <p:spPr>
          <a:xfrm>
            <a:off x="4925367" y="2229505"/>
            <a:ext cx="3778403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Establish a back-to-back connection between the Transit Gateways and the TGW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5F4A90F4-CC6F-366E-12F7-E3FB0DC1785F}"/>
              </a:ext>
            </a:extLst>
          </p:cNvPr>
          <p:cNvSpPr txBox="1">
            <a:spLocks/>
          </p:cNvSpPr>
          <p:nvPr/>
        </p:nvSpPr>
        <p:spPr>
          <a:xfrm>
            <a:off x="4925367" y="2755177"/>
            <a:ext cx="3913160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Deploy the Spoke Gateways inside the Application VPCs (this action will not change any routing)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EE5F4F2F-176C-EFBB-4E1F-80F4DFE809E5}"/>
              </a:ext>
            </a:extLst>
          </p:cNvPr>
          <p:cNvSpPr txBox="1">
            <a:spLocks/>
          </p:cNvSpPr>
          <p:nvPr/>
        </p:nvSpPr>
        <p:spPr>
          <a:xfrm>
            <a:off x="4925367" y="3238497"/>
            <a:ext cx="3913160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Remove the connections between the VPCs and the TGW and deploy the attachments between the Spoke Gateways and the Transit Gateways 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99BFAF-8B6A-A9A3-F736-B5178B1AE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61445"/>
            <a:ext cx="2672518" cy="30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EE00FC03-B2E0-8314-9732-7B902D9E98B3}"/>
              </a:ext>
            </a:extLst>
          </p:cNvPr>
          <p:cNvSpPr/>
          <p:nvPr/>
        </p:nvSpPr>
        <p:spPr>
          <a:xfrm>
            <a:off x="1551065" y="2591047"/>
            <a:ext cx="1171966" cy="220398"/>
          </a:xfrm>
          <a:custGeom>
            <a:avLst/>
            <a:gdLst>
              <a:gd name="connsiteX0" fmla="*/ 0 w 1140977"/>
              <a:gd name="connsiteY0" fmla="*/ 71601 h 217258"/>
              <a:gd name="connsiteX1" fmla="*/ 493614 w 1140977"/>
              <a:gd name="connsiteY1" fmla="*/ 6865 h 217258"/>
              <a:gd name="connsiteX2" fmla="*/ 1140977 w 1140977"/>
              <a:gd name="connsiteY2" fmla="*/ 217258 h 21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977" h="217258">
                <a:moveTo>
                  <a:pt x="0" y="71601"/>
                </a:moveTo>
                <a:cubicBezTo>
                  <a:pt x="151725" y="27095"/>
                  <a:pt x="303451" y="-17411"/>
                  <a:pt x="493614" y="6865"/>
                </a:cubicBezTo>
                <a:cubicBezTo>
                  <a:pt x="683777" y="31141"/>
                  <a:pt x="912377" y="124199"/>
                  <a:pt x="1140977" y="21725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4A94C6-0B64-6EF6-3C70-DDE1DE91B3F4}"/>
              </a:ext>
            </a:extLst>
          </p:cNvPr>
          <p:cNvCxnSpPr>
            <a:cxnSpLocks/>
          </p:cNvCxnSpPr>
          <p:nvPr/>
        </p:nvCxnSpPr>
        <p:spPr>
          <a:xfrm>
            <a:off x="2079872" y="1877096"/>
            <a:ext cx="1074808" cy="83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F13233-3E74-F9AC-8D5F-FA4BB06F31CE}"/>
              </a:ext>
            </a:extLst>
          </p:cNvPr>
          <p:cNvCxnSpPr>
            <a:cxnSpLocks/>
          </p:cNvCxnSpPr>
          <p:nvPr/>
        </p:nvCxnSpPr>
        <p:spPr>
          <a:xfrm>
            <a:off x="1373085" y="1877096"/>
            <a:ext cx="1781595" cy="83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63160-136D-144D-50F9-659089A86CAF}"/>
              </a:ext>
            </a:extLst>
          </p:cNvPr>
          <p:cNvCxnSpPr>
            <a:cxnSpLocks/>
          </p:cNvCxnSpPr>
          <p:nvPr/>
        </p:nvCxnSpPr>
        <p:spPr>
          <a:xfrm>
            <a:off x="660759" y="1877096"/>
            <a:ext cx="2493921" cy="83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>
            <a:extLst>
              <a:ext uri="{FF2B5EF4-FFF2-40B4-BE49-F238E27FC236}">
                <a16:creationId xmlns:a16="http://schemas.microsoft.com/office/drawing/2014/main" id="{5898A3FD-B96D-7D77-0F81-927DEE5DE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6756" y="776846"/>
            <a:ext cx="1406783" cy="123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0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C35EB5-DB40-BACE-6ECD-03BFBA6E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73" y="856048"/>
            <a:ext cx="2760426" cy="312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EC2E6014-669D-BD4B-899E-74C7A76D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Migration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634AA-515F-7C47-B283-32BAE5885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3BBC8B6-F1F0-5C7A-52F3-99510119C938}"/>
              </a:ext>
            </a:extLst>
          </p:cNvPr>
          <p:cNvSpPr txBox="1">
            <a:spLocks/>
          </p:cNvSpPr>
          <p:nvPr/>
        </p:nvSpPr>
        <p:spPr>
          <a:xfrm>
            <a:off x="4928609" y="610959"/>
            <a:ext cx="4028910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Initial environment in a brownfield scenario: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Several Application VPCs that are connected to the TGW as attachments</a:t>
            </a:r>
          </a:p>
          <a:p>
            <a:pPr lvl="1">
              <a:buClr>
                <a:srgbClr val="D94101"/>
              </a:buClr>
              <a:buFont typeface="Wingdings" pitchFamily="2" charset="2"/>
              <a:buChar char="Ø"/>
            </a:pP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OnPrem connectivity (hybrid – can be DX/</a:t>
            </a:r>
            <a:r>
              <a:rPr lang="en-US" sz="800" b="1" dirty="0" err="1">
                <a:ea typeface="Open Sans" panose="020B0606030504020204" pitchFamily="34" charset="0"/>
                <a:cs typeface="Open Sans" panose="020B0606030504020204" pitchFamily="34" charset="0"/>
              </a:rPr>
              <a:t>IPSec</a:t>
            </a:r>
            <a:r>
              <a:rPr lang="en-US" sz="800" b="1" dirty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662C922-7E95-A4AC-ABA4-3A107245155D}"/>
              </a:ext>
            </a:extLst>
          </p:cNvPr>
          <p:cNvSpPr txBox="1">
            <a:spLocks/>
          </p:cNvSpPr>
          <p:nvPr/>
        </p:nvSpPr>
        <p:spPr>
          <a:xfrm>
            <a:off x="4928609" y="1271871"/>
            <a:ext cx="4028910" cy="556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Deploy the Aviatrix Controller and </a:t>
            </a:r>
            <a:r>
              <a:rPr lang="en-US" sz="1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CoPilot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in a dedicated VPC, in a different AZ where there are no gateways deployed (best practice)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423039E7-25B6-9E73-D093-A06ADD9124F0}"/>
              </a:ext>
            </a:extLst>
          </p:cNvPr>
          <p:cNvSpPr txBox="1">
            <a:spLocks/>
          </p:cNvSpPr>
          <p:nvPr/>
        </p:nvSpPr>
        <p:spPr>
          <a:xfrm>
            <a:off x="4925367" y="1829027"/>
            <a:ext cx="3778403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Deploy a Transit VPC and deploy a pair of Transit Gateways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8D877F2-AF00-BA54-F275-E27C157B5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7260" y="2247605"/>
            <a:ext cx="1324375" cy="10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9CF66574-E58D-A730-C442-D0631D442866}"/>
              </a:ext>
            </a:extLst>
          </p:cNvPr>
          <p:cNvSpPr txBox="1">
            <a:spLocks/>
          </p:cNvSpPr>
          <p:nvPr/>
        </p:nvSpPr>
        <p:spPr>
          <a:xfrm>
            <a:off x="4925367" y="2229505"/>
            <a:ext cx="3778403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Establish a back-to-back connection between the Transit Gateways and the TGW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5F4A90F4-CC6F-366E-12F7-E3FB0DC1785F}"/>
              </a:ext>
            </a:extLst>
          </p:cNvPr>
          <p:cNvSpPr txBox="1">
            <a:spLocks/>
          </p:cNvSpPr>
          <p:nvPr/>
        </p:nvSpPr>
        <p:spPr>
          <a:xfrm>
            <a:off x="4925367" y="2755177"/>
            <a:ext cx="3913160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Deploy the Spoke Gateways inside the Application VPCs (this action will not change any routing)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EE5F4F2F-176C-EFBB-4E1F-80F4DFE809E5}"/>
              </a:ext>
            </a:extLst>
          </p:cNvPr>
          <p:cNvSpPr txBox="1">
            <a:spLocks/>
          </p:cNvSpPr>
          <p:nvPr/>
        </p:nvSpPr>
        <p:spPr>
          <a:xfrm>
            <a:off x="4925367" y="3238497"/>
            <a:ext cx="3913160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Remove the connections between the VPCs and the TGW and deploy the attachments between the Spoke Gateways and the Transit Gateways 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4A94C6-0B64-6EF6-3C70-DDE1DE91B3F4}"/>
              </a:ext>
            </a:extLst>
          </p:cNvPr>
          <p:cNvCxnSpPr>
            <a:cxnSpLocks/>
          </p:cNvCxnSpPr>
          <p:nvPr/>
        </p:nvCxnSpPr>
        <p:spPr>
          <a:xfrm>
            <a:off x="2079872" y="1877096"/>
            <a:ext cx="1069093" cy="831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F13233-3E74-F9AC-8D5F-FA4BB06F31CE}"/>
              </a:ext>
            </a:extLst>
          </p:cNvPr>
          <p:cNvCxnSpPr>
            <a:cxnSpLocks/>
          </p:cNvCxnSpPr>
          <p:nvPr/>
        </p:nvCxnSpPr>
        <p:spPr>
          <a:xfrm>
            <a:off x="1373085" y="1877096"/>
            <a:ext cx="1775880" cy="831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63160-136D-144D-50F9-659089A86CAF}"/>
              </a:ext>
            </a:extLst>
          </p:cNvPr>
          <p:cNvCxnSpPr>
            <a:cxnSpLocks/>
          </p:cNvCxnSpPr>
          <p:nvPr/>
        </p:nvCxnSpPr>
        <p:spPr>
          <a:xfrm>
            <a:off x="660759" y="1877096"/>
            <a:ext cx="2488206" cy="831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0CF0C0EB-2C6A-E930-ABBA-CF2DEAD2277E}"/>
              </a:ext>
            </a:extLst>
          </p:cNvPr>
          <p:cNvSpPr txBox="1">
            <a:spLocks/>
          </p:cNvSpPr>
          <p:nvPr/>
        </p:nvSpPr>
        <p:spPr>
          <a:xfrm>
            <a:off x="4925367" y="3890569"/>
            <a:ext cx="3913160" cy="684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Deploy an Aviatrix Edge and then connect the Edge to the Transit Gateways. If you are not looking for HPE, you can also connect the WAN router as an </a:t>
            </a:r>
            <a:r>
              <a:rPr lang="en-US" sz="1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IPSec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 connectivity to the Transit Gateways. Last but </a:t>
            </a:r>
            <a:r>
              <a:rPr lang="en-US" sz="1200" b="1">
                <a:ea typeface="Open Sans" panose="020B0606030504020204" pitchFamily="34" charset="0"/>
                <a:cs typeface="Open Sans" panose="020B0606030504020204" pitchFamily="34" charset="0"/>
              </a:rPr>
              <a:t>not least</a:t>
            </a:r>
            <a:r>
              <a:rPr lang="en-US" sz="1200" b="1" dirty="0">
                <a:ea typeface="Open Sans" panose="020B0606030504020204" pitchFamily="34" charset="0"/>
                <a:cs typeface="Open Sans" panose="020B0606030504020204" pitchFamily="34" charset="0"/>
              </a:rPr>
              <a:t>, remove the TGW.</a:t>
            </a:r>
          </a:p>
          <a:p>
            <a:pPr>
              <a:buFont typeface="Wingdings" pitchFamily="2" charset="2"/>
              <a:buChar char="q"/>
            </a:pP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en-US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AFFA14-2BC7-EDC5-C303-8277BDB79DBC}"/>
              </a:ext>
            </a:extLst>
          </p:cNvPr>
          <p:cNvCxnSpPr>
            <a:cxnSpLocks/>
          </p:cNvCxnSpPr>
          <p:nvPr/>
        </p:nvCxnSpPr>
        <p:spPr>
          <a:xfrm flipH="1">
            <a:off x="2257678" y="2796580"/>
            <a:ext cx="712099" cy="569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>
            <a:extLst>
              <a:ext uri="{FF2B5EF4-FFF2-40B4-BE49-F238E27FC236}">
                <a16:creationId xmlns:a16="http://schemas.microsoft.com/office/drawing/2014/main" id="{5C4D8AF7-0FE7-5893-EC37-F50C1BE7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6756" y="776846"/>
            <a:ext cx="1406783" cy="123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51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8D0549-114E-5745-8374-847CE20B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Transit Gateway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69B4E-7D35-A425-B93D-BEFEED7B12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404" y="808038"/>
            <a:ext cx="4264971" cy="3376612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dirty="0">
                <a:latin typeface="Metropolis" pitchFamily="2" charset="77"/>
              </a:rPr>
              <a:t>Transit for VPC-to-VPC communication</a:t>
            </a:r>
          </a:p>
          <a:p>
            <a:r>
              <a:rPr lang="en-US" b="0" dirty="0">
                <a:latin typeface="Metropolis" pitchFamily="2" charset="77"/>
              </a:rPr>
              <a:t>“Black box” very little visibility</a:t>
            </a:r>
          </a:p>
          <a:p>
            <a:pPr>
              <a:defRPr/>
            </a:pPr>
            <a:r>
              <a:rPr lang="en-US" dirty="0">
                <a:latin typeface="Metropolis" pitchFamily="2" charset="77"/>
              </a:rPr>
              <a:t>Manual VPC routing table management</a:t>
            </a:r>
          </a:p>
          <a:p>
            <a:pPr>
              <a:defRPr/>
            </a:pPr>
            <a:r>
              <a:rPr lang="en-US" dirty="0">
                <a:latin typeface="Metropolis" pitchFamily="2" charset="77"/>
              </a:rPr>
              <a:t>Limited routing capability</a:t>
            </a:r>
          </a:p>
          <a:p>
            <a:pPr>
              <a:defRPr/>
            </a:pPr>
            <a:r>
              <a:rPr lang="en-US" dirty="0">
                <a:latin typeface="Metropolis" pitchFamily="2" charset="77"/>
              </a:rPr>
              <a:t>Limited (static), multi-region support</a:t>
            </a:r>
          </a:p>
          <a:p>
            <a:pPr>
              <a:defRPr/>
            </a:pPr>
            <a:r>
              <a:rPr lang="en-US" dirty="0">
                <a:latin typeface="Metropolis" pitchFamily="2" charset="77"/>
              </a:rPr>
              <a:t>Complex Segmentation</a:t>
            </a:r>
          </a:p>
          <a:p>
            <a:pPr>
              <a:defRPr/>
            </a:pPr>
            <a:r>
              <a:rPr lang="en-US" dirty="0">
                <a:latin typeface="Metropolis" pitchFamily="2" charset="77"/>
              </a:rPr>
              <a:t>No overlapping IP support</a:t>
            </a:r>
          </a:p>
          <a:p>
            <a:pPr>
              <a:defRPr/>
            </a:pPr>
            <a:r>
              <a:rPr lang="en-US" dirty="0">
                <a:latin typeface="Metropolis" pitchFamily="2" charset="77"/>
              </a:rPr>
              <a:t>Complicated L4-7 firewall insertion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42A589-678C-5D43-9C2C-FE3C651DDA1F}"/>
              </a:ext>
            </a:extLst>
          </p:cNvPr>
          <p:cNvGrpSpPr/>
          <p:nvPr/>
        </p:nvGrpSpPr>
        <p:grpSpPr>
          <a:xfrm>
            <a:off x="5068829" y="1498710"/>
            <a:ext cx="4003266" cy="2146082"/>
            <a:chOff x="6296565" y="1623848"/>
            <a:chExt cx="5337688" cy="2861442"/>
          </a:xfrm>
        </p:grpSpPr>
        <p:pic>
          <p:nvPicPr>
            <p:cNvPr id="5" name="Picture 2" descr="Image result for AWS TGW">
              <a:extLst>
                <a:ext uri="{FF2B5EF4-FFF2-40B4-BE49-F238E27FC236}">
                  <a16:creationId xmlns:a16="http://schemas.microsoft.com/office/drawing/2014/main" id="{F760F978-691B-8F41-B15A-7B5678BC0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6565" y="1623848"/>
              <a:ext cx="5337688" cy="2861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733EB2-9DA9-C04B-8C87-897A649A3B88}"/>
                </a:ext>
              </a:extLst>
            </p:cNvPr>
            <p:cNvSpPr/>
            <p:nvPr/>
          </p:nvSpPr>
          <p:spPr>
            <a:xfrm>
              <a:off x="7575331" y="2885090"/>
              <a:ext cx="370490" cy="449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1050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512A6C-2A4E-6A4C-9223-2C0CF4AAAD68}"/>
                </a:ext>
              </a:extLst>
            </p:cNvPr>
            <p:cNvSpPr/>
            <p:nvPr/>
          </p:nvSpPr>
          <p:spPr>
            <a:xfrm>
              <a:off x="7819697" y="3180693"/>
              <a:ext cx="543909" cy="3663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1050">
                <a:solidFill>
                  <a:prstClr val="white"/>
                </a:solidFill>
                <a:latin typeface="Open Sans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ACE5617-0CEC-694A-9BBF-BC4E18844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50453" y="2869719"/>
              <a:ext cx="572338" cy="58363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725A59-1798-CB45-AAC6-976151B3861E}"/>
              </a:ext>
            </a:extLst>
          </p:cNvPr>
          <p:cNvGrpSpPr/>
          <p:nvPr/>
        </p:nvGrpSpPr>
        <p:grpSpPr>
          <a:xfrm>
            <a:off x="5375670" y="2941155"/>
            <a:ext cx="859157" cy="300082"/>
            <a:chOff x="6540147" y="3547086"/>
            <a:chExt cx="1145543" cy="4001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B3369C-ACF1-3A47-A3DC-A953B1D1010F}"/>
                </a:ext>
              </a:extLst>
            </p:cNvPr>
            <p:cNvSpPr txBox="1"/>
            <p:nvPr/>
          </p:nvSpPr>
          <p:spPr>
            <a:xfrm>
              <a:off x="6540147" y="3547086"/>
              <a:ext cx="654270" cy="4001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ctr" defTabSz="685783">
                <a:defRPr/>
              </a:pPr>
              <a:r>
                <a:rPr lang="en-US" sz="675">
                  <a:solidFill>
                    <a:prstClr val="white"/>
                  </a:solidFill>
                  <a:latin typeface="Century Gothic"/>
                </a:rPr>
                <a:t>100 CIDRs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CB94EB-B13E-6C4E-B5E8-6A1ADFA4815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7194417" y="3731753"/>
              <a:ext cx="491273" cy="1538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F8249-CDBC-D74F-B41A-AC21162A174E}"/>
              </a:ext>
            </a:extLst>
          </p:cNvPr>
          <p:cNvGrpSpPr/>
          <p:nvPr/>
        </p:nvGrpSpPr>
        <p:grpSpPr>
          <a:xfrm>
            <a:off x="6027905" y="2283903"/>
            <a:ext cx="924317" cy="300082"/>
            <a:chOff x="7520152" y="2685237"/>
            <a:chExt cx="1232423" cy="400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87BAC0-D736-4147-82C3-55FD748D443F}"/>
                </a:ext>
              </a:extLst>
            </p:cNvPr>
            <p:cNvSpPr txBox="1"/>
            <p:nvPr/>
          </p:nvSpPr>
          <p:spPr>
            <a:xfrm>
              <a:off x="8098305" y="2685237"/>
              <a:ext cx="654270" cy="4001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ctr" defTabSz="685783">
                <a:defRPr/>
              </a:pPr>
              <a:r>
                <a:rPr lang="en-US" sz="675">
                  <a:solidFill>
                    <a:prstClr val="white"/>
                  </a:solidFill>
                  <a:latin typeface="Century Gothic"/>
                </a:rPr>
                <a:t>20 CIDRs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CA32C7-DFA1-C241-813B-4323073E32E7}"/>
                </a:ext>
              </a:extLst>
            </p:cNvPr>
            <p:cNvCxnSpPr/>
            <p:nvPr/>
          </p:nvCxnSpPr>
          <p:spPr>
            <a:xfrm flipH="1">
              <a:off x="7520152" y="2861441"/>
              <a:ext cx="551793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319039-F978-3441-8816-D584E0069224}"/>
              </a:ext>
            </a:extLst>
          </p:cNvPr>
          <p:cNvSpPr txBox="1"/>
          <p:nvPr/>
        </p:nvSpPr>
        <p:spPr>
          <a:xfrm>
            <a:off x="6706870" y="1680038"/>
            <a:ext cx="888987" cy="30008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675">
                <a:solidFill>
                  <a:prstClr val="white"/>
                </a:solidFill>
                <a:latin typeface="Century Gothic"/>
              </a:rPr>
              <a:t>No CIDR Summarization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7DCC56-3771-F2C8-DE4D-41C719CFA49A}"/>
              </a:ext>
            </a:extLst>
          </p:cNvPr>
          <p:cNvGrpSpPr/>
          <p:nvPr/>
        </p:nvGrpSpPr>
        <p:grpSpPr>
          <a:xfrm>
            <a:off x="7772113" y="2150770"/>
            <a:ext cx="981448" cy="1452658"/>
            <a:chOff x="10362817" y="2867693"/>
            <a:chExt cx="1308597" cy="19368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64BC35-DA77-87AE-A364-E97CBE7A589E}"/>
                </a:ext>
              </a:extLst>
            </p:cNvPr>
            <p:cNvSpPr txBox="1"/>
            <p:nvPr/>
          </p:nvSpPr>
          <p:spPr>
            <a:xfrm>
              <a:off x="11017143" y="2867693"/>
              <a:ext cx="654271" cy="261611"/>
            </a:xfrm>
            <a:prstGeom prst="rect">
              <a:avLst/>
            </a:prstGeom>
            <a:solidFill>
              <a:srgbClr val="F78339"/>
            </a:solidFill>
            <a:ln>
              <a:noFill/>
            </a:ln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ctr" defTabSz="685783">
                <a:defRPr/>
              </a:pPr>
              <a:r>
                <a:rPr lang="en-US" sz="675">
                  <a:solidFill>
                    <a:prstClr val="white"/>
                  </a:solidFill>
                  <a:latin typeface="Century Gothic"/>
                </a:rPr>
                <a:t>Prod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FBE3A0-FCD6-5343-0833-00ADE39E7C81}"/>
                </a:ext>
              </a:extLst>
            </p:cNvPr>
            <p:cNvSpPr txBox="1"/>
            <p:nvPr/>
          </p:nvSpPr>
          <p:spPr>
            <a:xfrm>
              <a:off x="11009932" y="4542959"/>
              <a:ext cx="654271" cy="26161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ctr" defTabSz="685783">
                <a:defRPr/>
              </a:pPr>
              <a:r>
                <a:rPr lang="en-US" sz="675">
                  <a:solidFill>
                    <a:prstClr val="white"/>
                  </a:solidFill>
                  <a:latin typeface="Century Gothic"/>
                </a:rPr>
                <a:t>Dev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8B1E35A-F64F-E90E-C701-BAB6F2A33D90}"/>
                </a:ext>
              </a:extLst>
            </p:cNvPr>
            <p:cNvSpPr/>
            <p:nvPr/>
          </p:nvSpPr>
          <p:spPr>
            <a:xfrm>
              <a:off x="10362817" y="3094182"/>
              <a:ext cx="979438" cy="1043709"/>
            </a:xfrm>
            <a:custGeom>
              <a:avLst/>
              <a:gdLst>
                <a:gd name="connsiteX0" fmla="*/ 979438 w 979438"/>
                <a:gd name="connsiteY0" fmla="*/ 0 h 1043709"/>
                <a:gd name="connsiteX1" fmla="*/ 383 w 979438"/>
                <a:gd name="connsiteY1" fmla="*/ 332509 h 1043709"/>
                <a:gd name="connsiteX2" fmla="*/ 887074 w 979438"/>
                <a:gd name="connsiteY2" fmla="*/ 1043709 h 104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438" h="1043709">
                  <a:moveTo>
                    <a:pt x="979438" y="0"/>
                  </a:moveTo>
                  <a:cubicBezTo>
                    <a:pt x="497607" y="79279"/>
                    <a:pt x="15777" y="158558"/>
                    <a:pt x="383" y="332509"/>
                  </a:cubicBezTo>
                  <a:cubicBezTo>
                    <a:pt x="-15011" y="506460"/>
                    <a:pt x="436031" y="775084"/>
                    <a:pt x="887074" y="1043709"/>
                  </a:cubicBezTo>
                </a:path>
              </a:pathLst>
            </a:custGeom>
            <a:noFill/>
            <a:ln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491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E28B-321B-A825-D0F9-8F26F72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Aviatrix Orchestrated AWS Transit Gateway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FB0B4-F0F8-815C-9CFB-E8175981D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BA618E-D196-C235-E344-0BCB9A09084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75098" y="2017845"/>
            <a:ext cx="183060" cy="67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40AA8D-9415-89E7-B91D-A2CABCBC12B0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6909835" y="1911899"/>
            <a:ext cx="478035" cy="326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7BC1762-858E-5AE1-C698-A5CB24B660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6482" y="2084971"/>
            <a:ext cx="303353" cy="307651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8301C90-7FD9-8BFC-4A44-F41A281D0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16259" y="2277822"/>
            <a:ext cx="129953" cy="1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8079B6-86E2-9866-4B37-795D967811A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758159" y="2392621"/>
            <a:ext cx="8114" cy="668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59025942-80D2-3DBE-D0AF-CE486C7E7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34624" y="3060819"/>
            <a:ext cx="263297" cy="3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61767D-E4A7-CC25-FE84-6DE250FEF86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6909835" y="2238797"/>
            <a:ext cx="476230" cy="176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C6F4D93-E458-A020-6D25-901887E16375}"/>
              </a:ext>
            </a:extLst>
          </p:cNvPr>
          <p:cNvSpPr txBox="1">
            <a:spLocks/>
          </p:cNvSpPr>
          <p:nvPr/>
        </p:nvSpPr>
        <p:spPr>
          <a:xfrm>
            <a:off x="544795" y="723073"/>
            <a:ext cx="4842176" cy="406256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85000"/>
            </a:pPr>
            <a:r>
              <a:rPr lang="en-US" sz="1200" dirty="0">
                <a:latin typeface="Metropolis" pitchFamily="2" charset="77"/>
              </a:rPr>
              <a:t>Removes burden of route table management</a:t>
            </a:r>
          </a:p>
          <a:p>
            <a:pPr marL="259854" lvl="1" indent="-130373">
              <a:lnSpc>
                <a:spcPct val="100000"/>
              </a:lnSpc>
              <a:buSzPct val="75000"/>
            </a:pPr>
            <a:r>
              <a:rPr lang="en-US" sz="1100" dirty="0">
                <a:latin typeface="Metropolis" pitchFamily="2" charset="77"/>
              </a:rPr>
              <a:t>Automatically create, update &amp; manage VPC route tables</a:t>
            </a:r>
          </a:p>
          <a:p>
            <a:pPr marL="259854" lvl="1" indent="-130373">
              <a:lnSpc>
                <a:spcPct val="100000"/>
              </a:lnSpc>
              <a:buSzPct val="75000"/>
            </a:pPr>
            <a:r>
              <a:rPr lang="en-US" sz="1100" dirty="0">
                <a:latin typeface="Metropolis" pitchFamily="2" charset="77"/>
              </a:rPr>
              <a:t>Propagates on-prem BGP routes to VPCs</a:t>
            </a:r>
          </a:p>
          <a:p>
            <a:pPr marL="259854" lvl="1" indent="-130373">
              <a:lnSpc>
                <a:spcPct val="100000"/>
              </a:lnSpc>
              <a:buSzPct val="75000"/>
            </a:pPr>
            <a:r>
              <a:rPr lang="en-US" sz="1100" dirty="0">
                <a:latin typeface="Metropolis" pitchFamily="2" charset="77"/>
              </a:rPr>
              <a:t>New CIDRs/VPC routes updated on all other VPCs</a:t>
            </a:r>
          </a:p>
          <a:p>
            <a:pPr>
              <a:lnSpc>
                <a:spcPct val="100000"/>
              </a:lnSpc>
              <a:buSzPct val="85000"/>
            </a:pPr>
            <a:r>
              <a:rPr lang="en-US" sz="1200" dirty="0">
                <a:latin typeface="Metropolis" pitchFamily="2" charset="77"/>
              </a:rPr>
              <a:t>Simplifies sharing AWS TGW between accounts</a:t>
            </a:r>
          </a:p>
          <a:p>
            <a:pPr marL="259854" lvl="1" indent="-130373">
              <a:lnSpc>
                <a:spcPct val="100000"/>
              </a:lnSpc>
            </a:pPr>
            <a:r>
              <a:rPr lang="en-US" sz="1100" dirty="0">
                <a:latin typeface="Metropolis" pitchFamily="2" charset="77"/>
              </a:rPr>
              <a:t>Manages AWS TGW route tables, domains, propagations etc.</a:t>
            </a:r>
          </a:p>
          <a:p>
            <a:pPr>
              <a:lnSpc>
                <a:spcPct val="100000"/>
              </a:lnSpc>
              <a:buSzPct val="85000"/>
            </a:pPr>
            <a:r>
              <a:rPr lang="en-US" sz="1200" dirty="0">
                <a:latin typeface="Metropolis" pitchFamily="2" charset="77"/>
              </a:rPr>
              <a:t>Adds route approvals and traffic engineering options</a:t>
            </a:r>
          </a:p>
          <a:p>
            <a:pPr>
              <a:lnSpc>
                <a:spcPct val="100000"/>
              </a:lnSpc>
              <a:buSzPct val="85000"/>
            </a:pPr>
            <a:r>
              <a:rPr lang="en-US" sz="1200" dirty="0">
                <a:latin typeface="Metropolis" pitchFamily="2" charset="77"/>
              </a:rPr>
              <a:t>Dynamic Routing for Multi-Region/Multi-Transit Gateway</a:t>
            </a:r>
          </a:p>
          <a:p>
            <a:pPr>
              <a:lnSpc>
                <a:spcPct val="100000"/>
              </a:lnSpc>
              <a:buSzPct val="85000"/>
            </a:pPr>
            <a:r>
              <a:rPr lang="en-US" sz="1200" dirty="0">
                <a:latin typeface="Metropolis" pitchFamily="2" charset="77"/>
              </a:rPr>
              <a:t>Advanced capabilities like Security Domains</a:t>
            </a:r>
          </a:p>
          <a:p>
            <a:pPr>
              <a:lnSpc>
                <a:spcPct val="100000"/>
              </a:lnSpc>
              <a:buSzPct val="85000"/>
            </a:pPr>
            <a:r>
              <a:rPr lang="en-US" sz="1200" dirty="0">
                <a:latin typeface="Metropolis" pitchFamily="2" charset="77"/>
              </a:rPr>
              <a:t>High performance and scalable Next-Generation L4-7 firewalls</a:t>
            </a:r>
          </a:p>
          <a:p>
            <a:pPr>
              <a:lnSpc>
                <a:spcPct val="100000"/>
              </a:lnSpc>
              <a:buSzPct val="85000"/>
            </a:pPr>
            <a:r>
              <a:rPr lang="en-US" sz="1200" dirty="0">
                <a:latin typeface="Metropolis" pitchFamily="2" charset="77"/>
              </a:rPr>
              <a:t>Line-rate encryption to on-prem</a:t>
            </a:r>
          </a:p>
          <a:p>
            <a:pPr>
              <a:lnSpc>
                <a:spcPct val="100000"/>
              </a:lnSpc>
              <a:buSzPct val="85000"/>
            </a:pPr>
            <a:r>
              <a:rPr lang="en-US" sz="1200" dirty="0">
                <a:latin typeface="Metropolis" pitchFamily="2" charset="77"/>
              </a:rPr>
              <a:t>Simplified Terraform Provider that works cross region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E45183-A6B0-2D13-6B11-F44FC4A5DB2A}"/>
              </a:ext>
            </a:extLst>
          </p:cNvPr>
          <p:cNvSpPr/>
          <p:nvPr/>
        </p:nvSpPr>
        <p:spPr>
          <a:xfrm>
            <a:off x="5542314" y="1246169"/>
            <a:ext cx="378630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337">
              <a:defRPr/>
            </a:pPr>
            <a:r>
              <a:rPr lang="en-US" sz="788">
                <a:solidFill>
                  <a:srgbClr val="000000"/>
                </a:solidFill>
                <a:latin typeface="Metropolis Light" pitchFamily="2" charset="77"/>
                <a:cs typeface="Calibri Light"/>
              </a:rPr>
              <a:t>AWS</a:t>
            </a:r>
            <a:endParaRPr lang="en-US" sz="1500">
              <a:solidFill>
                <a:srgbClr val="000000"/>
              </a:solidFill>
              <a:latin typeface="Metropolis Ligh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BD356-DCB9-4CC6-698F-7113842F496A}"/>
              </a:ext>
            </a:extLst>
          </p:cNvPr>
          <p:cNvSpPr txBox="1"/>
          <p:nvPr/>
        </p:nvSpPr>
        <p:spPr>
          <a:xfrm>
            <a:off x="6227069" y="1832164"/>
            <a:ext cx="346638" cy="213585"/>
          </a:xfrm>
          <a:prstGeom prst="rect">
            <a:avLst/>
          </a:prstGeom>
          <a:ln>
            <a:solidFill>
              <a:srgbClr val="EE770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cs typeface="Calibri Light"/>
              </a:defRPr>
            </a:lvl1pPr>
          </a:lstStyle>
          <a:p>
            <a:pPr defTabSz="514337">
              <a:defRPr/>
            </a:pPr>
            <a:r>
              <a:rPr lang="en-US" sz="788">
                <a:solidFill>
                  <a:srgbClr val="000000"/>
                </a:solidFill>
                <a:latin typeface="Metropolis Light" pitchFamily="2" charset="77"/>
              </a:rPr>
              <a:t>VPC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F38D9-CD70-7724-E12D-5C7A143905E3}"/>
              </a:ext>
            </a:extLst>
          </p:cNvPr>
          <p:cNvSpPr txBox="1"/>
          <p:nvPr/>
        </p:nvSpPr>
        <p:spPr>
          <a:xfrm>
            <a:off x="7387870" y="1805106"/>
            <a:ext cx="383286" cy="213585"/>
          </a:xfrm>
          <a:prstGeom prst="rect">
            <a:avLst/>
          </a:prstGeom>
          <a:ln>
            <a:solidFill>
              <a:srgbClr val="EE770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cs typeface="Calibri Light"/>
              </a:defRPr>
            </a:lvl1pPr>
          </a:lstStyle>
          <a:p>
            <a:pPr defTabSz="514337">
              <a:defRPr/>
            </a:pPr>
            <a:r>
              <a:rPr lang="en-US" sz="788">
                <a:solidFill>
                  <a:srgbClr val="000000"/>
                </a:solidFill>
                <a:latin typeface="Metropolis Light" pitchFamily="2" charset="77"/>
              </a:rPr>
              <a:t>VPC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5251E1-C6FC-8C3B-E3EB-530AA796D227}"/>
              </a:ext>
            </a:extLst>
          </p:cNvPr>
          <p:cNvSpPr txBox="1"/>
          <p:nvPr/>
        </p:nvSpPr>
        <p:spPr>
          <a:xfrm>
            <a:off x="6404319" y="3776199"/>
            <a:ext cx="748981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37">
              <a:defRPr/>
            </a:pPr>
            <a:r>
              <a:rPr lang="en-US" sz="788">
                <a:solidFill>
                  <a:srgbClr val="000000"/>
                </a:solidFill>
                <a:latin typeface="Metropolis Light" pitchFamily="2" charset="77"/>
                <a:cs typeface="Calibri Light"/>
              </a:rPr>
              <a:t>Data Center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657AE-F123-111C-21EC-57EB425FCD1B}"/>
              </a:ext>
            </a:extLst>
          </p:cNvPr>
          <p:cNvSpPr txBox="1"/>
          <p:nvPr/>
        </p:nvSpPr>
        <p:spPr>
          <a:xfrm>
            <a:off x="6174665" y="1706484"/>
            <a:ext cx="5002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cs typeface="Calibri Light"/>
              </a:defRPr>
            </a:lvl1pPr>
          </a:lstStyle>
          <a:p>
            <a:pPr defTabSz="514337">
              <a:defRPr/>
            </a:pPr>
            <a:r>
              <a:rPr lang="en-US" sz="600" b="0">
                <a:solidFill>
                  <a:srgbClr val="000000"/>
                </a:solidFill>
                <a:latin typeface="Metropolis Light" pitchFamily="2" charset="77"/>
              </a:rPr>
              <a:t>1.1.0.0/16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E46CC-64C1-890C-A19E-D071A62419DD}"/>
              </a:ext>
            </a:extLst>
          </p:cNvPr>
          <p:cNvSpPr txBox="1"/>
          <p:nvPr/>
        </p:nvSpPr>
        <p:spPr>
          <a:xfrm>
            <a:off x="7306727" y="1658911"/>
            <a:ext cx="5472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37">
              <a:defRPr/>
            </a:pPr>
            <a:r>
              <a:rPr lang="en-US" sz="600">
                <a:solidFill>
                  <a:srgbClr val="000000"/>
                </a:solidFill>
                <a:latin typeface="Metropolis Light" pitchFamily="2" charset="77"/>
                <a:cs typeface="Calibri Light"/>
              </a:rPr>
              <a:t>1.3.0.0/16</a:t>
            </a:r>
          </a:p>
        </p:txBody>
      </p:sp>
      <p:pic>
        <p:nvPicPr>
          <p:cNvPr id="21" name="Graphic 20" descr="City">
            <a:extLst>
              <a:ext uri="{FF2B5EF4-FFF2-40B4-BE49-F238E27FC236}">
                <a16:creationId xmlns:a16="http://schemas.microsoft.com/office/drawing/2014/main" id="{38A19D83-51D2-D5E2-2849-E5D96A2C0F8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1094" y="3391730"/>
            <a:ext cx="450356" cy="506477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8D152126-2F0A-D3C1-E73C-3BDD71B2A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51123" y="1866621"/>
            <a:ext cx="129953" cy="1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2041204-830A-B0F0-59A0-C9060C77E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94363" y="1900324"/>
            <a:ext cx="129953" cy="1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068CBD-C586-47ED-3880-1E4468B9C2CA}"/>
              </a:ext>
            </a:extLst>
          </p:cNvPr>
          <p:cNvSpPr txBox="1"/>
          <p:nvPr/>
        </p:nvSpPr>
        <p:spPr>
          <a:xfrm>
            <a:off x="7386065" y="2308460"/>
            <a:ext cx="385091" cy="213585"/>
          </a:xfrm>
          <a:prstGeom prst="rect">
            <a:avLst/>
          </a:prstGeom>
          <a:ln>
            <a:solidFill>
              <a:srgbClr val="EE770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cs typeface="Calibri Light"/>
              </a:defRPr>
            </a:lvl1pPr>
          </a:lstStyle>
          <a:p>
            <a:pPr defTabSz="514337">
              <a:defRPr/>
            </a:pPr>
            <a:r>
              <a:rPr lang="en-US" sz="788">
                <a:solidFill>
                  <a:srgbClr val="000000"/>
                </a:solidFill>
                <a:latin typeface="Metropolis Light" pitchFamily="2" charset="77"/>
              </a:rPr>
              <a:t>VPC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76C6F2-52E4-41D5-DD9D-3D70F6BE5C0A}"/>
              </a:ext>
            </a:extLst>
          </p:cNvPr>
          <p:cNvSpPr txBox="1"/>
          <p:nvPr/>
        </p:nvSpPr>
        <p:spPr>
          <a:xfrm>
            <a:off x="7306727" y="2482882"/>
            <a:ext cx="5472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37">
              <a:defRPr/>
            </a:pPr>
            <a:r>
              <a:rPr lang="en-US" sz="600">
                <a:solidFill>
                  <a:srgbClr val="000000"/>
                </a:solidFill>
                <a:latin typeface="Metropolis Light" pitchFamily="2" charset="77"/>
                <a:cs typeface="Calibri Light"/>
              </a:rPr>
              <a:t>1.4.0.0/16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F35FBBB4-835A-D363-724F-1DCEBF29D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9317" y="2369975"/>
            <a:ext cx="129953" cy="1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7331D3-D30A-DFA3-AA47-C4D1D63885D2}"/>
              </a:ext>
            </a:extLst>
          </p:cNvPr>
          <p:cNvSpPr txBox="1"/>
          <p:nvPr/>
        </p:nvSpPr>
        <p:spPr>
          <a:xfrm>
            <a:off x="6733052" y="2884296"/>
            <a:ext cx="54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37">
              <a:defRPr/>
            </a:pPr>
            <a:r>
              <a:rPr lang="en-US" sz="1050">
                <a:solidFill>
                  <a:srgbClr val="000000"/>
                </a:solidFill>
                <a:latin typeface="Metropolis Light" pitchFamily="2" charset="77"/>
                <a:cs typeface="Calibri Light"/>
              </a:rPr>
              <a:t>BGP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D45A4-405B-8C36-D577-0F70B1984B3C}"/>
              </a:ext>
            </a:extLst>
          </p:cNvPr>
          <p:cNvSpPr txBox="1"/>
          <p:nvPr/>
        </p:nvSpPr>
        <p:spPr>
          <a:xfrm>
            <a:off x="7317661" y="2182942"/>
            <a:ext cx="5472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37">
              <a:defRPr/>
            </a:pPr>
            <a:r>
              <a:rPr lang="en-US" sz="600">
                <a:solidFill>
                  <a:srgbClr val="000000"/>
                </a:solidFill>
                <a:latin typeface="Metropolis Light" pitchFamily="2" charset="77"/>
                <a:cs typeface="Calibri Light"/>
              </a:rPr>
              <a:t>1.5.0.0/16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18ED87-FE4A-5150-A027-4E2F42BC78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69425" y="1246169"/>
            <a:ext cx="2789512" cy="164678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514337">
              <a:defRPr/>
            </a:pPr>
            <a:endParaRPr lang="en-US" sz="1050">
              <a:solidFill>
                <a:srgbClr val="000000"/>
              </a:solidFill>
              <a:latin typeface="Metropolis Light" pitchFamily="2" charset="77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4EC0C53-FCDA-98BC-C91C-08967889F16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2794" y="953230"/>
            <a:ext cx="566932" cy="43966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A81818C-A0C0-7FD7-3A88-0A6042C15772}"/>
              </a:ext>
            </a:extLst>
          </p:cNvPr>
          <p:cNvGrpSpPr/>
          <p:nvPr/>
        </p:nvGrpSpPr>
        <p:grpSpPr>
          <a:xfrm>
            <a:off x="7007825" y="1851796"/>
            <a:ext cx="1293445" cy="920754"/>
            <a:chOff x="9711512" y="2121196"/>
            <a:chExt cx="1724593" cy="12276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9638EEC-ACDD-E8B2-1056-4CAFD79FBA2A}"/>
                </a:ext>
              </a:extLst>
            </p:cNvPr>
            <p:cNvGrpSpPr/>
            <p:nvPr/>
          </p:nvGrpSpPr>
          <p:grpSpPr>
            <a:xfrm>
              <a:off x="9712095" y="2121196"/>
              <a:ext cx="1724010" cy="1227672"/>
              <a:chOff x="10362817" y="3061864"/>
              <a:chExt cx="1724010" cy="122767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1225CFA-D874-5C1F-25EA-2868666E8362}"/>
                  </a:ext>
                </a:extLst>
              </p:cNvPr>
              <p:cNvSpPr txBox="1"/>
              <p:nvPr/>
            </p:nvSpPr>
            <p:spPr>
              <a:xfrm>
                <a:off x="11432557" y="3061864"/>
                <a:ext cx="654270" cy="261611"/>
              </a:xfrm>
              <a:prstGeom prst="rect">
                <a:avLst/>
              </a:prstGeom>
              <a:solidFill>
                <a:srgbClr val="F78339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ctr" defTabSz="685783">
                  <a:defRPr/>
                </a:pPr>
                <a:r>
                  <a:rPr lang="en-US" sz="675">
                    <a:solidFill>
                      <a:prstClr val="white"/>
                    </a:solidFill>
                    <a:latin typeface="Century Gothic"/>
                  </a:rPr>
                  <a:t>Prod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FE68F0-50A4-3799-4F4A-4929470332CD}"/>
                  </a:ext>
                </a:extLst>
              </p:cNvPr>
              <p:cNvSpPr txBox="1"/>
              <p:nvPr/>
            </p:nvSpPr>
            <p:spPr>
              <a:xfrm>
                <a:off x="11396629" y="4027925"/>
                <a:ext cx="654270" cy="26161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ctr" defTabSz="685783">
                  <a:defRPr/>
                </a:pPr>
                <a:r>
                  <a:rPr lang="en-US" sz="675">
                    <a:solidFill>
                      <a:prstClr val="white"/>
                    </a:solidFill>
                    <a:latin typeface="Century Gothic"/>
                  </a:rPr>
                  <a:t>Dev</a:t>
                </a: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3D8174F-23DD-A7EB-A36C-AB2EDCF29EA4}"/>
                  </a:ext>
                </a:extLst>
              </p:cNvPr>
              <p:cNvSpPr/>
              <p:nvPr/>
            </p:nvSpPr>
            <p:spPr>
              <a:xfrm>
                <a:off x="10362817" y="3260623"/>
                <a:ext cx="1127644" cy="874330"/>
              </a:xfrm>
              <a:custGeom>
                <a:avLst/>
                <a:gdLst>
                  <a:gd name="connsiteX0" fmla="*/ 979438 w 979438"/>
                  <a:gd name="connsiteY0" fmla="*/ 0 h 1043709"/>
                  <a:gd name="connsiteX1" fmla="*/ 383 w 979438"/>
                  <a:gd name="connsiteY1" fmla="*/ 332509 h 1043709"/>
                  <a:gd name="connsiteX2" fmla="*/ 887074 w 979438"/>
                  <a:gd name="connsiteY2" fmla="*/ 1043709 h 1043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438" h="1043709">
                    <a:moveTo>
                      <a:pt x="979438" y="0"/>
                    </a:moveTo>
                    <a:cubicBezTo>
                      <a:pt x="497607" y="79279"/>
                      <a:pt x="15777" y="158558"/>
                      <a:pt x="383" y="332509"/>
                    </a:cubicBezTo>
                    <a:cubicBezTo>
                      <a:pt x="-15011" y="506460"/>
                      <a:pt x="436031" y="775084"/>
                      <a:pt x="887074" y="1043709"/>
                    </a:cubicBezTo>
                  </a:path>
                </a:pathLst>
              </a:custGeom>
              <a:noFill/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pic>
          <p:nvPicPr>
            <p:cNvPr id="37" name="Graphic 36" descr="Close with solid fill">
              <a:extLst>
                <a:ext uri="{FF2B5EF4-FFF2-40B4-BE49-F238E27FC236}">
                  <a16:creationId xmlns:a16="http://schemas.microsoft.com/office/drawing/2014/main" id="{0371F01D-F0D5-42E1-5C94-0F10C1075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11512" y="2363485"/>
              <a:ext cx="457200" cy="4572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D75F33-ED20-487C-4E98-CCB933CDA7D9}"/>
              </a:ext>
            </a:extLst>
          </p:cNvPr>
          <p:cNvGrpSpPr/>
          <p:nvPr/>
        </p:nvGrpSpPr>
        <p:grpSpPr>
          <a:xfrm>
            <a:off x="5567365" y="2197031"/>
            <a:ext cx="763307" cy="463540"/>
            <a:chOff x="7790899" y="2581509"/>
            <a:chExt cx="1017742" cy="61805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6FF6D33-8582-EAE0-231D-8389C5EE1866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351595" y="2985062"/>
              <a:ext cx="457046" cy="171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C2E994-9006-95E1-F696-7C73BE8D91EE}"/>
                </a:ext>
              </a:extLst>
            </p:cNvPr>
            <p:cNvSpPr txBox="1"/>
            <p:nvPr/>
          </p:nvSpPr>
          <p:spPr>
            <a:xfrm>
              <a:off x="7849272" y="2753116"/>
              <a:ext cx="853511" cy="446446"/>
            </a:xfrm>
            <a:prstGeom prst="rect">
              <a:avLst/>
            </a:prstGeom>
            <a:ln>
              <a:solidFill>
                <a:srgbClr val="EF770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514337">
                <a:defRPr/>
              </a:pPr>
              <a:r>
                <a:rPr lang="en-US" sz="788">
                  <a:solidFill>
                    <a:srgbClr val="000000"/>
                  </a:solidFill>
                  <a:latin typeface="Metropolis Light" pitchFamily="2" charset="77"/>
                  <a:cs typeface="Calibri Light"/>
                </a:rPr>
                <a:t>Security VPC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A9F5E4-5F5A-B7F7-6F95-C017E0F0A0EB}"/>
                </a:ext>
              </a:extLst>
            </p:cNvPr>
            <p:cNvSpPr txBox="1"/>
            <p:nvPr/>
          </p:nvSpPr>
          <p:spPr>
            <a:xfrm>
              <a:off x="7790899" y="2581509"/>
              <a:ext cx="729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37">
                <a:defRPr/>
              </a:pPr>
              <a:r>
                <a:rPr lang="en-US" sz="600">
                  <a:solidFill>
                    <a:srgbClr val="000000"/>
                  </a:solidFill>
                  <a:latin typeface="Metropolis Light" pitchFamily="2" charset="77"/>
                  <a:cs typeface="Calibri Light"/>
                </a:rPr>
                <a:t>1.2.0.0/16</a:t>
              </a:r>
            </a:p>
          </p:txBody>
        </p:sp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9CA19C8C-3032-DC33-AA6B-D4F24B0392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628927" y="2841809"/>
              <a:ext cx="173270" cy="164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986CAC54-4897-2E82-47F8-F4BD62E7A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65061" y="2943272"/>
              <a:ext cx="243118" cy="209906"/>
            </a:xfrm>
            <a:prstGeom prst="rect">
              <a:avLst/>
            </a:prstGeom>
          </p:spPr>
        </p:pic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B22380-BEAE-C6FA-4497-04DB680CA7FB}"/>
              </a:ext>
            </a:extLst>
          </p:cNvPr>
          <p:cNvCxnSpPr>
            <a:stCxn id="7" idx="2"/>
          </p:cNvCxnSpPr>
          <p:nvPr/>
        </p:nvCxnSpPr>
        <p:spPr>
          <a:xfrm>
            <a:off x="6758159" y="2392621"/>
            <a:ext cx="8114" cy="76867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terraform">
            <a:extLst>
              <a:ext uri="{FF2B5EF4-FFF2-40B4-BE49-F238E27FC236}">
                <a16:creationId xmlns:a16="http://schemas.microsoft.com/office/drawing/2014/main" id="{52DD89F2-2293-8AE2-8E73-34B1B53E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9725" y="1051132"/>
            <a:ext cx="1013397" cy="24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utomate your network setup in AWS Control Tower using Aviatrix | AWS  Marketplace">
            <a:extLst>
              <a:ext uri="{FF2B5EF4-FFF2-40B4-BE49-F238E27FC236}">
                <a16:creationId xmlns:a16="http://schemas.microsoft.com/office/drawing/2014/main" id="{9766026D-8045-F8C2-8F82-E22DA76E6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8476" y="3126740"/>
            <a:ext cx="1336358" cy="6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310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24307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8" grpId="0"/>
      <p:bldP spid="28" grpId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8">
            <a:extLst>
              <a:ext uri="{FF2B5EF4-FFF2-40B4-BE49-F238E27FC236}">
                <a16:creationId xmlns:a16="http://schemas.microsoft.com/office/drawing/2014/main" id="{51C931FD-9BED-F2C8-BC58-18E7F221CAB4}"/>
              </a:ext>
            </a:extLst>
          </p:cNvPr>
          <p:cNvSpPr>
            <a:spLocks noEditPoints="1"/>
          </p:cNvSpPr>
          <p:nvPr/>
        </p:nvSpPr>
        <p:spPr bwMode="auto">
          <a:xfrm>
            <a:off x="6037194" y="1675440"/>
            <a:ext cx="2131362" cy="1228505"/>
          </a:xfrm>
          <a:custGeom>
            <a:avLst/>
            <a:gdLst>
              <a:gd name="T0" fmla="*/ 264 w 337"/>
              <a:gd name="T1" fmla="*/ 205 h 205"/>
              <a:gd name="T2" fmla="*/ 263 w 337"/>
              <a:gd name="T3" fmla="*/ 205 h 205"/>
              <a:gd name="T4" fmla="*/ 263 w 337"/>
              <a:gd name="T5" fmla="*/ 205 h 205"/>
              <a:gd name="T6" fmla="*/ 264 w 337"/>
              <a:gd name="T7" fmla="*/ 205 h 205"/>
              <a:gd name="T8" fmla="*/ 196 w 337"/>
              <a:gd name="T9" fmla="*/ 0 h 205"/>
              <a:gd name="T10" fmla="*/ 129 w 337"/>
              <a:gd name="T11" fmla="*/ 45 h 205"/>
              <a:gd name="T12" fmla="*/ 98 w 337"/>
              <a:gd name="T13" fmla="*/ 33 h 205"/>
              <a:gd name="T14" fmla="*/ 52 w 337"/>
              <a:gd name="T15" fmla="*/ 78 h 205"/>
              <a:gd name="T16" fmla="*/ 54 w 337"/>
              <a:gd name="T17" fmla="*/ 93 h 205"/>
              <a:gd name="T18" fmla="*/ 0 w 337"/>
              <a:gd name="T19" fmla="*/ 149 h 205"/>
              <a:gd name="T20" fmla="*/ 56 w 337"/>
              <a:gd name="T21" fmla="*/ 205 h 205"/>
              <a:gd name="T22" fmla="*/ 263 w 337"/>
              <a:gd name="T23" fmla="*/ 205 h 205"/>
              <a:gd name="T24" fmla="*/ 263 w 337"/>
              <a:gd name="T25" fmla="*/ 205 h 205"/>
              <a:gd name="T26" fmla="*/ 337 w 337"/>
              <a:gd name="T27" fmla="*/ 131 h 205"/>
              <a:gd name="T28" fmla="*/ 267 w 337"/>
              <a:gd name="T29" fmla="*/ 57 h 205"/>
              <a:gd name="T30" fmla="*/ 196 w 337"/>
              <a:gd name="T3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5">
                <a:moveTo>
                  <a:pt x="264" y="205"/>
                </a:moveTo>
                <a:cubicBezTo>
                  <a:pt x="264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4" y="205"/>
                  <a:pt x="264" y="205"/>
                </a:cubicBezTo>
                <a:moveTo>
                  <a:pt x="196" y="0"/>
                </a:moveTo>
                <a:cubicBezTo>
                  <a:pt x="166" y="0"/>
                  <a:pt x="140" y="19"/>
                  <a:pt x="129" y="45"/>
                </a:cubicBezTo>
                <a:cubicBezTo>
                  <a:pt x="121" y="37"/>
                  <a:pt x="110" y="33"/>
                  <a:pt x="98" y="33"/>
                </a:cubicBezTo>
                <a:cubicBezTo>
                  <a:pt x="72" y="33"/>
                  <a:pt x="52" y="53"/>
                  <a:pt x="52" y="78"/>
                </a:cubicBezTo>
                <a:cubicBezTo>
                  <a:pt x="52" y="83"/>
                  <a:pt x="53" y="89"/>
                  <a:pt x="54" y="93"/>
                </a:cubicBezTo>
                <a:cubicBezTo>
                  <a:pt x="24" y="94"/>
                  <a:pt x="0" y="119"/>
                  <a:pt x="0" y="149"/>
                </a:cubicBezTo>
                <a:cubicBezTo>
                  <a:pt x="0" y="180"/>
                  <a:pt x="25" y="205"/>
                  <a:pt x="56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304" y="205"/>
                  <a:pt x="337" y="172"/>
                  <a:pt x="337" y="131"/>
                </a:cubicBezTo>
                <a:cubicBezTo>
                  <a:pt x="337" y="91"/>
                  <a:pt x="306" y="59"/>
                  <a:pt x="267" y="57"/>
                </a:cubicBezTo>
                <a:cubicBezTo>
                  <a:pt x="260" y="25"/>
                  <a:pt x="231" y="0"/>
                  <a:pt x="196" y="0"/>
                </a:cubicBezTo>
              </a:path>
            </a:pathLst>
          </a:custGeom>
          <a:solidFill>
            <a:srgbClr val="7E7A9E">
              <a:alpha val="1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A1237-6D20-2977-8142-577536C0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The Brownfield scenario: What is a Cloud Networking Backbone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3939-C379-8117-60EF-DC32ED9D18D5}"/>
              </a:ext>
            </a:extLst>
          </p:cNvPr>
          <p:cNvSpPr/>
          <p:nvPr/>
        </p:nvSpPr>
        <p:spPr>
          <a:xfrm>
            <a:off x="11586" y="1336898"/>
            <a:ext cx="9144000" cy="3417524"/>
          </a:xfrm>
          <a:prstGeom prst="rect">
            <a:avLst/>
          </a:prstGeom>
          <a:solidFill>
            <a:srgbClr val="302E41">
              <a:alpha val="8545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15" name="Freeform 48">
            <a:extLst>
              <a:ext uri="{FF2B5EF4-FFF2-40B4-BE49-F238E27FC236}">
                <a16:creationId xmlns:a16="http://schemas.microsoft.com/office/drawing/2014/main" id="{E28E6A48-C34D-451A-18C4-B5D1A76307D5}"/>
              </a:ext>
            </a:extLst>
          </p:cNvPr>
          <p:cNvSpPr>
            <a:spLocks noEditPoints="1"/>
          </p:cNvSpPr>
          <p:nvPr/>
        </p:nvSpPr>
        <p:spPr bwMode="auto">
          <a:xfrm>
            <a:off x="757046" y="1651849"/>
            <a:ext cx="2131362" cy="1228505"/>
          </a:xfrm>
          <a:custGeom>
            <a:avLst/>
            <a:gdLst>
              <a:gd name="T0" fmla="*/ 264 w 337"/>
              <a:gd name="T1" fmla="*/ 205 h 205"/>
              <a:gd name="T2" fmla="*/ 263 w 337"/>
              <a:gd name="T3" fmla="*/ 205 h 205"/>
              <a:gd name="T4" fmla="*/ 263 w 337"/>
              <a:gd name="T5" fmla="*/ 205 h 205"/>
              <a:gd name="T6" fmla="*/ 264 w 337"/>
              <a:gd name="T7" fmla="*/ 205 h 205"/>
              <a:gd name="T8" fmla="*/ 196 w 337"/>
              <a:gd name="T9" fmla="*/ 0 h 205"/>
              <a:gd name="T10" fmla="*/ 129 w 337"/>
              <a:gd name="T11" fmla="*/ 45 h 205"/>
              <a:gd name="T12" fmla="*/ 98 w 337"/>
              <a:gd name="T13" fmla="*/ 33 h 205"/>
              <a:gd name="T14" fmla="*/ 52 w 337"/>
              <a:gd name="T15" fmla="*/ 78 h 205"/>
              <a:gd name="T16" fmla="*/ 54 w 337"/>
              <a:gd name="T17" fmla="*/ 93 h 205"/>
              <a:gd name="T18" fmla="*/ 0 w 337"/>
              <a:gd name="T19" fmla="*/ 149 h 205"/>
              <a:gd name="T20" fmla="*/ 56 w 337"/>
              <a:gd name="T21" fmla="*/ 205 h 205"/>
              <a:gd name="T22" fmla="*/ 263 w 337"/>
              <a:gd name="T23" fmla="*/ 205 h 205"/>
              <a:gd name="T24" fmla="*/ 263 w 337"/>
              <a:gd name="T25" fmla="*/ 205 h 205"/>
              <a:gd name="T26" fmla="*/ 337 w 337"/>
              <a:gd name="T27" fmla="*/ 131 h 205"/>
              <a:gd name="T28" fmla="*/ 267 w 337"/>
              <a:gd name="T29" fmla="*/ 57 h 205"/>
              <a:gd name="T30" fmla="*/ 196 w 337"/>
              <a:gd name="T3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5">
                <a:moveTo>
                  <a:pt x="264" y="205"/>
                </a:moveTo>
                <a:cubicBezTo>
                  <a:pt x="264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4" y="205"/>
                  <a:pt x="264" y="205"/>
                </a:cubicBezTo>
                <a:moveTo>
                  <a:pt x="196" y="0"/>
                </a:moveTo>
                <a:cubicBezTo>
                  <a:pt x="166" y="0"/>
                  <a:pt x="140" y="19"/>
                  <a:pt x="129" y="45"/>
                </a:cubicBezTo>
                <a:cubicBezTo>
                  <a:pt x="121" y="37"/>
                  <a:pt x="110" y="33"/>
                  <a:pt x="98" y="33"/>
                </a:cubicBezTo>
                <a:cubicBezTo>
                  <a:pt x="72" y="33"/>
                  <a:pt x="52" y="53"/>
                  <a:pt x="52" y="78"/>
                </a:cubicBezTo>
                <a:cubicBezTo>
                  <a:pt x="52" y="83"/>
                  <a:pt x="53" y="89"/>
                  <a:pt x="54" y="93"/>
                </a:cubicBezTo>
                <a:cubicBezTo>
                  <a:pt x="24" y="94"/>
                  <a:pt x="0" y="119"/>
                  <a:pt x="0" y="149"/>
                </a:cubicBezTo>
                <a:cubicBezTo>
                  <a:pt x="0" y="180"/>
                  <a:pt x="25" y="205"/>
                  <a:pt x="56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304" y="205"/>
                  <a:pt x="337" y="172"/>
                  <a:pt x="337" y="131"/>
                </a:cubicBezTo>
                <a:cubicBezTo>
                  <a:pt x="337" y="91"/>
                  <a:pt x="306" y="59"/>
                  <a:pt x="267" y="57"/>
                </a:cubicBezTo>
                <a:cubicBezTo>
                  <a:pt x="260" y="25"/>
                  <a:pt x="231" y="0"/>
                  <a:pt x="196" y="0"/>
                </a:cubicBezTo>
              </a:path>
            </a:pathLst>
          </a:custGeom>
          <a:solidFill>
            <a:srgbClr val="7E7A9E">
              <a:alpha val="15334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 </a:t>
            </a:r>
          </a:p>
        </p:txBody>
      </p:sp>
      <p:sp>
        <p:nvSpPr>
          <p:cNvPr id="14" name="Freeform 48">
            <a:extLst>
              <a:ext uri="{FF2B5EF4-FFF2-40B4-BE49-F238E27FC236}">
                <a16:creationId xmlns:a16="http://schemas.microsoft.com/office/drawing/2014/main" id="{2FF5469A-3036-CD1B-B847-DA891F13109B}"/>
              </a:ext>
            </a:extLst>
          </p:cNvPr>
          <p:cNvSpPr>
            <a:spLocks noEditPoints="1"/>
          </p:cNvSpPr>
          <p:nvPr/>
        </p:nvSpPr>
        <p:spPr bwMode="auto">
          <a:xfrm>
            <a:off x="2544355" y="1574307"/>
            <a:ext cx="2597570" cy="1310947"/>
          </a:xfrm>
          <a:custGeom>
            <a:avLst/>
            <a:gdLst>
              <a:gd name="T0" fmla="*/ 264 w 337"/>
              <a:gd name="T1" fmla="*/ 205 h 205"/>
              <a:gd name="T2" fmla="*/ 263 w 337"/>
              <a:gd name="T3" fmla="*/ 205 h 205"/>
              <a:gd name="T4" fmla="*/ 263 w 337"/>
              <a:gd name="T5" fmla="*/ 205 h 205"/>
              <a:gd name="T6" fmla="*/ 264 w 337"/>
              <a:gd name="T7" fmla="*/ 205 h 205"/>
              <a:gd name="T8" fmla="*/ 196 w 337"/>
              <a:gd name="T9" fmla="*/ 0 h 205"/>
              <a:gd name="T10" fmla="*/ 129 w 337"/>
              <a:gd name="T11" fmla="*/ 45 h 205"/>
              <a:gd name="T12" fmla="*/ 98 w 337"/>
              <a:gd name="T13" fmla="*/ 33 h 205"/>
              <a:gd name="T14" fmla="*/ 52 w 337"/>
              <a:gd name="T15" fmla="*/ 78 h 205"/>
              <a:gd name="T16" fmla="*/ 54 w 337"/>
              <a:gd name="T17" fmla="*/ 93 h 205"/>
              <a:gd name="T18" fmla="*/ 0 w 337"/>
              <a:gd name="T19" fmla="*/ 149 h 205"/>
              <a:gd name="T20" fmla="*/ 56 w 337"/>
              <a:gd name="T21" fmla="*/ 205 h 205"/>
              <a:gd name="T22" fmla="*/ 263 w 337"/>
              <a:gd name="T23" fmla="*/ 205 h 205"/>
              <a:gd name="T24" fmla="*/ 263 w 337"/>
              <a:gd name="T25" fmla="*/ 205 h 205"/>
              <a:gd name="T26" fmla="*/ 337 w 337"/>
              <a:gd name="T27" fmla="*/ 131 h 205"/>
              <a:gd name="T28" fmla="*/ 267 w 337"/>
              <a:gd name="T29" fmla="*/ 57 h 205"/>
              <a:gd name="T30" fmla="*/ 196 w 337"/>
              <a:gd name="T3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5">
                <a:moveTo>
                  <a:pt x="264" y="205"/>
                </a:moveTo>
                <a:cubicBezTo>
                  <a:pt x="264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4" y="205"/>
                  <a:pt x="264" y="205"/>
                </a:cubicBezTo>
                <a:moveTo>
                  <a:pt x="196" y="0"/>
                </a:moveTo>
                <a:cubicBezTo>
                  <a:pt x="166" y="0"/>
                  <a:pt x="140" y="19"/>
                  <a:pt x="129" y="45"/>
                </a:cubicBezTo>
                <a:cubicBezTo>
                  <a:pt x="121" y="37"/>
                  <a:pt x="110" y="33"/>
                  <a:pt x="98" y="33"/>
                </a:cubicBezTo>
                <a:cubicBezTo>
                  <a:pt x="72" y="33"/>
                  <a:pt x="52" y="53"/>
                  <a:pt x="52" y="78"/>
                </a:cubicBezTo>
                <a:cubicBezTo>
                  <a:pt x="52" y="83"/>
                  <a:pt x="53" y="89"/>
                  <a:pt x="54" y="93"/>
                </a:cubicBezTo>
                <a:cubicBezTo>
                  <a:pt x="24" y="94"/>
                  <a:pt x="0" y="119"/>
                  <a:pt x="0" y="149"/>
                </a:cubicBezTo>
                <a:cubicBezTo>
                  <a:pt x="0" y="180"/>
                  <a:pt x="25" y="205"/>
                  <a:pt x="56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304" y="205"/>
                  <a:pt x="337" y="172"/>
                  <a:pt x="337" y="131"/>
                </a:cubicBezTo>
                <a:cubicBezTo>
                  <a:pt x="337" y="91"/>
                  <a:pt x="306" y="59"/>
                  <a:pt x="267" y="57"/>
                </a:cubicBezTo>
                <a:cubicBezTo>
                  <a:pt x="260" y="25"/>
                  <a:pt x="231" y="0"/>
                  <a:pt x="196" y="0"/>
                </a:cubicBezTo>
              </a:path>
            </a:pathLst>
          </a:custGeom>
          <a:solidFill>
            <a:srgbClr val="7E7A9E">
              <a:alpha val="1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Freeform 48">
            <a:extLst>
              <a:ext uri="{FF2B5EF4-FFF2-40B4-BE49-F238E27FC236}">
                <a16:creationId xmlns:a16="http://schemas.microsoft.com/office/drawing/2014/main" id="{80742C77-DA07-F68D-214E-83A982C87373}"/>
              </a:ext>
            </a:extLst>
          </p:cNvPr>
          <p:cNvSpPr>
            <a:spLocks noEditPoints="1"/>
          </p:cNvSpPr>
          <p:nvPr/>
        </p:nvSpPr>
        <p:spPr bwMode="auto">
          <a:xfrm>
            <a:off x="5316220" y="1656748"/>
            <a:ext cx="2131362" cy="1228505"/>
          </a:xfrm>
          <a:custGeom>
            <a:avLst/>
            <a:gdLst>
              <a:gd name="T0" fmla="*/ 264 w 337"/>
              <a:gd name="T1" fmla="*/ 205 h 205"/>
              <a:gd name="T2" fmla="*/ 263 w 337"/>
              <a:gd name="T3" fmla="*/ 205 h 205"/>
              <a:gd name="T4" fmla="*/ 263 w 337"/>
              <a:gd name="T5" fmla="*/ 205 h 205"/>
              <a:gd name="T6" fmla="*/ 264 w 337"/>
              <a:gd name="T7" fmla="*/ 205 h 205"/>
              <a:gd name="T8" fmla="*/ 196 w 337"/>
              <a:gd name="T9" fmla="*/ 0 h 205"/>
              <a:gd name="T10" fmla="*/ 129 w 337"/>
              <a:gd name="T11" fmla="*/ 45 h 205"/>
              <a:gd name="T12" fmla="*/ 98 w 337"/>
              <a:gd name="T13" fmla="*/ 33 h 205"/>
              <a:gd name="T14" fmla="*/ 52 w 337"/>
              <a:gd name="T15" fmla="*/ 78 h 205"/>
              <a:gd name="T16" fmla="*/ 54 w 337"/>
              <a:gd name="T17" fmla="*/ 93 h 205"/>
              <a:gd name="T18" fmla="*/ 0 w 337"/>
              <a:gd name="T19" fmla="*/ 149 h 205"/>
              <a:gd name="T20" fmla="*/ 56 w 337"/>
              <a:gd name="T21" fmla="*/ 205 h 205"/>
              <a:gd name="T22" fmla="*/ 263 w 337"/>
              <a:gd name="T23" fmla="*/ 205 h 205"/>
              <a:gd name="T24" fmla="*/ 263 w 337"/>
              <a:gd name="T25" fmla="*/ 205 h 205"/>
              <a:gd name="T26" fmla="*/ 337 w 337"/>
              <a:gd name="T27" fmla="*/ 131 h 205"/>
              <a:gd name="T28" fmla="*/ 267 w 337"/>
              <a:gd name="T29" fmla="*/ 57 h 205"/>
              <a:gd name="T30" fmla="*/ 196 w 337"/>
              <a:gd name="T3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05">
                <a:moveTo>
                  <a:pt x="264" y="205"/>
                </a:moveTo>
                <a:cubicBezTo>
                  <a:pt x="264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4" y="205"/>
                  <a:pt x="264" y="205"/>
                </a:cubicBezTo>
                <a:moveTo>
                  <a:pt x="196" y="0"/>
                </a:moveTo>
                <a:cubicBezTo>
                  <a:pt x="166" y="0"/>
                  <a:pt x="140" y="19"/>
                  <a:pt x="129" y="45"/>
                </a:cubicBezTo>
                <a:cubicBezTo>
                  <a:pt x="121" y="37"/>
                  <a:pt x="110" y="33"/>
                  <a:pt x="98" y="33"/>
                </a:cubicBezTo>
                <a:cubicBezTo>
                  <a:pt x="72" y="33"/>
                  <a:pt x="52" y="53"/>
                  <a:pt x="52" y="78"/>
                </a:cubicBezTo>
                <a:cubicBezTo>
                  <a:pt x="52" y="83"/>
                  <a:pt x="53" y="89"/>
                  <a:pt x="54" y="93"/>
                </a:cubicBezTo>
                <a:cubicBezTo>
                  <a:pt x="24" y="94"/>
                  <a:pt x="0" y="119"/>
                  <a:pt x="0" y="149"/>
                </a:cubicBezTo>
                <a:cubicBezTo>
                  <a:pt x="0" y="180"/>
                  <a:pt x="25" y="205"/>
                  <a:pt x="56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263" y="205"/>
                  <a:pt x="263" y="205"/>
                  <a:pt x="263" y="205"/>
                </a:cubicBezTo>
                <a:cubicBezTo>
                  <a:pt x="304" y="205"/>
                  <a:pt x="337" y="172"/>
                  <a:pt x="337" y="131"/>
                </a:cubicBezTo>
                <a:cubicBezTo>
                  <a:pt x="337" y="91"/>
                  <a:pt x="306" y="59"/>
                  <a:pt x="267" y="57"/>
                </a:cubicBezTo>
                <a:cubicBezTo>
                  <a:pt x="260" y="25"/>
                  <a:pt x="231" y="0"/>
                  <a:pt x="196" y="0"/>
                </a:cubicBezTo>
              </a:path>
            </a:pathLst>
          </a:custGeom>
          <a:solidFill>
            <a:srgbClr val="7E7A9E">
              <a:alpha val="1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9A1685-1FD3-2D21-1023-6E097492EE35}"/>
              </a:ext>
            </a:extLst>
          </p:cNvPr>
          <p:cNvSpPr txBox="1"/>
          <p:nvPr/>
        </p:nvSpPr>
        <p:spPr>
          <a:xfrm>
            <a:off x="7443016" y="2382136"/>
            <a:ext cx="9492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350">
                <a:solidFill>
                  <a:prstClr val="white">
                    <a:alpha val="50000"/>
                  </a:prstClr>
                </a:solidFill>
                <a:latin typeface="Calibri" panose="020F0502020204030204"/>
              </a:rPr>
              <a:t>Multicloud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E21E9-9266-0C93-E00F-C3D621EA01A9}"/>
              </a:ext>
            </a:extLst>
          </p:cNvPr>
          <p:cNvSpPr txBox="1"/>
          <p:nvPr/>
        </p:nvSpPr>
        <p:spPr>
          <a:xfrm>
            <a:off x="1868561" y="4487490"/>
            <a:ext cx="47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200">
                <a:solidFill>
                  <a:prstClr val="white"/>
                </a:solidFill>
                <a:latin typeface="Calibri" panose="020F0502020204030204"/>
              </a:rPr>
              <a:t>Sites</a:t>
            </a: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3558" name="Picture 6" descr="Home - The SD-WAN Company">
            <a:extLst>
              <a:ext uri="{FF2B5EF4-FFF2-40B4-BE49-F238E27FC236}">
                <a16:creationId xmlns:a16="http://schemas.microsoft.com/office/drawing/2014/main" id="{8F37E779-DB13-0133-FDB3-4A04E988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6497" y="3935568"/>
            <a:ext cx="843932" cy="5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EABDA591-A7B7-B14A-CF47-43353D429992}"/>
              </a:ext>
            </a:extLst>
          </p:cNvPr>
          <p:cNvSpPr/>
          <p:nvPr/>
        </p:nvSpPr>
        <p:spPr>
          <a:xfrm>
            <a:off x="2890836" y="4137404"/>
            <a:ext cx="396623" cy="76295"/>
          </a:xfrm>
          <a:prstGeom prst="round1Rect">
            <a:avLst/>
          </a:prstGeom>
          <a:solidFill>
            <a:srgbClr val="4E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64" name="Round Single Corner Rectangle 63">
            <a:extLst>
              <a:ext uri="{FF2B5EF4-FFF2-40B4-BE49-F238E27FC236}">
                <a16:creationId xmlns:a16="http://schemas.microsoft.com/office/drawing/2014/main" id="{F47EB8EF-819D-860B-595B-BC1AE9AA9576}"/>
              </a:ext>
            </a:extLst>
          </p:cNvPr>
          <p:cNvSpPr/>
          <p:nvPr/>
        </p:nvSpPr>
        <p:spPr>
          <a:xfrm>
            <a:off x="3025355" y="4353820"/>
            <a:ext cx="396623" cy="76295"/>
          </a:xfrm>
          <a:prstGeom prst="round1Rect">
            <a:avLst/>
          </a:prstGeom>
          <a:solidFill>
            <a:srgbClr val="4E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Open San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AE31CC4-657F-DAB3-F2D0-C90F1B10EC09}"/>
              </a:ext>
            </a:extLst>
          </p:cNvPr>
          <p:cNvGrpSpPr/>
          <p:nvPr/>
        </p:nvGrpSpPr>
        <p:grpSpPr>
          <a:xfrm>
            <a:off x="4447597" y="2042072"/>
            <a:ext cx="344168" cy="617063"/>
            <a:chOff x="5930129" y="2722763"/>
            <a:chExt cx="458890" cy="822750"/>
          </a:xfrm>
        </p:grpSpPr>
        <p:pic>
          <p:nvPicPr>
            <p:cNvPr id="10" name="Picture 2" descr="Transit Gateway | AWS Cloud Resource Directory">
              <a:extLst>
                <a:ext uri="{FF2B5EF4-FFF2-40B4-BE49-F238E27FC236}">
                  <a16:creationId xmlns:a16="http://schemas.microsoft.com/office/drawing/2014/main" id="{4040C8FB-BACA-3BEC-AB65-8A169E4A7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129" y="2722763"/>
              <a:ext cx="458890" cy="458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38E03B-7C03-7A9E-DD50-B78144904B79}"/>
                </a:ext>
              </a:extLst>
            </p:cNvPr>
            <p:cNvCxnSpPr/>
            <p:nvPr/>
          </p:nvCxnSpPr>
          <p:spPr>
            <a:xfrm>
              <a:off x="6158491" y="3181652"/>
              <a:ext cx="0" cy="3638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phic 37" descr="Production outline">
            <a:extLst>
              <a:ext uri="{FF2B5EF4-FFF2-40B4-BE49-F238E27FC236}">
                <a16:creationId xmlns:a16="http://schemas.microsoft.com/office/drawing/2014/main" id="{AF71FC4B-6E77-8B74-B26C-57920CCFF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9952" y="4019373"/>
            <a:ext cx="640552" cy="5344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F18FC9-B4BD-BD9C-CB67-AFE079CD84DD}"/>
              </a:ext>
            </a:extLst>
          </p:cNvPr>
          <p:cNvCxnSpPr>
            <a:cxnSpLocks/>
          </p:cNvCxnSpPr>
          <p:nvPr/>
        </p:nvCxnSpPr>
        <p:spPr>
          <a:xfrm flipH="1" flipV="1">
            <a:off x="2275556" y="2691142"/>
            <a:ext cx="0" cy="1455073"/>
          </a:xfrm>
          <a:prstGeom prst="line">
            <a:avLst/>
          </a:prstGeom>
          <a:ln w="381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B5A5EE-5D5B-523A-5AA7-43433DA489FE}"/>
              </a:ext>
            </a:extLst>
          </p:cNvPr>
          <p:cNvCxnSpPr>
            <a:cxnSpLocks/>
            <a:endCxn id="23558" idx="0"/>
          </p:cNvCxnSpPr>
          <p:nvPr/>
        </p:nvCxnSpPr>
        <p:spPr>
          <a:xfrm>
            <a:off x="3218463" y="2691142"/>
            <a:ext cx="0" cy="124442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Register outline">
            <a:extLst>
              <a:ext uri="{FF2B5EF4-FFF2-40B4-BE49-F238E27FC236}">
                <a16:creationId xmlns:a16="http://schemas.microsoft.com/office/drawing/2014/main" id="{F7552781-40BC-21EA-E7C5-EA0537254DA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74415" y="4157195"/>
            <a:ext cx="413277" cy="41327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CB8D2FE-E2E0-5D46-3C52-65B5E2261B64}"/>
              </a:ext>
            </a:extLst>
          </p:cNvPr>
          <p:cNvSpPr txBox="1"/>
          <p:nvPr/>
        </p:nvSpPr>
        <p:spPr>
          <a:xfrm>
            <a:off x="3743406" y="4493624"/>
            <a:ext cx="10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1200">
                <a:solidFill>
                  <a:prstClr val="white"/>
                </a:solidFill>
                <a:latin typeface="Calibri" panose="020F0502020204030204"/>
              </a:rPr>
              <a:t>Retail / Branch</a:t>
            </a: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2C567E9-D007-FD62-0D62-E4D9ED3D1163}"/>
              </a:ext>
            </a:extLst>
          </p:cNvPr>
          <p:cNvCxnSpPr>
            <a:cxnSpLocks/>
          </p:cNvCxnSpPr>
          <p:nvPr/>
        </p:nvCxnSpPr>
        <p:spPr>
          <a:xfrm flipH="1" flipV="1">
            <a:off x="4212407" y="2691142"/>
            <a:ext cx="0" cy="1455073"/>
          </a:xfrm>
          <a:prstGeom prst="line">
            <a:avLst/>
          </a:prstGeom>
          <a:ln w="381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B90B42-9430-0277-08CD-5961A2CFE5D0}"/>
              </a:ext>
            </a:extLst>
          </p:cNvPr>
          <p:cNvCxnSpPr>
            <a:cxnSpLocks/>
          </p:cNvCxnSpPr>
          <p:nvPr/>
        </p:nvCxnSpPr>
        <p:spPr>
          <a:xfrm flipH="1" flipV="1">
            <a:off x="6190418" y="2691142"/>
            <a:ext cx="0" cy="145507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Dump truck outline">
            <a:extLst>
              <a:ext uri="{FF2B5EF4-FFF2-40B4-BE49-F238E27FC236}">
                <a16:creationId xmlns:a16="http://schemas.microsoft.com/office/drawing/2014/main" id="{93DD6FEF-F6FF-D1D4-CB2F-9E982D70DD2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78973" y="4065079"/>
            <a:ext cx="528684" cy="52868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C70C79A-D725-4BEC-A7A3-EC039C1A0AB3}"/>
              </a:ext>
            </a:extLst>
          </p:cNvPr>
          <p:cNvSpPr txBox="1"/>
          <p:nvPr/>
        </p:nvSpPr>
        <p:spPr>
          <a:xfrm>
            <a:off x="5809177" y="4456514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>
                <a:solidFill>
                  <a:prstClr val="black"/>
                </a:solidFill>
                <a:latin typeface="Open Sans"/>
              </a:rPr>
              <a:t>Partners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5CBF9B-1525-7495-588D-2664FB9456D3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605848" y="2681155"/>
            <a:ext cx="2189" cy="364505"/>
          </a:xfrm>
          <a:prstGeom prst="line">
            <a:avLst/>
          </a:prstGeom>
          <a:ln w="63500" cap="rnd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Building outline">
            <a:extLst>
              <a:ext uri="{FF2B5EF4-FFF2-40B4-BE49-F238E27FC236}">
                <a16:creationId xmlns:a16="http://schemas.microsoft.com/office/drawing/2014/main" id="{E3100510-23F8-2E4D-06C9-CC011C5C8F70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56243" y="3045660"/>
            <a:ext cx="503588" cy="50358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E92AE46-2EE0-6BB1-D64D-4B6C45B5425E}"/>
              </a:ext>
            </a:extLst>
          </p:cNvPr>
          <p:cNvSpPr txBox="1"/>
          <p:nvPr/>
        </p:nvSpPr>
        <p:spPr>
          <a:xfrm>
            <a:off x="1329006" y="34879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prstClr val="white"/>
                </a:solidFill>
                <a:latin typeface="Calibri" panose="020F0502020204030204"/>
              </a:rPr>
              <a:t>Data</a:t>
            </a:r>
          </a:p>
          <a:p>
            <a:pPr algn="ctr">
              <a:defRPr/>
            </a:pPr>
            <a:r>
              <a:rPr lang="en-US" sz="900" dirty="0">
                <a:solidFill>
                  <a:prstClr val="white"/>
                </a:solidFill>
                <a:latin typeface="Calibri" panose="020F0502020204030204"/>
              </a:rPr>
              <a:t>Center</a:t>
            </a:r>
          </a:p>
        </p:txBody>
      </p:sp>
      <p:pic>
        <p:nvPicPr>
          <p:cNvPr id="28" name="Graphic 27" descr="Building outline">
            <a:extLst>
              <a:ext uri="{FF2B5EF4-FFF2-40B4-BE49-F238E27FC236}">
                <a16:creationId xmlns:a16="http://schemas.microsoft.com/office/drawing/2014/main" id="{E2A81C89-7E15-3603-DD54-F9164640646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48501" y="2999609"/>
            <a:ext cx="503588" cy="5035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41FD7C5-4903-BE91-0356-3028E99F983D}"/>
              </a:ext>
            </a:extLst>
          </p:cNvPr>
          <p:cNvSpPr txBox="1"/>
          <p:nvPr/>
        </p:nvSpPr>
        <p:spPr>
          <a:xfrm>
            <a:off x="4927032" y="3440846"/>
            <a:ext cx="57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prstClr val="white"/>
                </a:solidFill>
                <a:latin typeface="Calibri" panose="020F0502020204030204"/>
              </a:rPr>
              <a:t>Equinix/</a:t>
            </a:r>
          </a:p>
          <a:p>
            <a:pPr algn="ctr">
              <a:defRPr/>
            </a:pPr>
            <a:r>
              <a:rPr lang="en-US" sz="900" dirty="0">
                <a:solidFill>
                  <a:prstClr val="white"/>
                </a:solidFill>
                <a:latin typeface="Calibri" panose="020F0502020204030204"/>
              </a:rPr>
              <a:t>Colo</a:t>
            </a:r>
            <a:endParaRPr lang="en-US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F512CD-6500-191F-C859-8AB15F42D880}"/>
              </a:ext>
            </a:extLst>
          </p:cNvPr>
          <p:cNvCxnSpPr>
            <a:cxnSpLocks/>
          </p:cNvCxnSpPr>
          <p:nvPr/>
        </p:nvCxnSpPr>
        <p:spPr>
          <a:xfrm>
            <a:off x="1749438" y="3209748"/>
            <a:ext cx="3392488" cy="0"/>
          </a:xfrm>
          <a:prstGeom prst="line">
            <a:avLst/>
          </a:prstGeom>
          <a:ln w="63500" cap="rnd">
            <a:solidFill>
              <a:schemeClr val="tx1">
                <a:lumMod val="6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2401804-6582-7713-1F4C-276245C06AF7}"/>
              </a:ext>
            </a:extLst>
          </p:cNvPr>
          <p:cNvGrpSpPr/>
          <p:nvPr/>
        </p:nvGrpSpPr>
        <p:grpSpPr>
          <a:xfrm>
            <a:off x="796641" y="2042072"/>
            <a:ext cx="1296964" cy="636156"/>
            <a:chOff x="1062188" y="2722763"/>
            <a:chExt cx="1729285" cy="84820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4EAE58-F562-E9F6-0069-821DB633F07C}"/>
                </a:ext>
              </a:extLst>
            </p:cNvPr>
            <p:cNvSpPr txBox="1"/>
            <p:nvPr/>
          </p:nvSpPr>
          <p:spPr>
            <a:xfrm>
              <a:off x="1062188" y="3084251"/>
              <a:ext cx="107362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350">
                  <a:solidFill>
                    <a:prstClr val="white">
                      <a:alpha val="50000"/>
                    </a:prstClr>
                  </a:solidFill>
                  <a:latin typeface="Calibri" panose="020F0502020204030204"/>
                </a:rPr>
                <a:t>Region A</a:t>
              </a:r>
            </a:p>
          </p:txBody>
        </p:sp>
        <p:pic>
          <p:nvPicPr>
            <p:cNvPr id="23554" name="Picture 2" descr="Transit Gateway | AWS Cloud Resource Directory">
              <a:extLst>
                <a:ext uri="{FF2B5EF4-FFF2-40B4-BE49-F238E27FC236}">
                  <a16:creationId xmlns:a16="http://schemas.microsoft.com/office/drawing/2014/main" id="{33795195-09F0-53B8-DB9A-40A8EAEDA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583" y="2722763"/>
              <a:ext cx="458890" cy="458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A96B6F-B19C-F486-5E03-354D325750B7}"/>
                </a:ext>
              </a:extLst>
            </p:cNvPr>
            <p:cNvCxnSpPr/>
            <p:nvPr/>
          </p:nvCxnSpPr>
          <p:spPr>
            <a:xfrm>
              <a:off x="2562028" y="3181653"/>
              <a:ext cx="0" cy="3638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07E288-8DFA-687C-89DA-8172478ABDE3}"/>
                </a:ext>
              </a:extLst>
            </p:cNvPr>
            <p:cNvCxnSpPr>
              <a:cxnSpLocks/>
            </p:cNvCxnSpPr>
            <p:nvPr/>
          </p:nvCxnSpPr>
          <p:spPr>
            <a:xfrm>
              <a:off x="1304145" y="3570814"/>
              <a:ext cx="1415899" cy="157"/>
            </a:xfrm>
            <a:prstGeom prst="line">
              <a:avLst/>
            </a:prstGeom>
            <a:ln w="127000" cap="rnd">
              <a:solidFill>
                <a:srgbClr val="00DB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9F46D5-C22C-4F2D-A598-D442A680CDAA}"/>
              </a:ext>
            </a:extLst>
          </p:cNvPr>
          <p:cNvCxnSpPr>
            <a:cxnSpLocks/>
          </p:cNvCxnSpPr>
          <p:nvPr/>
        </p:nvCxnSpPr>
        <p:spPr>
          <a:xfrm flipV="1">
            <a:off x="5286133" y="2681155"/>
            <a:ext cx="286550" cy="390696"/>
          </a:xfrm>
          <a:prstGeom prst="line">
            <a:avLst/>
          </a:prstGeom>
          <a:ln w="635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7775A04-B650-999F-8668-43046313354E}"/>
              </a:ext>
            </a:extLst>
          </p:cNvPr>
          <p:cNvCxnSpPr>
            <a:cxnSpLocks/>
          </p:cNvCxnSpPr>
          <p:nvPr/>
        </p:nvCxnSpPr>
        <p:spPr>
          <a:xfrm flipH="1" flipV="1">
            <a:off x="4827908" y="2685111"/>
            <a:ext cx="252605" cy="386740"/>
          </a:xfrm>
          <a:prstGeom prst="line">
            <a:avLst/>
          </a:prstGeom>
          <a:ln w="6350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E31F4E-CE2C-9D1F-75F5-5077CAD30318}"/>
              </a:ext>
            </a:extLst>
          </p:cNvPr>
          <p:cNvGrpSpPr/>
          <p:nvPr/>
        </p:nvGrpSpPr>
        <p:grpSpPr>
          <a:xfrm>
            <a:off x="5638146" y="2034314"/>
            <a:ext cx="1036975" cy="643797"/>
            <a:chOff x="7517527" y="2712418"/>
            <a:chExt cx="1382633" cy="858396"/>
          </a:xfrm>
        </p:grpSpPr>
        <p:pic>
          <p:nvPicPr>
            <p:cNvPr id="23556" name="Picture 4" descr="Pricing - Virtual WAN | Microsoft Azure">
              <a:extLst>
                <a:ext uri="{FF2B5EF4-FFF2-40B4-BE49-F238E27FC236}">
                  <a16:creationId xmlns:a16="http://schemas.microsoft.com/office/drawing/2014/main" id="{151F3B04-A8E2-42AB-1EDE-71C3F3521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7527" y="2712418"/>
              <a:ext cx="1012585" cy="531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A8E7EA-5F02-2115-6964-F24FFFBA999D}"/>
                </a:ext>
              </a:extLst>
            </p:cNvPr>
            <p:cNvCxnSpPr>
              <a:cxnSpLocks/>
              <a:stCxn id="23556" idx="2"/>
            </p:cNvCxnSpPr>
            <p:nvPr/>
          </p:nvCxnSpPr>
          <p:spPr>
            <a:xfrm>
              <a:off x="8023820" y="3244025"/>
              <a:ext cx="0" cy="244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5591C2E-1CE8-0B46-2048-685F64E1EF77}"/>
                </a:ext>
              </a:extLst>
            </p:cNvPr>
            <p:cNvCxnSpPr>
              <a:cxnSpLocks/>
            </p:cNvCxnSpPr>
            <p:nvPr/>
          </p:nvCxnSpPr>
          <p:spPr>
            <a:xfrm>
              <a:off x="7745569" y="3570814"/>
              <a:ext cx="1154591" cy="0"/>
            </a:xfrm>
            <a:prstGeom prst="line">
              <a:avLst/>
            </a:prstGeom>
            <a:ln w="127000" cap="rnd">
              <a:gradFill>
                <a:gsLst>
                  <a:gs pos="50024">
                    <a:srgbClr val="FCC0A9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B7FFCF-B57B-7104-7810-E276A6273BEB}"/>
              </a:ext>
            </a:extLst>
          </p:cNvPr>
          <p:cNvCxnSpPr>
            <a:cxnSpLocks/>
          </p:cNvCxnSpPr>
          <p:nvPr/>
        </p:nvCxnSpPr>
        <p:spPr>
          <a:xfrm>
            <a:off x="4674938" y="2661195"/>
            <a:ext cx="1134239" cy="0"/>
          </a:xfrm>
          <a:prstGeom prst="line">
            <a:avLst/>
          </a:prstGeom>
          <a:ln w="88900" cap="rnd">
            <a:solidFill>
              <a:schemeClr val="accent4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7ACFB41-0A05-F20C-53AC-EBE04CAF73B1}"/>
              </a:ext>
            </a:extLst>
          </p:cNvPr>
          <p:cNvGrpSpPr/>
          <p:nvPr/>
        </p:nvGrpSpPr>
        <p:grpSpPr>
          <a:xfrm>
            <a:off x="2861767" y="2036753"/>
            <a:ext cx="1211399" cy="628043"/>
            <a:chOff x="3815690" y="2715670"/>
            <a:chExt cx="1615198" cy="83739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0544A9-EBFA-3121-84DB-EBD3C691A00B}"/>
                </a:ext>
              </a:extLst>
            </p:cNvPr>
            <p:cNvSpPr txBox="1"/>
            <p:nvPr/>
          </p:nvSpPr>
          <p:spPr>
            <a:xfrm>
              <a:off x="3951025" y="3093054"/>
              <a:ext cx="106721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350">
                  <a:solidFill>
                    <a:prstClr val="white">
                      <a:alpha val="50000"/>
                    </a:prstClr>
                  </a:solidFill>
                  <a:latin typeface="Calibri" panose="020F0502020204030204"/>
                </a:rPr>
                <a:t>Region B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BD587B-894D-8D3A-8BEF-06E1E1F642DE}"/>
                </a:ext>
              </a:extLst>
            </p:cNvPr>
            <p:cNvCxnSpPr/>
            <p:nvPr/>
          </p:nvCxnSpPr>
          <p:spPr>
            <a:xfrm>
              <a:off x="5199236" y="3153518"/>
              <a:ext cx="0" cy="3638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2" descr="Transit Gateway | AWS Cloud Resource Directory">
              <a:extLst>
                <a:ext uri="{FF2B5EF4-FFF2-40B4-BE49-F238E27FC236}">
                  <a16:creationId xmlns:a16="http://schemas.microsoft.com/office/drawing/2014/main" id="{D5AA1ECF-8149-ACE5-BFC8-052815421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1998" y="2715670"/>
              <a:ext cx="458890" cy="458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B26359-3EBC-1B3D-76D7-9079DF1E3C2E}"/>
                </a:ext>
              </a:extLst>
            </p:cNvPr>
            <p:cNvCxnSpPr>
              <a:cxnSpLocks/>
            </p:cNvCxnSpPr>
            <p:nvPr/>
          </p:nvCxnSpPr>
          <p:spPr>
            <a:xfrm>
              <a:off x="3815690" y="3552904"/>
              <a:ext cx="1415899" cy="157"/>
            </a:xfrm>
            <a:prstGeom prst="line">
              <a:avLst/>
            </a:prstGeom>
            <a:ln w="127000" cap="rnd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" descr="Pricing - Virtual WAN | Microsoft Azure">
            <a:extLst>
              <a:ext uri="{FF2B5EF4-FFF2-40B4-BE49-F238E27FC236}">
                <a16:creationId xmlns:a16="http://schemas.microsoft.com/office/drawing/2014/main" id="{46E712C4-A6AE-84BF-50EB-0F973626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3808" y="2033439"/>
            <a:ext cx="759439" cy="39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DCC0F9-AC33-25FA-2C33-782163E6DB02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423527" y="2432144"/>
            <a:ext cx="0" cy="205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6" descr="Home - The SD-WAN Company">
            <a:extLst>
              <a:ext uri="{FF2B5EF4-FFF2-40B4-BE49-F238E27FC236}">
                <a16:creationId xmlns:a16="http://schemas.microsoft.com/office/drawing/2014/main" id="{DDCA80B7-154A-7C2A-B621-7BF14E40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2740" y="3970556"/>
            <a:ext cx="843932" cy="5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 Single Corner Rectangle 50">
            <a:extLst>
              <a:ext uri="{FF2B5EF4-FFF2-40B4-BE49-F238E27FC236}">
                <a16:creationId xmlns:a16="http://schemas.microsoft.com/office/drawing/2014/main" id="{6DAE80E9-125E-72CC-B864-EC76D24AAD6D}"/>
              </a:ext>
            </a:extLst>
          </p:cNvPr>
          <p:cNvSpPr/>
          <p:nvPr/>
        </p:nvSpPr>
        <p:spPr>
          <a:xfrm>
            <a:off x="7107079" y="4172392"/>
            <a:ext cx="396623" cy="76295"/>
          </a:xfrm>
          <a:prstGeom prst="round1Rect">
            <a:avLst/>
          </a:prstGeom>
          <a:solidFill>
            <a:srgbClr val="4E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52" name="Round Single Corner Rectangle 51">
            <a:extLst>
              <a:ext uri="{FF2B5EF4-FFF2-40B4-BE49-F238E27FC236}">
                <a16:creationId xmlns:a16="http://schemas.microsoft.com/office/drawing/2014/main" id="{C57CFE43-EB95-BE9B-A105-486C3DC1F3FC}"/>
              </a:ext>
            </a:extLst>
          </p:cNvPr>
          <p:cNvSpPr/>
          <p:nvPr/>
        </p:nvSpPr>
        <p:spPr>
          <a:xfrm>
            <a:off x="7241598" y="4388808"/>
            <a:ext cx="396623" cy="76295"/>
          </a:xfrm>
          <a:prstGeom prst="round1Rect">
            <a:avLst/>
          </a:prstGeom>
          <a:solidFill>
            <a:srgbClr val="4E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Open San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4F6457-9789-7B82-A7DD-9CBEE7AA38C4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434706" y="2726130"/>
            <a:ext cx="0" cy="1244426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69FCC2-8012-0B4E-5CF2-DABD95852847}"/>
              </a:ext>
            </a:extLst>
          </p:cNvPr>
          <p:cNvCxnSpPr>
            <a:cxnSpLocks/>
          </p:cNvCxnSpPr>
          <p:nvPr/>
        </p:nvCxnSpPr>
        <p:spPr>
          <a:xfrm>
            <a:off x="2175407" y="2659135"/>
            <a:ext cx="665694" cy="5543"/>
          </a:xfrm>
          <a:prstGeom prst="line">
            <a:avLst/>
          </a:prstGeom>
          <a:ln w="88900" cap="rnd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794CCE4-C439-90E3-91EB-FE0330918E87}"/>
              </a:ext>
            </a:extLst>
          </p:cNvPr>
          <p:cNvCxnSpPr>
            <a:cxnSpLocks/>
          </p:cNvCxnSpPr>
          <p:nvPr/>
        </p:nvCxnSpPr>
        <p:spPr>
          <a:xfrm>
            <a:off x="3998487" y="2648293"/>
            <a:ext cx="665694" cy="5543"/>
          </a:xfrm>
          <a:prstGeom prst="line">
            <a:avLst/>
          </a:prstGeom>
          <a:ln w="8890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1ECF43E-75C6-2991-9413-8E49EFB278BD}"/>
              </a:ext>
            </a:extLst>
          </p:cNvPr>
          <p:cNvCxnSpPr>
            <a:stCxn id="23554" idx="0"/>
            <a:endCxn id="17" idx="0"/>
          </p:cNvCxnSpPr>
          <p:nvPr/>
        </p:nvCxnSpPr>
        <p:spPr>
          <a:xfrm rot="5400000" flipH="1" flipV="1">
            <a:off x="2908642" y="1049633"/>
            <a:ext cx="5320" cy="1979561"/>
          </a:xfrm>
          <a:prstGeom prst="bentConnector3">
            <a:avLst>
              <a:gd name="adj1" fmla="val 3322896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B0A20CE-C92A-379F-414B-ACEEE58E76D9}"/>
              </a:ext>
            </a:extLst>
          </p:cNvPr>
          <p:cNvCxnSpPr>
            <a:cxnSpLocks/>
            <a:stCxn id="23554" idx="1"/>
            <a:endCxn id="10" idx="0"/>
          </p:cNvCxnSpPr>
          <p:nvPr/>
        </p:nvCxnSpPr>
        <p:spPr>
          <a:xfrm rot="10800000" flipH="1">
            <a:off x="1749437" y="2042073"/>
            <a:ext cx="2870243" cy="172084"/>
          </a:xfrm>
          <a:prstGeom prst="bentConnector4">
            <a:avLst>
              <a:gd name="adj1" fmla="val -5973"/>
              <a:gd name="adj2" fmla="val 236164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B5F7025-D1C8-189D-6453-777BEFD1F49F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>
            <a:off x="4073166" y="2208837"/>
            <a:ext cx="374431" cy="5320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C71CB1DA-1B7F-30F8-7A8D-96DF641B2040}"/>
              </a:ext>
            </a:extLst>
          </p:cNvPr>
          <p:cNvCxnSpPr>
            <a:stCxn id="23554" idx="0"/>
            <a:endCxn id="23556" idx="0"/>
          </p:cNvCxnSpPr>
          <p:nvPr/>
        </p:nvCxnSpPr>
        <p:spPr>
          <a:xfrm rot="5400000" flipH="1" flipV="1">
            <a:off x="3965814" y="-9979"/>
            <a:ext cx="7759" cy="4096344"/>
          </a:xfrm>
          <a:prstGeom prst="bentConnector3">
            <a:avLst>
              <a:gd name="adj1" fmla="val 3782939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9C09E26-BBC8-E8AA-A720-D5532794353E}"/>
              </a:ext>
            </a:extLst>
          </p:cNvPr>
          <p:cNvCxnSpPr>
            <a:cxnSpLocks/>
            <a:stCxn id="23554" idx="0"/>
            <a:endCxn id="46" idx="0"/>
          </p:cNvCxnSpPr>
          <p:nvPr/>
        </p:nvCxnSpPr>
        <p:spPr>
          <a:xfrm rot="5400000" flipH="1" flipV="1">
            <a:off x="4668207" y="-713248"/>
            <a:ext cx="8634" cy="5502006"/>
          </a:xfrm>
          <a:prstGeom prst="bentConnector3">
            <a:avLst>
              <a:gd name="adj1" fmla="val 3939124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5D22B67C-217F-2F76-C917-6E04077BCCF7}"/>
              </a:ext>
            </a:extLst>
          </p:cNvPr>
          <p:cNvCxnSpPr>
            <a:cxnSpLocks/>
            <a:stCxn id="17" idx="0"/>
            <a:endCxn id="23556" idx="0"/>
          </p:cNvCxnSpPr>
          <p:nvPr/>
        </p:nvCxnSpPr>
        <p:spPr>
          <a:xfrm rot="5400000" flipH="1" flipV="1">
            <a:off x="4958254" y="977142"/>
            <a:ext cx="2439" cy="2116783"/>
          </a:xfrm>
          <a:prstGeom prst="bentConnector3">
            <a:avLst>
              <a:gd name="adj1" fmla="val 5020603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6A30EF68-F5F7-4624-A612-8EE337BAB79A}"/>
              </a:ext>
            </a:extLst>
          </p:cNvPr>
          <p:cNvCxnSpPr>
            <a:cxnSpLocks/>
            <a:stCxn id="17" idx="0"/>
            <a:endCxn id="46" idx="0"/>
          </p:cNvCxnSpPr>
          <p:nvPr/>
        </p:nvCxnSpPr>
        <p:spPr>
          <a:xfrm rot="5400000" flipH="1" flipV="1">
            <a:off x="5660648" y="273874"/>
            <a:ext cx="3314" cy="3522445"/>
          </a:xfrm>
          <a:prstGeom prst="bentConnector3">
            <a:avLst>
              <a:gd name="adj1" fmla="val 5273116"/>
            </a:avLst>
          </a:prstGeom>
          <a:ln>
            <a:solidFill>
              <a:srgbClr val="FF535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C2EA6553-BB31-7DED-E9E8-BAD04FA3E561}"/>
              </a:ext>
            </a:extLst>
          </p:cNvPr>
          <p:cNvCxnSpPr>
            <a:cxnSpLocks/>
          </p:cNvCxnSpPr>
          <p:nvPr/>
        </p:nvCxnSpPr>
        <p:spPr>
          <a:xfrm>
            <a:off x="4791023" y="2202325"/>
            <a:ext cx="1018154" cy="11831"/>
          </a:xfrm>
          <a:prstGeom prst="bentConnector3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CC716594-717E-815A-6AC2-C515BA2EC962}"/>
              </a:ext>
            </a:extLst>
          </p:cNvPr>
          <p:cNvCxnSpPr>
            <a:cxnSpLocks/>
            <a:stCxn id="10" idx="0"/>
            <a:endCxn id="46" idx="0"/>
          </p:cNvCxnSpPr>
          <p:nvPr/>
        </p:nvCxnSpPr>
        <p:spPr>
          <a:xfrm rot="5400000" flipH="1" flipV="1">
            <a:off x="6017287" y="635832"/>
            <a:ext cx="8634" cy="2803847"/>
          </a:xfrm>
          <a:prstGeom prst="bentConnector3">
            <a:avLst>
              <a:gd name="adj1" fmla="val 894302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06FBAF8-8CAF-B5EF-FB5D-C5D75A3E59C9}"/>
              </a:ext>
            </a:extLst>
          </p:cNvPr>
          <p:cNvCxnSpPr>
            <a:cxnSpLocks/>
          </p:cNvCxnSpPr>
          <p:nvPr/>
        </p:nvCxnSpPr>
        <p:spPr>
          <a:xfrm>
            <a:off x="6772278" y="2678111"/>
            <a:ext cx="865943" cy="0"/>
          </a:xfrm>
          <a:prstGeom prst="line">
            <a:avLst/>
          </a:prstGeom>
          <a:ln w="1270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DC0C527-A813-9870-9C9B-DAA61E0B34D2}"/>
              </a:ext>
            </a:extLst>
          </p:cNvPr>
          <p:cNvSpPr txBox="1"/>
          <p:nvPr/>
        </p:nvSpPr>
        <p:spPr>
          <a:xfrm>
            <a:off x="544794" y="621922"/>
            <a:ext cx="8156915" cy="749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3"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sz="1350">
                <a:solidFill>
                  <a:srgbClr val="172B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Cloud Network Backbone consists of the infrastructure that provides secure connectivity between any combination of cloud environments (inter-region, inter-cloud), on-prem data centers, colocation or carrier neutral facilities, SD-WAN and other branch connections, partner networks and external service providers or consumers.</a:t>
            </a:r>
            <a:endParaRPr lang="en-US" sz="120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1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3" grpId="0"/>
      <p:bldP spid="37" grpId="0"/>
      <p:bldP spid="56" grpId="0"/>
      <p:bldP spid="31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792749-6400-D1C7-79D1-27178028FCD2}"/>
              </a:ext>
            </a:extLst>
          </p:cNvPr>
          <p:cNvSpPr txBox="1">
            <a:spLocks/>
          </p:cNvSpPr>
          <p:nvPr/>
        </p:nvSpPr>
        <p:spPr>
          <a:xfrm>
            <a:off x="5035571" y="1563022"/>
            <a:ext cx="2319566" cy="37188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450"/>
              </a:spcBef>
              <a:buClr>
                <a:srgbClr val="E24307">
                  <a:lumMod val="60000"/>
                  <a:lumOff val="40000"/>
                </a:srgbClr>
              </a:buClr>
              <a:buNone/>
              <a:defRPr/>
            </a:pPr>
            <a:r>
              <a:rPr lang="en-US" sz="1800" b="1"/>
              <a:t>Secure Cloud Network 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EDEFBF-23F4-52D9-BA0D-515A34A4AA55}"/>
              </a:ext>
            </a:extLst>
          </p:cNvPr>
          <p:cNvSpPr txBox="1">
            <a:spLocks/>
          </p:cNvSpPr>
          <p:nvPr/>
        </p:nvSpPr>
        <p:spPr>
          <a:xfrm>
            <a:off x="5035571" y="2023140"/>
            <a:ext cx="2375586" cy="37188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450"/>
              </a:spcBef>
              <a:buClr>
                <a:srgbClr val="E24307">
                  <a:lumMod val="60000"/>
                  <a:lumOff val="40000"/>
                </a:srgbClr>
              </a:buClr>
              <a:buNone/>
              <a:defRPr/>
            </a:pPr>
            <a:r>
              <a:rPr lang="en-US" sz="1800" b="1">
                <a:ln/>
                <a:solidFill>
                  <a:srgbClr val="E5563A"/>
                </a:solidFill>
                <a:cs typeface="Calibri" panose="020F0502020204030204" pitchFamily="34" charset="0"/>
              </a:rPr>
              <a:t>Secure Cloud Backbone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DEF84B0-FCB3-18F4-44B4-4E89B6ED9357}"/>
              </a:ext>
            </a:extLst>
          </p:cNvPr>
          <p:cNvSpPr txBox="1">
            <a:spLocks/>
          </p:cNvSpPr>
          <p:nvPr/>
        </p:nvSpPr>
        <p:spPr>
          <a:xfrm>
            <a:off x="5043667" y="2928333"/>
            <a:ext cx="4295693" cy="3708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450"/>
              </a:spcBef>
              <a:buClr>
                <a:srgbClr val="E24307">
                  <a:lumMod val="60000"/>
                  <a:lumOff val="40000"/>
                </a:srgbClr>
              </a:buClr>
              <a:buNone/>
              <a:defRPr/>
            </a:pPr>
            <a:r>
              <a:rPr lang="en-US" sz="1800" b="1"/>
              <a:t>Embedded Security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7F5B3C-6608-9EC4-D8CF-6F061D2D8E4F}"/>
              </a:ext>
            </a:extLst>
          </p:cNvPr>
          <p:cNvSpPr txBox="1">
            <a:spLocks/>
          </p:cNvSpPr>
          <p:nvPr/>
        </p:nvSpPr>
        <p:spPr>
          <a:xfrm>
            <a:off x="5043667" y="2483258"/>
            <a:ext cx="2461270" cy="2268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450"/>
              </a:spcBef>
              <a:buClr>
                <a:srgbClr val="E24307">
                  <a:lumMod val="60000"/>
                  <a:lumOff val="40000"/>
                </a:srgbClr>
              </a:buClr>
              <a:buNone/>
              <a:defRPr/>
            </a:pPr>
            <a:r>
              <a:rPr lang="en-US" sz="1800" b="1"/>
              <a:t>Secure Cloud Edge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B0E28A1-4321-F59C-BBA1-A375D3E2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Aviatrix Secure Cloud Networking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4D6292-CFC7-5C65-B782-D8B5456FA5A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2950" y="620713"/>
            <a:ext cx="8401050" cy="298450"/>
          </a:xfrm>
        </p:spPr>
        <p:txBody>
          <a:bodyPr>
            <a:normAutofit lnSpcReduction="10000"/>
          </a:bodyPr>
          <a:lstStyle/>
          <a:p>
            <a:r>
              <a:rPr lang="en-US" sz="1500" b="1" dirty="0"/>
              <a:t>Cloud Agility and Automation with Enterprise-Grade Resiliency and Security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566474-2D79-F001-EBB6-9157C967F096}"/>
              </a:ext>
            </a:extLst>
          </p:cNvPr>
          <p:cNvSpPr txBox="1">
            <a:spLocks/>
          </p:cNvSpPr>
          <p:nvPr/>
        </p:nvSpPr>
        <p:spPr>
          <a:xfrm>
            <a:off x="5031194" y="3396072"/>
            <a:ext cx="3377976" cy="28876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450"/>
              </a:spcBef>
              <a:buClr>
                <a:srgbClr val="E24307">
                  <a:lumMod val="60000"/>
                  <a:lumOff val="40000"/>
                </a:srgbClr>
              </a:buClr>
              <a:buNone/>
              <a:defRPr/>
            </a:pPr>
            <a:r>
              <a:rPr lang="en-US" sz="1800" b="1"/>
              <a:t>Secure Cloud Network Operations</a:t>
            </a:r>
          </a:p>
        </p:txBody>
      </p:sp>
      <p:pic>
        <p:nvPicPr>
          <p:cNvPr id="16" name="Picture 15" descr="A close-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9FA3D669-437E-5010-CEA2-168A6789F2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08" y="110889"/>
            <a:ext cx="51435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96674-873A-200C-51F6-9F3FA9B0A934}"/>
              </a:ext>
            </a:extLst>
          </p:cNvPr>
          <p:cNvSpPr txBox="1"/>
          <p:nvPr/>
        </p:nvSpPr>
        <p:spPr>
          <a:xfrm rot="20825070">
            <a:off x="983688" y="2857564"/>
            <a:ext cx="35519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ln/>
                <a:solidFill>
                  <a:srgbClr val="E5563A"/>
                </a:solidFill>
              </a:rPr>
              <a:t>Aviatrix Secure Cloud Network Backbone</a:t>
            </a:r>
          </a:p>
        </p:txBody>
      </p:sp>
    </p:spTree>
    <p:extLst>
      <p:ext uri="{BB962C8B-B14F-4D97-AF65-F5344CB8AC3E}">
        <p14:creationId xmlns:p14="http://schemas.microsoft.com/office/powerpoint/2010/main" val="30007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142984F-F4B0-9BAE-3E8F-DC56AF5E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AWS Transit Gateway - Enterprise Requirements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6633C09-6200-A45F-5953-2786DF94F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fld id="{EEFAF9AE-16CC-4B20-9AEF-678ED1B9C7BB}" type="slidenum">
              <a:rPr lang="en-US" smtClean="0"/>
              <a:pPr>
                <a:spcAft>
                  <a:spcPts val="450"/>
                </a:spcAft>
              </a:pPr>
              <a:t>6</a:t>
            </a:fld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0B71295-DBDA-D776-3E39-03A241F745E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811213"/>
            <a:ext cx="4292600" cy="3740150"/>
          </a:xfrm>
        </p:spPr>
        <p:txBody>
          <a:bodyPr>
            <a:normAutofit/>
          </a:bodyPr>
          <a:lstStyle/>
          <a:p>
            <a:r>
              <a:rPr lang="en-US" dirty="0"/>
              <a:t>Deep Visibility &amp; Troubleshooting</a:t>
            </a:r>
          </a:p>
          <a:p>
            <a:r>
              <a:rPr lang="en-US" dirty="0"/>
              <a:t>Inside AWS</a:t>
            </a:r>
          </a:p>
          <a:p>
            <a:pPr lvl="1"/>
            <a:r>
              <a:rPr lang="en-US" dirty="0"/>
              <a:t>Single or multiple AWS Transit Gateways</a:t>
            </a:r>
          </a:p>
          <a:p>
            <a:pPr lvl="1"/>
            <a:r>
              <a:rPr lang="en-US" dirty="0"/>
              <a:t>Single or multiple regions</a:t>
            </a:r>
          </a:p>
          <a:p>
            <a:pPr lvl="1"/>
            <a:r>
              <a:rPr lang="en-US" dirty="0"/>
              <a:t>Segment traffic</a:t>
            </a:r>
          </a:p>
          <a:p>
            <a:pPr lvl="1"/>
            <a:r>
              <a:rPr lang="en-US" dirty="0"/>
              <a:t>Dynamic Routing</a:t>
            </a:r>
          </a:p>
          <a:p>
            <a:pPr lvl="1"/>
            <a:r>
              <a:rPr lang="en-US" dirty="0"/>
              <a:t>Internet Egress</a:t>
            </a:r>
          </a:p>
          <a:p>
            <a:r>
              <a:rPr lang="en-US" dirty="0"/>
              <a:t>External Connectivity</a:t>
            </a:r>
          </a:p>
          <a:p>
            <a:pPr lvl="1"/>
            <a:r>
              <a:rPr lang="en-US" dirty="0"/>
              <a:t>On-Prem DC/Colo connectivity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Connectivity</a:t>
            </a:r>
          </a:p>
          <a:p>
            <a:pPr lvl="1"/>
            <a:r>
              <a:rPr lang="en-US" dirty="0"/>
              <a:t>Overlapping IP Support</a:t>
            </a:r>
          </a:p>
          <a:p>
            <a:pPr lvl="1"/>
            <a:r>
              <a:rPr lang="en-US" dirty="0"/>
              <a:t>Extend to different cloud provider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FDF1EF-3752-EB88-E9A1-73F07C126CC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413" y="1397308"/>
            <a:ext cx="3780326" cy="1842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432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8">
            <a:extLst>
              <a:ext uri="{FF2B5EF4-FFF2-40B4-BE49-F238E27FC236}">
                <a16:creationId xmlns:a16="http://schemas.microsoft.com/office/drawing/2014/main" id="{FE399880-AF20-36FE-5D53-4358E30F537B}"/>
              </a:ext>
            </a:extLst>
          </p:cNvPr>
          <p:cNvGraphicFramePr>
            <a:graphicFrameLocks noGrp="1"/>
          </p:cNvGraphicFramePr>
          <p:nvPr/>
        </p:nvGraphicFramePr>
        <p:xfrm>
          <a:off x="489307" y="895524"/>
          <a:ext cx="7340776" cy="377073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98131">
                  <a:extLst>
                    <a:ext uri="{9D8B030D-6E8A-4147-A177-3AD203B41FA5}">
                      <a16:colId xmlns:a16="http://schemas.microsoft.com/office/drawing/2014/main" val="1642383817"/>
                    </a:ext>
                  </a:extLst>
                </a:gridCol>
                <a:gridCol w="1302335">
                  <a:extLst>
                    <a:ext uri="{9D8B030D-6E8A-4147-A177-3AD203B41FA5}">
                      <a16:colId xmlns:a16="http://schemas.microsoft.com/office/drawing/2014/main" val="675101911"/>
                    </a:ext>
                  </a:extLst>
                </a:gridCol>
                <a:gridCol w="1325050">
                  <a:extLst>
                    <a:ext uri="{9D8B030D-6E8A-4147-A177-3AD203B41FA5}">
                      <a16:colId xmlns:a16="http://schemas.microsoft.com/office/drawing/2014/main" val="4162684713"/>
                    </a:ext>
                  </a:extLst>
                </a:gridCol>
                <a:gridCol w="1215260">
                  <a:extLst>
                    <a:ext uri="{9D8B030D-6E8A-4147-A177-3AD203B41FA5}">
                      <a16:colId xmlns:a16="http://schemas.microsoft.com/office/drawing/2014/main" val="2157151568"/>
                    </a:ext>
                  </a:extLst>
                </a:gridCol>
              </a:tblGrid>
              <a:tr h="3886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Supporting Capability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AWS Transit Gateway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AWS Cloud WAN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Aviatrix Backbone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28366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Ping, Traceroute, Tracepath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331786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Packet Capture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817071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NetFlow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  <a:endParaRPr kumimoji="0" lang="en-US" sz="900" b="1" u="none" strike="noStrike" kern="1200" cap="none" spc="0" normalizeH="0" baseline="0">
                        <a:ln>
                          <a:noFill/>
                        </a:ln>
                        <a:solidFill>
                          <a:srgbClr val="70AD4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503746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Overlapping IP Support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746456"/>
                  </a:ext>
                </a:extLst>
              </a:tr>
              <a:tr h="325837">
                <a:tc>
                  <a:txBody>
                    <a:bodyPr/>
                    <a:lstStyle/>
                    <a:p>
                      <a:r>
                        <a:rPr lang="en-US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End-to-end Latency Monitoring (Inter-TGW, Inter-Region etc.)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  <a:endParaRPr kumimoji="0" lang="en-US" sz="900" b="1" u="none" strike="noStrike" kern="1200" cap="none" spc="0" normalizeH="0" baseline="0">
                        <a:ln>
                          <a:noFill/>
                        </a:ln>
                        <a:solidFill>
                          <a:srgbClr val="70AD4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140154"/>
                  </a:ext>
                </a:extLst>
              </a:tr>
              <a:tr h="2630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BGP Support for Inter-Region peering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endParaRPr kumimoji="0" lang="en-US" sz="900" b="1" u="none" strike="noStrike" kern="1200" cap="none" spc="0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  <a:endParaRPr kumimoji="0" lang="en-US" sz="900" b="1" u="none" strike="noStrike" kern="1200" cap="none" spc="0" normalizeH="0" baseline="0">
                        <a:ln>
                          <a:noFill/>
                        </a:ln>
                        <a:solidFill>
                          <a:srgbClr val="70AD4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250287"/>
                  </a:ext>
                </a:extLst>
              </a:tr>
              <a:tr h="3258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Same Security Segment across regions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  <a:endParaRPr kumimoji="0" lang="en-US" sz="900" b="1" u="none" strike="noStrike" kern="1200" cap="none" spc="0" normalizeH="0" baseline="0">
                        <a:ln>
                          <a:noFill/>
                        </a:ln>
                        <a:solidFill>
                          <a:srgbClr val="70AD4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560461"/>
                  </a:ext>
                </a:extLst>
              </a:tr>
              <a:tr h="3258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Native support of 20+ routes over AWS Direct Connect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  <a:endParaRPr kumimoji="0" lang="en-US" sz="900" b="1" u="none" strike="noStrike" kern="1200" cap="none" spc="0" normalizeH="0" baseline="0">
                        <a:ln>
                          <a:noFill/>
                        </a:ln>
                        <a:solidFill>
                          <a:srgbClr val="70AD4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469812"/>
                  </a:ext>
                </a:extLst>
              </a:tr>
              <a:tr h="325837">
                <a:tc>
                  <a:txBody>
                    <a:bodyPr/>
                    <a:lstStyle/>
                    <a:p>
                      <a:r>
                        <a:rPr lang="en-US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Native support of Encryption over AWS Direct Connect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  <a:endParaRPr kumimoji="0" lang="en-US" sz="900" b="1" u="none" strike="noStrike" kern="1200" cap="none" spc="0" normalizeH="0" baseline="0">
                        <a:ln>
                          <a:noFill/>
                        </a:ln>
                        <a:solidFill>
                          <a:srgbClr val="70AD4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35899"/>
                  </a:ext>
                </a:extLst>
              </a:tr>
              <a:tr h="325837">
                <a:tc>
                  <a:txBody>
                    <a:bodyPr/>
                    <a:lstStyle/>
                    <a:p>
                      <a:r>
                        <a:rPr lang="en-US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Extend Same Routing Controls &amp; Visibility to DC, Edge, Branch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  <a:endParaRPr kumimoji="0" lang="en-US" sz="900" b="1" u="none" strike="noStrike" kern="1200" cap="none" spc="0" normalizeH="0" baseline="0">
                        <a:ln>
                          <a:noFill/>
                        </a:ln>
                        <a:solidFill>
                          <a:srgbClr val="70AD4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22547"/>
                  </a:ext>
                </a:extLst>
              </a:tr>
              <a:tr h="325837">
                <a:tc>
                  <a:txBody>
                    <a:bodyPr/>
                    <a:lstStyle/>
                    <a:p>
                      <a:r>
                        <a:rPr lang="en-US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Same architecture extendable to other cloud providers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  <a:endParaRPr kumimoji="0" lang="en-US" sz="900" b="1" u="none" strike="noStrike" kern="1200" cap="none" spc="0" normalizeH="0" baseline="0">
                        <a:ln>
                          <a:noFill/>
                        </a:ln>
                        <a:solidFill>
                          <a:srgbClr val="70AD4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897642"/>
                  </a:ext>
                </a:extLst>
              </a:tr>
              <a:tr h="325837">
                <a:tc>
                  <a:txBody>
                    <a:bodyPr/>
                    <a:lstStyle/>
                    <a:p>
                      <a:r>
                        <a:rPr lang="en-US" sz="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Single terraform to automate networking across clouds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</a:t>
                      </a:r>
                      <a:endParaRPr kumimoji="0" lang="en-US" sz="900" b="1" u="none" strike="noStrike" kern="1200" cap="none" spc="0" normalizeH="0" baseline="0">
                        <a:ln>
                          <a:noFill/>
                        </a:ln>
                        <a:solidFill>
                          <a:srgbClr val="70AD47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6042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41FC8E9-96DE-1DD7-E037-B94109326F09}"/>
              </a:ext>
            </a:extLst>
          </p:cNvPr>
          <p:cNvSpPr txBox="1"/>
          <p:nvPr/>
        </p:nvSpPr>
        <p:spPr>
          <a:xfrm>
            <a:off x="489307" y="535426"/>
            <a:ext cx="7543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Interstate"/>
              </a:rPr>
              <a:t>Quick Reference Feature Mapping on How Aviatrix Secure Cloud Backbone Enhances AWS Transit Gateway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F3FB2-8BB6-586A-E119-6FEF5429B24B}"/>
              </a:ext>
            </a:extLst>
          </p:cNvPr>
          <p:cNvSpPr txBox="1"/>
          <p:nvPr/>
        </p:nvSpPr>
        <p:spPr>
          <a:xfrm>
            <a:off x="489307" y="272535"/>
            <a:ext cx="4627517" cy="36009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0">
                <a:solidFill>
                  <a:sysClr val="windowText" lastClr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Deep Visibility &amp;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9395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9B67C6-FCF8-6961-6498-793B533F7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233" y="1536881"/>
            <a:ext cx="2035806" cy="176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0C715D-FAA2-0462-CF58-3C816FD010F2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6596" y="1197824"/>
            <a:ext cx="1932006" cy="13160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Packet Capture — SentryWire">
            <a:extLst>
              <a:ext uri="{FF2B5EF4-FFF2-40B4-BE49-F238E27FC236}">
                <a16:creationId xmlns:a16="http://schemas.microsoft.com/office/drawing/2014/main" id="{A68766FD-7B83-2B3A-39C4-BD79EEE20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9678" y="2695212"/>
            <a:ext cx="470069" cy="47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2AC4E-FEB5-6EDB-C443-414D77DB03B1}"/>
              </a:ext>
            </a:extLst>
          </p:cNvPr>
          <p:cNvSpPr txBox="1"/>
          <p:nvPr/>
        </p:nvSpPr>
        <p:spPr>
          <a:xfrm>
            <a:off x="2645563" y="3194244"/>
            <a:ext cx="79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Packet Capture</a:t>
            </a:r>
          </a:p>
        </p:txBody>
      </p:sp>
      <p:pic>
        <p:nvPicPr>
          <p:cNvPr id="1030" name="Picture 6" descr="network tools Icon for Free Download | FreeImages">
            <a:extLst>
              <a:ext uri="{FF2B5EF4-FFF2-40B4-BE49-F238E27FC236}">
                <a16:creationId xmlns:a16="http://schemas.microsoft.com/office/drawing/2014/main" id="{535D5755-E2D7-4852-D695-E6F57696A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2599" y="2710946"/>
            <a:ext cx="470069" cy="47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49489-D119-92E6-F988-7FE2A111CBAA}"/>
              </a:ext>
            </a:extLst>
          </p:cNvPr>
          <p:cNvSpPr txBox="1"/>
          <p:nvPr/>
        </p:nvSpPr>
        <p:spPr>
          <a:xfrm>
            <a:off x="3346171" y="3194244"/>
            <a:ext cx="101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Troubleshooting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E060D-D33F-F2B8-7097-EF1F99770F30}"/>
              </a:ext>
            </a:extLst>
          </p:cNvPr>
          <p:cNvSpPr txBox="1"/>
          <p:nvPr/>
        </p:nvSpPr>
        <p:spPr>
          <a:xfrm>
            <a:off x="4572000" y="681413"/>
            <a:ext cx="4497694" cy="337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Challenge: 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Troubleshooting AWS TGW increases MTTR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r>
              <a:rPr lang="en-US" sz="1050" dirty="0"/>
              <a:t>Lack of tools (</a:t>
            </a:r>
            <a:r>
              <a:rPr lang="en-US" sz="1050" dirty="0" err="1"/>
              <a:t>Netflow</a:t>
            </a:r>
            <a:r>
              <a:rPr lang="en-US" sz="1050" dirty="0"/>
              <a:t>, Packet Capture, Ping etc.)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Tx/>
              <a:buChar char="-"/>
            </a:pPr>
            <a:endParaRPr lang="en-US" sz="1050"/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sz="1050" b="1" dirty="0"/>
              <a:t>Solution: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Attach Aviatrix Transit to AWS Transit Gateway</a:t>
            </a:r>
          </a:p>
          <a:p>
            <a:pPr marL="557213" lvl="1" indent="-21431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High-speed links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Route inter-route table traffic via Aviatrix Transit </a:t>
            </a:r>
          </a:p>
          <a:p>
            <a:pPr marL="557213" lvl="1" indent="-21431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Fully automated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Enhance Visibility and Troubleshooting capabilities </a:t>
            </a:r>
          </a:p>
          <a:p>
            <a:pPr marL="214313" indent="-21431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Reduce MTTR and gain visibility by leveraging</a:t>
            </a:r>
          </a:p>
          <a:p>
            <a:pPr marL="557213" lvl="1" indent="-21431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Netflow</a:t>
            </a:r>
            <a:r>
              <a:rPr lang="en-US" sz="1200" dirty="0"/>
              <a:t>, </a:t>
            </a:r>
          </a:p>
          <a:p>
            <a:pPr marL="557213" lvl="1" indent="-21431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Packet Capture, </a:t>
            </a:r>
          </a:p>
          <a:p>
            <a:pPr marL="557213" lvl="1" indent="-21431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Ping </a:t>
            </a:r>
          </a:p>
          <a:p>
            <a:pPr marL="557213" lvl="1" indent="-214313"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and many other tools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ED6E3C6-9FD0-67DF-5FAB-63D4BA2F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Enhance Visibility &amp;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94424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62EB7-7589-41B2-92EF-EC7A1CBCF2DB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441d0141-fee1-4d79-859b-40b8ef8f47c8"/>
    <ds:schemaRef ds:uri="http://schemas.openxmlformats.org/package/2006/metadata/core-properties"/>
    <ds:schemaRef ds:uri="d86145dc-5422-4d95-9035-99d1eb0aad04"/>
  </ds:schemaRefs>
</ds:datastoreItem>
</file>

<file path=customXml/itemProps2.xml><?xml version="1.0" encoding="utf-8"?>
<ds:datastoreItem xmlns:ds="http://schemas.openxmlformats.org/officeDocument/2006/customXml" ds:itemID="{9BAFA241-9119-4715-9165-88E9ABB89C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605ED8-D18A-41BE-BA89-144DB8E976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12159</TotalTime>
  <Words>1876</Words>
  <Application>Microsoft Macintosh PowerPoint</Application>
  <PresentationFormat>On-screen Show (16:9)</PresentationFormat>
  <Paragraphs>537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Gotham Light</vt:lpstr>
      <vt:lpstr>Interstate</vt:lpstr>
      <vt:lpstr>Metropolis</vt:lpstr>
      <vt:lpstr>Metropolis Light</vt:lpstr>
      <vt:lpstr>Open Sans</vt:lpstr>
      <vt:lpstr>Wingdings</vt:lpstr>
      <vt:lpstr>1_Aviatrix_lite</vt:lpstr>
      <vt:lpstr>AWS Transit Networking</vt:lpstr>
      <vt:lpstr>Transit Architecture Options in AWS with Aviatrix</vt:lpstr>
      <vt:lpstr>AWS Transit Gateway</vt:lpstr>
      <vt:lpstr>Aviatrix Orchestrated AWS Transit Gateway</vt:lpstr>
      <vt:lpstr>The Brownfield scenario: What is a Cloud Networking Backbone ?</vt:lpstr>
      <vt:lpstr>Aviatrix Secure Cloud Networking</vt:lpstr>
      <vt:lpstr>Native AWS Transit Gateway - Enterprise Requirements</vt:lpstr>
      <vt:lpstr>PowerPoint Presentation</vt:lpstr>
      <vt:lpstr>Enhance Visibility &amp; Troubleshooting</vt:lpstr>
      <vt:lpstr>Connecting Multiple AWS Transit Gateways in Same Region</vt:lpstr>
      <vt:lpstr>Multi-Region Peering Challenges</vt:lpstr>
      <vt:lpstr>Solution for Multi-Region Connectivity Challenges</vt:lpstr>
      <vt:lpstr>Dynamic Routing for Inter-region Peering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Typical Migration Deployment</vt:lpstr>
      <vt:lpstr>Typical Migration Deployment</vt:lpstr>
      <vt:lpstr>Typical Migration Deployment</vt:lpstr>
      <vt:lpstr>Typical Migration Deployment</vt:lpstr>
      <vt:lpstr>Typical Migration Deployment</vt:lpstr>
      <vt:lpstr>Typical Migration Deployment</vt:lpstr>
      <vt:lpstr>Typical Migration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Transit Design</dc:title>
  <dc:creator>Karthik Balachandran</dc:creator>
  <cp:lastModifiedBy>Shahzad Ali</cp:lastModifiedBy>
  <cp:revision>138</cp:revision>
  <cp:lastPrinted>2020-05-20T21:29:50Z</cp:lastPrinted>
  <dcterms:created xsi:type="dcterms:W3CDTF">2019-01-27T18:25:32Z</dcterms:created>
  <dcterms:modified xsi:type="dcterms:W3CDTF">2024-07-18T22:31:50Z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