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notesSlides/notesSlide1.xml" ContentType="application/vnd.openxmlformats-officedocument.presentationml.notesSlide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83" r:id="rId4"/>
  </p:sldMasterIdLst>
  <p:notesMasterIdLst>
    <p:notesMasterId r:id="rId19"/>
  </p:notesMasterIdLst>
  <p:sldIdLst>
    <p:sldId id="2147481875" r:id="rId5"/>
    <p:sldId id="2132736294" r:id="rId6"/>
    <p:sldId id="2147481877" r:id="rId7"/>
    <p:sldId id="2147481878" r:id="rId8"/>
    <p:sldId id="2147481879" r:id="rId9"/>
    <p:sldId id="2147481880" r:id="rId10"/>
    <p:sldId id="2147481881" r:id="rId11"/>
    <p:sldId id="2147481882" r:id="rId12"/>
    <p:sldId id="2147481883" r:id="rId13"/>
    <p:sldId id="2147481884" r:id="rId14"/>
    <p:sldId id="2147481885" r:id="rId15"/>
    <p:sldId id="2147481886" r:id="rId16"/>
    <p:sldId id="2147481887" r:id="rId17"/>
    <p:sldId id="2147481888" r:id="rId18"/>
  </p:sldIdLst>
  <p:sldSz cx="12192000" cy="6858000"/>
  <p:notesSz cx="6858000" cy="9144000"/>
  <p:embeddedFontLs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Calibri Light" panose="020F0302020204030204" pitchFamily="34" charset="0"/>
      <p:regular r:id="rId24"/>
      <p:italic r:id="rId25"/>
    </p:embeddedFont>
    <p:embeddedFont>
      <p:font typeface="Metropolis" pitchFamily="2" charset="77"/>
      <p:regular r:id="rId26"/>
      <p:bold r:id="rId27"/>
      <p:italic r:id="rId28"/>
      <p:boldItalic r:id="rId29"/>
    </p:embeddedFont>
    <p:embeddedFont>
      <p:font typeface="Metropolis Light" pitchFamily="2" charset="77"/>
      <p:regular r:id="rId30"/>
      <p:italic r:id="rId31"/>
    </p:embeddedFont>
    <p:embeddedFont>
      <p:font typeface="Open Sans" pitchFamily="2" charset="0"/>
      <p:regular r:id="rId32"/>
      <p:bold r:id="rId33"/>
      <p:italic r:id="rId34"/>
      <p:boldItalic r:id="rId35"/>
    </p:embeddedFont>
  </p:embeddedFontLst>
  <p:custDataLst>
    <p:tags r:id="rId3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82DEEB2-5833-B88B-E171-9435E1F39800}" v="3" dt="2024-06-10T06:14:34.39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85"/>
    <p:restoredTop sz="87587" autoAdjust="0"/>
  </p:normalViewPr>
  <p:slideViewPr>
    <p:cSldViewPr snapToGrid="0">
      <p:cViewPr varScale="1">
        <p:scale>
          <a:sx n="102" d="100"/>
          <a:sy n="102" d="100"/>
        </p:scale>
        <p:origin x="208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7.fntdata"/><Relationship Id="rId39" Type="http://schemas.openxmlformats.org/officeDocument/2006/relationships/theme" Target="theme/theme1.xml"/><Relationship Id="rId21" Type="http://schemas.openxmlformats.org/officeDocument/2006/relationships/font" Target="fonts/font2.fntdata"/><Relationship Id="rId34" Type="http://schemas.openxmlformats.org/officeDocument/2006/relationships/font" Target="fonts/font15.fntdata"/><Relationship Id="rId42" Type="http://schemas.microsoft.com/office/2015/10/relationships/revisionInfo" Target="revisionInfo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41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tags" Target="tags/tag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font" Target="fonts/font16.fntdata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6.fntdata"/><Relationship Id="rId33" Type="http://schemas.openxmlformats.org/officeDocument/2006/relationships/font" Target="fonts/font14.fntdata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iuseppe Amendolara" userId="S::gamendolara@aviatrix.com::3a29c2ed-97b4-4a44-ae32-fd94f310df76" providerId="AD" clId="Web-{C82DEEB2-5833-B88B-E171-9435E1F39800}"/>
    <pc:docChg chg="modSld">
      <pc:chgData name="Giuseppe Amendolara" userId="S::gamendolara@aviatrix.com::3a29c2ed-97b4-4a44-ae32-fd94f310df76" providerId="AD" clId="Web-{C82DEEB2-5833-B88B-E171-9435E1F39800}" dt="2024-06-10T06:14:34.399" v="2" actId="20577"/>
      <pc:docMkLst>
        <pc:docMk/>
      </pc:docMkLst>
      <pc:sldChg chg="modSp">
        <pc:chgData name="Giuseppe Amendolara" userId="S::gamendolara@aviatrix.com::3a29c2ed-97b4-4a44-ae32-fd94f310df76" providerId="AD" clId="Web-{C82DEEB2-5833-B88B-E171-9435E1F39800}" dt="2024-06-10T06:14:34.399" v="2" actId="20577"/>
        <pc:sldMkLst>
          <pc:docMk/>
          <pc:sldMk cId="949694121" sldId="2147481878"/>
        </pc:sldMkLst>
        <pc:spChg chg="mod">
          <ac:chgData name="Giuseppe Amendolara" userId="S::gamendolara@aviatrix.com::3a29c2ed-97b4-4a44-ae32-fd94f310df76" providerId="AD" clId="Web-{C82DEEB2-5833-B88B-E171-9435E1F39800}" dt="2024-06-10T06:14:34.399" v="2" actId="20577"/>
          <ac:spMkLst>
            <pc:docMk/>
            <pc:sldMk cId="949694121" sldId="2147481878"/>
            <ac:spMk id="12" creationId="{6C1C0DAD-A415-F948-231F-33790B304196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0F76EC-978E-42B8-96B5-27A5D93EF9E4}" type="datetimeFigureOut">
              <a:t>7/18/24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ACBDAA-39C4-4953-8B33-EC28350C399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09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ACBDAA-39C4-4953-8B33-EC28350C399A}" type="slidenum">
              <a:rPr lang="en-CH" smtClean="0"/>
              <a:t>10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0039008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_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/>
          <p:nvPr userDrawn="1"/>
        </p:nvSpPr>
        <p:spPr>
          <a:xfrm>
            <a:off x="0" y="0"/>
            <a:ext cx="7126664" cy="6858000"/>
          </a:xfrm>
          <a:prstGeom prst="rect">
            <a:avLst/>
          </a:prstGeom>
          <a:gradFill>
            <a:gsLst>
              <a:gs pos="56000">
                <a:schemeClr val="bg1">
                  <a:lumMod val="95000"/>
                </a:schemeClr>
              </a:gs>
              <a:gs pos="0">
                <a:schemeClr val="bg2">
                  <a:lumMod val="90000"/>
                </a:scheme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reeform 13"/>
          <p:cNvSpPr/>
          <p:nvPr userDrawn="1"/>
        </p:nvSpPr>
        <p:spPr bwMode="auto">
          <a:xfrm>
            <a:off x="3207537" y="0"/>
            <a:ext cx="8984463" cy="6867525"/>
          </a:xfrm>
          <a:custGeom>
            <a:avLst/>
            <a:gdLst>
              <a:gd name="T0" fmla="*/ 896 w 2034"/>
              <a:gd name="T1" fmla="*/ 0 h 1284"/>
              <a:gd name="T2" fmla="*/ 693 w 2034"/>
              <a:gd name="T3" fmla="*/ 98 h 1284"/>
              <a:gd name="T4" fmla="*/ 594 w 2034"/>
              <a:gd name="T5" fmla="*/ 225 h 1284"/>
              <a:gd name="T6" fmla="*/ 265 w 2034"/>
              <a:gd name="T7" fmla="*/ 642 h 1284"/>
              <a:gd name="T8" fmla="*/ 89 w 2034"/>
              <a:gd name="T9" fmla="*/ 867 h 1284"/>
              <a:gd name="T10" fmla="*/ 132 w 2034"/>
              <a:gd name="T11" fmla="*/ 1229 h 1284"/>
              <a:gd name="T12" fmla="*/ 291 w 2034"/>
              <a:gd name="T13" fmla="*/ 1284 h 1284"/>
              <a:gd name="T14" fmla="*/ 896 w 2034"/>
              <a:gd name="T15" fmla="*/ 1284 h 1284"/>
              <a:gd name="T16" fmla="*/ 1501 w 2034"/>
              <a:gd name="T17" fmla="*/ 1284 h 1284"/>
              <a:gd name="T18" fmla="*/ 2034 w 2034"/>
              <a:gd name="T19" fmla="*/ 1284 h 1284"/>
              <a:gd name="T20" fmla="*/ 2034 w 2034"/>
              <a:gd name="T21" fmla="*/ 0 h 1284"/>
              <a:gd name="T22" fmla="*/ 896 w 2034"/>
              <a:gd name="T23" fmla="*/ 0 h 1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034" h="1284">
                <a:moveTo>
                  <a:pt x="896" y="0"/>
                </a:moveTo>
                <a:cubicBezTo>
                  <a:pt x="817" y="0"/>
                  <a:pt x="742" y="36"/>
                  <a:pt x="693" y="98"/>
                </a:cubicBezTo>
                <a:cubicBezTo>
                  <a:pt x="594" y="225"/>
                  <a:pt x="594" y="225"/>
                  <a:pt x="594" y="225"/>
                </a:cubicBezTo>
                <a:cubicBezTo>
                  <a:pt x="265" y="642"/>
                  <a:pt x="265" y="642"/>
                  <a:pt x="265" y="642"/>
                </a:cubicBezTo>
                <a:cubicBezTo>
                  <a:pt x="89" y="867"/>
                  <a:pt x="89" y="867"/>
                  <a:pt x="89" y="867"/>
                </a:cubicBezTo>
                <a:cubicBezTo>
                  <a:pt x="0" y="978"/>
                  <a:pt x="20" y="1140"/>
                  <a:pt x="132" y="1229"/>
                </a:cubicBezTo>
                <a:cubicBezTo>
                  <a:pt x="179" y="1266"/>
                  <a:pt x="235" y="1284"/>
                  <a:pt x="291" y="1284"/>
                </a:cubicBezTo>
                <a:cubicBezTo>
                  <a:pt x="896" y="1284"/>
                  <a:pt x="896" y="1284"/>
                  <a:pt x="896" y="1284"/>
                </a:cubicBezTo>
                <a:cubicBezTo>
                  <a:pt x="1501" y="1284"/>
                  <a:pt x="1501" y="1284"/>
                  <a:pt x="1501" y="1284"/>
                </a:cubicBezTo>
                <a:cubicBezTo>
                  <a:pt x="2034" y="1284"/>
                  <a:pt x="2034" y="1284"/>
                  <a:pt x="2034" y="1284"/>
                </a:cubicBezTo>
                <a:cubicBezTo>
                  <a:pt x="2034" y="0"/>
                  <a:pt x="2034" y="0"/>
                  <a:pt x="2034" y="0"/>
                </a:cubicBezTo>
                <a:lnTo>
                  <a:pt x="896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innerShdw blurRad="38100" dist="25400" dir="8640000">
              <a:prstClr val="black">
                <a:alpha val="12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6" name="Title 15"/>
          <p:cNvSpPr>
            <a:spLocks noGrp="1"/>
          </p:cNvSpPr>
          <p:nvPr userDrawn="1">
            <p:ph type="title" hasCustomPrompt="1"/>
          </p:nvPr>
        </p:nvSpPr>
        <p:spPr>
          <a:xfrm>
            <a:off x="6435137" y="1323902"/>
            <a:ext cx="5756864" cy="1848910"/>
          </a:xfrm>
        </p:spPr>
        <p:txBody>
          <a:bodyPr anchor="b">
            <a:normAutofit/>
          </a:bodyPr>
          <a:lstStyle>
            <a:lvl1pPr algn="l">
              <a:defRPr sz="40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The Title</a:t>
            </a:r>
          </a:p>
        </p:txBody>
      </p:sp>
      <p:sp>
        <p:nvSpPr>
          <p:cNvPr id="18" name="Text Placeholder 17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6436965" y="3172812"/>
            <a:ext cx="5755177" cy="946821"/>
          </a:xfrm>
        </p:spPr>
        <p:txBody>
          <a:bodyPr>
            <a:normAutofit/>
          </a:bodyPr>
          <a:lstStyle>
            <a:lvl1pPr marL="0" indent="0">
              <a:buNone/>
              <a:defRPr sz="1600" cap="all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The Subtitle of the Presentation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B0B672-BCB2-4225-B99B-5DCF23F80FEF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6435317" y="4518778"/>
            <a:ext cx="5756697" cy="1006475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/>
              <a:t>Presenter Name</a:t>
            </a:r>
          </a:p>
        </p:txBody>
      </p:sp>
      <p:cxnSp>
        <p:nvCxnSpPr>
          <p:cNvPr id="49" name="Straight Connector 48"/>
          <p:cNvCxnSpPr/>
          <p:nvPr userDrawn="1"/>
        </p:nvCxnSpPr>
        <p:spPr>
          <a:xfrm>
            <a:off x="6455414" y="2460397"/>
            <a:ext cx="5736586" cy="0"/>
          </a:xfrm>
          <a:prstGeom prst="line">
            <a:avLst/>
          </a:prstGeom>
          <a:ln w="127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91646" y="1201500"/>
            <a:ext cx="3960000" cy="44550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30855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_AND_copy_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 flipH="1">
            <a:off x="8767483" y="0"/>
            <a:ext cx="3424517" cy="6315959"/>
          </a:xfrm>
          <a:prstGeom prst="rect">
            <a:avLst/>
          </a:prstGeom>
          <a:gradFill>
            <a:gsLst>
              <a:gs pos="93000">
                <a:schemeClr val="bg1">
                  <a:alpha val="0"/>
                </a:schemeClr>
              </a:gs>
              <a:gs pos="37000">
                <a:schemeClr val="bg1">
                  <a:lumMod val="95000"/>
                </a:schemeClr>
              </a:gs>
            </a:gsLst>
            <a:lin ang="5400000" scaled="1"/>
          </a:gradFill>
          <a:ln>
            <a:noFill/>
          </a:ln>
          <a:effectLst>
            <a:innerShdw blurRad="38100" dist="25400" dir="21540000">
              <a:prstClr val="black">
                <a:alpha val="12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0B06D-F489-48FF-A885-ABB74CD5C952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Aviatrix Certified Engineer 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A2F78DC2-DBE1-4BC8-BD76-95E378BBEF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871538" y="1306286"/>
            <a:ext cx="3172545" cy="4840515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236061" y="93134"/>
            <a:ext cx="826071" cy="929330"/>
          </a:xfrm>
          <a:prstGeom prst="rect">
            <a:avLst/>
          </a:prstGeom>
          <a:effectLst>
            <a:outerShdw blurRad="25400" dist="25400" dir="5400000" algn="t" rotWithShape="0">
              <a:prstClr val="black">
                <a:alpha val="19000"/>
              </a:prstClr>
            </a:outerShdw>
          </a:effectLst>
        </p:spPr>
      </p:pic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64311" y="246888"/>
            <a:ext cx="8207885" cy="58363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63525" y="981075"/>
            <a:ext cx="8208671" cy="5165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08702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5-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0B06D-F489-48FF-A885-ABB74CD5C952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Aviatrix Certified Engineer 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109776"/>
            <a:ext cx="12192000" cy="10885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Calibri" panose="020F0502020204030204" pitchFamily="34" charset="0"/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-1539" y="1382663"/>
            <a:ext cx="12192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 userDrawn="1"/>
        </p:nvSpPr>
        <p:spPr>
          <a:xfrm>
            <a:off x="1073726" y="1270890"/>
            <a:ext cx="201011" cy="18009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>
                <a:latin typeface="Calibri" panose="020F0502020204030204" pitchFamily="34" charset="0"/>
              </a:rPr>
              <a:t>&gt;</a:t>
            </a:r>
          </a:p>
        </p:txBody>
      </p:sp>
      <p:sp>
        <p:nvSpPr>
          <p:cNvPr id="8" name="Oval 7"/>
          <p:cNvSpPr/>
          <p:nvPr userDrawn="1"/>
        </p:nvSpPr>
        <p:spPr>
          <a:xfrm>
            <a:off x="3403461" y="1277667"/>
            <a:ext cx="201011" cy="18009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>
                <a:latin typeface="Calibri" panose="020F0502020204030204" pitchFamily="34" charset="0"/>
              </a:rPr>
              <a:t>&gt;</a:t>
            </a:r>
          </a:p>
        </p:txBody>
      </p:sp>
      <p:sp>
        <p:nvSpPr>
          <p:cNvPr id="9" name="Oval 8"/>
          <p:cNvSpPr/>
          <p:nvPr userDrawn="1"/>
        </p:nvSpPr>
        <p:spPr>
          <a:xfrm>
            <a:off x="5793820" y="1270890"/>
            <a:ext cx="201011" cy="18009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>
                <a:latin typeface="Calibri" panose="020F0502020204030204" pitchFamily="34" charset="0"/>
              </a:rPr>
              <a:t>&gt;</a:t>
            </a:r>
          </a:p>
        </p:txBody>
      </p:sp>
      <p:sp>
        <p:nvSpPr>
          <p:cNvPr id="10" name="Oval 9"/>
          <p:cNvSpPr/>
          <p:nvPr userDrawn="1"/>
        </p:nvSpPr>
        <p:spPr>
          <a:xfrm>
            <a:off x="8110139" y="1283416"/>
            <a:ext cx="201011" cy="18009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>
                <a:latin typeface="Calibri" panose="020F0502020204030204" pitchFamily="34" charset="0"/>
              </a:rPr>
              <a:t>&gt;</a:t>
            </a:r>
          </a:p>
        </p:txBody>
      </p:sp>
      <p:sp>
        <p:nvSpPr>
          <p:cNvPr id="11" name="Text Placehold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82341" y="1365058"/>
            <a:ext cx="2183781" cy="583634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Process Name</a:t>
            </a:r>
          </a:p>
        </p:txBody>
      </p:sp>
      <p:sp>
        <p:nvSpPr>
          <p:cNvPr id="12" name="Text Placeholder 16"/>
          <p:cNvSpPr>
            <a:spLocks noGrp="1"/>
          </p:cNvSpPr>
          <p:nvPr>
            <p:ph type="body" sz="quarter" idx="18" hasCustomPrompt="1"/>
          </p:nvPr>
        </p:nvSpPr>
        <p:spPr>
          <a:xfrm>
            <a:off x="2412076" y="1371834"/>
            <a:ext cx="2183781" cy="583634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Process Name</a:t>
            </a:r>
          </a:p>
        </p:txBody>
      </p:sp>
      <p:sp>
        <p:nvSpPr>
          <p:cNvPr id="13" name="Text Placeholder 16"/>
          <p:cNvSpPr>
            <a:spLocks noGrp="1"/>
          </p:cNvSpPr>
          <p:nvPr>
            <p:ph type="body" sz="quarter" idx="19" hasCustomPrompt="1"/>
          </p:nvPr>
        </p:nvSpPr>
        <p:spPr>
          <a:xfrm>
            <a:off x="4802435" y="1365056"/>
            <a:ext cx="2183781" cy="583634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Process Name</a:t>
            </a:r>
          </a:p>
        </p:txBody>
      </p:sp>
      <p:sp>
        <p:nvSpPr>
          <p:cNvPr id="14" name="Text Placeholder 16"/>
          <p:cNvSpPr>
            <a:spLocks noGrp="1"/>
          </p:cNvSpPr>
          <p:nvPr>
            <p:ph type="body" sz="quarter" idx="20" hasCustomPrompt="1"/>
          </p:nvPr>
        </p:nvSpPr>
        <p:spPr>
          <a:xfrm>
            <a:off x="7118754" y="1377581"/>
            <a:ext cx="2183781" cy="583634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Process Name</a:t>
            </a:r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21" hasCustomPrompt="1"/>
          </p:nvPr>
        </p:nvSpPr>
        <p:spPr>
          <a:xfrm>
            <a:off x="197632" y="2217287"/>
            <a:ext cx="1953198" cy="3883368"/>
          </a:xfrm>
        </p:spPr>
        <p:txBody>
          <a:bodyPr>
            <a:normAutofit/>
          </a:bodyPr>
          <a:lstStyle>
            <a:lvl1pPr marL="171450" indent="-158750" algn="l">
              <a:buFont typeface="Arial" panose="020B0604020202020204" pitchFamily="34" charset="0"/>
              <a:buChar char="•"/>
              <a:defRPr sz="1600"/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22" hasCustomPrompt="1"/>
          </p:nvPr>
        </p:nvSpPr>
        <p:spPr>
          <a:xfrm>
            <a:off x="2527367" y="2228355"/>
            <a:ext cx="1953198" cy="3883368"/>
          </a:xfrm>
        </p:spPr>
        <p:txBody>
          <a:bodyPr>
            <a:normAutofit/>
          </a:bodyPr>
          <a:lstStyle>
            <a:lvl1pPr marL="171450" indent="-158750" algn="l">
              <a:buFont typeface="Arial" panose="020B0604020202020204" pitchFamily="34" charset="0"/>
              <a:buChar char="•"/>
              <a:defRPr sz="1600"/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23" hasCustomPrompt="1"/>
          </p:nvPr>
        </p:nvSpPr>
        <p:spPr>
          <a:xfrm>
            <a:off x="4917726" y="2228355"/>
            <a:ext cx="1953198" cy="3883368"/>
          </a:xfrm>
        </p:spPr>
        <p:txBody>
          <a:bodyPr>
            <a:normAutofit/>
          </a:bodyPr>
          <a:lstStyle>
            <a:lvl1pPr marL="171450" indent="-158750" algn="l">
              <a:buFont typeface="Arial" panose="020B0604020202020204" pitchFamily="34" charset="0"/>
              <a:buChar char="•"/>
              <a:defRPr sz="1600"/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24" hasCustomPrompt="1"/>
          </p:nvPr>
        </p:nvSpPr>
        <p:spPr>
          <a:xfrm>
            <a:off x="7234045" y="2228355"/>
            <a:ext cx="1953198" cy="3883368"/>
          </a:xfrm>
        </p:spPr>
        <p:txBody>
          <a:bodyPr>
            <a:normAutofit/>
          </a:bodyPr>
          <a:lstStyle>
            <a:lvl1pPr marL="171450" indent="-158750" algn="l">
              <a:buFont typeface="Arial" panose="020B0604020202020204" pitchFamily="34" charset="0"/>
              <a:buChar char="•"/>
              <a:defRPr sz="1600"/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EB5EB1F-15AB-2CCA-76D9-9059D24221F1}"/>
              </a:ext>
            </a:extLst>
          </p:cNvPr>
          <p:cNvSpPr/>
          <p:nvPr userDrawn="1"/>
        </p:nvSpPr>
        <p:spPr>
          <a:xfrm>
            <a:off x="10474844" y="1281701"/>
            <a:ext cx="201011" cy="18009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>
                <a:latin typeface="Calibri" panose="020F0502020204030204" pitchFamily="34" charset="0"/>
              </a:rPr>
              <a:t>&gt;</a:t>
            </a:r>
          </a:p>
        </p:txBody>
      </p:sp>
      <p:sp>
        <p:nvSpPr>
          <p:cNvPr id="20" name="Text Placeholder 16">
            <a:extLst>
              <a:ext uri="{FF2B5EF4-FFF2-40B4-BE49-F238E27FC236}">
                <a16:creationId xmlns:a16="http://schemas.microsoft.com/office/drawing/2014/main" id="{C84775AC-7525-7CF5-5560-2B6C3361E43D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483459" y="1375866"/>
            <a:ext cx="2183781" cy="583634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Process Name</a:t>
            </a:r>
          </a:p>
        </p:txBody>
      </p:sp>
      <p:sp>
        <p:nvSpPr>
          <p:cNvPr id="21" name="Text Placeholder 21">
            <a:extLst>
              <a:ext uri="{FF2B5EF4-FFF2-40B4-BE49-F238E27FC236}">
                <a16:creationId xmlns:a16="http://schemas.microsoft.com/office/drawing/2014/main" id="{2F18583E-D241-2D3A-F9F0-E1207FC3E539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598750" y="2228355"/>
            <a:ext cx="1953198" cy="3883368"/>
          </a:xfrm>
        </p:spPr>
        <p:txBody>
          <a:bodyPr>
            <a:normAutofit/>
          </a:bodyPr>
          <a:lstStyle>
            <a:lvl1pPr marL="171450" indent="-158750" algn="l">
              <a:buFont typeface="Arial" panose="020B0604020202020204" pitchFamily="34" charset="0"/>
              <a:buChar char="•"/>
              <a:defRPr sz="1600"/>
            </a:lvl1pPr>
          </a:lstStyle>
          <a:p>
            <a:pPr lvl="0"/>
            <a:r>
              <a:rPr lang="en-US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714876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0B06D-F489-48FF-A885-ABB74CD5C952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Aviatrix Certified Engineer </a:t>
            </a:r>
          </a:p>
        </p:txBody>
      </p:sp>
      <p:sp>
        <p:nvSpPr>
          <p:cNvPr id="22" name="Rectangle 21"/>
          <p:cNvSpPr/>
          <p:nvPr userDrawn="1"/>
        </p:nvSpPr>
        <p:spPr>
          <a:xfrm>
            <a:off x="-1539" y="1995262"/>
            <a:ext cx="12192000" cy="10885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Calibri" panose="020F0502020204030204" pitchFamily="34" charset="0"/>
            </a:endParaRPr>
          </a:p>
        </p:txBody>
      </p:sp>
      <p:sp>
        <p:nvSpPr>
          <p:cNvPr id="23" name="Text Placehold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1062465" y="2444226"/>
            <a:ext cx="2560320" cy="539154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Process Name</a:t>
            </a:r>
          </a:p>
        </p:txBody>
      </p:sp>
      <p:sp>
        <p:nvSpPr>
          <p:cNvPr id="24" name="Text Placeholder 16"/>
          <p:cNvSpPr>
            <a:spLocks noGrp="1"/>
          </p:cNvSpPr>
          <p:nvPr>
            <p:ph type="body" sz="quarter" idx="18" hasCustomPrompt="1"/>
          </p:nvPr>
        </p:nvSpPr>
        <p:spPr>
          <a:xfrm>
            <a:off x="4717130" y="2458360"/>
            <a:ext cx="2560320" cy="539154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Process Name</a:t>
            </a:r>
          </a:p>
        </p:txBody>
      </p:sp>
      <p:sp>
        <p:nvSpPr>
          <p:cNvPr id="25" name="Text Placeholder 16"/>
          <p:cNvSpPr>
            <a:spLocks noGrp="1"/>
          </p:cNvSpPr>
          <p:nvPr>
            <p:ph type="body" sz="quarter" idx="19" hasCustomPrompt="1"/>
          </p:nvPr>
        </p:nvSpPr>
        <p:spPr>
          <a:xfrm>
            <a:off x="8328825" y="2458360"/>
            <a:ext cx="2560320" cy="539154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Process Name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21" hasCustomPrompt="1"/>
          </p:nvPr>
        </p:nvSpPr>
        <p:spPr>
          <a:xfrm>
            <a:off x="726393" y="3149345"/>
            <a:ext cx="3438144" cy="2621716"/>
          </a:xfrm>
        </p:spPr>
        <p:txBody>
          <a:bodyPr>
            <a:normAutofit/>
          </a:bodyPr>
          <a:lstStyle>
            <a:lvl1pPr marL="171450" indent="-158750" algn="l">
              <a:buFont typeface="Arial" panose="020B0604020202020204" pitchFamily="34" charset="0"/>
              <a:buChar char="•"/>
              <a:defRPr sz="1600"/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22" hasCustomPrompt="1"/>
          </p:nvPr>
        </p:nvSpPr>
        <p:spPr>
          <a:xfrm>
            <a:off x="4320517" y="3149345"/>
            <a:ext cx="3438144" cy="2621716"/>
          </a:xfrm>
        </p:spPr>
        <p:txBody>
          <a:bodyPr>
            <a:normAutofit/>
          </a:bodyPr>
          <a:lstStyle>
            <a:lvl1pPr marL="171450" indent="-158750" algn="l">
              <a:buFont typeface="Arial" panose="020B0604020202020204" pitchFamily="34" charset="0"/>
              <a:buChar char="•"/>
              <a:defRPr sz="1600"/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23" hasCustomPrompt="1"/>
          </p:nvPr>
        </p:nvSpPr>
        <p:spPr>
          <a:xfrm>
            <a:off x="7914640" y="3149345"/>
            <a:ext cx="3434175" cy="2621716"/>
          </a:xfrm>
        </p:spPr>
        <p:txBody>
          <a:bodyPr>
            <a:normAutofit/>
          </a:bodyPr>
          <a:lstStyle>
            <a:lvl1pPr marL="171450" indent="-158750" algn="l">
              <a:buFont typeface="Arial" panose="020B0604020202020204" pitchFamily="34" charset="0"/>
              <a:buChar char="•"/>
              <a:defRPr sz="1600"/>
            </a:lvl1pPr>
          </a:lstStyle>
          <a:p>
            <a:pPr lvl="0"/>
            <a:r>
              <a:rPr lang="en-US"/>
              <a:t>Text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A9202DC-828B-37DE-A8A9-4BFDA9D59BFD}"/>
              </a:ext>
            </a:extLst>
          </p:cNvPr>
          <p:cNvGrpSpPr/>
          <p:nvPr userDrawn="1"/>
        </p:nvGrpSpPr>
        <p:grpSpPr>
          <a:xfrm>
            <a:off x="0" y="2077884"/>
            <a:ext cx="12192000" cy="249806"/>
            <a:chOff x="-1539" y="961703"/>
            <a:chExt cx="12192000" cy="249806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D44237B-C909-E4CB-FDA9-26770FA4921E}"/>
                </a:ext>
              </a:extLst>
            </p:cNvPr>
            <p:cNvCxnSpPr/>
            <p:nvPr userDrawn="1"/>
          </p:nvCxnSpPr>
          <p:spPr>
            <a:xfrm>
              <a:off x="-1539" y="1070004"/>
              <a:ext cx="12192000" cy="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7A7D4A15-BE62-D88E-D4CA-840D8BD58C68}"/>
                </a:ext>
              </a:extLst>
            </p:cNvPr>
            <p:cNvSpPr/>
            <p:nvPr userDrawn="1"/>
          </p:nvSpPr>
          <p:spPr>
            <a:xfrm>
              <a:off x="2217968" y="961703"/>
              <a:ext cx="235670" cy="23567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i="0">
                  <a:latin typeface="Calibri" panose="020F0502020204030204" pitchFamily="34" charset="0"/>
                </a:rPr>
                <a:t>&gt;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27F00D77-7A4B-6BE7-0F8D-D67AD9276B7A}"/>
                </a:ext>
              </a:extLst>
            </p:cNvPr>
            <p:cNvSpPr/>
            <p:nvPr userDrawn="1"/>
          </p:nvSpPr>
          <p:spPr>
            <a:xfrm>
              <a:off x="5876953" y="975838"/>
              <a:ext cx="235670" cy="23567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i="0">
                  <a:latin typeface="Calibri" panose="020F0502020204030204" pitchFamily="34" charset="0"/>
                </a:rPr>
                <a:t>&gt;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C4B0ADCA-B6CC-D870-2821-E7BF66D706B1}"/>
                </a:ext>
              </a:extLst>
            </p:cNvPr>
            <p:cNvSpPr/>
            <p:nvPr userDrawn="1"/>
          </p:nvSpPr>
          <p:spPr>
            <a:xfrm>
              <a:off x="9492968" y="975839"/>
              <a:ext cx="235670" cy="23567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i="0">
                  <a:latin typeface="Calibri" panose="020F0502020204030204" pitchFamily="34" charset="0"/>
                </a:rPr>
                <a:t>&gt;</a:t>
              </a:r>
            </a:p>
          </p:txBody>
        </p:sp>
      </p:grpSp>
      <p:sp>
        <p:nvSpPr>
          <p:cNvPr id="34" name="Text Placeholder 21">
            <a:extLst>
              <a:ext uri="{FF2B5EF4-FFF2-40B4-BE49-F238E27FC236}">
                <a16:creationId xmlns:a16="http://schemas.microsoft.com/office/drawing/2014/main" id="{5A71EAB4-6655-3DE1-AB3A-E509A1F3B5A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97493" y="1016831"/>
            <a:ext cx="10651321" cy="817148"/>
          </a:xfrm>
        </p:spPr>
        <p:txBody>
          <a:bodyPr>
            <a:normAutofit/>
          </a:bodyPr>
          <a:lstStyle>
            <a:lvl1pPr marL="171450" indent="-158750" algn="l">
              <a:buFont typeface="Arial" panose="020B0604020202020204" pitchFamily="34" charset="0"/>
              <a:buChar char="•"/>
              <a:defRPr sz="1600"/>
            </a:lvl1pPr>
          </a:lstStyle>
          <a:p>
            <a:pPr lvl="0"/>
            <a:r>
              <a:rPr lang="en-US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4265341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roce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 userDrawn="1"/>
        </p:nvSpPr>
        <p:spPr>
          <a:xfrm>
            <a:off x="0" y="1169651"/>
            <a:ext cx="12192000" cy="10885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Calibri" panose="020F050202020403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Aviatrix Certified Engineer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0B723-115C-4630-970A-18B634E413E8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-1539" y="1442538"/>
            <a:ext cx="12192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 userDrawn="1"/>
        </p:nvSpPr>
        <p:spPr>
          <a:xfrm>
            <a:off x="1881896" y="1330765"/>
            <a:ext cx="235670" cy="23567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>
                <a:latin typeface="Calibri" panose="020F0502020204030204" pitchFamily="34" charset="0"/>
              </a:rPr>
              <a:t>&gt;</a:t>
            </a:r>
          </a:p>
        </p:txBody>
      </p:sp>
      <p:sp>
        <p:nvSpPr>
          <p:cNvPr id="8" name="Oval 7"/>
          <p:cNvSpPr/>
          <p:nvPr userDrawn="1"/>
        </p:nvSpPr>
        <p:spPr>
          <a:xfrm>
            <a:off x="4647804" y="1315348"/>
            <a:ext cx="235670" cy="23567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>
                <a:latin typeface="Calibri" panose="020F0502020204030204" pitchFamily="34" charset="0"/>
              </a:rPr>
              <a:t>&gt;</a:t>
            </a:r>
          </a:p>
        </p:txBody>
      </p:sp>
      <p:sp>
        <p:nvSpPr>
          <p:cNvPr id="9" name="Oval 8"/>
          <p:cNvSpPr/>
          <p:nvPr userDrawn="1"/>
        </p:nvSpPr>
        <p:spPr>
          <a:xfrm>
            <a:off x="7413712" y="1330765"/>
            <a:ext cx="235670" cy="23567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>
                <a:latin typeface="Calibri" panose="020F0502020204030204" pitchFamily="34" charset="0"/>
              </a:rPr>
              <a:t>&gt;</a:t>
            </a:r>
          </a:p>
        </p:txBody>
      </p:sp>
      <p:sp>
        <p:nvSpPr>
          <p:cNvPr id="10" name="Oval 9"/>
          <p:cNvSpPr/>
          <p:nvPr userDrawn="1"/>
        </p:nvSpPr>
        <p:spPr>
          <a:xfrm>
            <a:off x="10179621" y="1343291"/>
            <a:ext cx="235670" cy="23567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>
                <a:latin typeface="Calibri" panose="020F0502020204030204" pitchFamily="34" charset="0"/>
              </a:rPr>
              <a:t>&gt;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726392" y="1424932"/>
            <a:ext cx="2560320" cy="763735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Process Name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8" hasCustomPrompt="1"/>
          </p:nvPr>
        </p:nvSpPr>
        <p:spPr>
          <a:xfrm>
            <a:off x="3487980" y="1409514"/>
            <a:ext cx="2560320" cy="763735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Process Name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9" hasCustomPrompt="1"/>
          </p:nvPr>
        </p:nvSpPr>
        <p:spPr>
          <a:xfrm>
            <a:off x="6249568" y="1424930"/>
            <a:ext cx="2560320" cy="763735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Process Name</a:t>
            </a:r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20" hasCustomPrompt="1"/>
          </p:nvPr>
        </p:nvSpPr>
        <p:spPr>
          <a:xfrm>
            <a:off x="9011157" y="1437455"/>
            <a:ext cx="2560320" cy="763735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Process Name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21" hasCustomPrompt="1"/>
          </p:nvPr>
        </p:nvSpPr>
        <p:spPr>
          <a:xfrm>
            <a:off x="726392" y="2388935"/>
            <a:ext cx="2560320" cy="3713775"/>
          </a:xfrm>
        </p:spPr>
        <p:txBody>
          <a:bodyPr>
            <a:normAutofit/>
          </a:bodyPr>
          <a:lstStyle>
            <a:lvl1pPr marL="171450" indent="-158750" algn="l">
              <a:buFont typeface="Arial" panose="020B0604020202020204" pitchFamily="34" charset="0"/>
              <a:buChar char="•"/>
              <a:defRPr sz="1600"/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22" hasCustomPrompt="1"/>
          </p:nvPr>
        </p:nvSpPr>
        <p:spPr>
          <a:xfrm>
            <a:off x="3487736" y="2373518"/>
            <a:ext cx="2560320" cy="3713775"/>
          </a:xfrm>
        </p:spPr>
        <p:txBody>
          <a:bodyPr>
            <a:normAutofit/>
          </a:bodyPr>
          <a:lstStyle>
            <a:lvl1pPr marL="171450" indent="-158750" algn="l">
              <a:buFont typeface="Arial" panose="020B0604020202020204" pitchFamily="34" charset="0"/>
              <a:buChar char="•"/>
              <a:defRPr sz="1600"/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23" hasCustomPrompt="1"/>
          </p:nvPr>
        </p:nvSpPr>
        <p:spPr>
          <a:xfrm>
            <a:off x="6249080" y="2388935"/>
            <a:ext cx="2560320" cy="3713775"/>
          </a:xfrm>
        </p:spPr>
        <p:txBody>
          <a:bodyPr>
            <a:normAutofit/>
          </a:bodyPr>
          <a:lstStyle>
            <a:lvl1pPr marL="171450" indent="-158750" algn="l">
              <a:buFont typeface="Arial" panose="020B0604020202020204" pitchFamily="34" charset="0"/>
              <a:buChar char="•"/>
              <a:defRPr sz="1600"/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24" hasCustomPrompt="1"/>
          </p:nvPr>
        </p:nvSpPr>
        <p:spPr>
          <a:xfrm>
            <a:off x="9010425" y="2401461"/>
            <a:ext cx="2560320" cy="3713775"/>
          </a:xfrm>
        </p:spPr>
        <p:txBody>
          <a:bodyPr>
            <a:normAutofit/>
          </a:bodyPr>
          <a:lstStyle>
            <a:lvl1pPr marL="171450" indent="-158750" algn="l">
              <a:buFont typeface="Arial" panose="020B0604020202020204" pitchFamily="34" charset="0"/>
              <a:buChar char="•"/>
              <a:defRPr sz="1600"/>
            </a:lvl1pPr>
          </a:lstStyle>
          <a:p>
            <a:pPr lvl="0"/>
            <a:r>
              <a:rPr lang="en-US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2476425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 userDrawn="1"/>
        </p:nvSpPr>
        <p:spPr>
          <a:xfrm>
            <a:off x="0" y="1120479"/>
            <a:ext cx="12192000" cy="10885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Calibri" panose="020F050202020403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Aviatrix Certified Engineer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0B723-115C-4630-970A-18B634E413E8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0" y="3228608"/>
            <a:ext cx="12192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 userDrawn="1"/>
        </p:nvSpPr>
        <p:spPr>
          <a:xfrm>
            <a:off x="2196448" y="3101418"/>
            <a:ext cx="235670" cy="23567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>
                <a:latin typeface="Calibri" panose="020F0502020204030204" pitchFamily="34" charset="0"/>
              </a:rPr>
              <a:t>&gt;</a:t>
            </a:r>
          </a:p>
        </p:txBody>
      </p:sp>
      <p:sp>
        <p:nvSpPr>
          <p:cNvPr id="8" name="Oval 7"/>
          <p:cNvSpPr/>
          <p:nvPr userDrawn="1"/>
        </p:nvSpPr>
        <p:spPr>
          <a:xfrm>
            <a:off x="4686695" y="3101418"/>
            <a:ext cx="235670" cy="23567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>
                <a:latin typeface="Calibri" panose="020F0502020204030204" pitchFamily="34" charset="0"/>
              </a:rPr>
              <a:t>&gt;</a:t>
            </a:r>
          </a:p>
        </p:txBody>
      </p:sp>
      <p:sp>
        <p:nvSpPr>
          <p:cNvPr id="9" name="Oval 8"/>
          <p:cNvSpPr/>
          <p:nvPr userDrawn="1"/>
        </p:nvSpPr>
        <p:spPr>
          <a:xfrm>
            <a:off x="7176942" y="3101418"/>
            <a:ext cx="235670" cy="23567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>
                <a:latin typeface="Calibri" panose="020F0502020204030204" pitchFamily="34" charset="0"/>
              </a:rPr>
              <a:t>&gt;</a:t>
            </a:r>
          </a:p>
        </p:txBody>
      </p:sp>
      <p:sp>
        <p:nvSpPr>
          <p:cNvPr id="10" name="Oval 9"/>
          <p:cNvSpPr/>
          <p:nvPr userDrawn="1"/>
        </p:nvSpPr>
        <p:spPr>
          <a:xfrm>
            <a:off x="9667189" y="3101418"/>
            <a:ext cx="235670" cy="23567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>
                <a:latin typeface="Calibri" panose="020F0502020204030204" pitchFamily="34" charset="0"/>
              </a:rPr>
              <a:t>&gt;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1441952" y="2366127"/>
            <a:ext cx="1744662" cy="569956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latin typeface="+mj-lt"/>
              </a:defRPr>
            </a:lvl1pPr>
          </a:lstStyle>
          <a:p>
            <a:pPr lvl="0"/>
            <a:r>
              <a:rPr lang="en-US"/>
              <a:t>Year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3932199" y="2366127"/>
            <a:ext cx="1744662" cy="569956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latin typeface="+mj-lt"/>
              </a:defRPr>
            </a:lvl1pPr>
          </a:lstStyle>
          <a:p>
            <a:pPr lvl="0"/>
            <a:r>
              <a:rPr lang="en-US"/>
              <a:t>Year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6422446" y="2366127"/>
            <a:ext cx="1744662" cy="569956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latin typeface="+mj-lt"/>
              </a:defRPr>
            </a:lvl1pPr>
          </a:lstStyle>
          <a:p>
            <a:pPr lvl="0"/>
            <a:r>
              <a:rPr lang="en-US"/>
              <a:t>Year</a:t>
            </a:r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6" hasCustomPrompt="1"/>
          </p:nvPr>
        </p:nvSpPr>
        <p:spPr>
          <a:xfrm>
            <a:off x="8912693" y="2366127"/>
            <a:ext cx="1744662" cy="569956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latin typeface="+mj-lt"/>
              </a:defRPr>
            </a:lvl1pPr>
          </a:lstStyle>
          <a:p>
            <a:pPr lvl="0"/>
            <a:r>
              <a:rPr lang="en-US"/>
              <a:t>Year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1149286" y="3336925"/>
            <a:ext cx="2338633" cy="763735"/>
          </a:xfrm>
        </p:spPr>
        <p:txBody>
          <a:bodyPr anchor="ctr"/>
          <a:lstStyle>
            <a:lvl1pPr marL="0" indent="0" algn="ctr">
              <a:buNone/>
              <a:defRPr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Timeline Name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8" hasCustomPrompt="1"/>
          </p:nvPr>
        </p:nvSpPr>
        <p:spPr>
          <a:xfrm>
            <a:off x="3635213" y="3336924"/>
            <a:ext cx="2338633" cy="763735"/>
          </a:xfrm>
        </p:spPr>
        <p:txBody>
          <a:bodyPr anchor="ctr"/>
          <a:lstStyle>
            <a:lvl1pPr marL="0" indent="0" algn="ctr">
              <a:buNone/>
              <a:defRPr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Timeline Name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9" hasCustomPrompt="1"/>
          </p:nvPr>
        </p:nvSpPr>
        <p:spPr>
          <a:xfrm>
            <a:off x="6121140" y="3336923"/>
            <a:ext cx="2338633" cy="763735"/>
          </a:xfrm>
        </p:spPr>
        <p:txBody>
          <a:bodyPr anchor="ctr"/>
          <a:lstStyle>
            <a:lvl1pPr marL="0" indent="0" algn="ctr">
              <a:buNone/>
              <a:defRPr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Timeline Name</a:t>
            </a:r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20" hasCustomPrompt="1"/>
          </p:nvPr>
        </p:nvSpPr>
        <p:spPr>
          <a:xfrm>
            <a:off x="8607067" y="3336922"/>
            <a:ext cx="2338633" cy="763735"/>
          </a:xfrm>
        </p:spPr>
        <p:txBody>
          <a:bodyPr anchor="ctr"/>
          <a:lstStyle>
            <a:lvl1pPr marL="0" indent="0" algn="ctr">
              <a:buNone/>
              <a:defRPr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Timeline Name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21" hasCustomPrompt="1"/>
          </p:nvPr>
        </p:nvSpPr>
        <p:spPr>
          <a:xfrm>
            <a:off x="1149286" y="4100513"/>
            <a:ext cx="2338389" cy="1809750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22" hasCustomPrompt="1"/>
          </p:nvPr>
        </p:nvSpPr>
        <p:spPr>
          <a:xfrm>
            <a:off x="3634969" y="4100513"/>
            <a:ext cx="2338389" cy="1809750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23" hasCustomPrompt="1"/>
          </p:nvPr>
        </p:nvSpPr>
        <p:spPr>
          <a:xfrm>
            <a:off x="6120652" y="4100513"/>
            <a:ext cx="2338389" cy="1809750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24" hasCustomPrompt="1"/>
          </p:nvPr>
        </p:nvSpPr>
        <p:spPr>
          <a:xfrm>
            <a:off x="8606335" y="4100513"/>
            <a:ext cx="2338389" cy="1809750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25"/>
          </p:nvPr>
        </p:nvSpPr>
        <p:spPr>
          <a:xfrm>
            <a:off x="1149286" y="1281442"/>
            <a:ext cx="9794875" cy="78315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72918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left_Pic_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310" y="246888"/>
            <a:ext cx="11405896" cy="58363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0B06D-F489-48FF-A885-ABB74CD5C952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Aviatrix Certified Engineer 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63524" y="1130372"/>
            <a:ext cx="5788483" cy="4713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6457360" y="1130371"/>
            <a:ext cx="5734639" cy="4713288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 algn="ctr">
              <a:buNone/>
              <a:defRPr baseline="0"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644691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end_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56000">
                <a:schemeClr val="bg1">
                  <a:lumMod val="95000"/>
                </a:schemeClr>
              </a:gs>
              <a:gs pos="0">
                <a:schemeClr val="bg2">
                  <a:lumMod val="90000"/>
                </a:scheme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/>
          <p:cNvSpPr/>
          <p:nvPr userDrawn="1"/>
        </p:nvSpPr>
        <p:spPr bwMode="auto">
          <a:xfrm>
            <a:off x="1712537" y="252329"/>
            <a:ext cx="8766927" cy="6333816"/>
          </a:xfrm>
          <a:custGeom>
            <a:avLst/>
            <a:gdLst>
              <a:gd name="T0" fmla="*/ 180 w 189"/>
              <a:gd name="T1" fmla="*/ 92 h 136"/>
              <a:gd name="T2" fmla="*/ 161 w 189"/>
              <a:gd name="T3" fmla="*/ 68 h 136"/>
              <a:gd name="T4" fmla="*/ 126 w 189"/>
              <a:gd name="T5" fmla="*/ 24 h 136"/>
              <a:gd name="T6" fmla="*/ 116 w 189"/>
              <a:gd name="T7" fmla="*/ 10 h 136"/>
              <a:gd name="T8" fmla="*/ 94 w 189"/>
              <a:gd name="T9" fmla="*/ 0 h 136"/>
              <a:gd name="T10" fmla="*/ 73 w 189"/>
              <a:gd name="T11" fmla="*/ 10 h 136"/>
              <a:gd name="T12" fmla="*/ 62 w 189"/>
              <a:gd name="T13" fmla="*/ 24 h 136"/>
              <a:gd name="T14" fmla="*/ 28 w 189"/>
              <a:gd name="T15" fmla="*/ 68 h 136"/>
              <a:gd name="T16" fmla="*/ 9 w 189"/>
              <a:gd name="T17" fmla="*/ 92 h 136"/>
              <a:gd name="T18" fmla="*/ 14 w 189"/>
              <a:gd name="T19" fmla="*/ 130 h 136"/>
              <a:gd name="T20" fmla="*/ 30 w 189"/>
              <a:gd name="T21" fmla="*/ 136 h 136"/>
              <a:gd name="T22" fmla="*/ 52 w 189"/>
              <a:gd name="T23" fmla="*/ 126 h 136"/>
              <a:gd name="T24" fmla="*/ 62 w 189"/>
              <a:gd name="T25" fmla="*/ 112 h 136"/>
              <a:gd name="T26" fmla="*/ 90 w 189"/>
              <a:gd name="T27" fmla="*/ 77 h 136"/>
              <a:gd name="T28" fmla="*/ 77 w 189"/>
              <a:gd name="T29" fmla="*/ 49 h 136"/>
              <a:gd name="T30" fmla="*/ 88 w 189"/>
              <a:gd name="T31" fmla="*/ 64 h 136"/>
              <a:gd name="T32" fmla="*/ 94 w 189"/>
              <a:gd name="T33" fmla="*/ 71 h 136"/>
              <a:gd name="T34" fmla="*/ 126 w 189"/>
              <a:gd name="T35" fmla="*/ 112 h 136"/>
              <a:gd name="T36" fmla="*/ 137 w 189"/>
              <a:gd name="T37" fmla="*/ 126 h 136"/>
              <a:gd name="T38" fmla="*/ 158 w 189"/>
              <a:gd name="T39" fmla="*/ 136 h 136"/>
              <a:gd name="T40" fmla="*/ 175 w 189"/>
              <a:gd name="T41" fmla="*/ 130 h 136"/>
              <a:gd name="T42" fmla="*/ 180 w 189"/>
              <a:gd name="T43" fmla="*/ 92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89" h="136">
                <a:moveTo>
                  <a:pt x="180" y="92"/>
                </a:moveTo>
                <a:cubicBezTo>
                  <a:pt x="161" y="68"/>
                  <a:pt x="161" y="68"/>
                  <a:pt x="161" y="68"/>
                </a:cubicBezTo>
                <a:cubicBezTo>
                  <a:pt x="126" y="24"/>
                  <a:pt x="126" y="24"/>
                  <a:pt x="126" y="24"/>
                </a:cubicBezTo>
                <a:cubicBezTo>
                  <a:pt x="116" y="10"/>
                  <a:pt x="116" y="10"/>
                  <a:pt x="116" y="10"/>
                </a:cubicBezTo>
                <a:cubicBezTo>
                  <a:pt x="111" y="4"/>
                  <a:pt x="103" y="0"/>
                  <a:pt x="94" y="0"/>
                </a:cubicBezTo>
                <a:cubicBezTo>
                  <a:pt x="86" y="0"/>
                  <a:pt x="78" y="4"/>
                  <a:pt x="73" y="10"/>
                </a:cubicBezTo>
                <a:cubicBezTo>
                  <a:pt x="62" y="24"/>
                  <a:pt x="62" y="24"/>
                  <a:pt x="62" y="24"/>
                </a:cubicBezTo>
                <a:cubicBezTo>
                  <a:pt x="28" y="68"/>
                  <a:pt x="28" y="68"/>
                  <a:pt x="28" y="68"/>
                </a:cubicBezTo>
                <a:cubicBezTo>
                  <a:pt x="9" y="92"/>
                  <a:pt x="9" y="92"/>
                  <a:pt x="9" y="92"/>
                </a:cubicBezTo>
                <a:cubicBezTo>
                  <a:pt x="0" y="104"/>
                  <a:pt x="2" y="121"/>
                  <a:pt x="14" y="130"/>
                </a:cubicBezTo>
                <a:cubicBezTo>
                  <a:pt x="19" y="134"/>
                  <a:pt x="25" y="136"/>
                  <a:pt x="30" y="136"/>
                </a:cubicBezTo>
                <a:cubicBezTo>
                  <a:pt x="39" y="136"/>
                  <a:pt x="46" y="132"/>
                  <a:pt x="52" y="126"/>
                </a:cubicBezTo>
                <a:cubicBezTo>
                  <a:pt x="62" y="112"/>
                  <a:pt x="62" y="112"/>
                  <a:pt x="62" y="112"/>
                </a:cubicBezTo>
                <a:cubicBezTo>
                  <a:pt x="90" y="77"/>
                  <a:pt x="90" y="77"/>
                  <a:pt x="90" y="77"/>
                </a:cubicBezTo>
                <a:cubicBezTo>
                  <a:pt x="77" y="49"/>
                  <a:pt x="77" y="49"/>
                  <a:pt x="77" y="49"/>
                </a:cubicBezTo>
                <a:cubicBezTo>
                  <a:pt x="88" y="64"/>
                  <a:pt x="88" y="64"/>
                  <a:pt x="88" y="64"/>
                </a:cubicBezTo>
                <a:cubicBezTo>
                  <a:pt x="94" y="71"/>
                  <a:pt x="94" y="71"/>
                  <a:pt x="94" y="71"/>
                </a:cubicBezTo>
                <a:cubicBezTo>
                  <a:pt x="126" y="112"/>
                  <a:pt x="126" y="112"/>
                  <a:pt x="126" y="112"/>
                </a:cubicBezTo>
                <a:cubicBezTo>
                  <a:pt x="137" y="126"/>
                  <a:pt x="137" y="126"/>
                  <a:pt x="137" y="126"/>
                </a:cubicBezTo>
                <a:cubicBezTo>
                  <a:pt x="142" y="132"/>
                  <a:pt x="150" y="136"/>
                  <a:pt x="158" y="136"/>
                </a:cubicBezTo>
                <a:cubicBezTo>
                  <a:pt x="164" y="136"/>
                  <a:pt x="170" y="134"/>
                  <a:pt x="175" y="130"/>
                </a:cubicBezTo>
                <a:cubicBezTo>
                  <a:pt x="187" y="121"/>
                  <a:pt x="189" y="104"/>
                  <a:pt x="180" y="92"/>
                </a:cubicBezTo>
                <a:close/>
              </a:path>
            </a:pathLst>
          </a:custGeom>
          <a:gradFill flip="none" rotWithShape="1">
            <a:gsLst>
              <a:gs pos="56000">
                <a:schemeClr val="bg1">
                  <a:alpha val="78000"/>
                </a:schemeClr>
              </a:gs>
              <a:gs pos="0">
                <a:schemeClr val="bg1">
                  <a:lumMod val="95000"/>
                  <a:alpha val="79000"/>
                </a:schemeClr>
              </a:gs>
            </a:gsLst>
            <a:lin ang="16200000" scaled="1"/>
          </a:gradFill>
          <a:ln>
            <a:noFill/>
          </a:ln>
          <a:effectLst>
            <a:outerShdw blurRad="711200" dist="38100" dir="5400000" algn="t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2400">
              <a:solidFill>
                <a:prstClr val="white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15061" y="1098863"/>
            <a:ext cx="3161878" cy="3557112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52531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_with_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0B06D-F489-48FF-A885-ABB74CD5C95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Aviatrix Certified Engineer </a:t>
            </a:r>
          </a:p>
        </p:txBody>
      </p:sp>
    </p:spTree>
    <p:extLst>
      <p:ext uri="{BB962C8B-B14F-4D97-AF65-F5344CB8AC3E}">
        <p14:creationId xmlns:p14="http://schemas.microsoft.com/office/powerpoint/2010/main" val="207026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311" y="246888"/>
            <a:ext cx="10869356" cy="58363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0B06D-F489-48FF-A885-ABB74CD5C952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Aviatrix Certified Engineer 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63525" y="981075"/>
            <a:ext cx="11406680" cy="5165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69200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311" y="246888"/>
            <a:ext cx="10869356" cy="58363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 wrap="none">
            <a:noAutofit/>
          </a:bodyPr>
          <a:lstStyle/>
          <a:p>
            <a:fld id="{4A70B06D-F489-48FF-A885-ABB74CD5C952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Aviatrix Certified Engineer </a:t>
            </a:r>
          </a:p>
        </p:txBody>
      </p:sp>
    </p:spTree>
    <p:extLst>
      <p:ext uri="{BB962C8B-B14F-4D97-AF65-F5344CB8AC3E}">
        <p14:creationId xmlns:p14="http://schemas.microsoft.com/office/powerpoint/2010/main" val="2641404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7126664" cy="6858000"/>
          </a:xfrm>
          <a:prstGeom prst="rect">
            <a:avLst/>
          </a:prstGeom>
          <a:gradFill flip="none" rotWithShape="1">
            <a:gsLst>
              <a:gs pos="93000">
                <a:schemeClr val="accent1">
                  <a:lumMod val="75000"/>
                </a:schemeClr>
              </a:gs>
              <a:gs pos="37000">
                <a:schemeClr val="accent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5"/>
          <p:cNvSpPr/>
          <p:nvPr userDrawn="1"/>
        </p:nvSpPr>
        <p:spPr bwMode="auto">
          <a:xfrm>
            <a:off x="2495413" y="0"/>
            <a:ext cx="8940800" cy="6858000"/>
          </a:xfrm>
          <a:custGeom>
            <a:avLst/>
            <a:gdLst>
              <a:gd name="T0" fmla="*/ 108 w 2805"/>
              <a:gd name="T1" fmla="*/ 1976 h 2151"/>
              <a:gd name="T2" fmla="*/ 411 w 2805"/>
              <a:gd name="T3" fmla="*/ 2151 h 2151"/>
              <a:gd name="T4" fmla="*/ 2805 w 2805"/>
              <a:gd name="T5" fmla="*/ 2151 h 2151"/>
              <a:gd name="T6" fmla="*/ 2805 w 2805"/>
              <a:gd name="T7" fmla="*/ 0 h 2151"/>
              <a:gd name="T8" fmla="*/ 1124 w 2805"/>
              <a:gd name="T9" fmla="*/ 0 h 2151"/>
              <a:gd name="T10" fmla="*/ 1124 w 2805"/>
              <a:gd name="T11" fmla="*/ 0 h 2151"/>
              <a:gd name="T12" fmla="*/ 1018 w 2805"/>
              <a:gd name="T13" fmla="*/ 28 h 2151"/>
              <a:gd name="T14" fmla="*/ 108 w 2805"/>
              <a:gd name="T15" fmla="*/ 554 h 2151"/>
              <a:gd name="T16" fmla="*/ 0 w 2805"/>
              <a:gd name="T17" fmla="*/ 740 h 2151"/>
              <a:gd name="T18" fmla="*/ 0 w 2805"/>
              <a:gd name="T19" fmla="*/ 1790 h 2151"/>
              <a:gd name="T20" fmla="*/ 108 w 2805"/>
              <a:gd name="T21" fmla="*/ 1976 h 2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805" h="2151">
                <a:moveTo>
                  <a:pt x="108" y="1976"/>
                </a:moveTo>
                <a:cubicBezTo>
                  <a:pt x="411" y="2151"/>
                  <a:pt x="411" y="2151"/>
                  <a:pt x="411" y="2151"/>
                </a:cubicBezTo>
                <a:cubicBezTo>
                  <a:pt x="2805" y="2151"/>
                  <a:pt x="2805" y="2151"/>
                  <a:pt x="2805" y="2151"/>
                </a:cubicBezTo>
                <a:cubicBezTo>
                  <a:pt x="2805" y="0"/>
                  <a:pt x="2805" y="0"/>
                  <a:pt x="2805" y="0"/>
                </a:cubicBezTo>
                <a:cubicBezTo>
                  <a:pt x="1124" y="0"/>
                  <a:pt x="1124" y="0"/>
                  <a:pt x="1124" y="0"/>
                </a:cubicBezTo>
                <a:cubicBezTo>
                  <a:pt x="1124" y="0"/>
                  <a:pt x="1124" y="0"/>
                  <a:pt x="1124" y="0"/>
                </a:cubicBezTo>
                <a:cubicBezTo>
                  <a:pt x="1087" y="0"/>
                  <a:pt x="1051" y="9"/>
                  <a:pt x="1018" y="28"/>
                </a:cubicBezTo>
                <a:cubicBezTo>
                  <a:pt x="108" y="554"/>
                  <a:pt x="108" y="554"/>
                  <a:pt x="108" y="554"/>
                </a:cubicBezTo>
                <a:cubicBezTo>
                  <a:pt x="41" y="592"/>
                  <a:pt x="0" y="663"/>
                  <a:pt x="0" y="740"/>
                </a:cubicBezTo>
                <a:cubicBezTo>
                  <a:pt x="0" y="1790"/>
                  <a:pt x="0" y="1790"/>
                  <a:pt x="0" y="1790"/>
                </a:cubicBezTo>
                <a:cubicBezTo>
                  <a:pt x="0" y="1867"/>
                  <a:pt x="41" y="1938"/>
                  <a:pt x="108" y="1976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innerShdw blurRad="38100" dist="25400" dir="8640000">
              <a:prstClr val="black">
                <a:alpha val="12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0039546" y="0"/>
            <a:ext cx="2152454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831" y="496495"/>
            <a:ext cx="3523647" cy="1033944"/>
          </a:xfrm>
        </p:spPr>
        <p:txBody>
          <a:bodyPr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0B06D-F489-48FF-A885-ABB74CD5C952}" type="slidenum">
              <a:rPr lang="en-US" smtClean="0"/>
              <a:t>‹#›</a:t>
            </a:fld>
            <a:endParaRPr lang="en-US"/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236061" y="93134"/>
            <a:ext cx="826071" cy="929330"/>
          </a:xfrm>
          <a:prstGeom prst="rect">
            <a:avLst/>
          </a:prstGeom>
          <a:effectLst>
            <a:outerShdw blurRad="25400" dist="25400" dir="5400000" algn="t" rotWithShape="0">
              <a:prstClr val="black">
                <a:alpha val="19000"/>
              </a:prstClr>
            </a:outerShdw>
          </a:effectLst>
        </p:spPr>
      </p:pic>
      <p:sp>
        <p:nvSpPr>
          <p:cNvPr id="30" name="Freeform 5"/>
          <p:cNvSpPr/>
          <p:nvPr userDrawn="1"/>
        </p:nvSpPr>
        <p:spPr bwMode="auto">
          <a:xfrm>
            <a:off x="2956988" y="555625"/>
            <a:ext cx="6167437" cy="6296024"/>
          </a:xfrm>
          <a:custGeom>
            <a:avLst/>
            <a:gdLst>
              <a:gd name="T0" fmla="*/ 1002 w 1052"/>
              <a:gd name="T1" fmla="*/ 264 h 1074"/>
              <a:gd name="T2" fmla="*/ 576 w 1052"/>
              <a:gd name="T3" fmla="*/ 18 h 1074"/>
              <a:gd name="T4" fmla="*/ 476 w 1052"/>
              <a:gd name="T5" fmla="*/ 18 h 1074"/>
              <a:gd name="T6" fmla="*/ 50 w 1052"/>
              <a:gd name="T7" fmla="*/ 264 h 1074"/>
              <a:gd name="T8" fmla="*/ 0 w 1052"/>
              <a:gd name="T9" fmla="*/ 351 h 1074"/>
              <a:gd name="T10" fmla="*/ 0 w 1052"/>
              <a:gd name="T11" fmla="*/ 843 h 1074"/>
              <a:gd name="T12" fmla="*/ 50 w 1052"/>
              <a:gd name="T13" fmla="*/ 930 h 1074"/>
              <a:gd name="T14" fmla="*/ 300 w 1052"/>
              <a:gd name="T15" fmla="*/ 1074 h 1074"/>
              <a:gd name="T16" fmla="*/ 752 w 1052"/>
              <a:gd name="T17" fmla="*/ 1074 h 1074"/>
              <a:gd name="T18" fmla="*/ 1002 w 1052"/>
              <a:gd name="T19" fmla="*/ 930 h 1074"/>
              <a:gd name="T20" fmla="*/ 1052 w 1052"/>
              <a:gd name="T21" fmla="*/ 843 h 1074"/>
              <a:gd name="T22" fmla="*/ 1052 w 1052"/>
              <a:gd name="T23" fmla="*/ 351 h 1074"/>
              <a:gd name="T24" fmla="*/ 1002 w 1052"/>
              <a:gd name="T25" fmla="*/ 264 h 10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52" h="1074">
                <a:moveTo>
                  <a:pt x="1002" y="264"/>
                </a:moveTo>
                <a:cubicBezTo>
                  <a:pt x="576" y="18"/>
                  <a:pt x="576" y="18"/>
                  <a:pt x="576" y="18"/>
                </a:cubicBezTo>
                <a:cubicBezTo>
                  <a:pt x="545" y="0"/>
                  <a:pt x="507" y="0"/>
                  <a:pt x="476" y="18"/>
                </a:cubicBezTo>
                <a:cubicBezTo>
                  <a:pt x="50" y="264"/>
                  <a:pt x="50" y="264"/>
                  <a:pt x="50" y="264"/>
                </a:cubicBezTo>
                <a:cubicBezTo>
                  <a:pt x="19" y="282"/>
                  <a:pt x="0" y="315"/>
                  <a:pt x="0" y="351"/>
                </a:cubicBezTo>
                <a:cubicBezTo>
                  <a:pt x="0" y="843"/>
                  <a:pt x="0" y="843"/>
                  <a:pt x="0" y="843"/>
                </a:cubicBezTo>
                <a:cubicBezTo>
                  <a:pt x="0" y="878"/>
                  <a:pt x="19" y="912"/>
                  <a:pt x="50" y="930"/>
                </a:cubicBezTo>
                <a:cubicBezTo>
                  <a:pt x="300" y="1074"/>
                  <a:pt x="300" y="1074"/>
                  <a:pt x="300" y="1074"/>
                </a:cubicBezTo>
                <a:cubicBezTo>
                  <a:pt x="752" y="1074"/>
                  <a:pt x="752" y="1074"/>
                  <a:pt x="752" y="1074"/>
                </a:cubicBezTo>
                <a:cubicBezTo>
                  <a:pt x="1002" y="930"/>
                  <a:pt x="1002" y="930"/>
                  <a:pt x="1002" y="930"/>
                </a:cubicBezTo>
                <a:cubicBezTo>
                  <a:pt x="1033" y="912"/>
                  <a:pt x="1052" y="878"/>
                  <a:pt x="1052" y="843"/>
                </a:cubicBezTo>
                <a:cubicBezTo>
                  <a:pt x="1052" y="351"/>
                  <a:pt x="1052" y="351"/>
                  <a:pt x="1052" y="351"/>
                </a:cubicBezTo>
                <a:cubicBezTo>
                  <a:pt x="1052" y="315"/>
                  <a:pt x="1033" y="282"/>
                  <a:pt x="1002" y="264"/>
                </a:cubicBezTo>
                <a:close/>
              </a:path>
            </a:pathLst>
          </a:custGeom>
          <a:gradFill flip="none" rotWithShape="1">
            <a:gsLst>
              <a:gs pos="23000">
                <a:schemeClr val="bg1">
                  <a:lumMod val="85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Aviatrix Certified Engineer 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829815" y="1931437"/>
            <a:ext cx="7239607" cy="4310743"/>
          </a:xfrm>
        </p:spPr>
        <p:txBody>
          <a:bodyPr/>
          <a:lstStyle>
            <a:lvl1pPr marL="0" indent="0">
              <a:buNone/>
              <a:defRPr sz="2800">
                <a:solidFill>
                  <a:schemeClr val="accent2"/>
                </a:solidFill>
              </a:defRPr>
            </a:lvl1pPr>
            <a:lvl2pPr marL="233363" indent="-233363">
              <a:spcBef>
                <a:spcPct val="0"/>
              </a:spcBef>
              <a:defRPr>
                <a:solidFill>
                  <a:schemeClr val="accent2"/>
                </a:solidFill>
              </a:defRPr>
            </a:lvl2pPr>
            <a:lvl3pPr marL="457200" indent="-228600">
              <a:spcBef>
                <a:spcPct val="0"/>
              </a:spcBef>
              <a:defRPr>
                <a:solidFill>
                  <a:schemeClr val="accent2"/>
                </a:solidFill>
              </a:defRPr>
            </a:lvl3pPr>
            <a:lvl4pPr marL="690563" indent="-228600">
              <a:spcBef>
                <a:spcPct val="0"/>
              </a:spcBef>
              <a:defRPr>
                <a:solidFill>
                  <a:schemeClr val="accent2"/>
                </a:solidFill>
              </a:defRPr>
            </a:lvl4pPr>
            <a:lvl5pPr marL="1027113" indent="-228600">
              <a:spcBef>
                <a:spcPct val="0"/>
              </a:spcBef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24" name="Picture 2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3948" y="6515693"/>
            <a:ext cx="1573142" cy="186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949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_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50000">
                <a:schemeClr val="bg1">
                  <a:lumMod val="95000"/>
                </a:schemeClr>
              </a:gs>
              <a:gs pos="0">
                <a:schemeClr val="bg2">
                  <a:lumMod val="9000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9"/>
          <p:cNvSpPr/>
          <p:nvPr userDrawn="1"/>
        </p:nvSpPr>
        <p:spPr bwMode="auto">
          <a:xfrm>
            <a:off x="2187575" y="0"/>
            <a:ext cx="9223375" cy="6858000"/>
          </a:xfrm>
          <a:custGeom>
            <a:avLst/>
            <a:gdLst>
              <a:gd name="T0" fmla="*/ 2308 w 2906"/>
              <a:gd name="T1" fmla="*/ 0 h 2160"/>
              <a:gd name="T2" fmla="*/ 598 w 2906"/>
              <a:gd name="T3" fmla="*/ 0 h 2160"/>
              <a:gd name="T4" fmla="*/ 138 w 2906"/>
              <a:gd name="T5" fmla="*/ 265 h 2160"/>
              <a:gd name="T6" fmla="*/ 0 w 2906"/>
              <a:gd name="T7" fmla="*/ 506 h 2160"/>
              <a:gd name="T8" fmla="*/ 0 w 2906"/>
              <a:gd name="T9" fmla="*/ 1865 h 2160"/>
              <a:gd name="T10" fmla="*/ 138 w 2906"/>
              <a:gd name="T11" fmla="*/ 2105 h 2160"/>
              <a:gd name="T12" fmla="*/ 234 w 2906"/>
              <a:gd name="T13" fmla="*/ 2160 h 2160"/>
              <a:gd name="T14" fmla="*/ 2671 w 2906"/>
              <a:gd name="T15" fmla="*/ 2160 h 2160"/>
              <a:gd name="T16" fmla="*/ 2768 w 2906"/>
              <a:gd name="T17" fmla="*/ 2105 h 2160"/>
              <a:gd name="T18" fmla="*/ 2906 w 2906"/>
              <a:gd name="T19" fmla="*/ 1865 h 2160"/>
              <a:gd name="T20" fmla="*/ 2906 w 2906"/>
              <a:gd name="T21" fmla="*/ 506 h 2160"/>
              <a:gd name="T22" fmla="*/ 2768 w 2906"/>
              <a:gd name="T23" fmla="*/ 265 h 2160"/>
              <a:gd name="T24" fmla="*/ 2308 w 2906"/>
              <a:gd name="T25" fmla="*/ 0 h 2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906" h="2160">
                <a:moveTo>
                  <a:pt x="2308" y="0"/>
                </a:moveTo>
                <a:cubicBezTo>
                  <a:pt x="598" y="0"/>
                  <a:pt x="598" y="0"/>
                  <a:pt x="598" y="0"/>
                </a:cubicBezTo>
                <a:cubicBezTo>
                  <a:pt x="469" y="74"/>
                  <a:pt x="317" y="162"/>
                  <a:pt x="138" y="265"/>
                </a:cubicBezTo>
                <a:cubicBezTo>
                  <a:pt x="52" y="315"/>
                  <a:pt x="0" y="406"/>
                  <a:pt x="0" y="506"/>
                </a:cubicBezTo>
                <a:cubicBezTo>
                  <a:pt x="0" y="506"/>
                  <a:pt x="0" y="506"/>
                  <a:pt x="0" y="1865"/>
                </a:cubicBezTo>
                <a:cubicBezTo>
                  <a:pt x="0" y="1961"/>
                  <a:pt x="52" y="2055"/>
                  <a:pt x="138" y="2105"/>
                </a:cubicBezTo>
                <a:cubicBezTo>
                  <a:pt x="138" y="2105"/>
                  <a:pt x="138" y="2105"/>
                  <a:pt x="234" y="2160"/>
                </a:cubicBezTo>
                <a:cubicBezTo>
                  <a:pt x="2671" y="2160"/>
                  <a:pt x="2671" y="2160"/>
                  <a:pt x="2671" y="2160"/>
                </a:cubicBezTo>
                <a:cubicBezTo>
                  <a:pt x="2703" y="2142"/>
                  <a:pt x="2735" y="2124"/>
                  <a:pt x="2768" y="2105"/>
                </a:cubicBezTo>
                <a:cubicBezTo>
                  <a:pt x="2853" y="2055"/>
                  <a:pt x="2906" y="1961"/>
                  <a:pt x="2906" y="1865"/>
                </a:cubicBezTo>
                <a:cubicBezTo>
                  <a:pt x="2906" y="1865"/>
                  <a:pt x="2906" y="1865"/>
                  <a:pt x="2906" y="506"/>
                </a:cubicBezTo>
                <a:cubicBezTo>
                  <a:pt x="2906" y="406"/>
                  <a:pt x="2853" y="315"/>
                  <a:pt x="2768" y="265"/>
                </a:cubicBezTo>
                <a:cubicBezTo>
                  <a:pt x="2768" y="265"/>
                  <a:pt x="2768" y="265"/>
                  <a:pt x="2308" y="0"/>
                </a:cubicBezTo>
              </a:path>
            </a:pathLst>
          </a:custGeom>
          <a:solidFill>
            <a:schemeClr val="tx2">
              <a:alpha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Freeform 13"/>
          <p:cNvSpPr/>
          <p:nvPr userDrawn="1"/>
        </p:nvSpPr>
        <p:spPr bwMode="auto">
          <a:xfrm>
            <a:off x="2709863" y="0"/>
            <a:ext cx="8326437" cy="6858000"/>
          </a:xfrm>
          <a:custGeom>
            <a:avLst/>
            <a:gdLst>
              <a:gd name="T0" fmla="*/ 1840 w 2623"/>
              <a:gd name="T1" fmla="*/ 0 h 2160"/>
              <a:gd name="T2" fmla="*/ 783 w 2623"/>
              <a:gd name="T3" fmla="*/ 0 h 2160"/>
              <a:gd name="T4" fmla="*/ 124 w 2623"/>
              <a:gd name="T5" fmla="*/ 380 h 2160"/>
              <a:gd name="T6" fmla="*/ 0 w 2623"/>
              <a:gd name="T7" fmla="*/ 597 h 2160"/>
              <a:gd name="T8" fmla="*/ 0 w 2623"/>
              <a:gd name="T9" fmla="*/ 1824 h 2160"/>
              <a:gd name="T10" fmla="*/ 124 w 2623"/>
              <a:gd name="T11" fmla="*/ 2041 h 2160"/>
              <a:gd name="T12" fmla="*/ 332 w 2623"/>
              <a:gd name="T13" fmla="*/ 2160 h 2160"/>
              <a:gd name="T14" fmla="*/ 2291 w 2623"/>
              <a:gd name="T15" fmla="*/ 2160 h 2160"/>
              <a:gd name="T16" fmla="*/ 2498 w 2623"/>
              <a:gd name="T17" fmla="*/ 2041 h 2160"/>
              <a:gd name="T18" fmla="*/ 2623 w 2623"/>
              <a:gd name="T19" fmla="*/ 1824 h 2160"/>
              <a:gd name="T20" fmla="*/ 2623 w 2623"/>
              <a:gd name="T21" fmla="*/ 597 h 2160"/>
              <a:gd name="T22" fmla="*/ 2498 w 2623"/>
              <a:gd name="T23" fmla="*/ 380 h 2160"/>
              <a:gd name="T24" fmla="*/ 1840 w 2623"/>
              <a:gd name="T25" fmla="*/ 0 h 2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623" h="2160">
                <a:moveTo>
                  <a:pt x="1840" y="0"/>
                </a:moveTo>
                <a:cubicBezTo>
                  <a:pt x="783" y="0"/>
                  <a:pt x="783" y="0"/>
                  <a:pt x="783" y="0"/>
                </a:cubicBezTo>
                <a:cubicBezTo>
                  <a:pt x="629" y="89"/>
                  <a:pt x="417" y="211"/>
                  <a:pt x="124" y="380"/>
                </a:cubicBezTo>
                <a:cubicBezTo>
                  <a:pt x="47" y="425"/>
                  <a:pt x="0" y="508"/>
                  <a:pt x="0" y="597"/>
                </a:cubicBezTo>
                <a:cubicBezTo>
                  <a:pt x="0" y="597"/>
                  <a:pt x="0" y="597"/>
                  <a:pt x="0" y="1824"/>
                </a:cubicBezTo>
                <a:cubicBezTo>
                  <a:pt x="0" y="1911"/>
                  <a:pt x="47" y="1996"/>
                  <a:pt x="124" y="2041"/>
                </a:cubicBezTo>
                <a:cubicBezTo>
                  <a:pt x="124" y="2041"/>
                  <a:pt x="124" y="2041"/>
                  <a:pt x="332" y="2160"/>
                </a:cubicBezTo>
                <a:cubicBezTo>
                  <a:pt x="2291" y="2160"/>
                  <a:pt x="2291" y="2160"/>
                  <a:pt x="2291" y="2160"/>
                </a:cubicBezTo>
                <a:cubicBezTo>
                  <a:pt x="2355" y="2123"/>
                  <a:pt x="2424" y="2084"/>
                  <a:pt x="2498" y="2041"/>
                </a:cubicBezTo>
                <a:cubicBezTo>
                  <a:pt x="2575" y="1996"/>
                  <a:pt x="2623" y="1911"/>
                  <a:pt x="2623" y="1824"/>
                </a:cubicBezTo>
                <a:cubicBezTo>
                  <a:pt x="2623" y="1824"/>
                  <a:pt x="2623" y="1824"/>
                  <a:pt x="2623" y="597"/>
                </a:cubicBezTo>
                <a:cubicBezTo>
                  <a:pt x="2623" y="508"/>
                  <a:pt x="2575" y="425"/>
                  <a:pt x="2498" y="380"/>
                </a:cubicBezTo>
                <a:cubicBezTo>
                  <a:pt x="2498" y="380"/>
                  <a:pt x="2498" y="380"/>
                  <a:pt x="1840" y="0"/>
                </a:cubicBezTo>
              </a:path>
            </a:pathLst>
          </a:custGeom>
          <a:solidFill>
            <a:schemeClr val="tx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Freeform 17"/>
          <p:cNvSpPr/>
          <p:nvPr userDrawn="1"/>
        </p:nvSpPr>
        <p:spPr bwMode="auto">
          <a:xfrm>
            <a:off x="3219450" y="0"/>
            <a:ext cx="7332663" cy="6858000"/>
          </a:xfrm>
          <a:custGeom>
            <a:avLst/>
            <a:gdLst>
              <a:gd name="T0" fmla="*/ 1362 w 2310"/>
              <a:gd name="T1" fmla="*/ 0 h 2160"/>
              <a:gd name="T2" fmla="*/ 948 w 2310"/>
              <a:gd name="T3" fmla="*/ 0 h 2160"/>
              <a:gd name="T4" fmla="*/ 110 w 2310"/>
              <a:gd name="T5" fmla="*/ 484 h 2160"/>
              <a:gd name="T6" fmla="*/ 0 w 2310"/>
              <a:gd name="T7" fmla="*/ 675 h 2160"/>
              <a:gd name="T8" fmla="*/ 0 w 2310"/>
              <a:gd name="T9" fmla="*/ 1755 h 2160"/>
              <a:gd name="T10" fmla="*/ 110 w 2310"/>
              <a:gd name="T11" fmla="*/ 1946 h 2160"/>
              <a:gd name="T12" fmla="*/ 482 w 2310"/>
              <a:gd name="T13" fmla="*/ 2160 h 2160"/>
              <a:gd name="T14" fmla="*/ 1828 w 2310"/>
              <a:gd name="T15" fmla="*/ 2160 h 2160"/>
              <a:gd name="T16" fmla="*/ 2200 w 2310"/>
              <a:gd name="T17" fmla="*/ 1946 h 2160"/>
              <a:gd name="T18" fmla="*/ 2310 w 2310"/>
              <a:gd name="T19" fmla="*/ 1755 h 2160"/>
              <a:gd name="T20" fmla="*/ 2310 w 2310"/>
              <a:gd name="T21" fmla="*/ 675 h 2160"/>
              <a:gd name="T22" fmla="*/ 2200 w 2310"/>
              <a:gd name="T23" fmla="*/ 484 h 2160"/>
              <a:gd name="T24" fmla="*/ 1362 w 2310"/>
              <a:gd name="T25" fmla="*/ 0 h 2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310" h="2160">
                <a:moveTo>
                  <a:pt x="1362" y="0"/>
                </a:moveTo>
                <a:cubicBezTo>
                  <a:pt x="948" y="0"/>
                  <a:pt x="948" y="0"/>
                  <a:pt x="948" y="0"/>
                </a:cubicBezTo>
                <a:cubicBezTo>
                  <a:pt x="839" y="63"/>
                  <a:pt x="606" y="198"/>
                  <a:pt x="110" y="484"/>
                </a:cubicBezTo>
                <a:cubicBezTo>
                  <a:pt x="42" y="524"/>
                  <a:pt x="0" y="596"/>
                  <a:pt x="0" y="675"/>
                </a:cubicBezTo>
                <a:cubicBezTo>
                  <a:pt x="0" y="675"/>
                  <a:pt x="0" y="675"/>
                  <a:pt x="0" y="1755"/>
                </a:cubicBezTo>
                <a:cubicBezTo>
                  <a:pt x="0" y="1832"/>
                  <a:pt x="42" y="1907"/>
                  <a:pt x="110" y="1946"/>
                </a:cubicBezTo>
                <a:cubicBezTo>
                  <a:pt x="110" y="1946"/>
                  <a:pt x="110" y="1946"/>
                  <a:pt x="482" y="2160"/>
                </a:cubicBezTo>
                <a:cubicBezTo>
                  <a:pt x="1828" y="2160"/>
                  <a:pt x="1828" y="2160"/>
                  <a:pt x="1828" y="2160"/>
                </a:cubicBezTo>
                <a:cubicBezTo>
                  <a:pt x="1932" y="2100"/>
                  <a:pt x="2055" y="2030"/>
                  <a:pt x="2200" y="1946"/>
                </a:cubicBezTo>
                <a:cubicBezTo>
                  <a:pt x="2268" y="1907"/>
                  <a:pt x="2310" y="1832"/>
                  <a:pt x="2310" y="1755"/>
                </a:cubicBezTo>
                <a:cubicBezTo>
                  <a:pt x="2310" y="1755"/>
                  <a:pt x="2310" y="1755"/>
                  <a:pt x="2310" y="675"/>
                </a:cubicBezTo>
                <a:cubicBezTo>
                  <a:pt x="2310" y="596"/>
                  <a:pt x="2268" y="524"/>
                  <a:pt x="2200" y="484"/>
                </a:cubicBezTo>
                <a:cubicBezTo>
                  <a:pt x="2200" y="484"/>
                  <a:pt x="2200" y="484"/>
                  <a:pt x="1362" y="0"/>
                </a:cubicBezTo>
              </a:path>
            </a:pathLst>
          </a:custGeom>
          <a:solidFill>
            <a:schemeClr val="accent3">
              <a:alpha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Freeform 21"/>
          <p:cNvSpPr/>
          <p:nvPr userDrawn="1"/>
        </p:nvSpPr>
        <p:spPr bwMode="auto">
          <a:xfrm>
            <a:off x="3779838" y="339725"/>
            <a:ext cx="8415337" cy="6515100"/>
          </a:xfrm>
          <a:custGeom>
            <a:avLst/>
            <a:gdLst>
              <a:gd name="T0" fmla="*/ 988 w 2641"/>
              <a:gd name="T1" fmla="*/ 5 h 2044"/>
              <a:gd name="T2" fmla="*/ 874 w 2641"/>
              <a:gd name="T3" fmla="*/ 28 h 2044"/>
              <a:gd name="T4" fmla="*/ 92 w 2641"/>
              <a:gd name="T5" fmla="*/ 480 h 2044"/>
              <a:gd name="T6" fmla="*/ 0 w 2641"/>
              <a:gd name="T7" fmla="*/ 640 h 2044"/>
              <a:gd name="T8" fmla="*/ 0 w 2641"/>
              <a:gd name="T9" fmla="*/ 1543 h 2044"/>
              <a:gd name="T10" fmla="*/ 92 w 2641"/>
              <a:gd name="T11" fmla="*/ 1702 h 2044"/>
              <a:gd name="T12" fmla="*/ 683 w 2641"/>
              <a:gd name="T13" fmla="*/ 2042 h 2044"/>
              <a:gd name="T14" fmla="*/ 970 w 2641"/>
              <a:gd name="T15" fmla="*/ 2042 h 2044"/>
              <a:gd name="T16" fmla="*/ 970 w 2641"/>
              <a:gd name="T17" fmla="*/ 2044 h 2044"/>
              <a:gd name="T18" fmla="*/ 2641 w 2641"/>
              <a:gd name="T19" fmla="*/ 2044 h 2044"/>
              <a:gd name="T20" fmla="*/ 2641 w 2641"/>
              <a:gd name="T21" fmla="*/ 5 h 2044"/>
              <a:gd name="T22" fmla="*/ 988 w 2641"/>
              <a:gd name="T23" fmla="*/ 5 h 20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641" h="2044">
                <a:moveTo>
                  <a:pt x="988" y="5"/>
                </a:moveTo>
                <a:cubicBezTo>
                  <a:pt x="949" y="0"/>
                  <a:pt x="909" y="8"/>
                  <a:pt x="874" y="28"/>
                </a:cubicBezTo>
                <a:cubicBezTo>
                  <a:pt x="874" y="28"/>
                  <a:pt x="874" y="28"/>
                  <a:pt x="92" y="480"/>
                </a:cubicBezTo>
                <a:cubicBezTo>
                  <a:pt x="35" y="513"/>
                  <a:pt x="0" y="574"/>
                  <a:pt x="0" y="640"/>
                </a:cubicBezTo>
                <a:cubicBezTo>
                  <a:pt x="0" y="640"/>
                  <a:pt x="0" y="640"/>
                  <a:pt x="0" y="1543"/>
                </a:cubicBezTo>
                <a:cubicBezTo>
                  <a:pt x="0" y="1607"/>
                  <a:pt x="35" y="1669"/>
                  <a:pt x="92" y="1702"/>
                </a:cubicBezTo>
                <a:cubicBezTo>
                  <a:pt x="92" y="1702"/>
                  <a:pt x="92" y="1703"/>
                  <a:pt x="683" y="2042"/>
                </a:cubicBezTo>
                <a:cubicBezTo>
                  <a:pt x="970" y="2042"/>
                  <a:pt x="970" y="2042"/>
                  <a:pt x="970" y="2042"/>
                </a:cubicBezTo>
                <a:cubicBezTo>
                  <a:pt x="970" y="2044"/>
                  <a:pt x="970" y="2044"/>
                  <a:pt x="970" y="2044"/>
                </a:cubicBezTo>
                <a:cubicBezTo>
                  <a:pt x="2641" y="2044"/>
                  <a:pt x="2641" y="2044"/>
                  <a:pt x="2641" y="2044"/>
                </a:cubicBezTo>
                <a:cubicBezTo>
                  <a:pt x="2641" y="5"/>
                  <a:pt x="2641" y="5"/>
                  <a:pt x="2641" y="5"/>
                </a:cubicBezTo>
                <a:lnTo>
                  <a:pt x="988" y="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4893129" y="3162299"/>
            <a:ext cx="6862096" cy="1076325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Title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83084" y="4330243"/>
            <a:ext cx="6877167" cy="1150324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55850" y="2112473"/>
            <a:ext cx="2664537" cy="2997606"/>
          </a:xfrm>
          <a:prstGeom prst="rect">
            <a:avLst/>
          </a:prstGeom>
          <a:effectLst>
            <a:outerShdw blurRad="25400" dist="25400" dir="5400000" algn="t" rotWithShape="0">
              <a:prstClr val="black">
                <a:alpha val="19000"/>
              </a:prstClr>
            </a:outerShdw>
          </a:effectLst>
        </p:spPr>
      </p:pic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8368" y="6522456"/>
            <a:ext cx="1536556" cy="182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934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section_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50000">
                <a:schemeClr val="bg1">
                  <a:lumMod val="95000"/>
                </a:schemeClr>
              </a:gs>
              <a:gs pos="0">
                <a:schemeClr val="bg2">
                  <a:lumMod val="9000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9"/>
          <p:cNvSpPr/>
          <p:nvPr userDrawn="1"/>
        </p:nvSpPr>
        <p:spPr bwMode="auto">
          <a:xfrm>
            <a:off x="2187575" y="0"/>
            <a:ext cx="9223375" cy="6858000"/>
          </a:xfrm>
          <a:custGeom>
            <a:avLst/>
            <a:gdLst>
              <a:gd name="T0" fmla="*/ 2308 w 2906"/>
              <a:gd name="T1" fmla="*/ 0 h 2160"/>
              <a:gd name="T2" fmla="*/ 598 w 2906"/>
              <a:gd name="T3" fmla="*/ 0 h 2160"/>
              <a:gd name="T4" fmla="*/ 138 w 2906"/>
              <a:gd name="T5" fmla="*/ 265 h 2160"/>
              <a:gd name="T6" fmla="*/ 0 w 2906"/>
              <a:gd name="T7" fmla="*/ 506 h 2160"/>
              <a:gd name="T8" fmla="*/ 0 w 2906"/>
              <a:gd name="T9" fmla="*/ 1865 h 2160"/>
              <a:gd name="T10" fmla="*/ 138 w 2906"/>
              <a:gd name="T11" fmla="*/ 2105 h 2160"/>
              <a:gd name="T12" fmla="*/ 234 w 2906"/>
              <a:gd name="T13" fmla="*/ 2160 h 2160"/>
              <a:gd name="T14" fmla="*/ 2671 w 2906"/>
              <a:gd name="T15" fmla="*/ 2160 h 2160"/>
              <a:gd name="T16" fmla="*/ 2768 w 2906"/>
              <a:gd name="T17" fmla="*/ 2105 h 2160"/>
              <a:gd name="T18" fmla="*/ 2906 w 2906"/>
              <a:gd name="T19" fmla="*/ 1865 h 2160"/>
              <a:gd name="T20" fmla="*/ 2906 w 2906"/>
              <a:gd name="T21" fmla="*/ 506 h 2160"/>
              <a:gd name="T22" fmla="*/ 2768 w 2906"/>
              <a:gd name="T23" fmla="*/ 265 h 2160"/>
              <a:gd name="T24" fmla="*/ 2308 w 2906"/>
              <a:gd name="T25" fmla="*/ 0 h 2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906" h="2160">
                <a:moveTo>
                  <a:pt x="2308" y="0"/>
                </a:moveTo>
                <a:cubicBezTo>
                  <a:pt x="598" y="0"/>
                  <a:pt x="598" y="0"/>
                  <a:pt x="598" y="0"/>
                </a:cubicBezTo>
                <a:cubicBezTo>
                  <a:pt x="469" y="74"/>
                  <a:pt x="317" y="162"/>
                  <a:pt x="138" y="265"/>
                </a:cubicBezTo>
                <a:cubicBezTo>
                  <a:pt x="52" y="315"/>
                  <a:pt x="0" y="406"/>
                  <a:pt x="0" y="506"/>
                </a:cubicBezTo>
                <a:cubicBezTo>
                  <a:pt x="0" y="506"/>
                  <a:pt x="0" y="506"/>
                  <a:pt x="0" y="1865"/>
                </a:cubicBezTo>
                <a:cubicBezTo>
                  <a:pt x="0" y="1961"/>
                  <a:pt x="52" y="2055"/>
                  <a:pt x="138" y="2105"/>
                </a:cubicBezTo>
                <a:cubicBezTo>
                  <a:pt x="138" y="2105"/>
                  <a:pt x="138" y="2105"/>
                  <a:pt x="234" y="2160"/>
                </a:cubicBezTo>
                <a:cubicBezTo>
                  <a:pt x="2671" y="2160"/>
                  <a:pt x="2671" y="2160"/>
                  <a:pt x="2671" y="2160"/>
                </a:cubicBezTo>
                <a:cubicBezTo>
                  <a:pt x="2703" y="2142"/>
                  <a:pt x="2735" y="2124"/>
                  <a:pt x="2768" y="2105"/>
                </a:cubicBezTo>
                <a:cubicBezTo>
                  <a:pt x="2853" y="2055"/>
                  <a:pt x="2906" y="1961"/>
                  <a:pt x="2906" y="1865"/>
                </a:cubicBezTo>
                <a:cubicBezTo>
                  <a:pt x="2906" y="1865"/>
                  <a:pt x="2906" y="1865"/>
                  <a:pt x="2906" y="506"/>
                </a:cubicBezTo>
                <a:cubicBezTo>
                  <a:pt x="2906" y="406"/>
                  <a:pt x="2853" y="315"/>
                  <a:pt x="2768" y="265"/>
                </a:cubicBezTo>
                <a:cubicBezTo>
                  <a:pt x="2768" y="265"/>
                  <a:pt x="2768" y="265"/>
                  <a:pt x="2308" y="0"/>
                </a:cubicBezTo>
              </a:path>
            </a:pathLst>
          </a:custGeom>
          <a:solidFill>
            <a:schemeClr val="accent5">
              <a:alpha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Freeform 13"/>
          <p:cNvSpPr/>
          <p:nvPr userDrawn="1"/>
        </p:nvSpPr>
        <p:spPr bwMode="auto">
          <a:xfrm>
            <a:off x="2709863" y="0"/>
            <a:ext cx="8326437" cy="6858000"/>
          </a:xfrm>
          <a:custGeom>
            <a:avLst/>
            <a:gdLst>
              <a:gd name="T0" fmla="*/ 1840 w 2623"/>
              <a:gd name="T1" fmla="*/ 0 h 2160"/>
              <a:gd name="T2" fmla="*/ 783 w 2623"/>
              <a:gd name="T3" fmla="*/ 0 h 2160"/>
              <a:gd name="T4" fmla="*/ 124 w 2623"/>
              <a:gd name="T5" fmla="*/ 380 h 2160"/>
              <a:gd name="T6" fmla="*/ 0 w 2623"/>
              <a:gd name="T7" fmla="*/ 597 h 2160"/>
              <a:gd name="T8" fmla="*/ 0 w 2623"/>
              <a:gd name="T9" fmla="*/ 1824 h 2160"/>
              <a:gd name="T10" fmla="*/ 124 w 2623"/>
              <a:gd name="T11" fmla="*/ 2041 h 2160"/>
              <a:gd name="T12" fmla="*/ 332 w 2623"/>
              <a:gd name="T13" fmla="*/ 2160 h 2160"/>
              <a:gd name="T14" fmla="*/ 2291 w 2623"/>
              <a:gd name="T15" fmla="*/ 2160 h 2160"/>
              <a:gd name="T16" fmla="*/ 2498 w 2623"/>
              <a:gd name="T17" fmla="*/ 2041 h 2160"/>
              <a:gd name="T18" fmla="*/ 2623 w 2623"/>
              <a:gd name="T19" fmla="*/ 1824 h 2160"/>
              <a:gd name="T20" fmla="*/ 2623 w 2623"/>
              <a:gd name="T21" fmla="*/ 597 h 2160"/>
              <a:gd name="T22" fmla="*/ 2498 w 2623"/>
              <a:gd name="T23" fmla="*/ 380 h 2160"/>
              <a:gd name="T24" fmla="*/ 1840 w 2623"/>
              <a:gd name="T25" fmla="*/ 0 h 2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623" h="2160">
                <a:moveTo>
                  <a:pt x="1840" y="0"/>
                </a:moveTo>
                <a:cubicBezTo>
                  <a:pt x="783" y="0"/>
                  <a:pt x="783" y="0"/>
                  <a:pt x="783" y="0"/>
                </a:cubicBezTo>
                <a:cubicBezTo>
                  <a:pt x="629" y="89"/>
                  <a:pt x="417" y="211"/>
                  <a:pt x="124" y="380"/>
                </a:cubicBezTo>
                <a:cubicBezTo>
                  <a:pt x="47" y="425"/>
                  <a:pt x="0" y="508"/>
                  <a:pt x="0" y="597"/>
                </a:cubicBezTo>
                <a:cubicBezTo>
                  <a:pt x="0" y="597"/>
                  <a:pt x="0" y="597"/>
                  <a:pt x="0" y="1824"/>
                </a:cubicBezTo>
                <a:cubicBezTo>
                  <a:pt x="0" y="1911"/>
                  <a:pt x="47" y="1996"/>
                  <a:pt x="124" y="2041"/>
                </a:cubicBezTo>
                <a:cubicBezTo>
                  <a:pt x="124" y="2041"/>
                  <a:pt x="124" y="2041"/>
                  <a:pt x="332" y="2160"/>
                </a:cubicBezTo>
                <a:cubicBezTo>
                  <a:pt x="2291" y="2160"/>
                  <a:pt x="2291" y="2160"/>
                  <a:pt x="2291" y="2160"/>
                </a:cubicBezTo>
                <a:cubicBezTo>
                  <a:pt x="2355" y="2123"/>
                  <a:pt x="2424" y="2084"/>
                  <a:pt x="2498" y="2041"/>
                </a:cubicBezTo>
                <a:cubicBezTo>
                  <a:pt x="2575" y="1996"/>
                  <a:pt x="2623" y="1911"/>
                  <a:pt x="2623" y="1824"/>
                </a:cubicBezTo>
                <a:cubicBezTo>
                  <a:pt x="2623" y="1824"/>
                  <a:pt x="2623" y="1824"/>
                  <a:pt x="2623" y="597"/>
                </a:cubicBezTo>
                <a:cubicBezTo>
                  <a:pt x="2623" y="508"/>
                  <a:pt x="2575" y="425"/>
                  <a:pt x="2498" y="380"/>
                </a:cubicBezTo>
                <a:cubicBezTo>
                  <a:pt x="2498" y="380"/>
                  <a:pt x="2498" y="380"/>
                  <a:pt x="1840" y="0"/>
                </a:cubicBezTo>
              </a:path>
            </a:pathLst>
          </a:custGeom>
          <a:solidFill>
            <a:schemeClr val="accent5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Freeform 17"/>
          <p:cNvSpPr/>
          <p:nvPr userDrawn="1"/>
        </p:nvSpPr>
        <p:spPr bwMode="auto">
          <a:xfrm>
            <a:off x="3219450" y="0"/>
            <a:ext cx="7332663" cy="6858000"/>
          </a:xfrm>
          <a:custGeom>
            <a:avLst/>
            <a:gdLst>
              <a:gd name="T0" fmla="*/ 1362 w 2310"/>
              <a:gd name="T1" fmla="*/ 0 h 2160"/>
              <a:gd name="T2" fmla="*/ 948 w 2310"/>
              <a:gd name="T3" fmla="*/ 0 h 2160"/>
              <a:gd name="T4" fmla="*/ 110 w 2310"/>
              <a:gd name="T5" fmla="*/ 484 h 2160"/>
              <a:gd name="T6" fmla="*/ 0 w 2310"/>
              <a:gd name="T7" fmla="*/ 675 h 2160"/>
              <a:gd name="T8" fmla="*/ 0 w 2310"/>
              <a:gd name="T9" fmla="*/ 1755 h 2160"/>
              <a:gd name="T10" fmla="*/ 110 w 2310"/>
              <a:gd name="T11" fmla="*/ 1946 h 2160"/>
              <a:gd name="T12" fmla="*/ 482 w 2310"/>
              <a:gd name="T13" fmla="*/ 2160 h 2160"/>
              <a:gd name="T14" fmla="*/ 1828 w 2310"/>
              <a:gd name="T15" fmla="*/ 2160 h 2160"/>
              <a:gd name="T16" fmla="*/ 2200 w 2310"/>
              <a:gd name="T17" fmla="*/ 1946 h 2160"/>
              <a:gd name="T18" fmla="*/ 2310 w 2310"/>
              <a:gd name="T19" fmla="*/ 1755 h 2160"/>
              <a:gd name="T20" fmla="*/ 2310 w 2310"/>
              <a:gd name="T21" fmla="*/ 675 h 2160"/>
              <a:gd name="T22" fmla="*/ 2200 w 2310"/>
              <a:gd name="T23" fmla="*/ 484 h 2160"/>
              <a:gd name="T24" fmla="*/ 1362 w 2310"/>
              <a:gd name="T25" fmla="*/ 0 h 2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310" h="2160">
                <a:moveTo>
                  <a:pt x="1362" y="0"/>
                </a:moveTo>
                <a:cubicBezTo>
                  <a:pt x="948" y="0"/>
                  <a:pt x="948" y="0"/>
                  <a:pt x="948" y="0"/>
                </a:cubicBezTo>
                <a:cubicBezTo>
                  <a:pt x="839" y="63"/>
                  <a:pt x="606" y="198"/>
                  <a:pt x="110" y="484"/>
                </a:cubicBezTo>
                <a:cubicBezTo>
                  <a:pt x="42" y="524"/>
                  <a:pt x="0" y="596"/>
                  <a:pt x="0" y="675"/>
                </a:cubicBezTo>
                <a:cubicBezTo>
                  <a:pt x="0" y="675"/>
                  <a:pt x="0" y="675"/>
                  <a:pt x="0" y="1755"/>
                </a:cubicBezTo>
                <a:cubicBezTo>
                  <a:pt x="0" y="1832"/>
                  <a:pt x="42" y="1907"/>
                  <a:pt x="110" y="1946"/>
                </a:cubicBezTo>
                <a:cubicBezTo>
                  <a:pt x="110" y="1946"/>
                  <a:pt x="110" y="1946"/>
                  <a:pt x="482" y="2160"/>
                </a:cubicBezTo>
                <a:cubicBezTo>
                  <a:pt x="1828" y="2160"/>
                  <a:pt x="1828" y="2160"/>
                  <a:pt x="1828" y="2160"/>
                </a:cubicBezTo>
                <a:cubicBezTo>
                  <a:pt x="1932" y="2100"/>
                  <a:pt x="2055" y="2030"/>
                  <a:pt x="2200" y="1946"/>
                </a:cubicBezTo>
                <a:cubicBezTo>
                  <a:pt x="2268" y="1907"/>
                  <a:pt x="2310" y="1832"/>
                  <a:pt x="2310" y="1755"/>
                </a:cubicBezTo>
                <a:cubicBezTo>
                  <a:pt x="2310" y="1755"/>
                  <a:pt x="2310" y="1755"/>
                  <a:pt x="2310" y="675"/>
                </a:cubicBezTo>
                <a:cubicBezTo>
                  <a:pt x="2310" y="596"/>
                  <a:pt x="2268" y="524"/>
                  <a:pt x="2200" y="484"/>
                </a:cubicBezTo>
                <a:cubicBezTo>
                  <a:pt x="2200" y="484"/>
                  <a:pt x="2200" y="484"/>
                  <a:pt x="1362" y="0"/>
                </a:cubicBezTo>
              </a:path>
            </a:pathLst>
          </a:custGeom>
          <a:solidFill>
            <a:schemeClr val="accent5">
              <a:alpha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Freeform 21"/>
          <p:cNvSpPr/>
          <p:nvPr userDrawn="1"/>
        </p:nvSpPr>
        <p:spPr bwMode="auto">
          <a:xfrm>
            <a:off x="3779838" y="339725"/>
            <a:ext cx="8415337" cy="6515100"/>
          </a:xfrm>
          <a:custGeom>
            <a:avLst/>
            <a:gdLst>
              <a:gd name="T0" fmla="*/ 988 w 2641"/>
              <a:gd name="T1" fmla="*/ 5 h 2044"/>
              <a:gd name="T2" fmla="*/ 874 w 2641"/>
              <a:gd name="T3" fmla="*/ 28 h 2044"/>
              <a:gd name="T4" fmla="*/ 92 w 2641"/>
              <a:gd name="T5" fmla="*/ 480 h 2044"/>
              <a:gd name="T6" fmla="*/ 0 w 2641"/>
              <a:gd name="T7" fmla="*/ 640 h 2044"/>
              <a:gd name="T8" fmla="*/ 0 w 2641"/>
              <a:gd name="T9" fmla="*/ 1543 h 2044"/>
              <a:gd name="T10" fmla="*/ 92 w 2641"/>
              <a:gd name="T11" fmla="*/ 1702 h 2044"/>
              <a:gd name="T12" fmla="*/ 683 w 2641"/>
              <a:gd name="T13" fmla="*/ 2042 h 2044"/>
              <a:gd name="T14" fmla="*/ 970 w 2641"/>
              <a:gd name="T15" fmla="*/ 2042 h 2044"/>
              <a:gd name="T16" fmla="*/ 970 w 2641"/>
              <a:gd name="T17" fmla="*/ 2044 h 2044"/>
              <a:gd name="T18" fmla="*/ 2641 w 2641"/>
              <a:gd name="T19" fmla="*/ 2044 h 2044"/>
              <a:gd name="T20" fmla="*/ 2641 w 2641"/>
              <a:gd name="T21" fmla="*/ 5 h 2044"/>
              <a:gd name="T22" fmla="*/ 988 w 2641"/>
              <a:gd name="T23" fmla="*/ 5 h 20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641" h="2044">
                <a:moveTo>
                  <a:pt x="988" y="5"/>
                </a:moveTo>
                <a:cubicBezTo>
                  <a:pt x="949" y="0"/>
                  <a:pt x="909" y="8"/>
                  <a:pt x="874" y="28"/>
                </a:cubicBezTo>
                <a:cubicBezTo>
                  <a:pt x="874" y="28"/>
                  <a:pt x="874" y="28"/>
                  <a:pt x="92" y="480"/>
                </a:cubicBezTo>
                <a:cubicBezTo>
                  <a:pt x="35" y="513"/>
                  <a:pt x="0" y="574"/>
                  <a:pt x="0" y="640"/>
                </a:cubicBezTo>
                <a:cubicBezTo>
                  <a:pt x="0" y="640"/>
                  <a:pt x="0" y="640"/>
                  <a:pt x="0" y="1543"/>
                </a:cubicBezTo>
                <a:cubicBezTo>
                  <a:pt x="0" y="1607"/>
                  <a:pt x="35" y="1669"/>
                  <a:pt x="92" y="1702"/>
                </a:cubicBezTo>
                <a:cubicBezTo>
                  <a:pt x="92" y="1702"/>
                  <a:pt x="92" y="1703"/>
                  <a:pt x="683" y="2042"/>
                </a:cubicBezTo>
                <a:cubicBezTo>
                  <a:pt x="970" y="2042"/>
                  <a:pt x="970" y="2042"/>
                  <a:pt x="970" y="2042"/>
                </a:cubicBezTo>
                <a:cubicBezTo>
                  <a:pt x="970" y="2044"/>
                  <a:pt x="970" y="2044"/>
                  <a:pt x="970" y="2044"/>
                </a:cubicBezTo>
                <a:cubicBezTo>
                  <a:pt x="2641" y="2044"/>
                  <a:pt x="2641" y="2044"/>
                  <a:pt x="2641" y="2044"/>
                </a:cubicBezTo>
                <a:cubicBezTo>
                  <a:pt x="2641" y="5"/>
                  <a:pt x="2641" y="5"/>
                  <a:pt x="2641" y="5"/>
                </a:cubicBezTo>
                <a:lnTo>
                  <a:pt x="988" y="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4893129" y="3162299"/>
            <a:ext cx="6862096" cy="1076325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Title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83084" y="4330243"/>
            <a:ext cx="6877167" cy="1150324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55850" y="2112473"/>
            <a:ext cx="2664537" cy="2997606"/>
          </a:xfrm>
          <a:prstGeom prst="rect">
            <a:avLst/>
          </a:prstGeom>
          <a:effectLst>
            <a:outerShdw blurRad="25400" dist="25400" dir="5400000" algn="t" rotWithShape="0">
              <a:prstClr val="black">
                <a:alpha val="19000"/>
              </a:prstClr>
            </a:outerShdw>
          </a:effectLst>
        </p:spPr>
      </p:pic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8368" y="6522456"/>
            <a:ext cx="1536556" cy="182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734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section_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50000">
                <a:schemeClr val="bg1">
                  <a:lumMod val="95000"/>
                </a:schemeClr>
              </a:gs>
              <a:gs pos="0">
                <a:schemeClr val="bg2">
                  <a:lumMod val="9000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9"/>
          <p:cNvSpPr/>
          <p:nvPr userDrawn="1"/>
        </p:nvSpPr>
        <p:spPr bwMode="auto">
          <a:xfrm>
            <a:off x="2187575" y="0"/>
            <a:ext cx="9223375" cy="6858000"/>
          </a:xfrm>
          <a:custGeom>
            <a:avLst/>
            <a:gdLst>
              <a:gd name="T0" fmla="*/ 2308 w 2906"/>
              <a:gd name="T1" fmla="*/ 0 h 2160"/>
              <a:gd name="T2" fmla="*/ 598 w 2906"/>
              <a:gd name="T3" fmla="*/ 0 h 2160"/>
              <a:gd name="T4" fmla="*/ 138 w 2906"/>
              <a:gd name="T5" fmla="*/ 265 h 2160"/>
              <a:gd name="T6" fmla="*/ 0 w 2906"/>
              <a:gd name="T7" fmla="*/ 506 h 2160"/>
              <a:gd name="T8" fmla="*/ 0 w 2906"/>
              <a:gd name="T9" fmla="*/ 1865 h 2160"/>
              <a:gd name="T10" fmla="*/ 138 w 2906"/>
              <a:gd name="T11" fmla="*/ 2105 h 2160"/>
              <a:gd name="T12" fmla="*/ 234 w 2906"/>
              <a:gd name="T13" fmla="*/ 2160 h 2160"/>
              <a:gd name="T14" fmla="*/ 2671 w 2906"/>
              <a:gd name="T15" fmla="*/ 2160 h 2160"/>
              <a:gd name="T16" fmla="*/ 2768 w 2906"/>
              <a:gd name="T17" fmla="*/ 2105 h 2160"/>
              <a:gd name="T18" fmla="*/ 2906 w 2906"/>
              <a:gd name="T19" fmla="*/ 1865 h 2160"/>
              <a:gd name="T20" fmla="*/ 2906 w 2906"/>
              <a:gd name="T21" fmla="*/ 506 h 2160"/>
              <a:gd name="T22" fmla="*/ 2768 w 2906"/>
              <a:gd name="T23" fmla="*/ 265 h 2160"/>
              <a:gd name="T24" fmla="*/ 2308 w 2906"/>
              <a:gd name="T25" fmla="*/ 0 h 2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906" h="2160">
                <a:moveTo>
                  <a:pt x="2308" y="0"/>
                </a:moveTo>
                <a:cubicBezTo>
                  <a:pt x="598" y="0"/>
                  <a:pt x="598" y="0"/>
                  <a:pt x="598" y="0"/>
                </a:cubicBezTo>
                <a:cubicBezTo>
                  <a:pt x="469" y="74"/>
                  <a:pt x="317" y="162"/>
                  <a:pt x="138" y="265"/>
                </a:cubicBezTo>
                <a:cubicBezTo>
                  <a:pt x="52" y="315"/>
                  <a:pt x="0" y="406"/>
                  <a:pt x="0" y="506"/>
                </a:cubicBezTo>
                <a:cubicBezTo>
                  <a:pt x="0" y="506"/>
                  <a:pt x="0" y="506"/>
                  <a:pt x="0" y="1865"/>
                </a:cubicBezTo>
                <a:cubicBezTo>
                  <a:pt x="0" y="1961"/>
                  <a:pt x="52" y="2055"/>
                  <a:pt x="138" y="2105"/>
                </a:cubicBezTo>
                <a:cubicBezTo>
                  <a:pt x="138" y="2105"/>
                  <a:pt x="138" y="2105"/>
                  <a:pt x="234" y="2160"/>
                </a:cubicBezTo>
                <a:cubicBezTo>
                  <a:pt x="2671" y="2160"/>
                  <a:pt x="2671" y="2160"/>
                  <a:pt x="2671" y="2160"/>
                </a:cubicBezTo>
                <a:cubicBezTo>
                  <a:pt x="2703" y="2142"/>
                  <a:pt x="2735" y="2124"/>
                  <a:pt x="2768" y="2105"/>
                </a:cubicBezTo>
                <a:cubicBezTo>
                  <a:pt x="2853" y="2055"/>
                  <a:pt x="2906" y="1961"/>
                  <a:pt x="2906" y="1865"/>
                </a:cubicBezTo>
                <a:cubicBezTo>
                  <a:pt x="2906" y="1865"/>
                  <a:pt x="2906" y="1865"/>
                  <a:pt x="2906" y="506"/>
                </a:cubicBezTo>
                <a:cubicBezTo>
                  <a:pt x="2906" y="406"/>
                  <a:pt x="2853" y="315"/>
                  <a:pt x="2768" y="265"/>
                </a:cubicBezTo>
                <a:cubicBezTo>
                  <a:pt x="2768" y="265"/>
                  <a:pt x="2768" y="265"/>
                  <a:pt x="2308" y="0"/>
                </a:cubicBezTo>
              </a:path>
            </a:pathLst>
          </a:custGeom>
          <a:solidFill>
            <a:srgbClr val="4E436E">
              <a:alpha val="75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Freeform 13"/>
          <p:cNvSpPr/>
          <p:nvPr userDrawn="1"/>
        </p:nvSpPr>
        <p:spPr bwMode="auto">
          <a:xfrm>
            <a:off x="2709863" y="0"/>
            <a:ext cx="8326437" cy="6858000"/>
          </a:xfrm>
          <a:custGeom>
            <a:avLst/>
            <a:gdLst>
              <a:gd name="T0" fmla="*/ 1840 w 2623"/>
              <a:gd name="T1" fmla="*/ 0 h 2160"/>
              <a:gd name="T2" fmla="*/ 783 w 2623"/>
              <a:gd name="T3" fmla="*/ 0 h 2160"/>
              <a:gd name="T4" fmla="*/ 124 w 2623"/>
              <a:gd name="T5" fmla="*/ 380 h 2160"/>
              <a:gd name="T6" fmla="*/ 0 w 2623"/>
              <a:gd name="T7" fmla="*/ 597 h 2160"/>
              <a:gd name="T8" fmla="*/ 0 w 2623"/>
              <a:gd name="T9" fmla="*/ 1824 h 2160"/>
              <a:gd name="T10" fmla="*/ 124 w 2623"/>
              <a:gd name="T11" fmla="*/ 2041 h 2160"/>
              <a:gd name="T12" fmla="*/ 332 w 2623"/>
              <a:gd name="T13" fmla="*/ 2160 h 2160"/>
              <a:gd name="T14" fmla="*/ 2291 w 2623"/>
              <a:gd name="T15" fmla="*/ 2160 h 2160"/>
              <a:gd name="T16" fmla="*/ 2498 w 2623"/>
              <a:gd name="T17" fmla="*/ 2041 h 2160"/>
              <a:gd name="T18" fmla="*/ 2623 w 2623"/>
              <a:gd name="T19" fmla="*/ 1824 h 2160"/>
              <a:gd name="T20" fmla="*/ 2623 w 2623"/>
              <a:gd name="T21" fmla="*/ 597 h 2160"/>
              <a:gd name="T22" fmla="*/ 2498 w 2623"/>
              <a:gd name="T23" fmla="*/ 380 h 2160"/>
              <a:gd name="T24" fmla="*/ 1840 w 2623"/>
              <a:gd name="T25" fmla="*/ 0 h 2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623" h="2160">
                <a:moveTo>
                  <a:pt x="1840" y="0"/>
                </a:moveTo>
                <a:cubicBezTo>
                  <a:pt x="783" y="0"/>
                  <a:pt x="783" y="0"/>
                  <a:pt x="783" y="0"/>
                </a:cubicBezTo>
                <a:cubicBezTo>
                  <a:pt x="629" y="89"/>
                  <a:pt x="417" y="211"/>
                  <a:pt x="124" y="380"/>
                </a:cubicBezTo>
                <a:cubicBezTo>
                  <a:pt x="47" y="425"/>
                  <a:pt x="0" y="508"/>
                  <a:pt x="0" y="597"/>
                </a:cubicBezTo>
                <a:cubicBezTo>
                  <a:pt x="0" y="597"/>
                  <a:pt x="0" y="597"/>
                  <a:pt x="0" y="1824"/>
                </a:cubicBezTo>
                <a:cubicBezTo>
                  <a:pt x="0" y="1911"/>
                  <a:pt x="47" y="1996"/>
                  <a:pt x="124" y="2041"/>
                </a:cubicBezTo>
                <a:cubicBezTo>
                  <a:pt x="124" y="2041"/>
                  <a:pt x="124" y="2041"/>
                  <a:pt x="332" y="2160"/>
                </a:cubicBezTo>
                <a:cubicBezTo>
                  <a:pt x="2291" y="2160"/>
                  <a:pt x="2291" y="2160"/>
                  <a:pt x="2291" y="2160"/>
                </a:cubicBezTo>
                <a:cubicBezTo>
                  <a:pt x="2355" y="2123"/>
                  <a:pt x="2424" y="2084"/>
                  <a:pt x="2498" y="2041"/>
                </a:cubicBezTo>
                <a:cubicBezTo>
                  <a:pt x="2575" y="1996"/>
                  <a:pt x="2623" y="1911"/>
                  <a:pt x="2623" y="1824"/>
                </a:cubicBezTo>
                <a:cubicBezTo>
                  <a:pt x="2623" y="1824"/>
                  <a:pt x="2623" y="1824"/>
                  <a:pt x="2623" y="597"/>
                </a:cubicBezTo>
                <a:cubicBezTo>
                  <a:pt x="2623" y="508"/>
                  <a:pt x="2575" y="425"/>
                  <a:pt x="2498" y="380"/>
                </a:cubicBezTo>
                <a:cubicBezTo>
                  <a:pt x="2498" y="380"/>
                  <a:pt x="2498" y="380"/>
                  <a:pt x="1840" y="0"/>
                </a:cubicBezTo>
              </a:path>
            </a:pathLst>
          </a:custGeom>
          <a:solidFill>
            <a:srgbClr val="4E436E">
              <a:alpha val="5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Freeform 17"/>
          <p:cNvSpPr/>
          <p:nvPr userDrawn="1"/>
        </p:nvSpPr>
        <p:spPr bwMode="auto">
          <a:xfrm>
            <a:off x="3219450" y="0"/>
            <a:ext cx="7332663" cy="6858000"/>
          </a:xfrm>
          <a:custGeom>
            <a:avLst/>
            <a:gdLst>
              <a:gd name="T0" fmla="*/ 1362 w 2310"/>
              <a:gd name="T1" fmla="*/ 0 h 2160"/>
              <a:gd name="T2" fmla="*/ 948 w 2310"/>
              <a:gd name="T3" fmla="*/ 0 h 2160"/>
              <a:gd name="T4" fmla="*/ 110 w 2310"/>
              <a:gd name="T5" fmla="*/ 484 h 2160"/>
              <a:gd name="T6" fmla="*/ 0 w 2310"/>
              <a:gd name="T7" fmla="*/ 675 h 2160"/>
              <a:gd name="T8" fmla="*/ 0 w 2310"/>
              <a:gd name="T9" fmla="*/ 1755 h 2160"/>
              <a:gd name="T10" fmla="*/ 110 w 2310"/>
              <a:gd name="T11" fmla="*/ 1946 h 2160"/>
              <a:gd name="T12" fmla="*/ 482 w 2310"/>
              <a:gd name="T13" fmla="*/ 2160 h 2160"/>
              <a:gd name="T14" fmla="*/ 1828 w 2310"/>
              <a:gd name="T15" fmla="*/ 2160 h 2160"/>
              <a:gd name="T16" fmla="*/ 2200 w 2310"/>
              <a:gd name="T17" fmla="*/ 1946 h 2160"/>
              <a:gd name="T18" fmla="*/ 2310 w 2310"/>
              <a:gd name="T19" fmla="*/ 1755 h 2160"/>
              <a:gd name="T20" fmla="*/ 2310 w 2310"/>
              <a:gd name="T21" fmla="*/ 675 h 2160"/>
              <a:gd name="T22" fmla="*/ 2200 w 2310"/>
              <a:gd name="T23" fmla="*/ 484 h 2160"/>
              <a:gd name="T24" fmla="*/ 1362 w 2310"/>
              <a:gd name="T25" fmla="*/ 0 h 2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310" h="2160">
                <a:moveTo>
                  <a:pt x="1362" y="0"/>
                </a:moveTo>
                <a:cubicBezTo>
                  <a:pt x="948" y="0"/>
                  <a:pt x="948" y="0"/>
                  <a:pt x="948" y="0"/>
                </a:cubicBezTo>
                <a:cubicBezTo>
                  <a:pt x="839" y="63"/>
                  <a:pt x="606" y="198"/>
                  <a:pt x="110" y="484"/>
                </a:cubicBezTo>
                <a:cubicBezTo>
                  <a:pt x="42" y="524"/>
                  <a:pt x="0" y="596"/>
                  <a:pt x="0" y="675"/>
                </a:cubicBezTo>
                <a:cubicBezTo>
                  <a:pt x="0" y="675"/>
                  <a:pt x="0" y="675"/>
                  <a:pt x="0" y="1755"/>
                </a:cubicBezTo>
                <a:cubicBezTo>
                  <a:pt x="0" y="1832"/>
                  <a:pt x="42" y="1907"/>
                  <a:pt x="110" y="1946"/>
                </a:cubicBezTo>
                <a:cubicBezTo>
                  <a:pt x="110" y="1946"/>
                  <a:pt x="110" y="1946"/>
                  <a:pt x="482" y="2160"/>
                </a:cubicBezTo>
                <a:cubicBezTo>
                  <a:pt x="1828" y="2160"/>
                  <a:pt x="1828" y="2160"/>
                  <a:pt x="1828" y="2160"/>
                </a:cubicBezTo>
                <a:cubicBezTo>
                  <a:pt x="1932" y="2100"/>
                  <a:pt x="2055" y="2030"/>
                  <a:pt x="2200" y="1946"/>
                </a:cubicBezTo>
                <a:cubicBezTo>
                  <a:pt x="2268" y="1907"/>
                  <a:pt x="2310" y="1832"/>
                  <a:pt x="2310" y="1755"/>
                </a:cubicBezTo>
                <a:cubicBezTo>
                  <a:pt x="2310" y="1755"/>
                  <a:pt x="2310" y="1755"/>
                  <a:pt x="2310" y="675"/>
                </a:cubicBezTo>
                <a:cubicBezTo>
                  <a:pt x="2310" y="596"/>
                  <a:pt x="2268" y="524"/>
                  <a:pt x="2200" y="484"/>
                </a:cubicBezTo>
                <a:cubicBezTo>
                  <a:pt x="2200" y="484"/>
                  <a:pt x="2200" y="484"/>
                  <a:pt x="1362" y="0"/>
                </a:cubicBezTo>
              </a:path>
            </a:pathLst>
          </a:custGeom>
          <a:solidFill>
            <a:srgbClr val="4E436E">
              <a:alpha val="25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Freeform 21"/>
          <p:cNvSpPr/>
          <p:nvPr userDrawn="1"/>
        </p:nvSpPr>
        <p:spPr bwMode="auto">
          <a:xfrm>
            <a:off x="3779838" y="339725"/>
            <a:ext cx="8415337" cy="6515100"/>
          </a:xfrm>
          <a:custGeom>
            <a:avLst/>
            <a:gdLst>
              <a:gd name="T0" fmla="*/ 988 w 2641"/>
              <a:gd name="T1" fmla="*/ 5 h 2044"/>
              <a:gd name="T2" fmla="*/ 874 w 2641"/>
              <a:gd name="T3" fmla="*/ 28 h 2044"/>
              <a:gd name="T4" fmla="*/ 92 w 2641"/>
              <a:gd name="T5" fmla="*/ 480 h 2044"/>
              <a:gd name="T6" fmla="*/ 0 w 2641"/>
              <a:gd name="T7" fmla="*/ 640 h 2044"/>
              <a:gd name="T8" fmla="*/ 0 w 2641"/>
              <a:gd name="T9" fmla="*/ 1543 h 2044"/>
              <a:gd name="T10" fmla="*/ 92 w 2641"/>
              <a:gd name="T11" fmla="*/ 1702 h 2044"/>
              <a:gd name="T12" fmla="*/ 683 w 2641"/>
              <a:gd name="T13" fmla="*/ 2042 h 2044"/>
              <a:gd name="T14" fmla="*/ 970 w 2641"/>
              <a:gd name="T15" fmla="*/ 2042 h 2044"/>
              <a:gd name="T16" fmla="*/ 970 w 2641"/>
              <a:gd name="T17" fmla="*/ 2044 h 2044"/>
              <a:gd name="T18" fmla="*/ 2641 w 2641"/>
              <a:gd name="T19" fmla="*/ 2044 h 2044"/>
              <a:gd name="T20" fmla="*/ 2641 w 2641"/>
              <a:gd name="T21" fmla="*/ 5 h 2044"/>
              <a:gd name="T22" fmla="*/ 988 w 2641"/>
              <a:gd name="T23" fmla="*/ 5 h 20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641" h="2044">
                <a:moveTo>
                  <a:pt x="988" y="5"/>
                </a:moveTo>
                <a:cubicBezTo>
                  <a:pt x="949" y="0"/>
                  <a:pt x="909" y="8"/>
                  <a:pt x="874" y="28"/>
                </a:cubicBezTo>
                <a:cubicBezTo>
                  <a:pt x="874" y="28"/>
                  <a:pt x="874" y="28"/>
                  <a:pt x="92" y="480"/>
                </a:cubicBezTo>
                <a:cubicBezTo>
                  <a:pt x="35" y="513"/>
                  <a:pt x="0" y="574"/>
                  <a:pt x="0" y="640"/>
                </a:cubicBezTo>
                <a:cubicBezTo>
                  <a:pt x="0" y="640"/>
                  <a:pt x="0" y="640"/>
                  <a:pt x="0" y="1543"/>
                </a:cubicBezTo>
                <a:cubicBezTo>
                  <a:pt x="0" y="1607"/>
                  <a:pt x="35" y="1669"/>
                  <a:pt x="92" y="1702"/>
                </a:cubicBezTo>
                <a:cubicBezTo>
                  <a:pt x="92" y="1702"/>
                  <a:pt x="92" y="1703"/>
                  <a:pt x="683" y="2042"/>
                </a:cubicBezTo>
                <a:cubicBezTo>
                  <a:pt x="970" y="2042"/>
                  <a:pt x="970" y="2042"/>
                  <a:pt x="970" y="2042"/>
                </a:cubicBezTo>
                <a:cubicBezTo>
                  <a:pt x="970" y="2044"/>
                  <a:pt x="970" y="2044"/>
                  <a:pt x="970" y="2044"/>
                </a:cubicBezTo>
                <a:cubicBezTo>
                  <a:pt x="2641" y="2044"/>
                  <a:pt x="2641" y="2044"/>
                  <a:pt x="2641" y="2044"/>
                </a:cubicBezTo>
                <a:cubicBezTo>
                  <a:pt x="2641" y="5"/>
                  <a:pt x="2641" y="5"/>
                  <a:pt x="2641" y="5"/>
                </a:cubicBezTo>
                <a:lnTo>
                  <a:pt x="988" y="5"/>
                </a:lnTo>
                <a:close/>
              </a:path>
            </a:pathLst>
          </a:custGeom>
          <a:solidFill>
            <a:srgbClr val="4E436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4893129" y="3162299"/>
            <a:ext cx="6862096" cy="1076325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Title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83084" y="4330243"/>
            <a:ext cx="6877167" cy="1150324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55850" y="2112473"/>
            <a:ext cx="2664537" cy="2997606"/>
          </a:xfrm>
          <a:prstGeom prst="rect">
            <a:avLst/>
          </a:prstGeom>
          <a:effectLst>
            <a:outerShdw blurRad="25400" dist="25400" dir="5400000" algn="t" rotWithShape="0">
              <a:prstClr val="black">
                <a:alpha val="19000"/>
              </a:prstClr>
            </a:outerShdw>
          </a:effectLst>
        </p:spPr>
      </p:pic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8368" y="6522456"/>
            <a:ext cx="1536556" cy="182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503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section_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50000">
                <a:schemeClr val="bg1">
                  <a:lumMod val="95000"/>
                </a:schemeClr>
              </a:gs>
              <a:gs pos="0">
                <a:schemeClr val="bg2">
                  <a:lumMod val="9000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9"/>
          <p:cNvSpPr/>
          <p:nvPr userDrawn="1"/>
        </p:nvSpPr>
        <p:spPr bwMode="auto">
          <a:xfrm>
            <a:off x="2187575" y="0"/>
            <a:ext cx="9223375" cy="6858000"/>
          </a:xfrm>
          <a:custGeom>
            <a:avLst/>
            <a:gdLst>
              <a:gd name="T0" fmla="*/ 2308 w 2906"/>
              <a:gd name="T1" fmla="*/ 0 h 2160"/>
              <a:gd name="T2" fmla="*/ 598 w 2906"/>
              <a:gd name="T3" fmla="*/ 0 h 2160"/>
              <a:gd name="T4" fmla="*/ 138 w 2906"/>
              <a:gd name="T5" fmla="*/ 265 h 2160"/>
              <a:gd name="T6" fmla="*/ 0 w 2906"/>
              <a:gd name="T7" fmla="*/ 506 h 2160"/>
              <a:gd name="T8" fmla="*/ 0 w 2906"/>
              <a:gd name="T9" fmla="*/ 1865 h 2160"/>
              <a:gd name="T10" fmla="*/ 138 w 2906"/>
              <a:gd name="T11" fmla="*/ 2105 h 2160"/>
              <a:gd name="T12" fmla="*/ 234 w 2906"/>
              <a:gd name="T13" fmla="*/ 2160 h 2160"/>
              <a:gd name="T14" fmla="*/ 2671 w 2906"/>
              <a:gd name="T15" fmla="*/ 2160 h 2160"/>
              <a:gd name="T16" fmla="*/ 2768 w 2906"/>
              <a:gd name="T17" fmla="*/ 2105 h 2160"/>
              <a:gd name="T18" fmla="*/ 2906 w 2906"/>
              <a:gd name="T19" fmla="*/ 1865 h 2160"/>
              <a:gd name="T20" fmla="*/ 2906 w 2906"/>
              <a:gd name="T21" fmla="*/ 506 h 2160"/>
              <a:gd name="T22" fmla="*/ 2768 w 2906"/>
              <a:gd name="T23" fmla="*/ 265 h 2160"/>
              <a:gd name="T24" fmla="*/ 2308 w 2906"/>
              <a:gd name="T25" fmla="*/ 0 h 2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906" h="2160">
                <a:moveTo>
                  <a:pt x="2308" y="0"/>
                </a:moveTo>
                <a:cubicBezTo>
                  <a:pt x="598" y="0"/>
                  <a:pt x="598" y="0"/>
                  <a:pt x="598" y="0"/>
                </a:cubicBezTo>
                <a:cubicBezTo>
                  <a:pt x="469" y="74"/>
                  <a:pt x="317" y="162"/>
                  <a:pt x="138" y="265"/>
                </a:cubicBezTo>
                <a:cubicBezTo>
                  <a:pt x="52" y="315"/>
                  <a:pt x="0" y="406"/>
                  <a:pt x="0" y="506"/>
                </a:cubicBezTo>
                <a:cubicBezTo>
                  <a:pt x="0" y="506"/>
                  <a:pt x="0" y="506"/>
                  <a:pt x="0" y="1865"/>
                </a:cubicBezTo>
                <a:cubicBezTo>
                  <a:pt x="0" y="1961"/>
                  <a:pt x="52" y="2055"/>
                  <a:pt x="138" y="2105"/>
                </a:cubicBezTo>
                <a:cubicBezTo>
                  <a:pt x="138" y="2105"/>
                  <a:pt x="138" y="2105"/>
                  <a:pt x="234" y="2160"/>
                </a:cubicBezTo>
                <a:cubicBezTo>
                  <a:pt x="2671" y="2160"/>
                  <a:pt x="2671" y="2160"/>
                  <a:pt x="2671" y="2160"/>
                </a:cubicBezTo>
                <a:cubicBezTo>
                  <a:pt x="2703" y="2142"/>
                  <a:pt x="2735" y="2124"/>
                  <a:pt x="2768" y="2105"/>
                </a:cubicBezTo>
                <a:cubicBezTo>
                  <a:pt x="2853" y="2055"/>
                  <a:pt x="2906" y="1961"/>
                  <a:pt x="2906" y="1865"/>
                </a:cubicBezTo>
                <a:cubicBezTo>
                  <a:pt x="2906" y="1865"/>
                  <a:pt x="2906" y="1865"/>
                  <a:pt x="2906" y="506"/>
                </a:cubicBezTo>
                <a:cubicBezTo>
                  <a:pt x="2906" y="406"/>
                  <a:pt x="2853" y="315"/>
                  <a:pt x="2768" y="265"/>
                </a:cubicBezTo>
                <a:cubicBezTo>
                  <a:pt x="2768" y="265"/>
                  <a:pt x="2768" y="265"/>
                  <a:pt x="2308" y="0"/>
                </a:cubicBezTo>
              </a:path>
            </a:pathLst>
          </a:custGeom>
          <a:solidFill>
            <a:schemeClr val="accent1">
              <a:alpha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Freeform 13"/>
          <p:cNvSpPr/>
          <p:nvPr userDrawn="1"/>
        </p:nvSpPr>
        <p:spPr bwMode="auto">
          <a:xfrm>
            <a:off x="2709863" y="0"/>
            <a:ext cx="8326437" cy="6858000"/>
          </a:xfrm>
          <a:custGeom>
            <a:avLst/>
            <a:gdLst>
              <a:gd name="T0" fmla="*/ 1840 w 2623"/>
              <a:gd name="T1" fmla="*/ 0 h 2160"/>
              <a:gd name="T2" fmla="*/ 783 w 2623"/>
              <a:gd name="T3" fmla="*/ 0 h 2160"/>
              <a:gd name="T4" fmla="*/ 124 w 2623"/>
              <a:gd name="T5" fmla="*/ 380 h 2160"/>
              <a:gd name="T6" fmla="*/ 0 w 2623"/>
              <a:gd name="T7" fmla="*/ 597 h 2160"/>
              <a:gd name="T8" fmla="*/ 0 w 2623"/>
              <a:gd name="T9" fmla="*/ 1824 h 2160"/>
              <a:gd name="T10" fmla="*/ 124 w 2623"/>
              <a:gd name="T11" fmla="*/ 2041 h 2160"/>
              <a:gd name="T12" fmla="*/ 332 w 2623"/>
              <a:gd name="T13" fmla="*/ 2160 h 2160"/>
              <a:gd name="T14" fmla="*/ 2291 w 2623"/>
              <a:gd name="T15" fmla="*/ 2160 h 2160"/>
              <a:gd name="T16" fmla="*/ 2498 w 2623"/>
              <a:gd name="T17" fmla="*/ 2041 h 2160"/>
              <a:gd name="T18" fmla="*/ 2623 w 2623"/>
              <a:gd name="T19" fmla="*/ 1824 h 2160"/>
              <a:gd name="T20" fmla="*/ 2623 w 2623"/>
              <a:gd name="T21" fmla="*/ 597 h 2160"/>
              <a:gd name="T22" fmla="*/ 2498 w 2623"/>
              <a:gd name="T23" fmla="*/ 380 h 2160"/>
              <a:gd name="T24" fmla="*/ 1840 w 2623"/>
              <a:gd name="T25" fmla="*/ 0 h 2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623" h="2160">
                <a:moveTo>
                  <a:pt x="1840" y="0"/>
                </a:moveTo>
                <a:cubicBezTo>
                  <a:pt x="783" y="0"/>
                  <a:pt x="783" y="0"/>
                  <a:pt x="783" y="0"/>
                </a:cubicBezTo>
                <a:cubicBezTo>
                  <a:pt x="629" y="89"/>
                  <a:pt x="417" y="211"/>
                  <a:pt x="124" y="380"/>
                </a:cubicBezTo>
                <a:cubicBezTo>
                  <a:pt x="47" y="425"/>
                  <a:pt x="0" y="508"/>
                  <a:pt x="0" y="597"/>
                </a:cubicBezTo>
                <a:cubicBezTo>
                  <a:pt x="0" y="597"/>
                  <a:pt x="0" y="597"/>
                  <a:pt x="0" y="1824"/>
                </a:cubicBezTo>
                <a:cubicBezTo>
                  <a:pt x="0" y="1911"/>
                  <a:pt x="47" y="1996"/>
                  <a:pt x="124" y="2041"/>
                </a:cubicBezTo>
                <a:cubicBezTo>
                  <a:pt x="124" y="2041"/>
                  <a:pt x="124" y="2041"/>
                  <a:pt x="332" y="2160"/>
                </a:cubicBezTo>
                <a:cubicBezTo>
                  <a:pt x="2291" y="2160"/>
                  <a:pt x="2291" y="2160"/>
                  <a:pt x="2291" y="2160"/>
                </a:cubicBezTo>
                <a:cubicBezTo>
                  <a:pt x="2355" y="2123"/>
                  <a:pt x="2424" y="2084"/>
                  <a:pt x="2498" y="2041"/>
                </a:cubicBezTo>
                <a:cubicBezTo>
                  <a:pt x="2575" y="1996"/>
                  <a:pt x="2623" y="1911"/>
                  <a:pt x="2623" y="1824"/>
                </a:cubicBezTo>
                <a:cubicBezTo>
                  <a:pt x="2623" y="1824"/>
                  <a:pt x="2623" y="1824"/>
                  <a:pt x="2623" y="597"/>
                </a:cubicBezTo>
                <a:cubicBezTo>
                  <a:pt x="2623" y="508"/>
                  <a:pt x="2575" y="425"/>
                  <a:pt x="2498" y="380"/>
                </a:cubicBezTo>
                <a:cubicBezTo>
                  <a:pt x="2498" y="380"/>
                  <a:pt x="2498" y="380"/>
                  <a:pt x="1840" y="0"/>
                </a:cubicBezTo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Freeform 17"/>
          <p:cNvSpPr/>
          <p:nvPr userDrawn="1"/>
        </p:nvSpPr>
        <p:spPr bwMode="auto">
          <a:xfrm>
            <a:off x="3219450" y="0"/>
            <a:ext cx="7332663" cy="6858000"/>
          </a:xfrm>
          <a:custGeom>
            <a:avLst/>
            <a:gdLst>
              <a:gd name="T0" fmla="*/ 1362 w 2310"/>
              <a:gd name="T1" fmla="*/ 0 h 2160"/>
              <a:gd name="T2" fmla="*/ 948 w 2310"/>
              <a:gd name="T3" fmla="*/ 0 h 2160"/>
              <a:gd name="T4" fmla="*/ 110 w 2310"/>
              <a:gd name="T5" fmla="*/ 484 h 2160"/>
              <a:gd name="T6" fmla="*/ 0 w 2310"/>
              <a:gd name="T7" fmla="*/ 675 h 2160"/>
              <a:gd name="T8" fmla="*/ 0 w 2310"/>
              <a:gd name="T9" fmla="*/ 1755 h 2160"/>
              <a:gd name="T10" fmla="*/ 110 w 2310"/>
              <a:gd name="T11" fmla="*/ 1946 h 2160"/>
              <a:gd name="T12" fmla="*/ 482 w 2310"/>
              <a:gd name="T13" fmla="*/ 2160 h 2160"/>
              <a:gd name="T14" fmla="*/ 1828 w 2310"/>
              <a:gd name="T15" fmla="*/ 2160 h 2160"/>
              <a:gd name="T16" fmla="*/ 2200 w 2310"/>
              <a:gd name="T17" fmla="*/ 1946 h 2160"/>
              <a:gd name="T18" fmla="*/ 2310 w 2310"/>
              <a:gd name="T19" fmla="*/ 1755 h 2160"/>
              <a:gd name="T20" fmla="*/ 2310 w 2310"/>
              <a:gd name="T21" fmla="*/ 675 h 2160"/>
              <a:gd name="T22" fmla="*/ 2200 w 2310"/>
              <a:gd name="T23" fmla="*/ 484 h 2160"/>
              <a:gd name="T24" fmla="*/ 1362 w 2310"/>
              <a:gd name="T25" fmla="*/ 0 h 2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310" h="2160">
                <a:moveTo>
                  <a:pt x="1362" y="0"/>
                </a:moveTo>
                <a:cubicBezTo>
                  <a:pt x="948" y="0"/>
                  <a:pt x="948" y="0"/>
                  <a:pt x="948" y="0"/>
                </a:cubicBezTo>
                <a:cubicBezTo>
                  <a:pt x="839" y="63"/>
                  <a:pt x="606" y="198"/>
                  <a:pt x="110" y="484"/>
                </a:cubicBezTo>
                <a:cubicBezTo>
                  <a:pt x="42" y="524"/>
                  <a:pt x="0" y="596"/>
                  <a:pt x="0" y="675"/>
                </a:cubicBezTo>
                <a:cubicBezTo>
                  <a:pt x="0" y="675"/>
                  <a:pt x="0" y="675"/>
                  <a:pt x="0" y="1755"/>
                </a:cubicBezTo>
                <a:cubicBezTo>
                  <a:pt x="0" y="1832"/>
                  <a:pt x="42" y="1907"/>
                  <a:pt x="110" y="1946"/>
                </a:cubicBezTo>
                <a:cubicBezTo>
                  <a:pt x="110" y="1946"/>
                  <a:pt x="110" y="1946"/>
                  <a:pt x="482" y="2160"/>
                </a:cubicBezTo>
                <a:cubicBezTo>
                  <a:pt x="1828" y="2160"/>
                  <a:pt x="1828" y="2160"/>
                  <a:pt x="1828" y="2160"/>
                </a:cubicBezTo>
                <a:cubicBezTo>
                  <a:pt x="1932" y="2100"/>
                  <a:pt x="2055" y="2030"/>
                  <a:pt x="2200" y="1946"/>
                </a:cubicBezTo>
                <a:cubicBezTo>
                  <a:pt x="2268" y="1907"/>
                  <a:pt x="2310" y="1832"/>
                  <a:pt x="2310" y="1755"/>
                </a:cubicBezTo>
                <a:cubicBezTo>
                  <a:pt x="2310" y="1755"/>
                  <a:pt x="2310" y="1755"/>
                  <a:pt x="2310" y="675"/>
                </a:cubicBezTo>
                <a:cubicBezTo>
                  <a:pt x="2310" y="596"/>
                  <a:pt x="2268" y="524"/>
                  <a:pt x="2200" y="484"/>
                </a:cubicBezTo>
                <a:cubicBezTo>
                  <a:pt x="2200" y="484"/>
                  <a:pt x="2200" y="484"/>
                  <a:pt x="1362" y="0"/>
                </a:cubicBezTo>
              </a:path>
            </a:pathLst>
          </a:custGeom>
          <a:solidFill>
            <a:schemeClr val="accent1">
              <a:alpha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Freeform 21"/>
          <p:cNvSpPr/>
          <p:nvPr userDrawn="1"/>
        </p:nvSpPr>
        <p:spPr bwMode="auto">
          <a:xfrm>
            <a:off x="3779838" y="339725"/>
            <a:ext cx="8415337" cy="6515100"/>
          </a:xfrm>
          <a:custGeom>
            <a:avLst/>
            <a:gdLst>
              <a:gd name="T0" fmla="*/ 988 w 2641"/>
              <a:gd name="T1" fmla="*/ 5 h 2044"/>
              <a:gd name="T2" fmla="*/ 874 w 2641"/>
              <a:gd name="T3" fmla="*/ 28 h 2044"/>
              <a:gd name="T4" fmla="*/ 92 w 2641"/>
              <a:gd name="T5" fmla="*/ 480 h 2044"/>
              <a:gd name="T6" fmla="*/ 0 w 2641"/>
              <a:gd name="T7" fmla="*/ 640 h 2044"/>
              <a:gd name="T8" fmla="*/ 0 w 2641"/>
              <a:gd name="T9" fmla="*/ 1543 h 2044"/>
              <a:gd name="T10" fmla="*/ 92 w 2641"/>
              <a:gd name="T11" fmla="*/ 1702 h 2044"/>
              <a:gd name="T12" fmla="*/ 683 w 2641"/>
              <a:gd name="T13" fmla="*/ 2042 h 2044"/>
              <a:gd name="T14" fmla="*/ 970 w 2641"/>
              <a:gd name="T15" fmla="*/ 2042 h 2044"/>
              <a:gd name="T16" fmla="*/ 970 w 2641"/>
              <a:gd name="T17" fmla="*/ 2044 h 2044"/>
              <a:gd name="T18" fmla="*/ 2641 w 2641"/>
              <a:gd name="T19" fmla="*/ 2044 h 2044"/>
              <a:gd name="T20" fmla="*/ 2641 w 2641"/>
              <a:gd name="T21" fmla="*/ 5 h 2044"/>
              <a:gd name="T22" fmla="*/ 988 w 2641"/>
              <a:gd name="T23" fmla="*/ 5 h 20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641" h="2044">
                <a:moveTo>
                  <a:pt x="988" y="5"/>
                </a:moveTo>
                <a:cubicBezTo>
                  <a:pt x="949" y="0"/>
                  <a:pt x="909" y="8"/>
                  <a:pt x="874" y="28"/>
                </a:cubicBezTo>
                <a:cubicBezTo>
                  <a:pt x="874" y="28"/>
                  <a:pt x="874" y="28"/>
                  <a:pt x="92" y="480"/>
                </a:cubicBezTo>
                <a:cubicBezTo>
                  <a:pt x="35" y="513"/>
                  <a:pt x="0" y="574"/>
                  <a:pt x="0" y="640"/>
                </a:cubicBezTo>
                <a:cubicBezTo>
                  <a:pt x="0" y="640"/>
                  <a:pt x="0" y="640"/>
                  <a:pt x="0" y="1543"/>
                </a:cubicBezTo>
                <a:cubicBezTo>
                  <a:pt x="0" y="1607"/>
                  <a:pt x="35" y="1669"/>
                  <a:pt x="92" y="1702"/>
                </a:cubicBezTo>
                <a:cubicBezTo>
                  <a:pt x="92" y="1702"/>
                  <a:pt x="92" y="1703"/>
                  <a:pt x="683" y="2042"/>
                </a:cubicBezTo>
                <a:cubicBezTo>
                  <a:pt x="970" y="2042"/>
                  <a:pt x="970" y="2042"/>
                  <a:pt x="970" y="2042"/>
                </a:cubicBezTo>
                <a:cubicBezTo>
                  <a:pt x="970" y="2044"/>
                  <a:pt x="970" y="2044"/>
                  <a:pt x="970" y="2044"/>
                </a:cubicBezTo>
                <a:cubicBezTo>
                  <a:pt x="2641" y="2044"/>
                  <a:pt x="2641" y="2044"/>
                  <a:pt x="2641" y="2044"/>
                </a:cubicBezTo>
                <a:cubicBezTo>
                  <a:pt x="2641" y="5"/>
                  <a:pt x="2641" y="5"/>
                  <a:pt x="2641" y="5"/>
                </a:cubicBezTo>
                <a:lnTo>
                  <a:pt x="988" y="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4893129" y="3162299"/>
            <a:ext cx="6862096" cy="1076325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Title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83084" y="4330243"/>
            <a:ext cx="6877167" cy="1150324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55850" y="2112473"/>
            <a:ext cx="2664537" cy="2997606"/>
          </a:xfrm>
          <a:prstGeom prst="rect">
            <a:avLst/>
          </a:prstGeom>
          <a:effectLst>
            <a:outerShdw blurRad="25400" dist="25400" dir="5400000" algn="t" rotWithShape="0">
              <a:prstClr val="black">
                <a:alpha val="19000"/>
              </a:prstClr>
            </a:outerShdw>
          </a:effectLst>
        </p:spPr>
      </p:pic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8368" y="6522456"/>
            <a:ext cx="1536556" cy="182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622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_AND_copy_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0B06D-F489-48FF-A885-ABB74CD5C952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Aviatrix Certified Engineer 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3424517" cy="6315959"/>
          </a:xfrm>
          <a:prstGeom prst="rect">
            <a:avLst/>
          </a:prstGeom>
          <a:gradFill>
            <a:gsLst>
              <a:gs pos="93000">
                <a:schemeClr val="bg1">
                  <a:alpha val="0"/>
                </a:schemeClr>
              </a:gs>
              <a:gs pos="37000">
                <a:schemeClr val="bg1">
                  <a:lumMod val="95000"/>
                </a:schemeClr>
              </a:gs>
            </a:gsLst>
            <a:lin ang="5400000" scaled="1"/>
          </a:gradFill>
          <a:ln>
            <a:noFill/>
          </a:ln>
          <a:effectLst>
            <a:innerShdw blurRad="38100" dist="25400" dir="21540000">
              <a:prstClr val="black">
                <a:alpha val="12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8DDBF27-0730-410D-BAE0-26163E0F157B}"/>
              </a:ext>
            </a:extLst>
          </p:cNvPr>
          <p:cNvSpPr/>
          <p:nvPr userDrawn="1"/>
        </p:nvSpPr>
        <p:spPr>
          <a:xfrm>
            <a:off x="0" y="396112"/>
            <a:ext cx="3424517" cy="103094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innerShdw blurRad="38100" dist="25400" dir="21540000">
              <a:prstClr val="black">
                <a:alpha val="12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055" y="619765"/>
            <a:ext cx="3110485" cy="58363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A2F78DC2-DBE1-4BC8-BD76-95E378BBEF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4055" y="1548331"/>
            <a:ext cx="3172545" cy="3761338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648173" y="396113"/>
            <a:ext cx="7483247" cy="57506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5719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E02E5D-735D-4174-82F5-3E5A79DAB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311" y="246888"/>
            <a:ext cx="10867110" cy="58363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569971-31CA-46A7-B62B-65D5F1EC08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4311" y="1004970"/>
            <a:ext cx="11405893" cy="47542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3" name="Slide Number Placeholder 52">
            <a:extLst>
              <a:ext uri="{FF2B5EF4-FFF2-40B4-BE49-F238E27FC236}">
                <a16:creationId xmlns:a16="http://schemas.microsoft.com/office/drawing/2014/main" id="{FED88148-DAE4-4EDB-B6CA-525B9863BA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36061" y="6456262"/>
            <a:ext cx="434145" cy="289788"/>
          </a:xfrm>
          <a:prstGeom prst="roundRect">
            <a:avLst>
              <a:gd name="adj" fmla="val 50000"/>
            </a:avLst>
          </a:prstGeom>
          <a:noFill/>
          <a:ln w="63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900" b="0" i="0">
                <a:solidFill>
                  <a:schemeClr val="accent1"/>
                </a:solidFill>
                <a:latin typeface="Calibri" panose="020F0502020204030204" pitchFamily="34" charset="0"/>
              </a:defRPr>
            </a:lvl1pPr>
          </a:lstStyle>
          <a:p>
            <a:fld id="{4A70B06D-F489-48FF-A885-ABB74CD5C952}" type="slidenum">
              <a:rPr lang="en-US" smtClean="0"/>
              <a:t>‹#›</a:t>
            </a:fld>
            <a:endParaRPr lang="en-US"/>
          </a:p>
        </p:txBody>
      </p:sp>
      <p:sp>
        <p:nvSpPr>
          <p:cNvPr id="54" name="Footer Placeholder 53">
            <a:extLst>
              <a:ext uri="{FF2B5EF4-FFF2-40B4-BE49-F238E27FC236}">
                <a16:creationId xmlns:a16="http://schemas.microsoft.com/office/drawing/2014/main" id="{8D080F91-5045-49C9-9FBA-334DEA7ED6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475567" y="6474827"/>
            <a:ext cx="5240866" cy="3487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0" i="0" strike="noStrike" spc="0">
                <a:solidFill>
                  <a:schemeClr val="bg1">
                    <a:lumMod val="65000"/>
                  </a:schemeClr>
                </a:solidFill>
                <a:effectLst/>
                <a:latin typeface="Calibri" panose="020F0502020204030204" pitchFamily="34" charset="0"/>
              </a:defRPr>
            </a:lvl1pPr>
          </a:lstStyle>
          <a:p>
            <a:r>
              <a:rPr lang="en-US"/>
              <a:t>© Aviatrix Certified Engineer </a:t>
            </a: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236061" y="93134"/>
            <a:ext cx="826071" cy="929330"/>
          </a:xfrm>
          <a:prstGeom prst="rect">
            <a:avLst/>
          </a:prstGeom>
          <a:effectLst>
            <a:outerShdw blurRad="25400" dist="25400" dir="5400000" algn="t" rotWithShape="0">
              <a:prstClr val="black">
                <a:alpha val="19000"/>
              </a:prstClr>
            </a:outerShdw>
          </a:effectLst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8368" y="6522456"/>
            <a:ext cx="1536556" cy="182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891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7" r:id="rId1"/>
    <p:sldLayoutId id="2147484094" r:id="rId2"/>
    <p:sldLayoutId id="2147484150" r:id="rId3"/>
    <p:sldLayoutId id="2147484104" r:id="rId4"/>
    <p:sldLayoutId id="2147484106" r:id="rId5"/>
    <p:sldLayoutId id="2147484108" r:id="rId6"/>
    <p:sldLayoutId id="2147484109" r:id="rId7"/>
    <p:sldLayoutId id="2147484107" r:id="rId8"/>
    <p:sldLayoutId id="2147484096" r:id="rId9"/>
    <p:sldLayoutId id="2147484097" r:id="rId10"/>
    <p:sldLayoutId id="2147484098" r:id="rId11"/>
    <p:sldLayoutId id="2147484099" r:id="rId12"/>
    <p:sldLayoutId id="2147484100" r:id="rId13"/>
    <p:sldLayoutId id="2147484101" r:id="rId14"/>
    <p:sldLayoutId id="2147484102" r:id="rId15"/>
    <p:sldLayoutId id="2147484103" r:id="rId16"/>
    <p:sldLayoutId id="2147484151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kern="1200">
          <a:solidFill>
            <a:schemeClr val="accent1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ct val="0"/>
        </a:spcAft>
        <a:buClr>
          <a:schemeClr val="accent1">
            <a:lumMod val="60000"/>
            <a:lumOff val="40000"/>
          </a:schemeClr>
        </a:buClr>
        <a:buSzPct val="84000"/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ct val="0"/>
        </a:spcAft>
        <a:buClrTx/>
        <a:buSzPct val="84000"/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ct val="0"/>
        </a:spcAft>
        <a:buClrTx/>
        <a:buSzPct val="84000"/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ct val="0"/>
        </a:spcAft>
        <a:buClrTx/>
        <a:buSzPct val="84000"/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ct val="0"/>
        </a:spcAft>
        <a:buClrTx/>
        <a:buSzPct val="84000"/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4" orient="horz" pos="765" userDrawn="1">
          <p15:clr>
            <a:srgbClr val="F26B43"/>
          </p15:clr>
        </p15:guide>
        <p15:guide id="5" pos="211" userDrawn="1">
          <p15:clr>
            <a:srgbClr val="F26B43"/>
          </p15:clr>
        </p15:guide>
        <p15:guide id="6" pos="7463" userDrawn="1">
          <p15:clr>
            <a:srgbClr val="F26B43"/>
          </p15:clr>
        </p15:guide>
        <p15:guide id="7" orient="horz" pos="372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ags" Target="../tags/tag4.xml"/><Relationship Id="rId7" Type="http://schemas.openxmlformats.org/officeDocument/2006/relationships/image" Target="../media/image4.pn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slideLayout" Target="../slideLayouts/slideLayout3.xml"/><Relationship Id="rId5" Type="http://schemas.openxmlformats.org/officeDocument/2006/relationships/tags" Target="../tags/tag6.xml"/><Relationship Id="rId4" Type="http://schemas.openxmlformats.org/officeDocument/2006/relationships/tags" Target="../tags/tag5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.xml"/><Relationship Id="rId3" Type="http://schemas.openxmlformats.org/officeDocument/2006/relationships/tags" Target="../tags/tag69.xml"/><Relationship Id="rId7" Type="http://schemas.openxmlformats.org/officeDocument/2006/relationships/tags" Target="../tags/tag73.xml"/><Relationship Id="rId2" Type="http://schemas.openxmlformats.org/officeDocument/2006/relationships/tags" Target="../tags/tag68.xml"/><Relationship Id="rId1" Type="http://schemas.openxmlformats.org/officeDocument/2006/relationships/tags" Target="../tags/tag67.xml"/><Relationship Id="rId6" Type="http://schemas.openxmlformats.org/officeDocument/2006/relationships/tags" Target="../tags/tag72.xml"/><Relationship Id="rId5" Type="http://schemas.openxmlformats.org/officeDocument/2006/relationships/tags" Target="../tags/tag71.xml"/><Relationship Id="rId10" Type="http://schemas.openxmlformats.org/officeDocument/2006/relationships/image" Target="../media/image26.jpeg"/><Relationship Id="rId4" Type="http://schemas.openxmlformats.org/officeDocument/2006/relationships/tags" Target="../tags/tag70.xml"/><Relationship Id="rId9" Type="http://schemas.openxmlformats.org/officeDocument/2006/relationships/notesSlide" Target="../notesSlides/notesSlide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81.xml"/><Relationship Id="rId3" Type="http://schemas.openxmlformats.org/officeDocument/2006/relationships/tags" Target="../tags/tag76.xml"/><Relationship Id="rId7" Type="http://schemas.openxmlformats.org/officeDocument/2006/relationships/tags" Target="../tags/tag80.xml"/><Relationship Id="rId12" Type="http://schemas.openxmlformats.org/officeDocument/2006/relationships/image" Target="../media/image27.jpeg"/><Relationship Id="rId2" Type="http://schemas.openxmlformats.org/officeDocument/2006/relationships/tags" Target="../tags/tag75.xml"/><Relationship Id="rId1" Type="http://schemas.openxmlformats.org/officeDocument/2006/relationships/tags" Target="../tags/tag74.xml"/><Relationship Id="rId6" Type="http://schemas.openxmlformats.org/officeDocument/2006/relationships/tags" Target="../tags/tag79.xml"/><Relationship Id="rId11" Type="http://schemas.openxmlformats.org/officeDocument/2006/relationships/image" Target="../media/image26.jpeg"/><Relationship Id="rId5" Type="http://schemas.openxmlformats.org/officeDocument/2006/relationships/tags" Target="../tags/tag78.xml"/><Relationship Id="rId10" Type="http://schemas.openxmlformats.org/officeDocument/2006/relationships/slideLayout" Target="../slideLayouts/slideLayout3.xml"/><Relationship Id="rId4" Type="http://schemas.openxmlformats.org/officeDocument/2006/relationships/tags" Target="../tags/tag77.xml"/><Relationship Id="rId9" Type="http://schemas.openxmlformats.org/officeDocument/2006/relationships/tags" Target="../tags/tag8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.xml"/><Relationship Id="rId3" Type="http://schemas.openxmlformats.org/officeDocument/2006/relationships/tags" Target="../tags/tag85.xml"/><Relationship Id="rId7" Type="http://schemas.openxmlformats.org/officeDocument/2006/relationships/tags" Target="../tags/tag89.xml"/><Relationship Id="rId2" Type="http://schemas.openxmlformats.org/officeDocument/2006/relationships/tags" Target="../tags/tag84.xml"/><Relationship Id="rId1" Type="http://schemas.openxmlformats.org/officeDocument/2006/relationships/tags" Target="../tags/tag83.xml"/><Relationship Id="rId6" Type="http://schemas.openxmlformats.org/officeDocument/2006/relationships/tags" Target="../tags/tag88.xml"/><Relationship Id="rId5" Type="http://schemas.openxmlformats.org/officeDocument/2006/relationships/tags" Target="../tags/tag87.xml"/><Relationship Id="rId4" Type="http://schemas.openxmlformats.org/officeDocument/2006/relationships/tags" Target="../tags/tag86.xml"/><Relationship Id="rId9" Type="http://schemas.openxmlformats.org/officeDocument/2006/relationships/image" Target="../media/image26.jpe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.xml"/><Relationship Id="rId3" Type="http://schemas.openxmlformats.org/officeDocument/2006/relationships/tags" Target="../tags/tag92.xml"/><Relationship Id="rId7" Type="http://schemas.openxmlformats.org/officeDocument/2006/relationships/tags" Target="../tags/tag96.xml"/><Relationship Id="rId2" Type="http://schemas.openxmlformats.org/officeDocument/2006/relationships/tags" Target="../tags/tag91.xml"/><Relationship Id="rId1" Type="http://schemas.openxmlformats.org/officeDocument/2006/relationships/tags" Target="../tags/tag90.xml"/><Relationship Id="rId6" Type="http://schemas.openxmlformats.org/officeDocument/2006/relationships/tags" Target="../tags/tag95.xml"/><Relationship Id="rId5" Type="http://schemas.openxmlformats.org/officeDocument/2006/relationships/tags" Target="../tags/tag94.xml"/><Relationship Id="rId4" Type="http://schemas.openxmlformats.org/officeDocument/2006/relationships/tags" Target="../tags/tag93.xml"/><Relationship Id="rId9" Type="http://schemas.openxmlformats.org/officeDocument/2006/relationships/image" Target="../media/image26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98.xml"/><Relationship Id="rId1" Type="http://schemas.openxmlformats.org/officeDocument/2006/relationships/tags" Target="../tags/tag9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hyperlink" Target="https://aviatrix.com/ace/" TargetMode="Externa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14.xml"/><Relationship Id="rId13" Type="http://schemas.openxmlformats.org/officeDocument/2006/relationships/tags" Target="../tags/tag19.xml"/><Relationship Id="rId18" Type="http://schemas.openxmlformats.org/officeDocument/2006/relationships/image" Target="../media/image15.png"/><Relationship Id="rId26" Type="http://schemas.openxmlformats.org/officeDocument/2006/relationships/image" Target="../media/image23.svg"/><Relationship Id="rId3" Type="http://schemas.openxmlformats.org/officeDocument/2006/relationships/tags" Target="../tags/tag9.xml"/><Relationship Id="rId21" Type="http://schemas.openxmlformats.org/officeDocument/2006/relationships/image" Target="../media/image18.png"/><Relationship Id="rId7" Type="http://schemas.openxmlformats.org/officeDocument/2006/relationships/tags" Target="../tags/tag13.xml"/><Relationship Id="rId12" Type="http://schemas.openxmlformats.org/officeDocument/2006/relationships/tags" Target="../tags/tag18.xml"/><Relationship Id="rId17" Type="http://schemas.openxmlformats.org/officeDocument/2006/relationships/image" Target="../media/image14.png"/><Relationship Id="rId25" Type="http://schemas.openxmlformats.org/officeDocument/2006/relationships/image" Target="../media/image22.png"/><Relationship Id="rId2" Type="http://schemas.openxmlformats.org/officeDocument/2006/relationships/tags" Target="../tags/tag8.xml"/><Relationship Id="rId16" Type="http://schemas.openxmlformats.org/officeDocument/2006/relationships/image" Target="../media/image13.png"/><Relationship Id="rId20" Type="http://schemas.openxmlformats.org/officeDocument/2006/relationships/image" Target="../media/image17.svg"/><Relationship Id="rId1" Type="http://schemas.openxmlformats.org/officeDocument/2006/relationships/tags" Target="../tags/tag7.xml"/><Relationship Id="rId6" Type="http://schemas.openxmlformats.org/officeDocument/2006/relationships/tags" Target="../tags/tag12.xml"/><Relationship Id="rId11" Type="http://schemas.openxmlformats.org/officeDocument/2006/relationships/tags" Target="../tags/tag17.xml"/><Relationship Id="rId24" Type="http://schemas.openxmlformats.org/officeDocument/2006/relationships/image" Target="../media/image21.svg"/><Relationship Id="rId5" Type="http://schemas.openxmlformats.org/officeDocument/2006/relationships/tags" Target="../tags/tag11.xml"/><Relationship Id="rId15" Type="http://schemas.openxmlformats.org/officeDocument/2006/relationships/hyperlink" Target="https://community.aviatrix.com/" TargetMode="External"/><Relationship Id="rId23" Type="http://schemas.openxmlformats.org/officeDocument/2006/relationships/image" Target="../media/image20.png"/><Relationship Id="rId10" Type="http://schemas.openxmlformats.org/officeDocument/2006/relationships/tags" Target="../tags/tag16.xml"/><Relationship Id="rId19" Type="http://schemas.openxmlformats.org/officeDocument/2006/relationships/image" Target="../media/image16.png"/><Relationship Id="rId4" Type="http://schemas.openxmlformats.org/officeDocument/2006/relationships/tags" Target="../tags/tag10.xml"/><Relationship Id="rId9" Type="http://schemas.openxmlformats.org/officeDocument/2006/relationships/tags" Target="../tags/tag15.xml"/><Relationship Id="rId14" Type="http://schemas.openxmlformats.org/officeDocument/2006/relationships/slideLayout" Target="../slideLayouts/slideLayout3.xml"/><Relationship Id="rId22" Type="http://schemas.openxmlformats.org/officeDocument/2006/relationships/image" Target="../media/image19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4" Type="http://schemas.openxmlformats.org/officeDocument/2006/relationships/hyperlink" Target="https://ace.aviatrix.com/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29.xml"/><Relationship Id="rId3" Type="http://schemas.openxmlformats.org/officeDocument/2006/relationships/tags" Target="../tags/tag24.xml"/><Relationship Id="rId7" Type="http://schemas.openxmlformats.org/officeDocument/2006/relationships/tags" Target="../tags/tag28.xml"/><Relationship Id="rId12" Type="http://schemas.openxmlformats.org/officeDocument/2006/relationships/image" Target="../media/image25.png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tags" Target="../tags/tag27.xml"/><Relationship Id="rId11" Type="http://schemas.openxmlformats.org/officeDocument/2006/relationships/image" Target="../media/image24.jpeg"/><Relationship Id="rId5" Type="http://schemas.openxmlformats.org/officeDocument/2006/relationships/tags" Target="../tags/tag26.xml"/><Relationship Id="rId10" Type="http://schemas.openxmlformats.org/officeDocument/2006/relationships/slideLayout" Target="../slideLayouts/slideLayout3.xml"/><Relationship Id="rId4" Type="http://schemas.openxmlformats.org/officeDocument/2006/relationships/tags" Target="../tags/tag25.xml"/><Relationship Id="rId9" Type="http://schemas.openxmlformats.org/officeDocument/2006/relationships/tags" Target="../tags/tag30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38.xml"/><Relationship Id="rId13" Type="http://schemas.openxmlformats.org/officeDocument/2006/relationships/image" Target="../media/image25.png"/><Relationship Id="rId3" Type="http://schemas.openxmlformats.org/officeDocument/2006/relationships/tags" Target="../tags/tag33.xml"/><Relationship Id="rId7" Type="http://schemas.openxmlformats.org/officeDocument/2006/relationships/tags" Target="../tags/tag37.xml"/><Relationship Id="rId12" Type="http://schemas.openxmlformats.org/officeDocument/2006/relationships/image" Target="../media/image24.jpeg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6" Type="http://schemas.openxmlformats.org/officeDocument/2006/relationships/tags" Target="../tags/tag36.xml"/><Relationship Id="rId11" Type="http://schemas.openxmlformats.org/officeDocument/2006/relationships/slideLayout" Target="../slideLayouts/slideLayout3.xml"/><Relationship Id="rId5" Type="http://schemas.openxmlformats.org/officeDocument/2006/relationships/tags" Target="../tags/tag35.xml"/><Relationship Id="rId10" Type="http://schemas.openxmlformats.org/officeDocument/2006/relationships/tags" Target="../tags/tag40.xml"/><Relationship Id="rId4" Type="http://schemas.openxmlformats.org/officeDocument/2006/relationships/tags" Target="../tags/tag34.xml"/><Relationship Id="rId9" Type="http://schemas.openxmlformats.org/officeDocument/2006/relationships/tags" Target="../tags/tag39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48.xml"/><Relationship Id="rId13" Type="http://schemas.openxmlformats.org/officeDocument/2006/relationships/image" Target="../media/image25.png"/><Relationship Id="rId3" Type="http://schemas.openxmlformats.org/officeDocument/2006/relationships/tags" Target="../tags/tag43.xml"/><Relationship Id="rId7" Type="http://schemas.openxmlformats.org/officeDocument/2006/relationships/tags" Target="../tags/tag47.xml"/><Relationship Id="rId12" Type="http://schemas.openxmlformats.org/officeDocument/2006/relationships/image" Target="../media/image24.jpeg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6" Type="http://schemas.openxmlformats.org/officeDocument/2006/relationships/tags" Target="../tags/tag46.xml"/><Relationship Id="rId11" Type="http://schemas.openxmlformats.org/officeDocument/2006/relationships/slideLayout" Target="../slideLayouts/slideLayout3.xml"/><Relationship Id="rId5" Type="http://schemas.openxmlformats.org/officeDocument/2006/relationships/tags" Target="../tags/tag45.xml"/><Relationship Id="rId10" Type="http://schemas.openxmlformats.org/officeDocument/2006/relationships/tags" Target="../tags/tag50.xml"/><Relationship Id="rId4" Type="http://schemas.openxmlformats.org/officeDocument/2006/relationships/tags" Target="../tags/tag44.xml"/><Relationship Id="rId9" Type="http://schemas.openxmlformats.org/officeDocument/2006/relationships/tags" Target="../tags/tag49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58.xml"/><Relationship Id="rId3" Type="http://schemas.openxmlformats.org/officeDocument/2006/relationships/tags" Target="../tags/tag53.xml"/><Relationship Id="rId7" Type="http://schemas.openxmlformats.org/officeDocument/2006/relationships/tags" Target="../tags/tag57.xml"/><Relationship Id="rId12" Type="http://schemas.openxmlformats.org/officeDocument/2006/relationships/image" Target="../media/image25.png"/><Relationship Id="rId2" Type="http://schemas.openxmlformats.org/officeDocument/2006/relationships/tags" Target="../tags/tag52.xml"/><Relationship Id="rId1" Type="http://schemas.openxmlformats.org/officeDocument/2006/relationships/tags" Target="../tags/tag51.xml"/><Relationship Id="rId6" Type="http://schemas.openxmlformats.org/officeDocument/2006/relationships/tags" Target="../tags/tag56.xml"/><Relationship Id="rId11" Type="http://schemas.openxmlformats.org/officeDocument/2006/relationships/image" Target="../media/image24.jpeg"/><Relationship Id="rId5" Type="http://schemas.openxmlformats.org/officeDocument/2006/relationships/tags" Target="../tags/tag55.xml"/><Relationship Id="rId10" Type="http://schemas.openxmlformats.org/officeDocument/2006/relationships/slideLayout" Target="../slideLayouts/slideLayout3.xml"/><Relationship Id="rId4" Type="http://schemas.openxmlformats.org/officeDocument/2006/relationships/tags" Target="../tags/tag54.xml"/><Relationship Id="rId9" Type="http://schemas.openxmlformats.org/officeDocument/2006/relationships/tags" Target="../tags/tag59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.xml"/><Relationship Id="rId3" Type="http://schemas.openxmlformats.org/officeDocument/2006/relationships/tags" Target="../tags/tag62.xml"/><Relationship Id="rId7" Type="http://schemas.openxmlformats.org/officeDocument/2006/relationships/tags" Target="../tags/tag66.xml"/><Relationship Id="rId2" Type="http://schemas.openxmlformats.org/officeDocument/2006/relationships/tags" Target="../tags/tag61.xml"/><Relationship Id="rId1" Type="http://schemas.openxmlformats.org/officeDocument/2006/relationships/tags" Target="../tags/tag60.xml"/><Relationship Id="rId6" Type="http://schemas.openxmlformats.org/officeDocument/2006/relationships/tags" Target="../tags/tag65.xml"/><Relationship Id="rId5" Type="http://schemas.openxmlformats.org/officeDocument/2006/relationships/tags" Target="../tags/tag64.xml"/><Relationship Id="rId4" Type="http://schemas.openxmlformats.org/officeDocument/2006/relationships/tags" Target="../tags/tag63.xml"/><Relationship Id="rId9" Type="http://schemas.openxmlformats.org/officeDocument/2006/relationships/image" Target="../media/image2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ACE Operations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4294967295"/>
            <p:custDataLst>
              <p:tags r:id="rId2"/>
            </p:custDataLst>
          </p:nvPr>
        </p:nvSpPr>
        <p:spPr>
          <a:xfrm>
            <a:off x="5930538" y="3172812"/>
            <a:ext cx="6261605" cy="946821"/>
          </a:xfrm>
        </p:spPr>
        <p:txBody>
          <a:bodyPr>
            <a:normAutofit/>
          </a:bodyPr>
          <a:lstStyle/>
          <a:p>
            <a:pPr>
              <a:buClr>
                <a:schemeClr val="dk1"/>
              </a:buClr>
            </a:pPr>
            <a:r>
              <a:rPr lang="en-US" sz="1800" b="1"/>
              <a:t>Day - 1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6597681-6D0A-ADAF-333D-16EA7E4C85A6}"/>
              </a:ext>
            </a:extLst>
          </p:cNvPr>
          <p:cNvSpPr>
            <a:spLocks noGrp="1"/>
          </p:cNvSpPr>
          <p:nvPr>
            <p:ph type="body" sz="quarter" idx="4294967295"/>
            <p:custDataLst>
              <p:tags r:id="rId3"/>
            </p:custDataLst>
          </p:nvPr>
        </p:nvSpPr>
        <p:spPr>
          <a:xfrm>
            <a:off x="5930410" y="4518778"/>
            <a:ext cx="6261605" cy="1006475"/>
          </a:xfrm>
        </p:spPr>
        <p:txBody>
          <a:bodyPr/>
          <a:lstStyle/>
          <a:p>
            <a:pPr>
              <a:buClr>
                <a:schemeClr val="dk1"/>
              </a:buClr>
            </a:pPr>
            <a:r>
              <a:rPr lang="en-US" b="1"/>
              <a:t>ACE Solutions Architecture Team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26F6848-FA34-51BD-A200-6CE925867E0D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2036" y="1158586"/>
            <a:ext cx="4036291" cy="45408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4166141-AFF2-090E-EE3B-1D0CFEC6F156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10929938" y="-85778"/>
            <a:ext cx="1262062" cy="1414462"/>
          </a:xfrm>
          <a:prstGeom prst="rect">
            <a:avLst/>
          </a:prstGeom>
        </p:spPr>
      </p:pic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Aviatrix Certified Engineer </a:t>
            </a:r>
          </a:p>
        </p:txBody>
      </p:sp>
      <p:sp>
        <p:nvSpPr>
          <p:cNvPr id="9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 wrap="none">
            <a:noAutofit/>
          </a:bodyPr>
          <a:lstStyle/>
          <a:p>
            <a:fld id="{159302AE-92BF-46DA-895D-685E76A0F91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z="3200"/>
              <a:t>Aviatrix Certified Engineer – Operations Day 1</a:t>
            </a:r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FEB6B44-9CBE-AB44-3AE3-7AE07B8A5C60}"/>
              </a:ext>
            </a:extLst>
          </p:cNvPr>
          <p:cNvGraphicFramePr>
            <a:graphicFrameLocks noGrp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609651311"/>
              </p:ext>
            </p:extLst>
          </p:nvPr>
        </p:nvGraphicFramePr>
        <p:xfrm>
          <a:off x="281354" y="1811154"/>
          <a:ext cx="6567361" cy="3724617"/>
        </p:xfrm>
        <a:graphic>
          <a:graphicData uri="http://schemas.openxmlformats.org/drawingml/2006/table">
            <a:tbl>
              <a:tblPr firstRow="1" bandRow="1">
                <a:solidFill>
                  <a:srgbClr val="D54102"/>
                </a:solidFill>
                <a:tableStyleId>{5C22544A-7EE6-4342-B048-85BDC9FD1C3A}</a:tableStyleId>
              </a:tblPr>
              <a:tblGrid>
                <a:gridCol w="3812344">
                  <a:extLst>
                    <a:ext uri="{9D8B030D-6E8A-4147-A177-3AD203B41FA5}">
                      <a16:colId xmlns:a16="http://schemas.microsoft.com/office/drawing/2014/main" val="3932228339"/>
                    </a:ext>
                  </a:extLst>
                </a:gridCol>
                <a:gridCol w="1480989">
                  <a:extLst>
                    <a:ext uri="{9D8B030D-6E8A-4147-A177-3AD203B41FA5}">
                      <a16:colId xmlns:a16="http://schemas.microsoft.com/office/drawing/2014/main" val="4015946249"/>
                    </a:ext>
                  </a:extLst>
                </a:gridCol>
                <a:gridCol w="1274028">
                  <a:extLst>
                    <a:ext uri="{9D8B030D-6E8A-4147-A177-3AD203B41FA5}">
                      <a16:colId xmlns:a16="http://schemas.microsoft.com/office/drawing/2014/main" val="447859227"/>
                    </a:ext>
                  </a:extLst>
                </a:gridCol>
              </a:tblGrid>
              <a:tr h="676391">
                <a:tc>
                  <a:txBody>
                    <a:bodyPr/>
                    <a:lstStyle/>
                    <a:p>
                      <a:pPr algn="ctr" fontAlgn="b">
                        <a:buClr>
                          <a:schemeClr val="lt1"/>
                        </a:buClr>
                        <a:defRPr>
                          <a:solidFill>
                            <a:schemeClr val="lt1"/>
                          </a:solidFill>
                        </a:defRPr>
                      </a:pPr>
                      <a:r>
                        <a:rPr lang="en-CA" sz="2800" b="1" i="0" u="none" strike="noStrike">
                          <a:solidFill>
                            <a:schemeClr val="lt1"/>
                          </a:solidFill>
                          <a:effectLst/>
                          <a:latin typeface="Calibri" panose="020F0502020204030204" pitchFamily="34" charset="0"/>
                        </a:rPr>
                        <a:t>Day-1 Afternoon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buClr>
                          <a:schemeClr val="lt1"/>
                        </a:buClr>
                        <a:defRPr>
                          <a:solidFill>
                            <a:schemeClr val="lt1"/>
                          </a:solidFill>
                        </a:defRPr>
                      </a:pPr>
                      <a:r>
                        <a:rPr lang="en-CA" sz="1800" u="none" strike="noStrike">
                          <a:solidFill>
                            <a:schemeClr val="lt1"/>
                          </a:solidFill>
                          <a:effectLst/>
                        </a:rPr>
                        <a:t>Approx. Duration</a:t>
                      </a:r>
                      <a:endParaRPr lang="en-CA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buClr>
                          <a:schemeClr val="lt1"/>
                        </a:buClr>
                        <a:defRPr>
                          <a:solidFill>
                            <a:schemeClr val="lt1"/>
                          </a:solidFill>
                        </a:defRPr>
                      </a:pPr>
                      <a:r>
                        <a:rPr lang="en-CA" sz="1800" u="none" strike="noStrike">
                          <a:solidFill>
                            <a:schemeClr val="lt1"/>
                          </a:solidFill>
                          <a:effectLst/>
                        </a:rPr>
                        <a:t>Start time</a:t>
                      </a:r>
                      <a:endParaRPr lang="en-CA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61496811"/>
                  </a:ext>
                </a:extLst>
              </a:tr>
              <a:tr h="345580">
                <a:tc>
                  <a:txBody>
                    <a:bodyPr/>
                    <a:lstStyle/>
                    <a:p>
                      <a:pPr algn="l" fontAlgn="b">
                        <a:buClr>
                          <a:schemeClr val="lt1"/>
                        </a:buClr>
                        <a:defRPr>
                          <a:solidFill>
                            <a:schemeClr val="lt1"/>
                          </a:solidFill>
                        </a:defRPr>
                      </a:pPr>
                      <a:r>
                        <a:rPr lang="en-CA" sz="1800" u="none" strike="noStrike">
                          <a:solidFill>
                            <a:schemeClr val="lt1"/>
                          </a:solidFill>
                          <a:effectLst/>
                        </a:rPr>
                        <a:t>Lab 4 FireNet - Routes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Clr>
                          <a:schemeClr val="lt1"/>
                        </a:buClr>
                        <a:defRPr>
                          <a:solidFill>
                            <a:schemeClr val="lt1"/>
                          </a:solidFill>
                        </a:defRPr>
                      </a:pPr>
                      <a:r>
                        <a:rPr lang="en-CA" sz="1800" u="none" strike="noStrike">
                          <a:solidFill>
                            <a:schemeClr val="lt1"/>
                          </a:solidFill>
                          <a:effectLst/>
                        </a:rPr>
                        <a:t>0:30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Clr>
                          <a:schemeClr val="lt1"/>
                        </a:buClr>
                        <a:defRPr>
                          <a:solidFill>
                            <a:schemeClr val="lt1"/>
                          </a:solidFill>
                        </a:defRPr>
                      </a:pPr>
                      <a:r>
                        <a:rPr lang="en-CA" sz="1800" u="none" strike="noStrike">
                          <a:solidFill>
                            <a:schemeClr val="lt1"/>
                          </a:solidFill>
                          <a:effectLst/>
                        </a:rPr>
                        <a:t>2:00 PM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9434796"/>
                  </a:ext>
                </a:extLst>
              </a:tr>
              <a:tr h="345580">
                <a:tc>
                  <a:txBody>
                    <a:bodyPr/>
                    <a:lstStyle/>
                    <a:p>
                      <a:pPr algn="l" fontAlgn="b">
                        <a:buClr>
                          <a:schemeClr val="lt1"/>
                        </a:buClr>
                        <a:defRPr>
                          <a:solidFill>
                            <a:schemeClr val="lt1"/>
                          </a:solidFill>
                        </a:defRPr>
                      </a:pPr>
                      <a:r>
                        <a:rPr lang="en-CA" sz="1800" u="none" strike="noStrike">
                          <a:solidFill>
                            <a:schemeClr val="lt1"/>
                          </a:solidFill>
                          <a:effectLst/>
                        </a:rPr>
                        <a:t>Lab 4 Resolution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D5410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Clr>
                          <a:schemeClr val="lt1"/>
                        </a:buClr>
                        <a:defRPr>
                          <a:solidFill>
                            <a:schemeClr val="lt1"/>
                          </a:solidFill>
                        </a:defRPr>
                      </a:pPr>
                      <a:r>
                        <a:rPr lang="en-CA" sz="1800" u="none" strike="noStrike">
                          <a:solidFill>
                            <a:schemeClr val="lt1"/>
                          </a:solidFill>
                          <a:effectLst/>
                        </a:rPr>
                        <a:t>0:15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D5410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Clr>
                          <a:schemeClr val="lt1"/>
                        </a:buClr>
                        <a:defRPr>
                          <a:solidFill>
                            <a:schemeClr val="lt1"/>
                          </a:solidFill>
                        </a:defRPr>
                      </a:pPr>
                      <a:r>
                        <a:rPr lang="en-CA" sz="1800" u="none" strike="noStrike">
                          <a:solidFill>
                            <a:schemeClr val="lt1"/>
                          </a:solidFill>
                          <a:effectLst/>
                        </a:rPr>
                        <a:t>2:30 PM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D5410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9768670"/>
                  </a:ext>
                </a:extLst>
              </a:tr>
              <a:tr h="345580">
                <a:tc>
                  <a:txBody>
                    <a:bodyPr/>
                    <a:lstStyle/>
                    <a:p>
                      <a:pPr algn="l" fontAlgn="b">
                        <a:buClr>
                          <a:schemeClr val="lt1"/>
                        </a:buClr>
                        <a:defRPr>
                          <a:solidFill>
                            <a:schemeClr val="lt1"/>
                          </a:solidFill>
                        </a:defRPr>
                      </a:pPr>
                      <a:r>
                        <a:rPr lang="en-CA" sz="1800" u="none" strike="noStrike">
                          <a:solidFill>
                            <a:schemeClr val="lt1"/>
                          </a:solidFill>
                          <a:effectLst/>
                        </a:rPr>
                        <a:t>Routes Manipulation &amp; NAT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Clr>
                          <a:schemeClr val="lt1"/>
                        </a:buClr>
                        <a:defRPr>
                          <a:solidFill>
                            <a:schemeClr val="lt1"/>
                          </a:solidFill>
                        </a:defRPr>
                      </a:pPr>
                      <a:r>
                        <a:rPr lang="en-CA" sz="1800" u="none" strike="noStrike">
                          <a:solidFill>
                            <a:schemeClr val="lt1"/>
                          </a:solidFill>
                          <a:effectLst/>
                        </a:rPr>
                        <a:t>0:30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Clr>
                          <a:schemeClr val="lt1"/>
                        </a:buClr>
                        <a:defRPr>
                          <a:solidFill>
                            <a:schemeClr val="lt1"/>
                          </a:solidFill>
                        </a:defRPr>
                      </a:pPr>
                      <a:r>
                        <a:rPr lang="en-CA" sz="1800" u="none" strike="noStrike">
                          <a:solidFill>
                            <a:schemeClr val="lt1"/>
                          </a:solidFill>
                          <a:effectLst/>
                        </a:rPr>
                        <a:t>2:45 PM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02213"/>
                  </a:ext>
                </a:extLst>
              </a:tr>
              <a:tr h="345597">
                <a:tc>
                  <a:txBody>
                    <a:bodyPr/>
                    <a:lstStyle/>
                    <a:p>
                      <a:pPr algn="l" fontAlgn="b">
                        <a:buClr>
                          <a:schemeClr val="lt1"/>
                        </a:buClr>
                        <a:defRPr>
                          <a:solidFill>
                            <a:schemeClr val="lt1"/>
                          </a:solidFill>
                        </a:defRPr>
                      </a:pPr>
                      <a:r>
                        <a:rPr lang="en-CA" sz="1800" u="none" strike="noStrike">
                          <a:solidFill>
                            <a:schemeClr val="lt1"/>
                          </a:solidFill>
                          <a:effectLst/>
                        </a:rPr>
                        <a:t>Lab 5 Routes Manipulation &amp; NAT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D5410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Clr>
                          <a:schemeClr val="lt1"/>
                        </a:buClr>
                        <a:defRPr>
                          <a:solidFill>
                            <a:schemeClr val="lt1"/>
                          </a:solidFill>
                        </a:defRPr>
                      </a:pPr>
                      <a:r>
                        <a:rPr lang="en-CA" sz="1800" u="none" strike="noStrike">
                          <a:solidFill>
                            <a:schemeClr val="lt1"/>
                          </a:solidFill>
                          <a:effectLst/>
                        </a:rPr>
                        <a:t>0:35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D5410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Clr>
                          <a:schemeClr val="lt1"/>
                        </a:buClr>
                        <a:defRPr>
                          <a:solidFill>
                            <a:schemeClr val="lt1"/>
                          </a:solidFill>
                        </a:defRPr>
                      </a:pPr>
                      <a:r>
                        <a:rPr lang="en-CA" sz="1800" u="none" strike="noStrike">
                          <a:solidFill>
                            <a:schemeClr val="lt1"/>
                          </a:solidFill>
                          <a:effectLst/>
                        </a:rPr>
                        <a:t>3:15 PM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D5410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034880"/>
                  </a:ext>
                </a:extLst>
              </a:tr>
              <a:tr h="345597">
                <a:tc>
                  <a:txBody>
                    <a:bodyPr/>
                    <a:lstStyle/>
                    <a:p>
                      <a:pPr algn="l" fontAlgn="b">
                        <a:buClr>
                          <a:schemeClr val="lt1"/>
                        </a:buClr>
                        <a:defRPr>
                          <a:solidFill>
                            <a:schemeClr val="lt1"/>
                          </a:solidFill>
                        </a:defRPr>
                      </a:pPr>
                      <a:r>
                        <a:rPr lang="en-CA" sz="1800" b="0" i="0" u="none" strike="noStrike">
                          <a:solidFill>
                            <a:schemeClr val="lt1"/>
                          </a:solidFill>
                          <a:effectLst/>
                          <a:latin typeface="Calibri" panose="020F0502020204030204" pitchFamily="34" charset="0"/>
                        </a:rPr>
                        <a:t>Lab 5 Resolution</a:t>
                      </a: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Clr>
                          <a:schemeClr val="lt1"/>
                        </a:buClr>
                        <a:defRPr>
                          <a:solidFill>
                            <a:schemeClr val="lt1"/>
                          </a:solidFill>
                        </a:defRPr>
                      </a:pPr>
                      <a:r>
                        <a:rPr lang="en-CA" sz="1800" b="0" i="0" u="none" strike="noStrike">
                          <a:solidFill>
                            <a:schemeClr val="lt1"/>
                          </a:solidFill>
                          <a:effectLst/>
                          <a:latin typeface="Calibri" panose="020F0502020204030204" pitchFamily="34" charset="0"/>
                        </a:rPr>
                        <a:t>0:15</a:t>
                      </a: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Clr>
                          <a:schemeClr val="lt1"/>
                        </a:buClr>
                        <a:defRPr>
                          <a:solidFill>
                            <a:schemeClr val="lt1"/>
                          </a:solidFill>
                        </a:defRPr>
                      </a:pPr>
                      <a:r>
                        <a:rPr lang="en-CA" sz="1800" b="0" i="0" u="none" strike="noStrike">
                          <a:solidFill>
                            <a:schemeClr val="lt1"/>
                          </a:solidFill>
                          <a:effectLst/>
                          <a:latin typeface="Calibri" panose="020F0502020204030204" pitchFamily="34" charset="0"/>
                        </a:rPr>
                        <a:t>3:50 PM </a:t>
                      </a: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402968"/>
                  </a:ext>
                </a:extLst>
              </a:tr>
              <a:tr h="487356"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buClr>
                          <a:schemeClr val="lt1"/>
                        </a:buClr>
                        <a:defRPr>
                          <a:solidFill>
                            <a:schemeClr val="lt1"/>
                          </a:solidFill>
                        </a:defRPr>
                      </a:pPr>
                      <a:r>
                        <a:rPr lang="en-CA" sz="2800" b="1" u="none" strike="noStrike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Break</a:t>
                      </a:r>
                    </a:p>
                  </a:txBody>
                  <a:tcPr marL="9525" marR="9525" marT="9525" marB="0" anchor="b">
                    <a:solidFill>
                      <a:srgbClr val="D5410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Clr>
                          <a:schemeClr val="lt1"/>
                        </a:buClr>
                        <a:defRPr>
                          <a:solidFill>
                            <a:schemeClr val="lt1"/>
                          </a:solidFill>
                        </a:defRPr>
                      </a:pPr>
                      <a:r>
                        <a:rPr lang="en-CA" sz="1800" b="1" u="none" strike="noStrike">
                          <a:solidFill>
                            <a:schemeClr val="lt1"/>
                          </a:solidFill>
                          <a:effectLst/>
                        </a:rPr>
                        <a:t>0:20</a:t>
                      </a:r>
                      <a:endParaRPr lang="en-CA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D5410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Clr>
                          <a:schemeClr val="lt1"/>
                        </a:buClr>
                        <a:defRPr>
                          <a:solidFill>
                            <a:schemeClr val="lt1"/>
                          </a:solidFill>
                        </a:defRPr>
                      </a:pPr>
                      <a:r>
                        <a:rPr lang="en-CA" sz="1800" b="1" u="none" strike="noStrike">
                          <a:solidFill>
                            <a:schemeClr val="lt1"/>
                          </a:solidFill>
                          <a:effectLst/>
                        </a:rPr>
                        <a:t>4:05 PM</a:t>
                      </a:r>
                      <a:endParaRPr lang="en-CA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D5410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160875"/>
                  </a:ext>
                </a:extLst>
              </a:tr>
              <a:tr h="345580">
                <a:tc>
                  <a:txBody>
                    <a:bodyPr/>
                    <a:lstStyle/>
                    <a:p>
                      <a:pPr algn="l" fontAlgn="b">
                        <a:buClr>
                          <a:schemeClr val="lt1"/>
                        </a:buClr>
                        <a:defRPr>
                          <a:solidFill>
                            <a:schemeClr val="lt1"/>
                          </a:solidFill>
                        </a:defRPr>
                      </a:pPr>
                      <a:r>
                        <a:rPr lang="en-CA" sz="1800" b="0" i="0" u="none" strike="noStrike">
                          <a:solidFill>
                            <a:schemeClr val="lt1"/>
                          </a:solidFill>
                          <a:effectLst/>
                          <a:latin typeface="Calibri" panose="020F0502020204030204" pitchFamily="34" charset="0"/>
                        </a:rPr>
                        <a:t>Site2Cloud</a:t>
                      </a: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Clr>
                          <a:schemeClr val="lt1"/>
                        </a:buClr>
                        <a:defRPr>
                          <a:solidFill>
                            <a:schemeClr val="lt1"/>
                          </a:solidFill>
                        </a:defRPr>
                      </a:pPr>
                      <a:r>
                        <a:rPr lang="en-CA" sz="1800" b="0" i="0" u="none" strike="noStrike">
                          <a:solidFill>
                            <a:schemeClr val="lt1"/>
                          </a:solidFill>
                          <a:effectLst/>
                          <a:latin typeface="Calibri" panose="020F0502020204030204" pitchFamily="34" charset="0"/>
                        </a:rPr>
                        <a:t>0:35</a:t>
                      </a: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Clr>
                          <a:schemeClr val="lt1"/>
                        </a:buClr>
                        <a:defRPr>
                          <a:solidFill>
                            <a:schemeClr val="lt1"/>
                          </a:solidFill>
                        </a:defRPr>
                      </a:pPr>
                      <a:r>
                        <a:rPr lang="en-CA" sz="1800" b="0" i="0" u="none" strike="noStrike">
                          <a:solidFill>
                            <a:schemeClr val="lt1"/>
                          </a:solidFill>
                          <a:effectLst/>
                          <a:latin typeface="Calibri" panose="020F0502020204030204" pitchFamily="34" charset="0"/>
                        </a:rPr>
                        <a:t>4:25 PM </a:t>
                      </a: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7479825"/>
                  </a:ext>
                </a:extLst>
              </a:tr>
              <a:tr h="487356">
                <a:tc>
                  <a:txBody>
                    <a:bodyPr/>
                    <a:lstStyle/>
                    <a:p>
                      <a:pPr algn="ctr" fontAlgn="b">
                        <a:buClr>
                          <a:schemeClr val="lt1"/>
                        </a:buClr>
                        <a:defRPr>
                          <a:solidFill>
                            <a:schemeClr val="lt1"/>
                          </a:solidFill>
                        </a:defRPr>
                      </a:pPr>
                      <a:r>
                        <a:rPr lang="en-CA" sz="2800" b="1" i="0" u="none" strike="noStrike">
                          <a:solidFill>
                            <a:schemeClr val="lt1"/>
                          </a:solidFill>
                          <a:effectLst/>
                          <a:latin typeface="Calibri" panose="020F0502020204030204" pitchFamily="34" charset="0"/>
                        </a:rPr>
                        <a:t>END</a:t>
                      </a:r>
                    </a:p>
                  </a:txBody>
                  <a:tcPr marL="9525" marR="9525" marT="9525" marB="0" anchor="b">
                    <a:solidFill>
                      <a:srgbClr val="D5410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Clr>
                          <a:schemeClr val="lt1"/>
                        </a:buClr>
                        <a:defRPr>
                          <a:solidFill>
                            <a:schemeClr val="lt1"/>
                          </a:solidFill>
                        </a:defRPr>
                      </a:pPr>
                      <a:r>
                        <a:rPr lang="en-CA" sz="1800" b="1" i="0" u="none" strike="noStrike">
                          <a:solidFill>
                            <a:schemeClr val="lt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endParaRPr lang="en-CA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D5410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Clr>
                          <a:schemeClr val="lt1"/>
                        </a:buClr>
                        <a:defRPr>
                          <a:solidFill>
                            <a:schemeClr val="lt1"/>
                          </a:solidFill>
                        </a:defRPr>
                      </a:pPr>
                      <a:r>
                        <a:rPr lang="en-CA" sz="1800" b="1" u="none" strike="noStrike">
                          <a:solidFill>
                            <a:schemeClr val="lt1"/>
                          </a:solidFill>
                          <a:effectLst/>
                        </a:rPr>
                        <a:t>5:00 PM</a:t>
                      </a:r>
                      <a:endParaRPr lang="en-CA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D5410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2459541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B03D2B6E-557E-025D-532A-29B792701748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9410013" y="1847433"/>
            <a:ext cx="1578384" cy="3724616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chemeClr val="lt1"/>
              </a:buClr>
              <a:defRPr>
                <a:solidFill>
                  <a:schemeClr val="lt1"/>
                </a:solidFill>
              </a:defRPr>
            </a:pPr>
            <a:r>
              <a:rPr lang="en-US">
                <a:solidFill>
                  <a:schemeClr val="lt1"/>
                </a:solidFill>
                <a:latin typeface="Calibri" panose="020F0502020204030204"/>
              </a:rPr>
              <a:t> </a:t>
            </a:r>
            <a:endParaRPr lang="en-US">
              <a:solidFill>
                <a:schemeClr val="bg1"/>
              </a:solidFill>
              <a:latin typeface="Metropolis Light" pitchFamily="2" charset="77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078A59A-357B-DC6D-E956-1600A77BBEF0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7680494" y="1847433"/>
            <a:ext cx="1737135" cy="3724616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chemeClr val="lt1"/>
              </a:buClr>
              <a:defRPr>
                <a:solidFill>
                  <a:schemeClr val="lt1"/>
                </a:solidFill>
              </a:defRPr>
            </a:pPr>
            <a:r>
              <a:rPr lang="en-US">
                <a:solidFill>
                  <a:schemeClr val="lt1"/>
                </a:solidFill>
                <a:latin typeface="Calibri" panose="020F0502020204030204"/>
              </a:rPr>
              <a:t> </a:t>
            </a:r>
            <a:endParaRPr lang="en-US">
              <a:solidFill>
                <a:schemeClr val="bg1"/>
              </a:solidFill>
              <a:latin typeface="Metropolis Light" pitchFamily="2" charset="7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A74C4F7-FB0A-62E4-7731-6A0EB794DCC4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7737173" y="1811154"/>
            <a:ext cx="31945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>
                <a:solidFill>
                  <a:schemeClr val="bg1"/>
                </a:solidFill>
                <a:latin typeface="Calibri" panose="020F0502020204030204"/>
                <a:cs typeface="Calibri Light"/>
              </a:rPr>
              <a:t>Meet the Presenter</a:t>
            </a:r>
          </a:p>
        </p:txBody>
      </p:sp>
      <p:pic>
        <p:nvPicPr>
          <p:cNvPr id="11" name="Picture 4">
            <a:extLst>
              <a:ext uri="{FF2B5EF4-FFF2-40B4-BE49-F238E27FC236}">
                <a16:creationId xmlns:a16="http://schemas.microsoft.com/office/drawing/2014/main" id="{FBDD7BE7-183E-B943-0616-B4C58E1E189C}"/>
              </a:ext>
            </a:extLst>
          </p:cNvPr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8521929" y="2272819"/>
            <a:ext cx="1495425" cy="1740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">
            <a:extLst>
              <a:ext uri="{FF2B5EF4-FFF2-40B4-BE49-F238E27FC236}">
                <a16:creationId xmlns:a16="http://schemas.microsoft.com/office/drawing/2014/main" id="{8173764A-AEE3-4BAE-3720-EBCB4E9F1EA3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7865525" y="4096759"/>
            <a:ext cx="2937841" cy="126492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>
                <a:solidFill>
                  <a:schemeClr val="bg1"/>
                </a:solidFill>
              </a:rPr>
              <a:t>Joe Amendolara</a:t>
            </a:r>
            <a:endParaRPr lang="en-US" b="1">
              <a:solidFill>
                <a:schemeClr val="bg1"/>
              </a:solidFill>
              <a:ea typeface="Open Sans"/>
              <a:cs typeface="Open Sans"/>
            </a:endParaRPr>
          </a:p>
          <a:p>
            <a:pPr algn="ctr"/>
            <a:r>
              <a:rPr lang="en-US" sz="1400">
                <a:solidFill>
                  <a:schemeClr val="bg1"/>
                </a:solidFill>
                <a:cs typeface="Calibri Light"/>
              </a:rPr>
              <a:t>Senior Solutions Architect, </a:t>
            </a:r>
          </a:p>
          <a:p>
            <a:pPr algn="ctr"/>
            <a:r>
              <a:rPr lang="en-US" sz="1400">
                <a:solidFill>
                  <a:schemeClr val="bg1"/>
                </a:solidFill>
                <a:cs typeface="Calibri Light"/>
              </a:rPr>
              <a:t>Aviatrix</a:t>
            </a:r>
            <a:endParaRPr lang="en-US" sz="1400">
              <a:solidFill>
                <a:schemeClr val="bg1"/>
              </a:solidFill>
              <a:ea typeface="Open Sans"/>
              <a:cs typeface="Calibri Light"/>
            </a:endParaRPr>
          </a:p>
          <a:p>
            <a:pPr algn="ctr"/>
            <a:r>
              <a:rPr lang="en-US" sz="900">
                <a:solidFill>
                  <a:schemeClr val="bg1"/>
                </a:solidFill>
                <a:latin typeface="Calibri" panose="020F0502020204030204"/>
                <a:cs typeface="Calibri Light"/>
              </a:rPr>
              <a:t> </a:t>
            </a:r>
            <a:endParaRPr lang="en-US" sz="900">
              <a:solidFill>
                <a:schemeClr val="bg1"/>
              </a:solidFill>
              <a:latin typeface="Metropolis Light"/>
              <a:cs typeface="Calibri Light"/>
            </a:endParaRPr>
          </a:p>
          <a:p>
            <a:pPr algn="ctr"/>
            <a:r>
              <a:rPr lang="en-US" sz="1100">
                <a:solidFill>
                  <a:schemeClr val="bg1"/>
                </a:solidFill>
              </a:rPr>
              <a:t>Past: Whirlpool, Huawei, Orange</a:t>
            </a:r>
            <a:endParaRPr lang="en-US" sz="1100">
              <a:solidFill>
                <a:schemeClr val="bg1"/>
              </a:solidFill>
              <a:ea typeface="Open Sans"/>
              <a:cs typeface="Open Sans"/>
            </a:endParaRPr>
          </a:p>
          <a:p>
            <a:pPr algn="ctr"/>
            <a:r>
              <a:rPr lang="en-US" sz="1100">
                <a:solidFill>
                  <a:schemeClr val="bg1"/>
                </a:solidFill>
              </a:rPr>
              <a:t>linkedin.com/in/joe-amendolara</a:t>
            </a:r>
            <a:endParaRPr lang="en-US" sz="1100">
              <a:solidFill>
                <a:schemeClr val="bg1"/>
              </a:solidFill>
              <a:ea typeface="Open Sans"/>
              <a:cs typeface="Open Sans"/>
            </a:endParaRPr>
          </a:p>
        </p:txBody>
      </p:sp>
      <p:sp>
        <p:nvSpPr>
          <p:cNvPr id="1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 wrap="none">
            <a:noAutofit/>
          </a:bodyPr>
          <a:lstStyle/>
          <a:p>
            <a:fld id="{04D67556-C75E-4E58-B1ED-C1ADA6DAEA85}" type="slidenum">
              <a:rPr lang="en-US" smtClean="0"/>
              <a:t>10</a:t>
            </a:fld>
            <a:endParaRPr lang="en-US"/>
          </a:p>
        </p:txBody>
      </p:sp>
      <p:sp>
        <p:nvSpPr>
          <p:cNvPr id="1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Aviatrix Certified Engineer </a:t>
            </a:r>
          </a:p>
        </p:txBody>
      </p:sp>
    </p:spTree>
    <p:extLst>
      <p:ext uri="{BB962C8B-B14F-4D97-AF65-F5344CB8AC3E}">
        <p14:creationId xmlns:p14="http://schemas.microsoft.com/office/powerpoint/2010/main" val="978459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z="3200"/>
              <a:t>Aviatrix Certified Engineer – Operations Day 1</a:t>
            </a:r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FEB6B44-9CBE-AB44-3AE3-7AE07B8A5C60}"/>
              </a:ext>
            </a:extLst>
          </p:cNvPr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1066928" y="1773088"/>
          <a:ext cx="5298827" cy="3605083"/>
        </p:xfrm>
        <a:graphic>
          <a:graphicData uri="http://schemas.openxmlformats.org/drawingml/2006/table">
            <a:tbl>
              <a:tblPr firstRow="1" bandRow="1">
                <a:solidFill>
                  <a:srgbClr val="D54102"/>
                </a:solidFill>
                <a:tableStyleId>{5C22544A-7EE6-4342-B048-85BDC9FD1C3A}</a:tableStyleId>
              </a:tblPr>
              <a:tblGrid>
                <a:gridCol w="2709202">
                  <a:extLst>
                    <a:ext uri="{9D8B030D-6E8A-4147-A177-3AD203B41FA5}">
                      <a16:colId xmlns:a16="http://schemas.microsoft.com/office/drawing/2014/main" val="3932228339"/>
                    </a:ext>
                  </a:extLst>
                </a:gridCol>
                <a:gridCol w="1434517">
                  <a:extLst>
                    <a:ext uri="{9D8B030D-6E8A-4147-A177-3AD203B41FA5}">
                      <a16:colId xmlns:a16="http://schemas.microsoft.com/office/drawing/2014/main" val="4015946249"/>
                    </a:ext>
                  </a:extLst>
                </a:gridCol>
                <a:gridCol w="1155108">
                  <a:extLst>
                    <a:ext uri="{9D8B030D-6E8A-4147-A177-3AD203B41FA5}">
                      <a16:colId xmlns:a16="http://schemas.microsoft.com/office/drawing/2014/main" val="447859227"/>
                    </a:ext>
                  </a:extLst>
                </a:gridCol>
              </a:tblGrid>
              <a:tr h="676391">
                <a:tc>
                  <a:txBody>
                    <a:bodyPr/>
                    <a:lstStyle/>
                    <a:p>
                      <a:pPr algn="ctr" fontAlgn="b">
                        <a:buClr>
                          <a:schemeClr val="lt1"/>
                        </a:buClr>
                        <a:defRPr>
                          <a:solidFill>
                            <a:schemeClr val="lt1"/>
                          </a:solidFill>
                        </a:defRPr>
                      </a:pPr>
                      <a:r>
                        <a:rPr lang="en-CA" sz="2800" b="1" i="0" u="none" strike="noStrike">
                          <a:solidFill>
                            <a:schemeClr val="lt1"/>
                          </a:solidFill>
                          <a:effectLst/>
                          <a:latin typeface="Calibri" panose="020F0502020204030204" pitchFamily="34" charset="0"/>
                        </a:rPr>
                        <a:t>Day-1 Afternoon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buClr>
                          <a:schemeClr val="lt1"/>
                        </a:buClr>
                        <a:defRPr>
                          <a:solidFill>
                            <a:schemeClr val="lt1"/>
                          </a:solidFill>
                        </a:defRPr>
                      </a:pPr>
                      <a:r>
                        <a:rPr lang="en-CA" sz="1800" u="none" strike="noStrike">
                          <a:solidFill>
                            <a:schemeClr val="lt1"/>
                          </a:solidFill>
                          <a:effectLst/>
                        </a:rPr>
                        <a:t>Approx. Duration</a:t>
                      </a:r>
                      <a:endParaRPr lang="en-CA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buClr>
                          <a:schemeClr val="lt1"/>
                        </a:buClr>
                        <a:defRPr>
                          <a:solidFill>
                            <a:schemeClr val="lt1"/>
                          </a:solidFill>
                        </a:defRPr>
                      </a:pPr>
                      <a:r>
                        <a:rPr lang="en-CA" sz="1800" u="none" strike="noStrike">
                          <a:solidFill>
                            <a:schemeClr val="lt1"/>
                          </a:solidFill>
                          <a:effectLst/>
                        </a:rPr>
                        <a:t>Start time </a:t>
                      </a:r>
                    </a:p>
                    <a:p>
                      <a:pPr algn="ctr" fontAlgn="b">
                        <a:buClr>
                          <a:schemeClr val="lt1"/>
                        </a:buClr>
                        <a:defRPr>
                          <a:solidFill>
                            <a:schemeClr val="lt1"/>
                          </a:solidFill>
                        </a:defRPr>
                      </a:pPr>
                      <a:r>
                        <a:rPr lang="en-CA" sz="1800" u="none" strike="noStrike">
                          <a:solidFill>
                            <a:schemeClr val="lt1"/>
                          </a:solidFill>
                          <a:effectLst/>
                        </a:rPr>
                        <a:t>EDT</a:t>
                      </a:r>
                      <a:endParaRPr lang="en-CA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61496811"/>
                  </a:ext>
                </a:extLst>
              </a:tr>
              <a:tr h="345580">
                <a:tc>
                  <a:txBody>
                    <a:bodyPr/>
                    <a:lstStyle/>
                    <a:p>
                      <a:pPr algn="l" fontAlgn="b">
                        <a:buClr>
                          <a:schemeClr val="lt1"/>
                        </a:buClr>
                        <a:defRPr>
                          <a:solidFill>
                            <a:schemeClr val="lt1"/>
                          </a:solidFill>
                        </a:defRPr>
                      </a:pPr>
                      <a:r>
                        <a:rPr lang="en-CA" sz="1400" u="none" strike="noStrike">
                          <a:solidFill>
                            <a:schemeClr val="lt1"/>
                          </a:solidFill>
                          <a:effectLst/>
                        </a:rPr>
                        <a:t>Lab 4 FireNet - Routes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Clr>
                          <a:schemeClr val="lt1"/>
                        </a:buClr>
                        <a:defRPr>
                          <a:solidFill>
                            <a:schemeClr val="lt1"/>
                          </a:solidFill>
                        </a:defRPr>
                      </a:pPr>
                      <a:r>
                        <a:rPr lang="en-CA" sz="1400" u="none" strike="noStrike">
                          <a:solidFill>
                            <a:schemeClr val="lt1"/>
                          </a:solidFill>
                          <a:effectLst/>
                        </a:rPr>
                        <a:t>0:30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Clr>
                          <a:schemeClr val="lt1"/>
                        </a:buClr>
                        <a:defRPr>
                          <a:solidFill>
                            <a:schemeClr val="lt1"/>
                          </a:solidFill>
                        </a:defRPr>
                      </a:pPr>
                      <a:r>
                        <a:rPr lang="en-CA" sz="1400" u="none" strike="noStrike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3:00</a:t>
                      </a:r>
                      <a:r>
                        <a:rPr lang="en-CA" sz="1400" u="none" strike="noStrike">
                          <a:solidFill>
                            <a:schemeClr val="lt1"/>
                          </a:solidFill>
                          <a:effectLst/>
                        </a:rPr>
                        <a:t> PM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9434796"/>
                  </a:ext>
                </a:extLst>
              </a:tr>
              <a:tr h="345580">
                <a:tc>
                  <a:txBody>
                    <a:bodyPr/>
                    <a:lstStyle/>
                    <a:p>
                      <a:pPr algn="l" fontAlgn="b">
                        <a:buClr>
                          <a:schemeClr val="lt1"/>
                        </a:buClr>
                        <a:defRPr>
                          <a:solidFill>
                            <a:schemeClr val="lt1"/>
                          </a:solidFill>
                        </a:defRPr>
                      </a:pPr>
                      <a:r>
                        <a:rPr lang="en-CA" sz="1400" u="none" strike="noStrike">
                          <a:solidFill>
                            <a:schemeClr val="lt1"/>
                          </a:solidFill>
                          <a:effectLst/>
                        </a:rPr>
                        <a:t>Lab 4 Resolution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D5410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Clr>
                          <a:schemeClr val="lt1"/>
                        </a:buClr>
                        <a:defRPr>
                          <a:solidFill>
                            <a:schemeClr val="lt1"/>
                          </a:solidFill>
                        </a:defRPr>
                      </a:pPr>
                      <a:r>
                        <a:rPr lang="en-CA" sz="1400" u="none" strike="noStrike">
                          <a:solidFill>
                            <a:schemeClr val="lt1"/>
                          </a:solidFill>
                          <a:effectLst/>
                        </a:rPr>
                        <a:t>0:15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D5410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Clr>
                          <a:schemeClr val="lt1"/>
                        </a:buClr>
                        <a:defRPr>
                          <a:solidFill>
                            <a:schemeClr val="lt1"/>
                          </a:solidFill>
                        </a:defRPr>
                      </a:pPr>
                      <a:r>
                        <a:rPr lang="en-CA" sz="1400" u="none" strike="noStrike">
                          <a:solidFill>
                            <a:schemeClr val="lt1"/>
                          </a:solidFill>
                          <a:effectLst/>
                        </a:rPr>
                        <a:t>3:30 PM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D5410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9768670"/>
                  </a:ext>
                </a:extLst>
              </a:tr>
              <a:tr h="345580">
                <a:tc>
                  <a:txBody>
                    <a:bodyPr/>
                    <a:lstStyle/>
                    <a:p>
                      <a:pPr algn="l" fontAlgn="b">
                        <a:buClr>
                          <a:schemeClr val="lt1"/>
                        </a:buClr>
                        <a:defRPr>
                          <a:solidFill>
                            <a:schemeClr val="lt1"/>
                          </a:solidFill>
                        </a:defRPr>
                      </a:pPr>
                      <a:r>
                        <a:rPr lang="en-CA" sz="1400" u="none" strike="noStrike">
                          <a:solidFill>
                            <a:schemeClr val="lt1"/>
                          </a:solidFill>
                          <a:effectLst/>
                        </a:rPr>
                        <a:t>Routes Manipulation &amp; NAT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Clr>
                          <a:schemeClr val="lt1"/>
                        </a:buClr>
                        <a:defRPr>
                          <a:solidFill>
                            <a:schemeClr val="lt1"/>
                          </a:solidFill>
                        </a:defRPr>
                      </a:pPr>
                      <a:r>
                        <a:rPr lang="en-CA" sz="1400" u="none" strike="noStrike">
                          <a:solidFill>
                            <a:schemeClr val="lt1"/>
                          </a:solidFill>
                          <a:effectLst/>
                        </a:rPr>
                        <a:t>0:30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Clr>
                          <a:schemeClr val="lt1"/>
                        </a:buClr>
                        <a:defRPr>
                          <a:solidFill>
                            <a:schemeClr val="lt1"/>
                          </a:solidFill>
                        </a:defRPr>
                      </a:pPr>
                      <a:r>
                        <a:rPr lang="en-CA" sz="1400" u="none" strike="noStrike">
                          <a:solidFill>
                            <a:schemeClr val="lt1"/>
                          </a:solidFill>
                          <a:effectLst/>
                        </a:rPr>
                        <a:t>3:45 PM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02213"/>
                  </a:ext>
                </a:extLst>
              </a:tr>
              <a:tr h="345597"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buClr>
                          <a:schemeClr val="lt1"/>
                        </a:buClr>
                        <a:defRPr>
                          <a:solidFill>
                            <a:schemeClr val="lt1"/>
                          </a:solidFill>
                        </a:defRPr>
                      </a:pPr>
                      <a:r>
                        <a:rPr lang="en-CA" sz="2000" b="1" u="none" strike="noStrike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Break</a:t>
                      </a:r>
                    </a:p>
                  </a:txBody>
                  <a:tcPr marL="9525" marR="9525" marT="9525" marB="0" anchor="b">
                    <a:solidFill>
                      <a:srgbClr val="D5410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Clr>
                          <a:schemeClr val="lt1"/>
                        </a:buClr>
                        <a:defRPr>
                          <a:solidFill>
                            <a:schemeClr val="lt1"/>
                          </a:solidFill>
                        </a:defRPr>
                      </a:pPr>
                      <a:r>
                        <a:rPr lang="en-CA" sz="1400" b="1" u="none" strike="noStrike">
                          <a:solidFill>
                            <a:schemeClr val="lt1"/>
                          </a:solidFill>
                          <a:effectLst/>
                        </a:rPr>
                        <a:t>0:20</a:t>
                      </a:r>
                      <a:endParaRPr lang="en-CA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D5410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Clr>
                          <a:schemeClr val="lt1"/>
                        </a:buClr>
                        <a:defRPr>
                          <a:solidFill>
                            <a:schemeClr val="lt1"/>
                          </a:solidFill>
                        </a:defRPr>
                      </a:pPr>
                      <a:r>
                        <a:rPr lang="en-CA" sz="1400" b="1" u="none" strike="noStrike">
                          <a:solidFill>
                            <a:schemeClr val="lt1"/>
                          </a:solidFill>
                          <a:effectLst/>
                        </a:rPr>
                        <a:t>4:15 PM</a:t>
                      </a:r>
                      <a:endParaRPr lang="en-CA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D5410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034880"/>
                  </a:ext>
                </a:extLst>
              </a:tr>
              <a:tr h="345597">
                <a:tc>
                  <a:txBody>
                    <a:bodyPr/>
                    <a:lstStyle/>
                    <a:p>
                      <a:pPr algn="l" fontAlgn="b">
                        <a:buClr>
                          <a:schemeClr val="lt1"/>
                        </a:buClr>
                        <a:defRPr>
                          <a:solidFill>
                            <a:schemeClr val="lt1"/>
                          </a:solidFill>
                        </a:defRPr>
                      </a:pPr>
                      <a:r>
                        <a:rPr lang="en-CA" sz="1400" b="0" i="0" u="none" strike="noStrike">
                          <a:solidFill>
                            <a:schemeClr val="lt1"/>
                          </a:solidFill>
                          <a:effectLst/>
                          <a:latin typeface="Calibri" panose="020F0502020204030204" pitchFamily="34" charset="0"/>
                        </a:rPr>
                        <a:t>Lab 5 Routes Manipulation &amp; NAT</a:t>
                      </a: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Clr>
                          <a:schemeClr val="lt1"/>
                        </a:buClr>
                        <a:defRPr>
                          <a:solidFill>
                            <a:schemeClr val="lt1"/>
                          </a:solidFill>
                        </a:defRPr>
                      </a:pPr>
                      <a:r>
                        <a:rPr lang="en-CA" sz="1400" b="0" i="0" u="none" strike="noStrike">
                          <a:solidFill>
                            <a:schemeClr val="lt1"/>
                          </a:solidFill>
                          <a:effectLst/>
                          <a:latin typeface="Calibri" panose="020F0502020204030204" pitchFamily="34" charset="0"/>
                        </a:rPr>
                        <a:t>0:35</a:t>
                      </a: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Clr>
                          <a:schemeClr val="lt1"/>
                        </a:buClr>
                        <a:defRPr>
                          <a:solidFill>
                            <a:schemeClr val="lt1"/>
                          </a:solidFill>
                        </a:defRPr>
                      </a:pPr>
                      <a:r>
                        <a:rPr lang="en-CA" sz="1400" b="0" i="0" u="none" strike="noStrike">
                          <a:solidFill>
                            <a:schemeClr val="lt1"/>
                          </a:solidFill>
                          <a:effectLst/>
                          <a:latin typeface="Calibri" panose="020F0502020204030204" pitchFamily="34" charset="0"/>
                        </a:rPr>
                        <a:t>4:35 PM </a:t>
                      </a: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402968"/>
                  </a:ext>
                </a:extLst>
              </a:tr>
              <a:tr h="367822">
                <a:tc>
                  <a:txBody>
                    <a:bodyPr/>
                    <a:lstStyle/>
                    <a:p>
                      <a:pPr marL="0" algn="l" defTabSz="914400" rtl="0" eaLnBrk="1" fontAlgn="b" latinLnBrk="0" hangingPunct="1">
                        <a:buClr>
                          <a:schemeClr val="lt1"/>
                        </a:buClr>
                        <a:defRPr>
                          <a:solidFill>
                            <a:schemeClr val="lt1"/>
                          </a:solidFill>
                        </a:defRPr>
                      </a:pPr>
                      <a:r>
                        <a:rPr lang="en-CA" sz="1400" b="0" i="0" u="none" strike="noStrike" kern="1200">
                          <a:solidFill>
                            <a:schemeClr val="lt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Lab 5 Resolution</a:t>
                      </a:r>
                    </a:p>
                  </a:txBody>
                  <a:tcPr marL="9525" marR="9525" marT="9525" marB="0" anchor="b">
                    <a:solidFill>
                      <a:srgbClr val="D5410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Clr>
                          <a:schemeClr val="lt1"/>
                        </a:buClr>
                        <a:defRPr>
                          <a:solidFill>
                            <a:schemeClr val="lt1"/>
                          </a:solidFill>
                        </a:defRPr>
                      </a:pPr>
                      <a:r>
                        <a:rPr lang="en-CA" sz="1400" b="0" u="none" strike="noStrike">
                          <a:solidFill>
                            <a:schemeClr val="lt1"/>
                          </a:solidFill>
                          <a:effectLst/>
                        </a:rPr>
                        <a:t>0:15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D5410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Clr>
                          <a:schemeClr val="lt1"/>
                        </a:buClr>
                        <a:defRPr>
                          <a:solidFill>
                            <a:schemeClr val="lt1"/>
                          </a:solidFill>
                        </a:defRPr>
                      </a:pPr>
                      <a:r>
                        <a:rPr lang="en-CA" sz="1400" b="0" u="none" strike="noStrike">
                          <a:solidFill>
                            <a:schemeClr val="lt1"/>
                          </a:solidFill>
                          <a:effectLst/>
                        </a:rPr>
                        <a:t>5:10 PM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D5410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160875"/>
                  </a:ext>
                </a:extLst>
              </a:tr>
              <a:tr h="345580">
                <a:tc>
                  <a:txBody>
                    <a:bodyPr/>
                    <a:lstStyle/>
                    <a:p>
                      <a:pPr algn="l" fontAlgn="b">
                        <a:buClr>
                          <a:schemeClr val="lt1"/>
                        </a:buClr>
                        <a:defRPr>
                          <a:solidFill>
                            <a:schemeClr val="lt1"/>
                          </a:solidFill>
                        </a:defRPr>
                      </a:pPr>
                      <a:r>
                        <a:rPr lang="en-CA" sz="1400" b="0" i="0" u="none" strike="noStrike">
                          <a:solidFill>
                            <a:schemeClr val="lt1"/>
                          </a:solidFill>
                          <a:effectLst/>
                          <a:latin typeface="Calibri" panose="020F0502020204030204" pitchFamily="34" charset="0"/>
                        </a:rPr>
                        <a:t>Site2Cloud</a:t>
                      </a: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Clr>
                          <a:schemeClr val="lt1"/>
                        </a:buClr>
                        <a:defRPr>
                          <a:solidFill>
                            <a:schemeClr val="lt1"/>
                          </a:solidFill>
                        </a:defRPr>
                      </a:pPr>
                      <a:r>
                        <a:rPr lang="en-CA" sz="1400" b="0" i="0" u="none" strike="noStrike">
                          <a:solidFill>
                            <a:schemeClr val="lt1"/>
                          </a:solidFill>
                          <a:effectLst/>
                          <a:latin typeface="Calibri" panose="020F0502020204030204" pitchFamily="34" charset="0"/>
                        </a:rPr>
                        <a:t>0:35</a:t>
                      </a: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Clr>
                          <a:schemeClr val="lt1"/>
                        </a:buClr>
                        <a:defRPr>
                          <a:solidFill>
                            <a:schemeClr val="lt1"/>
                          </a:solidFill>
                        </a:defRPr>
                      </a:pPr>
                      <a:r>
                        <a:rPr lang="en-CA" sz="1400" b="0" i="0" u="none" strike="noStrike">
                          <a:solidFill>
                            <a:schemeClr val="lt1"/>
                          </a:solidFill>
                          <a:effectLst/>
                          <a:latin typeface="Calibri" panose="020F0502020204030204" pitchFamily="34" charset="0"/>
                        </a:rPr>
                        <a:t>5:25 PM </a:t>
                      </a: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7479825"/>
                  </a:ext>
                </a:extLst>
              </a:tr>
              <a:tr h="487356">
                <a:tc>
                  <a:txBody>
                    <a:bodyPr/>
                    <a:lstStyle/>
                    <a:p>
                      <a:pPr algn="ctr" fontAlgn="b">
                        <a:buClr>
                          <a:schemeClr val="lt1"/>
                        </a:buClr>
                        <a:defRPr>
                          <a:solidFill>
                            <a:schemeClr val="lt1"/>
                          </a:solidFill>
                        </a:defRPr>
                      </a:pPr>
                      <a:r>
                        <a:rPr lang="en-CA" sz="2000" b="1" i="0" u="none" strike="noStrike">
                          <a:solidFill>
                            <a:schemeClr val="lt1"/>
                          </a:solidFill>
                          <a:effectLst/>
                          <a:latin typeface="Calibri" panose="020F0502020204030204" pitchFamily="34" charset="0"/>
                        </a:rPr>
                        <a:t>END</a:t>
                      </a:r>
                    </a:p>
                  </a:txBody>
                  <a:tcPr marL="9525" marR="9525" marT="9525" marB="0" anchor="b">
                    <a:solidFill>
                      <a:srgbClr val="D5410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Clr>
                          <a:schemeClr val="lt1"/>
                        </a:buClr>
                        <a:defRPr>
                          <a:solidFill>
                            <a:schemeClr val="lt1"/>
                          </a:solidFill>
                        </a:defRPr>
                      </a:pPr>
                      <a:r>
                        <a:rPr lang="en-CA" sz="1400" b="1" i="0" u="none" strike="noStrike">
                          <a:solidFill>
                            <a:schemeClr val="lt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endParaRPr lang="en-CA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D5410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Clr>
                          <a:schemeClr val="lt1"/>
                        </a:buClr>
                        <a:defRPr>
                          <a:solidFill>
                            <a:schemeClr val="lt1"/>
                          </a:solidFill>
                        </a:defRPr>
                      </a:pPr>
                      <a:r>
                        <a:rPr lang="en-CA" sz="1400" b="1" u="none" strike="noStrike">
                          <a:solidFill>
                            <a:schemeClr val="lt1"/>
                          </a:solidFill>
                          <a:effectLst/>
                        </a:rPr>
                        <a:t>6:00 PM</a:t>
                      </a:r>
                      <a:endParaRPr lang="en-CA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D5410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2459541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F4C7FE17-C199-44E7-52E6-425BF2D7E5CE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9410012" y="1847433"/>
            <a:ext cx="2718039" cy="3724616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chemeClr val="lt1"/>
              </a:buClr>
              <a:defRPr>
                <a:solidFill>
                  <a:schemeClr val="lt1"/>
                </a:solidFill>
              </a:defRPr>
            </a:pPr>
            <a:r>
              <a:rPr lang="en-US">
                <a:solidFill>
                  <a:schemeClr val="lt1"/>
                </a:solidFill>
                <a:latin typeface="Calibri" panose="020F0502020204030204"/>
              </a:rPr>
              <a:t> </a:t>
            </a:r>
            <a:endParaRPr lang="en-US">
              <a:solidFill>
                <a:schemeClr val="bg1"/>
              </a:solidFill>
              <a:latin typeface="Metropolis Light" pitchFamily="2" charset="77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F4A4B90-51BB-D79D-4B73-127F971945AE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7911876" y="1847433"/>
            <a:ext cx="1505754" cy="3724616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chemeClr val="lt1"/>
              </a:buClr>
              <a:defRPr>
                <a:solidFill>
                  <a:schemeClr val="lt1"/>
                </a:solidFill>
              </a:defRPr>
            </a:pPr>
            <a:r>
              <a:rPr lang="en-US">
                <a:solidFill>
                  <a:schemeClr val="lt1"/>
                </a:solidFill>
                <a:latin typeface="Calibri" panose="020F0502020204030204"/>
              </a:rPr>
              <a:t> </a:t>
            </a:r>
            <a:endParaRPr lang="en-US">
              <a:solidFill>
                <a:schemeClr val="bg1"/>
              </a:solidFill>
              <a:latin typeface="Metropolis Light" pitchFamily="2" charset="7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5AB06E-D29E-40FE-26EA-CE597C7BA54C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8475659" y="1811226"/>
            <a:ext cx="31945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>
                <a:solidFill>
                  <a:schemeClr val="bg1"/>
                </a:solidFill>
                <a:latin typeface="Calibri" panose="020F0502020204030204"/>
                <a:cs typeface="Calibri Light"/>
              </a:rPr>
              <a:t>Meet the Presenters</a:t>
            </a:r>
          </a:p>
        </p:txBody>
      </p:sp>
      <p:pic>
        <p:nvPicPr>
          <p:cNvPr id="11" name="Picture 4">
            <a:extLst>
              <a:ext uri="{FF2B5EF4-FFF2-40B4-BE49-F238E27FC236}">
                <a16:creationId xmlns:a16="http://schemas.microsoft.com/office/drawing/2014/main" id="{847BB290-3007-59EE-7E6F-3613145081C0}"/>
              </a:ext>
            </a:extLst>
          </p:cNvPr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8141892" y="2316829"/>
            <a:ext cx="1495425" cy="1740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">
            <a:extLst>
              <a:ext uri="{FF2B5EF4-FFF2-40B4-BE49-F238E27FC236}">
                <a16:creationId xmlns:a16="http://schemas.microsoft.com/office/drawing/2014/main" id="{D4A34917-ECE7-7AA3-8877-46E2C8562685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7576341" y="4100899"/>
            <a:ext cx="2626526" cy="126492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>
                <a:solidFill>
                  <a:schemeClr val="bg1"/>
                </a:solidFill>
              </a:rPr>
              <a:t>Joe Amendolara</a:t>
            </a:r>
            <a:endParaRPr lang="en-US" b="1">
              <a:solidFill>
                <a:schemeClr val="bg1"/>
              </a:solidFill>
              <a:ea typeface="Open Sans"/>
              <a:cs typeface="Open Sans"/>
            </a:endParaRPr>
          </a:p>
          <a:p>
            <a:pPr algn="ctr"/>
            <a:r>
              <a:rPr lang="en-US" sz="1400">
                <a:solidFill>
                  <a:schemeClr val="bg1"/>
                </a:solidFill>
                <a:cs typeface="Calibri Light"/>
              </a:rPr>
              <a:t>Senior Solutions Architect, </a:t>
            </a:r>
          </a:p>
          <a:p>
            <a:pPr algn="ctr"/>
            <a:r>
              <a:rPr lang="en-US" sz="1400">
                <a:solidFill>
                  <a:schemeClr val="bg1"/>
                </a:solidFill>
                <a:cs typeface="Calibri Light"/>
              </a:rPr>
              <a:t>Aviatrix</a:t>
            </a:r>
            <a:endParaRPr lang="en-US" sz="1400">
              <a:solidFill>
                <a:schemeClr val="bg1"/>
              </a:solidFill>
              <a:ea typeface="Open Sans"/>
              <a:cs typeface="Calibri Light"/>
            </a:endParaRPr>
          </a:p>
          <a:p>
            <a:pPr algn="ctr"/>
            <a:r>
              <a:rPr lang="en-US" sz="900">
                <a:solidFill>
                  <a:schemeClr val="bg1"/>
                </a:solidFill>
                <a:latin typeface="Calibri" panose="020F0502020204030204"/>
                <a:cs typeface="Calibri Light"/>
              </a:rPr>
              <a:t> </a:t>
            </a:r>
            <a:endParaRPr lang="en-US" sz="900">
              <a:solidFill>
                <a:schemeClr val="bg1"/>
              </a:solidFill>
              <a:latin typeface="Metropolis Light"/>
              <a:cs typeface="Calibri Light"/>
            </a:endParaRPr>
          </a:p>
          <a:p>
            <a:pPr algn="ctr"/>
            <a:r>
              <a:rPr lang="en-US" sz="1100">
                <a:solidFill>
                  <a:schemeClr val="bg1"/>
                </a:solidFill>
              </a:rPr>
              <a:t>Past: Whirlpool, Huawei, Orange</a:t>
            </a:r>
            <a:endParaRPr lang="en-US" sz="1100">
              <a:solidFill>
                <a:schemeClr val="bg1"/>
              </a:solidFill>
              <a:ea typeface="Open Sans"/>
              <a:cs typeface="Open Sans"/>
            </a:endParaRPr>
          </a:p>
          <a:p>
            <a:pPr algn="ctr"/>
            <a:r>
              <a:rPr lang="en-US" sz="1100">
                <a:solidFill>
                  <a:schemeClr val="bg1"/>
                </a:solidFill>
              </a:rPr>
              <a:t>linkedin.com/in/joe-amendolara</a:t>
            </a:r>
            <a:endParaRPr lang="en-US" sz="1100">
              <a:solidFill>
                <a:schemeClr val="bg1"/>
              </a:solidFill>
              <a:ea typeface="Open Sans"/>
              <a:cs typeface="Open Sans"/>
            </a:endParaRPr>
          </a:p>
        </p:txBody>
      </p:sp>
      <p:pic>
        <p:nvPicPr>
          <p:cNvPr id="19" name="Picture 18" descr="A person smiling for a selfie&#10;&#10;Description automatically generated">
            <a:extLst>
              <a:ext uri="{FF2B5EF4-FFF2-40B4-BE49-F238E27FC236}">
                <a16:creationId xmlns:a16="http://schemas.microsoft.com/office/drawing/2014/main" id="{8223DB84-3104-3770-311F-9E27E8A4E5B0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48656" y="2309098"/>
            <a:ext cx="1749379" cy="1749379"/>
          </a:xfrm>
          <a:prstGeom prst="rect">
            <a:avLst/>
          </a:prstGeom>
        </p:spPr>
      </p:pic>
      <p:sp>
        <p:nvSpPr>
          <p:cNvPr id="21" name="TextBox 1">
            <a:extLst>
              <a:ext uri="{FF2B5EF4-FFF2-40B4-BE49-F238E27FC236}">
                <a16:creationId xmlns:a16="http://schemas.microsoft.com/office/drawing/2014/main" id="{E3654AF8-815F-5E8C-4545-E0043959C901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9706109" y="4132800"/>
            <a:ext cx="2626526" cy="143256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>
                <a:solidFill>
                  <a:schemeClr val="bg1"/>
                </a:solidFill>
              </a:rPr>
              <a:t>Rizwan Jamal</a:t>
            </a:r>
            <a:endParaRPr lang="en-US" b="1">
              <a:solidFill>
                <a:schemeClr val="bg1"/>
              </a:solidFill>
              <a:ea typeface="Open Sans"/>
              <a:cs typeface="Open Sans"/>
            </a:endParaRPr>
          </a:p>
          <a:p>
            <a:pPr algn="ctr"/>
            <a:r>
              <a:rPr lang="en-US" sz="1400">
                <a:solidFill>
                  <a:schemeClr val="bg1"/>
                </a:solidFill>
                <a:cs typeface="Calibri Light"/>
              </a:rPr>
              <a:t>Senior Solutions Architect, </a:t>
            </a:r>
          </a:p>
          <a:p>
            <a:pPr algn="ctr"/>
            <a:r>
              <a:rPr lang="en-US" sz="1400">
                <a:solidFill>
                  <a:schemeClr val="bg1"/>
                </a:solidFill>
                <a:cs typeface="Calibri Light"/>
              </a:rPr>
              <a:t>Aviatrix</a:t>
            </a:r>
            <a:endParaRPr lang="en-US" sz="1400">
              <a:solidFill>
                <a:schemeClr val="bg1"/>
              </a:solidFill>
              <a:ea typeface="Open Sans"/>
              <a:cs typeface="Calibri Light"/>
            </a:endParaRPr>
          </a:p>
          <a:p>
            <a:pPr algn="ctr"/>
            <a:r>
              <a:rPr lang="en-US" sz="900">
                <a:solidFill>
                  <a:schemeClr val="bg1"/>
                </a:solidFill>
                <a:latin typeface="Calibri" panose="020F0502020204030204"/>
                <a:cs typeface="Calibri Light"/>
              </a:rPr>
              <a:t> </a:t>
            </a:r>
            <a:endParaRPr lang="en-US" sz="900">
              <a:solidFill>
                <a:schemeClr val="bg1"/>
              </a:solidFill>
              <a:latin typeface="Metropolis Light"/>
              <a:cs typeface="Calibri Light"/>
            </a:endParaRPr>
          </a:p>
          <a:p>
            <a:pPr algn="ctr"/>
            <a:r>
              <a:rPr lang="en-US" sz="1100">
                <a:solidFill>
                  <a:schemeClr val="bg1"/>
                </a:solidFill>
              </a:rPr>
              <a:t>Past: Equinix, Microsoft, Cisco</a:t>
            </a:r>
            <a:endParaRPr lang="en-US" sz="1100">
              <a:solidFill>
                <a:schemeClr val="bg1"/>
              </a:solidFill>
              <a:ea typeface="Open Sans"/>
              <a:cs typeface="Open Sans"/>
            </a:endParaRPr>
          </a:p>
          <a:p>
            <a:pPr algn="ctr"/>
            <a:r>
              <a:rPr lang="en-US" sz="1100" err="1">
                <a:solidFill>
                  <a:schemeClr val="bg1"/>
                </a:solidFill>
              </a:rPr>
              <a:t>linkedin.com/in/rizwan-j-35429723/</a:t>
            </a:r>
            <a:endParaRPr lang="en-US" sz="1100">
              <a:solidFill>
                <a:schemeClr val="bg1"/>
              </a:solidFill>
              <a:ea typeface="Open Sans"/>
              <a:cs typeface="Open Sans"/>
            </a:endParaRPr>
          </a:p>
        </p:txBody>
      </p:sp>
      <p:sp>
        <p:nvSpPr>
          <p:cNvPr id="22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 wrap="none">
            <a:noAutofit/>
          </a:bodyPr>
          <a:lstStyle/>
          <a:p>
            <a:fld id="{5BA0C181-4E43-4992-8748-8EA7FA9738D2}" type="slidenum">
              <a:rPr lang="en-US" smtClean="0"/>
              <a:t>11</a:t>
            </a:fld>
            <a:endParaRPr lang="en-US"/>
          </a:p>
        </p:txBody>
      </p:sp>
      <p:sp>
        <p:nvSpPr>
          <p:cNvPr id="23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Aviatrix Certified Engineer </a:t>
            </a:r>
          </a:p>
        </p:txBody>
      </p:sp>
    </p:spTree>
    <p:extLst>
      <p:ext uri="{BB962C8B-B14F-4D97-AF65-F5344CB8AC3E}">
        <p14:creationId xmlns:p14="http://schemas.microsoft.com/office/powerpoint/2010/main" val="3951531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z="3200"/>
              <a:t>Aviatrix Certified Engineer – Operations Day 2</a:t>
            </a:r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0D15BDA-1052-0B05-5464-AAAB2FB1C8C6}"/>
              </a:ext>
            </a:extLst>
          </p:cNvPr>
          <p:cNvGraphicFramePr>
            <a:graphicFrameLocks noGrp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337308592"/>
              </p:ext>
            </p:extLst>
          </p:nvPr>
        </p:nvGraphicFramePr>
        <p:xfrm>
          <a:off x="161569" y="1605204"/>
          <a:ext cx="6720954" cy="4315019"/>
        </p:xfrm>
        <a:graphic>
          <a:graphicData uri="http://schemas.openxmlformats.org/drawingml/2006/table">
            <a:tbl>
              <a:tblPr firstRow="1" bandRow="1">
                <a:solidFill>
                  <a:srgbClr val="D54102"/>
                </a:solidFill>
                <a:tableStyleId>{5C22544A-7EE6-4342-B048-85BDC9FD1C3A}</a:tableStyleId>
              </a:tblPr>
              <a:tblGrid>
                <a:gridCol w="4127752">
                  <a:extLst>
                    <a:ext uri="{9D8B030D-6E8A-4147-A177-3AD203B41FA5}">
                      <a16:colId xmlns:a16="http://schemas.microsoft.com/office/drawing/2014/main" val="3932228339"/>
                    </a:ext>
                  </a:extLst>
                </a:gridCol>
                <a:gridCol w="1286227">
                  <a:extLst>
                    <a:ext uri="{9D8B030D-6E8A-4147-A177-3AD203B41FA5}">
                      <a16:colId xmlns:a16="http://schemas.microsoft.com/office/drawing/2014/main" val="4015946249"/>
                    </a:ext>
                  </a:extLst>
                </a:gridCol>
                <a:gridCol w="1306975">
                  <a:extLst>
                    <a:ext uri="{9D8B030D-6E8A-4147-A177-3AD203B41FA5}">
                      <a16:colId xmlns:a16="http://schemas.microsoft.com/office/drawing/2014/main" val="447859227"/>
                    </a:ext>
                  </a:extLst>
                </a:gridCol>
              </a:tblGrid>
              <a:tr h="562577">
                <a:tc>
                  <a:txBody>
                    <a:bodyPr/>
                    <a:lstStyle/>
                    <a:p>
                      <a:pPr algn="ctr" fontAlgn="b">
                        <a:buClr>
                          <a:schemeClr val="lt1"/>
                        </a:buClr>
                        <a:defRPr>
                          <a:solidFill>
                            <a:schemeClr val="lt1"/>
                          </a:solidFill>
                        </a:defRPr>
                      </a:pPr>
                      <a:r>
                        <a:rPr lang="en-CA" sz="2800" b="1" i="0" u="none" strike="noStrike">
                          <a:solidFill>
                            <a:schemeClr val="lt1"/>
                          </a:solidFill>
                          <a:effectLst/>
                          <a:latin typeface="Calibri" panose="020F0502020204030204" pitchFamily="34" charset="0"/>
                        </a:rPr>
                        <a:t>Day-2 Morning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buClr>
                          <a:schemeClr val="lt1"/>
                        </a:buClr>
                        <a:defRPr>
                          <a:solidFill>
                            <a:schemeClr val="lt1"/>
                          </a:solidFill>
                        </a:defRPr>
                      </a:pPr>
                      <a:r>
                        <a:rPr lang="en-CA" sz="1800" u="none" strike="noStrike">
                          <a:solidFill>
                            <a:schemeClr val="lt1"/>
                          </a:solidFill>
                          <a:effectLst/>
                        </a:rPr>
                        <a:t>Approx. Duration</a:t>
                      </a:r>
                      <a:endParaRPr lang="en-CA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buClr>
                          <a:schemeClr val="lt1"/>
                        </a:buClr>
                        <a:defRPr>
                          <a:solidFill>
                            <a:schemeClr val="lt1"/>
                          </a:solidFill>
                        </a:defRPr>
                      </a:pPr>
                      <a:r>
                        <a:rPr lang="en-CA" sz="1800" u="none" strike="noStrike">
                          <a:solidFill>
                            <a:schemeClr val="lt1"/>
                          </a:solidFill>
                          <a:effectLst/>
                        </a:rPr>
                        <a:t>Start time</a:t>
                      </a:r>
                      <a:endParaRPr lang="en-CA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61496811"/>
                  </a:ext>
                </a:extLst>
              </a:tr>
              <a:tr h="286089">
                <a:tc>
                  <a:txBody>
                    <a:bodyPr/>
                    <a:lstStyle/>
                    <a:p>
                      <a:pPr algn="l" fontAlgn="b">
                        <a:buClr>
                          <a:schemeClr val="lt1"/>
                        </a:buClr>
                        <a:defRPr>
                          <a:solidFill>
                            <a:schemeClr val="lt1"/>
                          </a:solidFill>
                        </a:defRPr>
                      </a:pPr>
                      <a:r>
                        <a:rPr lang="en-CA" sz="1800" u="none" strike="noStrike">
                          <a:solidFill>
                            <a:schemeClr val="lt1"/>
                          </a:solidFill>
                          <a:effectLst/>
                        </a:rPr>
                        <a:t>Welcome / Agenda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Clr>
                          <a:schemeClr val="lt1"/>
                        </a:buClr>
                        <a:defRPr>
                          <a:solidFill>
                            <a:schemeClr val="lt1"/>
                          </a:solidFill>
                        </a:defRPr>
                      </a:pPr>
                      <a:r>
                        <a:rPr lang="en-CA" sz="1800" u="none" strike="noStrike">
                          <a:solidFill>
                            <a:schemeClr val="lt1"/>
                          </a:solidFill>
                          <a:effectLst/>
                        </a:rPr>
                        <a:t>0:10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Clr>
                          <a:schemeClr val="lt1"/>
                        </a:buClr>
                        <a:defRPr>
                          <a:solidFill>
                            <a:schemeClr val="lt1"/>
                          </a:solidFill>
                        </a:defRPr>
                      </a:pPr>
                      <a:r>
                        <a:rPr lang="en-CA" sz="1800" u="none" strike="noStrike">
                          <a:solidFill>
                            <a:schemeClr val="lt1"/>
                          </a:solidFill>
                          <a:effectLst/>
                        </a:rPr>
                        <a:t>9:00 AM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9434796"/>
                  </a:ext>
                </a:extLst>
              </a:tr>
              <a:tr h="318684">
                <a:tc>
                  <a:txBody>
                    <a:bodyPr/>
                    <a:lstStyle/>
                    <a:p>
                      <a:pPr algn="l" fontAlgn="b">
                        <a:buClr>
                          <a:schemeClr val="lt1"/>
                        </a:buClr>
                        <a:defRPr>
                          <a:solidFill>
                            <a:schemeClr val="lt1"/>
                          </a:solidFill>
                        </a:defRPr>
                      </a:pPr>
                      <a:r>
                        <a:rPr lang="en-CA" sz="1800" u="none" strike="noStrike">
                          <a:solidFill>
                            <a:schemeClr val="lt1"/>
                          </a:solidFill>
                          <a:effectLst/>
                        </a:rPr>
                        <a:t>Lab 6 Site2Cloud 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D5410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Clr>
                          <a:schemeClr val="lt1"/>
                        </a:buClr>
                        <a:defRPr>
                          <a:solidFill>
                            <a:schemeClr val="lt1"/>
                          </a:solidFill>
                        </a:defRPr>
                      </a:pPr>
                      <a:r>
                        <a:rPr lang="en-CA" sz="1800" u="none" strike="noStrike">
                          <a:solidFill>
                            <a:schemeClr val="lt1"/>
                          </a:solidFill>
                          <a:effectLst/>
                        </a:rPr>
                        <a:t>0:35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D5410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Clr>
                          <a:schemeClr val="lt1"/>
                        </a:buClr>
                        <a:defRPr>
                          <a:solidFill>
                            <a:schemeClr val="lt1"/>
                          </a:solidFill>
                        </a:defRPr>
                      </a:pPr>
                      <a:r>
                        <a:rPr lang="en-CA" sz="1800" u="none" strike="noStrike">
                          <a:solidFill>
                            <a:schemeClr val="lt1"/>
                          </a:solidFill>
                          <a:effectLst/>
                        </a:rPr>
                        <a:t>9:10 AM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D5410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9768670"/>
                  </a:ext>
                </a:extLst>
              </a:tr>
              <a:tr h="322485">
                <a:tc>
                  <a:txBody>
                    <a:bodyPr/>
                    <a:lstStyle/>
                    <a:p>
                      <a:pPr algn="l" fontAlgn="b">
                        <a:buClr>
                          <a:schemeClr val="lt1"/>
                        </a:buClr>
                        <a:defRPr>
                          <a:solidFill>
                            <a:schemeClr val="lt1"/>
                          </a:solidFill>
                        </a:defRPr>
                      </a:pPr>
                      <a:r>
                        <a:rPr lang="en-CA" sz="1800" u="none" strike="noStrike">
                          <a:solidFill>
                            <a:schemeClr val="lt1"/>
                          </a:solidFill>
                          <a:effectLst/>
                        </a:rPr>
                        <a:t>Lab 6 Resolution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Clr>
                          <a:schemeClr val="lt1"/>
                        </a:buClr>
                        <a:defRPr>
                          <a:solidFill>
                            <a:schemeClr val="lt1"/>
                          </a:solidFill>
                        </a:defRPr>
                      </a:pPr>
                      <a:r>
                        <a:rPr lang="en-CA" sz="1800" u="none" strike="noStrike">
                          <a:solidFill>
                            <a:schemeClr val="lt1"/>
                          </a:solidFill>
                          <a:effectLst/>
                        </a:rPr>
                        <a:t>0:20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Clr>
                          <a:schemeClr val="lt1"/>
                        </a:buClr>
                        <a:defRPr>
                          <a:solidFill>
                            <a:schemeClr val="lt1"/>
                          </a:solidFill>
                        </a:defRPr>
                      </a:pPr>
                      <a:r>
                        <a:rPr lang="en-CA" sz="1800" u="none" strike="noStrike">
                          <a:solidFill>
                            <a:schemeClr val="lt1"/>
                          </a:solidFill>
                          <a:effectLst/>
                        </a:rPr>
                        <a:t>9:45 AM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02213"/>
                  </a:ext>
                </a:extLst>
              </a:tr>
              <a:tr h="333236">
                <a:tc>
                  <a:txBody>
                    <a:bodyPr/>
                    <a:lstStyle/>
                    <a:p>
                      <a:pPr algn="l" fontAlgn="b">
                        <a:buClr>
                          <a:schemeClr val="lt1"/>
                        </a:buClr>
                        <a:defRPr>
                          <a:solidFill>
                            <a:schemeClr val="lt1"/>
                          </a:solidFill>
                        </a:defRPr>
                      </a:pPr>
                      <a:r>
                        <a:rPr lang="en-CA" sz="1800" b="0" i="0" u="none" strike="noStrike">
                          <a:solidFill>
                            <a:schemeClr val="lt1"/>
                          </a:solidFill>
                          <a:effectLst/>
                          <a:latin typeface="Calibri" panose="020F0502020204030204" pitchFamily="34" charset="0"/>
                        </a:rPr>
                        <a:t>Secure Egress</a:t>
                      </a:r>
                    </a:p>
                  </a:txBody>
                  <a:tcPr marL="9525" marR="9525" marT="9525" marB="0" anchor="b">
                    <a:solidFill>
                      <a:srgbClr val="D5410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Clr>
                          <a:schemeClr val="lt1"/>
                        </a:buClr>
                        <a:defRPr>
                          <a:solidFill>
                            <a:schemeClr val="lt1"/>
                          </a:solidFill>
                        </a:defRPr>
                      </a:pPr>
                      <a:r>
                        <a:rPr lang="en-CA" sz="1800" u="none" strike="noStrike">
                          <a:solidFill>
                            <a:schemeClr val="lt1"/>
                          </a:solidFill>
                          <a:effectLst/>
                        </a:rPr>
                        <a:t>0:20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D5410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Clr>
                          <a:schemeClr val="lt1"/>
                        </a:buClr>
                        <a:defRPr>
                          <a:solidFill>
                            <a:schemeClr val="lt1"/>
                          </a:solidFill>
                        </a:defRPr>
                      </a:pPr>
                      <a:r>
                        <a:rPr lang="en-CA" sz="1800" u="none" strike="noStrike">
                          <a:solidFill>
                            <a:schemeClr val="lt1"/>
                          </a:solidFill>
                          <a:effectLst/>
                        </a:rPr>
                        <a:t>10:05 AM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D5410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034880"/>
                  </a:ext>
                </a:extLst>
              </a:tr>
              <a:tr h="300986"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buClr>
                          <a:schemeClr val="lt1"/>
                        </a:buClr>
                        <a:defRPr>
                          <a:solidFill>
                            <a:schemeClr val="lt1"/>
                          </a:solidFill>
                        </a:defRPr>
                      </a:pPr>
                      <a:r>
                        <a:rPr lang="en-CA" sz="2800" b="1" u="none" strike="noStrike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Break</a:t>
                      </a: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Clr>
                          <a:schemeClr val="lt1"/>
                        </a:buClr>
                        <a:defRPr>
                          <a:solidFill>
                            <a:schemeClr val="lt1"/>
                          </a:solidFill>
                        </a:defRPr>
                      </a:pPr>
                      <a:r>
                        <a:rPr lang="en-CA" sz="1800" b="1" i="0" u="none" strike="noStrike">
                          <a:solidFill>
                            <a:schemeClr val="lt1"/>
                          </a:solidFill>
                          <a:effectLst/>
                          <a:latin typeface="Calibri" panose="020F0502020204030204" pitchFamily="34" charset="0"/>
                        </a:rPr>
                        <a:t>0:20</a:t>
                      </a: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Clr>
                          <a:schemeClr val="lt1"/>
                        </a:buClr>
                        <a:defRPr>
                          <a:solidFill>
                            <a:schemeClr val="lt1"/>
                          </a:solidFill>
                        </a:defRPr>
                      </a:pPr>
                      <a:r>
                        <a:rPr lang="en-CA" sz="1800" b="1" i="0" u="none" strike="noStrike">
                          <a:solidFill>
                            <a:schemeClr val="lt1"/>
                          </a:solidFill>
                          <a:effectLst/>
                          <a:latin typeface="Calibri" panose="020F0502020204030204" pitchFamily="34" charset="0"/>
                        </a:rPr>
                        <a:t>10:25 AM </a:t>
                      </a: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7479825"/>
                  </a:ext>
                </a:extLst>
              </a:tr>
              <a:tr h="439693">
                <a:tc>
                  <a:txBody>
                    <a:bodyPr/>
                    <a:lstStyle/>
                    <a:p>
                      <a:pPr algn="l" fontAlgn="b">
                        <a:buClr>
                          <a:schemeClr val="lt1"/>
                        </a:buClr>
                        <a:defRPr>
                          <a:solidFill>
                            <a:schemeClr val="lt1"/>
                          </a:solidFill>
                        </a:defRPr>
                      </a:pPr>
                      <a:r>
                        <a:rPr lang="en-CA" sz="1800" b="0" i="0" u="none" strike="noStrike">
                          <a:solidFill>
                            <a:schemeClr val="lt1"/>
                          </a:solidFill>
                          <a:effectLst/>
                          <a:latin typeface="Calibri" panose="020F0502020204030204" pitchFamily="34" charset="0"/>
                        </a:rPr>
                        <a:t>Lab 7 Secure Egress </a:t>
                      </a:r>
                    </a:p>
                  </a:txBody>
                  <a:tcPr marL="9525" marR="9525" marT="9525" marB="0" anchor="b">
                    <a:solidFill>
                      <a:srgbClr val="D5410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Clr>
                          <a:schemeClr val="lt1"/>
                        </a:buClr>
                        <a:defRPr>
                          <a:solidFill>
                            <a:schemeClr val="lt1"/>
                          </a:solidFill>
                        </a:defRPr>
                      </a:pPr>
                      <a:r>
                        <a:rPr lang="en-CA" sz="1800" b="0" i="0" u="none" strike="noStrike">
                          <a:solidFill>
                            <a:schemeClr val="lt1"/>
                          </a:solidFill>
                          <a:effectLst/>
                          <a:latin typeface="Calibri" panose="020F0502020204030204" pitchFamily="34" charset="0"/>
                        </a:rPr>
                        <a:t>0:40</a:t>
                      </a:r>
                    </a:p>
                  </a:txBody>
                  <a:tcPr marL="9525" marR="9525" marT="9525" marB="0" anchor="b">
                    <a:solidFill>
                      <a:srgbClr val="D5410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Clr>
                          <a:schemeClr val="lt1"/>
                        </a:buClr>
                        <a:defRPr>
                          <a:solidFill>
                            <a:schemeClr val="lt1"/>
                          </a:solidFill>
                        </a:defRPr>
                      </a:pPr>
                      <a:r>
                        <a:rPr lang="en-CA" sz="1800" b="0" i="0" u="none" strike="noStrike">
                          <a:solidFill>
                            <a:schemeClr val="lt1"/>
                          </a:solidFill>
                          <a:effectLst/>
                          <a:latin typeface="Calibri" panose="020F0502020204030204" pitchFamily="34" charset="0"/>
                        </a:rPr>
                        <a:t>10:45 AM </a:t>
                      </a:r>
                    </a:p>
                  </a:txBody>
                  <a:tcPr marL="9525" marR="9525" marT="9525" marB="0" anchor="b">
                    <a:solidFill>
                      <a:srgbClr val="D5410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033947"/>
                  </a:ext>
                </a:extLst>
              </a:tr>
              <a:tr h="439693">
                <a:tc>
                  <a:txBody>
                    <a:bodyPr/>
                    <a:lstStyle/>
                    <a:p>
                      <a:pPr algn="l" fontAlgn="b">
                        <a:buClr>
                          <a:schemeClr val="lt1"/>
                        </a:buClr>
                        <a:defRPr>
                          <a:solidFill>
                            <a:schemeClr val="lt1"/>
                          </a:solidFill>
                        </a:defRPr>
                      </a:pPr>
                      <a:r>
                        <a:rPr lang="en-CA" sz="1800" b="0" u="none" strike="noStrike">
                          <a:solidFill>
                            <a:schemeClr val="lt1"/>
                          </a:solidFill>
                          <a:effectLst/>
                        </a:rPr>
                        <a:t>Lab 7 Resolution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Clr>
                          <a:schemeClr val="lt1"/>
                        </a:buClr>
                        <a:defRPr>
                          <a:solidFill>
                            <a:schemeClr val="lt1"/>
                          </a:solidFill>
                        </a:defRPr>
                      </a:pPr>
                      <a:r>
                        <a:rPr lang="en-CA" sz="1800" b="0" u="none" strike="noStrike">
                          <a:solidFill>
                            <a:schemeClr val="lt1"/>
                          </a:solidFill>
                          <a:effectLst/>
                        </a:rPr>
                        <a:t>0:15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Clr>
                          <a:schemeClr val="lt1"/>
                        </a:buClr>
                        <a:defRPr>
                          <a:solidFill>
                            <a:schemeClr val="lt1"/>
                          </a:solidFill>
                        </a:defRPr>
                      </a:pPr>
                      <a:r>
                        <a:rPr lang="en-CA" sz="1800" b="0" u="none" strike="noStrike">
                          <a:solidFill>
                            <a:schemeClr val="lt1"/>
                          </a:solidFill>
                          <a:effectLst/>
                        </a:rPr>
                        <a:t>11:25 AM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0395468"/>
                  </a:ext>
                </a:extLst>
              </a:tr>
              <a:tr h="439693">
                <a:tc>
                  <a:txBody>
                    <a:bodyPr/>
                    <a:lstStyle/>
                    <a:p>
                      <a:pPr marL="0" algn="l" defTabSz="914400" rtl="0" eaLnBrk="1" fontAlgn="b" latinLnBrk="0" hangingPunct="1">
                        <a:buClr>
                          <a:schemeClr val="lt1"/>
                        </a:buClr>
                        <a:defRPr>
                          <a:solidFill>
                            <a:schemeClr val="lt1"/>
                          </a:solidFill>
                        </a:defRPr>
                      </a:pPr>
                      <a:r>
                        <a:rPr lang="en-CA" sz="1800" b="0" u="none" strike="noStrike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Operational Best Practices</a:t>
                      </a:r>
                    </a:p>
                  </a:txBody>
                  <a:tcPr marL="9525" marR="9525" marT="9525" marB="0" anchor="b">
                    <a:solidFill>
                      <a:srgbClr val="D5410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Clr>
                          <a:schemeClr val="lt1"/>
                        </a:buClr>
                        <a:defRPr>
                          <a:solidFill>
                            <a:schemeClr val="lt1"/>
                          </a:solidFill>
                        </a:defRPr>
                      </a:pPr>
                      <a:r>
                        <a:rPr lang="en-CA" sz="1800" b="0" u="none" strike="noStrike">
                          <a:solidFill>
                            <a:schemeClr val="lt1"/>
                          </a:solidFill>
                          <a:effectLst/>
                        </a:rPr>
                        <a:t>0:45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D5410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Clr>
                          <a:schemeClr val="lt1"/>
                        </a:buClr>
                        <a:defRPr>
                          <a:solidFill>
                            <a:schemeClr val="lt1"/>
                          </a:solidFill>
                        </a:defRPr>
                      </a:pPr>
                      <a:r>
                        <a:rPr lang="en-CA" sz="1800" b="0" u="none" strike="noStrike">
                          <a:solidFill>
                            <a:schemeClr val="lt1"/>
                          </a:solidFill>
                          <a:effectLst/>
                        </a:rPr>
                        <a:t>11:40 AM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D5410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2459541"/>
                  </a:ext>
                </a:extLst>
              </a:tr>
              <a:tr h="296931">
                <a:tc>
                  <a:txBody>
                    <a:bodyPr/>
                    <a:lstStyle/>
                    <a:p>
                      <a:pPr algn="l" fontAlgn="b">
                        <a:buClr>
                          <a:schemeClr val="lt1"/>
                        </a:buClr>
                        <a:defRPr>
                          <a:solidFill>
                            <a:schemeClr val="lt1"/>
                          </a:solidFill>
                        </a:defRPr>
                      </a:pPr>
                      <a:r>
                        <a:rPr lang="en-CA" sz="1800" u="none" strike="noStrike">
                          <a:solidFill>
                            <a:schemeClr val="lt1"/>
                          </a:solidFill>
                          <a:effectLst/>
                        </a:rPr>
                        <a:t>Distributed Cloud Firewall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Clr>
                          <a:schemeClr val="lt1"/>
                        </a:buClr>
                        <a:defRPr>
                          <a:solidFill>
                            <a:schemeClr val="lt1"/>
                          </a:solidFill>
                        </a:defRPr>
                      </a:pPr>
                      <a:r>
                        <a:rPr lang="en-CA" sz="1800" u="none" strike="noStrike">
                          <a:solidFill>
                            <a:schemeClr val="lt1"/>
                          </a:solidFill>
                          <a:effectLst/>
                        </a:rPr>
                        <a:t>0:35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Clr>
                          <a:schemeClr val="lt1"/>
                        </a:buClr>
                        <a:defRPr>
                          <a:solidFill>
                            <a:schemeClr val="lt1"/>
                          </a:solidFill>
                        </a:defRPr>
                      </a:pPr>
                      <a:r>
                        <a:rPr lang="en-CA" sz="1800" u="none" strike="noStrike">
                          <a:solidFill>
                            <a:schemeClr val="lt1"/>
                          </a:solidFill>
                          <a:effectLst/>
                        </a:rPr>
                        <a:t>12:25 PM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5547438"/>
                  </a:ext>
                </a:extLst>
              </a:tr>
              <a:tr h="439693"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buClr>
                          <a:schemeClr val="lt1"/>
                        </a:buClr>
                        <a:defRPr>
                          <a:solidFill>
                            <a:schemeClr val="lt1"/>
                          </a:solidFill>
                        </a:defRPr>
                      </a:pPr>
                      <a:r>
                        <a:rPr lang="en-CA" sz="2800" b="1" u="none" strike="noStrike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Launch Break</a:t>
                      </a:r>
                    </a:p>
                  </a:txBody>
                  <a:tcPr marL="9525" marR="9525" marT="9525" marB="0" anchor="b">
                    <a:solidFill>
                      <a:srgbClr val="D5410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lt1"/>
                        </a:buClr>
                        <a:buSzTx/>
                        <a:buFontTx/>
                        <a:buNone/>
                        <a:defRPr>
                          <a:solidFill>
                            <a:schemeClr val="lt1"/>
                          </a:solidFill>
                        </a:defRPr>
                      </a:pPr>
                      <a:r>
                        <a:rPr lang="en-CA" sz="1800" b="1" u="none" strike="noStrike">
                          <a:solidFill>
                            <a:schemeClr val="lt1"/>
                          </a:solidFill>
                          <a:effectLst/>
                        </a:rPr>
                        <a:t>1:00</a:t>
                      </a:r>
                      <a:endParaRPr lang="en-CA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D5410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lt1"/>
                        </a:buClr>
                        <a:buSzTx/>
                        <a:buFontTx/>
                        <a:buNone/>
                        <a:defRPr>
                          <a:solidFill>
                            <a:schemeClr val="lt1"/>
                          </a:solidFill>
                        </a:defRPr>
                      </a:pPr>
                      <a:r>
                        <a:rPr lang="en-CA" sz="1800" b="1" u="none" strike="noStrike">
                          <a:solidFill>
                            <a:schemeClr val="lt1"/>
                          </a:solidFill>
                          <a:effectLst/>
                        </a:rPr>
                        <a:t>1:00 PM</a:t>
                      </a:r>
                      <a:endParaRPr lang="en-CA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D5410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5229226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6A24E8FD-16A6-F2AC-CEAB-F62FC22DCAD2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9410013" y="1847433"/>
            <a:ext cx="1578384" cy="3724616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chemeClr val="lt1"/>
              </a:buClr>
              <a:defRPr>
                <a:solidFill>
                  <a:schemeClr val="lt1"/>
                </a:solidFill>
              </a:defRPr>
            </a:pPr>
            <a:r>
              <a:rPr lang="en-US">
                <a:solidFill>
                  <a:schemeClr val="lt1"/>
                </a:solidFill>
                <a:latin typeface="Calibri" panose="020F0502020204030204"/>
              </a:rPr>
              <a:t> </a:t>
            </a:r>
            <a:endParaRPr lang="en-US">
              <a:solidFill>
                <a:schemeClr val="bg1"/>
              </a:solidFill>
              <a:latin typeface="Metropolis Light" pitchFamily="2" charset="77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BF36A5-2CCF-BBC3-8B0F-A9F95F0555C6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7680494" y="1847433"/>
            <a:ext cx="1737135" cy="3724616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chemeClr val="lt1"/>
              </a:buClr>
              <a:defRPr>
                <a:solidFill>
                  <a:schemeClr val="lt1"/>
                </a:solidFill>
              </a:defRPr>
            </a:pPr>
            <a:r>
              <a:rPr lang="en-US">
                <a:solidFill>
                  <a:schemeClr val="lt1"/>
                </a:solidFill>
                <a:latin typeface="Calibri" panose="020F0502020204030204"/>
              </a:rPr>
              <a:t> </a:t>
            </a:r>
            <a:endParaRPr lang="en-US">
              <a:solidFill>
                <a:schemeClr val="bg1"/>
              </a:solidFill>
              <a:latin typeface="Metropolis Light" pitchFamily="2" charset="7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ECD1BE4-232F-DE87-B79C-9C9C114A9E46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7737173" y="1811154"/>
            <a:ext cx="31945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>
                <a:solidFill>
                  <a:schemeClr val="bg1"/>
                </a:solidFill>
                <a:latin typeface="Calibri" panose="020F0502020204030204"/>
                <a:cs typeface="Calibri Light"/>
              </a:rPr>
              <a:t>Meet the Presenter</a:t>
            </a:r>
          </a:p>
        </p:txBody>
      </p:sp>
      <p:pic>
        <p:nvPicPr>
          <p:cNvPr id="11" name="Picture 4">
            <a:extLst>
              <a:ext uri="{FF2B5EF4-FFF2-40B4-BE49-F238E27FC236}">
                <a16:creationId xmlns:a16="http://schemas.microsoft.com/office/drawing/2014/main" id="{7FA9B60B-7B6D-3127-1B5E-A370E7DA7EC8}"/>
              </a:ext>
            </a:extLst>
          </p:cNvPr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8521929" y="2272819"/>
            <a:ext cx="1495425" cy="1740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">
            <a:extLst>
              <a:ext uri="{FF2B5EF4-FFF2-40B4-BE49-F238E27FC236}">
                <a16:creationId xmlns:a16="http://schemas.microsoft.com/office/drawing/2014/main" id="{2EE92AF3-1F71-806D-46B7-0B813804D2FF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7865525" y="4096759"/>
            <a:ext cx="2937841" cy="126492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>
                <a:solidFill>
                  <a:schemeClr val="bg1"/>
                </a:solidFill>
              </a:rPr>
              <a:t>Joe Amendolara</a:t>
            </a:r>
            <a:endParaRPr lang="en-US" b="1">
              <a:solidFill>
                <a:schemeClr val="bg1"/>
              </a:solidFill>
              <a:ea typeface="Open Sans"/>
              <a:cs typeface="Open Sans"/>
            </a:endParaRPr>
          </a:p>
          <a:p>
            <a:pPr algn="ctr"/>
            <a:r>
              <a:rPr lang="en-US" sz="1400">
                <a:solidFill>
                  <a:schemeClr val="bg1"/>
                </a:solidFill>
                <a:cs typeface="Calibri Light"/>
              </a:rPr>
              <a:t>Senior Solutions Architect, </a:t>
            </a:r>
          </a:p>
          <a:p>
            <a:pPr algn="ctr"/>
            <a:r>
              <a:rPr lang="en-US" sz="1400">
                <a:solidFill>
                  <a:schemeClr val="bg1"/>
                </a:solidFill>
                <a:cs typeface="Calibri Light"/>
              </a:rPr>
              <a:t>Aviatrix</a:t>
            </a:r>
            <a:endParaRPr lang="en-US" sz="1400">
              <a:solidFill>
                <a:schemeClr val="bg1"/>
              </a:solidFill>
              <a:ea typeface="Open Sans"/>
              <a:cs typeface="Calibri Light"/>
            </a:endParaRPr>
          </a:p>
          <a:p>
            <a:pPr algn="ctr"/>
            <a:r>
              <a:rPr lang="en-US" sz="900">
                <a:solidFill>
                  <a:schemeClr val="bg1"/>
                </a:solidFill>
                <a:latin typeface="Calibri" panose="020F0502020204030204"/>
                <a:cs typeface="Calibri Light"/>
              </a:rPr>
              <a:t> </a:t>
            </a:r>
            <a:endParaRPr lang="en-US" sz="900">
              <a:solidFill>
                <a:schemeClr val="bg1"/>
              </a:solidFill>
              <a:latin typeface="Metropolis Light"/>
              <a:cs typeface="Calibri Light"/>
            </a:endParaRPr>
          </a:p>
          <a:p>
            <a:pPr algn="ctr"/>
            <a:r>
              <a:rPr lang="en-US" sz="1100">
                <a:solidFill>
                  <a:schemeClr val="bg1"/>
                </a:solidFill>
              </a:rPr>
              <a:t>Past: Whirlpool, Huawei, Orange</a:t>
            </a:r>
            <a:endParaRPr lang="en-US" sz="1100">
              <a:solidFill>
                <a:schemeClr val="bg1"/>
              </a:solidFill>
              <a:ea typeface="Open Sans"/>
              <a:cs typeface="Open Sans"/>
            </a:endParaRPr>
          </a:p>
          <a:p>
            <a:pPr algn="ctr"/>
            <a:r>
              <a:rPr lang="en-US" sz="1100">
                <a:solidFill>
                  <a:schemeClr val="bg1"/>
                </a:solidFill>
              </a:rPr>
              <a:t>linkedin.com/in/joe-amendolara</a:t>
            </a:r>
            <a:endParaRPr lang="en-US" sz="1100">
              <a:solidFill>
                <a:schemeClr val="bg1"/>
              </a:solidFill>
              <a:ea typeface="Open Sans"/>
              <a:cs typeface="Open Sans"/>
            </a:endParaRPr>
          </a:p>
        </p:txBody>
      </p:sp>
      <p:sp>
        <p:nvSpPr>
          <p:cNvPr id="1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 wrap="none">
            <a:noAutofit/>
          </a:bodyPr>
          <a:lstStyle/>
          <a:p>
            <a:fld id="{CD4C9765-3386-4150-B8E3-1DE74B61C0D4}" type="slidenum">
              <a:rPr lang="en-US" smtClean="0"/>
              <a:t>12</a:t>
            </a:fld>
            <a:endParaRPr lang="en-US"/>
          </a:p>
        </p:txBody>
      </p:sp>
      <p:sp>
        <p:nvSpPr>
          <p:cNvPr id="1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Aviatrix Certified Engineer </a:t>
            </a:r>
          </a:p>
        </p:txBody>
      </p:sp>
    </p:spTree>
    <p:extLst>
      <p:ext uri="{BB962C8B-B14F-4D97-AF65-F5344CB8AC3E}">
        <p14:creationId xmlns:p14="http://schemas.microsoft.com/office/powerpoint/2010/main" val="2303657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z="3200"/>
              <a:t>Aviatrix Certified Engineer – Operations Day 2</a:t>
            </a:r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FEB6B44-9CBE-AB44-3AE3-7AE07B8A5C60}"/>
              </a:ext>
            </a:extLst>
          </p:cNvPr>
          <p:cNvGraphicFramePr>
            <a:graphicFrameLocks noGrp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734936114"/>
              </p:ext>
            </p:extLst>
          </p:nvPr>
        </p:nvGraphicFramePr>
        <p:xfrm>
          <a:off x="124890" y="1811154"/>
          <a:ext cx="6723826" cy="3124105"/>
        </p:xfrm>
        <a:graphic>
          <a:graphicData uri="http://schemas.openxmlformats.org/drawingml/2006/table">
            <a:tbl>
              <a:tblPr firstRow="1" bandRow="1">
                <a:solidFill>
                  <a:srgbClr val="D54102"/>
                </a:solidFill>
                <a:tableStyleId>{5C22544A-7EE6-4342-B048-85BDC9FD1C3A}</a:tableStyleId>
              </a:tblPr>
              <a:tblGrid>
                <a:gridCol w="4743443">
                  <a:extLst>
                    <a:ext uri="{9D8B030D-6E8A-4147-A177-3AD203B41FA5}">
                      <a16:colId xmlns:a16="http://schemas.microsoft.com/office/drawing/2014/main" val="3932228339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4015946249"/>
                    </a:ext>
                  </a:extLst>
                </a:gridCol>
                <a:gridCol w="1065983">
                  <a:extLst>
                    <a:ext uri="{9D8B030D-6E8A-4147-A177-3AD203B41FA5}">
                      <a16:colId xmlns:a16="http://schemas.microsoft.com/office/drawing/2014/main" val="447859227"/>
                    </a:ext>
                  </a:extLst>
                </a:gridCol>
              </a:tblGrid>
              <a:tr h="676391">
                <a:tc>
                  <a:txBody>
                    <a:bodyPr/>
                    <a:lstStyle/>
                    <a:p>
                      <a:pPr algn="ctr" fontAlgn="b">
                        <a:buClr>
                          <a:schemeClr val="lt1"/>
                        </a:buClr>
                        <a:defRPr>
                          <a:solidFill>
                            <a:schemeClr val="lt1"/>
                          </a:solidFill>
                        </a:defRPr>
                      </a:pPr>
                      <a:r>
                        <a:rPr lang="en-CA" sz="2800" b="1" i="0" u="none" strike="noStrike">
                          <a:solidFill>
                            <a:schemeClr val="lt1"/>
                          </a:solidFill>
                          <a:effectLst/>
                          <a:latin typeface="Calibri" panose="020F0502020204030204" pitchFamily="34" charset="0"/>
                        </a:rPr>
                        <a:t>Day-2 Afternoon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buClr>
                          <a:schemeClr val="lt1"/>
                        </a:buClr>
                        <a:defRPr>
                          <a:solidFill>
                            <a:schemeClr val="lt1"/>
                          </a:solidFill>
                        </a:defRPr>
                      </a:pPr>
                      <a:r>
                        <a:rPr lang="en-CA" sz="1800" u="none" strike="noStrike">
                          <a:solidFill>
                            <a:schemeClr val="lt1"/>
                          </a:solidFill>
                          <a:effectLst/>
                        </a:rPr>
                        <a:t>Approx. Duration</a:t>
                      </a:r>
                      <a:endParaRPr lang="en-CA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buClr>
                          <a:schemeClr val="lt1"/>
                        </a:buClr>
                        <a:defRPr>
                          <a:solidFill>
                            <a:schemeClr val="lt1"/>
                          </a:solidFill>
                        </a:defRPr>
                      </a:pPr>
                      <a:r>
                        <a:rPr lang="en-CA" sz="1800" u="none" strike="noStrike">
                          <a:solidFill>
                            <a:schemeClr val="lt1"/>
                          </a:solidFill>
                          <a:effectLst/>
                        </a:rPr>
                        <a:t>Start time</a:t>
                      </a:r>
                      <a:endParaRPr lang="en-CA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61496811"/>
                  </a:ext>
                </a:extLst>
              </a:tr>
              <a:tr h="345580">
                <a:tc>
                  <a:txBody>
                    <a:bodyPr/>
                    <a:lstStyle/>
                    <a:p>
                      <a:pPr algn="l" fontAlgn="b">
                        <a:buClr>
                          <a:schemeClr val="lt1"/>
                        </a:buClr>
                        <a:defRPr>
                          <a:solidFill>
                            <a:schemeClr val="lt1"/>
                          </a:solidFill>
                        </a:defRPr>
                      </a:pPr>
                      <a:r>
                        <a:rPr lang="en-CA" sz="1800" b="0" i="0" u="none" strike="noStrike">
                          <a:solidFill>
                            <a:schemeClr val="lt1"/>
                          </a:solidFill>
                          <a:effectLst/>
                          <a:latin typeface="Calibri" panose="020F0502020204030204" pitchFamily="34" charset="0"/>
                        </a:rPr>
                        <a:t>Lab 8 Distributed Cloud Firewall</a:t>
                      </a: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Clr>
                          <a:schemeClr val="lt1"/>
                        </a:buClr>
                        <a:defRPr>
                          <a:solidFill>
                            <a:schemeClr val="lt1"/>
                          </a:solidFill>
                        </a:defRPr>
                      </a:pPr>
                      <a:r>
                        <a:rPr lang="en-CA" sz="1800" u="none" strike="noStrike">
                          <a:solidFill>
                            <a:schemeClr val="lt1"/>
                          </a:solidFill>
                          <a:effectLst/>
                        </a:rPr>
                        <a:t>0:35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Clr>
                          <a:schemeClr val="lt1"/>
                        </a:buClr>
                        <a:defRPr>
                          <a:solidFill>
                            <a:schemeClr val="lt1"/>
                          </a:solidFill>
                        </a:defRPr>
                      </a:pPr>
                      <a:r>
                        <a:rPr lang="en-CA" sz="1800" u="none" strike="noStrike">
                          <a:solidFill>
                            <a:schemeClr val="lt1"/>
                          </a:solidFill>
                          <a:effectLst/>
                        </a:rPr>
                        <a:t>2:00 PM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9768670"/>
                  </a:ext>
                </a:extLst>
              </a:tr>
              <a:tr h="345580">
                <a:tc>
                  <a:txBody>
                    <a:bodyPr/>
                    <a:lstStyle/>
                    <a:p>
                      <a:pPr algn="l" fontAlgn="b">
                        <a:buClr>
                          <a:schemeClr val="lt1"/>
                        </a:buClr>
                        <a:defRPr>
                          <a:solidFill>
                            <a:schemeClr val="lt1"/>
                          </a:solidFill>
                        </a:defRPr>
                      </a:pPr>
                      <a:r>
                        <a:rPr lang="en-CA" sz="1800" u="none" strike="noStrike">
                          <a:solidFill>
                            <a:schemeClr val="lt1"/>
                          </a:solidFill>
                          <a:effectLst/>
                        </a:rPr>
                        <a:t>Lab 8 Resolution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D5410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Clr>
                          <a:schemeClr val="lt1"/>
                        </a:buClr>
                        <a:defRPr>
                          <a:solidFill>
                            <a:schemeClr val="lt1"/>
                          </a:solidFill>
                        </a:defRPr>
                      </a:pPr>
                      <a:r>
                        <a:rPr lang="en-CA" sz="1800" u="none" strike="noStrike">
                          <a:solidFill>
                            <a:schemeClr val="lt1"/>
                          </a:solidFill>
                          <a:effectLst/>
                        </a:rPr>
                        <a:t>0:20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D5410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Clr>
                          <a:schemeClr val="lt1"/>
                        </a:buClr>
                        <a:defRPr>
                          <a:solidFill>
                            <a:schemeClr val="lt1"/>
                          </a:solidFill>
                        </a:defRPr>
                      </a:pPr>
                      <a:r>
                        <a:rPr lang="en-CA" sz="1800" u="none" strike="noStrike">
                          <a:solidFill>
                            <a:schemeClr val="lt1"/>
                          </a:solidFill>
                          <a:effectLst/>
                        </a:rPr>
                        <a:t>2:35 PM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D5410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02213"/>
                  </a:ext>
                </a:extLst>
              </a:tr>
              <a:tr h="345597"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buClr>
                          <a:schemeClr val="lt1"/>
                        </a:buClr>
                        <a:defRPr>
                          <a:solidFill>
                            <a:schemeClr val="lt1"/>
                          </a:solidFill>
                        </a:defRPr>
                      </a:pPr>
                      <a:r>
                        <a:rPr lang="en-CA" sz="2800" b="1" u="none" strike="noStrike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Break</a:t>
                      </a: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Clr>
                          <a:schemeClr val="lt1"/>
                        </a:buClr>
                        <a:defRPr>
                          <a:solidFill>
                            <a:schemeClr val="lt1"/>
                          </a:solidFill>
                        </a:defRPr>
                      </a:pPr>
                      <a:r>
                        <a:rPr lang="en-CA" sz="1800" b="1" u="none" strike="noStrike">
                          <a:solidFill>
                            <a:schemeClr val="lt1"/>
                          </a:solidFill>
                          <a:effectLst/>
                        </a:rPr>
                        <a:t>0:10</a:t>
                      </a:r>
                      <a:endParaRPr lang="en-CA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Clr>
                          <a:schemeClr val="lt1"/>
                        </a:buClr>
                        <a:defRPr>
                          <a:solidFill>
                            <a:schemeClr val="lt1"/>
                          </a:solidFill>
                        </a:defRPr>
                      </a:pPr>
                      <a:r>
                        <a:rPr lang="en-CA" sz="1800" b="1" u="none" strike="noStrike">
                          <a:solidFill>
                            <a:schemeClr val="lt1"/>
                          </a:solidFill>
                          <a:effectLst/>
                        </a:rPr>
                        <a:t>2:55 PM</a:t>
                      </a:r>
                      <a:endParaRPr lang="en-CA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034880"/>
                  </a:ext>
                </a:extLst>
              </a:tr>
              <a:tr h="345597">
                <a:tc>
                  <a:txBody>
                    <a:bodyPr/>
                    <a:lstStyle/>
                    <a:p>
                      <a:pPr algn="l" fontAlgn="b">
                        <a:buClr>
                          <a:schemeClr val="lt1"/>
                        </a:buClr>
                        <a:defRPr>
                          <a:solidFill>
                            <a:schemeClr val="lt1"/>
                          </a:solidFill>
                        </a:defRPr>
                      </a:pPr>
                      <a:r>
                        <a:rPr lang="en-CA" sz="1800" b="0" i="0" u="none" strike="noStrike">
                          <a:solidFill>
                            <a:schemeClr val="lt1"/>
                          </a:solidFill>
                          <a:effectLst/>
                          <a:latin typeface="Calibri" panose="020F0502020204030204" pitchFamily="34" charset="0"/>
                        </a:rPr>
                        <a:t>Let’s Troubleshoot Together</a:t>
                      </a:r>
                    </a:p>
                  </a:txBody>
                  <a:tcPr marL="9525" marR="9525" marT="9525" marB="0" anchor="b">
                    <a:solidFill>
                      <a:srgbClr val="D5410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Clr>
                          <a:schemeClr val="lt1"/>
                        </a:buClr>
                        <a:defRPr>
                          <a:solidFill>
                            <a:schemeClr val="lt1"/>
                          </a:solidFill>
                        </a:defRPr>
                      </a:pPr>
                      <a:r>
                        <a:rPr lang="en-CA" sz="1800" b="0" i="0" u="none" strike="noStrike">
                          <a:solidFill>
                            <a:schemeClr val="lt1"/>
                          </a:solidFill>
                          <a:effectLst/>
                          <a:latin typeface="Calibri" panose="020F0502020204030204" pitchFamily="34" charset="0"/>
                        </a:rPr>
                        <a:t>1:30</a:t>
                      </a:r>
                    </a:p>
                  </a:txBody>
                  <a:tcPr marL="9525" marR="9525" marT="9525" marB="0" anchor="b">
                    <a:solidFill>
                      <a:srgbClr val="D5410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Clr>
                          <a:schemeClr val="lt1"/>
                        </a:buClr>
                        <a:defRPr>
                          <a:solidFill>
                            <a:schemeClr val="lt1"/>
                          </a:solidFill>
                        </a:defRPr>
                      </a:pPr>
                      <a:r>
                        <a:rPr lang="en-CA" sz="1800" b="0" i="0" u="none" strike="noStrike">
                          <a:solidFill>
                            <a:schemeClr val="lt1"/>
                          </a:solidFill>
                          <a:effectLst/>
                          <a:latin typeface="Calibri" panose="020F0502020204030204" pitchFamily="34" charset="0"/>
                        </a:rPr>
                        <a:t>3:05 PM </a:t>
                      </a:r>
                    </a:p>
                  </a:txBody>
                  <a:tcPr marL="9525" marR="9525" marT="9525" marB="0" anchor="b">
                    <a:solidFill>
                      <a:srgbClr val="D5410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402968"/>
                  </a:ext>
                </a:extLst>
              </a:tr>
              <a:tr h="487356">
                <a:tc>
                  <a:txBody>
                    <a:bodyPr/>
                    <a:lstStyle/>
                    <a:p>
                      <a:pPr marL="0" algn="l" defTabSz="914400" rtl="0" eaLnBrk="1" fontAlgn="b" latinLnBrk="0" hangingPunct="1">
                        <a:buClr>
                          <a:schemeClr val="lt1"/>
                        </a:buClr>
                        <a:defRPr>
                          <a:solidFill>
                            <a:schemeClr val="lt1"/>
                          </a:solidFill>
                        </a:defRPr>
                      </a:pPr>
                      <a:r>
                        <a:rPr lang="en-CA" sz="1800" b="0" i="0" u="none" strike="noStrike" kern="1200">
                          <a:solidFill>
                            <a:schemeClr val="lt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Scenario Learnings / Survey / Certification Process</a:t>
                      </a: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Clr>
                          <a:schemeClr val="lt1"/>
                        </a:buClr>
                        <a:defRPr>
                          <a:solidFill>
                            <a:schemeClr val="lt1"/>
                          </a:solidFill>
                        </a:defRPr>
                      </a:pPr>
                      <a:r>
                        <a:rPr lang="en-CA" sz="1800" b="0" u="none" strike="noStrike">
                          <a:solidFill>
                            <a:schemeClr val="lt1"/>
                          </a:solidFill>
                          <a:effectLst/>
                        </a:rPr>
                        <a:t>0:25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Clr>
                          <a:schemeClr val="lt1"/>
                        </a:buClr>
                        <a:defRPr>
                          <a:solidFill>
                            <a:schemeClr val="lt1"/>
                          </a:solidFill>
                        </a:defRPr>
                      </a:pPr>
                      <a:r>
                        <a:rPr lang="en-CA" sz="1800" b="0" u="none" strike="noStrike">
                          <a:solidFill>
                            <a:schemeClr val="lt1"/>
                          </a:solidFill>
                          <a:effectLst/>
                        </a:rPr>
                        <a:t>4:35 PM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160875"/>
                  </a:ext>
                </a:extLst>
              </a:tr>
              <a:tr h="487356">
                <a:tc>
                  <a:txBody>
                    <a:bodyPr/>
                    <a:lstStyle/>
                    <a:p>
                      <a:pPr algn="ctr" fontAlgn="b">
                        <a:buClr>
                          <a:schemeClr val="lt1"/>
                        </a:buClr>
                        <a:defRPr>
                          <a:solidFill>
                            <a:schemeClr val="lt1"/>
                          </a:solidFill>
                        </a:defRPr>
                      </a:pPr>
                      <a:r>
                        <a:rPr lang="en-CA" sz="2800" b="1" i="0" u="none" strike="noStrike">
                          <a:solidFill>
                            <a:schemeClr val="lt1"/>
                          </a:solidFill>
                          <a:effectLst/>
                          <a:latin typeface="Calibri" panose="020F0502020204030204" pitchFamily="34" charset="0"/>
                        </a:rPr>
                        <a:t>END</a:t>
                      </a:r>
                    </a:p>
                  </a:txBody>
                  <a:tcPr marL="9525" marR="9525" marT="9525" marB="0" anchor="b">
                    <a:solidFill>
                      <a:srgbClr val="D5410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Clr>
                          <a:schemeClr val="lt1"/>
                        </a:buClr>
                        <a:defRPr>
                          <a:solidFill>
                            <a:schemeClr val="lt1"/>
                          </a:solidFill>
                        </a:defRPr>
                      </a:pPr>
                      <a:r>
                        <a:rPr lang="en-CA" sz="1800" b="1" i="0" u="none" strike="noStrike">
                          <a:solidFill>
                            <a:schemeClr val="lt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endParaRPr lang="en-CA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D5410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Clr>
                          <a:schemeClr val="lt1"/>
                        </a:buClr>
                        <a:defRPr>
                          <a:solidFill>
                            <a:schemeClr val="lt1"/>
                          </a:solidFill>
                        </a:defRPr>
                      </a:pPr>
                      <a:r>
                        <a:rPr lang="en-CA" sz="1800" b="1" u="none" strike="noStrike">
                          <a:solidFill>
                            <a:schemeClr val="lt1"/>
                          </a:solidFill>
                          <a:effectLst/>
                        </a:rPr>
                        <a:t>5:00 PM</a:t>
                      </a:r>
                      <a:endParaRPr lang="en-CA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D5410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2459541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DCF6700F-4512-049C-2574-55689DC1047A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9410013" y="1847433"/>
            <a:ext cx="1578384" cy="3724616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chemeClr val="lt1"/>
              </a:buClr>
              <a:defRPr>
                <a:solidFill>
                  <a:schemeClr val="lt1"/>
                </a:solidFill>
              </a:defRPr>
            </a:pPr>
            <a:r>
              <a:rPr lang="en-US">
                <a:solidFill>
                  <a:schemeClr val="lt1"/>
                </a:solidFill>
                <a:latin typeface="Calibri" panose="020F0502020204030204"/>
              </a:rPr>
              <a:t> </a:t>
            </a:r>
            <a:endParaRPr lang="en-US">
              <a:solidFill>
                <a:schemeClr val="bg1"/>
              </a:solidFill>
              <a:latin typeface="Metropolis Light" pitchFamily="2" charset="77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7B445EA-36E8-56DE-9471-7C0A7646AB0B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7680494" y="1847433"/>
            <a:ext cx="1737135" cy="3724616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chemeClr val="lt1"/>
              </a:buClr>
              <a:defRPr>
                <a:solidFill>
                  <a:schemeClr val="lt1"/>
                </a:solidFill>
              </a:defRPr>
            </a:pPr>
            <a:r>
              <a:rPr lang="en-US">
                <a:solidFill>
                  <a:schemeClr val="lt1"/>
                </a:solidFill>
                <a:latin typeface="Calibri" panose="020F0502020204030204"/>
              </a:rPr>
              <a:t> </a:t>
            </a:r>
            <a:endParaRPr lang="en-US">
              <a:solidFill>
                <a:schemeClr val="bg1"/>
              </a:solidFill>
              <a:latin typeface="Metropolis Light" pitchFamily="2" charset="7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6518CF-A2D0-FB42-8B91-B9CDF2966272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7737173" y="1811154"/>
            <a:ext cx="31945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>
                <a:solidFill>
                  <a:schemeClr val="bg1"/>
                </a:solidFill>
                <a:latin typeface="Calibri" panose="020F0502020204030204"/>
                <a:cs typeface="Calibri Light"/>
              </a:rPr>
              <a:t>Meet the Presenter</a:t>
            </a:r>
          </a:p>
        </p:txBody>
      </p:sp>
      <p:pic>
        <p:nvPicPr>
          <p:cNvPr id="11" name="Picture 4">
            <a:extLst>
              <a:ext uri="{FF2B5EF4-FFF2-40B4-BE49-F238E27FC236}">
                <a16:creationId xmlns:a16="http://schemas.microsoft.com/office/drawing/2014/main" id="{A3219155-5192-7DCE-6AD2-F4D8F937FE52}"/>
              </a:ext>
            </a:extLst>
          </p:cNvPr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8521929" y="2272819"/>
            <a:ext cx="1495425" cy="1740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">
            <a:extLst>
              <a:ext uri="{FF2B5EF4-FFF2-40B4-BE49-F238E27FC236}">
                <a16:creationId xmlns:a16="http://schemas.microsoft.com/office/drawing/2014/main" id="{896646F7-C1A5-F06D-3BFC-65C838FAA906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7865525" y="4096759"/>
            <a:ext cx="2937841" cy="126492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>
                <a:solidFill>
                  <a:schemeClr val="bg1"/>
                </a:solidFill>
              </a:rPr>
              <a:t>Joe Amendolara</a:t>
            </a:r>
            <a:endParaRPr lang="en-US" b="1">
              <a:solidFill>
                <a:schemeClr val="bg1"/>
              </a:solidFill>
              <a:ea typeface="Open Sans"/>
              <a:cs typeface="Open Sans"/>
            </a:endParaRPr>
          </a:p>
          <a:p>
            <a:pPr algn="ctr"/>
            <a:r>
              <a:rPr lang="en-US" sz="1400">
                <a:solidFill>
                  <a:schemeClr val="bg1"/>
                </a:solidFill>
                <a:cs typeface="Calibri Light"/>
              </a:rPr>
              <a:t>Senior Solutions Architect, </a:t>
            </a:r>
          </a:p>
          <a:p>
            <a:pPr algn="ctr"/>
            <a:r>
              <a:rPr lang="en-US" sz="1400">
                <a:solidFill>
                  <a:schemeClr val="bg1"/>
                </a:solidFill>
                <a:cs typeface="Calibri Light"/>
              </a:rPr>
              <a:t>Aviatrix</a:t>
            </a:r>
            <a:endParaRPr lang="en-US" sz="1400">
              <a:solidFill>
                <a:schemeClr val="bg1"/>
              </a:solidFill>
              <a:ea typeface="Open Sans"/>
              <a:cs typeface="Calibri Light"/>
            </a:endParaRPr>
          </a:p>
          <a:p>
            <a:pPr algn="ctr"/>
            <a:r>
              <a:rPr lang="en-US" sz="900">
                <a:solidFill>
                  <a:schemeClr val="bg1"/>
                </a:solidFill>
                <a:latin typeface="Calibri" panose="020F0502020204030204"/>
                <a:cs typeface="Calibri Light"/>
              </a:rPr>
              <a:t> </a:t>
            </a:r>
            <a:endParaRPr lang="en-US" sz="900">
              <a:solidFill>
                <a:schemeClr val="bg1"/>
              </a:solidFill>
              <a:latin typeface="Metropolis Light"/>
              <a:cs typeface="Calibri Light"/>
            </a:endParaRPr>
          </a:p>
          <a:p>
            <a:pPr algn="ctr"/>
            <a:r>
              <a:rPr lang="en-US" sz="1100">
                <a:solidFill>
                  <a:schemeClr val="bg1"/>
                </a:solidFill>
              </a:rPr>
              <a:t>Past: Whirlpool, Huawei, Orange</a:t>
            </a:r>
            <a:endParaRPr lang="en-US" sz="1100">
              <a:solidFill>
                <a:schemeClr val="bg1"/>
              </a:solidFill>
              <a:ea typeface="Open Sans"/>
              <a:cs typeface="Open Sans"/>
            </a:endParaRPr>
          </a:p>
          <a:p>
            <a:pPr algn="ctr"/>
            <a:r>
              <a:rPr lang="en-US" sz="1100">
                <a:solidFill>
                  <a:schemeClr val="bg1"/>
                </a:solidFill>
              </a:rPr>
              <a:t>linkedin.com/in/joe-amendolara</a:t>
            </a:r>
            <a:endParaRPr lang="en-US" sz="1100">
              <a:solidFill>
                <a:schemeClr val="bg1"/>
              </a:solidFill>
              <a:ea typeface="Open Sans"/>
              <a:cs typeface="Open Sans"/>
            </a:endParaRPr>
          </a:p>
        </p:txBody>
      </p:sp>
      <p:sp>
        <p:nvSpPr>
          <p:cNvPr id="1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 wrap="none">
            <a:noAutofit/>
          </a:bodyPr>
          <a:lstStyle/>
          <a:p>
            <a:fld id="{FE2E84C4-B985-4C4A-94C7-427F1EDE7A0F}" type="slidenum">
              <a:rPr lang="en-US" smtClean="0"/>
              <a:t>13</a:t>
            </a:fld>
            <a:endParaRPr lang="en-US"/>
          </a:p>
        </p:txBody>
      </p:sp>
      <p:sp>
        <p:nvSpPr>
          <p:cNvPr id="1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Aviatrix Certified Engineer </a:t>
            </a:r>
          </a:p>
        </p:txBody>
      </p:sp>
    </p:spTree>
    <p:extLst>
      <p:ext uri="{BB962C8B-B14F-4D97-AF65-F5344CB8AC3E}">
        <p14:creationId xmlns:p14="http://schemas.microsoft.com/office/powerpoint/2010/main" val="1890290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7BEFB-15FD-7364-EB19-74D0835E2854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z="2800"/>
              <a:t>LAB TYPES: Validation Request / Change Request / Tshoot Request</a:t>
            </a:r>
          </a:p>
        </p:txBody>
      </p:sp>
      <p:sp>
        <p:nvSpPr>
          <p:cNvPr id="12" name="Content Placeholder 4">
            <a:extLst>
              <a:ext uri="{FF2B5EF4-FFF2-40B4-BE49-F238E27FC236}">
                <a16:creationId xmlns:a16="http://schemas.microsoft.com/office/drawing/2014/main" id="{6C1C0DAD-A415-F948-231F-33790B304196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393763" y="1194588"/>
            <a:ext cx="11567794" cy="51254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>
                  <a:lumMod val="60000"/>
                  <a:lumOff val="40000"/>
                </a:schemeClr>
              </a:buClr>
              <a:buSzTx/>
              <a:buFont typeface="Calibri" panose="020F0502020204030204" pitchFamily="34" charset="0"/>
              <a:buChar char="●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Tx/>
              <a:buSzPct val="95000"/>
              <a:buFont typeface="Calibri" panose="020F0502020204030204" pitchFamily="34" charset="0"/>
              <a:buChar char="●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Tx/>
              <a:buSzPct val="95000"/>
              <a:buFont typeface="Calibri" panose="020F0502020204030204" pitchFamily="34" charset="0"/>
              <a:buChar char="●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Tx/>
              <a:buSzPct val="95000"/>
              <a:buFont typeface="Calibri" panose="020F0502020204030204" pitchFamily="34" charset="0"/>
              <a:buChar char="●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Tx/>
              <a:buSzPct val="95000"/>
              <a:buFont typeface="Calibri" panose="020F0502020204030204" pitchFamily="34" charset="0"/>
              <a:buChar char="●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dk1"/>
              </a:buClr>
              <a:buNone/>
            </a:pPr>
            <a:r>
              <a:rPr lang="en-US" sz="2400" b="1"/>
              <a:t>Lab 1</a:t>
            </a:r>
            <a:r>
              <a:rPr lang="en-US" sz="2400"/>
              <a:t>: Network Domains </a:t>
            </a:r>
            <a:r>
              <a:rPr lang="en-US" sz="2400">
                <a:sym typeface="Wingdings" pitchFamily="2" charset="2"/>
              </a:rPr>
              <a:t> </a:t>
            </a:r>
            <a:r>
              <a:rPr lang="en-US" sz="2400" b="1">
                <a:solidFill>
                  <a:srgbClr val="00B050"/>
                </a:solidFill>
                <a:sym typeface="Wingdings" pitchFamily="2" charset="2"/>
              </a:rPr>
              <a:t>Validation Request </a:t>
            </a:r>
          </a:p>
          <a:p>
            <a:pPr marL="0" indent="0">
              <a:buClr>
                <a:schemeClr val="dk1"/>
              </a:buClr>
              <a:buNone/>
            </a:pPr>
            <a:r>
              <a:rPr lang="en-US" sz="2400" b="1"/>
              <a:t>Lab 2</a:t>
            </a:r>
            <a:r>
              <a:rPr lang="en-US" sz="2400"/>
              <a:t>: Connection Policy </a:t>
            </a:r>
            <a:r>
              <a:rPr lang="en-US" sz="2400">
                <a:sym typeface="Wingdings" pitchFamily="2" charset="2"/>
              </a:rPr>
              <a:t> </a:t>
            </a:r>
            <a:r>
              <a:rPr lang="en-US" sz="2400" b="1">
                <a:solidFill>
                  <a:srgbClr val="FFC000"/>
                </a:solidFill>
                <a:sym typeface="Wingdings" pitchFamily="2" charset="2"/>
              </a:rPr>
              <a:t>Change and Tshoot Request</a:t>
            </a:r>
            <a:r>
              <a:rPr lang="en-US" sz="2400" b="1">
                <a:solidFill>
                  <a:srgbClr val="FFC000"/>
                </a:solidFill>
              </a:rPr>
              <a:t> </a:t>
            </a:r>
          </a:p>
          <a:p>
            <a:pPr marL="0" indent="0">
              <a:buClr>
                <a:schemeClr val="dk1"/>
              </a:buClr>
              <a:buNone/>
            </a:pPr>
            <a:r>
              <a:rPr lang="en-US" sz="2400" b="1"/>
              <a:t>Lab 3</a:t>
            </a:r>
            <a:r>
              <a:rPr lang="en-US" sz="2400"/>
              <a:t>: FireNet – Interface </a:t>
            </a:r>
            <a:r>
              <a:rPr lang="en-US" sz="2400">
                <a:sym typeface="Wingdings" pitchFamily="2" charset="2"/>
              </a:rPr>
              <a:t> </a:t>
            </a:r>
            <a:r>
              <a:rPr lang="en-US" sz="2400" b="1" err="1">
                <a:solidFill>
                  <a:srgbClr val="C00000"/>
                </a:solidFill>
                <a:sym typeface="Wingdings" pitchFamily="2" charset="2"/>
              </a:rPr>
              <a:t>Tshoot Request </a:t>
            </a:r>
          </a:p>
          <a:p>
            <a:pPr marL="0" indent="0">
              <a:buClr>
                <a:schemeClr val="dk1"/>
              </a:buClr>
              <a:buNone/>
            </a:pPr>
            <a:r>
              <a:rPr lang="en-US" sz="2400" b="1"/>
              <a:t>Lab 4</a:t>
            </a:r>
            <a:r>
              <a:rPr lang="en-US" sz="2400"/>
              <a:t>: FireNet – Routes </a:t>
            </a:r>
            <a:r>
              <a:rPr lang="en-US" sz="2400">
                <a:sym typeface="Wingdings" pitchFamily="2" charset="2"/>
              </a:rPr>
              <a:t> </a:t>
            </a:r>
            <a:r>
              <a:rPr lang="en-US" sz="2400" b="1" err="1">
                <a:solidFill>
                  <a:srgbClr val="C00000"/>
                </a:solidFill>
                <a:sym typeface="Wingdings" pitchFamily="2" charset="2"/>
              </a:rPr>
              <a:t>Tshoot Request </a:t>
            </a:r>
          </a:p>
          <a:p>
            <a:pPr marL="0" indent="0">
              <a:buClr>
                <a:schemeClr val="dk1"/>
              </a:buClr>
              <a:buNone/>
            </a:pPr>
            <a:r>
              <a:rPr lang="en-US" sz="2400" b="1"/>
              <a:t>Lab 5</a:t>
            </a:r>
            <a:r>
              <a:rPr lang="en-US" sz="2400"/>
              <a:t>: Routes Manipulation &amp; NAT </a:t>
            </a:r>
            <a:r>
              <a:rPr lang="en-US" sz="2400">
                <a:sym typeface="Wingdings" pitchFamily="2" charset="2"/>
              </a:rPr>
              <a:t> </a:t>
            </a:r>
            <a:r>
              <a:rPr lang="en-US" sz="2400" b="1" err="1">
                <a:solidFill>
                  <a:srgbClr val="C00000"/>
                </a:solidFill>
                <a:sym typeface="Wingdings" pitchFamily="2" charset="2"/>
              </a:rPr>
              <a:t>Tshoot Request </a:t>
            </a:r>
          </a:p>
          <a:p>
            <a:pPr marL="0" indent="0">
              <a:buClr>
                <a:schemeClr val="dk1"/>
              </a:buClr>
              <a:buNone/>
            </a:pPr>
            <a:r>
              <a:rPr lang="en-US" sz="2400" b="1"/>
              <a:t>Lab 6</a:t>
            </a:r>
            <a:r>
              <a:rPr lang="en-US" sz="2400"/>
              <a:t>: Site2Cloud </a:t>
            </a:r>
            <a:r>
              <a:rPr lang="en-US" sz="2400">
                <a:sym typeface="Wingdings" pitchFamily="2" charset="2"/>
              </a:rPr>
              <a:t></a:t>
            </a:r>
            <a:r>
              <a:rPr lang="en-US" sz="2400" b="1">
                <a:solidFill>
                  <a:srgbClr val="FFC000"/>
                </a:solidFill>
                <a:sym typeface="Wingdings" pitchFamily="2" charset="2"/>
              </a:rPr>
              <a:t> 2x Change Requests</a:t>
            </a:r>
          </a:p>
          <a:p>
            <a:pPr marL="0" indent="0">
              <a:buClr>
                <a:schemeClr val="dk1"/>
              </a:buClr>
              <a:buNone/>
            </a:pPr>
            <a:r>
              <a:rPr lang="en-US" sz="2400" b="1"/>
              <a:t>Lab 7</a:t>
            </a:r>
            <a:r>
              <a:rPr lang="en-US" sz="2400"/>
              <a:t>: Secure Egress</a:t>
            </a:r>
            <a:r>
              <a:rPr lang="en-US" sz="2400">
                <a:sym typeface="Wingdings" pitchFamily="2" charset="2"/>
              </a:rPr>
              <a:t> </a:t>
            </a:r>
            <a:r>
              <a:rPr lang="en-US" sz="2400" b="1">
                <a:solidFill>
                  <a:srgbClr val="FFC000"/>
                </a:solidFill>
                <a:sym typeface="Wingdings" pitchFamily="2" charset="2"/>
              </a:rPr>
              <a:t>Change Request</a:t>
            </a:r>
          </a:p>
          <a:p>
            <a:pPr marL="0" indent="0">
              <a:buClr>
                <a:schemeClr val="dk1"/>
              </a:buClr>
              <a:buNone/>
            </a:pPr>
            <a:r>
              <a:rPr lang="en-US" sz="2400" b="1"/>
              <a:t>Lab 8</a:t>
            </a:r>
            <a:r>
              <a:rPr lang="en-US" sz="2400"/>
              <a:t>: Distributed Cloud Firewall </a:t>
            </a:r>
            <a:r>
              <a:rPr lang="en-US" sz="2400">
                <a:sym typeface="Wingdings" pitchFamily="2" charset="2"/>
              </a:rPr>
              <a:t> </a:t>
            </a:r>
            <a:r>
              <a:rPr lang="en-US" sz="2400" b="1">
                <a:solidFill>
                  <a:srgbClr val="FFC000"/>
                </a:solidFill>
                <a:sym typeface="Wingdings" pitchFamily="2" charset="2"/>
              </a:rPr>
              <a:t>Change Request</a:t>
            </a: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Open Sans"/>
            </a:endParaRPr>
          </a:p>
          <a:p>
            <a:pPr marL="669282" marR="0" lvl="1" indent="-342900" algn="l" defTabSz="914400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Tx/>
              <a:buSzPct val="95000"/>
              <a:buFont typeface="+mj-lt"/>
              <a:buAutoNum type="arabicParenR"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  <a:p>
            <a:pPr marL="669282" marR="0" lvl="1" indent="-342900" algn="l" defTabSz="914400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Tx/>
              <a:buSzPct val="95000"/>
              <a:buFont typeface="+mj-lt"/>
              <a:buAutoNum type="arabicParenR"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1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 wrap="none">
            <a:noAutofit/>
          </a:bodyPr>
          <a:lstStyle/>
          <a:p>
            <a:fld id="{ABE81558-E53C-49C5-A0CB-5DEF3C922B50}" type="slidenum">
              <a:rPr lang="en-US" smtClean="0"/>
              <a:t>14</a:t>
            </a:fld>
            <a:endParaRPr lang="en-US"/>
          </a:p>
        </p:txBody>
      </p:sp>
      <p:sp>
        <p:nvSpPr>
          <p:cNvPr id="1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Aviatrix Certified Engineer </a:t>
            </a:r>
          </a:p>
        </p:txBody>
      </p:sp>
    </p:spTree>
    <p:extLst>
      <p:ext uri="{BB962C8B-B14F-4D97-AF65-F5344CB8AC3E}">
        <p14:creationId xmlns:p14="http://schemas.microsoft.com/office/powerpoint/2010/main" val="1284114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88E3C294-239A-B0B0-EBBC-C1A60D2CFA77}"/>
              </a:ext>
            </a:extLst>
          </p:cNvPr>
          <p:cNvSpPr txBox="1">
            <a:spLocks/>
          </p:cNvSpPr>
          <p:nvPr/>
        </p:nvSpPr>
        <p:spPr>
          <a:xfrm>
            <a:off x="7855917" y="306880"/>
            <a:ext cx="4336083" cy="523220"/>
          </a:xfrm>
          <a:prstGeom prst="rect">
            <a:avLst/>
          </a:prstGeom>
        </p:spPr>
        <p:txBody>
          <a:bodyPr tIns="0" bIns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4000"/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84000"/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84000"/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84000"/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84000"/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>
                <a:hlinkClick r:id="rId2"/>
              </a:rPr>
              <a:t>https://aviatrix.com/ace/</a:t>
            </a:r>
            <a:r>
              <a:rPr lang="en-US" sz="2000" b="1" dirty="0"/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E22D51F-17F5-73CD-EDF5-2F20C8E58BA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0B06D-F489-48FF-A885-ABB74CD5C952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FCC61ACD-6BE9-395B-7D26-F5C892BEBF95}"/>
              </a:ext>
            </a:extLst>
          </p:cNvPr>
          <p:cNvSpPr txBox="1">
            <a:spLocks/>
          </p:cNvSpPr>
          <p:nvPr/>
        </p:nvSpPr>
        <p:spPr>
          <a:xfrm>
            <a:off x="669140" y="182294"/>
            <a:ext cx="6726225" cy="480596"/>
          </a:xfrm>
          <a:prstGeom prst="rect">
            <a:avLst/>
          </a:prstGeom>
        </p:spPr>
        <p:txBody>
          <a:bodyPr vert="horz" lIns="91440" tIns="0" rIns="91440" bIns="0" rtlCol="0" anchor="t" anchorCtr="0">
            <a:no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733" b="0" i="0" kern="1200">
                <a:solidFill>
                  <a:schemeClr val="tx1"/>
                </a:solidFill>
                <a:latin typeface="Metropolis" pitchFamily="2" charset="77"/>
                <a:ea typeface="Metropolis Light" pitchFamily="2" charset="77"/>
                <a:cs typeface="Metropolis" pitchFamily="2" charset="77"/>
              </a:defRPr>
            </a:lvl1pPr>
          </a:lstStyle>
          <a:p>
            <a:pPr lvl="0">
              <a:defRPr/>
            </a:pPr>
            <a:r>
              <a:rPr lang="en-US" sz="2400" b="1" dirty="0">
                <a:solidFill>
                  <a:schemeClr val="accent1"/>
                </a:solidFill>
              </a:rPr>
              <a:t>ACE </a:t>
            </a:r>
            <a:r>
              <a:rPr lang="en-US" sz="2400" b="1" dirty="0" err="1">
                <a:solidFill>
                  <a:schemeClr val="accent1"/>
                </a:solidFill>
              </a:rPr>
              <a:t>Multicloud</a:t>
            </a:r>
            <a:r>
              <a:rPr lang="en-US" sz="2400" b="1" dirty="0">
                <a:solidFill>
                  <a:schemeClr val="accent1"/>
                </a:solidFill>
              </a:rPr>
              <a:t> Networking Learning Paths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F28C6D7-8832-39CE-D304-C486DA7167E8}"/>
              </a:ext>
            </a:extLst>
          </p:cNvPr>
          <p:cNvSpPr txBox="1"/>
          <p:nvPr/>
        </p:nvSpPr>
        <p:spPr>
          <a:xfrm>
            <a:off x="320691" y="488468"/>
            <a:ext cx="6726225" cy="3416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solidFill>
                  <a:srgbClr val="00B0F0"/>
                </a:solidFill>
                <a:latin typeface="+mn-lt"/>
                <a:ea typeface="+mj-ea"/>
                <a:cs typeface="+mj-cs"/>
              </a:rPr>
              <a:t>The industry’s first and only </a:t>
            </a:r>
            <a:r>
              <a:rPr lang="en-US" sz="1800" dirty="0" err="1">
                <a:solidFill>
                  <a:srgbClr val="00B0F0"/>
                </a:solidFill>
                <a:latin typeface="+mn-lt"/>
                <a:ea typeface="+mj-ea"/>
                <a:cs typeface="+mj-cs"/>
              </a:rPr>
              <a:t>multicloud</a:t>
            </a:r>
            <a:r>
              <a:rPr lang="en-US" sz="1800" dirty="0">
                <a:solidFill>
                  <a:srgbClr val="00B0F0"/>
                </a:solidFill>
                <a:latin typeface="+mn-lt"/>
                <a:ea typeface="+mj-ea"/>
                <a:cs typeface="+mj-cs"/>
              </a:rPr>
              <a:t> networking certification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09FD8966-09B9-F202-7BED-5AE38F0B48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8272" y="921866"/>
            <a:ext cx="1365504" cy="1536192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842C2F24-CD42-0F55-0AC5-4F2E69C221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0174" y="3749234"/>
            <a:ext cx="1365504" cy="1536192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CE5B98D3-0A5B-086C-15C8-548722138E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42665" y="3729965"/>
            <a:ext cx="1365503" cy="1536192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7D326F7D-E784-69AB-7CD3-75EB54FD1CD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61135" y="932891"/>
            <a:ext cx="1362938" cy="1533305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34CEC7E3-59A7-F9C6-2DAA-3A8640C9060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46943" y="902528"/>
            <a:ext cx="1365504" cy="1536192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E6392F56-608C-D49C-BF9B-6EAF0BD9AC93}"/>
              </a:ext>
            </a:extLst>
          </p:cNvPr>
          <p:cNvSpPr txBox="1"/>
          <p:nvPr/>
        </p:nvSpPr>
        <p:spPr>
          <a:xfrm>
            <a:off x="1196920" y="2458058"/>
            <a:ext cx="146685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6 Hours </a:t>
            </a:r>
          </a:p>
          <a:p>
            <a:pPr algn="ctr"/>
            <a:r>
              <a:rPr lang="en-US" sz="1400" dirty="0"/>
              <a:t>Learn CSP networking basics and review Aviatrix features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2808B90-1655-7EDF-03B6-46DA2B842921}"/>
              </a:ext>
            </a:extLst>
          </p:cNvPr>
          <p:cNvSpPr txBox="1"/>
          <p:nvPr/>
        </p:nvSpPr>
        <p:spPr>
          <a:xfrm>
            <a:off x="-136268" y="1376516"/>
            <a:ext cx="14668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/>
              <a:t>Standard</a:t>
            </a:r>
            <a:r>
              <a:rPr lang="en-US" b="1" dirty="0"/>
              <a:t> Learning Path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BE52DCB-7188-838B-4B54-D65AB4711179}"/>
              </a:ext>
            </a:extLst>
          </p:cNvPr>
          <p:cNvSpPr txBox="1"/>
          <p:nvPr/>
        </p:nvSpPr>
        <p:spPr>
          <a:xfrm>
            <a:off x="-187476" y="4191229"/>
            <a:ext cx="16108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Optional </a:t>
            </a:r>
            <a:r>
              <a:rPr lang="en-US" b="1" u="sng" dirty="0"/>
              <a:t>Specialty</a:t>
            </a:r>
            <a:r>
              <a:rPr lang="en-US" b="1" dirty="0"/>
              <a:t> Trainings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80292B3-2719-3327-2FA9-63AF67A84EA0}"/>
              </a:ext>
            </a:extLst>
          </p:cNvPr>
          <p:cNvSpPr txBox="1"/>
          <p:nvPr/>
        </p:nvSpPr>
        <p:spPr>
          <a:xfrm>
            <a:off x="1490185" y="5372976"/>
            <a:ext cx="180478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/>
              <a:t>4 Hours</a:t>
            </a:r>
          </a:p>
          <a:p>
            <a:pPr algn="ctr"/>
            <a:r>
              <a:rPr lang="en-US" sz="1400" dirty="0"/>
              <a:t>Use </a:t>
            </a:r>
            <a:r>
              <a:rPr lang="en-US" sz="1400" dirty="0" err="1"/>
              <a:t>IaC</a:t>
            </a:r>
            <a:r>
              <a:rPr lang="en-US" sz="1400" dirty="0"/>
              <a:t> tools to build, enhance, and secure</a:t>
            </a:r>
            <a:br>
              <a:rPr lang="en-US" sz="1400" dirty="0"/>
            </a:br>
            <a:r>
              <a:rPr lang="en-US" sz="1400" dirty="0"/>
              <a:t> infrastructure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CE73DD1-D08C-D3F8-751A-CA964FF5C02D}"/>
              </a:ext>
            </a:extLst>
          </p:cNvPr>
          <p:cNvSpPr txBox="1"/>
          <p:nvPr/>
        </p:nvSpPr>
        <p:spPr>
          <a:xfrm>
            <a:off x="4584105" y="2472864"/>
            <a:ext cx="1804783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/>
              <a:t>3 Days </a:t>
            </a:r>
          </a:p>
          <a:p>
            <a:pPr algn="ctr"/>
            <a:r>
              <a:rPr lang="en-US" sz="1400" dirty="0"/>
              <a:t>Deploy proven design patterns for a multicloud network architecture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B4B597B-2529-6E55-AB11-CFA5351095A8}"/>
              </a:ext>
            </a:extLst>
          </p:cNvPr>
          <p:cNvSpPr txBox="1"/>
          <p:nvPr/>
        </p:nvSpPr>
        <p:spPr>
          <a:xfrm>
            <a:off x="7981274" y="2474893"/>
            <a:ext cx="2096841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/>
              <a:t>Weeks</a:t>
            </a:r>
          </a:p>
          <a:p>
            <a:pPr algn="ctr"/>
            <a:r>
              <a:rPr lang="en-US" sz="1400" dirty="0"/>
              <a:t>Design a highly available, scalable, and secure multicloud architecture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CA0132D-AEC9-4F06-12EE-7C6B3A519E62}"/>
              </a:ext>
            </a:extLst>
          </p:cNvPr>
          <p:cNvSpPr txBox="1"/>
          <p:nvPr/>
        </p:nvSpPr>
        <p:spPr>
          <a:xfrm>
            <a:off x="5758901" y="5329502"/>
            <a:ext cx="136550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/>
              <a:t>16 Hours</a:t>
            </a:r>
          </a:p>
          <a:p>
            <a:pPr algn="ctr"/>
            <a:r>
              <a:rPr lang="en-US" sz="1400" dirty="0"/>
              <a:t>Troubleshoot real-world Day 2 cloud issues​</a:t>
            </a:r>
          </a:p>
        </p:txBody>
      </p:sp>
      <p:sp>
        <p:nvSpPr>
          <p:cNvPr id="44" name="Right Arrow 43">
            <a:extLst>
              <a:ext uri="{FF2B5EF4-FFF2-40B4-BE49-F238E27FC236}">
                <a16:creationId xmlns:a16="http://schemas.microsoft.com/office/drawing/2014/main" id="{E2D81D6A-DEA8-1E8D-0FEA-B6A2703D95BC}"/>
              </a:ext>
            </a:extLst>
          </p:cNvPr>
          <p:cNvSpPr/>
          <p:nvPr/>
        </p:nvSpPr>
        <p:spPr>
          <a:xfrm>
            <a:off x="3294969" y="1550386"/>
            <a:ext cx="654783" cy="3521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ight Arrow 44">
            <a:extLst>
              <a:ext uri="{FF2B5EF4-FFF2-40B4-BE49-F238E27FC236}">
                <a16:creationId xmlns:a16="http://schemas.microsoft.com/office/drawing/2014/main" id="{F35BE181-34B1-B790-AE77-2114719E711D}"/>
              </a:ext>
            </a:extLst>
          </p:cNvPr>
          <p:cNvSpPr/>
          <p:nvPr/>
        </p:nvSpPr>
        <p:spPr>
          <a:xfrm>
            <a:off x="6880777" y="1523444"/>
            <a:ext cx="654783" cy="3521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369A1F8B-8866-62A1-70C1-CB8FC1CD8ACA}"/>
              </a:ext>
            </a:extLst>
          </p:cNvPr>
          <p:cNvCxnSpPr>
            <a:cxnSpLocks/>
          </p:cNvCxnSpPr>
          <p:nvPr/>
        </p:nvCxnSpPr>
        <p:spPr>
          <a:xfrm>
            <a:off x="-200418" y="3661683"/>
            <a:ext cx="123924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0E5CFA9-E746-26FA-21C0-20D67371F4F2}"/>
              </a:ext>
            </a:extLst>
          </p:cNvPr>
          <p:cNvSpPr txBox="1"/>
          <p:nvPr/>
        </p:nvSpPr>
        <p:spPr>
          <a:xfrm>
            <a:off x="3570129" y="5287672"/>
            <a:ext cx="180478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/>
              <a:t>4 Hours</a:t>
            </a:r>
          </a:p>
          <a:p>
            <a:pPr algn="ctr"/>
            <a:r>
              <a:rPr lang="en-US" sz="1400" dirty="0"/>
              <a:t>Use the Aviatrix backbone to build hybrid connections</a:t>
            </a:r>
          </a:p>
        </p:txBody>
      </p:sp>
      <p:pic>
        <p:nvPicPr>
          <p:cNvPr id="12" name="Picture 11" descr="A hexagon shaped label with white and blue text&#10;&#10;Description automatically generated">
            <a:extLst>
              <a:ext uri="{FF2B5EF4-FFF2-40B4-BE49-F238E27FC236}">
                <a16:creationId xmlns:a16="http://schemas.microsoft.com/office/drawing/2014/main" id="{025B553B-E17C-2F1D-2372-16BB423ACFD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70819" y="3729965"/>
            <a:ext cx="1365503" cy="153101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F7998D3-F6F8-55A9-F070-873EAFDF9D7B}"/>
              </a:ext>
            </a:extLst>
          </p:cNvPr>
          <p:cNvSpPr txBox="1"/>
          <p:nvPr/>
        </p:nvSpPr>
        <p:spPr>
          <a:xfrm>
            <a:off x="7821074" y="5260983"/>
            <a:ext cx="1365504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/>
              <a:t>4 Hours</a:t>
            </a:r>
          </a:p>
          <a:p>
            <a:pPr algn="ctr"/>
            <a:r>
              <a:rPr lang="en-US" sz="1400" dirty="0"/>
              <a:t>How to secure the network deployed inside the cloud</a:t>
            </a:r>
          </a:p>
        </p:txBody>
      </p:sp>
      <p:pic>
        <p:nvPicPr>
          <p:cNvPr id="3" name="Picture 2" descr="A hexagon shaped label with text&#10;&#10;Description automatically generated">
            <a:extLst>
              <a:ext uri="{FF2B5EF4-FFF2-40B4-BE49-F238E27FC236}">
                <a16:creationId xmlns:a16="http://schemas.microsoft.com/office/drawing/2014/main" id="{3C620996-DEFD-F3A2-E0E2-A64F79690131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62274" y="3734165"/>
            <a:ext cx="1420495" cy="1598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941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195A2219-B3F3-2292-0362-8E701D370CFA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1114261" y="5657078"/>
            <a:ext cx="3890962" cy="799184"/>
          </a:xfrm>
        </p:spPr>
        <p:txBody>
          <a:bodyPr tIns="0" bIns="0" anchor="t" anchorCtr="0">
            <a:noAutofit/>
          </a:bodyPr>
          <a:lstStyle>
            <a:defPPr>
              <a:defRPr lang="en-US"/>
            </a:defPPr>
            <a:lvl1pPr marL="0" indent="0" algn="l" defTabSz="914377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2667" b="0" i="0" kern="1200">
                <a:solidFill>
                  <a:schemeClr val="accent1"/>
                </a:solidFill>
                <a:latin typeface="Metropolis Light" pitchFamily="2" charset="77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838179" indent="-380990" algn="l" defTabSz="914377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133" b="0" i="0" kern="1200">
                <a:solidFill>
                  <a:srgbClr val="2F2F2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 marL="1142971" indent="-228594" algn="l" defTabSz="914377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133" b="0" i="0" kern="1200">
                <a:solidFill>
                  <a:srgbClr val="2F2F2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 marL="1752556" indent="-380990" algn="l" defTabSz="914377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133" b="0" i="0" kern="1200">
                <a:solidFill>
                  <a:srgbClr val="2F2F2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 marL="2057349" indent="-228594" algn="l" defTabSz="914377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133" b="0" i="0" kern="1200">
                <a:solidFill>
                  <a:srgbClr val="2F2F2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defTabSz="914400" fontAlgn="auto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dk1">
                  <a:lumMod val="60000"/>
                  <a:lumOff val="40000"/>
                </a:schemeClr>
              </a:buClr>
              <a:buSzTx/>
              <a:defRPr/>
            </a:pPr>
            <a:r>
              <a:rPr lang="en-US" sz="2000" b="1">
                <a:solidFill>
                  <a:schemeClr val="dk1"/>
                </a:solidFill>
                <a:latin typeface="+mn-lt"/>
                <a:ea typeface="+mn-ea"/>
                <a:cs typeface="+mn-cs"/>
                <a:hlinkClick r:id="rId15"/>
              </a:rPr>
              <a:t>https://community.aviatrix.com</a:t>
            </a:r>
            <a:endParaRPr lang="en-US" sz="2000" b="1">
              <a:solidFill>
                <a:srgbClr val="0070C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47BE5C5-0A6F-7B1F-86A9-C23DDB800A19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282302" y="330331"/>
            <a:ext cx="3841752" cy="480596"/>
          </a:xfrm>
          <a:prstGeom prst="rect">
            <a:avLst/>
          </a:prstGeom>
        </p:spPr>
        <p:txBody>
          <a:bodyPr vert="horz" lIns="91440" tIns="0" rIns="91440" bIns="0" rtlCol="0" anchor="t" anchorCtr="0">
            <a:noAutofit/>
          </a:bodyPr>
          <a:lstStyle>
            <a:defPPr>
              <a:defRPr lang="en-US"/>
            </a:defPPr>
            <a:lvl1pPr marL="0"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733" b="0" i="0" kern="1200">
                <a:solidFill>
                  <a:schemeClr val="tx1"/>
                </a:solidFill>
                <a:latin typeface="Metropolis" pitchFamily="2" charset="77"/>
                <a:ea typeface="Metropolis Light" pitchFamily="2" charset="77"/>
                <a:cs typeface="Metropolis" pitchFamily="2" charset="77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>
                <a:latin typeface="Calibri" panose="020F0502020204030204"/>
              </a:defRPr>
            </a:pPr>
            <a:r>
              <a:rPr lang="en-US" sz="2400" b="1">
                <a:solidFill>
                  <a:schemeClr val="accent1"/>
                </a:solidFill>
                <a:latin typeface="+mn-lt"/>
                <a:ea typeface="+mj-ea"/>
                <a:cs typeface="+mj-cs"/>
              </a:rPr>
              <a:t>Join the ACE Community</a:t>
            </a:r>
          </a:p>
        </p:txBody>
      </p:sp>
      <p:pic>
        <p:nvPicPr>
          <p:cNvPr id="8" name="Picture 4" descr="Community | Tripal">
            <a:extLst>
              <a:ext uri="{FF2B5EF4-FFF2-40B4-BE49-F238E27FC236}">
                <a16:creationId xmlns:a16="http://schemas.microsoft.com/office/drawing/2014/main" id="{82F51F0D-276E-8FE3-7AA4-93C934237856}"/>
              </a:ext>
            </a:extLst>
          </p:cNvPr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639433" y="2842176"/>
            <a:ext cx="2446173" cy="2434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3FA5303-08A7-997D-9191-D09E853ADC72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556455" y="1037677"/>
            <a:ext cx="5006573" cy="523220"/>
          </a:xfrm>
          <a:prstGeom prst="rect">
            <a:avLst/>
          </a:prstGeom>
          <a:solidFill>
            <a:schemeClr val="accent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9pPr>
          </a:lstStyle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lt1"/>
              </a:buClr>
              <a:buSzTx/>
              <a:buFontTx/>
              <a:buNone/>
              <a:defRPr>
                <a:solidFill>
                  <a:schemeClr val="lt1"/>
                </a:solidFill>
              </a:defRPr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Calibri" panose="020F0502020204030204"/>
                <a:ea typeface="+mn-ea"/>
                <a:cs typeface="Calibri Light"/>
              </a:rPr>
              <a:t>Join hands with fellow Network Engineers,</a:t>
            </a:r>
            <a:r>
              <a:rPr kumimoji="0" lang="en-US" sz="1400" b="0" i="0" u="none" strike="noStrike" kern="1200" cap="none" spc="0" normalizeH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Calibri" panose="020F0502020204030204"/>
                <a:ea typeface="+mn-ea"/>
                <a:cs typeface="Calibri Light"/>
              </a:rPr>
              <a:t> 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Calibri" panose="020F0502020204030204"/>
                <a:ea typeface="+mn-ea"/>
                <a:cs typeface="Calibri Light"/>
              </a:rPr>
              <a:t>help lead transformation in your orgs, and grow your careers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0CCEF32-C401-334C-D056-D484386D15C7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7" cstate="print">
            <a:alphaModFix amt="61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98548" y="1733220"/>
            <a:ext cx="5563266" cy="94216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7" name="Title 1">
            <a:extLst>
              <a:ext uri="{FF2B5EF4-FFF2-40B4-BE49-F238E27FC236}">
                <a16:creationId xmlns:a16="http://schemas.microsoft.com/office/drawing/2014/main" id="{FCC61ACD-6BE9-395B-7D26-F5C892BEBF95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8223810" y="366181"/>
            <a:ext cx="3535017" cy="480596"/>
          </a:xfrm>
          <a:prstGeom prst="rect">
            <a:avLst/>
          </a:prstGeom>
        </p:spPr>
        <p:txBody>
          <a:bodyPr vert="horz" lIns="91440" tIns="0" rIns="91440" bIns="0" rtlCol="0" anchor="t" anchorCtr="0">
            <a:noAutofit/>
          </a:bodyPr>
          <a:lstStyle>
            <a:defPPr>
              <a:defRPr lang="en-US"/>
            </a:defPPr>
            <a:lvl1pPr marL="0"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733" b="0" i="0" kern="1200">
                <a:solidFill>
                  <a:schemeClr val="tx1"/>
                </a:solidFill>
                <a:latin typeface="Metropolis" pitchFamily="2" charset="77"/>
                <a:ea typeface="Metropolis Light" pitchFamily="2" charset="77"/>
                <a:cs typeface="Metropolis" pitchFamily="2" charset="77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>
                <a:latin typeface="Calibri" panose="020F0502020204030204"/>
              </a:defRPr>
            </a:pPr>
            <a:r>
              <a:rPr lang="en-US" sz="2400" b="1">
                <a:solidFill>
                  <a:schemeClr val="accent1"/>
                </a:solidFill>
                <a:latin typeface="Calibri" panose="020F0502020204030204"/>
              </a:rPr>
              <a:t>POD &amp; Lab Guides</a:t>
            </a:r>
          </a:p>
        </p:txBody>
      </p:sp>
      <p:pic>
        <p:nvPicPr>
          <p:cNvPr id="12" name="Picture 11" descr="A black background with red and blue text&#10;&#10;Description automatically generated">
            <a:extLst>
              <a:ext uri="{FF2B5EF4-FFF2-40B4-BE49-F238E27FC236}">
                <a16:creationId xmlns:a16="http://schemas.microsoft.com/office/drawing/2014/main" id="{28A74274-03AE-1901-7EC6-7C6866109CCC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83239" y="3237987"/>
            <a:ext cx="3352800" cy="1384300"/>
          </a:xfrm>
          <a:prstGeom prst="rect">
            <a:avLst/>
          </a:prstGeom>
        </p:spPr>
      </p:pic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44ABFC84-C06F-DCCF-6C51-37FF8EF8DB91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6050984" y="5657078"/>
            <a:ext cx="6417310" cy="397843"/>
          </a:xfrm>
        </p:spPr>
        <p:txBody>
          <a:bodyPr tIns="0" bIns="0" anchor="t" anchorCtr="0">
            <a:noAutofit/>
          </a:bodyPr>
          <a:lstStyle>
            <a:defPPr>
              <a:defRPr lang="en-US"/>
            </a:defPPr>
            <a:lvl1pPr marL="0" indent="0" algn="l" defTabSz="914377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2667" b="0" i="0" kern="1200">
                <a:solidFill>
                  <a:schemeClr val="accent1"/>
                </a:solidFill>
                <a:latin typeface="Metropolis Light" pitchFamily="2" charset="77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838179" indent="-380990" algn="l" defTabSz="914377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133" b="0" i="0" kern="1200">
                <a:solidFill>
                  <a:srgbClr val="2F2F2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 marL="1142971" indent="-228594" algn="l" defTabSz="914377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133" b="0" i="0" kern="1200">
                <a:solidFill>
                  <a:srgbClr val="2F2F2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 marL="1752556" indent="-380990" algn="l" defTabSz="914377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133" b="0" i="0" kern="1200">
                <a:solidFill>
                  <a:srgbClr val="2F2F2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 marL="2057349" indent="-228594" algn="l" defTabSz="914377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133" b="0" i="0" kern="1200">
                <a:solidFill>
                  <a:srgbClr val="2F2F2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dk1">
                  <a:lumMod val="60000"/>
                  <a:lumOff val="40000"/>
                </a:schemeClr>
              </a:buClr>
              <a:buSzTx/>
              <a:defRPr/>
            </a:pPr>
            <a:r>
              <a:rPr lang="en-US" sz="2000" b="1" u="sng">
                <a:solidFill>
                  <a:schemeClr val="dk1"/>
                </a:solidFill>
                <a:latin typeface="+mn-lt"/>
                <a:ea typeface="+mn-ea"/>
                <a:cs typeface="+mn-cs"/>
              </a:rPr>
              <a:t>https://docs.aviatrixlab.com/ace-ops/docs/home.html</a:t>
            </a:r>
            <a:endParaRPr lang="en-US" sz="2000" b="1" u="sng">
              <a:solidFill>
                <a:srgbClr val="0070C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CDB7EE7-EC10-07E6-B165-5040B1355DA9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6439781" y="942089"/>
            <a:ext cx="5149624" cy="731520"/>
          </a:xfrm>
          <a:prstGeom prst="rect">
            <a:avLst/>
          </a:prstGeom>
          <a:solidFill>
            <a:schemeClr val="accent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9pPr>
          </a:lstStyle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lt1"/>
              </a:buClr>
              <a:buSzTx/>
              <a:buFontTx/>
              <a:buNone/>
              <a:defRPr>
                <a:solidFill>
                  <a:schemeClr val="lt1"/>
                </a:solidFill>
              </a:defRPr>
            </a:pPr>
            <a:r>
              <a:rPr lang="en-US" sz="1400">
                <a:solidFill>
                  <a:schemeClr val="lt1"/>
                </a:solidFill>
                <a:latin typeface="Calibri" panose="020F0502020204030204"/>
                <a:cs typeface="Calibri Light"/>
              </a:rPr>
              <a:t> </a:t>
            </a:r>
            <a:endParaRPr lang="en-US" sz="1400">
              <a:solidFill>
                <a:srgbClr val="FFFFFF"/>
              </a:solidFill>
              <a:latin typeface="Metropolis" pitchFamily="2" charset="77"/>
              <a:cs typeface="Calibri Light"/>
            </a:endParaRPr>
          </a:p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lt1"/>
              </a:buClr>
              <a:buSzTx/>
              <a:buFontTx/>
              <a:buNone/>
              <a:defRPr>
                <a:solidFill>
                  <a:schemeClr val="lt1"/>
                </a:solidFill>
              </a:defRPr>
            </a:pPr>
            <a:r>
              <a:rPr lang="en-US" sz="1400">
                <a:solidFill>
                  <a:schemeClr val="lt1"/>
                </a:solidFill>
                <a:latin typeface="Calibri" panose="020F0502020204030204"/>
                <a:cs typeface="Calibri Light"/>
              </a:rPr>
              <a:t>Personal POD access details and 8x walkthrough Labs</a:t>
            </a:r>
          </a:p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lt1"/>
              </a:buClr>
              <a:buSzTx/>
              <a:buFontTx/>
              <a:buNone/>
              <a:defRPr>
                <a:solidFill>
                  <a:schemeClr val="lt1"/>
                </a:solidFill>
              </a:defRPr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Calibri" panose="020F0502020204030204"/>
                <a:ea typeface="+mn-ea"/>
                <a:cs typeface="Calibri Light"/>
              </a:rPr>
              <a:t> 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etropolis" pitchFamily="2" charset="77"/>
              <a:ea typeface="+mn-ea"/>
              <a:cs typeface="Calibri Light"/>
            </a:endParaRPr>
          </a:p>
        </p:txBody>
      </p:sp>
      <p:pic>
        <p:nvPicPr>
          <p:cNvPr id="16" name="Graphic 15" descr="Internet with solid fill">
            <a:extLst>
              <a:ext uri="{FF2B5EF4-FFF2-40B4-BE49-F238E27FC236}">
                <a16:creationId xmlns:a16="http://schemas.microsoft.com/office/drawing/2014/main" id="{C7A52DFD-A1F0-6420-4212-23A0B549C028}"/>
              </a:ext>
            </a:extLst>
          </p:cNvPr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8394617" y="1776065"/>
            <a:ext cx="914400" cy="914400"/>
          </a:xfrm>
          <a:prstGeom prst="rect">
            <a:avLst/>
          </a:prstGeom>
        </p:spPr>
      </p:pic>
      <p:pic>
        <p:nvPicPr>
          <p:cNvPr id="18" name="Graphic 17" descr="Person eating with solid fill">
            <a:extLst>
              <a:ext uri="{FF2B5EF4-FFF2-40B4-BE49-F238E27FC236}">
                <a16:creationId xmlns:a16="http://schemas.microsoft.com/office/drawing/2014/main" id="{12B6162A-FA9F-1F2D-0DC8-ADAC98897247}"/>
              </a:ext>
            </a:extLst>
          </p:cNvPr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1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9624333" y="1823972"/>
            <a:ext cx="914400" cy="914400"/>
          </a:xfrm>
          <a:prstGeom prst="rect">
            <a:avLst/>
          </a:prstGeom>
        </p:spPr>
      </p:pic>
      <p:pic>
        <p:nvPicPr>
          <p:cNvPr id="20" name="Graphic 19" descr="Teacher with solid fill">
            <a:extLst>
              <a:ext uri="{FF2B5EF4-FFF2-40B4-BE49-F238E27FC236}">
                <a16:creationId xmlns:a16="http://schemas.microsoft.com/office/drawing/2014/main" id="{058DBBE9-CEB3-124D-DCF4-9AD4E36BB8EB}"/>
              </a:ext>
            </a:extLst>
          </p:cNvPr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2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10745816" y="1760989"/>
            <a:ext cx="914400" cy="914400"/>
          </a:xfrm>
          <a:prstGeom prst="rect">
            <a:avLst/>
          </a:prstGeom>
        </p:spPr>
      </p:pic>
      <p:pic>
        <p:nvPicPr>
          <p:cNvPr id="47" name="Graphic 46" descr="Blackboard with solid fill">
            <a:extLst>
              <a:ext uri="{FF2B5EF4-FFF2-40B4-BE49-F238E27FC236}">
                <a16:creationId xmlns:a16="http://schemas.microsoft.com/office/drawing/2014/main" id="{2C56EEF2-5236-B501-0AE4-8366C13E8CEB}"/>
              </a:ext>
            </a:extLst>
          </p:cNvPr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25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7124722" y="1785695"/>
            <a:ext cx="914400" cy="914400"/>
          </a:xfrm>
          <a:prstGeom prst="rect">
            <a:avLst/>
          </a:prstGeom>
        </p:spPr>
      </p:pic>
      <p:sp>
        <p:nvSpPr>
          <p:cNvPr id="48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 wrap="none">
            <a:noAutofit/>
          </a:bodyPr>
          <a:lstStyle/>
          <a:p>
            <a:fld id="{C29E3F78-61BA-4791-9A7B-FA38CE681933}" type="slidenum">
              <a:rPr lang="en-US" smtClean="0"/>
              <a:t>3</a:t>
            </a:fld>
            <a:endParaRPr lang="en-US"/>
          </a:p>
        </p:txBody>
      </p:sp>
      <p:sp>
        <p:nvSpPr>
          <p:cNvPr id="49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Aviatrix Certified Engineer </a:t>
            </a:r>
          </a:p>
        </p:txBody>
      </p:sp>
    </p:spTree>
    <p:extLst>
      <p:ext uri="{BB962C8B-B14F-4D97-AF65-F5344CB8AC3E}">
        <p14:creationId xmlns:p14="http://schemas.microsoft.com/office/powerpoint/2010/main" val="1299087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7BEFB-15FD-7364-EB19-74D0835E2854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z="3200"/>
              <a:t>Prerequisite, Expectations &amp; How to get Certified</a:t>
            </a:r>
            <a:endParaRPr lang="en-US"/>
          </a:p>
        </p:txBody>
      </p:sp>
      <p:sp>
        <p:nvSpPr>
          <p:cNvPr id="12" name="Content Placeholder 4">
            <a:extLst>
              <a:ext uri="{FF2B5EF4-FFF2-40B4-BE49-F238E27FC236}">
                <a16:creationId xmlns:a16="http://schemas.microsoft.com/office/drawing/2014/main" id="{6C1C0DAD-A415-F948-231F-33790B304196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83360" y="818362"/>
            <a:ext cx="11567794" cy="544106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defPPr>
              <a:defRPr lang="en-US"/>
            </a:defPPr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>
                  <a:lumMod val="60000"/>
                  <a:lumOff val="40000"/>
                </a:schemeClr>
              </a:buClr>
              <a:buSzTx/>
              <a:buFont typeface="Calibri" panose="020F0502020204030204" pitchFamily="34" charset="0"/>
              <a:buChar char="●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Tx/>
              <a:buSzPct val="95000"/>
              <a:buFont typeface="Calibri" panose="020F0502020204030204" pitchFamily="34" charset="0"/>
              <a:buChar char="●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Tx/>
              <a:buSzPct val="95000"/>
              <a:buFont typeface="Calibri" panose="020F0502020204030204" pitchFamily="34" charset="0"/>
              <a:buChar char="●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Tx/>
              <a:buSzPct val="95000"/>
              <a:buFont typeface="Calibri" panose="020F0502020204030204" pitchFamily="34" charset="0"/>
              <a:buChar char="●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Tx/>
              <a:buSzPct val="95000"/>
              <a:buFont typeface="Calibri" panose="020F0502020204030204" pitchFamily="34" charset="0"/>
              <a:buChar char="●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Clr>
                <a:schemeClr val="dk1">
                  <a:lumMod val="60000"/>
                  <a:lumOff val="40000"/>
                </a:schemeClr>
              </a:buClr>
              <a:buNone/>
              <a:defRPr/>
            </a:pPr>
            <a:r>
              <a:rPr lang="en-US" sz="1400" b="1" dirty="0">
                <a:solidFill>
                  <a:sysClr val="windowText" lastClr="000000"/>
                </a:solidFill>
                <a:latin typeface="Calibri" panose="020F0502020204030204"/>
              </a:rPr>
              <a:t>Prerequisite:</a:t>
            </a:r>
          </a:p>
          <a:p>
            <a:pPr>
              <a:buClr>
                <a:schemeClr val="dk1">
                  <a:lumMod val="60000"/>
                  <a:lumOff val="40000"/>
                </a:schemeClr>
              </a:buClr>
              <a:defRPr/>
            </a:pPr>
            <a:r>
              <a:rPr lang="en-US" sz="1400" dirty="0">
                <a:solidFill>
                  <a:sysClr val="windowText" lastClr="000000"/>
                </a:solidFill>
                <a:latin typeface="Calibri" panose="020F0502020204030204"/>
              </a:rPr>
              <a:t>ACE Associate. </a:t>
            </a:r>
            <a:r>
              <a:rPr lang="en-US" sz="1400" dirty="0">
                <a:solidFill>
                  <a:sysClr val="windowText" lastClr="000000"/>
                </a:solidFill>
              </a:rPr>
              <a:t>ACE Professional is highly recommended. </a:t>
            </a:r>
            <a:endParaRPr lang="en-US" sz="1400" dirty="0">
              <a:solidFill>
                <a:sysClr val="windowText" lastClr="000000"/>
              </a:solidFill>
              <a:latin typeface="Calibri" panose="020F0502020204030204"/>
            </a:endParaRPr>
          </a:p>
          <a:p>
            <a:pPr marL="0" indent="0">
              <a:buClr>
                <a:schemeClr val="dk1">
                  <a:lumMod val="60000"/>
                  <a:lumOff val="40000"/>
                </a:schemeClr>
              </a:buClr>
              <a:buNone/>
              <a:defRPr/>
            </a:pPr>
            <a:r>
              <a:rPr lang="en-US" sz="1400" b="1" dirty="0">
                <a:solidFill>
                  <a:sysClr val="windowText" lastClr="000000"/>
                </a:solidFill>
                <a:latin typeface="Calibri" panose="020F0502020204030204"/>
              </a:rPr>
              <a:t>Expectations: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  <a:p>
            <a:pPr marL="285750" lvl="0" indent="-285750">
              <a:buClr>
                <a:schemeClr val="dk1">
                  <a:lumMod val="60000"/>
                  <a:lumOff val="40000"/>
                </a:schemeClr>
              </a:buClr>
              <a:defRPr/>
            </a:pPr>
            <a:r>
              <a:rPr lang="en-US" sz="1400" dirty="0">
                <a:solidFill>
                  <a:sysClr val="windowText" lastClr="000000"/>
                </a:solidFill>
                <a:latin typeface="Calibri" panose="020F0502020204030204"/>
              </a:rPr>
              <a:t>The focus is on gaining familiarity with tools at your disposal for troubleshooting real-world Day 2 cloud issues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</a:t>
            </a:r>
            <a:r>
              <a:rPr kumimoji="0" lang="en-US" sz="1400" b="1" i="0" u="none" strike="noStrike" kern="1200" cap="none" spc="0" normalizeH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lang="en-US" sz="1400" dirty="0">
                <a:solidFill>
                  <a:sysClr val="windowText" lastClr="000000"/>
                </a:solidFill>
                <a:latin typeface="Calibri" panose="020F0502020204030204"/>
              </a:rPr>
              <a:t>This is NOT a Build/Design training (please refer to the ACE PRO training). </a:t>
            </a:r>
          </a:p>
          <a:p>
            <a:pPr marL="285750" lvl="0" indent="-285750">
              <a:buClr>
                <a:schemeClr val="dk1">
                  <a:lumMod val="60000"/>
                  <a:lumOff val="40000"/>
                </a:schemeClr>
              </a:buClr>
              <a:defRPr/>
            </a:pPr>
            <a:r>
              <a:rPr lang="en-US" sz="1400" b="1" dirty="0">
                <a:solidFill>
                  <a:sysClr val="windowText" lastClr="000000"/>
                </a:solidFill>
                <a:latin typeface="Calibri" panose="020F0502020204030204"/>
              </a:rPr>
              <a:t>How to get Certified:</a:t>
            </a:r>
          </a:p>
          <a:p>
            <a:pPr marL="342900" indent="-342900">
              <a:buClr>
                <a:schemeClr val="dk1">
                  <a:lumMod val="60000"/>
                  <a:lumOff val="40000"/>
                </a:schemeClr>
              </a:buClr>
              <a:buFont typeface="+mj-lt"/>
              <a:buAutoNum type="arabicPeriod"/>
              <a:defRPr/>
            </a:pPr>
            <a:r>
              <a:rPr lang="en-US" sz="1400" dirty="0">
                <a:solidFill>
                  <a:sysClr val="windowText" lastClr="000000"/>
                </a:solidFill>
                <a:latin typeface="Calibri" panose="020F0502020204030204"/>
              </a:rPr>
              <a:t>Create Aviatrix ACE Academy Account: </a:t>
            </a:r>
            <a:r>
              <a:rPr lang="en-US" sz="1400" dirty="0">
                <a:solidFill>
                  <a:schemeClr val="accent4"/>
                </a:solidFill>
                <a:latin typeface="Calibri" panose="020F0502020204030204"/>
                <a:hlinkClick r:id="rId4"/>
              </a:rPr>
              <a:t>https://</a:t>
            </a:r>
            <a:r>
              <a:rPr lang="en-US" sz="1400" dirty="0" err="1">
                <a:solidFill>
                  <a:schemeClr val="accent4"/>
                </a:solidFill>
                <a:latin typeface="Calibri" panose="020F0502020204030204"/>
                <a:hlinkClick r:id="rId4"/>
              </a:rPr>
              <a:t>ace.aviatrix.com</a:t>
            </a:r>
            <a:endParaRPr lang="en-US" sz="1400" dirty="0">
              <a:solidFill>
                <a:schemeClr val="accent4"/>
              </a:solidFill>
              <a:latin typeface="Calibri" panose="020F0502020204030204"/>
            </a:endParaRPr>
          </a:p>
          <a:p>
            <a:pPr marL="342900" indent="-342900">
              <a:buClr>
                <a:schemeClr val="dk1">
                  <a:lumMod val="60000"/>
                  <a:lumOff val="40000"/>
                </a:schemeClr>
              </a:buClr>
              <a:buFont typeface="+mj-lt"/>
              <a:buAutoNum type="arabicPeriod"/>
              <a:defRPr/>
            </a:pPr>
            <a:r>
              <a:rPr lang="en-US" sz="1400" dirty="0">
                <a:solidFill>
                  <a:sysClr val="windowText" lastClr="000000"/>
                </a:solidFill>
                <a:latin typeface="Calibri" panose="020F0502020204030204"/>
              </a:rPr>
              <a:t>A Subset of Aviatrix use cases will be discussed (these are meaningful use cases collected from real scenarios)</a:t>
            </a:r>
          </a:p>
          <a:p>
            <a:pPr lvl="1">
              <a:buClr>
                <a:schemeClr val="dk1">
                  <a:lumMod val="60000"/>
                  <a:lumOff val="40000"/>
                </a:schemeClr>
              </a:buClr>
              <a:buSzTx/>
              <a:buFont typeface="Wingdings" pitchFamily="2" charset="2"/>
              <a:buChar char="Ø"/>
              <a:defRPr/>
            </a:pPr>
            <a:r>
              <a:rPr lang="en-US" dirty="0">
                <a:solidFill>
                  <a:sysClr val="windowText" lastClr="000000"/>
                </a:solidFill>
                <a:latin typeface="Calibri" panose="020F0502020204030204"/>
              </a:rPr>
              <a:t>There are </a:t>
            </a:r>
            <a:r>
              <a:rPr lang="en-US" b="1" dirty="0">
                <a:solidFill>
                  <a:sysClr val="windowText" lastClr="000000"/>
                </a:solidFill>
                <a:latin typeface="Calibri" panose="020F0502020204030204"/>
              </a:rPr>
              <a:t>8</a:t>
            </a:r>
            <a:r>
              <a:rPr lang="en-US" dirty="0">
                <a:solidFill>
                  <a:sysClr val="windowText" lastClr="000000"/>
                </a:solidFill>
                <a:latin typeface="Calibri" panose="020F0502020204030204"/>
              </a:rPr>
              <a:t> Labs that you will have to complete (an </a:t>
            </a:r>
            <a:r>
              <a:rPr lang="en-US" u="sng" dirty="0">
                <a:solidFill>
                  <a:sysClr val="windowText" lastClr="000000"/>
                </a:solidFill>
                <a:latin typeface="Calibri" panose="020F0502020204030204"/>
              </a:rPr>
              <a:t>automated script will evaluate the completion of all labs</a:t>
            </a:r>
            <a:r>
              <a:rPr lang="en-US" dirty="0">
                <a:solidFill>
                  <a:sysClr val="windowText" lastClr="000000"/>
                </a:solidFill>
                <a:latin typeface="Calibri" panose="020F0502020204030204"/>
              </a:rPr>
              <a:t>). PODs will be torn down as soon as the training has been completed.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dk1">
                  <a:lumMod val="60000"/>
                  <a:lumOff val="40000"/>
                </a:schemeClr>
              </a:buClr>
              <a:buSzTx/>
              <a:buFont typeface="+mj-lt"/>
              <a:buAutoNum type="arabicPeriod"/>
              <a:defRPr/>
            </a:pPr>
            <a:r>
              <a:rPr lang="en-US" sz="1400" dirty="0">
                <a:solidFill>
                  <a:sysClr val="windowText" lastClr="000000"/>
                </a:solidFill>
                <a:latin typeface="Calibri" panose="020F0502020204030204"/>
              </a:rPr>
              <a:t>Attend the entire course.</a:t>
            </a:r>
          </a:p>
          <a:p>
            <a:pPr marL="342900" lvl="0" indent="-342900">
              <a:buClr>
                <a:schemeClr val="dk1">
                  <a:lumMod val="60000"/>
                  <a:lumOff val="40000"/>
                </a:schemeClr>
              </a:buClr>
              <a:buFont typeface="+mj-lt"/>
              <a:buAutoNum type="arabicPeriod"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On </a:t>
            </a:r>
            <a:r>
              <a:rPr lang="en-US" sz="1400" dirty="0">
                <a:solidFill>
                  <a:sysClr val="windowText" lastClr="000000"/>
                </a:solidFill>
                <a:latin typeface="Calibri" panose="020F0502020204030204"/>
              </a:rPr>
              <a:t>day 2, you will work with other participants on another dedicated pod (i.e.,</a:t>
            </a:r>
            <a:r>
              <a:rPr kumimoji="0" lang="en-US" sz="1400" b="0" i="0" u="none" strike="noStrike" kern="1200" cap="none" spc="0" normalizeH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“</a:t>
            </a:r>
            <a:r>
              <a:rPr kumimoji="0" lang="en-US" sz="1400" b="0" i="1" u="none" strike="noStrike" kern="1200" cap="none" spc="0" normalizeH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Let’s troubleshoot together</a:t>
            </a:r>
            <a:r>
              <a:rPr kumimoji="0" lang="en-US" sz="1400" b="0" i="0" u="none" strike="noStrike" kern="1200" cap="none" spc="0" normalizeH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” POD), where you will be presented with several failures. </a:t>
            </a:r>
            <a:r>
              <a:rPr lang="en-US" sz="1400" dirty="0">
                <a:solidFill>
                  <a:sysClr val="windowText" lastClr="000000"/>
                </a:solidFill>
                <a:latin typeface="Calibri" panose="020F0502020204030204"/>
              </a:rPr>
              <a:t>The objective is to identify and fix the failures using the Aviatrix platform tools.</a:t>
            </a:r>
          </a:p>
          <a:p>
            <a:pPr lvl="1">
              <a:buClr>
                <a:schemeClr val="dk1">
                  <a:lumMod val="60000"/>
                  <a:lumOff val="40000"/>
                </a:schemeClr>
              </a:buClr>
              <a:buSzTx/>
              <a:buFont typeface="Wingdings" pitchFamily="2" charset="2"/>
              <a:buChar char="Ø"/>
              <a:defRPr/>
            </a:pPr>
            <a:r>
              <a:rPr lang="en-US" dirty="0">
                <a:solidFill>
                  <a:sysClr val="windowText" lastClr="000000"/>
                </a:solidFill>
                <a:latin typeface="Calibri" panose="020F0502020204030204"/>
              </a:rPr>
              <a:t>Demonstrate a collaborative approach (it is NOT mandatory to resolve all failures </a:t>
            </a:r>
            <a:r>
              <a:rPr lang="en-US" dirty="0">
                <a:solidFill>
                  <a:sysClr val="windowText" lastClr="000000"/>
                </a:solidFill>
                <a:latin typeface="Calibri" panose="020F0502020204030204"/>
                <a:sym typeface="Wingdings" pitchFamily="2" charset="2"/>
              </a:rPr>
              <a:t>).</a:t>
            </a:r>
            <a:endParaRPr lang="en-US" dirty="0">
              <a:solidFill>
                <a:sysClr val="windowText" lastClr="000000"/>
              </a:solidFill>
              <a:latin typeface="Calibri" panose="020F0502020204030204"/>
            </a:endParaRPr>
          </a:p>
          <a:p>
            <a:pPr marL="342900" indent="-342900">
              <a:buClr>
                <a:schemeClr val="dk1">
                  <a:lumMod val="60000"/>
                  <a:lumOff val="40000"/>
                </a:schemeClr>
              </a:buClr>
              <a:buFont typeface="+mj-lt"/>
              <a:buAutoNum type="arabicPeriod"/>
              <a:defRPr/>
            </a:pPr>
            <a:r>
              <a:rPr lang="en-US" sz="1400" dirty="0">
                <a:solidFill>
                  <a:sysClr val="windowText" lastClr="000000"/>
                </a:solidFill>
                <a:latin typeface="Calibri" panose="020F0502020204030204"/>
                <a:sym typeface="Wingdings" pitchFamily="2" charset="2"/>
              </a:rPr>
              <a:t>Complete the Survey.</a:t>
            </a:r>
            <a:endParaRPr lang="en-US" sz="1400" dirty="0">
              <a:solidFill>
                <a:sysClr val="windowText" lastClr="000000"/>
              </a:solidFill>
              <a:latin typeface="Open Sans"/>
            </a:endParaRPr>
          </a:p>
          <a:p>
            <a:pPr marL="325755" lvl="1" indent="0">
              <a:buNone/>
              <a:defRPr/>
            </a:pPr>
            <a:endParaRPr lang="en-US" sz="1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1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 wrap="none">
            <a:noAutofit/>
          </a:bodyPr>
          <a:lstStyle/>
          <a:p>
            <a:fld id="{66739D40-B383-4D34-BDA3-C58693C10186}" type="slidenum">
              <a:rPr lang="en-US" smtClean="0"/>
              <a:t>4</a:t>
            </a:fld>
            <a:endParaRPr lang="en-US"/>
          </a:p>
        </p:txBody>
      </p:sp>
      <p:sp>
        <p:nvSpPr>
          <p:cNvPr id="1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Aviatrix Certified Engineer </a:t>
            </a:r>
          </a:p>
        </p:txBody>
      </p:sp>
    </p:spTree>
    <p:extLst>
      <p:ext uri="{BB962C8B-B14F-4D97-AF65-F5344CB8AC3E}">
        <p14:creationId xmlns:p14="http://schemas.microsoft.com/office/powerpoint/2010/main" val="949694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z="3200"/>
              <a:t>Aviatrix Certified Engineer – Operations Day 1</a:t>
            </a:r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0D15BDA-1052-0B05-5464-AAAB2FB1C8C6}"/>
              </a:ext>
            </a:extLst>
          </p:cNvPr>
          <p:cNvGraphicFramePr>
            <a:graphicFrameLocks noGrp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26281737"/>
              </p:ext>
            </p:extLst>
          </p:nvPr>
        </p:nvGraphicFramePr>
        <p:xfrm>
          <a:off x="647423" y="1299882"/>
          <a:ext cx="5173147" cy="4775656"/>
        </p:xfrm>
        <a:graphic>
          <a:graphicData uri="http://schemas.openxmlformats.org/drawingml/2006/table">
            <a:tbl>
              <a:tblPr firstRow="1" bandRow="1">
                <a:solidFill>
                  <a:srgbClr val="D54102"/>
                </a:solidFill>
                <a:tableStyleId>{5C22544A-7EE6-4342-B048-85BDC9FD1C3A}</a:tableStyleId>
              </a:tblPr>
              <a:tblGrid>
                <a:gridCol w="2900472">
                  <a:extLst>
                    <a:ext uri="{9D8B030D-6E8A-4147-A177-3AD203B41FA5}">
                      <a16:colId xmlns:a16="http://schemas.microsoft.com/office/drawing/2014/main" val="3932228339"/>
                    </a:ext>
                  </a:extLst>
                </a:gridCol>
                <a:gridCol w="879745">
                  <a:extLst>
                    <a:ext uri="{9D8B030D-6E8A-4147-A177-3AD203B41FA5}">
                      <a16:colId xmlns:a16="http://schemas.microsoft.com/office/drawing/2014/main" val="4015946249"/>
                    </a:ext>
                  </a:extLst>
                </a:gridCol>
                <a:gridCol w="1392930">
                  <a:extLst>
                    <a:ext uri="{9D8B030D-6E8A-4147-A177-3AD203B41FA5}">
                      <a16:colId xmlns:a16="http://schemas.microsoft.com/office/drawing/2014/main" val="447859227"/>
                    </a:ext>
                  </a:extLst>
                </a:gridCol>
              </a:tblGrid>
              <a:tr h="587791">
                <a:tc>
                  <a:txBody>
                    <a:bodyPr/>
                    <a:lstStyle/>
                    <a:p>
                      <a:pPr algn="ctr" fontAlgn="b">
                        <a:buClr>
                          <a:schemeClr val="lt1"/>
                        </a:buClr>
                        <a:defRPr>
                          <a:solidFill>
                            <a:schemeClr val="lt1"/>
                          </a:solidFill>
                        </a:defRPr>
                      </a:pPr>
                      <a:r>
                        <a:rPr lang="en-CA" sz="2800" b="1" i="0" u="none" strike="noStrike">
                          <a:solidFill>
                            <a:schemeClr val="lt1"/>
                          </a:solidFill>
                          <a:effectLst/>
                          <a:latin typeface="Calibri" panose="020F0502020204030204" pitchFamily="34" charset="0"/>
                        </a:rPr>
                        <a:t>Day-1 Morning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buClr>
                          <a:schemeClr val="lt1"/>
                        </a:buClr>
                        <a:defRPr>
                          <a:solidFill>
                            <a:schemeClr val="lt1"/>
                          </a:solidFill>
                        </a:defRPr>
                      </a:pPr>
                      <a:r>
                        <a:rPr lang="en-CA" sz="1800" u="none" strike="noStrike">
                          <a:solidFill>
                            <a:schemeClr val="lt1"/>
                          </a:solidFill>
                          <a:effectLst/>
                        </a:rPr>
                        <a:t>Approx. Duration</a:t>
                      </a:r>
                      <a:endParaRPr lang="en-CA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buClr>
                          <a:schemeClr val="lt1"/>
                        </a:buClr>
                        <a:defRPr>
                          <a:solidFill>
                            <a:schemeClr val="lt1"/>
                          </a:solidFill>
                        </a:defRPr>
                      </a:pPr>
                      <a:r>
                        <a:rPr lang="en-CA" sz="1800" u="none" strike="noStrike">
                          <a:solidFill>
                            <a:schemeClr val="lt1"/>
                          </a:solidFill>
                          <a:effectLst/>
                        </a:rPr>
                        <a:t>Start time </a:t>
                      </a:r>
                    </a:p>
                    <a:p>
                      <a:pPr algn="ctr" fontAlgn="b">
                        <a:buClr>
                          <a:schemeClr val="lt1"/>
                        </a:buClr>
                        <a:defRPr>
                          <a:solidFill>
                            <a:schemeClr val="lt1"/>
                          </a:solidFill>
                        </a:defRPr>
                      </a:pPr>
                      <a:r>
                        <a:rPr lang="en-CA" sz="1800" u="none" strike="noStrike">
                          <a:solidFill>
                            <a:schemeClr val="lt1"/>
                          </a:solidFill>
                          <a:effectLst/>
                        </a:rPr>
                        <a:t>EDT</a:t>
                      </a:r>
                      <a:endParaRPr lang="en-CA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61496811"/>
                  </a:ext>
                </a:extLst>
              </a:tr>
              <a:tr h="272933">
                <a:tc>
                  <a:txBody>
                    <a:bodyPr/>
                    <a:lstStyle/>
                    <a:p>
                      <a:pPr algn="l" fontAlgn="b">
                        <a:buClr>
                          <a:schemeClr val="lt1"/>
                        </a:buClr>
                        <a:defRPr>
                          <a:solidFill>
                            <a:schemeClr val="lt1"/>
                          </a:solidFill>
                        </a:defRPr>
                      </a:pPr>
                      <a:r>
                        <a:rPr lang="en-CA" sz="1400" u="none" strike="noStrike">
                          <a:solidFill>
                            <a:schemeClr val="lt1"/>
                          </a:solidFill>
                          <a:effectLst/>
                        </a:rPr>
                        <a:t>Welcome / Logistics / Agenda / Intro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Clr>
                          <a:schemeClr val="lt1"/>
                        </a:buClr>
                        <a:defRPr>
                          <a:solidFill>
                            <a:schemeClr val="lt1"/>
                          </a:solidFill>
                        </a:defRPr>
                      </a:pPr>
                      <a:r>
                        <a:rPr lang="en-CA" sz="1400" u="none" strike="noStrike">
                          <a:solidFill>
                            <a:schemeClr val="lt1"/>
                          </a:solidFill>
                          <a:effectLst/>
                        </a:rPr>
                        <a:t>0:10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Clr>
                          <a:schemeClr val="lt1"/>
                        </a:buClr>
                        <a:defRPr>
                          <a:solidFill>
                            <a:schemeClr val="lt1"/>
                          </a:solidFill>
                        </a:defRPr>
                      </a:pPr>
                      <a:r>
                        <a:rPr lang="en-CA" sz="1400" u="none" strike="noStrike">
                          <a:solidFill>
                            <a:schemeClr val="lt1"/>
                          </a:solidFill>
                          <a:effectLst/>
                        </a:rPr>
                        <a:t>10:00 AM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9434796"/>
                  </a:ext>
                </a:extLst>
              </a:tr>
              <a:tr h="445477">
                <a:tc>
                  <a:txBody>
                    <a:bodyPr/>
                    <a:lstStyle/>
                    <a:p>
                      <a:pPr algn="l" fontAlgn="b">
                        <a:buClr>
                          <a:schemeClr val="lt1"/>
                        </a:buClr>
                        <a:defRPr>
                          <a:solidFill>
                            <a:schemeClr val="lt1"/>
                          </a:solidFill>
                        </a:defRPr>
                      </a:pPr>
                      <a:r>
                        <a:rPr lang="en-CA" sz="1400" u="none" strike="noStrike">
                          <a:solidFill>
                            <a:schemeClr val="lt1"/>
                          </a:solidFill>
                          <a:effectLst/>
                        </a:rPr>
                        <a:t>Walkthrough of Operational features of platform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D5410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Clr>
                          <a:schemeClr val="lt1"/>
                        </a:buClr>
                        <a:defRPr>
                          <a:solidFill>
                            <a:schemeClr val="lt1"/>
                          </a:solidFill>
                        </a:defRPr>
                      </a:pPr>
                      <a:r>
                        <a:rPr lang="en-CA" sz="1400" u="none" strike="noStrike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0:50</a:t>
                      </a:r>
                    </a:p>
                  </a:txBody>
                  <a:tcPr marL="9525" marR="9525" marT="9525" marB="0" anchor="b">
                    <a:solidFill>
                      <a:srgbClr val="D5410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Clr>
                          <a:schemeClr val="lt1"/>
                        </a:buClr>
                        <a:defRPr>
                          <a:solidFill>
                            <a:schemeClr val="lt1"/>
                          </a:solidFill>
                        </a:defRPr>
                      </a:pPr>
                      <a:r>
                        <a:rPr lang="en-CA" sz="1400" u="none" strike="noStrike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10:10 AM</a:t>
                      </a:r>
                    </a:p>
                  </a:txBody>
                  <a:tcPr marL="9525" marR="9525" marT="9525" marB="0" anchor="b">
                    <a:solidFill>
                      <a:srgbClr val="D5410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9768670"/>
                  </a:ext>
                </a:extLst>
              </a:tr>
              <a:tr h="326727">
                <a:tc>
                  <a:txBody>
                    <a:bodyPr/>
                    <a:lstStyle/>
                    <a:p>
                      <a:pPr algn="l" fontAlgn="b">
                        <a:buClr>
                          <a:schemeClr val="lt1"/>
                        </a:buClr>
                        <a:defRPr>
                          <a:solidFill>
                            <a:schemeClr val="lt1"/>
                          </a:solidFill>
                        </a:defRPr>
                      </a:pPr>
                      <a:r>
                        <a:rPr lang="en-CA" sz="1400" u="none" strike="noStrike">
                          <a:solidFill>
                            <a:schemeClr val="lt1"/>
                          </a:solidFill>
                          <a:effectLst/>
                        </a:rPr>
                        <a:t>Network Segmentation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Clr>
                          <a:schemeClr val="lt1"/>
                        </a:buClr>
                        <a:defRPr>
                          <a:solidFill>
                            <a:schemeClr val="lt1"/>
                          </a:solidFill>
                        </a:defRPr>
                      </a:pPr>
                      <a:r>
                        <a:rPr lang="en-CA" sz="1400" u="none" strike="noStrike">
                          <a:solidFill>
                            <a:schemeClr val="lt1"/>
                          </a:solidFill>
                          <a:effectLst/>
                        </a:rPr>
                        <a:t>0:15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Clr>
                          <a:schemeClr val="lt1"/>
                        </a:buClr>
                        <a:defRPr>
                          <a:solidFill>
                            <a:schemeClr val="lt1"/>
                          </a:solidFill>
                        </a:defRPr>
                      </a:pPr>
                      <a:r>
                        <a:rPr lang="en-CA" sz="1400" u="none" strike="noStrike">
                          <a:solidFill>
                            <a:schemeClr val="lt1"/>
                          </a:solidFill>
                          <a:effectLst/>
                        </a:rPr>
                        <a:t>11:00 AM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02213"/>
                  </a:ext>
                </a:extLst>
              </a:tr>
              <a:tr h="372487">
                <a:tc>
                  <a:txBody>
                    <a:bodyPr/>
                    <a:lstStyle/>
                    <a:p>
                      <a:pPr marL="0" algn="l" defTabSz="914400" rtl="0" eaLnBrk="1" fontAlgn="b" latinLnBrk="0" hangingPunct="1">
                        <a:buClr>
                          <a:schemeClr val="lt1"/>
                        </a:buClr>
                        <a:defRPr>
                          <a:solidFill>
                            <a:schemeClr val="lt1"/>
                          </a:solidFill>
                        </a:defRPr>
                      </a:pPr>
                      <a:r>
                        <a:rPr lang="en-CA" sz="1400" u="none" strike="noStrike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Lab 1 Network Domains</a:t>
                      </a:r>
                    </a:p>
                  </a:txBody>
                  <a:tcPr marL="9525" marR="9525" marT="9525" marB="0" anchor="b">
                    <a:solidFill>
                      <a:srgbClr val="D5410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Clr>
                          <a:schemeClr val="lt1"/>
                        </a:buClr>
                        <a:defRPr>
                          <a:solidFill>
                            <a:schemeClr val="lt1"/>
                          </a:solidFill>
                        </a:defRPr>
                      </a:pPr>
                      <a:r>
                        <a:rPr lang="en-CA" sz="1400" u="none" strike="noStrike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0:30</a:t>
                      </a:r>
                    </a:p>
                  </a:txBody>
                  <a:tcPr marL="9525" marR="9525" marT="9525" marB="0" anchor="b">
                    <a:solidFill>
                      <a:srgbClr val="D5410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Clr>
                          <a:schemeClr val="lt1"/>
                        </a:buClr>
                        <a:defRPr>
                          <a:solidFill>
                            <a:schemeClr val="lt1"/>
                          </a:solidFill>
                        </a:defRPr>
                      </a:pPr>
                      <a:r>
                        <a:rPr lang="en-CA" sz="1400" u="none" strike="noStrike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11:15 AM</a:t>
                      </a:r>
                    </a:p>
                  </a:txBody>
                  <a:tcPr marL="9525" marR="9525" marT="9525" marB="0" anchor="b">
                    <a:solidFill>
                      <a:srgbClr val="D5410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6838600"/>
                  </a:ext>
                </a:extLst>
              </a:tr>
              <a:tr h="372487">
                <a:tc>
                  <a:txBody>
                    <a:bodyPr/>
                    <a:lstStyle/>
                    <a:p>
                      <a:pPr marL="0" algn="l" defTabSz="914400" rtl="0" eaLnBrk="1" fontAlgn="b" latinLnBrk="0" hangingPunct="1">
                        <a:buClr>
                          <a:schemeClr val="lt1"/>
                        </a:buClr>
                        <a:defRPr>
                          <a:solidFill>
                            <a:schemeClr val="lt1"/>
                          </a:solidFill>
                        </a:defRPr>
                      </a:pPr>
                      <a:r>
                        <a:rPr lang="en-CA" sz="1400" u="none" strike="noStrike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Lab 1 Resolution</a:t>
                      </a: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Clr>
                          <a:schemeClr val="lt1"/>
                        </a:buClr>
                        <a:defRPr>
                          <a:solidFill>
                            <a:schemeClr val="lt1"/>
                          </a:solidFill>
                        </a:defRPr>
                      </a:pPr>
                      <a:r>
                        <a:rPr lang="en-CA" sz="1400" u="none" strike="noStrike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0:05</a:t>
                      </a: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Clr>
                          <a:schemeClr val="lt1"/>
                        </a:buClr>
                        <a:defRPr>
                          <a:solidFill>
                            <a:schemeClr val="lt1"/>
                          </a:solidFill>
                        </a:defRPr>
                      </a:pPr>
                      <a:r>
                        <a:rPr lang="en-CA" sz="1400" u="none" strike="noStrike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11:45 AM</a:t>
                      </a: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7698064"/>
                  </a:ext>
                </a:extLst>
              </a:tr>
              <a:tr h="372487"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buClr>
                          <a:schemeClr val="lt1"/>
                        </a:buClr>
                        <a:defRPr>
                          <a:solidFill>
                            <a:schemeClr val="lt1"/>
                          </a:solidFill>
                        </a:defRPr>
                      </a:pPr>
                      <a:r>
                        <a:rPr lang="en-CA" sz="2000" b="1" u="none" strike="noStrike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Break</a:t>
                      </a:r>
                    </a:p>
                  </a:txBody>
                  <a:tcPr marL="9525" marR="9525" marT="9525" marB="0" anchor="b">
                    <a:solidFill>
                      <a:srgbClr val="D5410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Clr>
                          <a:schemeClr val="lt1"/>
                        </a:buClr>
                        <a:defRPr>
                          <a:solidFill>
                            <a:schemeClr val="lt1"/>
                          </a:solidFill>
                        </a:defRPr>
                      </a:pPr>
                      <a:r>
                        <a:rPr lang="en-CA" sz="1400" b="1" u="none" strike="noStrike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0:20</a:t>
                      </a:r>
                    </a:p>
                  </a:txBody>
                  <a:tcPr marL="9525" marR="9525" marT="9525" marB="0" anchor="b">
                    <a:solidFill>
                      <a:srgbClr val="D5410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Clr>
                          <a:schemeClr val="lt1"/>
                        </a:buClr>
                        <a:defRPr>
                          <a:solidFill>
                            <a:schemeClr val="lt1"/>
                          </a:solidFill>
                        </a:defRPr>
                      </a:pPr>
                      <a:r>
                        <a:rPr lang="en-CA" sz="1400" b="1" u="none" strike="noStrike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11:50 AM</a:t>
                      </a:r>
                    </a:p>
                  </a:txBody>
                  <a:tcPr marL="9525" marR="9525" marT="9525" marB="0" anchor="b">
                    <a:solidFill>
                      <a:srgbClr val="D5410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163957"/>
                  </a:ext>
                </a:extLst>
              </a:tr>
              <a:tr h="372487">
                <a:tc>
                  <a:txBody>
                    <a:bodyPr/>
                    <a:lstStyle/>
                    <a:p>
                      <a:pPr marL="0" algn="l" defTabSz="914400" rtl="0" eaLnBrk="1" fontAlgn="b" latinLnBrk="0" hangingPunct="1">
                        <a:buClr>
                          <a:schemeClr val="lt1"/>
                        </a:buClr>
                        <a:defRPr>
                          <a:solidFill>
                            <a:schemeClr val="lt1"/>
                          </a:solidFill>
                        </a:defRPr>
                      </a:pPr>
                      <a:r>
                        <a:rPr lang="en-CA" sz="1400" u="none" strike="noStrike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Lab 2 Connection Policy</a:t>
                      </a: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Clr>
                          <a:schemeClr val="lt1"/>
                        </a:buClr>
                        <a:defRPr>
                          <a:solidFill>
                            <a:schemeClr val="lt1"/>
                          </a:solidFill>
                        </a:defRPr>
                      </a:pPr>
                      <a:r>
                        <a:rPr lang="en-CA" sz="1400" u="none" strike="noStrike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0:20</a:t>
                      </a: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Clr>
                          <a:schemeClr val="lt1"/>
                        </a:buClr>
                        <a:defRPr>
                          <a:solidFill>
                            <a:schemeClr val="lt1"/>
                          </a:solidFill>
                        </a:defRPr>
                      </a:pPr>
                      <a:r>
                        <a:rPr lang="en-CA" sz="1400" u="none" strike="noStrike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12:10 AM</a:t>
                      </a: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3005598"/>
                  </a:ext>
                </a:extLst>
              </a:tr>
              <a:tr h="372487">
                <a:tc>
                  <a:txBody>
                    <a:bodyPr/>
                    <a:lstStyle/>
                    <a:p>
                      <a:pPr marL="0" algn="l" defTabSz="914400" rtl="0" eaLnBrk="1" fontAlgn="b" latinLnBrk="0" hangingPunct="1">
                        <a:buClr>
                          <a:schemeClr val="lt1"/>
                        </a:buClr>
                        <a:defRPr>
                          <a:solidFill>
                            <a:schemeClr val="lt1"/>
                          </a:solidFill>
                        </a:defRPr>
                      </a:pPr>
                      <a:r>
                        <a:rPr lang="en-CA" sz="1400" u="none" strike="noStrike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Lab 2 Resolution</a:t>
                      </a:r>
                    </a:p>
                  </a:txBody>
                  <a:tcPr marL="9525" marR="9525" marT="9525" marB="0" anchor="b">
                    <a:solidFill>
                      <a:srgbClr val="D5410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Clr>
                          <a:schemeClr val="lt1"/>
                        </a:buClr>
                        <a:defRPr>
                          <a:solidFill>
                            <a:schemeClr val="lt1"/>
                          </a:solidFill>
                        </a:defRPr>
                      </a:pPr>
                      <a:r>
                        <a:rPr lang="en-CA" sz="1400" b="0" u="none" strike="noStrike">
                          <a:solidFill>
                            <a:schemeClr val="lt1"/>
                          </a:solidFill>
                          <a:effectLst/>
                        </a:rPr>
                        <a:t>0:05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D5410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Clr>
                          <a:schemeClr val="lt1"/>
                        </a:buClr>
                        <a:defRPr>
                          <a:solidFill>
                            <a:schemeClr val="lt1"/>
                          </a:solidFill>
                        </a:defRPr>
                      </a:pPr>
                      <a:r>
                        <a:rPr lang="en-CA" sz="1400" b="0" u="none" strike="noStrike">
                          <a:solidFill>
                            <a:schemeClr val="lt1"/>
                          </a:solidFill>
                          <a:effectLst/>
                        </a:rPr>
                        <a:t>12:30 AM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D5410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2459541"/>
                  </a:ext>
                </a:extLst>
              </a:tr>
              <a:tr h="300836">
                <a:tc>
                  <a:txBody>
                    <a:bodyPr/>
                    <a:lstStyle/>
                    <a:p>
                      <a:pPr algn="l" fontAlgn="b">
                        <a:buClr>
                          <a:schemeClr val="lt1"/>
                        </a:buClr>
                        <a:defRPr>
                          <a:solidFill>
                            <a:schemeClr val="lt1"/>
                          </a:solidFill>
                        </a:defRPr>
                      </a:pPr>
                      <a:r>
                        <a:rPr lang="en-CA" sz="1400" u="none" strike="noStrike" err="1">
                          <a:solidFill>
                            <a:schemeClr val="lt1"/>
                          </a:solidFill>
                          <a:effectLst/>
                        </a:rPr>
                        <a:t>FireNet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Clr>
                          <a:schemeClr val="lt1"/>
                        </a:buClr>
                        <a:defRPr>
                          <a:solidFill>
                            <a:schemeClr val="lt1"/>
                          </a:solidFill>
                        </a:defRPr>
                      </a:pPr>
                      <a:r>
                        <a:rPr lang="en-CA" sz="1400" u="none" strike="noStrike">
                          <a:solidFill>
                            <a:schemeClr val="lt1"/>
                          </a:solidFill>
                          <a:effectLst/>
                        </a:rPr>
                        <a:t>0:40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Clr>
                          <a:schemeClr val="lt1"/>
                        </a:buClr>
                        <a:defRPr>
                          <a:solidFill>
                            <a:schemeClr val="lt1"/>
                          </a:solidFill>
                        </a:defRPr>
                      </a:pPr>
                      <a:r>
                        <a:rPr lang="en-CA" sz="1400" u="none" strike="noStrike">
                          <a:solidFill>
                            <a:schemeClr val="lt1"/>
                          </a:solidFill>
                          <a:effectLst/>
                        </a:rPr>
                        <a:t>12:35 AM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5547438"/>
                  </a:ext>
                </a:extLst>
              </a:tr>
              <a:tr h="320977">
                <a:tc>
                  <a:txBody>
                    <a:bodyPr/>
                    <a:lstStyle/>
                    <a:p>
                      <a:pPr marL="0" algn="l" defTabSz="914400" rtl="0" eaLnBrk="1" fontAlgn="b" latinLnBrk="0" hangingPunct="1">
                        <a:buClr>
                          <a:schemeClr val="lt1"/>
                        </a:buClr>
                        <a:defRPr>
                          <a:solidFill>
                            <a:schemeClr val="lt1"/>
                          </a:solidFill>
                        </a:defRPr>
                      </a:pPr>
                      <a:r>
                        <a:rPr lang="en-CA" sz="1400" u="none" strike="noStrike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Lab 3 FireNet - Interface</a:t>
                      </a:r>
                    </a:p>
                  </a:txBody>
                  <a:tcPr marL="9525" marR="9525" marT="9525" marB="0" anchor="b">
                    <a:solidFill>
                      <a:srgbClr val="D5410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Clr>
                          <a:schemeClr val="lt1"/>
                        </a:buClr>
                        <a:defRPr>
                          <a:solidFill>
                            <a:schemeClr val="lt1"/>
                          </a:solidFill>
                        </a:defRPr>
                      </a:pPr>
                      <a:r>
                        <a:rPr lang="en-CA" sz="1400" b="1" u="none" strike="noStrike">
                          <a:solidFill>
                            <a:schemeClr val="lt1"/>
                          </a:solidFill>
                          <a:effectLst/>
                        </a:rPr>
                        <a:t>0:30</a:t>
                      </a:r>
                      <a:endParaRPr lang="en-CA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D5410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Clr>
                          <a:schemeClr val="lt1"/>
                        </a:buClr>
                        <a:defRPr>
                          <a:solidFill>
                            <a:schemeClr val="lt1"/>
                          </a:solidFill>
                        </a:defRPr>
                      </a:pPr>
                      <a:r>
                        <a:rPr lang="en-CA" sz="1400" b="1" u="none" strike="noStrike">
                          <a:solidFill>
                            <a:schemeClr val="lt1"/>
                          </a:solidFill>
                          <a:effectLst/>
                        </a:rPr>
                        <a:t>1:15 PM</a:t>
                      </a:r>
                      <a:endParaRPr lang="en-CA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D5410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9811180"/>
                  </a:ext>
                </a:extLst>
              </a:tr>
              <a:tr h="344155">
                <a:tc>
                  <a:txBody>
                    <a:bodyPr/>
                    <a:lstStyle/>
                    <a:p>
                      <a:pPr algn="l" fontAlgn="b">
                        <a:buClr>
                          <a:schemeClr val="lt1"/>
                        </a:buClr>
                        <a:defRPr>
                          <a:solidFill>
                            <a:schemeClr val="lt1"/>
                          </a:solidFill>
                        </a:defRPr>
                      </a:pPr>
                      <a:r>
                        <a:rPr lang="en-CA" sz="1400" b="0" i="0" u="none" strike="noStrike">
                          <a:solidFill>
                            <a:schemeClr val="lt1"/>
                          </a:solidFill>
                          <a:effectLst/>
                          <a:latin typeface="Calibri" panose="020F0502020204030204" pitchFamily="34" charset="0"/>
                        </a:rPr>
                        <a:t>Lab 3 Resolution</a:t>
                      </a: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Clr>
                          <a:schemeClr val="lt1"/>
                        </a:buClr>
                        <a:defRPr>
                          <a:solidFill>
                            <a:schemeClr val="lt1"/>
                          </a:solidFill>
                        </a:defRPr>
                      </a:pPr>
                      <a:r>
                        <a:rPr lang="en-CA" sz="1400" b="0" i="0" u="none" strike="noStrike">
                          <a:solidFill>
                            <a:schemeClr val="lt1"/>
                          </a:solidFill>
                          <a:effectLst/>
                          <a:latin typeface="Calibri" panose="020F0502020204030204" pitchFamily="34" charset="0"/>
                        </a:rPr>
                        <a:t>0:15</a:t>
                      </a: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Clr>
                          <a:schemeClr val="lt1"/>
                        </a:buClr>
                        <a:defRPr>
                          <a:solidFill>
                            <a:schemeClr val="lt1"/>
                          </a:solidFill>
                        </a:defRPr>
                      </a:pPr>
                      <a:r>
                        <a:rPr lang="en-CA" sz="1400" b="0" i="0" u="none" strike="noStrike">
                          <a:solidFill>
                            <a:schemeClr val="lt1"/>
                          </a:solidFill>
                          <a:effectLst/>
                          <a:latin typeface="Calibri" panose="020F0502020204030204" pitchFamily="34" charset="0"/>
                        </a:rPr>
                        <a:t>1:45 PM</a:t>
                      </a: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1393890"/>
                  </a:ext>
                </a:extLst>
              </a:tr>
              <a:tr h="227602"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buClr>
                          <a:schemeClr val="lt1"/>
                        </a:buClr>
                        <a:defRPr>
                          <a:solidFill>
                            <a:schemeClr val="lt1"/>
                          </a:solidFill>
                        </a:defRPr>
                      </a:pPr>
                      <a:r>
                        <a:rPr lang="en-CA" sz="2000" b="1" u="none" strike="noStrike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Lunch Break</a:t>
                      </a:r>
                    </a:p>
                  </a:txBody>
                  <a:tcPr marL="9525" marR="9525" marT="9525" marB="0" anchor="b">
                    <a:solidFill>
                      <a:srgbClr val="D5410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lt1"/>
                        </a:buClr>
                        <a:buSzTx/>
                        <a:buFontTx/>
                        <a:buNone/>
                        <a:defRPr>
                          <a:solidFill>
                            <a:schemeClr val="lt1"/>
                          </a:solidFill>
                        </a:defRPr>
                      </a:pPr>
                      <a:r>
                        <a:rPr lang="en-CA" sz="1400" b="1" u="none" strike="noStrike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1:00</a:t>
                      </a:r>
                    </a:p>
                  </a:txBody>
                  <a:tcPr marL="9525" marR="9525" marT="9525" marB="0" anchor="b">
                    <a:solidFill>
                      <a:srgbClr val="D5410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lt1"/>
                        </a:buClr>
                        <a:buSzTx/>
                        <a:buFontTx/>
                        <a:buNone/>
                        <a:defRPr>
                          <a:solidFill>
                            <a:schemeClr val="lt1"/>
                          </a:solidFill>
                        </a:defRPr>
                      </a:pPr>
                      <a:r>
                        <a:rPr lang="en-CA" sz="1400" b="1" u="none" strike="noStrike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2:00 PM</a:t>
                      </a:r>
                    </a:p>
                  </a:txBody>
                  <a:tcPr marL="9525" marR="9525" marT="9525" marB="0" anchor="b">
                    <a:solidFill>
                      <a:srgbClr val="D5410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5229226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81EC5E19-DB9E-4D41-D7DA-1001F098CACA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8954920" y="2002176"/>
            <a:ext cx="2971671" cy="3946235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chemeClr val="lt1"/>
              </a:buClr>
              <a:defRPr>
                <a:solidFill>
                  <a:schemeClr val="lt1"/>
                </a:solidFill>
              </a:defRPr>
            </a:pPr>
            <a:r>
              <a:rPr lang="en-US">
                <a:solidFill>
                  <a:schemeClr val="lt1"/>
                </a:solidFill>
                <a:latin typeface="Calibri" panose="020F0502020204030204"/>
              </a:rPr>
              <a:t> </a:t>
            </a:r>
            <a:endParaRPr lang="en-US">
              <a:solidFill>
                <a:schemeClr val="bg1"/>
              </a:solidFill>
              <a:latin typeface="Metropolis Light" pitchFamily="2" charset="77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FFAD3FC-EC52-5ECD-EEEC-EFA18C7309AA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7456784" y="2002177"/>
            <a:ext cx="1505754" cy="3946236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chemeClr val="lt1"/>
              </a:buClr>
              <a:defRPr>
                <a:solidFill>
                  <a:schemeClr val="lt1"/>
                </a:solidFill>
              </a:defRPr>
            </a:pPr>
            <a:r>
              <a:rPr lang="en-US">
                <a:solidFill>
                  <a:schemeClr val="lt1"/>
                </a:solidFill>
                <a:latin typeface="Calibri" panose="020F0502020204030204"/>
              </a:rPr>
              <a:t> </a:t>
            </a:r>
            <a:endParaRPr lang="en-US">
              <a:solidFill>
                <a:schemeClr val="bg1"/>
              </a:solidFill>
              <a:latin typeface="Metropolis Light" pitchFamily="2" charset="7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913D22-C56C-2B63-3024-F83D5BC3F81B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8096291" y="1987939"/>
            <a:ext cx="31945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>
                <a:solidFill>
                  <a:schemeClr val="bg1"/>
                </a:solidFill>
                <a:latin typeface="Calibri" panose="020F0502020204030204"/>
                <a:cs typeface="Calibri Light"/>
              </a:rPr>
              <a:t>Meet the Presenters</a:t>
            </a:r>
          </a:p>
        </p:txBody>
      </p:sp>
      <p:sp>
        <p:nvSpPr>
          <p:cNvPr id="14" name="TextBox 1">
            <a:extLst>
              <a:ext uri="{FF2B5EF4-FFF2-40B4-BE49-F238E27FC236}">
                <a16:creationId xmlns:a16="http://schemas.microsoft.com/office/drawing/2014/main" id="{BFF2FCB6-C3F4-6041-0028-FAE2CA3EB2E9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7244115" y="4539521"/>
            <a:ext cx="2626526" cy="105156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 dirty="0">
                <a:solidFill>
                  <a:schemeClr val="bg1"/>
                </a:solidFill>
              </a:rPr>
              <a:t>Shahzad Ali</a:t>
            </a:r>
          </a:p>
          <a:p>
            <a:pPr algn="ctr"/>
            <a:r>
              <a:rPr lang="en-CA" sz="140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VP, Solutions Architecture</a:t>
            </a:r>
            <a:endParaRPr lang="en-US" sz="1400" b="1" dirty="0">
              <a:solidFill>
                <a:schemeClr val="bg1"/>
              </a:solidFill>
              <a:latin typeface="Metropolis Light" pitchFamily="2" charset="77"/>
              <a:cs typeface="Calibri Light"/>
            </a:endParaRPr>
          </a:p>
          <a:p>
            <a:pPr algn="ctr"/>
            <a:r>
              <a:rPr lang="en-US" sz="1100" b="1" dirty="0">
                <a:solidFill>
                  <a:schemeClr val="bg1"/>
                </a:solidFill>
                <a:latin typeface="Calibri" panose="020F0502020204030204"/>
                <a:cs typeface="Calibri Light"/>
              </a:rPr>
              <a:t> </a:t>
            </a:r>
            <a:endParaRPr lang="en-US" sz="1100" b="1" dirty="0">
              <a:solidFill>
                <a:schemeClr val="bg1"/>
              </a:solidFill>
              <a:latin typeface="Metropolis Light" pitchFamily="2" charset="77"/>
              <a:cs typeface="Calibri Light"/>
            </a:endParaRPr>
          </a:p>
          <a:p>
            <a:pPr algn="ctr"/>
            <a:r>
              <a:rPr lang="en-US" sz="1100" b="1" dirty="0">
                <a:solidFill>
                  <a:schemeClr val="bg1"/>
                </a:solidFill>
                <a:latin typeface="Calibri" panose="020F0502020204030204"/>
                <a:cs typeface="Calibri Light"/>
              </a:rPr>
              <a:t>https://</a:t>
            </a:r>
            <a:r>
              <a:rPr lang="en-US" sz="1100" b="1" dirty="0" err="1">
                <a:solidFill>
                  <a:schemeClr val="bg1"/>
                </a:solidFill>
                <a:latin typeface="Calibri" panose="020F0502020204030204"/>
                <a:cs typeface="Calibri Light"/>
              </a:rPr>
              <a:t>youtube.com</a:t>
            </a:r>
            <a:r>
              <a:rPr lang="en-US" sz="1100" b="1" dirty="0">
                <a:solidFill>
                  <a:schemeClr val="bg1"/>
                </a:solidFill>
                <a:latin typeface="Calibri" panose="020F0502020204030204"/>
                <a:cs typeface="Calibri Light"/>
              </a:rPr>
              <a:t>/netJoints</a:t>
            </a:r>
            <a:endParaRPr lang="en-US" sz="1100" dirty="0">
              <a:solidFill>
                <a:schemeClr val="bg1"/>
              </a:solidFill>
              <a:latin typeface="Metropolis Light" pitchFamily="2" charset="77"/>
              <a:cs typeface="Calibri Light"/>
            </a:endParaRPr>
          </a:p>
          <a:p>
            <a:pPr algn="ctr"/>
            <a:endParaRPr lang="en-US" sz="1100" dirty="0">
              <a:solidFill>
                <a:schemeClr val="bg1"/>
              </a:solidFill>
              <a:ea typeface="Open Sans"/>
              <a:cs typeface="Open Sans"/>
            </a:endParaRPr>
          </a:p>
        </p:txBody>
      </p:sp>
      <p:pic>
        <p:nvPicPr>
          <p:cNvPr id="15" name="Picture 14" descr="A person smiling for a selfie&#10;&#10;Description automatically generated">
            <a:extLst>
              <a:ext uri="{FF2B5EF4-FFF2-40B4-BE49-F238E27FC236}">
                <a16:creationId xmlns:a16="http://schemas.microsoft.com/office/drawing/2014/main" id="{2950D636-A1DF-B327-F208-0D12CC8A4D39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97257" y="2507518"/>
            <a:ext cx="1749379" cy="1749379"/>
          </a:xfrm>
          <a:prstGeom prst="rect">
            <a:avLst/>
          </a:prstGeom>
        </p:spPr>
      </p:pic>
      <p:sp>
        <p:nvSpPr>
          <p:cNvPr id="16" name="TextBox 1">
            <a:extLst>
              <a:ext uri="{FF2B5EF4-FFF2-40B4-BE49-F238E27FC236}">
                <a16:creationId xmlns:a16="http://schemas.microsoft.com/office/drawing/2014/main" id="{9C8F6F07-8BDA-E21B-34CE-86B32558C14B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9427875" y="4473264"/>
            <a:ext cx="2626526" cy="143256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>
                <a:solidFill>
                  <a:schemeClr val="bg1"/>
                </a:solidFill>
              </a:rPr>
              <a:t>Rizwan Jamal</a:t>
            </a:r>
            <a:endParaRPr lang="en-US" b="1">
              <a:solidFill>
                <a:schemeClr val="bg1"/>
              </a:solidFill>
              <a:ea typeface="Open Sans"/>
              <a:cs typeface="Open Sans"/>
            </a:endParaRPr>
          </a:p>
          <a:p>
            <a:pPr algn="ctr"/>
            <a:r>
              <a:rPr lang="en-US" sz="1400">
                <a:solidFill>
                  <a:schemeClr val="bg1"/>
                </a:solidFill>
                <a:cs typeface="Calibri Light"/>
              </a:rPr>
              <a:t>Senior Solutions Architect, </a:t>
            </a:r>
          </a:p>
          <a:p>
            <a:pPr algn="ctr"/>
            <a:r>
              <a:rPr lang="en-US" sz="1400">
                <a:solidFill>
                  <a:schemeClr val="bg1"/>
                </a:solidFill>
                <a:cs typeface="Calibri Light"/>
              </a:rPr>
              <a:t>Aviatrix</a:t>
            </a:r>
            <a:endParaRPr lang="en-US" sz="1400">
              <a:solidFill>
                <a:schemeClr val="bg1"/>
              </a:solidFill>
              <a:ea typeface="Open Sans"/>
              <a:cs typeface="Calibri Light"/>
            </a:endParaRPr>
          </a:p>
          <a:p>
            <a:pPr algn="ctr"/>
            <a:r>
              <a:rPr lang="en-US" sz="900">
                <a:solidFill>
                  <a:schemeClr val="bg1"/>
                </a:solidFill>
                <a:latin typeface="Calibri" panose="020F0502020204030204"/>
                <a:cs typeface="Calibri Light"/>
              </a:rPr>
              <a:t> </a:t>
            </a:r>
            <a:endParaRPr lang="en-US" sz="900">
              <a:solidFill>
                <a:schemeClr val="bg1"/>
              </a:solidFill>
              <a:latin typeface="Metropolis Light"/>
              <a:cs typeface="Calibri Light"/>
            </a:endParaRPr>
          </a:p>
          <a:p>
            <a:pPr algn="ctr"/>
            <a:r>
              <a:rPr lang="en-US" sz="1100">
                <a:solidFill>
                  <a:schemeClr val="bg1"/>
                </a:solidFill>
              </a:rPr>
              <a:t>Past: Equinix, Microsoft, Cisco</a:t>
            </a:r>
            <a:endParaRPr lang="en-US" sz="1100">
              <a:solidFill>
                <a:schemeClr val="bg1"/>
              </a:solidFill>
              <a:ea typeface="Open Sans"/>
              <a:cs typeface="Open Sans"/>
            </a:endParaRPr>
          </a:p>
          <a:p>
            <a:pPr algn="ctr"/>
            <a:r>
              <a:rPr lang="en-US" sz="1100" err="1">
                <a:solidFill>
                  <a:schemeClr val="bg1"/>
                </a:solidFill>
              </a:rPr>
              <a:t>linkedin.com/in/rizwan-j-35429723/</a:t>
            </a:r>
            <a:endParaRPr lang="en-US" sz="1100">
              <a:solidFill>
                <a:schemeClr val="bg1"/>
              </a:solidFill>
              <a:ea typeface="Open Sans"/>
              <a:cs typeface="Open Sans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B64C3FE-F6B6-62EB-C699-0B53D59AB368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740944" y="2574434"/>
            <a:ext cx="1749379" cy="1749379"/>
          </a:xfrm>
          <a:prstGeom prst="rect">
            <a:avLst/>
          </a:prstGeom>
        </p:spPr>
      </p:pic>
      <p:sp>
        <p:nvSpPr>
          <p:cNvPr id="18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 wrap="none">
            <a:noAutofit/>
          </a:bodyPr>
          <a:lstStyle/>
          <a:p>
            <a:fld id="{8F16F286-4F2D-48C5-82C0-2DEC1F6AB320}" type="slidenum">
              <a:rPr lang="en-US" smtClean="0"/>
              <a:t>5</a:t>
            </a:fld>
            <a:endParaRPr lang="en-US"/>
          </a:p>
        </p:txBody>
      </p:sp>
      <p:sp>
        <p:nvSpPr>
          <p:cNvPr id="19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Aviatrix Certified Engineer </a:t>
            </a:r>
          </a:p>
        </p:txBody>
      </p:sp>
    </p:spTree>
    <p:extLst>
      <p:ext uri="{BB962C8B-B14F-4D97-AF65-F5344CB8AC3E}">
        <p14:creationId xmlns:p14="http://schemas.microsoft.com/office/powerpoint/2010/main" val="1562909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z="3200"/>
              <a:t>Aviatrix Certified Engineer – Operations Day 1</a:t>
            </a:r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FEB6B44-9CBE-AB44-3AE3-7AE07B8A5C60}"/>
              </a:ext>
            </a:extLst>
          </p:cNvPr>
          <p:cNvGraphicFramePr>
            <a:graphicFrameLocks noGrp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11491626"/>
              </p:ext>
            </p:extLst>
          </p:nvPr>
        </p:nvGraphicFramePr>
        <p:xfrm>
          <a:off x="1066928" y="1773088"/>
          <a:ext cx="5298827" cy="3605083"/>
        </p:xfrm>
        <a:graphic>
          <a:graphicData uri="http://schemas.openxmlformats.org/drawingml/2006/table">
            <a:tbl>
              <a:tblPr firstRow="1" bandRow="1">
                <a:solidFill>
                  <a:srgbClr val="D54102"/>
                </a:solidFill>
                <a:tableStyleId>{5C22544A-7EE6-4342-B048-85BDC9FD1C3A}</a:tableStyleId>
              </a:tblPr>
              <a:tblGrid>
                <a:gridCol w="2709202">
                  <a:extLst>
                    <a:ext uri="{9D8B030D-6E8A-4147-A177-3AD203B41FA5}">
                      <a16:colId xmlns:a16="http://schemas.microsoft.com/office/drawing/2014/main" val="3932228339"/>
                    </a:ext>
                  </a:extLst>
                </a:gridCol>
                <a:gridCol w="1434517">
                  <a:extLst>
                    <a:ext uri="{9D8B030D-6E8A-4147-A177-3AD203B41FA5}">
                      <a16:colId xmlns:a16="http://schemas.microsoft.com/office/drawing/2014/main" val="4015946249"/>
                    </a:ext>
                  </a:extLst>
                </a:gridCol>
                <a:gridCol w="1155108">
                  <a:extLst>
                    <a:ext uri="{9D8B030D-6E8A-4147-A177-3AD203B41FA5}">
                      <a16:colId xmlns:a16="http://schemas.microsoft.com/office/drawing/2014/main" val="447859227"/>
                    </a:ext>
                  </a:extLst>
                </a:gridCol>
              </a:tblGrid>
              <a:tr h="676391">
                <a:tc>
                  <a:txBody>
                    <a:bodyPr/>
                    <a:lstStyle/>
                    <a:p>
                      <a:pPr algn="ctr" fontAlgn="b">
                        <a:buClr>
                          <a:schemeClr val="lt1"/>
                        </a:buClr>
                        <a:defRPr>
                          <a:solidFill>
                            <a:schemeClr val="lt1"/>
                          </a:solidFill>
                        </a:defRPr>
                      </a:pPr>
                      <a:r>
                        <a:rPr lang="en-CA" sz="2800" b="1" i="0" u="none" strike="noStrike">
                          <a:solidFill>
                            <a:schemeClr val="lt1"/>
                          </a:solidFill>
                          <a:effectLst/>
                          <a:latin typeface="Calibri" panose="020F0502020204030204" pitchFamily="34" charset="0"/>
                        </a:rPr>
                        <a:t>Day-1 Afternoon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buClr>
                          <a:schemeClr val="lt1"/>
                        </a:buClr>
                        <a:defRPr>
                          <a:solidFill>
                            <a:schemeClr val="lt1"/>
                          </a:solidFill>
                        </a:defRPr>
                      </a:pPr>
                      <a:r>
                        <a:rPr lang="en-CA" sz="1800" u="none" strike="noStrike">
                          <a:solidFill>
                            <a:schemeClr val="lt1"/>
                          </a:solidFill>
                          <a:effectLst/>
                        </a:rPr>
                        <a:t>Approx. Duration</a:t>
                      </a:r>
                      <a:endParaRPr lang="en-CA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buClr>
                          <a:schemeClr val="lt1"/>
                        </a:buClr>
                        <a:defRPr>
                          <a:solidFill>
                            <a:schemeClr val="lt1"/>
                          </a:solidFill>
                        </a:defRPr>
                      </a:pPr>
                      <a:r>
                        <a:rPr lang="en-CA" sz="1800" u="none" strike="noStrike">
                          <a:solidFill>
                            <a:schemeClr val="lt1"/>
                          </a:solidFill>
                          <a:effectLst/>
                        </a:rPr>
                        <a:t>Start time </a:t>
                      </a:r>
                    </a:p>
                    <a:p>
                      <a:pPr algn="ctr" fontAlgn="b">
                        <a:buClr>
                          <a:schemeClr val="lt1"/>
                        </a:buClr>
                        <a:defRPr>
                          <a:solidFill>
                            <a:schemeClr val="lt1"/>
                          </a:solidFill>
                        </a:defRPr>
                      </a:pPr>
                      <a:r>
                        <a:rPr lang="en-CA" sz="1800" u="none" strike="noStrike">
                          <a:solidFill>
                            <a:schemeClr val="lt1"/>
                          </a:solidFill>
                          <a:effectLst/>
                        </a:rPr>
                        <a:t>EDT</a:t>
                      </a:r>
                      <a:endParaRPr lang="en-CA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61496811"/>
                  </a:ext>
                </a:extLst>
              </a:tr>
              <a:tr h="345580">
                <a:tc>
                  <a:txBody>
                    <a:bodyPr/>
                    <a:lstStyle/>
                    <a:p>
                      <a:pPr algn="l" fontAlgn="b">
                        <a:buClr>
                          <a:schemeClr val="lt1"/>
                        </a:buClr>
                        <a:defRPr>
                          <a:solidFill>
                            <a:schemeClr val="lt1"/>
                          </a:solidFill>
                        </a:defRPr>
                      </a:pPr>
                      <a:r>
                        <a:rPr lang="en-CA" sz="1400" u="none" strike="noStrike">
                          <a:solidFill>
                            <a:schemeClr val="lt1"/>
                          </a:solidFill>
                          <a:effectLst/>
                        </a:rPr>
                        <a:t>Lab 4 FireNet - Routes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Clr>
                          <a:schemeClr val="lt1"/>
                        </a:buClr>
                        <a:defRPr>
                          <a:solidFill>
                            <a:schemeClr val="lt1"/>
                          </a:solidFill>
                        </a:defRPr>
                      </a:pPr>
                      <a:r>
                        <a:rPr lang="en-CA" sz="1400" u="none" strike="noStrike">
                          <a:solidFill>
                            <a:schemeClr val="lt1"/>
                          </a:solidFill>
                          <a:effectLst/>
                        </a:rPr>
                        <a:t>0:30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Clr>
                          <a:schemeClr val="lt1"/>
                        </a:buClr>
                        <a:defRPr>
                          <a:solidFill>
                            <a:schemeClr val="lt1"/>
                          </a:solidFill>
                        </a:defRPr>
                      </a:pPr>
                      <a:r>
                        <a:rPr lang="en-CA" sz="1400" u="none" strike="noStrike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3:00</a:t>
                      </a:r>
                      <a:r>
                        <a:rPr lang="en-CA" sz="1400" u="none" strike="noStrike">
                          <a:solidFill>
                            <a:schemeClr val="lt1"/>
                          </a:solidFill>
                          <a:effectLst/>
                        </a:rPr>
                        <a:t> PM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9434796"/>
                  </a:ext>
                </a:extLst>
              </a:tr>
              <a:tr h="345580">
                <a:tc>
                  <a:txBody>
                    <a:bodyPr/>
                    <a:lstStyle/>
                    <a:p>
                      <a:pPr algn="l" fontAlgn="b">
                        <a:buClr>
                          <a:schemeClr val="lt1"/>
                        </a:buClr>
                        <a:defRPr>
                          <a:solidFill>
                            <a:schemeClr val="lt1"/>
                          </a:solidFill>
                        </a:defRPr>
                      </a:pPr>
                      <a:r>
                        <a:rPr lang="en-CA" sz="1400" u="none" strike="noStrike">
                          <a:solidFill>
                            <a:schemeClr val="lt1"/>
                          </a:solidFill>
                          <a:effectLst/>
                        </a:rPr>
                        <a:t>Lab 4 Resolution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D5410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Clr>
                          <a:schemeClr val="lt1"/>
                        </a:buClr>
                        <a:defRPr>
                          <a:solidFill>
                            <a:schemeClr val="lt1"/>
                          </a:solidFill>
                        </a:defRPr>
                      </a:pPr>
                      <a:r>
                        <a:rPr lang="en-CA" sz="1400" u="none" strike="noStrike">
                          <a:solidFill>
                            <a:schemeClr val="lt1"/>
                          </a:solidFill>
                          <a:effectLst/>
                        </a:rPr>
                        <a:t>0:15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D5410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Clr>
                          <a:schemeClr val="lt1"/>
                        </a:buClr>
                        <a:defRPr>
                          <a:solidFill>
                            <a:schemeClr val="lt1"/>
                          </a:solidFill>
                        </a:defRPr>
                      </a:pPr>
                      <a:r>
                        <a:rPr lang="en-CA" sz="1400" u="none" strike="noStrike">
                          <a:solidFill>
                            <a:schemeClr val="lt1"/>
                          </a:solidFill>
                          <a:effectLst/>
                        </a:rPr>
                        <a:t>3:30 PM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D5410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9768670"/>
                  </a:ext>
                </a:extLst>
              </a:tr>
              <a:tr h="345580">
                <a:tc>
                  <a:txBody>
                    <a:bodyPr/>
                    <a:lstStyle/>
                    <a:p>
                      <a:pPr algn="l" fontAlgn="b">
                        <a:buClr>
                          <a:schemeClr val="lt1"/>
                        </a:buClr>
                        <a:defRPr>
                          <a:solidFill>
                            <a:schemeClr val="lt1"/>
                          </a:solidFill>
                        </a:defRPr>
                      </a:pPr>
                      <a:r>
                        <a:rPr lang="en-CA" sz="1400" u="none" strike="noStrike">
                          <a:solidFill>
                            <a:schemeClr val="lt1"/>
                          </a:solidFill>
                          <a:effectLst/>
                        </a:rPr>
                        <a:t>Routes Manipulation &amp; NAT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Clr>
                          <a:schemeClr val="lt1"/>
                        </a:buClr>
                        <a:defRPr>
                          <a:solidFill>
                            <a:schemeClr val="lt1"/>
                          </a:solidFill>
                        </a:defRPr>
                      </a:pPr>
                      <a:r>
                        <a:rPr lang="en-CA" sz="1400" u="none" strike="noStrike">
                          <a:solidFill>
                            <a:schemeClr val="lt1"/>
                          </a:solidFill>
                          <a:effectLst/>
                        </a:rPr>
                        <a:t>0:30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Clr>
                          <a:schemeClr val="lt1"/>
                        </a:buClr>
                        <a:defRPr>
                          <a:solidFill>
                            <a:schemeClr val="lt1"/>
                          </a:solidFill>
                        </a:defRPr>
                      </a:pPr>
                      <a:r>
                        <a:rPr lang="en-CA" sz="1400" u="none" strike="noStrike">
                          <a:solidFill>
                            <a:schemeClr val="lt1"/>
                          </a:solidFill>
                          <a:effectLst/>
                        </a:rPr>
                        <a:t>3:45 PM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02213"/>
                  </a:ext>
                </a:extLst>
              </a:tr>
              <a:tr h="345597"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buClr>
                          <a:schemeClr val="lt1"/>
                        </a:buClr>
                        <a:defRPr>
                          <a:solidFill>
                            <a:schemeClr val="lt1"/>
                          </a:solidFill>
                        </a:defRPr>
                      </a:pPr>
                      <a:r>
                        <a:rPr lang="en-CA" sz="2000" b="1" u="none" strike="noStrike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Break</a:t>
                      </a:r>
                    </a:p>
                  </a:txBody>
                  <a:tcPr marL="9525" marR="9525" marT="9525" marB="0" anchor="b">
                    <a:solidFill>
                      <a:srgbClr val="D5410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Clr>
                          <a:schemeClr val="lt1"/>
                        </a:buClr>
                        <a:defRPr>
                          <a:solidFill>
                            <a:schemeClr val="lt1"/>
                          </a:solidFill>
                        </a:defRPr>
                      </a:pPr>
                      <a:r>
                        <a:rPr lang="en-CA" sz="1400" b="1" u="none" strike="noStrike">
                          <a:solidFill>
                            <a:schemeClr val="lt1"/>
                          </a:solidFill>
                          <a:effectLst/>
                        </a:rPr>
                        <a:t>0:20</a:t>
                      </a:r>
                      <a:endParaRPr lang="en-CA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D5410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Clr>
                          <a:schemeClr val="lt1"/>
                        </a:buClr>
                        <a:defRPr>
                          <a:solidFill>
                            <a:schemeClr val="lt1"/>
                          </a:solidFill>
                        </a:defRPr>
                      </a:pPr>
                      <a:r>
                        <a:rPr lang="en-CA" sz="1400" b="1" u="none" strike="noStrike">
                          <a:solidFill>
                            <a:schemeClr val="lt1"/>
                          </a:solidFill>
                          <a:effectLst/>
                        </a:rPr>
                        <a:t>4:15 PM</a:t>
                      </a:r>
                      <a:endParaRPr lang="en-CA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D5410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034880"/>
                  </a:ext>
                </a:extLst>
              </a:tr>
              <a:tr h="345597">
                <a:tc>
                  <a:txBody>
                    <a:bodyPr/>
                    <a:lstStyle/>
                    <a:p>
                      <a:pPr algn="l" fontAlgn="b">
                        <a:buClr>
                          <a:schemeClr val="lt1"/>
                        </a:buClr>
                        <a:defRPr>
                          <a:solidFill>
                            <a:schemeClr val="lt1"/>
                          </a:solidFill>
                        </a:defRPr>
                      </a:pPr>
                      <a:r>
                        <a:rPr lang="en-CA" sz="1400" b="0" i="0" u="none" strike="noStrike">
                          <a:solidFill>
                            <a:schemeClr val="lt1"/>
                          </a:solidFill>
                          <a:effectLst/>
                          <a:latin typeface="Calibri" panose="020F0502020204030204" pitchFamily="34" charset="0"/>
                        </a:rPr>
                        <a:t>Lab 5 Routes Manipulation &amp; NAT</a:t>
                      </a: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Clr>
                          <a:schemeClr val="lt1"/>
                        </a:buClr>
                        <a:defRPr>
                          <a:solidFill>
                            <a:schemeClr val="lt1"/>
                          </a:solidFill>
                        </a:defRPr>
                      </a:pPr>
                      <a:r>
                        <a:rPr lang="en-CA" sz="1400" b="0" i="0" u="none" strike="noStrike">
                          <a:solidFill>
                            <a:schemeClr val="lt1"/>
                          </a:solidFill>
                          <a:effectLst/>
                          <a:latin typeface="Calibri" panose="020F0502020204030204" pitchFamily="34" charset="0"/>
                        </a:rPr>
                        <a:t>0:35</a:t>
                      </a: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Clr>
                          <a:schemeClr val="lt1"/>
                        </a:buClr>
                        <a:defRPr>
                          <a:solidFill>
                            <a:schemeClr val="lt1"/>
                          </a:solidFill>
                        </a:defRPr>
                      </a:pPr>
                      <a:r>
                        <a:rPr lang="en-CA" sz="1400" b="0" i="0" u="none" strike="noStrike">
                          <a:solidFill>
                            <a:schemeClr val="lt1"/>
                          </a:solidFill>
                          <a:effectLst/>
                          <a:latin typeface="Calibri" panose="020F0502020204030204" pitchFamily="34" charset="0"/>
                        </a:rPr>
                        <a:t>4:35 PM </a:t>
                      </a: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402968"/>
                  </a:ext>
                </a:extLst>
              </a:tr>
              <a:tr h="367822">
                <a:tc>
                  <a:txBody>
                    <a:bodyPr/>
                    <a:lstStyle/>
                    <a:p>
                      <a:pPr marL="0" algn="l" defTabSz="914400" rtl="0" eaLnBrk="1" fontAlgn="b" latinLnBrk="0" hangingPunct="1">
                        <a:buClr>
                          <a:schemeClr val="lt1"/>
                        </a:buClr>
                        <a:defRPr>
                          <a:solidFill>
                            <a:schemeClr val="lt1"/>
                          </a:solidFill>
                        </a:defRPr>
                      </a:pPr>
                      <a:r>
                        <a:rPr lang="en-CA" sz="1400" b="0" i="0" u="none" strike="noStrike" kern="1200">
                          <a:solidFill>
                            <a:schemeClr val="lt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Lab 5 Resolution</a:t>
                      </a:r>
                    </a:p>
                  </a:txBody>
                  <a:tcPr marL="9525" marR="9525" marT="9525" marB="0" anchor="b">
                    <a:solidFill>
                      <a:srgbClr val="D5410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Clr>
                          <a:schemeClr val="lt1"/>
                        </a:buClr>
                        <a:defRPr>
                          <a:solidFill>
                            <a:schemeClr val="lt1"/>
                          </a:solidFill>
                        </a:defRPr>
                      </a:pPr>
                      <a:r>
                        <a:rPr lang="en-CA" sz="1400" b="0" u="none" strike="noStrike">
                          <a:solidFill>
                            <a:schemeClr val="lt1"/>
                          </a:solidFill>
                          <a:effectLst/>
                        </a:rPr>
                        <a:t>0:15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D5410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Clr>
                          <a:schemeClr val="lt1"/>
                        </a:buClr>
                        <a:defRPr>
                          <a:solidFill>
                            <a:schemeClr val="lt1"/>
                          </a:solidFill>
                        </a:defRPr>
                      </a:pPr>
                      <a:r>
                        <a:rPr lang="en-CA" sz="1400" b="0" u="none" strike="noStrike">
                          <a:solidFill>
                            <a:schemeClr val="lt1"/>
                          </a:solidFill>
                          <a:effectLst/>
                        </a:rPr>
                        <a:t>5:10 PM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D5410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160875"/>
                  </a:ext>
                </a:extLst>
              </a:tr>
              <a:tr h="345580">
                <a:tc>
                  <a:txBody>
                    <a:bodyPr/>
                    <a:lstStyle/>
                    <a:p>
                      <a:pPr algn="l" fontAlgn="b">
                        <a:buClr>
                          <a:schemeClr val="lt1"/>
                        </a:buClr>
                        <a:defRPr>
                          <a:solidFill>
                            <a:schemeClr val="lt1"/>
                          </a:solidFill>
                        </a:defRPr>
                      </a:pPr>
                      <a:r>
                        <a:rPr lang="en-CA" sz="1400" b="0" i="0" u="none" strike="noStrike">
                          <a:solidFill>
                            <a:schemeClr val="lt1"/>
                          </a:solidFill>
                          <a:effectLst/>
                          <a:latin typeface="Calibri" panose="020F0502020204030204" pitchFamily="34" charset="0"/>
                        </a:rPr>
                        <a:t>Site2Cloud</a:t>
                      </a: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Clr>
                          <a:schemeClr val="lt1"/>
                        </a:buClr>
                        <a:defRPr>
                          <a:solidFill>
                            <a:schemeClr val="lt1"/>
                          </a:solidFill>
                        </a:defRPr>
                      </a:pPr>
                      <a:r>
                        <a:rPr lang="en-CA" sz="1400" b="0" i="0" u="none" strike="noStrike">
                          <a:solidFill>
                            <a:schemeClr val="lt1"/>
                          </a:solidFill>
                          <a:effectLst/>
                          <a:latin typeface="Calibri" panose="020F0502020204030204" pitchFamily="34" charset="0"/>
                        </a:rPr>
                        <a:t>0:35</a:t>
                      </a: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Clr>
                          <a:schemeClr val="lt1"/>
                        </a:buClr>
                        <a:defRPr>
                          <a:solidFill>
                            <a:schemeClr val="lt1"/>
                          </a:solidFill>
                        </a:defRPr>
                      </a:pPr>
                      <a:r>
                        <a:rPr lang="en-CA" sz="1400" b="0" i="0" u="none" strike="noStrike">
                          <a:solidFill>
                            <a:schemeClr val="lt1"/>
                          </a:solidFill>
                          <a:effectLst/>
                          <a:latin typeface="Calibri" panose="020F0502020204030204" pitchFamily="34" charset="0"/>
                        </a:rPr>
                        <a:t>5:25 PM </a:t>
                      </a: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7479825"/>
                  </a:ext>
                </a:extLst>
              </a:tr>
              <a:tr h="487356">
                <a:tc>
                  <a:txBody>
                    <a:bodyPr/>
                    <a:lstStyle/>
                    <a:p>
                      <a:pPr algn="ctr" fontAlgn="b">
                        <a:buClr>
                          <a:schemeClr val="lt1"/>
                        </a:buClr>
                        <a:defRPr>
                          <a:solidFill>
                            <a:schemeClr val="lt1"/>
                          </a:solidFill>
                        </a:defRPr>
                      </a:pPr>
                      <a:r>
                        <a:rPr lang="en-CA" sz="2000" b="1" i="0" u="none" strike="noStrike">
                          <a:solidFill>
                            <a:schemeClr val="lt1"/>
                          </a:solidFill>
                          <a:effectLst/>
                          <a:latin typeface="Calibri" panose="020F0502020204030204" pitchFamily="34" charset="0"/>
                        </a:rPr>
                        <a:t>END</a:t>
                      </a:r>
                    </a:p>
                  </a:txBody>
                  <a:tcPr marL="9525" marR="9525" marT="9525" marB="0" anchor="b">
                    <a:solidFill>
                      <a:srgbClr val="D5410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Clr>
                          <a:schemeClr val="lt1"/>
                        </a:buClr>
                        <a:defRPr>
                          <a:solidFill>
                            <a:schemeClr val="lt1"/>
                          </a:solidFill>
                        </a:defRPr>
                      </a:pPr>
                      <a:r>
                        <a:rPr lang="en-CA" sz="1400" b="1" i="0" u="none" strike="noStrike">
                          <a:solidFill>
                            <a:schemeClr val="lt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endParaRPr lang="en-CA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D5410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Clr>
                          <a:schemeClr val="lt1"/>
                        </a:buClr>
                        <a:defRPr>
                          <a:solidFill>
                            <a:schemeClr val="lt1"/>
                          </a:solidFill>
                        </a:defRPr>
                      </a:pPr>
                      <a:r>
                        <a:rPr lang="en-CA" sz="1400" b="1" u="none" strike="noStrike">
                          <a:solidFill>
                            <a:schemeClr val="lt1"/>
                          </a:solidFill>
                          <a:effectLst/>
                        </a:rPr>
                        <a:t>6:00 PM</a:t>
                      </a:r>
                      <a:endParaRPr lang="en-CA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D5410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245954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F3D29576-D7DC-4AF9-709C-B1DAB1FB6DA4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8325363" y="1363767"/>
            <a:ext cx="2869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377">
              <a:buClr>
                <a:schemeClr val="dk1"/>
              </a:buClr>
            </a:pPr>
            <a:r>
              <a:rPr lang="en-US" sz="2400">
                <a:solidFill>
                  <a:schemeClr val="dk1">
                    <a:lumMod val="65000"/>
                    <a:lumOff val="35000"/>
                  </a:schemeClr>
                </a:solidFill>
                <a:latin typeface="Calibri" panose="020F0502020204030204"/>
                <a:cs typeface="Calibri Light"/>
              </a:rPr>
              <a:t>Meet the Trainers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4F197D7-C116-8EC6-8174-306BA1DAF86A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8954920" y="2002176"/>
            <a:ext cx="2971671" cy="3946235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chemeClr val="lt1"/>
              </a:buClr>
              <a:defRPr>
                <a:solidFill>
                  <a:schemeClr val="lt1"/>
                </a:solidFill>
              </a:defRPr>
            </a:pPr>
            <a:r>
              <a:rPr lang="en-US">
                <a:solidFill>
                  <a:schemeClr val="lt1"/>
                </a:solidFill>
                <a:latin typeface="Calibri" panose="020F0502020204030204"/>
              </a:rPr>
              <a:t> </a:t>
            </a:r>
            <a:endParaRPr lang="en-US">
              <a:solidFill>
                <a:schemeClr val="bg1"/>
              </a:solidFill>
              <a:latin typeface="Metropolis Light" pitchFamily="2" charset="77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91B20F0-2D7D-85E2-4480-142DE9996F8A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7456784" y="2002177"/>
            <a:ext cx="1505754" cy="3946236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chemeClr val="lt1"/>
              </a:buClr>
              <a:defRPr>
                <a:solidFill>
                  <a:schemeClr val="lt1"/>
                </a:solidFill>
              </a:defRPr>
            </a:pPr>
            <a:r>
              <a:rPr lang="en-US">
                <a:solidFill>
                  <a:schemeClr val="lt1"/>
                </a:solidFill>
                <a:latin typeface="Calibri" panose="020F0502020204030204"/>
              </a:rPr>
              <a:t> </a:t>
            </a:r>
            <a:endParaRPr lang="en-US">
              <a:solidFill>
                <a:schemeClr val="bg1"/>
              </a:solidFill>
              <a:latin typeface="Metropolis Light" pitchFamily="2" charset="7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FF4F05C-45DE-9CE0-7AB3-712C13AD3525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8096291" y="1987939"/>
            <a:ext cx="31945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>
                <a:solidFill>
                  <a:schemeClr val="bg1"/>
                </a:solidFill>
                <a:latin typeface="Calibri" panose="020F0502020204030204"/>
                <a:cs typeface="Calibri Light"/>
              </a:rPr>
              <a:t>Meet the Presenters</a:t>
            </a:r>
          </a:p>
        </p:txBody>
      </p:sp>
      <p:sp>
        <p:nvSpPr>
          <p:cNvPr id="13" name="TextBox 1">
            <a:extLst>
              <a:ext uri="{FF2B5EF4-FFF2-40B4-BE49-F238E27FC236}">
                <a16:creationId xmlns:a16="http://schemas.microsoft.com/office/drawing/2014/main" id="{9EC943F5-E3AF-85E1-0B01-47A57DA311FA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7244115" y="4539521"/>
            <a:ext cx="2626526" cy="105156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 dirty="0">
                <a:solidFill>
                  <a:schemeClr val="bg1"/>
                </a:solidFill>
              </a:rPr>
              <a:t>Shahzad Ali</a:t>
            </a:r>
          </a:p>
          <a:p>
            <a:pPr algn="ctr"/>
            <a:r>
              <a:rPr lang="en-CA" sz="140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VP, Solutions Architecture</a:t>
            </a:r>
            <a:endParaRPr lang="en-US" sz="1400" b="1" dirty="0">
              <a:solidFill>
                <a:schemeClr val="bg1"/>
              </a:solidFill>
              <a:latin typeface="Metropolis Light" pitchFamily="2" charset="77"/>
              <a:cs typeface="Calibri Light"/>
            </a:endParaRPr>
          </a:p>
          <a:p>
            <a:pPr algn="ctr"/>
            <a:r>
              <a:rPr lang="en-US" sz="1100" b="1" dirty="0">
                <a:solidFill>
                  <a:schemeClr val="bg1"/>
                </a:solidFill>
                <a:latin typeface="Calibri" panose="020F0502020204030204"/>
                <a:cs typeface="Calibri Light"/>
              </a:rPr>
              <a:t> </a:t>
            </a:r>
            <a:endParaRPr lang="en-US" sz="1100" b="1" dirty="0">
              <a:solidFill>
                <a:schemeClr val="bg1"/>
              </a:solidFill>
              <a:latin typeface="Metropolis Light" pitchFamily="2" charset="77"/>
              <a:cs typeface="Calibri Light"/>
            </a:endParaRPr>
          </a:p>
          <a:p>
            <a:pPr algn="ctr"/>
            <a:r>
              <a:rPr lang="en-US" sz="1100" b="1" dirty="0">
                <a:solidFill>
                  <a:schemeClr val="bg1"/>
                </a:solidFill>
                <a:latin typeface="Calibri" panose="020F0502020204030204"/>
                <a:cs typeface="Calibri Light"/>
              </a:rPr>
              <a:t>https://</a:t>
            </a:r>
            <a:r>
              <a:rPr lang="en-US" sz="1100" b="1" dirty="0" err="1">
                <a:solidFill>
                  <a:schemeClr val="bg1"/>
                </a:solidFill>
                <a:latin typeface="Calibri" panose="020F0502020204030204"/>
                <a:cs typeface="Calibri Light"/>
              </a:rPr>
              <a:t>youtube.com</a:t>
            </a:r>
            <a:r>
              <a:rPr lang="en-US" sz="1100" b="1" dirty="0">
                <a:solidFill>
                  <a:schemeClr val="bg1"/>
                </a:solidFill>
                <a:latin typeface="Calibri" panose="020F0502020204030204"/>
                <a:cs typeface="Calibri Light"/>
              </a:rPr>
              <a:t>/netJoints</a:t>
            </a:r>
            <a:endParaRPr lang="en-US" sz="1100" dirty="0">
              <a:solidFill>
                <a:schemeClr val="bg1"/>
              </a:solidFill>
              <a:latin typeface="Metropolis Light" pitchFamily="2" charset="77"/>
              <a:cs typeface="Calibri Light"/>
            </a:endParaRPr>
          </a:p>
          <a:p>
            <a:pPr algn="ctr"/>
            <a:endParaRPr lang="en-US" sz="1100" dirty="0">
              <a:solidFill>
                <a:schemeClr val="bg1"/>
              </a:solidFill>
              <a:ea typeface="Open Sans"/>
              <a:cs typeface="Open Sans"/>
            </a:endParaRPr>
          </a:p>
        </p:txBody>
      </p:sp>
      <p:pic>
        <p:nvPicPr>
          <p:cNvPr id="15" name="Picture 14" descr="A person smiling for a selfie&#10;&#10;Description automatically generated">
            <a:extLst>
              <a:ext uri="{FF2B5EF4-FFF2-40B4-BE49-F238E27FC236}">
                <a16:creationId xmlns:a16="http://schemas.microsoft.com/office/drawing/2014/main" id="{490B3FCA-EC22-5AD8-42B6-939C5DE07891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97257" y="2507518"/>
            <a:ext cx="1749379" cy="1749379"/>
          </a:xfrm>
          <a:prstGeom prst="rect">
            <a:avLst/>
          </a:prstGeom>
        </p:spPr>
      </p:pic>
      <p:sp>
        <p:nvSpPr>
          <p:cNvPr id="16" name="TextBox 1">
            <a:extLst>
              <a:ext uri="{FF2B5EF4-FFF2-40B4-BE49-F238E27FC236}">
                <a16:creationId xmlns:a16="http://schemas.microsoft.com/office/drawing/2014/main" id="{10EA945F-9F32-D477-E1B2-90575940DFC5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9427875" y="4473264"/>
            <a:ext cx="2626526" cy="143256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>
                <a:solidFill>
                  <a:schemeClr val="bg1"/>
                </a:solidFill>
              </a:rPr>
              <a:t>Rizwan Jamal</a:t>
            </a:r>
            <a:endParaRPr lang="en-US" b="1">
              <a:solidFill>
                <a:schemeClr val="bg1"/>
              </a:solidFill>
              <a:ea typeface="Open Sans"/>
              <a:cs typeface="Open Sans"/>
            </a:endParaRPr>
          </a:p>
          <a:p>
            <a:pPr algn="ctr"/>
            <a:r>
              <a:rPr lang="en-US" sz="1400">
                <a:solidFill>
                  <a:schemeClr val="bg1"/>
                </a:solidFill>
                <a:cs typeface="Calibri Light"/>
              </a:rPr>
              <a:t>Senior Solutions Architect, </a:t>
            </a:r>
          </a:p>
          <a:p>
            <a:pPr algn="ctr"/>
            <a:r>
              <a:rPr lang="en-US" sz="1400">
                <a:solidFill>
                  <a:schemeClr val="bg1"/>
                </a:solidFill>
                <a:cs typeface="Calibri Light"/>
              </a:rPr>
              <a:t>Aviatrix</a:t>
            </a:r>
            <a:endParaRPr lang="en-US" sz="1400">
              <a:solidFill>
                <a:schemeClr val="bg1"/>
              </a:solidFill>
              <a:ea typeface="Open Sans"/>
              <a:cs typeface="Calibri Light"/>
            </a:endParaRPr>
          </a:p>
          <a:p>
            <a:pPr algn="ctr"/>
            <a:r>
              <a:rPr lang="en-US" sz="900">
                <a:solidFill>
                  <a:schemeClr val="bg1"/>
                </a:solidFill>
                <a:latin typeface="Calibri" panose="020F0502020204030204"/>
                <a:cs typeface="Calibri Light"/>
              </a:rPr>
              <a:t> </a:t>
            </a:r>
            <a:endParaRPr lang="en-US" sz="900">
              <a:solidFill>
                <a:schemeClr val="bg1"/>
              </a:solidFill>
              <a:latin typeface="Metropolis Light"/>
              <a:cs typeface="Calibri Light"/>
            </a:endParaRPr>
          </a:p>
          <a:p>
            <a:pPr algn="ctr"/>
            <a:r>
              <a:rPr lang="en-US" sz="1100">
                <a:solidFill>
                  <a:schemeClr val="bg1"/>
                </a:solidFill>
              </a:rPr>
              <a:t>Past: Equinix, Microsoft, Cisco</a:t>
            </a:r>
            <a:endParaRPr lang="en-US" sz="1100">
              <a:solidFill>
                <a:schemeClr val="bg1"/>
              </a:solidFill>
              <a:ea typeface="Open Sans"/>
              <a:cs typeface="Open Sans"/>
            </a:endParaRPr>
          </a:p>
          <a:p>
            <a:pPr algn="ctr"/>
            <a:r>
              <a:rPr lang="en-US" sz="1100" err="1">
                <a:solidFill>
                  <a:schemeClr val="bg1"/>
                </a:solidFill>
              </a:rPr>
              <a:t>linkedin.com/in/rizwan-j-35429723/</a:t>
            </a:r>
            <a:endParaRPr lang="en-US" sz="1100">
              <a:solidFill>
                <a:schemeClr val="bg1"/>
              </a:solidFill>
              <a:ea typeface="Open Sans"/>
              <a:cs typeface="Open Sans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7C1022A-D9E2-789D-1DAD-07D8F27915EB}"/>
              </a:ext>
            </a:extLst>
          </p:cNvPr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740944" y="2574434"/>
            <a:ext cx="1749379" cy="1749379"/>
          </a:xfrm>
          <a:prstGeom prst="rect">
            <a:avLst/>
          </a:prstGeom>
        </p:spPr>
      </p:pic>
      <p:sp>
        <p:nvSpPr>
          <p:cNvPr id="18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 wrap="none">
            <a:noAutofit/>
          </a:bodyPr>
          <a:lstStyle/>
          <a:p>
            <a:fld id="{EB4C603A-F3B8-4478-9869-26E7FC7BB443}" type="slidenum">
              <a:rPr lang="en-US" smtClean="0"/>
              <a:t>6</a:t>
            </a:fld>
            <a:endParaRPr lang="en-US"/>
          </a:p>
        </p:txBody>
      </p:sp>
      <p:sp>
        <p:nvSpPr>
          <p:cNvPr id="19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Aviatrix Certified Engineer </a:t>
            </a:r>
          </a:p>
        </p:txBody>
      </p:sp>
    </p:spTree>
    <p:extLst>
      <p:ext uri="{BB962C8B-B14F-4D97-AF65-F5344CB8AC3E}">
        <p14:creationId xmlns:p14="http://schemas.microsoft.com/office/powerpoint/2010/main" val="3905238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z="3200"/>
              <a:t>Aviatrix Certified Engineer – Cloud Operations Day 2</a:t>
            </a:r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0D15BDA-1052-0B05-5464-AAAB2FB1C8C6}"/>
              </a:ext>
            </a:extLst>
          </p:cNvPr>
          <p:cNvGraphicFramePr>
            <a:graphicFrameLocks noGrp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23031337"/>
              </p:ext>
            </p:extLst>
          </p:nvPr>
        </p:nvGraphicFramePr>
        <p:xfrm>
          <a:off x="1151446" y="1825464"/>
          <a:ext cx="5262035" cy="3453106"/>
        </p:xfrm>
        <a:graphic>
          <a:graphicData uri="http://schemas.openxmlformats.org/drawingml/2006/table">
            <a:tbl>
              <a:tblPr firstRow="1" bandRow="1">
                <a:solidFill>
                  <a:srgbClr val="D54102"/>
                </a:solidFill>
                <a:tableStyleId>{5C22544A-7EE6-4342-B048-85BDC9FD1C3A}</a:tableStyleId>
              </a:tblPr>
              <a:tblGrid>
                <a:gridCol w="2579429">
                  <a:extLst>
                    <a:ext uri="{9D8B030D-6E8A-4147-A177-3AD203B41FA5}">
                      <a16:colId xmlns:a16="http://schemas.microsoft.com/office/drawing/2014/main" val="3932228339"/>
                    </a:ext>
                  </a:extLst>
                </a:gridCol>
                <a:gridCol w="1164428">
                  <a:extLst>
                    <a:ext uri="{9D8B030D-6E8A-4147-A177-3AD203B41FA5}">
                      <a16:colId xmlns:a16="http://schemas.microsoft.com/office/drawing/2014/main" val="4015946249"/>
                    </a:ext>
                  </a:extLst>
                </a:gridCol>
                <a:gridCol w="1518178">
                  <a:extLst>
                    <a:ext uri="{9D8B030D-6E8A-4147-A177-3AD203B41FA5}">
                      <a16:colId xmlns:a16="http://schemas.microsoft.com/office/drawing/2014/main" val="447859227"/>
                    </a:ext>
                  </a:extLst>
                </a:gridCol>
              </a:tblGrid>
              <a:tr h="562577">
                <a:tc>
                  <a:txBody>
                    <a:bodyPr/>
                    <a:lstStyle/>
                    <a:p>
                      <a:pPr algn="ctr" fontAlgn="b">
                        <a:buClr>
                          <a:schemeClr val="lt1"/>
                        </a:buClr>
                        <a:defRPr>
                          <a:solidFill>
                            <a:schemeClr val="lt1"/>
                          </a:solidFill>
                        </a:defRPr>
                      </a:pPr>
                      <a:r>
                        <a:rPr lang="en-CA" sz="2800" b="1" i="0" u="none" strike="noStrike">
                          <a:solidFill>
                            <a:schemeClr val="lt1"/>
                          </a:solidFill>
                          <a:effectLst/>
                          <a:latin typeface="Calibri" panose="020F0502020204030204" pitchFamily="34" charset="0"/>
                        </a:rPr>
                        <a:t>Day-2 Morning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buClr>
                          <a:schemeClr val="lt1"/>
                        </a:buClr>
                        <a:defRPr>
                          <a:solidFill>
                            <a:schemeClr val="lt1"/>
                          </a:solidFill>
                        </a:defRPr>
                      </a:pPr>
                      <a:r>
                        <a:rPr lang="en-CA" sz="1800" u="none" strike="noStrike">
                          <a:solidFill>
                            <a:schemeClr val="lt1"/>
                          </a:solidFill>
                          <a:effectLst/>
                        </a:rPr>
                        <a:t>Approx. Duration</a:t>
                      </a:r>
                      <a:endParaRPr lang="en-CA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buClr>
                          <a:schemeClr val="lt1"/>
                        </a:buClr>
                        <a:defRPr>
                          <a:solidFill>
                            <a:schemeClr val="lt1"/>
                          </a:solidFill>
                        </a:defRPr>
                      </a:pPr>
                      <a:r>
                        <a:rPr lang="en-CA" sz="1800" u="none" strike="noStrike">
                          <a:solidFill>
                            <a:schemeClr val="lt1"/>
                          </a:solidFill>
                          <a:effectLst/>
                        </a:rPr>
                        <a:t>Start time </a:t>
                      </a:r>
                    </a:p>
                    <a:p>
                      <a:pPr algn="ctr" fontAlgn="b">
                        <a:buClr>
                          <a:schemeClr val="lt1"/>
                        </a:buClr>
                        <a:defRPr>
                          <a:solidFill>
                            <a:schemeClr val="lt1"/>
                          </a:solidFill>
                        </a:defRPr>
                      </a:pPr>
                      <a:r>
                        <a:rPr lang="en-CA" sz="1800" u="none" strike="noStrike">
                          <a:solidFill>
                            <a:schemeClr val="lt1"/>
                          </a:solidFill>
                          <a:effectLst/>
                        </a:rPr>
                        <a:t>EDT</a:t>
                      </a:r>
                      <a:endParaRPr lang="en-CA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61496811"/>
                  </a:ext>
                </a:extLst>
              </a:tr>
              <a:tr h="286089">
                <a:tc>
                  <a:txBody>
                    <a:bodyPr/>
                    <a:lstStyle/>
                    <a:p>
                      <a:pPr algn="l" fontAlgn="b">
                        <a:buClr>
                          <a:schemeClr val="lt1"/>
                        </a:buClr>
                        <a:defRPr>
                          <a:solidFill>
                            <a:schemeClr val="lt1"/>
                          </a:solidFill>
                        </a:defRPr>
                      </a:pPr>
                      <a:r>
                        <a:rPr lang="en-CA" sz="1400" u="none" strike="noStrike">
                          <a:solidFill>
                            <a:schemeClr val="lt1"/>
                          </a:solidFill>
                          <a:effectLst/>
                        </a:rPr>
                        <a:t>Welcome / Agenda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Clr>
                          <a:schemeClr val="lt1"/>
                        </a:buClr>
                        <a:defRPr>
                          <a:solidFill>
                            <a:schemeClr val="lt1"/>
                          </a:solidFill>
                        </a:defRPr>
                      </a:pPr>
                      <a:r>
                        <a:rPr lang="en-CA" sz="1400" u="none" strike="noStrike">
                          <a:solidFill>
                            <a:schemeClr val="lt1"/>
                          </a:solidFill>
                          <a:effectLst/>
                        </a:rPr>
                        <a:t>0:10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Clr>
                          <a:schemeClr val="lt1"/>
                        </a:buClr>
                        <a:defRPr>
                          <a:solidFill>
                            <a:schemeClr val="lt1"/>
                          </a:solidFill>
                        </a:defRPr>
                      </a:pPr>
                      <a:r>
                        <a:rPr lang="en-CA" sz="1400" u="none" strike="noStrike">
                          <a:solidFill>
                            <a:schemeClr val="lt1"/>
                          </a:solidFill>
                          <a:effectLst/>
                        </a:rPr>
                        <a:t>10:00 AM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9434796"/>
                  </a:ext>
                </a:extLst>
              </a:tr>
              <a:tr h="318684">
                <a:tc>
                  <a:txBody>
                    <a:bodyPr/>
                    <a:lstStyle/>
                    <a:p>
                      <a:pPr algn="l" fontAlgn="b">
                        <a:buClr>
                          <a:schemeClr val="lt1"/>
                        </a:buClr>
                        <a:defRPr>
                          <a:solidFill>
                            <a:schemeClr val="lt1"/>
                          </a:solidFill>
                        </a:defRPr>
                      </a:pPr>
                      <a:r>
                        <a:rPr lang="en-CA" sz="1400" u="none" strike="noStrike">
                          <a:solidFill>
                            <a:schemeClr val="lt1"/>
                          </a:solidFill>
                          <a:effectLst/>
                        </a:rPr>
                        <a:t>Lab 6 Site2Cloud 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D5410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Clr>
                          <a:schemeClr val="lt1"/>
                        </a:buClr>
                        <a:defRPr>
                          <a:solidFill>
                            <a:schemeClr val="lt1"/>
                          </a:solidFill>
                        </a:defRPr>
                      </a:pPr>
                      <a:r>
                        <a:rPr lang="en-CA" sz="1400" u="none" strike="noStrike">
                          <a:solidFill>
                            <a:schemeClr val="lt1"/>
                          </a:solidFill>
                          <a:effectLst/>
                        </a:rPr>
                        <a:t>0:40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D5410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Clr>
                          <a:schemeClr val="lt1"/>
                        </a:buClr>
                        <a:defRPr>
                          <a:solidFill>
                            <a:schemeClr val="lt1"/>
                          </a:solidFill>
                        </a:defRPr>
                      </a:pPr>
                      <a:r>
                        <a:rPr lang="en-CA" sz="1400" u="none" strike="noStrike">
                          <a:solidFill>
                            <a:schemeClr val="lt1"/>
                          </a:solidFill>
                          <a:effectLst/>
                        </a:rPr>
                        <a:t>10:10 AM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D5410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9768670"/>
                  </a:ext>
                </a:extLst>
              </a:tr>
              <a:tr h="322485">
                <a:tc>
                  <a:txBody>
                    <a:bodyPr/>
                    <a:lstStyle/>
                    <a:p>
                      <a:pPr algn="l" fontAlgn="b">
                        <a:buClr>
                          <a:schemeClr val="lt1"/>
                        </a:buClr>
                        <a:defRPr>
                          <a:solidFill>
                            <a:schemeClr val="lt1"/>
                          </a:solidFill>
                        </a:defRPr>
                      </a:pPr>
                      <a:r>
                        <a:rPr lang="en-CA" sz="1400" u="none" strike="noStrike">
                          <a:solidFill>
                            <a:schemeClr val="lt1"/>
                          </a:solidFill>
                          <a:effectLst/>
                        </a:rPr>
                        <a:t>Lab 6 Resolution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Clr>
                          <a:schemeClr val="lt1"/>
                        </a:buClr>
                        <a:defRPr>
                          <a:solidFill>
                            <a:schemeClr val="lt1"/>
                          </a:solidFill>
                        </a:defRPr>
                      </a:pPr>
                      <a:r>
                        <a:rPr lang="en-CA" sz="1400" u="none" strike="noStrike">
                          <a:solidFill>
                            <a:schemeClr val="lt1"/>
                          </a:solidFill>
                          <a:effectLst/>
                        </a:rPr>
                        <a:t>0:20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Clr>
                          <a:schemeClr val="lt1"/>
                        </a:buClr>
                        <a:defRPr>
                          <a:solidFill>
                            <a:schemeClr val="lt1"/>
                          </a:solidFill>
                        </a:defRPr>
                      </a:pPr>
                      <a:r>
                        <a:rPr lang="en-CA" sz="1400" u="none" strike="noStrike">
                          <a:solidFill>
                            <a:schemeClr val="lt1"/>
                          </a:solidFill>
                          <a:effectLst/>
                        </a:rPr>
                        <a:t>10:50 AM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02213"/>
                  </a:ext>
                </a:extLst>
              </a:tr>
              <a:tr h="333236">
                <a:tc>
                  <a:txBody>
                    <a:bodyPr/>
                    <a:lstStyle/>
                    <a:p>
                      <a:pPr algn="l" fontAlgn="b">
                        <a:buClr>
                          <a:schemeClr val="lt1"/>
                        </a:buClr>
                        <a:defRPr>
                          <a:solidFill>
                            <a:schemeClr val="lt1"/>
                          </a:solidFill>
                        </a:defRPr>
                      </a:pPr>
                      <a:r>
                        <a:rPr lang="en-CA" sz="1400" u="none" strike="noStrike">
                          <a:solidFill>
                            <a:schemeClr val="lt1"/>
                          </a:solidFill>
                          <a:effectLst/>
                        </a:rPr>
                        <a:t>Egress FQDN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D5410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Clr>
                          <a:schemeClr val="lt1"/>
                        </a:buClr>
                        <a:defRPr>
                          <a:solidFill>
                            <a:schemeClr val="lt1"/>
                          </a:solidFill>
                        </a:defRPr>
                      </a:pPr>
                      <a:r>
                        <a:rPr lang="en-CA" sz="1400" u="none" strike="noStrike">
                          <a:solidFill>
                            <a:schemeClr val="lt1"/>
                          </a:solidFill>
                          <a:effectLst/>
                        </a:rPr>
                        <a:t>0:20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D5410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Clr>
                          <a:schemeClr val="lt1"/>
                        </a:buClr>
                        <a:defRPr>
                          <a:solidFill>
                            <a:schemeClr val="lt1"/>
                          </a:solidFill>
                        </a:defRPr>
                      </a:pPr>
                      <a:r>
                        <a:rPr lang="en-CA" sz="1400" u="none" strike="noStrike">
                          <a:solidFill>
                            <a:schemeClr val="lt1"/>
                          </a:solidFill>
                          <a:effectLst/>
                        </a:rPr>
                        <a:t>11:10 AM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D5410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5894648"/>
                  </a:ext>
                </a:extLst>
              </a:tr>
              <a:tr h="333236"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buClr>
                          <a:schemeClr val="lt1"/>
                        </a:buClr>
                        <a:defRPr>
                          <a:solidFill>
                            <a:schemeClr val="lt1"/>
                          </a:solidFill>
                        </a:defRPr>
                      </a:pPr>
                      <a:r>
                        <a:rPr lang="en-CA" sz="2000" b="1" u="none" strike="noStrike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Break</a:t>
                      </a: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Clr>
                          <a:schemeClr val="lt1"/>
                        </a:buClr>
                        <a:defRPr>
                          <a:solidFill>
                            <a:schemeClr val="lt1"/>
                          </a:solidFill>
                        </a:defRPr>
                      </a:pPr>
                      <a:r>
                        <a:rPr lang="en-CA" sz="1400" b="1" u="none" strike="noStrike">
                          <a:solidFill>
                            <a:schemeClr val="lt1"/>
                          </a:solidFill>
                          <a:effectLst/>
                        </a:rPr>
                        <a:t>0:20</a:t>
                      </a: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Clr>
                          <a:schemeClr val="lt1"/>
                        </a:buClr>
                        <a:defRPr>
                          <a:solidFill>
                            <a:schemeClr val="lt1"/>
                          </a:solidFill>
                        </a:defRPr>
                      </a:pPr>
                      <a:r>
                        <a:rPr lang="en-CA" sz="1400" b="1" u="none" strike="noStrike">
                          <a:solidFill>
                            <a:schemeClr val="lt1"/>
                          </a:solidFill>
                          <a:effectLst/>
                        </a:rPr>
                        <a:t>11:30 AM</a:t>
                      </a:r>
                      <a:endParaRPr lang="en-CA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034880"/>
                  </a:ext>
                </a:extLst>
              </a:tr>
              <a:tr h="333235">
                <a:tc>
                  <a:txBody>
                    <a:bodyPr/>
                    <a:lstStyle/>
                    <a:p>
                      <a:pPr algn="l" fontAlgn="b">
                        <a:buClr>
                          <a:schemeClr val="lt1"/>
                        </a:buClr>
                        <a:defRPr>
                          <a:solidFill>
                            <a:schemeClr val="lt1"/>
                          </a:solidFill>
                        </a:defRPr>
                      </a:pPr>
                      <a:r>
                        <a:rPr lang="en-CA" sz="1400" b="0" i="0" u="none" strike="noStrike">
                          <a:solidFill>
                            <a:schemeClr val="lt1"/>
                          </a:solidFill>
                          <a:effectLst/>
                          <a:latin typeface="Calibri" panose="020F0502020204030204" pitchFamily="34" charset="0"/>
                        </a:rPr>
                        <a:t>Lab 7 Egress FQDN</a:t>
                      </a:r>
                    </a:p>
                  </a:txBody>
                  <a:tcPr marL="9525" marR="9525" marT="9525" marB="0" anchor="b">
                    <a:solidFill>
                      <a:srgbClr val="D5410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Clr>
                          <a:schemeClr val="lt1"/>
                        </a:buClr>
                        <a:defRPr>
                          <a:solidFill>
                            <a:schemeClr val="lt1"/>
                          </a:solidFill>
                        </a:defRPr>
                      </a:pPr>
                      <a:r>
                        <a:rPr lang="en-CA" sz="1400" b="0" i="0" u="none" strike="noStrike">
                          <a:solidFill>
                            <a:schemeClr val="lt1"/>
                          </a:solidFill>
                          <a:effectLst/>
                          <a:latin typeface="Calibri" panose="020F0502020204030204" pitchFamily="34" charset="0"/>
                        </a:rPr>
                        <a:t>0:20</a:t>
                      </a:r>
                    </a:p>
                  </a:txBody>
                  <a:tcPr marL="9525" marR="9525" marT="9525" marB="0" anchor="b">
                    <a:solidFill>
                      <a:srgbClr val="D5410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Clr>
                          <a:schemeClr val="lt1"/>
                        </a:buClr>
                        <a:defRPr>
                          <a:solidFill>
                            <a:schemeClr val="lt1"/>
                          </a:solidFill>
                        </a:defRPr>
                      </a:pPr>
                      <a:r>
                        <a:rPr lang="en-CA" sz="1400" b="0" i="0" u="none" strike="noStrike">
                          <a:solidFill>
                            <a:schemeClr val="lt1"/>
                          </a:solidFill>
                          <a:effectLst/>
                          <a:latin typeface="Calibri" panose="020F0502020204030204" pitchFamily="34" charset="0"/>
                        </a:rPr>
                        <a:t>11:50 AM </a:t>
                      </a:r>
                    </a:p>
                  </a:txBody>
                  <a:tcPr marL="9525" marR="9525" marT="9525" marB="0" anchor="b">
                    <a:solidFill>
                      <a:srgbClr val="D5410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402968"/>
                  </a:ext>
                </a:extLst>
              </a:tr>
              <a:tr h="199166">
                <a:tc>
                  <a:txBody>
                    <a:bodyPr/>
                    <a:lstStyle/>
                    <a:p>
                      <a:pPr algn="l" fontAlgn="b">
                        <a:buClr>
                          <a:schemeClr val="lt1"/>
                        </a:buClr>
                        <a:defRPr>
                          <a:solidFill>
                            <a:schemeClr val="lt1"/>
                          </a:solidFill>
                        </a:defRPr>
                      </a:pPr>
                      <a:r>
                        <a:rPr lang="en-CA" sz="1400" b="0" u="none" strike="noStrike">
                          <a:solidFill>
                            <a:schemeClr val="lt1"/>
                          </a:solidFill>
                          <a:effectLst/>
                        </a:rPr>
                        <a:t>Lab 7 Resolution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Clr>
                          <a:schemeClr val="lt1"/>
                        </a:buClr>
                        <a:defRPr>
                          <a:solidFill>
                            <a:schemeClr val="lt1"/>
                          </a:solidFill>
                        </a:defRPr>
                      </a:pPr>
                      <a:r>
                        <a:rPr lang="en-CA" sz="1400" b="0" u="none" strike="noStrike">
                          <a:solidFill>
                            <a:schemeClr val="lt1"/>
                          </a:solidFill>
                          <a:effectLst/>
                        </a:rPr>
                        <a:t>0:10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Clr>
                          <a:schemeClr val="lt1"/>
                        </a:buClr>
                        <a:defRPr>
                          <a:solidFill>
                            <a:schemeClr val="lt1"/>
                          </a:solidFill>
                        </a:defRPr>
                      </a:pPr>
                      <a:r>
                        <a:rPr lang="en-CA" sz="1400" b="0" u="none" strike="noStrike">
                          <a:solidFill>
                            <a:schemeClr val="lt1"/>
                          </a:solidFill>
                          <a:effectLst/>
                        </a:rPr>
                        <a:t>12:10 AM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160875"/>
                  </a:ext>
                </a:extLst>
              </a:tr>
              <a:tr h="300986">
                <a:tc>
                  <a:txBody>
                    <a:bodyPr/>
                    <a:lstStyle/>
                    <a:p>
                      <a:pPr algn="l" fontAlgn="b">
                        <a:buClr>
                          <a:schemeClr val="lt1"/>
                        </a:buClr>
                        <a:defRPr>
                          <a:solidFill>
                            <a:schemeClr val="lt1"/>
                          </a:solidFill>
                        </a:defRPr>
                      </a:pPr>
                      <a:r>
                        <a:rPr lang="en-CA" sz="1400" b="0" i="0" u="none" strike="noStrike">
                          <a:solidFill>
                            <a:schemeClr val="lt1"/>
                          </a:solidFill>
                          <a:effectLst/>
                          <a:latin typeface="Calibri" panose="020F0502020204030204" pitchFamily="34" charset="0"/>
                        </a:rPr>
                        <a:t>Operational Best Practices</a:t>
                      </a:r>
                    </a:p>
                  </a:txBody>
                  <a:tcPr marL="9525" marR="9525" marT="9525" marB="0" anchor="b">
                    <a:solidFill>
                      <a:srgbClr val="D5410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Clr>
                          <a:schemeClr val="lt1"/>
                        </a:buClr>
                        <a:defRPr>
                          <a:solidFill>
                            <a:schemeClr val="lt1"/>
                          </a:solidFill>
                        </a:defRPr>
                      </a:pPr>
                      <a:r>
                        <a:rPr lang="en-CA" sz="1400" b="0" i="0" u="none" strike="noStrike">
                          <a:solidFill>
                            <a:schemeClr val="lt1"/>
                          </a:solidFill>
                          <a:effectLst/>
                          <a:latin typeface="Calibri" panose="020F0502020204030204" pitchFamily="34" charset="0"/>
                        </a:rPr>
                        <a:t>0:40</a:t>
                      </a:r>
                    </a:p>
                  </a:txBody>
                  <a:tcPr marL="9525" marR="9525" marT="9525" marB="0" anchor="b">
                    <a:solidFill>
                      <a:srgbClr val="D5410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Clr>
                          <a:schemeClr val="lt1"/>
                        </a:buClr>
                        <a:defRPr>
                          <a:solidFill>
                            <a:schemeClr val="lt1"/>
                          </a:solidFill>
                        </a:defRPr>
                      </a:pPr>
                      <a:r>
                        <a:rPr lang="en-CA" sz="1400" b="0" i="0" u="none" strike="noStrike">
                          <a:solidFill>
                            <a:schemeClr val="lt1"/>
                          </a:solidFill>
                          <a:effectLst/>
                          <a:latin typeface="Calibri" panose="020F0502020204030204" pitchFamily="34" charset="0"/>
                        </a:rPr>
                        <a:t>12:20 AM </a:t>
                      </a:r>
                    </a:p>
                  </a:txBody>
                  <a:tcPr marL="9525" marR="9525" marT="9525" marB="0" anchor="b">
                    <a:solidFill>
                      <a:srgbClr val="D5410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7479825"/>
                  </a:ext>
                </a:extLst>
              </a:tr>
              <a:tr h="439693"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buClr>
                          <a:schemeClr val="lt1"/>
                        </a:buClr>
                        <a:defRPr>
                          <a:solidFill>
                            <a:schemeClr val="lt1"/>
                          </a:solidFill>
                        </a:defRPr>
                      </a:pPr>
                      <a:r>
                        <a:rPr lang="en-CA" sz="2000" b="1" u="none" strike="noStrike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Launch Break</a:t>
                      </a: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lt1"/>
                        </a:buClr>
                        <a:buSzTx/>
                        <a:buFontTx/>
                        <a:buNone/>
                        <a:defRPr>
                          <a:solidFill>
                            <a:schemeClr val="lt1"/>
                          </a:solidFill>
                        </a:defRPr>
                      </a:pPr>
                      <a:r>
                        <a:rPr lang="en-CA" sz="1400" b="1" u="none" strike="noStrike">
                          <a:solidFill>
                            <a:schemeClr val="lt1"/>
                          </a:solidFill>
                          <a:effectLst/>
                        </a:rPr>
                        <a:t>1:00</a:t>
                      </a:r>
                      <a:endParaRPr lang="en-CA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lt1"/>
                        </a:buClr>
                        <a:buSzTx/>
                        <a:buFontTx/>
                        <a:buNone/>
                        <a:defRPr>
                          <a:solidFill>
                            <a:schemeClr val="lt1"/>
                          </a:solidFill>
                        </a:defRPr>
                      </a:pPr>
                      <a:r>
                        <a:rPr lang="en-CA" sz="1400" b="1" u="none" strike="noStrike">
                          <a:solidFill>
                            <a:schemeClr val="lt1"/>
                          </a:solidFill>
                          <a:effectLst/>
                        </a:rPr>
                        <a:t>1:00 PM</a:t>
                      </a:r>
                      <a:endParaRPr lang="en-CA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522922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E59C7AC-F873-2C84-D16D-285B603BF888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8325363" y="1363767"/>
            <a:ext cx="2869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377">
              <a:buClr>
                <a:schemeClr val="dk1"/>
              </a:buClr>
            </a:pPr>
            <a:r>
              <a:rPr lang="en-US" sz="2400">
                <a:solidFill>
                  <a:schemeClr val="dk1">
                    <a:lumMod val="65000"/>
                    <a:lumOff val="35000"/>
                  </a:schemeClr>
                </a:solidFill>
                <a:latin typeface="Calibri" panose="020F0502020204030204"/>
                <a:cs typeface="Calibri Light"/>
              </a:rPr>
              <a:t>Meet the Trainers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BF2EE5-A6D3-FA1F-AD77-F360830AC53C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8954920" y="2002176"/>
            <a:ext cx="2971671" cy="3946235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chemeClr val="lt1"/>
              </a:buClr>
              <a:defRPr>
                <a:solidFill>
                  <a:schemeClr val="lt1"/>
                </a:solidFill>
              </a:defRPr>
            </a:pPr>
            <a:r>
              <a:rPr lang="en-US">
                <a:solidFill>
                  <a:schemeClr val="lt1"/>
                </a:solidFill>
                <a:latin typeface="Calibri" panose="020F0502020204030204"/>
              </a:rPr>
              <a:t> </a:t>
            </a:r>
            <a:endParaRPr lang="en-US">
              <a:solidFill>
                <a:schemeClr val="bg1"/>
              </a:solidFill>
              <a:latin typeface="Metropolis Light" pitchFamily="2" charset="77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77A13A9-718B-A3EE-A383-3CDDCDD2E428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7456784" y="2002177"/>
            <a:ext cx="1505754" cy="3946236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chemeClr val="lt1"/>
              </a:buClr>
              <a:defRPr>
                <a:solidFill>
                  <a:schemeClr val="lt1"/>
                </a:solidFill>
              </a:defRPr>
            </a:pPr>
            <a:r>
              <a:rPr lang="en-US">
                <a:solidFill>
                  <a:schemeClr val="lt1"/>
                </a:solidFill>
                <a:latin typeface="Calibri" panose="020F0502020204030204"/>
              </a:rPr>
              <a:t> </a:t>
            </a:r>
            <a:endParaRPr lang="en-US">
              <a:solidFill>
                <a:schemeClr val="bg1"/>
              </a:solidFill>
              <a:latin typeface="Metropolis Light" pitchFamily="2" charset="7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6F54ACD-C7C7-232B-D9E7-BD3A3068803E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8096291" y="1987939"/>
            <a:ext cx="31945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>
                <a:solidFill>
                  <a:schemeClr val="bg1"/>
                </a:solidFill>
                <a:latin typeface="Calibri" panose="020F0502020204030204"/>
                <a:cs typeface="Calibri Light"/>
              </a:rPr>
              <a:t>Meet the Presenters</a:t>
            </a:r>
          </a:p>
        </p:txBody>
      </p:sp>
      <p:sp>
        <p:nvSpPr>
          <p:cNvPr id="12" name="TextBox 1">
            <a:extLst>
              <a:ext uri="{FF2B5EF4-FFF2-40B4-BE49-F238E27FC236}">
                <a16:creationId xmlns:a16="http://schemas.microsoft.com/office/drawing/2014/main" id="{92451C97-AF71-E4F9-4BE6-48A1CE7DED1D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7244115" y="4539521"/>
            <a:ext cx="2626526" cy="105156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 dirty="0">
                <a:solidFill>
                  <a:schemeClr val="bg1"/>
                </a:solidFill>
              </a:rPr>
              <a:t>Shahzad Ali</a:t>
            </a:r>
          </a:p>
          <a:p>
            <a:pPr algn="ctr"/>
            <a:r>
              <a:rPr lang="en-CA" sz="140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VP, Solutions Architecture</a:t>
            </a:r>
            <a:endParaRPr lang="en-US" sz="1400" b="1" dirty="0">
              <a:solidFill>
                <a:schemeClr val="bg1"/>
              </a:solidFill>
              <a:latin typeface="Metropolis Light" pitchFamily="2" charset="77"/>
              <a:cs typeface="Calibri Light"/>
            </a:endParaRPr>
          </a:p>
          <a:p>
            <a:pPr algn="ctr"/>
            <a:r>
              <a:rPr lang="en-US" sz="1100" b="1" dirty="0">
                <a:solidFill>
                  <a:schemeClr val="bg1"/>
                </a:solidFill>
                <a:latin typeface="Calibri" panose="020F0502020204030204"/>
                <a:cs typeface="Calibri Light"/>
              </a:rPr>
              <a:t> </a:t>
            </a:r>
            <a:endParaRPr lang="en-US" sz="1100" b="1" dirty="0">
              <a:solidFill>
                <a:schemeClr val="bg1"/>
              </a:solidFill>
              <a:latin typeface="Metropolis Light" pitchFamily="2" charset="77"/>
              <a:cs typeface="Calibri Light"/>
            </a:endParaRPr>
          </a:p>
          <a:p>
            <a:pPr algn="ctr"/>
            <a:r>
              <a:rPr lang="en-US" sz="1100" b="1" dirty="0">
                <a:solidFill>
                  <a:schemeClr val="bg1"/>
                </a:solidFill>
                <a:latin typeface="Calibri" panose="020F0502020204030204"/>
                <a:cs typeface="Calibri Light"/>
              </a:rPr>
              <a:t>https://</a:t>
            </a:r>
            <a:r>
              <a:rPr lang="en-US" sz="1100" b="1" dirty="0" err="1">
                <a:solidFill>
                  <a:schemeClr val="bg1"/>
                </a:solidFill>
                <a:latin typeface="Calibri" panose="020F0502020204030204"/>
                <a:cs typeface="Calibri Light"/>
              </a:rPr>
              <a:t>youtube.com</a:t>
            </a:r>
            <a:r>
              <a:rPr lang="en-US" sz="1100" b="1" dirty="0">
                <a:solidFill>
                  <a:schemeClr val="bg1"/>
                </a:solidFill>
                <a:latin typeface="Calibri" panose="020F0502020204030204"/>
                <a:cs typeface="Calibri Light"/>
              </a:rPr>
              <a:t>/netJoints</a:t>
            </a:r>
            <a:endParaRPr lang="en-US" sz="1100" dirty="0">
              <a:solidFill>
                <a:schemeClr val="bg1"/>
              </a:solidFill>
              <a:latin typeface="Metropolis Light" pitchFamily="2" charset="77"/>
              <a:cs typeface="Calibri Light"/>
            </a:endParaRPr>
          </a:p>
          <a:p>
            <a:pPr algn="ctr"/>
            <a:endParaRPr lang="en-US" sz="1100" dirty="0">
              <a:solidFill>
                <a:schemeClr val="bg1"/>
              </a:solidFill>
              <a:ea typeface="Open Sans"/>
              <a:cs typeface="Open Sans"/>
            </a:endParaRPr>
          </a:p>
        </p:txBody>
      </p:sp>
      <p:pic>
        <p:nvPicPr>
          <p:cNvPr id="13" name="Picture 12" descr="A person smiling for a selfie&#10;&#10;Description automatically generated">
            <a:extLst>
              <a:ext uri="{FF2B5EF4-FFF2-40B4-BE49-F238E27FC236}">
                <a16:creationId xmlns:a16="http://schemas.microsoft.com/office/drawing/2014/main" id="{4D6397A4-96A6-1FFB-C5E8-FB1BCB400A4A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97257" y="2507518"/>
            <a:ext cx="1749379" cy="1749379"/>
          </a:xfrm>
          <a:prstGeom prst="rect">
            <a:avLst/>
          </a:prstGeom>
        </p:spPr>
      </p:pic>
      <p:sp>
        <p:nvSpPr>
          <p:cNvPr id="14" name="TextBox 1">
            <a:extLst>
              <a:ext uri="{FF2B5EF4-FFF2-40B4-BE49-F238E27FC236}">
                <a16:creationId xmlns:a16="http://schemas.microsoft.com/office/drawing/2014/main" id="{2DBCFA47-D506-207A-3F46-8F4CB27DFD3D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9427875" y="4473264"/>
            <a:ext cx="2626526" cy="143256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>
                <a:solidFill>
                  <a:schemeClr val="bg1"/>
                </a:solidFill>
              </a:rPr>
              <a:t>Rizwan Jamal</a:t>
            </a:r>
            <a:endParaRPr lang="en-US" b="1">
              <a:solidFill>
                <a:schemeClr val="bg1"/>
              </a:solidFill>
              <a:ea typeface="Open Sans"/>
              <a:cs typeface="Open Sans"/>
            </a:endParaRPr>
          </a:p>
          <a:p>
            <a:pPr algn="ctr"/>
            <a:r>
              <a:rPr lang="en-US" sz="1400">
                <a:solidFill>
                  <a:schemeClr val="bg1"/>
                </a:solidFill>
                <a:cs typeface="Calibri Light"/>
              </a:rPr>
              <a:t>Senior Solutions Architect, </a:t>
            </a:r>
          </a:p>
          <a:p>
            <a:pPr algn="ctr"/>
            <a:r>
              <a:rPr lang="en-US" sz="1400">
                <a:solidFill>
                  <a:schemeClr val="bg1"/>
                </a:solidFill>
                <a:cs typeface="Calibri Light"/>
              </a:rPr>
              <a:t>Aviatrix</a:t>
            </a:r>
            <a:endParaRPr lang="en-US" sz="1400">
              <a:solidFill>
                <a:schemeClr val="bg1"/>
              </a:solidFill>
              <a:ea typeface="Open Sans"/>
              <a:cs typeface="Calibri Light"/>
            </a:endParaRPr>
          </a:p>
          <a:p>
            <a:pPr algn="ctr"/>
            <a:r>
              <a:rPr lang="en-US" sz="900">
                <a:solidFill>
                  <a:schemeClr val="bg1"/>
                </a:solidFill>
                <a:latin typeface="Calibri" panose="020F0502020204030204"/>
                <a:cs typeface="Calibri Light"/>
              </a:rPr>
              <a:t> </a:t>
            </a:r>
            <a:endParaRPr lang="en-US" sz="900">
              <a:solidFill>
                <a:schemeClr val="bg1"/>
              </a:solidFill>
              <a:latin typeface="Metropolis Light"/>
              <a:cs typeface="Calibri Light"/>
            </a:endParaRPr>
          </a:p>
          <a:p>
            <a:pPr algn="ctr"/>
            <a:r>
              <a:rPr lang="en-US" sz="1100">
                <a:solidFill>
                  <a:schemeClr val="bg1"/>
                </a:solidFill>
              </a:rPr>
              <a:t>Past: Equinix, Microsoft, Cisco</a:t>
            </a:r>
            <a:endParaRPr lang="en-US" sz="1100">
              <a:solidFill>
                <a:schemeClr val="bg1"/>
              </a:solidFill>
              <a:ea typeface="Open Sans"/>
              <a:cs typeface="Open Sans"/>
            </a:endParaRPr>
          </a:p>
          <a:p>
            <a:pPr algn="ctr"/>
            <a:r>
              <a:rPr lang="en-US" sz="1100" err="1">
                <a:solidFill>
                  <a:schemeClr val="bg1"/>
                </a:solidFill>
              </a:rPr>
              <a:t>linkedin.com/in/rizwan-j-35429723/</a:t>
            </a:r>
            <a:endParaRPr lang="en-US" sz="1100">
              <a:solidFill>
                <a:schemeClr val="bg1"/>
              </a:solidFill>
              <a:ea typeface="Open Sans"/>
              <a:cs typeface="Open Sans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D9C01AA-712A-7A45-D4F0-E4ABC2D942CF}"/>
              </a:ext>
            </a:extLst>
          </p:cNvPr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740945" y="2574435"/>
            <a:ext cx="1686930" cy="1686930"/>
          </a:xfrm>
          <a:prstGeom prst="rect">
            <a:avLst/>
          </a:prstGeom>
        </p:spPr>
      </p:pic>
      <p:sp>
        <p:nvSpPr>
          <p:cNvPr id="16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 wrap="none">
            <a:noAutofit/>
          </a:bodyPr>
          <a:lstStyle/>
          <a:p>
            <a:fld id="{A6CC2B5D-6844-4390-B2C2-18F1A19D485A}" type="slidenum">
              <a:rPr lang="en-US" smtClean="0"/>
              <a:t>7</a:t>
            </a:fld>
            <a:endParaRPr lang="en-US"/>
          </a:p>
        </p:txBody>
      </p:sp>
      <p:sp>
        <p:nvSpPr>
          <p:cNvPr id="17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Aviatrix Certified Engineer </a:t>
            </a:r>
          </a:p>
        </p:txBody>
      </p:sp>
    </p:spTree>
    <p:extLst>
      <p:ext uri="{BB962C8B-B14F-4D97-AF65-F5344CB8AC3E}">
        <p14:creationId xmlns:p14="http://schemas.microsoft.com/office/powerpoint/2010/main" val="3433376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z="3200"/>
              <a:t>Aviatrix Certified Engineer – Cloud Operations Day 2</a:t>
            </a:r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FEB6B44-9CBE-AB44-3AE3-7AE07B8A5C60}"/>
              </a:ext>
            </a:extLst>
          </p:cNvPr>
          <p:cNvGraphicFramePr>
            <a:graphicFrameLocks noGrp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400607540"/>
              </p:ext>
            </p:extLst>
          </p:nvPr>
        </p:nvGraphicFramePr>
        <p:xfrm>
          <a:off x="1001273" y="1736645"/>
          <a:ext cx="5016566" cy="3738469"/>
        </p:xfrm>
        <a:graphic>
          <a:graphicData uri="http://schemas.openxmlformats.org/drawingml/2006/table">
            <a:tbl>
              <a:tblPr firstRow="1" bandRow="1">
                <a:solidFill>
                  <a:srgbClr val="D54102"/>
                </a:solidFill>
                <a:tableStyleId>{5C22544A-7EE6-4342-B048-85BDC9FD1C3A}</a:tableStyleId>
              </a:tblPr>
              <a:tblGrid>
                <a:gridCol w="2635712">
                  <a:extLst>
                    <a:ext uri="{9D8B030D-6E8A-4147-A177-3AD203B41FA5}">
                      <a16:colId xmlns:a16="http://schemas.microsoft.com/office/drawing/2014/main" val="3932228339"/>
                    </a:ext>
                  </a:extLst>
                </a:gridCol>
                <a:gridCol w="1223286">
                  <a:extLst>
                    <a:ext uri="{9D8B030D-6E8A-4147-A177-3AD203B41FA5}">
                      <a16:colId xmlns:a16="http://schemas.microsoft.com/office/drawing/2014/main" val="4015946249"/>
                    </a:ext>
                  </a:extLst>
                </a:gridCol>
                <a:gridCol w="1157568">
                  <a:extLst>
                    <a:ext uri="{9D8B030D-6E8A-4147-A177-3AD203B41FA5}">
                      <a16:colId xmlns:a16="http://schemas.microsoft.com/office/drawing/2014/main" val="447859227"/>
                    </a:ext>
                  </a:extLst>
                </a:gridCol>
              </a:tblGrid>
              <a:tr h="676391">
                <a:tc>
                  <a:txBody>
                    <a:bodyPr/>
                    <a:lstStyle/>
                    <a:p>
                      <a:pPr algn="ctr" fontAlgn="b">
                        <a:buClr>
                          <a:schemeClr val="lt1"/>
                        </a:buClr>
                        <a:defRPr>
                          <a:solidFill>
                            <a:schemeClr val="lt1"/>
                          </a:solidFill>
                        </a:defRPr>
                      </a:pPr>
                      <a:r>
                        <a:rPr lang="en-CA" sz="2800" b="1" i="0" u="none" strike="noStrike">
                          <a:solidFill>
                            <a:schemeClr val="lt1"/>
                          </a:solidFill>
                          <a:effectLst/>
                          <a:latin typeface="Calibri" panose="020F0502020204030204" pitchFamily="34" charset="0"/>
                        </a:rPr>
                        <a:t>Day-2 Afternoon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buClr>
                          <a:schemeClr val="lt1"/>
                        </a:buClr>
                        <a:defRPr>
                          <a:solidFill>
                            <a:schemeClr val="lt1"/>
                          </a:solidFill>
                        </a:defRPr>
                      </a:pPr>
                      <a:r>
                        <a:rPr lang="en-CA" sz="1800" u="none" strike="noStrike">
                          <a:solidFill>
                            <a:schemeClr val="lt1"/>
                          </a:solidFill>
                          <a:effectLst/>
                        </a:rPr>
                        <a:t>Approx. Duration</a:t>
                      </a:r>
                      <a:endParaRPr lang="en-CA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buClr>
                          <a:schemeClr val="lt1"/>
                        </a:buClr>
                        <a:defRPr>
                          <a:solidFill>
                            <a:schemeClr val="lt1"/>
                          </a:solidFill>
                        </a:defRPr>
                      </a:pPr>
                      <a:r>
                        <a:rPr lang="en-CA" sz="1800" u="none" strike="noStrike">
                          <a:solidFill>
                            <a:schemeClr val="lt1"/>
                          </a:solidFill>
                          <a:effectLst/>
                        </a:rPr>
                        <a:t>Start time </a:t>
                      </a:r>
                    </a:p>
                    <a:p>
                      <a:pPr algn="ctr" fontAlgn="b">
                        <a:buClr>
                          <a:schemeClr val="lt1"/>
                        </a:buClr>
                        <a:defRPr>
                          <a:solidFill>
                            <a:schemeClr val="lt1"/>
                          </a:solidFill>
                        </a:defRPr>
                      </a:pPr>
                      <a:r>
                        <a:rPr lang="en-CA" sz="1800" u="none" strike="noStrike">
                          <a:solidFill>
                            <a:schemeClr val="lt1"/>
                          </a:solidFill>
                          <a:effectLst/>
                        </a:rPr>
                        <a:t>EDT</a:t>
                      </a:r>
                      <a:endParaRPr lang="en-CA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61496811"/>
                  </a:ext>
                </a:extLst>
              </a:tr>
              <a:tr h="345597">
                <a:tc>
                  <a:txBody>
                    <a:bodyPr/>
                    <a:lstStyle/>
                    <a:p>
                      <a:pPr algn="l" fontAlgn="b">
                        <a:buClr>
                          <a:schemeClr val="lt1"/>
                        </a:buClr>
                        <a:defRPr>
                          <a:solidFill>
                            <a:schemeClr val="lt1"/>
                          </a:solidFill>
                        </a:defRPr>
                      </a:pPr>
                      <a:r>
                        <a:rPr lang="en-CA" sz="1400" b="0" i="0" u="none" strike="noStrike">
                          <a:solidFill>
                            <a:schemeClr val="lt1"/>
                          </a:solidFill>
                          <a:effectLst/>
                          <a:latin typeface="Calibri" panose="020F0502020204030204" pitchFamily="34" charset="0"/>
                        </a:rPr>
                        <a:t>Distributed Cloud Firewall</a:t>
                      </a: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Clr>
                          <a:schemeClr val="lt1"/>
                        </a:buClr>
                        <a:defRPr>
                          <a:solidFill>
                            <a:schemeClr val="lt1"/>
                          </a:solidFill>
                        </a:defRPr>
                      </a:pPr>
                      <a:r>
                        <a:rPr lang="en-CA" sz="1400" b="0" i="0" u="none" strike="noStrike">
                          <a:solidFill>
                            <a:schemeClr val="lt1"/>
                          </a:solidFill>
                          <a:effectLst/>
                          <a:latin typeface="Calibri" panose="020F0502020204030204" pitchFamily="34" charset="0"/>
                        </a:rPr>
                        <a:t>0:40</a:t>
                      </a: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Clr>
                          <a:schemeClr val="lt1"/>
                        </a:buClr>
                        <a:defRPr>
                          <a:solidFill>
                            <a:schemeClr val="lt1"/>
                          </a:solidFill>
                        </a:defRPr>
                      </a:pPr>
                      <a:r>
                        <a:rPr lang="en-CA" sz="1400" b="0" i="0" u="none" strike="noStrike">
                          <a:solidFill>
                            <a:schemeClr val="lt1"/>
                          </a:solidFill>
                          <a:effectLst/>
                          <a:latin typeface="Calibri" panose="020F0502020204030204" pitchFamily="34" charset="0"/>
                        </a:rPr>
                        <a:t>2:00 PM</a:t>
                      </a: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9402698"/>
                  </a:ext>
                </a:extLst>
              </a:tr>
              <a:tr h="345597">
                <a:tc>
                  <a:txBody>
                    <a:bodyPr/>
                    <a:lstStyle/>
                    <a:p>
                      <a:pPr algn="l" fontAlgn="b">
                        <a:buClr>
                          <a:schemeClr val="lt1"/>
                        </a:buClr>
                        <a:defRPr>
                          <a:solidFill>
                            <a:schemeClr val="lt1"/>
                          </a:solidFill>
                        </a:defRPr>
                      </a:pPr>
                      <a:r>
                        <a:rPr lang="en-CA" sz="1400" b="0" i="0" u="none" strike="noStrike">
                          <a:solidFill>
                            <a:schemeClr val="lt1"/>
                          </a:solidFill>
                          <a:effectLst/>
                          <a:latin typeface="Calibri" panose="020F0502020204030204" pitchFamily="34" charset="0"/>
                        </a:rPr>
                        <a:t>Lab 8 Distributed Cloud Firewall</a:t>
                      </a:r>
                    </a:p>
                  </a:txBody>
                  <a:tcPr marL="9525" marR="9525" marT="9525" marB="0" anchor="b">
                    <a:solidFill>
                      <a:srgbClr val="D5410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Clr>
                          <a:schemeClr val="lt1"/>
                        </a:buClr>
                        <a:defRPr>
                          <a:solidFill>
                            <a:schemeClr val="lt1"/>
                          </a:solidFill>
                        </a:defRPr>
                      </a:pPr>
                      <a:r>
                        <a:rPr lang="en-CA" sz="1400" b="0" i="0" u="none" strike="noStrike">
                          <a:solidFill>
                            <a:schemeClr val="lt1"/>
                          </a:solidFill>
                          <a:effectLst/>
                          <a:latin typeface="Calibri" panose="020F0502020204030204" pitchFamily="34" charset="0"/>
                        </a:rPr>
                        <a:t>0:30</a:t>
                      </a:r>
                    </a:p>
                  </a:txBody>
                  <a:tcPr marL="9525" marR="9525" marT="9525" marB="0" anchor="b">
                    <a:solidFill>
                      <a:srgbClr val="D5410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Clr>
                          <a:schemeClr val="lt1"/>
                        </a:buClr>
                        <a:defRPr>
                          <a:solidFill>
                            <a:schemeClr val="lt1"/>
                          </a:solidFill>
                        </a:defRPr>
                      </a:pPr>
                      <a:r>
                        <a:rPr lang="en-CA" sz="1400" b="0" i="0" u="none" strike="noStrike">
                          <a:solidFill>
                            <a:schemeClr val="lt1"/>
                          </a:solidFill>
                          <a:effectLst/>
                          <a:latin typeface="Calibri" panose="020F0502020204030204" pitchFamily="34" charset="0"/>
                        </a:rPr>
                        <a:t>2:40 PM</a:t>
                      </a:r>
                    </a:p>
                  </a:txBody>
                  <a:tcPr marL="9525" marR="9525" marT="9525" marB="0" anchor="b">
                    <a:solidFill>
                      <a:srgbClr val="D5410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3749256"/>
                  </a:ext>
                </a:extLst>
              </a:tr>
              <a:tr h="400970">
                <a:tc>
                  <a:txBody>
                    <a:bodyPr/>
                    <a:lstStyle/>
                    <a:p>
                      <a:pPr algn="l" fontAlgn="b">
                        <a:buClr>
                          <a:schemeClr val="lt1"/>
                        </a:buClr>
                        <a:defRPr>
                          <a:solidFill>
                            <a:schemeClr val="lt1"/>
                          </a:solidFill>
                        </a:defRPr>
                      </a:pPr>
                      <a:r>
                        <a:rPr lang="en-CA" sz="1400" b="0" i="0" u="none" strike="noStrike">
                          <a:solidFill>
                            <a:schemeClr val="lt1"/>
                          </a:solidFill>
                          <a:effectLst/>
                          <a:latin typeface="Calibri" panose="020F0502020204030204" pitchFamily="34" charset="0"/>
                        </a:rPr>
                        <a:t>Lab 8 Resolution</a:t>
                      </a: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Clr>
                          <a:schemeClr val="lt1"/>
                        </a:buClr>
                        <a:defRPr>
                          <a:solidFill>
                            <a:schemeClr val="lt1"/>
                          </a:solidFill>
                        </a:defRPr>
                      </a:pPr>
                      <a:r>
                        <a:rPr lang="en-CA" sz="1400" b="0" i="0" u="none" strike="noStrike">
                          <a:solidFill>
                            <a:schemeClr val="lt1"/>
                          </a:solidFill>
                          <a:effectLst/>
                          <a:latin typeface="Calibri" panose="020F0502020204030204" pitchFamily="34" charset="0"/>
                        </a:rPr>
                        <a:t>0:15</a:t>
                      </a: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Clr>
                          <a:schemeClr val="lt1"/>
                        </a:buClr>
                        <a:defRPr>
                          <a:solidFill>
                            <a:schemeClr val="lt1"/>
                          </a:solidFill>
                        </a:defRPr>
                      </a:pPr>
                      <a:r>
                        <a:rPr lang="en-CA" sz="1400" b="0" i="0" u="none" strike="noStrike">
                          <a:solidFill>
                            <a:schemeClr val="lt1"/>
                          </a:solidFill>
                          <a:effectLst/>
                          <a:latin typeface="Calibri" panose="020F0502020204030204" pitchFamily="34" charset="0"/>
                        </a:rPr>
                        <a:t>3:10 PM</a:t>
                      </a: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54412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buClr>
                          <a:schemeClr val="lt1"/>
                        </a:buClr>
                        <a:defRPr>
                          <a:solidFill>
                            <a:schemeClr val="lt1"/>
                          </a:solidFill>
                        </a:defRPr>
                      </a:pPr>
                      <a:r>
                        <a:rPr lang="en-CA" sz="2800" b="1" u="none" strike="noStrike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BREAK</a:t>
                      </a:r>
                    </a:p>
                  </a:txBody>
                  <a:tcPr marL="9525" marR="9525" marT="9525" marB="0" anchor="b">
                    <a:solidFill>
                      <a:srgbClr val="D5410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Clr>
                          <a:schemeClr val="lt1"/>
                        </a:buClr>
                        <a:defRPr>
                          <a:solidFill>
                            <a:schemeClr val="lt1"/>
                          </a:solidFill>
                        </a:defRPr>
                      </a:pPr>
                      <a:r>
                        <a:rPr lang="en-CA" sz="1400" b="1" i="0" u="none" strike="noStrike">
                          <a:solidFill>
                            <a:schemeClr val="lt1"/>
                          </a:solidFill>
                          <a:effectLst/>
                          <a:latin typeface="Calibri" panose="020F0502020204030204" pitchFamily="34" charset="0"/>
                        </a:rPr>
                        <a:t>0:20</a:t>
                      </a:r>
                    </a:p>
                  </a:txBody>
                  <a:tcPr marL="9525" marR="9525" marT="9525" marB="0" anchor="b">
                    <a:solidFill>
                      <a:srgbClr val="D5410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lt1"/>
                        </a:buClr>
                        <a:buSzTx/>
                        <a:buFontTx/>
                        <a:buNone/>
                        <a:defRPr>
                          <a:solidFill>
                            <a:schemeClr val="lt1"/>
                          </a:solidFill>
                        </a:defRPr>
                      </a:pPr>
                      <a:r>
                        <a:rPr lang="en-CA" sz="1400" b="1" u="none" strike="noStrike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CA" sz="1400" b="1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lt1"/>
                        </a:buClr>
                        <a:buSzTx/>
                        <a:buFontTx/>
                        <a:buNone/>
                        <a:defRPr>
                          <a:solidFill>
                            <a:schemeClr val="lt1"/>
                          </a:solidFill>
                        </a:defRPr>
                      </a:pPr>
                      <a:r>
                        <a:rPr lang="en-CA" sz="1400" b="1" i="0" u="none" strike="noStrike" kern="1200">
                          <a:solidFill>
                            <a:schemeClr val="lt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3:25 PM </a:t>
                      </a:r>
                    </a:p>
                    <a:p>
                      <a:pPr algn="ctr" fontAlgn="b">
                        <a:buClr>
                          <a:schemeClr val="lt1"/>
                        </a:buClr>
                        <a:defRPr>
                          <a:solidFill>
                            <a:schemeClr val="lt1"/>
                          </a:solidFill>
                        </a:defRPr>
                      </a:pPr>
                      <a:r>
                        <a:rPr lang="en-CA" sz="1400" b="1" i="0" u="none" strike="noStrike">
                          <a:solidFill>
                            <a:schemeClr val="lt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endParaRPr lang="en-CA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D5410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7319066"/>
                  </a:ext>
                </a:extLst>
              </a:tr>
              <a:tr h="345597">
                <a:tc>
                  <a:txBody>
                    <a:bodyPr/>
                    <a:lstStyle/>
                    <a:p>
                      <a:pPr algn="l" fontAlgn="b">
                        <a:buClr>
                          <a:schemeClr val="lt1"/>
                        </a:buClr>
                        <a:defRPr>
                          <a:solidFill>
                            <a:schemeClr val="lt1"/>
                          </a:solidFill>
                        </a:defRPr>
                      </a:pPr>
                      <a:r>
                        <a:rPr lang="en-CA" sz="1400" b="0" i="0" u="none" strike="noStrike">
                          <a:solidFill>
                            <a:schemeClr val="lt1"/>
                          </a:solidFill>
                          <a:effectLst/>
                          <a:latin typeface="Calibri" panose="020F0502020204030204" pitchFamily="34" charset="0"/>
                        </a:rPr>
                        <a:t>Let’s Troubleshoot Together</a:t>
                      </a: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Clr>
                          <a:schemeClr val="lt1"/>
                        </a:buClr>
                        <a:defRPr>
                          <a:solidFill>
                            <a:schemeClr val="lt1"/>
                          </a:solidFill>
                        </a:defRPr>
                      </a:pPr>
                      <a:r>
                        <a:rPr lang="en-CA" sz="1400" b="0" i="0" u="none" strike="noStrike">
                          <a:solidFill>
                            <a:schemeClr val="lt1"/>
                          </a:solidFill>
                          <a:effectLst/>
                          <a:latin typeface="Calibri" panose="020F0502020204030204" pitchFamily="34" charset="0"/>
                        </a:rPr>
                        <a:t>1:30</a:t>
                      </a: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Clr>
                          <a:schemeClr val="lt1"/>
                        </a:buClr>
                        <a:defRPr>
                          <a:solidFill>
                            <a:schemeClr val="lt1"/>
                          </a:solidFill>
                        </a:defRPr>
                      </a:pPr>
                      <a:r>
                        <a:rPr lang="en-CA" sz="1400" b="0" i="0" u="none" strike="noStrike">
                          <a:solidFill>
                            <a:schemeClr val="lt1"/>
                          </a:solidFill>
                          <a:effectLst/>
                          <a:latin typeface="Calibri" panose="020F0502020204030204" pitchFamily="34" charset="0"/>
                        </a:rPr>
                        <a:t>3:45 PM </a:t>
                      </a: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402968"/>
                  </a:ext>
                </a:extLst>
              </a:tr>
              <a:tr h="487356">
                <a:tc>
                  <a:txBody>
                    <a:bodyPr/>
                    <a:lstStyle/>
                    <a:p>
                      <a:pPr marL="0" algn="l" defTabSz="914400" rtl="0" eaLnBrk="1" fontAlgn="b" latinLnBrk="0" hangingPunct="1">
                        <a:buClr>
                          <a:schemeClr val="lt1"/>
                        </a:buClr>
                        <a:defRPr>
                          <a:solidFill>
                            <a:schemeClr val="lt1"/>
                          </a:solidFill>
                        </a:defRPr>
                      </a:pPr>
                      <a:r>
                        <a:rPr lang="en-CA" sz="1400" b="0" i="0" u="none" strike="noStrike" kern="1200" err="1">
                          <a:solidFill>
                            <a:schemeClr val="lt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Scenarion Learnings / Survey / Certification Process</a:t>
                      </a:r>
                    </a:p>
                  </a:txBody>
                  <a:tcPr marL="9525" marR="9525" marT="9525" marB="0" anchor="b">
                    <a:solidFill>
                      <a:srgbClr val="D5410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Clr>
                          <a:schemeClr val="lt1"/>
                        </a:buClr>
                        <a:defRPr>
                          <a:solidFill>
                            <a:schemeClr val="lt1"/>
                          </a:solidFill>
                        </a:defRPr>
                      </a:pPr>
                      <a:r>
                        <a:rPr lang="en-CA" sz="1400" b="0" u="none" strike="noStrike">
                          <a:solidFill>
                            <a:schemeClr val="lt1"/>
                          </a:solidFill>
                          <a:effectLst/>
                        </a:rPr>
                        <a:t>0:30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D5410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Clr>
                          <a:schemeClr val="lt1"/>
                        </a:buClr>
                        <a:defRPr>
                          <a:solidFill>
                            <a:schemeClr val="lt1"/>
                          </a:solidFill>
                        </a:defRPr>
                      </a:pPr>
                      <a:r>
                        <a:rPr lang="en-CA" sz="1400" b="0" u="none" strike="noStrike">
                          <a:solidFill>
                            <a:schemeClr val="lt1"/>
                          </a:solidFill>
                          <a:effectLst/>
                        </a:rPr>
                        <a:t>5:15 PM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D5410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160875"/>
                  </a:ext>
                </a:extLst>
              </a:tr>
              <a:tr h="487356">
                <a:tc>
                  <a:txBody>
                    <a:bodyPr/>
                    <a:lstStyle/>
                    <a:p>
                      <a:pPr algn="ctr" fontAlgn="b">
                        <a:buClr>
                          <a:schemeClr val="lt1"/>
                        </a:buClr>
                        <a:defRPr>
                          <a:solidFill>
                            <a:schemeClr val="lt1"/>
                          </a:solidFill>
                        </a:defRPr>
                      </a:pPr>
                      <a:r>
                        <a:rPr lang="en-CA" sz="2000" b="1" i="0" u="none" strike="noStrike">
                          <a:solidFill>
                            <a:schemeClr val="lt1"/>
                          </a:solidFill>
                          <a:effectLst/>
                          <a:latin typeface="Calibri" panose="020F0502020204030204" pitchFamily="34" charset="0"/>
                        </a:rPr>
                        <a:t>END</a:t>
                      </a: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Clr>
                          <a:schemeClr val="lt1"/>
                        </a:buClr>
                        <a:defRPr>
                          <a:solidFill>
                            <a:schemeClr val="lt1"/>
                          </a:solidFill>
                        </a:defRPr>
                      </a:pPr>
                      <a:r>
                        <a:rPr lang="en-CA" sz="1400" b="1" i="0" u="none" strike="noStrike">
                          <a:solidFill>
                            <a:schemeClr val="lt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endParaRPr lang="en-CA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Clr>
                          <a:schemeClr val="lt1"/>
                        </a:buClr>
                        <a:defRPr>
                          <a:solidFill>
                            <a:schemeClr val="lt1"/>
                          </a:solidFill>
                        </a:defRPr>
                      </a:pPr>
                      <a:r>
                        <a:rPr lang="en-CA" sz="1400" b="1" u="none" strike="noStrike">
                          <a:solidFill>
                            <a:schemeClr val="lt1"/>
                          </a:solidFill>
                          <a:effectLst/>
                        </a:rPr>
                        <a:t>5:45 PM</a:t>
                      </a:r>
                      <a:endParaRPr lang="en-CA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2459541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BC61B482-9ECC-55ED-9B14-A80592F75528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8954920" y="2002176"/>
            <a:ext cx="2971671" cy="3946235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chemeClr val="lt1"/>
              </a:buClr>
              <a:defRPr>
                <a:solidFill>
                  <a:schemeClr val="lt1"/>
                </a:solidFill>
              </a:defRPr>
            </a:pPr>
            <a:r>
              <a:rPr lang="en-US">
                <a:solidFill>
                  <a:schemeClr val="lt1"/>
                </a:solidFill>
                <a:latin typeface="Calibri" panose="020F0502020204030204"/>
              </a:rPr>
              <a:t> </a:t>
            </a:r>
            <a:endParaRPr lang="en-US">
              <a:solidFill>
                <a:schemeClr val="bg1"/>
              </a:solidFill>
              <a:latin typeface="Metropolis Light" pitchFamily="2" charset="77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51C5612-AEB9-C197-5047-F3180FFF78A8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7456784" y="2002177"/>
            <a:ext cx="1505754" cy="3946236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chemeClr val="lt1"/>
              </a:buClr>
              <a:defRPr>
                <a:solidFill>
                  <a:schemeClr val="lt1"/>
                </a:solidFill>
              </a:defRPr>
            </a:pPr>
            <a:r>
              <a:rPr lang="en-US">
                <a:solidFill>
                  <a:schemeClr val="lt1"/>
                </a:solidFill>
                <a:latin typeface="Calibri" panose="020F0502020204030204"/>
              </a:rPr>
              <a:t> </a:t>
            </a:r>
            <a:endParaRPr lang="en-US">
              <a:solidFill>
                <a:schemeClr val="bg1"/>
              </a:solidFill>
              <a:latin typeface="Metropolis Light" pitchFamily="2" charset="7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D42379-DF26-FAE0-74D0-AEDE136161A2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8096291" y="1987939"/>
            <a:ext cx="31945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>
                <a:solidFill>
                  <a:schemeClr val="bg1"/>
                </a:solidFill>
                <a:latin typeface="Calibri" panose="020F0502020204030204"/>
                <a:cs typeface="Calibri Light"/>
              </a:rPr>
              <a:t>Meet the Presenters</a:t>
            </a:r>
          </a:p>
        </p:txBody>
      </p:sp>
      <p:sp>
        <p:nvSpPr>
          <p:cNvPr id="12" name="TextBox 1">
            <a:extLst>
              <a:ext uri="{FF2B5EF4-FFF2-40B4-BE49-F238E27FC236}">
                <a16:creationId xmlns:a16="http://schemas.microsoft.com/office/drawing/2014/main" id="{1E0C92EE-52A0-EF05-433F-61F0C506F4F9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7244115" y="4539521"/>
            <a:ext cx="2626526" cy="105156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 dirty="0">
                <a:solidFill>
                  <a:schemeClr val="bg1"/>
                </a:solidFill>
              </a:rPr>
              <a:t>Shahzad Ali</a:t>
            </a:r>
          </a:p>
          <a:p>
            <a:pPr algn="ctr"/>
            <a:r>
              <a:rPr lang="en-CA" sz="140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VP, Solutions Architecture</a:t>
            </a:r>
            <a:endParaRPr lang="en-US" sz="1400" b="1" dirty="0">
              <a:solidFill>
                <a:schemeClr val="bg1"/>
              </a:solidFill>
              <a:latin typeface="Metropolis Light" pitchFamily="2" charset="77"/>
              <a:cs typeface="Calibri Light"/>
            </a:endParaRPr>
          </a:p>
          <a:p>
            <a:pPr algn="ctr"/>
            <a:r>
              <a:rPr lang="en-US" sz="1100" b="1" dirty="0">
                <a:solidFill>
                  <a:schemeClr val="bg1"/>
                </a:solidFill>
                <a:latin typeface="Calibri" panose="020F0502020204030204"/>
                <a:cs typeface="Calibri Light"/>
              </a:rPr>
              <a:t> </a:t>
            </a:r>
            <a:endParaRPr lang="en-US" sz="1100" b="1" dirty="0">
              <a:solidFill>
                <a:schemeClr val="bg1"/>
              </a:solidFill>
              <a:latin typeface="Metropolis Light" pitchFamily="2" charset="77"/>
              <a:cs typeface="Calibri Light"/>
            </a:endParaRPr>
          </a:p>
          <a:p>
            <a:pPr algn="ctr"/>
            <a:r>
              <a:rPr lang="en-US" sz="1100" b="1" dirty="0">
                <a:solidFill>
                  <a:schemeClr val="bg1"/>
                </a:solidFill>
                <a:latin typeface="Calibri" panose="020F0502020204030204"/>
                <a:cs typeface="Calibri Light"/>
              </a:rPr>
              <a:t>https://</a:t>
            </a:r>
            <a:r>
              <a:rPr lang="en-US" sz="1100" b="1" dirty="0" err="1">
                <a:solidFill>
                  <a:schemeClr val="bg1"/>
                </a:solidFill>
                <a:latin typeface="Calibri" panose="020F0502020204030204"/>
                <a:cs typeface="Calibri Light"/>
              </a:rPr>
              <a:t>youtube.com</a:t>
            </a:r>
            <a:r>
              <a:rPr lang="en-US" sz="1100" b="1" dirty="0">
                <a:solidFill>
                  <a:schemeClr val="bg1"/>
                </a:solidFill>
                <a:latin typeface="Calibri" panose="020F0502020204030204"/>
                <a:cs typeface="Calibri Light"/>
              </a:rPr>
              <a:t>/netJoints</a:t>
            </a:r>
            <a:endParaRPr lang="en-US" sz="1100" dirty="0">
              <a:solidFill>
                <a:schemeClr val="bg1"/>
              </a:solidFill>
              <a:latin typeface="Metropolis Light" pitchFamily="2" charset="77"/>
              <a:cs typeface="Calibri Light"/>
            </a:endParaRPr>
          </a:p>
          <a:p>
            <a:pPr algn="ctr"/>
            <a:endParaRPr lang="en-US" sz="1100" dirty="0">
              <a:solidFill>
                <a:schemeClr val="bg1"/>
              </a:solidFill>
              <a:ea typeface="Open Sans"/>
              <a:cs typeface="Open Sans"/>
            </a:endParaRPr>
          </a:p>
        </p:txBody>
      </p:sp>
      <p:pic>
        <p:nvPicPr>
          <p:cNvPr id="13" name="Picture 12" descr="A person smiling for a selfie&#10;&#10;Description automatically generated">
            <a:extLst>
              <a:ext uri="{FF2B5EF4-FFF2-40B4-BE49-F238E27FC236}">
                <a16:creationId xmlns:a16="http://schemas.microsoft.com/office/drawing/2014/main" id="{4A4B2E12-C7CA-87FC-3466-5413E1026ADA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97257" y="2507518"/>
            <a:ext cx="1749379" cy="1749379"/>
          </a:xfrm>
          <a:prstGeom prst="rect">
            <a:avLst/>
          </a:prstGeom>
        </p:spPr>
      </p:pic>
      <p:sp>
        <p:nvSpPr>
          <p:cNvPr id="14" name="TextBox 1">
            <a:extLst>
              <a:ext uri="{FF2B5EF4-FFF2-40B4-BE49-F238E27FC236}">
                <a16:creationId xmlns:a16="http://schemas.microsoft.com/office/drawing/2014/main" id="{D3FA267C-42C6-C4FC-D82E-CEB35A128F68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9427875" y="4473264"/>
            <a:ext cx="2626526" cy="143256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>
                <a:solidFill>
                  <a:schemeClr val="bg1"/>
                </a:solidFill>
              </a:rPr>
              <a:t>Rizwan Jamal</a:t>
            </a:r>
            <a:endParaRPr lang="en-US" b="1">
              <a:solidFill>
                <a:schemeClr val="bg1"/>
              </a:solidFill>
              <a:ea typeface="Open Sans"/>
              <a:cs typeface="Open Sans"/>
            </a:endParaRPr>
          </a:p>
          <a:p>
            <a:pPr algn="ctr"/>
            <a:r>
              <a:rPr lang="en-US" sz="1400">
                <a:solidFill>
                  <a:schemeClr val="bg1"/>
                </a:solidFill>
                <a:cs typeface="Calibri Light"/>
              </a:rPr>
              <a:t>Senior Solutions Architect, </a:t>
            </a:r>
          </a:p>
          <a:p>
            <a:pPr algn="ctr"/>
            <a:r>
              <a:rPr lang="en-US" sz="1400">
                <a:solidFill>
                  <a:schemeClr val="bg1"/>
                </a:solidFill>
                <a:cs typeface="Calibri Light"/>
              </a:rPr>
              <a:t>Aviatrix</a:t>
            </a:r>
            <a:endParaRPr lang="en-US" sz="1400">
              <a:solidFill>
                <a:schemeClr val="bg1"/>
              </a:solidFill>
              <a:ea typeface="Open Sans"/>
              <a:cs typeface="Calibri Light"/>
            </a:endParaRPr>
          </a:p>
          <a:p>
            <a:pPr algn="ctr"/>
            <a:r>
              <a:rPr lang="en-US" sz="900">
                <a:solidFill>
                  <a:schemeClr val="bg1"/>
                </a:solidFill>
                <a:latin typeface="Calibri" panose="020F0502020204030204"/>
                <a:cs typeface="Calibri Light"/>
              </a:rPr>
              <a:t> </a:t>
            </a:r>
            <a:endParaRPr lang="en-US" sz="900">
              <a:solidFill>
                <a:schemeClr val="bg1"/>
              </a:solidFill>
              <a:latin typeface="Metropolis Light"/>
              <a:cs typeface="Calibri Light"/>
            </a:endParaRPr>
          </a:p>
          <a:p>
            <a:pPr algn="ctr"/>
            <a:r>
              <a:rPr lang="en-US" sz="1100">
                <a:solidFill>
                  <a:schemeClr val="bg1"/>
                </a:solidFill>
              </a:rPr>
              <a:t>Past: Equinix, Microsoft, Cisco</a:t>
            </a:r>
            <a:endParaRPr lang="en-US" sz="1100">
              <a:solidFill>
                <a:schemeClr val="bg1"/>
              </a:solidFill>
              <a:ea typeface="Open Sans"/>
              <a:cs typeface="Open Sans"/>
            </a:endParaRPr>
          </a:p>
          <a:p>
            <a:pPr algn="ctr"/>
            <a:r>
              <a:rPr lang="en-US" sz="1100" err="1">
                <a:solidFill>
                  <a:schemeClr val="bg1"/>
                </a:solidFill>
              </a:rPr>
              <a:t>linkedin.com/in/rizwan-j-35429723/</a:t>
            </a:r>
            <a:endParaRPr lang="en-US" sz="1100">
              <a:solidFill>
                <a:schemeClr val="bg1"/>
              </a:solidFill>
              <a:ea typeface="Open Sans"/>
              <a:cs typeface="Open Sans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63BA33C-B4E2-1936-5035-520DA4F0CC3A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740945" y="2574435"/>
            <a:ext cx="1686930" cy="1686930"/>
          </a:xfrm>
          <a:prstGeom prst="rect">
            <a:avLst/>
          </a:prstGeom>
        </p:spPr>
      </p:pic>
      <p:sp>
        <p:nvSpPr>
          <p:cNvPr id="16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 wrap="none">
            <a:noAutofit/>
          </a:bodyPr>
          <a:lstStyle/>
          <a:p>
            <a:fld id="{3DB16EE0-2D0D-4C7F-B890-88B5ECFF20A2}" type="slidenum">
              <a:rPr lang="en-US" smtClean="0"/>
              <a:t>8</a:t>
            </a:fld>
            <a:endParaRPr lang="en-US"/>
          </a:p>
        </p:txBody>
      </p:sp>
      <p:sp>
        <p:nvSpPr>
          <p:cNvPr id="17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Aviatrix Certified Engineer </a:t>
            </a:r>
          </a:p>
        </p:txBody>
      </p:sp>
    </p:spTree>
    <p:extLst>
      <p:ext uri="{BB962C8B-B14F-4D97-AF65-F5344CB8AC3E}">
        <p14:creationId xmlns:p14="http://schemas.microsoft.com/office/powerpoint/2010/main" val="2636803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4AF2DBB-774E-A1B4-B17C-23ED2C328074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9410013" y="1847433"/>
            <a:ext cx="1578384" cy="3724616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chemeClr val="lt1"/>
              </a:buClr>
              <a:defRPr>
                <a:solidFill>
                  <a:schemeClr val="lt1"/>
                </a:solidFill>
              </a:defRPr>
            </a:pPr>
            <a:r>
              <a:rPr lang="en-US">
                <a:solidFill>
                  <a:schemeClr val="lt1"/>
                </a:solidFill>
                <a:latin typeface="Calibri" panose="020F0502020204030204"/>
              </a:rPr>
              <a:t> </a:t>
            </a:r>
            <a:endParaRPr lang="en-US">
              <a:solidFill>
                <a:schemeClr val="bg1"/>
              </a:solidFill>
              <a:latin typeface="Metropolis Light" pitchFamily="2" charset="77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sz="3200"/>
              <a:t>Aviatrix Certified Engineer – Operations Day 1</a:t>
            </a:r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0D15BDA-1052-0B05-5464-AAAB2FB1C8C6}"/>
              </a:ext>
            </a:extLst>
          </p:cNvPr>
          <p:cNvGraphicFramePr>
            <a:graphicFrameLocks noGrp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52167075"/>
              </p:ext>
            </p:extLst>
          </p:nvPr>
        </p:nvGraphicFramePr>
        <p:xfrm>
          <a:off x="210564" y="1361743"/>
          <a:ext cx="6462180" cy="4707861"/>
        </p:xfrm>
        <a:graphic>
          <a:graphicData uri="http://schemas.openxmlformats.org/drawingml/2006/table">
            <a:tbl>
              <a:tblPr firstRow="1" bandRow="1">
                <a:solidFill>
                  <a:srgbClr val="D54102"/>
                </a:solidFill>
                <a:tableStyleId>{5C22544A-7EE6-4342-B048-85BDC9FD1C3A}</a:tableStyleId>
              </a:tblPr>
              <a:tblGrid>
                <a:gridCol w="3968823">
                  <a:extLst>
                    <a:ext uri="{9D8B030D-6E8A-4147-A177-3AD203B41FA5}">
                      <a16:colId xmlns:a16="http://schemas.microsoft.com/office/drawing/2014/main" val="3932228339"/>
                    </a:ext>
                  </a:extLst>
                </a:gridCol>
                <a:gridCol w="1236704">
                  <a:extLst>
                    <a:ext uri="{9D8B030D-6E8A-4147-A177-3AD203B41FA5}">
                      <a16:colId xmlns:a16="http://schemas.microsoft.com/office/drawing/2014/main" val="4015946249"/>
                    </a:ext>
                  </a:extLst>
                </a:gridCol>
                <a:gridCol w="1256653">
                  <a:extLst>
                    <a:ext uri="{9D8B030D-6E8A-4147-A177-3AD203B41FA5}">
                      <a16:colId xmlns:a16="http://schemas.microsoft.com/office/drawing/2014/main" val="447859227"/>
                    </a:ext>
                  </a:extLst>
                </a:gridCol>
              </a:tblGrid>
              <a:tr h="506254">
                <a:tc>
                  <a:txBody>
                    <a:bodyPr/>
                    <a:lstStyle/>
                    <a:p>
                      <a:pPr algn="ctr" fontAlgn="b">
                        <a:buClr>
                          <a:schemeClr val="lt1"/>
                        </a:buClr>
                        <a:defRPr>
                          <a:solidFill>
                            <a:schemeClr val="lt1"/>
                          </a:solidFill>
                        </a:defRPr>
                      </a:pPr>
                      <a:r>
                        <a:rPr lang="en-CA" sz="2800" b="1" i="0" u="none" strike="noStrike">
                          <a:solidFill>
                            <a:schemeClr val="lt1"/>
                          </a:solidFill>
                          <a:effectLst/>
                          <a:latin typeface="Calibri" panose="020F0502020204030204" pitchFamily="34" charset="0"/>
                        </a:rPr>
                        <a:t>Day-1 Morning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buClr>
                          <a:schemeClr val="lt1"/>
                        </a:buClr>
                        <a:defRPr>
                          <a:solidFill>
                            <a:schemeClr val="lt1"/>
                          </a:solidFill>
                        </a:defRPr>
                      </a:pPr>
                      <a:r>
                        <a:rPr lang="en-CA" sz="1800" u="none" strike="noStrike">
                          <a:solidFill>
                            <a:schemeClr val="lt1"/>
                          </a:solidFill>
                          <a:effectLst/>
                        </a:rPr>
                        <a:t>Approx. Duration</a:t>
                      </a:r>
                      <a:endParaRPr lang="en-CA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buClr>
                          <a:schemeClr val="lt1"/>
                        </a:buClr>
                        <a:defRPr>
                          <a:solidFill>
                            <a:schemeClr val="lt1"/>
                          </a:solidFill>
                        </a:defRPr>
                      </a:pPr>
                      <a:r>
                        <a:rPr lang="en-CA" sz="1800" u="none" strike="noStrike">
                          <a:solidFill>
                            <a:schemeClr val="lt1"/>
                          </a:solidFill>
                          <a:effectLst/>
                        </a:rPr>
                        <a:t>Start time </a:t>
                      </a:r>
                      <a:endParaRPr lang="en-CA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61496811"/>
                  </a:ext>
                </a:extLst>
              </a:tr>
              <a:tr h="267277">
                <a:tc>
                  <a:txBody>
                    <a:bodyPr/>
                    <a:lstStyle/>
                    <a:p>
                      <a:pPr algn="l" fontAlgn="b">
                        <a:buClr>
                          <a:schemeClr val="lt1"/>
                        </a:buClr>
                        <a:defRPr>
                          <a:solidFill>
                            <a:schemeClr val="lt1"/>
                          </a:solidFill>
                        </a:defRPr>
                      </a:pPr>
                      <a:r>
                        <a:rPr lang="en-CA" sz="1800" u="none" strike="noStrike">
                          <a:solidFill>
                            <a:schemeClr val="lt1"/>
                          </a:solidFill>
                          <a:effectLst/>
                        </a:rPr>
                        <a:t>Welcome / Logistics / Agenda / Intro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Clr>
                          <a:schemeClr val="lt1"/>
                        </a:buClr>
                        <a:defRPr>
                          <a:solidFill>
                            <a:schemeClr val="lt1"/>
                          </a:solidFill>
                        </a:defRPr>
                      </a:pPr>
                      <a:r>
                        <a:rPr lang="en-CA" sz="1800" u="none" strike="noStrike">
                          <a:solidFill>
                            <a:schemeClr val="lt1"/>
                          </a:solidFill>
                          <a:effectLst/>
                        </a:rPr>
                        <a:t>0:10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Clr>
                          <a:schemeClr val="lt1"/>
                        </a:buClr>
                        <a:defRPr>
                          <a:solidFill>
                            <a:schemeClr val="lt1"/>
                          </a:solidFill>
                        </a:defRPr>
                      </a:pPr>
                      <a:r>
                        <a:rPr lang="en-CA" sz="1800" u="none" strike="noStrike">
                          <a:solidFill>
                            <a:schemeClr val="lt1"/>
                          </a:solidFill>
                          <a:effectLst/>
                        </a:rPr>
                        <a:t>9:00 AM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9434796"/>
                  </a:ext>
                </a:extLst>
              </a:tr>
              <a:tr h="316185">
                <a:tc>
                  <a:txBody>
                    <a:bodyPr/>
                    <a:lstStyle/>
                    <a:p>
                      <a:pPr algn="l" fontAlgn="b">
                        <a:buClr>
                          <a:schemeClr val="lt1"/>
                        </a:buClr>
                        <a:defRPr>
                          <a:solidFill>
                            <a:schemeClr val="lt1"/>
                          </a:solidFill>
                        </a:defRPr>
                      </a:pPr>
                      <a:r>
                        <a:rPr lang="en-CA" sz="1800" u="none" strike="noStrike">
                          <a:solidFill>
                            <a:schemeClr val="lt1"/>
                          </a:solidFill>
                          <a:effectLst/>
                        </a:rPr>
                        <a:t>Walkthrough of Operational features of CoPilot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D5410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Clr>
                          <a:schemeClr val="lt1"/>
                        </a:buClr>
                        <a:defRPr>
                          <a:solidFill>
                            <a:schemeClr val="lt1"/>
                          </a:solidFill>
                        </a:defRPr>
                      </a:pPr>
                      <a:r>
                        <a:rPr lang="en-CA" sz="1800" u="none" strike="noStrike">
                          <a:solidFill>
                            <a:schemeClr val="lt1"/>
                          </a:solidFill>
                          <a:effectLst/>
                        </a:rPr>
                        <a:t>0:50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D5410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Clr>
                          <a:schemeClr val="lt1"/>
                        </a:buClr>
                        <a:defRPr>
                          <a:solidFill>
                            <a:schemeClr val="lt1"/>
                          </a:solidFill>
                        </a:defRPr>
                      </a:pPr>
                      <a:r>
                        <a:rPr lang="en-CA" sz="1800" u="none" strike="noStrike">
                          <a:solidFill>
                            <a:schemeClr val="lt1"/>
                          </a:solidFill>
                          <a:effectLst/>
                        </a:rPr>
                        <a:t>9:10 AM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D5410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9768670"/>
                  </a:ext>
                </a:extLst>
              </a:tr>
              <a:tr h="319956">
                <a:tc>
                  <a:txBody>
                    <a:bodyPr/>
                    <a:lstStyle/>
                    <a:p>
                      <a:pPr algn="l" fontAlgn="b">
                        <a:buClr>
                          <a:schemeClr val="lt1"/>
                        </a:buClr>
                        <a:defRPr>
                          <a:solidFill>
                            <a:schemeClr val="lt1"/>
                          </a:solidFill>
                        </a:defRPr>
                      </a:pPr>
                      <a:r>
                        <a:rPr lang="en-CA" sz="1800" u="none" strike="noStrike">
                          <a:solidFill>
                            <a:schemeClr val="lt1"/>
                          </a:solidFill>
                          <a:effectLst/>
                        </a:rPr>
                        <a:t>Network Segmentation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Clr>
                          <a:schemeClr val="lt1"/>
                        </a:buClr>
                        <a:defRPr>
                          <a:solidFill>
                            <a:schemeClr val="lt1"/>
                          </a:solidFill>
                        </a:defRPr>
                      </a:pPr>
                      <a:r>
                        <a:rPr lang="en-CA" sz="1800" u="none" strike="noStrike">
                          <a:solidFill>
                            <a:schemeClr val="lt1"/>
                          </a:solidFill>
                          <a:effectLst/>
                        </a:rPr>
                        <a:t>0:15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Clr>
                          <a:schemeClr val="lt1"/>
                        </a:buClr>
                        <a:defRPr>
                          <a:solidFill>
                            <a:schemeClr val="lt1"/>
                          </a:solidFill>
                        </a:defRPr>
                      </a:pPr>
                      <a:r>
                        <a:rPr lang="en-CA" sz="1800" u="none" strike="noStrike">
                          <a:solidFill>
                            <a:schemeClr val="lt1"/>
                          </a:solidFill>
                          <a:effectLst/>
                        </a:rPr>
                        <a:t>10:00 AM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02213"/>
                  </a:ext>
                </a:extLst>
              </a:tr>
              <a:tr h="330623">
                <a:tc>
                  <a:txBody>
                    <a:bodyPr/>
                    <a:lstStyle/>
                    <a:p>
                      <a:pPr algn="l" fontAlgn="b">
                        <a:buClr>
                          <a:schemeClr val="lt1"/>
                        </a:buClr>
                        <a:defRPr>
                          <a:solidFill>
                            <a:schemeClr val="lt1"/>
                          </a:solidFill>
                        </a:defRPr>
                      </a:pPr>
                      <a:r>
                        <a:rPr lang="en-CA" sz="1800" u="none" strike="noStrike">
                          <a:solidFill>
                            <a:schemeClr val="lt1"/>
                          </a:solidFill>
                          <a:effectLst/>
                        </a:rPr>
                        <a:t>Lab 1 Network Segmentation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D5410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Clr>
                          <a:schemeClr val="lt1"/>
                        </a:buClr>
                        <a:defRPr>
                          <a:solidFill>
                            <a:schemeClr val="lt1"/>
                          </a:solidFill>
                        </a:defRPr>
                      </a:pPr>
                      <a:r>
                        <a:rPr lang="en-CA" sz="1800" u="none" strike="noStrike">
                          <a:solidFill>
                            <a:schemeClr val="lt1"/>
                          </a:solidFill>
                          <a:effectLst/>
                        </a:rPr>
                        <a:t>0:30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D5410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Clr>
                          <a:schemeClr val="lt1"/>
                        </a:buClr>
                        <a:defRPr>
                          <a:solidFill>
                            <a:schemeClr val="lt1"/>
                          </a:solidFill>
                        </a:defRPr>
                      </a:pPr>
                      <a:r>
                        <a:rPr lang="en-CA" sz="1800" u="none" strike="noStrike">
                          <a:solidFill>
                            <a:schemeClr val="lt1"/>
                          </a:solidFill>
                          <a:effectLst/>
                        </a:rPr>
                        <a:t>10:15 AM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D5410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034880"/>
                  </a:ext>
                </a:extLst>
              </a:tr>
              <a:tr h="330622">
                <a:tc>
                  <a:txBody>
                    <a:bodyPr/>
                    <a:lstStyle/>
                    <a:p>
                      <a:pPr algn="l" fontAlgn="b">
                        <a:buClr>
                          <a:schemeClr val="lt1"/>
                        </a:buClr>
                        <a:defRPr>
                          <a:solidFill>
                            <a:schemeClr val="lt1"/>
                          </a:solidFill>
                        </a:defRPr>
                      </a:pPr>
                      <a:r>
                        <a:rPr lang="en-CA" sz="1800" b="0" i="0" u="none" strike="noStrike">
                          <a:solidFill>
                            <a:schemeClr val="lt1"/>
                          </a:solidFill>
                          <a:effectLst/>
                          <a:latin typeface="Calibri" panose="020F0502020204030204" pitchFamily="34" charset="0"/>
                        </a:rPr>
                        <a:t>Lab 1 Resolution</a:t>
                      </a: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Clr>
                          <a:schemeClr val="lt1"/>
                        </a:buClr>
                        <a:defRPr>
                          <a:solidFill>
                            <a:schemeClr val="lt1"/>
                          </a:solidFill>
                        </a:defRPr>
                      </a:pPr>
                      <a:r>
                        <a:rPr lang="en-CA" sz="1800" b="0" i="0" u="none" strike="noStrike">
                          <a:solidFill>
                            <a:schemeClr val="lt1"/>
                          </a:solidFill>
                          <a:effectLst/>
                          <a:latin typeface="Calibri" panose="020F0502020204030204" pitchFamily="34" charset="0"/>
                        </a:rPr>
                        <a:t>0:05</a:t>
                      </a: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Clr>
                          <a:schemeClr val="lt1"/>
                        </a:buClr>
                        <a:defRPr>
                          <a:solidFill>
                            <a:schemeClr val="lt1"/>
                          </a:solidFill>
                        </a:defRPr>
                      </a:pPr>
                      <a:r>
                        <a:rPr lang="en-CA" sz="1800" b="0" i="0" u="none" strike="noStrike">
                          <a:solidFill>
                            <a:schemeClr val="lt1"/>
                          </a:solidFill>
                          <a:effectLst/>
                          <a:latin typeface="Calibri" panose="020F0502020204030204" pitchFamily="34" charset="0"/>
                        </a:rPr>
                        <a:t>10:45 AM </a:t>
                      </a: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402968"/>
                  </a:ext>
                </a:extLst>
              </a:tr>
              <a:tr h="364768">
                <a:tc>
                  <a:txBody>
                    <a:bodyPr/>
                    <a:lstStyle/>
                    <a:p>
                      <a:pPr algn="ctr" fontAlgn="b">
                        <a:buClr>
                          <a:schemeClr val="lt1"/>
                        </a:buClr>
                        <a:defRPr>
                          <a:solidFill>
                            <a:schemeClr val="lt1"/>
                          </a:solidFill>
                        </a:defRPr>
                      </a:pPr>
                      <a:r>
                        <a:rPr lang="en-CA" sz="2800" b="1" u="none" strike="noStrike">
                          <a:solidFill>
                            <a:schemeClr val="lt1"/>
                          </a:solidFill>
                          <a:effectLst/>
                        </a:rPr>
                        <a:t>Break</a:t>
                      </a:r>
                      <a:endParaRPr lang="en-CA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D5410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Clr>
                          <a:schemeClr val="lt1"/>
                        </a:buClr>
                        <a:defRPr>
                          <a:solidFill>
                            <a:schemeClr val="lt1"/>
                          </a:solidFill>
                        </a:defRPr>
                      </a:pPr>
                      <a:r>
                        <a:rPr lang="en-CA" sz="1800" b="1" u="none" strike="noStrike">
                          <a:solidFill>
                            <a:schemeClr val="lt1"/>
                          </a:solidFill>
                          <a:effectLst/>
                        </a:rPr>
                        <a:t>0:20</a:t>
                      </a:r>
                      <a:endParaRPr lang="en-CA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D5410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Clr>
                          <a:schemeClr val="lt1"/>
                        </a:buClr>
                        <a:defRPr>
                          <a:solidFill>
                            <a:schemeClr val="lt1"/>
                          </a:solidFill>
                        </a:defRPr>
                      </a:pPr>
                      <a:r>
                        <a:rPr lang="en-CA" sz="1800" b="1" u="none" strike="noStrike">
                          <a:solidFill>
                            <a:schemeClr val="lt1"/>
                          </a:solidFill>
                          <a:effectLst/>
                        </a:rPr>
                        <a:t>10:50 AM</a:t>
                      </a:r>
                      <a:endParaRPr lang="en-CA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D5410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2459541"/>
                  </a:ext>
                </a:extLst>
              </a:tr>
              <a:tr h="294602">
                <a:tc>
                  <a:txBody>
                    <a:bodyPr/>
                    <a:lstStyle/>
                    <a:p>
                      <a:pPr algn="l" fontAlgn="b">
                        <a:buClr>
                          <a:schemeClr val="lt1"/>
                        </a:buClr>
                        <a:defRPr>
                          <a:solidFill>
                            <a:schemeClr val="lt1"/>
                          </a:solidFill>
                        </a:defRPr>
                      </a:pPr>
                      <a:r>
                        <a:rPr lang="en-CA" sz="1800" b="0" u="none" strike="noStrike">
                          <a:solidFill>
                            <a:schemeClr val="lt1"/>
                          </a:solidFill>
                          <a:effectLst/>
                        </a:rPr>
                        <a:t>Lab 2 Connection Policy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Clr>
                          <a:schemeClr val="lt1"/>
                        </a:buClr>
                        <a:defRPr>
                          <a:solidFill>
                            <a:schemeClr val="lt1"/>
                          </a:solidFill>
                        </a:defRPr>
                      </a:pPr>
                      <a:r>
                        <a:rPr lang="en-CA" sz="1800" b="0" u="none" strike="noStrike">
                          <a:solidFill>
                            <a:schemeClr val="lt1"/>
                          </a:solidFill>
                          <a:effectLst/>
                        </a:rPr>
                        <a:t>0:20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Clr>
                          <a:schemeClr val="lt1"/>
                        </a:buClr>
                        <a:defRPr>
                          <a:solidFill>
                            <a:schemeClr val="lt1"/>
                          </a:solidFill>
                        </a:defRPr>
                      </a:pPr>
                      <a:r>
                        <a:rPr lang="en-CA" sz="1800" b="0" u="none" strike="noStrike">
                          <a:solidFill>
                            <a:schemeClr val="lt1"/>
                          </a:solidFill>
                          <a:effectLst/>
                        </a:rPr>
                        <a:t>11:10 AM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9719668"/>
                  </a:ext>
                </a:extLst>
              </a:tr>
              <a:tr h="294602">
                <a:tc>
                  <a:txBody>
                    <a:bodyPr/>
                    <a:lstStyle/>
                    <a:p>
                      <a:pPr algn="l" fontAlgn="b">
                        <a:buClr>
                          <a:schemeClr val="lt1"/>
                        </a:buClr>
                        <a:defRPr>
                          <a:solidFill>
                            <a:schemeClr val="lt1"/>
                          </a:solidFill>
                        </a:defRPr>
                      </a:pPr>
                      <a:r>
                        <a:rPr lang="en-CA" sz="1800" b="0" i="0" u="none" strike="noStrike">
                          <a:solidFill>
                            <a:schemeClr val="lt1"/>
                          </a:solidFill>
                          <a:effectLst/>
                          <a:latin typeface="Calibri" panose="020F0502020204030204" pitchFamily="34" charset="0"/>
                        </a:rPr>
                        <a:t>Lab 2 Resolution</a:t>
                      </a:r>
                    </a:p>
                  </a:txBody>
                  <a:tcPr marL="9525" marR="9525" marT="9525" marB="0" anchor="b">
                    <a:solidFill>
                      <a:srgbClr val="D5410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Clr>
                          <a:schemeClr val="lt1"/>
                        </a:buClr>
                        <a:defRPr>
                          <a:solidFill>
                            <a:schemeClr val="lt1"/>
                          </a:solidFill>
                        </a:defRPr>
                      </a:pPr>
                      <a:r>
                        <a:rPr lang="en-CA" sz="1800" b="0" i="0" u="none" strike="noStrike">
                          <a:solidFill>
                            <a:schemeClr val="lt1"/>
                          </a:solidFill>
                          <a:effectLst/>
                          <a:latin typeface="Calibri" panose="020F0502020204030204" pitchFamily="34" charset="0"/>
                        </a:rPr>
                        <a:t>0:05</a:t>
                      </a:r>
                    </a:p>
                  </a:txBody>
                  <a:tcPr marL="9525" marR="9525" marT="9525" marB="0" anchor="b">
                    <a:solidFill>
                      <a:srgbClr val="D5410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Clr>
                          <a:schemeClr val="lt1"/>
                        </a:buClr>
                        <a:defRPr>
                          <a:solidFill>
                            <a:schemeClr val="lt1"/>
                          </a:solidFill>
                        </a:defRPr>
                      </a:pPr>
                      <a:r>
                        <a:rPr lang="en-CA" sz="1800" b="0" i="0" u="none" strike="noStrike">
                          <a:solidFill>
                            <a:schemeClr val="lt1"/>
                          </a:solidFill>
                          <a:effectLst/>
                          <a:latin typeface="Calibri" panose="020F0502020204030204" pitchFamily="34" charset="0"/>
                        </a:rPr>
                        <a:t>11:30 AM </a:t>
                      </a:r>
                    </a:p>
                  </a:txBody>
                  <a:tcPr marL="9525" marR="9525" marT="9525" marB="0" anchor="b">
                    <a:solidFill>
                      <a:srgbClr val="D5410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1987277"/>
                  </a:ext>
                </a:extLst>
              </a:tr>
              <a:tr h="294602">
                <a:tc>
                  <a:txBody>
                    <a:bodyPr/>
                    <a:lstStyle/>
                    <a:p>
                      <a:pPr algn="l" fontAlgn="b">
                        <a:buClr>
                          <a:schemeClr val="lt1"/>
                        </a:buClr>
                        <a:defRPr>
                          <a:solidFill>
                            <a:schemeClr val="lt1"/>
                          </a:solidFill>
                        </a:defRPr>
                      </a:pPr>
                      <a:r>
                        <a:rPr lang="en-CA" sz="1800" u="none" strike="noStrike" err="1">
                          <a:solidFill>
                            <a:schemeClr val="lt1"/>
                          </a:solidFill>
                          <a:effectLst/>
                        </a:rPr>
                        <a:t>FireNet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Clr>
                          <a:schemeClr val="lt1"/>
                        </a:buClr>
                        <a:defRPr>
                          <a:solidFill>
                            <a:schemeClr val="lt1"/>
                          </a:solidFill>
                        </a:defRPr>
                      </a:pPr>
                      <a:r>
                        <a:rPr lang="en-CA" sz="1800" u="none" strike="noStrike">
                          <a:solidFill>
                            <a:schemeClr val="lt1"/>
                          </a:solidFill>
                          <a:effectLst/>
                        </a:rPr>
                        <a:t>0:40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Clr>
                          <a:schemeClr val="lt1"/>
                        </a:buClr>
                        <a:defRPr>
                          <a:solidFill>
                            <a:schemeClr val="lt1"/>
                          </a:solidFill>
                        </a:defRPr>
                      </a:pPr>
                      <a:r>
                        <a:rPr lang="en-CA" sz="1800" u="none" strike="noStrike">
                          <a:solidFill>
                            <a:schemeClr val="lt1"/>
                          </a:solidFill>
                          <a:effectLst/>
                        </a:rPr>
                        <a:t>11:35 AM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5547438"/>
                  </a:ext>
                </a:extLst>
              </a:tr>
              <a:tr h="286344">
                <a:tc>
                  <a:txBody>
                    <a:bodyPr/>
                    <a:lstStyle/>
                    <a:p>
                      <a:pPr algn="l" fontAlgn="b">
                        <a:buClr>
                          <a:schemeClr val="lt1"/>
                        </a:buClr>
                        <a:defRPr>
                          <a:solidFill>
                            <a:schemeClr val="lt1"/>
                          </a:solidFill>
                        </a:defRPr>
                      </a:pPr>
                      <a:r>
                        <a:rPr lang="en-CA" sz="1800" b="0" u="none" strike="noStrike">
                          <a:solidFill>
                            <a:schemeClr val="lt1"/>
                          </a:solidFill>
                          <a:effectLst/>
                        </a:rPr>
                        <a:t>Lab 3 FireNet - Interface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D5410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Clr>
                          <a:schemeClr val="lt1"/>
                        </a:buClr>
                        <a:defRPr>
                          <a:solidFill>
                            <a:schemeClr val="lt1"/>
                          </a:solidFill>
                        </a:defRPr>
                      </a:pPr>
                      <a:r>
                        <a:rPr lang="en-CA" sz="1800" b="0" u="none" strike="noStrike">
                          <a:solidFill>
                            <a:schemeClr val="lt1"/>
                          </a:solidFill>
                          <a:effectLst/>
                        </a:rPr>
                        <a:t>0:30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D5410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Clr>
                          <a:schemeClr val="lt1"/>
                        </a:buClr>
                        <a:defRPr>
                          <a:solidFill>
                            <a:schemeClr val="lt1"/>
                          </a:solidFill>
                        </a:defRPr>
                      </a:pPr>
                      <a:r>
                        <a:rPr lang="en-CA" sz="1800" b="0" u="none" strike="noStrike">
                          <a:solidFill>
                            <a:schemeClr val="lt1"/>
                          </a:solidFill>
                          <a:effectLst/>
                        </a:rPr>
                        <a:t>12:15 AM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D5410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9811180"/>
                  </a:ext>
                </a:extLst>
              </a:tr>
              <a:tr h="283575">
                <a:tc>
                  <a:txBody>
                    <a:bodyPr/>
                    <a:lstStyle/>
                    <a:p>
                      <a:pPr algn="l" fontAlgn="b">
                        <a:buClr>
                          <a:schemeClr val="lt1"/>
                        </a:buClr>
                        <a:defRPr>
                          <a:solidFill>
                            <a:schemeClr val="lt1"/>
                          </a:solidFill>
                        </a:defRPr>
                      </a:pPr>
                      <a:r>
                        <a:rPr lang="en-CA" sz="1800" b="0" i="0" u="none" strike="noStrike">
                          <a:solidFill>
                            <a:schemeClr val="lt1"/>
                          </a:solidFill>
                          <a:effectLst/>
                          <a:latin typeface="Calibri" panose="020F0502020204030204" pitchFamily="34" charset="0"/>
                        </a:rPr>
                        <a:t>Lab 3 Resolution</a:t>
                      </a: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Clr>
                          <a:schemeClr val="lt1"/>
                        </a:buClr>
                        <a:defRPr>
                          <a:solidFill>
                            <a:schemeClr val="lt1"/>
                          </a:solidFill>
                        </a:defRPr>
                      </a:pPr>
                      <a:r>
                        <a:rPr lang="en-CA" sz="1800" b="0" i="0" u="none" strike="noStrike">
                          <a:solidFill>
                            <a:schemeClr val="lt1"/>
                          </a:solidFill>
                          <a:effectLst/>
                          <a:latin typeface="Calibri" panose="020F0502020204030204" pitchFamily="34" charset="0"/>
                        </a:rPr>
                        <a:t>0:15</a:t>
                      </a: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Clr>
                          <a:schemeClr val="lt1"/>
                        </a:buClr>
                        <a:defRPr>
                          <a:solidFill>
                            <a:schemeClr val="lt1"/>
                          </a:solidFill>
                        </a:defRPr>
                      </a:pPr>
                      <a:r>
                        <a:rPr lang="en-CA" sz="1800" b="0" i="0" u="none" strike="noStrike">
                          <a:solidFill>
                            <a:schemeClr val="lt1"/>
                          </a:solidFill>
                          <a:effectLst/>
                          <a:latin typeface="Calibri" panose="020F0502020204030204" pitchFamily="34" charset="0"/>
                        </a:rPr>
                        <a:t>12:45 PM</a:t>
                      </a: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1393890"/>
                  </a:ext>
                </a:extLst>
              </a:tr>
              <a:tr h="364768"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buClr>
                          <a:schemeClr val="lt1"/>
                        </a:buClr>
                        <a:defRPr>
                          <a:solidFill>
                            <a:schemeClr val="lt1"/>
                          </a:solidFill>
                        </a:defRPr>
                      </a:pPr>
                      <a:r>
                        <a:rPr lang="en-CA" sz="2800" b="1" u="none" strike="noStrike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Break</a:t>
                      </a:r>
                      <a:endParaRPr lang="en-CA" sz="2800" b="1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rgbClr val="D5410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lt1"/>
                        </a:buClr>
                        <a:buSzTx/>
                        <a:buFontTx/>
                        <a:buNone/>
                        <a:defRPr>
                          <a:solidFill>
                            <a:schemeClr val="lt1"/>
                          </a:solidFill>
                        </a:defRPr>
                      </a:pPr>
                      <a:r>
                        <a:rPr lang="en-CA" sz="1800" b="1" u="none" strike="noStrike">
                          <a:solidFill>
                            <a:schemeClr val="lt1"/>
                          </a:solidFill>
                          <a:effectLst/>
                        </a:rPr>
                        <a:t>1:00</a:t>
                      </a:r>
                      <a:endParaRPr lang="en-CA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D5410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lt1"/>
                        </a:buClr>
                        <a:buSzTx/>
                        <a:buFontTx/>
                        <a:buNone/>
                        <a:defRPr>
                          <a:solidFill>
                            <a:schemeClr val="lt1"/>
                          </a:solidFill>
                        </a:defRPr>
                      </a:pPr>
                      <a:r>
                        <a:rPr lang="en-CA" sz="1800" b="1" u="none" strike="noStrike">
                          <a:solidFill>
                            <a:schemeClr val="lt1"/>
                          </a:solidFill>
                          <a:effectLst/>
                        </a:rPr>
                        <a:t>1:00 PM</a:t>
                      </a:r>
                      <a:endParaRPr lang="en-CA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D5410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5229226"/>
                  </a:ext>
                </a:extLst>
              </a:tr>
            </a:tbl>
          </a:graphicData>
        </a:graphic>
      </p:graphicFrame>
      <p:sp>
        <p:nvSpPr>
          <p:cNvPr id="15" name="Rectangle 14">
            <a:extLst>
              <a:ext uri="{FF2B5EF4-FFF2-40B4-BE49-F238E27FC236}">
                <a16:creationId xmlns:a16="http://schemas.microsoft.com/office/drawing/2014/main" id="{061956FF-B9B5-D183-64DA-489FDA5C9CAF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7680494" y="1847433"/>
            <a:ext cx="1737135" cy="3724616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chemeClr val="lt1"/>
              </a:buClr>
              <a:defRPr>
                <a:solidFill>
                  <a:schemeClr val="lt1"/>
                </a:solidFill>
              </a:defRPr>
            </a:pPr>
            <a:r>
              <a:rPr lang="en-US">
                <a:solidFill>
                  <a:schemeClr val="lt1"/>
                </a:solidFill>
                <a:latin typeface="Calibri" panose="020F0502020204030204"/>
              </a:rPr>
              <a:t> </a:t>
            </a:r>
            <a:endParaRPr lang="en-US">
              <a:solidFill>
                <a:schemeClr val="bg1"/>
              </a:solidFill>
              <a:latin typeface="Metropolis Light" pitchFamily="2" charset="7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EEF1897-FC7B-593F-9929-4FF35998887B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7737173" y="1811154"/>
            <a:ext cx="31945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>
                <a:solidFill>
                  <a:schemeClr val="bg1"/>
                </a:solidFill>
                <a:latin typeface="Calibri" panose="020F0502020204030204"/>
                <a:cs typeface="Calibri Light"/>
              </a:rPr>
              <a:t>Meet the Presenter</a:t>
            </a:r>
          </a:p>
        </p:txBody>
      </p:sp>
      <p:pic>
        <p:nvPicPr>
          <p:cNvPr id="17" name="Picture 4">
            <a:extLst>
              <a:ext uri="{FF2B5EF4-FFF2-40B4-BE49-F238E27FC236}">
                <a16:creationId xmlns:a16="http://schemas.microsoft.com/office/drawing/2014/main" id="{A4A64E2B-CD50-BED4-E30B-9889DA16B18D}"/>
              </a:ext>
            </a:extLst>
          </p:cNvPr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8521929" y="2272819"/>
            <a:ext cx="1495425" cy="1740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">
            <a:extLst>
              <a:ext uri="{FF2B5EF4-FFF2-40B4-BE49-F238E27FC236}">
                <a16:creationId xmlns:a16="http://schemas.microsoft.com/office/drawing/2014/main" id="{5DB5AB94-EADD-13E6-3EA3-428B6ED24799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7865525" y="4096759"/>
            <a:ext cx="2937841" cy="126492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>
                <a:solidFill>
                  <a:schemeClr val="bg1"/>
                </a:solidFill>
              </a:rPr>
              <a:t>Joe Amendolara</a:t>
            </a:r>
            <a:endParaRPr lang="en-US" b="1">
              <a:solidFill>
                <a:schemeClr val="bg1"/>
              </a:solidFill>
              <a:ea typeface="Open Sans"/>
              <a:cs typeface="Open Sans"/>
            </a:endParaRPr>
          </a:p>
          <a:p>
            <a:pPr algn="ctr"/>
            <a:r>
              <a:rPr lang="en-US" sz="1400">
                <a:solidFill>
                  <a:schemeClr val="bg1"/>
                </a:solidFill>
                <a:cs typeface="Calibri Light"/>
              </a:rPr>
              <a:t>Senior Solutions Architect, </a:t>
            </a:r>
          </a:p>
          <a:p>
            <a:pPr algn="ctr"/>
            <a:r>
              <a:rPr lang="en-US" sz="1400">
                <a:solidFill>
                  <a:schemeClr val="bg1"/>
                </a:solidFill>
                <a:cs typeface="Calibri Light"/>
              </a:rPr>
              <a:t>Aviatrix</a:t>
            </a:r>
            <a:endParaRPr lang="en-US" sz="1400">
              <a:solidFill>
                <a:schemeClr val="bg1"/>
              </a:solidFill>
              <a:ea typeface="Open Sans"/>
              <a:cs typeface="Calibri Light"/>
            </a:endParaRPr>
          </a:p>
          <a:p>
            <a:pPr algn="ctr"/>
            <a:r>
              <a:rPr lang="en-US" sz="900">
                <a:solidFill>
                  <a:schemeClr val="bg1"/>
                </a:solidFill>
                <a:latin typeface="Calibri" panose="020F0502020204030204"/>
                <a:cs typeface="Calibri Light"/>
              </a:rPr>
              <a:t> </a:t>
            </a:r>
            <a:endParaRPr lang="en-US" sz="900">
              <a:solidFill>
                <a:schemeClr val="bg1"/>
              </a:solidFill>
              <a:latin typeface="Metropolis Light"/>
              <a:cs typeface="Calibri Light"/>
            </a:endParaRPr>
          </a:p>
          <a:p>
            <a:pPr algn="ctr"/>
            <a:r>
              <a:rPr lang="en-US" sz="1100">
                <a:solidFill>
                  <a:schemeClr val="bg1"/>
                </a:solidFill>
              </a:rPr>
              <a:t>Past: Whirlpool, Huawei, Orange</a:t>
            </a:r>
            <a:endParaRPr lang="en-US" sz="1100">
              <a:solidFill>
                <a:schemeClr val="bg1"/>
              </a:solidFill>
              <a:ea typeface="Open Sans"/>
              <a:cs typeface="Open Sans"/>
            </a:endParaRPr>
          </a:p>
          <a:p>
            <a:pPr algn="ctr"/>
            <a:r>
              <a:rPr lang="en-US" sz="1100">
                <a:solidFill>
                  <a:schemeClr val="bg1"/>
                </a:solidFill>
              </a:rPr>
              <a:t>linkedin.com/in/joe-amendolara</a:t>
            </a:r>
            <a:endParaRPr lang="en-US" sz="1100">
              <a:solidFill>
                <a:schemeClr val="bg1"/>
              </a:solidFill>
              <a:ea typeface="Open Sans"/>
              <a:cs typeface="Open Sans"/>
            </a:endParaRPr>
          </a:p>
        </p:txBody>
      </p:sp>
      <p:sp>
        <p:nvSpPr>
          <p:cNvPr id="19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 wrap="none">
            <a:noAutofit/>
          </a:bodyPr>
          <a:lstStyle/>
          <a:p>
            <a:fld id="{3F9E19C5-2C9E-4DF5-88F4-59D119B798B2}" type="slidenum">
              <a:rPr lang="en-US" smtClean="0"/>
              <a:t>9</a:t>
            </a:fld>
            <a:endParaRPr lang="en-US"/>
          </a:p>
        </p:txBody>
      </p:sp>
      <p:sp>
        <p:nvSpPr>
          <p:cNvPr id="20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Aviatrix Certified Engineer </a:t>
            </a:r>
          </a:p>
        </p:txBody>
      </p:sp>
    </p:spTree>
    <p:extLst>
      <p:ext uri="{BB962C8B-B14F-4D97-AF65-F5344CB8AC3E}">
        <p14:creationId xmlns:p14="http://schemas.microsoft.com/office/powerpoint/2010/main" val="2027223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3.1.32"/>
  <p:tag name="AS_OS" val="Unix 5.4.254.170"/>
  <p:tag name="AS_RELEASE_DATE" val="2024.03.14"/>
  <p:tag name="AS_TITLE" val="Aspose.Slides for Python via .NET"/>
  <p:tag name="AS_VERSION" val="24.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b6164773-f4ba-44af-b592-7781a1d9d6e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879ee455-fa3f-4b5e-b415-8c105760e086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8fe732bd-7125-4270-b976-0f89cebf755f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d81a09ca-eb8c-45e3-a2ea-46cb296d0da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4228df2d-ca61-4843-9ade-01a0f44dec65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05f94dc5-b01f-4e45-b89d-785c54b36fb9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122f2acc-9b9e-4f74-acae-35fc2f9447b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2295861a-2f01-43ef-8128-b45d16aaf0af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4a42e79c-6cb2-4b71-9ded-888ca8b6c38f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32649b34-0cc8-47bd-951e-307a64a0d21a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f25347b1-2409-4ec3-a1e4-d06b488f0455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8447dce6-7dd5-4e37-8fb9-764cdadb630d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b0d4908f-ff7a-47b8-9ebc-9b9c2aa04bc6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266dc272-afba-4b00-b8f8-073e3d60e087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2a73a54b-6778-4992-aeac-c2915cf0eef6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8396cb5b-16b6-4c6e-8bb0-70b1e5562a38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ff9b65ff-dafc-47ec-bfe0-6e83e4973bd7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48fb5473-ebf1-46b0-a522-73105e061ed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8f283ea0-7686-42cd-a4b2-7a446ba71e09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4bf20b9d-0ea0-4aea-ae73-38c81decec4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11181e2c-b660-4713-8066-a4309407f8c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4f121e78-ec81-48fb-8307-d6e8495e112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eead5e3e-7372-4e7a-bced-4b780d99607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9e868a6d-29e9-4f31-8455-9368f0334702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eb212375-ed4e-4cab-85f4-8cef8fdef52a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1e00040f-e043-418e-8ec8-4e05ccab1e23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3ee94b23-7f19-4936-91a3-5677d2f0dd4b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2bafa790-16c5-45f0-a8e2-2b74ecbd662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ac35e36e-c921-4cbb-a450-0345c64e9ee8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46433d5a-af71-4270-8efb-2365f186b3cf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49e13b32-4434-4eff-8a56-4c80381e9723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07766a3d-0466-438f-a20c-498b06201da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5f8df4cb-a6bd-4b40-912e-1de08c56cc1f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7e769357-bd68-4196-9320-4d132e8aa90a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13bb1d44-7030-45c8-8ee6-6b94daa59de3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20d5f75f-9a17-4606-a2e0-dfd48aec27f7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7bb45584-4cab-4250-8dde-4012d7d71230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73d27a6f-9fd3-424c-9b09-ba957822fc74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04987007-ef86-4b14-be33-aac556f0cb2e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35fd8a43-e577-492c-8856-b69f3044b77a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75e9d56b-cb7e-49ab-a1bd-70a1e5d0890c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8a30adca-2a41-487d-9579-41dde2c0c9ff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f8a65189-74ed-4f91-9bf6-1ff1ffc98ea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3550a0e9-0900-4ed2-9656-56f3c505e4ea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99d29c0f-90ff-4b18-a03c-945deaafcfa7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28ebc4d4-567a-4fd4-8d94-8d5b16281c9a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676f4454-fca5-4d79-bd69-a8305472c0c5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8d8dfed3-d13c-4597-9709-a145d79b7c09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fb645689-ee5a-47d2-ab0c-d144d666ec75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71474b96-5411-44ec-a5f0-0d65582e36f9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0cf9f94b-7849-4273-ae42-d9a46c109854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34e80a18-5e02-4dde-be9b-e383bb983533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e15f6e2c-aee3-4e6a-8008-037d14efaa2c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8215852c-3f78-4286-8dc5-9f2275f826e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fd63cba9-363b-43d9-a179-261e46b6a4fd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f86a32b3-ac31-4588-8243-fbf8353a06e0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66ea09b7-df3c-4357-89fd-a0f4b028f307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7b167c77-7db1-4648-8d0e-f9e8c5baf99f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cd049cd4-940b-4544-acb2-cb0568523213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398c944a-8b47-4a49-9f86-73c5204d6707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26416645-b733-41d6-b45d-20b85b3281c1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890d8823-8fe0-4066-8627-36e2329c1524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60053cd2-8aae-42b2-9f4e-fd8a6beab7ef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96f96b44-e630-4703-803f-59e343d3f5de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1a361240-c77c-4570-bade-839ce2b08ae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c6bf6b7b-be77-44c2-b4e2-85aff3e49f3f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227e3eac-da3c-4ece-8aa1-9dc06df0795e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10361ce4-6993-46b4-a5ca-ec73d2791a53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cd17fb86-759e-48e6-bb90-612c3036d84f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94937f7d-a659-411f-b649-518eff8ad7c2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7f932746-12dc-4161-98ca-f884a10bc7a9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ce66b60f-0861-4897-ab51-cc04c0948401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754eb22f-86d2-4f1f-b66f-4a613fcf2585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9c4126c5-5603-4fa6-ad3f-ce2824647f28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e3d13124-3619-4320-b3c1-119183304a7a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aabb7314-3092-45d6-91a5-08ffbcee8378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427a2396-8c24-449a-ac77-805a793b5d91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926a313f-3511-49d2-8acf-9cb40133928e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1258440c-8cf3-408d-b81b-ff929330ffef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e4ae5789-8ae2-4a23-8542-fe903270074f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6c687b1b-15ef-44bf-a5c3-2e7020d57904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4e7d7030-63cc-4a68-b366-ae545f23772a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be0f3e78-bae2-4b26-89ca-19ccc396be5e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fdf72f9e-9d3b-48f9-9e34-dde8ac861ecb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b618d8df-b9b5-4467-b5a7-3c7e6ede8412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d76a472f-ca1f-4932-b5af-796768bb195f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9c60a603-8b6e-4023-b5aa-f981efb5780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facb9fb8-196c-4dc7-a114-7c66579c843b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c6968712-e6ef-4d7c-bc16-4ff2335ebec5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54a96f55-7013-429f-a523-1ac7ffdc56d2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bdd4e720-85e1-4862-a4d7-cf449e61b403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5b1d1f52-25a8-41a8-ad24-438a0929ce1c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d11a0cbe-5dd0-4b94-8a0e-55c17887a879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b39bb1cb-2444-4690-9f81-4bcd80b16c21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ee4386bc-071a-46a0-a92f-7609a967b79c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5ed555d1-40b4-49cc-8601-fbe61f5d4d10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7b25f146-4456-4965-b9f8-4bd6e6723531"/>
</p:tagLst>
</file>

<file path=ppt/theme/theme1.xml><?xml version="1.0" encoding="utf-8"?>
<a:theme xmlns:a="http://schemas.openxmlformats.org/drawingml/2006/main" name="Aviatrix_lite">
  <a:themeElements>
    <a:clrScheme name="Aviatrix">
      <a:dk1>
        <a:sysClr val="windowText" lastClr="000000"/>
      </a:dk1>
      <a:lt1>
        <a:sysClr val="window" lastClr="FFFFFF"/>
      </a:lt1>
      <a:dk2>
        <a:srgbClr val="19647E"/>
      </a:dk2>
      <a:lt2>
        <a:srgbClr val="E7E6E6"/>
      </a:lt2>
      <a:accent1>
        <a:srgbClr val="E24307"/>
      </a:accent1>
      <a:accent2>
        <a:srgbClr val="302E42"/>
      </a:accent2>
      <a:accent3>
        <a:srgbClr val="19647E"/>
      </a:accent3>
      <a:accent4>
        <a:srgbClr val="FD6321"/>
      </a:accent4>
      <a:accent5>
        <a:srgbClr val="28AFB0"/>
      </a:accent5>
      <a:accent6>
        <a:srgbClr val="F4F4F4"/>
      </a:accent6>
      <a:hlink>
        <a:srgbClr val="E24307"/>
      </a:hlink>
      <a:folHlink>
        <a:srgbClr val="16151D"/>
      </a:folHlink>
    </a:clrScheme>
    <a:fontScheme name="Office">
      <a:majorFont>
        <a:latin typeface="Calibri Light" panose="020F0302020204030204"/>
        <a:ea typeface="Calibri Light" panose="020F0302020204030204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Calibri" panose="020F0502020204030204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E Template 2024" id="{015EDE27-52FB-F849-9C84-067E5D2C6315}" vid="{2ABB4BB9-28E0-9B4B-BB84-51BF6C5299A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Calibri Light" panose="020F0302020204030204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Calibri" panose="020F0502020204030204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5FF59F72C37B247A113CAF04F05D1A2" ma:contentTypeVersion="15" ma:contentTypeDescription="Create a new document." ma:contentTypeScope="" ma:versionID="107e39e245458e52c2690e50b0cafd27">
  <xsd:schema xmlns:xsd="http://www.w3.org/2001/XMLSchema" xmlns:xs="http://www.w3.org/2001/XMLSchema" xmlns:p="http://schemas.microsoft.com/office/2006/metadata/properties" xmlns:ns2="d86145dc-5422-4d95-9035-99d1eb0aad04" xmlns:ns3="441d0141-fee1-4d79-859b-40b8ef8f47c8" targetNamespace="http://schemas.microsoft.com/office/2006/metadata/properties" ma:root="true" ma:fieldsID="be8566d003f1c4e3f72b6d50034ea646" ns2:_="" ns3:_="">
    <xsd:import namespace="d86145dc-5422-4d95-9035-99d1eb0aad04"/>
    <xsd:import namespace="441d0141-fee1-4d79-859b-40b8ef8f47c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ObjectDetectorVersions" minOccurs="0"/>
                <xsd:element ref="ns2:MediaServiceSearchPropertie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86145dc-5422-4d95-9035-99d1eb0aad0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description="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c0864387-7748-42df-b42e-9089b15e65e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20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2" nillable="true" ma:displayName="Location" ma:description="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41d0141-fee1-4d79-859b-40b8ef8f47c8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5df4b20a-ba05-43f0-ad46-fb14c87a2641}" ma:internalName="TaxCatchAll" ma:showField="CatchAllData" ma:web="441d0141-fee1-4d79-859b-40b8ef8f47c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d86145dc-5422-4d95-9035-99d1eb0aad04">
      <Terms xmlns="http://schemas.microsoft.com/office/infopath/2007/PartnerControls"/>
    </lcf76f155ced4ddcb4097134ff3c332f>
    <TaxCatchAll xmlns="441d0141-fee1-4d79-859b-40b8ef8f47c8" xsi:nil="true"/>
    <SharedWithUsers xmlns="441d0141-fee1-4d79-859b-40b8ef8f47c8">
      <UserInfo>
        <DisplayName/>
        <AccountId xsi:nil="true"/>
        <AccountType/>
      </UserInfo>
    </SharedWithUsers>
    <MediaLengthInSeconds xmlns="d86145dc-5422-4d95-9035-99d1eb0aad04" xsi:nil="true"/>
  </documentManagement>
</p:properties>
</file>

<file path=customXml/itemProps1.xml><?xml version="1.0" encoding="utf-8"?>
<ds:datastoreItem xmlns:ds="http://schemas.openxmlformats.org/officeDocument/2006/customXml" ds:itemID="{DEF2FA80-CD31-42FA-968C-53053762EB0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86145dc-5422-4d95-9035-99d1eb0aad04"/>
    <ds:schemaRef ds:uri="441d0141-fee1-4d79-859b-40b8ef8f47c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61A72B1-EE64-40AA-A8FF-8F263E6A575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EC2FA5B-25BF-4599-B439-22B9B9939BC4}">
  <ds:schemaRefs>
    <ds:schemaRef ds:uri="http://schemas.microsoft.com/office/2006/documentManagement/types"/>
    <ds:schemaRef ds:uri="http://schemas.microsoft.com/office/2006/metadata/properties"/>
    <ds:schemaRef ds:uri="http://purl.org/dc/elements/1.1/"/>
    <ds:schemaRef ds:uri="c1b601d7-f44a-4047-addf-1d4f2fe3e4d9"/>
    <ds:schemaRef ds:uri="http://purl.org/dc/terms/"/>
    <ds:schemaRef ds:uri="http://purl.org/dc/dcmitype/"/>
    <ds:schemaRef ds:uri="91030fb1-04a1-4838-b00e-95f91202428e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d86145dc-5422-4d95-9035-99d1eb0aad04"/>
    <ds:schemaRef ds:uri="441d0141-fee1-4d79-859b-40b8ef8f47c8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Aviatrix_lite</Template>
  <TotalTime>130</TotalTime>
  <Words>1479</Words>
  <Application>Microsoft Macintosh PowerPoint</Application>
  <PresentationFormat>Widescreen</PresentationFormat>
  <Paragraphs>468</Paragraphs>
  <Slides>14</Slides>
  <Notes>1</Notes>
  <HiddenSlides>5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Metropolis</vt:lpstr>
      <vt:lpstr>Metropolis Light</vt:lpstr>
      <vt:lpstr>Calibri</vt:lpstr>
      <vt:lpstr>Arial</vt:lpstr>
      <vt:lpstr>Wingdings</vt:lpstr>
      <vt:lpstr>Calibri Light</vt:lpstr>
      <vt:lpstr>Open Sans</vt:lpstr>
      <vt:lpstr>Aviatrix_lite</vt:lpstr>
      <vt:lpstr>ACE Operations</vt:lpstr>
      <vt:lpstr>PowerPoint Presentation</vt:lpstr>
      <vt:lpstr>PowerPoint Presentation</vt:lpstr>
      <vt:lpstr>Prerequisite, Expectations &amp; How to get Certified</vt:lpstr>
      <vt:lpstr>Aviatrix Certified Engineer – Operations Day 1</vt:lpstr>
      <vt:lpstr>Aviatrix Certified Engineer – Operations Day 1</vt:lpstr>
      <vt:lpstr>Aviatrix Certified Engineer – Cloud Operations Day 2</vt:lpstr>
      <vt:lpstr>Aviatrix Certified Engineer – Cloud Operations Day 2</vt:lpstr>
      <vt:lpstr>Aviatrix Certified Engineer – Operations Day 1</vt:lpstr>
      <vt:lpstr>Aviatrix Certified Engineer – Operations Day 1</vt:lpstr>
      <vt:lpstr>Aviatrix Certified Engineer – Operations Day 1</vt:lpstr>
      <vt:lpstr>Aviatrix Certified Engineer – Operations Day 2</vt:lpstr>
      <vt:lpstr>Aviatrix Certified Engineer – Operations Day 2</vt:lpstr>
      <vt:lpstr>LAB TYPES: Validation Request / Change Request / Tshoot Request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Katie Holms</dc:creator>
  <cp:lastModifiedBy>Shahzad Ali</cp:lastModifiedBy>
  <cp:revision>27</cp:revision>
  <cp:lastPrinted>2022-10-05T15:26:40Z</cp:lastPrinted>
  <dcterms:created xsi:type="dcterms:W3CDTF">2024-02-28T16:42:20Z</dcterms:created>
  <dcterms:modified xsi:type="dcterms:W3CDTF">2024-07-18T23:43:40Z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ExtendedDescription">
    <vt:lpwstr/>
  </property>
  <property fmtid="{D5CDD505-2E9C-101B-9397-08002B2CF9AE}" pid="3" name="ComplianceAssetId">
    <vt:lpwstr/>
  </property>
  <property fmtid="{D5CDD505-2E9C-101B-9397-08002B2CF9AE}" pid="4" name="ContentTypeId">
    <vt:lpwstr>0x0101004F07A6476911474CBE28598A8AE2063A</vt:lpwstr>
  </property>
  <property fmtid="{D5CDD505-2E9C-101B-9397-08002B2CF9AE}" pid="5" name="MediaServiceImageTags">
    <vt:lpwstr/>
  </property>
  <property fmtid="{D5CDD505-2E9C-101B-9397-08002B2CF9AE}" pid="6" name="Order">
    <vt:r8>152900</vt:r8>
  </property>
  <property fmtid="{D5CDD505-2E9C-101B-9397-08002B2CF9AE}" pid="7" name="TemplateUrl">
    <vt:lpwstr/>
  </property>
  <property fmtid="{D5CDD505-2E9C-101B-9397-08002B2CF9AE}" pid="8" name="TriggerFlowInfo">
    <vt:lpwstr/>
  </property>
  <property fmtid="{D5CDD505-2E9C-101B-9397-08002B2CF9AE}" pid="9" name="xd_ProgID">
    <vt:lpwstr/>
  </property>
  <property fmtid="{D5CDD505-2E9C-101B-9397-08002B2CF9AE}" pid="10" name="xd_Signature">
    <vt:bool>false</vt:bool>
  </property>
</Properties>
</file>