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3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4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5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6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7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8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17"/>
  </p:notesMasterIdLst>
  <p:sldIdLst>
    <p:sldId id="2147481875" r:id="rId5"/>
    <p:sldId id="2147481876" r:id="rId6"/>
    <p:sldId id="2147481877" r:id="rId7"/>
    <p:sldId id="2147481878" r:id="rId8"/>
    <p:sldId id="2147481879" r:id="rId9"/>
    <p:sldId id="2147481880" r:id="rId10"/>
    <p:sldId id="2147481881" r:id="rId11"/>
    <p:sldId id="2132735933" r:id="rId12"/>
    <p:sldId id="2147481883" r:id="rId13"/>
    <p:sldId id="2147481884" r:id="rId14"/>
    <p:sldId id="2147481885" r:id="rId15"/>
    <p:sldId id="2132735929" r:id="rId16"/>
  </p:sldIdLst>
  <p:sldSz cx="12192000" cy="6858000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/>
    <p:restoredTop sz="87537" autoAdjust="0"/>
  </p:normalViewPr>
  <p:slideViewPr>
    <p:cSldViewPr snapToGrid="0">
      <p:cViewPr varScale="1">
        <p:scale>
          <a:sx n="103" d="100"/>
          <a:sy n="103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938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451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746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76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04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688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33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96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184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41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60.xml"/><Relationship Id="rId7" Type="http://schemas.openxmlformats.org/officeDocument/2006/relationships/image" Target="../media/image38.png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viatrix.com/copilot/latest/network-security/network-segmentation-secured.html?expand=true" TargetMode="External"/><Relationship Id="rId3" Type="http://schemas.openxmlformats.org/officeDocument/2006/relationships/tags" Target="../tags/tag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.tiff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6" Type="http://schemas.openxmlformats.org/officeDocument/2006/relationships/tags" Target="../tags/tag26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image" Target="../media/image14.svg"/><Relationship Id="rId128" Type="http://schemas.openxmlformats.org/officeDocument/2006/relationships/image" Target="../media/image19.tiff"/><Relationship Id="rId5" Type="http://schemas.openxmlformats.org/officeDocument/2006/relationships/tags" Target="../tags/tag15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113" Type="http://schemas.openxmlformats.org/officeDocument/2006/relationships/slideLayout" Target="../slideLayouts/slideLayout3.xml"/><Relationship Id="rId118" Type="http://schemas.openxmlformats.org/officeDocument/2006/relationships/image" Target="../media/image9.emf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tags" Target="../tags/tag118.xml"/><Relationship Id="rId124" Type="http://schemas.openxmlformats.org/officeDocument/2006/relationships/image" Target="../media/image15.png"/><Relationship Id="rId129" Type="http://schemas.openxmlformats.org/officeDocument/2006/relationships/image" Target="../media/image20.png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notesSlide" Target="../notesSlides/notesSlide2.xml"/><Relationship Id="rId119" Type="http://schemas.openxmlformats.org/officeDocument/2006/relationships/image" Target="../media/image10.tiff"/><Relationship Id="rId44" Type="http://schemas.openxmlformats.org/officeDocument/2006/relationships/tags" Target="../tags/tag54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130" Type="http://schemas.openxmlformats.org/officeDocument/2006/relationships/image" Target="../media/image21.png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image" Target="../media/image11.emf"/><Relationship Id="rId125" Type="http://schemas.openxmlformats.org/officeDocument/2006/relationships/image" Target="../media/image16.svg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image" Target="../media/image6.png"/><Relationship Id="rId131" Type="http://schemas.openxmlformats.org/officeDocument/2006/relationships/image" Target="../media/image22.png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image" Target="../media/image17.png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image" Target="../media/image12.png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image" Target="../media/image7.svg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image" Target="../media/image23.png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image" Target="../media/image18.tiff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26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.tiff"/><Relationship Id="rId21" Type="http://schemas.openxmlformats.org/officeDocument/2006/relationships/tags" Target="../tags/tag143.xml"/><Relationship Id="rId42" Type="http://schemas.openxmlformats.org/officeDocument/2006/relationships/tags" Target="../tags/tag164.xml"/><Relationship Id="rId47" Type="http://schemas.openxmlformats.org/officeDocument/2006/relationships/tags" Target="../tags/tag169.xml"/><Relationship Id="rId63" Type="http://schemas.openxmlformats.org/officeDocument/2006/relationships/tags" Target="../tags/tag185.xml"/><Relationship Id="rId68" Type="http://schemas.openxmlformats.org/officeDocument/2006/relationships/tags" Target="../tags/tag190.xml"/><Relationship Id="rId84" Type="http://schemas.openxmlformats.org/officeDocument/2006/relationships/tags" Target="../tags/tag206.xml"/><Relationship Id="rId89" Type="http://schemas.openxmlformats.org/officeDocument/2006/relationships/tags" Target="../tags/tag211.xml"/><Relationship Id="rId112" Type="http://schemas.openxmlformats.org/officeDocument/2006/relationships/tags" Target="../tags/tag234.xml"/><Relationship Id="rId16" Type="http://schemas.openxmlformats.org/officeDocument/2006/relationships/tags" Target="../tags/tag138.xml"/><Relationship Id="rId107" Type="http://schemas.openxmlformats.org/officeDocument/2006/relationships/tags" Target="../tags/tag229.xml"/><Relationship Id="rId11" Type="http://schemas.openxmlformats.org/officeDocument/2006/relationships/tags" Target="../tags/tag133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53" Type="http://schemas.openxmlformats.org/officeDocument/2006/relationships/tags" Target="../tags/tag175.xml"/><Relationship Id="rId58" Type="http://schemas.openxmlformats.org/officeDocument/2006/relationships/tags" Target="../tags/tag180.xml"/><Relationship Id="rId74" Type="http://schemas.openxmlformats.org/officeDocument/2006/relationships/tags" Target="../tags/tag196.xml"/><Relationship Id="rId79" Type="http://schemas.openxmlformats.org/officeDocument/2006/relationships/tags" Target="../tags/tag201.xml"/><Relationship Id="rId102" Type="http://schemas.openxmlformats.org/officeDocument/2006/relationships/tags" Target="../tags/tag224.xml"/><Relationship Id="rId123" Type="http://schemas.openxmlformats.org/officeDocument/2006/relationships/image" Target="../media/image14.svg"/><Relationship Id="rId128" Type="http://schemas.openxmlformats.org/officeDocument/2006/relationships/image" Target="../media/image19.tiff"/><Relationship Id="rId5" Type="http://schemas.openxmlformats.org/officeDocument/2006/relationships/tags" Target="../tags/tag127.xml"/><Relationship Id="rId90" Type="http://schemas.openxmlformats.org/officeDocument/2006/relationships/tags" Target="../tags/tag212.xml"/><Relationship Id="rId95" Type="http://schemas.openxmlformats.org/officeDocument/2006/relationships/tags" Target="../tags/tag217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43" Type="http://schemas.openxmlformats.org/officeDocument/2006/relationships/tags" Target="../tags/tag165.xml"/><Relationship Id="rId48" Type="http://schemas.openxmlformats.org/officeDocument/2006/relationships/tags" Target="../tags/tag170.xml"/><Relationship Id="rId64" Type="http://schemas.openxmlformats.org/officeDocument/2006/relationships/tags" Target="../tags/tag186.xml"/><Relationship Id="rId69" Type="http://schemas.openxmlformats.org/officeDocument/2006/relationships/tags" Target="../tags/tag191.xml"/><Relationship Id="rId113" Type="http://schemas.openxmlformats.org/officeDocument/2006/relationships/slideLayout" Target="../slideLayouts/slideLayout3.xml"/><Relationship Id="rId118" Type="http://schemas.openxmlformats.org/officeDocument/2006/relationships/image" Target="../media/image9.emf"/><Relationship Id="rId80" Type="http://schemas.openxmlformats.org/officeDocument/2006/relationships/tags" Target="../tags/tag202.xml"/><Relationship Id="rId85" Type="http://schemas.openxmlformats.org/officeDocument/2006/relationships/tags" Target="../tags/tag207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59" Type="http://schemas.openxmlformats.org/officeDocument/2006/relationships/tags" Target="../tags/tag181.xml"/><Relationship Id="rId103" Type="http://schemas.openxmlformats.org/officeDocument/2006/relationships/tags" Target="../tags/tag225.xml"/><Relationship Id="rId108" Type="http://schemas.openxmlformats.org/officeDocument/2006/relationships/tags" Target="../tags/tag230.xml"/><Relationship Id="rId124" Type="http://schemas.openxmlformats.org/officeDocument/2006/relationships/image" Target="../media/image15.png"/><Relationship Id="rId129" Type="http://schemas.openxmlformats.org/officeDocument/2006/relationships/image" Target="../media/image20.png"/><Relationship Id="rId54" Type="http://schemas.openxmlformats.org/officeDocument/2006/relationships/tags" Target="../tags/tag176.xml"/><Relationship Id="rId70" Type="http://schemas.openxmlformats.org/officeDocument/2006/relationships/tags" Target="../tags/tag192.xml"/><Relationship Id="rId75" Type="http://schemas.openxmlformats.org/officeDocument/2006/relationships/tags" Target="../tags/tag197.xml"/><Relationship Id="rId91" Type="http://schemas.openxmlformats.org/officeDocument/2006/relationships/tags" Target="../tags/tag213.xml"/><Relationship Id="rId96" Type="http://schemas.openxmlformats.org/officeDocument/2006/relationships/tags" Target="../tags/tag218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49" Type="http://schemas.openxmlformats.org/officeDocument/2006/relationships/tags" Target="../tags/tag171.xml"/><Relationship Id="rId114" Type="http://schemas.openxmlformats.org/officeDocument/2006/relationships/notesSlide" Target="../notesSlides/notesSlide3.xml"/><Relationship Id="rId119" Type="http://schemas.openxmlformats.org/officeDocument/2006/relationships/image" Target="../media/image10.tiff"/><Relationship Id="rId44" Type="http://schemas.openxmlformats.org/officeDocument/2006/relationships/tags" Target="../tags/tag166.xml"/><Relationship Id="rId60" Type="http://schemas.openxmlformats.org/officeDocument/2006/relationships/tags" Target="../tags/tag182.xml"/><Relationship Id="rId65" Type="http://schemas.openxmlformats.org/officeDocument/2006/relationships/tags" Target="../tags/tag187.xml"/><Relationship Id="rId81" Type="http://schemas.openxmlformats.org/officeDocument/2006/relationships/tags" Target="../tags/tag203.xml"/><Relationship Id="rId86" Type="http://schemas.openxmlformats.org/officeDocument/2006/relationships/tags" Target="../tags/tag208.xml"/><Relationship Id="rId130" Type="http://schemas.openxmlformats.org/officeDocument/2006/relationships/image" Target="../media/image21.png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9" Type="http://schemas.openxmlformats.org/officeDocument/2006/relationships/tags" Target="../tags/tag161.xml"/><Relationship Id="rId109" Type="http://schemas.openxmlformats.org/officeDocument/2006/relationships/tags" Target="../tags/tag231.xml"/><Relationship Id="rId34" Type="http://schemas.openxmlformats.org/officeDocument/2006/relationships/tags" Target="../tags/tag156.xml"/><Relationship Id="rId50" Type="http://schemas.openxmlformats.org/officeDocument/2006/relationships/tags" Target="../tags/tag172.xml"/><Relationship Id="rId55" Type="http://schemas.openxmlformats.org/officeDocument/2006/relationships/tags" Target="../tags/tag177.xml"/><Relationship Id="rId76" Type="http://schemas.openxmlformats.org/officeDocument/2006/relationships/tags" Target="../tags/tag198.xml"/><Relationship Id="rId97" Type="http://schemas.openxmlformats.org/officeDocument/2006/relationships/tags" Target="../tags/tag219.xml"/><Relationship Id="rId104" Type="http://schemas.openxmlformats.org/officeDocument/2006/relationships/tags" Target="../tags/tag226.xml"/><Relationship Id="rId120" Type="http://schemas.openxmlformats.org/officeDocument/2006/relationships/image" Target="../media/image11.emf"/><Relationship Id="rId125" Type="http://schemas.openxmlformats.org/officeDocument/2006/relationships/image" Target="../media/image16.svg"/><Relationship Id="rId7" Type="http://schemas.openxmlformats.org/officeDocument/2006/relationships/tags" Target="../tags/tag129.xml"/><Relationship Id="rId71" Type="http://schemas.openxmlformats.org/officeDocument/2006/relationships/tags" Target="../tags/tag193.xml"/><Relationship Id="rId92" Type="http://schemas.openxmlformats.org/officeDocument/2006/relationships/tags" Target="../tags/tag214.xml"/><Relationship Id="rId2" Type="http://schemas.openxmlformats.org/officeDocument/2006/relationships/tags" Target="../tags/tag124.xml"/><Relationship Id="rId29" Type="http://schemas.openxmlformats.org/officeDocument/2006/relationships/tags" Target="../tags/tag151.xml"/><Relationship Id="rId24" Type="http://schemas.openxmlformats.org/officeDocument/2006/relationships/tags" Target="../tags/tag146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66" Type="http://schemas.openxmlformats.org/officeDocument/2006/relationships/tags" Target="../tags/tag188.xml"/><Relationship Id="rId87" Type="http://schemas.openxmlformats.org/officeDocument/2006/relationships/tags" Target="../tags/tag209.xml"/><Relationship Id="rId110" Type="http://schemas.openxmlformats.org/officeDocument/2006/relationships/tags" Target="../tags/tag232.xml"/><Relationship Id="rId115" Type="http://schemas.openxmlformats.org/officeDocument/2006/relationships/image" Target="../media/image6.png"/><Relationship Id="rId131" Type="http://schemas.openxmlformats.org/officeDocument/2006/relationships/image" Target="../media/image22.png"/><Relationship Id="rId61" Type="http://schemas.openxmlformats.org/officeDocument/2006/relationships/tags" Target="../tags/tag183.xml"/><Relationship Id="rId82" Type="http://schemas.openxmlformats.org/officeDocument/2006/relationships/tags" Target="../tags/tag204.xml"/><Relationship Id="rId19" Type="http://schemas.openxmlformats.org/officeDocument/2006/relationships/tags" Target="../tags/tag141.xml"/><Relationship Id="rId14" Type="http://schemas.openxmlformats.org/officeDocument/2006/relationships/tags" Target="../tags/tag136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56" Type="http://schemas.openxmlformats.org/officeDocument/2006/relationships/tags" Target="../tags/tag178.xml"/><Relationship Id="rId77" Type="http://schemas.openxmlformats.org/officeDocument/2006/relationships/tags" Target="../tags/tag199.xml"/><Relationship Id="rId100" Type="http://schemas.openxmlformats.org/officeDocument/2006/relationships/tags" Target="../tags/tag222.xml"/><Relationship Id="rId105" Type="http://schemas.openxmlformats.org/officeDocument/2006/relationships/tags" Target="../tags/tag227.xml"/><Relationship Id="rId126" Type="http://schemas.openxmlformats.org/officeDocument/2006/relationships/image" Target="../media/image17.png"/><Relationship Id="rId8" Type="http://schemas.openxmlformats.org/officeDocument/2006/relationships/tags" Target="../tags/tag130.xml"/><Relationship Id="rId51" Type="http://schemas.openxmlformats.org/officeDocument/2006/relationships/tags" Target="../tags/tag173.xml"/><Relationship Id="rId72" Type="http://schemas.openxmlformats.org/officeDocument/2006/relationships/tags" Target="../tags/tag194.xml"/><Relationship Id="rId93" Type="http://schemas.openxmlformats.org/officeDocument/2006/relationships/tags" Target="../tags/tag215.xml"/><Relationship Id="rId98" Type="http://schemas.openxmlformats.org/officeDocument/2006/relationships/tags" Target="../tags/tag220.xml"/><Relationship Id="rId121" Type="http://schemas.openxmlformats.org/officeDocument/2006/relationships/image" Target="../media/image12.png"/><Relationship Id="rId3" Type="http://schemas.openxmlformats.org/officeDocument/2006/relationships/tags" Target="../tags/tag125.xml"/><Relationship Id="rId25" Type="http://schemas.openxmlformats.org/officeDocument/2006/relationships/tags" Target="../tags/tag147.xml"/><Relationship Id="rId46" Type="http://schemas.openxmlformats.org/officeDocument/2006/relationships/tags" Target="../tags/tag168.xml"/><Relationship Id="rId67" Type="http://schemas.openxmlformats.org/officeDocument/2006/relationships/tags" Target="../tags/tag189.xml"/><Relationship Id="rId116" Type="http://schemas.openxmlformats.org/officeDocument/2006/relationships/image" Target="../media/image7.svg"/><Relationship Id="rId20" Type="http://schemas.openxmlformats.org/officeDocument/2006/relationships/tags" Target="../tags/tag142.xml"/><Relationship Id="rId41" Type="http://schemas.openxmlformats.org/officeDocument/2006/relationships/tags" Target="../tags/tag163.xml"/><Relationship Id="rId62" Type="http://schemas.openxmlformats.org/officeDocument/2006/relationships/tags" Target="../tags/tag184.xml"/><Relationship Id="rId83" Type="http://schemas.openxmlformats.org/officeDocument/2006/relationships/tags" Target="../tags/tag205.xml"/><Relationship Id="rId88" Type="http://schemas.openxmlformats.org/officeDocument/2006/relationships/tags" Target="../tags/tag210.xml"/><Relationship Id="rId111" Type="http://schemas.openxmlformats.org/officeDocument/2006/relationships/tags" Target="../tags/tag233.xml"/><Relationship Id="rId132" Type="http://schemas.openxmlformats.org/officeDocument/2006/relationships/image" Target="../media/image23.png"/><Relationship Id="rId15" Type="http://schemas.openxmlformats.org/officeDocument/2006/relationships/tags" Target="../tags/tag137.xml"/><Relationship Id="rId36" Type="http://schemas.openxmlformats.org/officeDocument/2006/relationships/tags" Target="../tags/tag158.xml"/><Relationship Id="rId57" Type="http://schemas.openxmlformats.org/officeDocument/2006/relationships/tags" Target="../tags/tag179.xml"/><Relationship Id="rId106" Type="http://schemas.openxmlformats.org/officeDocument/2006/relationships/tags" Target="../tags/tag228.xml"/><Relationship Id="rId127" Type="http://schemas.openxmlformats.org/officeDocument/2006/relationships/image" Target="../media/image18.tiff"/><Relationship Id="rId10" Type="http://schemas.openxmlformats.org/officeDocument/2006/relationships/tags" Target="../tags/tag132.xml"/><Relationship Id="rId31" Type="http://schemas.openxmlformats.org/officeDocument/2006/relationships/tags" Target="../tags/tag153.xml"/><Relationship Id="rId52" Type="http://schemas.openxmlformats.org/officeDocument/2006/relationships/tags" Target="../tags/tag174.xml"/><Relationship Id="rId73" Type="http://schemas.openxmlformats.org/officeDocument/2006/relationships/tags" Target="../tags/tag195.xml"/><Relationship Id="rId78" Type="http://schemas.openxmlformats.org/officeDocument/2006/relationships/tags" Target="../tags/tag200.xml"/><Relationship Id="rId94" Type="http://schemas.openxmlformats.org/officeDocument/2006/relationships/tags" Target="../tags/tag216.xml"/><Relationship Id="rId99" Type="http://schemas.openxmlformats.org/officeDocument/2006/relationships/tags" Target="../tags/tag221.xml"/><Relationship Id="rId101" Type="http://schemas.openxmlformats.org/officeDocument/2006/relationships/tags" Target="../tags/tag223.xml"/><Relationship Id="rId122" Type="http://schemas.openxmlformats.org/officeDocument/2006/relationships/image" Target="../media/image13.png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26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47.xml"/><Relationship Id="rId18" Type="http://schemas.openxmlformats.org/officeDocument/2006/relationships/tags" Target="../tags/tag252.xml"/><Relationship Id="rId26" Type="http://schemas.openxmlformats.org/officeDocument/2006/relationships/tags" Target="../tags/tag260.xml"/><Relationship Id="rId39" Type="http://schemas.openxmlformats.org/officeDocument/2006/relationships/tags" Target="../tags/tag273.xml"/><Relationship Id="rId21" Type="http://schemas.openxmlformats.org/officeDocument/2006/relationships/tags" Target="../tags/tag255.xml"/><Relationship Id="rId34" Type="http://schemas.openxmlformats.org/officeDocument/2006/relationships/tags" Target="../tags/tag268.xml"/><Relationship Id="rId42" Type="http://schemas.openxmlformats.org/officeDocument/2006/relationships/tags" Target="../tags/tag276.xml"/><Relationship Id="rId47" Type="http://schemas.openxmlformats.org/officeDocument/2006/relationships/slideLayout" Target="../slideLayouts/slideLayout3.xml"/><Relationship Id="rId50" Type="http://schemas.openxmlformats.org/officeDocument/2006/relationships/image" Target="../media/image10.tiff"/><Relationship Id="rId55" Type="http://schemas.openxmlformats.org/officeDocument/2006/relationships/image" Target="../media/image16.svg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6" Type="http://schemas.openxmlformats.org/officeDocument/2006/relationships/tags" Target="../tags/tag250.xml"/><Relationship Id="rId29" Type="http://schemas.openxmlformats.org/officeDocument/2006/relationships/tags" Target="../tags/tag263.xml"/><Relationship Id="rId11" Type="http://schemas.openxmlformats.org/officeDocument/2006/relationships/tags" Target="../tags/tag245.xml"/><Relationship Id="rId24" Type="http://schemas.openxmlformats.org/officeDocument/2006/relationships/tags" Target="../tags/tag258.xml"/><Relationship Id="rId32" Type="http://schemas.openxmlformats.org/officeDocument/2006/relationships/tags" Target="../tags/tag266.xml"/><Relationship Id="rId37" Type="http://schemas.openxmlformats.org/officeDocument/2006/relationships/tags" Target="../tags/tag271.xml"/><Relationship Id="rId40" Type="http://schemas.openxmlformats.org/officeDocument/2006/relationships/tags" Target="../tags/tag274.xml"/><Relationship Id="rId45" Type="http://schemas.openxmlformats.org/officeDocument/2006/relationships/tags" Target="../tags/tag279.xml"/><Relationship Id="rId53" Type="http://schemas.openxmlformats.org/officeDocument/2006/relationships/image" Target="../media/image14.svg"/><Relationship Id="rId5" Type="http://schemas.openxmlformats.org/officeDocument/2006/relationships/tags" Target="../tags/tag239.xml"/><Relationship Id="rId10" Type="http://schemas.openxmlformats.org/officeDocument/2006/relationships/tags" Target="../tags/tag244.xml"/><Relationship Id="rId19" Type="http://schemas.openxmlformats.org/officeDocument/2006/relationships/tags" Target="../tags/tag253.xml"/><Relationship Id="rId31" Type="http://schemas.openxmlformats.org/officeDocument/2006/relationships/tags" Target="../tags/tag265.xml"/><Relationship Id="rId44" Type="http://schemas.openxmlformats.org/officeDocument/2006/relationships/tags" Target="../tags/tag278.xml"/><Relationship Id="rId52" Type="http://schemas.openxmlformats.org/officeDocument/2006/relationships/image" Target="../media/image13.png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tags" Target="../tags/tag248.xml"/><Relationship Id="rId22" Type="http://schemas.openxmlformats.org/officeDocument/2006/relationships/tags" Target="../tags/tag256.xml"/><Relationship Id="rId27" Type="http://schemas.openxmlformats.org/officeDocument/2006/relationships/tags" Target="../tags/tag261.xml"/><Relationship Id="rId30" Type="http://schemas.openxmlformats.org/officeDocument/2006/relationships/tags" Target="../tags/tag264.xml"/><Relationship Id="rId35" Type="http://schemas.openxmlformats.org/officeDocument/2006/relationships/tags" Target="../tags/tag269.xml"/><Relationship Id="rId43" Type="http://schemas.openxmlformats.org/officeDocument/2006/relationships/tags" Target="../tags/tag277.xml"/><Relationship Id="rId48" Type="http://schemas.openxmlformats.org/officeDocument/2006/relationships/notesSlide" Target="../notesSlides/notesSlide4.xml"/><Relationship Id="rId56" Type="http://schemas.openxmlformats.org/officeDocument/2006/relationships/image" Target="../media/image26.png"/><Relationship Id="rId8" Type="http://schemas.openxmlformats.org/officeDocument/2006/relationships/tags" Target="../tags/tag242.xml"/><Relationship Id="rId51" Type="http://schemas.openxmlformats.org/officeDocument/2006/relationships/image" Target="../media/image25.png"/><Relationship Id="rId3" Type="http://schemas.openxmlformats.org/officeDocument/2006/relationships/tags" Target="../tags/tag237.xml"/><Relationship Id="rId12" Type="http://schemas.openxmlformats.org/officeDocument/2006/relationships/tags" Target="../tags/tag246.xml"/><Relationship Id="rId17" Type="http://schemas.openxmlformats.org/officeDocument/2006/relationships/tags" Target="../tags/tag251.xml"/><Relationship Id="rId25" Type="http://schemas.openxmlformats.org/officeDocument/2006/relationships/tags" Target="../tags/tag259.xml"/><Relationship Id="rId33" Type="http://schemas.openxmlformats.org/officeDocument/2006/relationships/tags" Target="../tags/tag267.xml"/><Relationship Id="rId38" Type="http://schemas.openxmlformats.org/officeDocument/2006/relationships/tags" Target="../tags/tag272.xml"/><Relationship Id="rId46" Type="http://schemas.openxmlformats.org/officeDocument/2006/relationships/tags" Target="../tags/tag280.xml"/><Relationship Id="rId20" Type="http://schemas.openxmlformats.org/officeDocument/2006/relationships/tags" Target="../tags/tag254.xml"/><Relationship Id="rId41" Type="http://schemas.openxmlformats.org/officeDocument/2006/relationships/tags" Target="../tags/tag275.xml"/><Relationship Id="rId54" Type="http://schemas.openxmlformats.org/officeDocument/2006/relationships/image" Target="../media/image15.png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5" Type="http://schemas.openxmlformats.org/officeDocument/2006/relationships/tags" Target="../tags/tag249.xml"/><Relationship Id="rId23" Type="http://schemas.openxmlformats.org/officeDocument/2006/relationships/tags" Target="../tags/tag257.xml"/><Relationship Id="rId28" Type="http://schemas.openxmlformats.org/officeDocument/2006/relationships/tags" Target="../tags/tag262.xml"/><Relationship Id="rId36" Type="http://schemas.openxmlformats.org/officeDocument/2006/relationships/tags" Target="../tags/tag270.xml"/><Relationship Id="rId4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tags" Target="../tags/tag306.xml"/><Relationship Id="rId39" Type="http://schemas.openxmlformats.org/officeDocument/2006/relationships/tags" Target="../tags/tag319.xml"/><Relationship Id="rId21" Type="http://schemas.openxmlformats.org/officeDocument/2006/relationships/tags" Target="../tags/tag301.xml"/><Relationship Id="rId34" Type="http://schemas.openxmlformats.org/officeDocument/2006/relationships/tags" Target="../tags/tag314.xml"/><Relationship Id="rId42" Type="http://schemas.openxmlformats.org/officeDocument/2006/relationships/slideLayout" Target="../slideLayouts/slideLayout3.xml"/><Relationship Id="rId47" Type="http://schemas.openxmlformats.org/officeDocument/2006/relationships/image" Target="../media/image14.svg"/><Relationship Id="rId50" Type="http://schemas.openxmlformats.org/officeDocument/2006/relationships/image" Target="../media/image26.png"/><Relationship Id="rId7" Type="http://schemas.openxmlformats.org/officeDocument/2006/relationships/tags" Target="../tags/tag287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9" Type="http://schemas.openxmlformats.org/officeDocument/2006/relationships/tags" Target="../tags/tag309.xml"/><Relationship Id="rId11" Type="http://schemas.openxmlformats.org/officeDocument/2006/relationships/tags" Target="../tags/tag291.xml"/><Relationship Id="rId24" Type="http://schemas.openxmlformats.org/officeDocument/2006/relationships/tags" Target="../tags/tag304.xml"/><Relationship Id="rId32" Type="http://schemas.openxmlformats.org/officeDocument/2006/relationships/tags" Target="../tags/tag312.xml"/><Relationship Id="rId37" Type="http://schemas.openxmlformats.org/officeDocument/2006/relationships/tags" Target="../tags/tag317.xml"/><Relationship Id="rId40" Type="http://schemas.openxmlformats.org/officeDocument/2006/relationships/tags" Target="../tags/tag320.xml"/><Relationship Id="rId45" Type="http://schemas.openxmlformats.org/officeDocument/2006/relationships/image" Target="../media/image25.png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28" Type="http://schemas.openxmlformats.org/officeDocument/2006/relationships/tags" Target="../tags/tag308.xml"/><Relationship Id="rId36" Type="http://schemas.openxmlformats.org/officeDocument/2006/relationships/tags" Target="../tags/tag316.xml"/><Relationship Id="rId49" Type="http://schemas.openxmlformats.org/officeDocument/2006/relationships/image" Target="../media/image16.svg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31" Type="http://schemas.openxmlformats.org/officeDocument/2006/relationships/tags" Target="../tags/tag311.xml"/><Relationship Id="rId44" Type="http://schemas.openxmlformats.org/officeDocument/2006/relationships/image" Target="../media/image10.tiff"/><Relationship Id="rId52" Type="http://schemas.openxmlformats.org/officeDocument/2006/relationships/image" Target="../media/image28.png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Relationship Id="rId27" Type="http://schemas.openxmlformats.org/officeDocument/2006/relationships/tags" Target="../tags/tag307.xml"/><Relationship Id="rId30" Type="http://schemas.openxmlformats.org/officeDocument/2006/relationships/tags" Target="../tags/tag310.xml"/><Relationship Id="rId35" Type="http://schemas.openxmlformats.org/officeDocument/2006/relationships/tags" Target="../tags/tag315.xml"/><Relationship Id="rId43" Type="http://schemas.openxmlformats.org/officeDocument/2006/relationships/notesSlide" Target="../notesSlides/notesSlide5.xml"/><Relationship Id="rId48" Type="http://schemas.openxmlformats.org/officeDocument/2006/relationships/image" Target="../media/image15.png"/><Relationship Id="rId8" Type="http://schemas.openxmlformats.org/officeDocument/2006/relationships/tags" Target="../tags/tag288.xml"/><Relationship Id="rId51" Type="http://schemas.openxmlformats.org/officeDocument/2006/relationships/image" Target="../media/image27.png"/><Relationship Id="rId3" Type="http://schemas.openxmlformats.org/officeDocument/2006/relationships/tags" Target="../tags/tag283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tags" Target="../tags/tag305.xml"/><Relationship Id="rId33" Type="http://schemas.openxmlformats.org/officeDocument/2006/relationships/tags" Target="../tags/tag313.xml"/><Relationship Id="rId38" Type="http://schemas.openxmlformats.org/officeDocument/2006/relationships/tags" Target="../tags/tag318.xml"/><Relationship Id="rId46" Type="http://schemas.openxmlformats.org/officeDocument/2006/relationships/image" Target="../media/image13.png"/><Relationship Id="rId20" Type="http://schemas.openxmlformats.org/officeDocument/2006/relationships/tags" Target="../tags/tag300.xml"/><Relationship Id="rId41" Type="http://schemas.openxmlformats.org/officeDocument/2006/relationships/tags" Target="../tags/tag321.xml"/><Relationship Id="rId1" Type="http://schemas.openxmlformats.org/officeDocument/2006/relationships/tags" Target="../tags/tag281.xml"/><Relationship Id="rId6" Type="http://schemas.openxmlformats.org/officeDocument/2006/relationships/tags" Target="../tags/tag28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34.xml"/><Relationship Id="rId18" Type="http://schemas.openxmlformats.org/officeDocument/2006/relationships/tags" Target="../tags/tag339.xml"/><Relationship Id="rId26" Type="http://schemas.openxmlformats.org/officeDocument/2006/relationships/tags" Target="../tags/tag347.xml"/><Relationship Id="rId39" Type="http://schemas.openxmlformats.org/officeDocument/2006/relationships/image" Target="../media/image26.png"/><Relationship Id="rId21" Type="http://schemas.openxmlformats.org/officeDocument/2006/relationships/tags" Target="../tags/tag342.xml"/><Relationship Id="rId34" Type="http://schemas.openxmlformats.org/officeDocument/2006/relationships/notesSlide" Target="../notesSlides/notesSlide6.xml"/><Relationship Id="rId42" Type="http://schemas.openxmlformats.org/officeDocument/2006/relationships/image" Target="../media/image33.svg"/><Relationship Id="rId7" Type="http://schemas.openxmlformats.org/officeDocument/2006/relationships/tags" Target="../tags/tag328.xml"/><Relationship Id="rId2" Type="http://schemas.openxmlformats.org/officeDocument/2006/relationships/tags" Target="../tags/tag323.xml"/><Relationship Id="rId16" Type="http://schemas.openxmlformats.org/officeDocument/2006/relationships/tags" Target="../tags/tag337.xml"/><Relationship Id="rId20" Type="http://schemas.openxmlformats.org/officeDocument/2006/relationships/tags" Target="../tags/tag341.xml"/><Relationship Id="rId29" Type="http://schemas.openxmlformats.org/officeDocument/2006/relationships/tags" Target="../tags/tag350.xml"/><Relationship Id="rId41" Type="http://schemas.openxmlformats.org/officeDocument/2006/relationships/image" Target="../media/image32.png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24" Type="http://schemas.openxmlformats.org/officeDocument/2006/relationships/tags" Target="../tags/tag345.xml"/><Relationship Id="rId32" Type="http://schemas.openxmlformats.org/officeDocument/2006/relationships/tags" Target="../tags/tag353.xml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tags" Target="../tags/tag326.xml"/><Relationship Id="rId15" Type="http://schemas.openxmlformats.org/officeDocument/2006/relationships/tags" Target="../tags/tag336.xml"/><Relationship Id="rId23" Type="http://schemas.openxmlformats.org/officeDocument/2006/relationships/tags" Target="../tags/tag344.xml"/><Relationship Id="rId28" Type="http://schemas.openxmlformats.org/officeDocument/2006/relationships/tags" Target="../tags/tag349.xml"/><Relationship Id="rId36" Type="http://schemas.openxmlformats.org/officeDocument/2006/relationships/image" Target="../media/image25.png"/><Relationship Id="rId10" Type="http://schemas.openxmlformats.org/officeDocument/2006/relationships/tags" Target="../tags/tag331.xml"/><Relationship Id="rId19" Type="http://schemas.openxmlformats.org/officeDocument/2006/relationships/tags" Target="../tags/tag340.xml"/><Relationship Id="rId31" Type="http://schemas.openxmlformats.org/officeDocument/2006/relationships/tags" Target="../tags/tag352.xml"/><Relationship Id="rId44" Type="http://schemas.openxmlformats.org/officeDocument/2006/relationships/image" Target="../media/image35.svg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Relationship Id="rId22" Type="http://schemas.openxmlformats.org/officeDocument/2006/relationships/tags" Target="../tags/tag343.xml"/><Relationship Id="rId27" Type="http://schemas.openxmlformats.org/officeDocument/2006/relationships/tags" Target="../tags/tag348.xml"/><Relationship Id="rId30" Type="http://schemas.openxmlformats.org/officeDocument/2006/relationships/tags" Target="../tags/tag351.xml"/><Relationship Id="rId35" Type="http://schemas.openxmlformats.org/officeDocument/2006/relationships/image" Target="../media/image10.tiff"/><Relationship Id="rId43" Type="http://schemas.openxmlformats.org/officeDocument/2006/relationships/image" Target="../media/image34.png"/><Relationship Id="rId8" Type="http://schemas.openxmlformats.org/officeDocument/2006/relationships/tags" Target="../tags/tag329.xml"/><Relationship Id="rId3" Type="http://schemas.openxmlformats.org/officeDocument/2006/relationships/tags" Target="../tags/tag324.xml"/><Relationship Id="rId12" Type="http://schemas.openxmlformats.org/officeDocument/2006/relationships/tags" Target="../tags/tag333.xml"/><Relationship Id="rId17" Type="http://schemas.openxmlformats.org/officeDocument/2006/relationships/tags" Target="../tags/tag338.xml"/><Relationship Id="rId25" Type="http://schemas.openxmlformats.org/officeDocument/2006/relationships/tags" Target="../tags/tag346.xml"/><Relationship Id="rId33" Type="http://schemas.openxmlformats.org/officeDocument/2006/relationships/slideLayout" Target="../slideLayouts/slideLayout3.xml"/><Relationship Id="rId38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56.xml"/><Relationship Id="rId7" Type="http://schemas.openxmlformats.org/officeDocument/2006/relationships/image" Target="../media/image36.png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3600"/>
              <a:t>Network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9CB15-270A-DCB8-A5EB-D37E83AEA92A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5930410" y="4518778"/>
            <a:ext cx="6261605" cy="1006475"/>
          </a:xfrm>
        </p:spPr>
        <p:txBody>
          <a:bodyPr/>
          <a:lstStyle/>
          <a:p>
            <a:pPr>
              <a:buClr>
                <a:srgbClr val="134B5E"/>
              </a:buClr>
            </a:pPr>
            <a:r>
              <a:rPr lang="en-US" b="1"/>
              <a:t>ACE Solutions Architecture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F6848-FA34-51BD-A200-6CE925867E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200150"/>
            <a:ext cx="39624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66141-AFF2-090E-EE3B-1D0CFEC6F15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890161" y="0"/>
            <a:ext cx="1262062" cy="141446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2D0D316F-F8DC-4171-BF4E-53D4F2DE4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52F2CD9-C753-E308-45E0-1BABA3FDD1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Network Segmentation Visibility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C6A8ACE-88E0-BC26-C52E-243F7EC3795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3685" y="835851"/>
            <a:ext cx="11806154" cy="58363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34B5E"/>
              </a:buClr>
            </a:pPr>
            <a:r>
              <a:rPr lang="en-US" err="1"/>
              <a:t>CoPilot: create/modify the Network Domains</a:t>
            </a:r>
          </a:p>
          <a:p>
            <a:pPr marL="0" indent="0">
              <a:buClr>
                <a:srgbClr val="134B5E"/>
              </a:buClr>
              <a:buFont typeface="Arial" panose="020B0604020202020204" pitchFamily="34" charset="0"/>
              <a:buNone/>
            </a:pPr>
            <a:r>
              <a:rPr lang="en-US" b="1"/>
              <a:t>PATH: </a:t>
            </a:r>
            <a:r>
              <a:rPr lang="en-US"/>
              <a:t>COPILOT &gt; Networking&gt; Network Segmentation &gt; Network Domains &gt; pencil icon (edit)</a:t>
            </a:r>
          </a:p>
          <a:p>
            <a:pPr>
              <a:buClr>
                <a:srgbClr val="134B5E"/>
              </a:buClr>
            </a:pPr>
            <a:endParaRPr lang="en-US" sz="1600"/>
          </a:p>
          <a:p>
            <a:pPr>
              <a:buClr>
                <a:srgbClr val="134B5E"/>
              </a:buClr>
            </a:pPr>
            <a:endParaRPr lang="en-US"/>
          </a:p>
          <a:p>
            <a:pPr>
              <a:buClr>
                <a:srgbClr val="134B5E"/>
              </a:buClr>
            </a:pPr>
            <a:endParaRPr lang="en-US" sz="1600"/>
          </a:p>
          <a:p>
            <a:pPr>
              <a:buClr>
                <a:srgbClr val="134B5E"/>
              </a:buClr>
            </a:pPr>
            <a:endParaRPr lang="en-US" sz="1600"/>
          </a:p>
          <a:p>
            <a:pPr marL="0" indent="0">
              <a:buClr>
                <a:srgbClr val="134B5E"/>
              </a:buClr>
              <a:buNone/>
            </a:pPr>
            <a:endParaRPr lang="en-US"/>
          </a:p>
          <a:p>
            <a:pPr>
              <a:buClr>
                <a:srgbClr val="134B5E"/>
              </a:buClr>
            </a:pPr>
            <a:endParaRPr lang="en-US" sz="1600"/>
          </a:p>
          <a:p>
            <a:pPr lvl="1"/>
            <a:endParaRPr lang="en-US" sz="14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79C2AB-EAE1-E1A3-9D8D-26DEE47B83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9" y="2126975"/>
            <a:ext cx="11806154" cy="4043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16F42B-43D8-DA58-DE8A-0A2A3D0BCF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08" y="4342407"/>
            <a:ext cx="4112592" cy="2403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74786B0E-8E78-44B5-AB1C-D05C4E134781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9361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E38F7BA-DADF-9B27-5FF9-0A5C6C0B904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Network Segmentation Visibility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18B1D11-E597-4013-038F-22124588AD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6392" y="823513"/>
            <a:ext cx="11618008" cy="58363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34B5E"/>
              </a:buClr>
            </a:pPr>
            <a:r>
              <a:rPr lang="en-US" err="1"/>
              <a:t>CoPilot: verify the Network Relationships</a:t>
            </a:r>
          </a:p>
          <a:p>
            <a:pPr marL="0" indent="0">
              <a:buClr>
                <a:srgbClr val="134B5E"/>
              </a:buClr>
              <a:buFont typeface="Arial" panose="020B0604020202020204" pitchFamily="34" charset="0"/>
              <a:buNone/>
            </a:pPr>
            <a:r>
              <a:rPr lang="en-US" b="1"/>
              <a:t>PATH: </a:t>
            </a:r>
            <a:r>
              <a:rPr lang="en-US"/>
              <a:t>COPILOT &gt; Networking &gt; Network Segmentation &gt; Overview &gt; Logical View</a:t>
            </a:r>
            <a:endParaRPr lang="en-US" sz="1600"/>
          </a:p>
          <a:p>
            <a:pPr>
              <a:buClr>
                <a:srgbClr val="134B5E"/>
              </a:buClr>
            </a:pPr>
            <a:endParaRPr lang="en-US"/>
          </a:p>
          <a:p>
            <a:pPr>
              <a:buClr>
                <a:srgbClr val="134B5E"/>
              </a:buClr>
            </a:pPr>
            <a:endParaRPr lang="en-US" sz="1600"/>
          </a:p>
          <a:p>
            <a:pPr>
              <a:buClr>
                <a:srgbClr val="134B5E"/>
              </a:buClr>
            </a:pPr>
            <a:endParaRPr lang="en-US" sz="1600"/>
          </a:p>
          <a:p>
            <a:pPr>
              <a:buClr>
                <a:srgbClr val="134B5E"/>
              </a:buClr>
            </a:pPr>
            <a:endParaRPr lang="en-US"/>
          </a:p>
          <a:p>
            <a:pPr>
              <a:buClr>
                <a:srgbClr val="134B5E"/>
              </a:buClr>
            </a:pPr>
            <a:endParaRPr lang="en-US" sz="1600"/>
          </a:p>
          <a:p>
            <a:pPr lvl="1"/>
            <a:endParaRPr lang="en-US" sz="14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D8CEA6-7516-DE31-B88F-4715B4211E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59" y="1724414"/>
            <a:ext cx="5878719" cy="5021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6C3315F-B664-4164-8C07-77395EB9DCD9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8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Next: </a:t>
            </a:r>
            <a:br>
              <a:rPr lang="en-US" dirty="0"/>
            </a:br>
            <a:r>
              <a:rPr lang="en-US" dirty="0"/>
              <a:t>Lab 1 Network Domains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Lab 2 Connection Policy</a:t>
            </a:r>
            <a:br>
              <a:rPr lang="en-CA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91349B5-402B-7E1B-A5A6-47AD7F4F83B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41362" y="875830"/>
            <a:ext cx="11017970" cy="461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134B5E">
                  <a:lumMod val="60000"/>
                  <a:lumOff val="40000"/>
                </a:srgbClr>
              </a:buClr>
              <a:buSzTx/>
              <a:buFont typeface="Calibri" panose="020F0502020204030204" pitchFamily="34" charset="0"/>
              <a:buChar char="●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you identify groups of spoke and edge VPC/VNets in your infrastructure with 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same requirements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a networking point of view (network reachability), you may want to group them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/>
              </a:rPr>
              <a:t> in what Aviatrix calls “network domains”.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134B5E">
                  <a:lumMod val="60000"/>
                  <a:lumOff val="40000"/>
                </a:srgbClr>
              </a:buClr>
              <a:buSzTx/>
              <a:buFont typeface="Calibri" panose="020F0502020204030204" pitchFamily="34" charset="0"/>
              <a:buChar char="●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domain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an Aviatrix enforced network of one or more spoke VPC/VCN/VNets.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Calibri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134B5E">
                  <a:lumMod val="60000"/>
                  <a:lumOff val="40000"/>
                </a:srgbClr>
              </a:buClr>
              <a:buSzTx/>
              <a:buFont typeface="Calibri" panose="020F0502020204030204" pitchFamily="34" charset="0"/>
              <a:buChar char="●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key use case for building network domains is to 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traffic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an enhanced security posture. You use them, in conjunction with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policies,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achieve the network isolation for inter-VPC/VNC/VNets connectivity that you want for your network.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Calibri" panose="020F0502020204030204" pitchFamily="34" charset="0"/>
              <a:cs typeface="Calibri Light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76825E6-9A92-7724-DCA9-B2CA4A73DF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745438" y="1088678"/>
            <a:ext cx="4579320" cy="1240285"/>
          </a:xfrm>
        </p:spPr>
        <p:txBody>
          <a:bodyPr/>
          <a:lstStyle>
            <a:defPPr>
              <a:defRPr lang="en-US"/>
            </a:defPPr>
            <a:lvl1pPr marL="228594" indent="-228594" algn="l" defTabSz="91437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67" b="0" i="0" kern="1200">
                <a:solidFill>
                  <a:schemeClr val="tx2"/>
                </a:solidFill>
                <a:latin typeface="Metropolis" pitchFamily="2" charset="77"/>
                <a:ea typeface="Calibri" panose="020F0502020204030204" pitchFamily="34" charset="0"/>
                <a:cs typeface="Calibri Light"/>
              </a:defRPr>
            </a:lvl1pPr>
            <a:lvl2pPr marL="838179" indent="-38099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Metropolis" pitchFamily="2" charset="77"/>
                <a:ea typeface="Calibri" panose="020F0502020204030204" pitchFamily="34" charset="0"/>
                <a:cs typeface="Calibri Light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chemeClr val="tx2"/>
                </a:solidFill>
                <a:latin typeface="Metropolis" pitchFamily="2" charset="77"/>
                <a:ea typeface="Calibri" panose="020F0502020204030204" pitchFamily="34" charset="0"/>
                <a:cs typeface="Calibri Light"/>
              </a:defRPr>
            </a:lvl3pPr>
            <a:lvl4pPr marL="1752556" indent="-38099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67" b="0" i="0" kern="1200">
                <a:solidFill>
                  <a:schemeClr val="tx2"/>
                </a:solidFill>
                <a:latin typeface="Metropolis" pitchFamily="2" charset="77"/>
                <a:ea typeface="Calibri" panose="020F0502020204030204" pitchFamily="34" charset="0"/>
                <a:cs typeface="Calibri Light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Metropolis" pitchFamily="2" charset="77"/>
                <a:ea typeface="Calibri" panose="020F0502020204030204" pitchFamily="34" charset="0"/>
                <a:cs typeface="Calibri Light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>
                <a:latin typeface="Calibri" panose="020F0502020204030204"/>
              </a:defRPr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/>
                <a:cs typeface="Calibri Light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Metropolis" pitchFamily="2" charset="77"/>
              <a:cs typeface="Calibri Light"/>
            </a:endParaRPr>
          </a:p>
        </p:txBody>
      </p:sp>
      <p:sp>
        <p:nvSpPr>
          <p:cNvPr id="15" name="Slide Number Placeholder 24">
            <a:extLst>
              <a:ext uri="{FF2B5EF4-FFF2-40B4-BE49-F238E27FC236}">
                <a16:creationId xmlns:a16="http://schemas.microsoft.com/office/drawing/2014/main" id="{E07940A8-B5C1-AECC-BC63-1EA2776D30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ysClr val="window" lastClr="FFFFFF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66AE1BE-A337-6698-D5CE-F4AA87DF26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41362" y="5264452"/>
            <a:ext cx="11220628" cy="100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34B5E">
                  <a:lumMod val="60000"/>
                  <a:lumOff val="40000"/>
                </a:srgbClr>
              </a:buClr>
              <a:buFont typeface="Calibri" panose="020F0502020204030204" pitchFamily="34" charset="0"/>
              <a:buNone/>
            </a:pPr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Implementing Network Segmentation in an Aviatrix-Managed Network (official documentation link):</a:t>
            </a:r>
          </a:p>
          <a:p>
            <a:pPr marL="0" indent="0">
              <a:buClr>
                <a:srgbClr val="134B5E">
                  <a:lumMod val="60000"/>
                  <a:lumOff val="40000"/>
                </a:srgbClr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prstClr val="black"/>
                </a:solidFill>
                <a:latin typeface="Calibri" panose="020F0502020204030204"/>
                <a:hlinkClick r:id="rId8"/>
              </a:rPr>
              <a:t>https://docs.aviatrix.com/copilot/latest/network-security/network-segmentation-secured.html?expand=true</a:t>
            </a:r>
            <a:endParaRPr lang="en-US">
              <a:solidFill>
                <a:prstClr val="black"/>
              </a:solidFill>
              <a:latin typeface="Open Sans"/>
              <a:ea typeface="Calibri" panose="020F0502020204030204" pitchFamily="34" charset="0"/>
              <a:cs typeface="Calibri Ligh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6734-2DE4-AEF5-3A4D-7A30E8BF890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z="32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Segmentation - Overview</a:t>
            </a:r>
            <a:endParaRPr lang="en-US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01954BB4-28B4-42AA-939E-303FF243B44E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5576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420;p34">
            <a:extLst>
              <a:ext uri="{FF2B5EF4-FFF2-40B4-BE49-F238E27FC236}">
                <a16:creationId xmlns:a16="http://schemas.microsoft.com/office/drawing/2014/main" id="{C28536F6-5BD4-5751-F903-A510D2616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30484" y="2800009"/>
            <a:ext cx="11089854" cy="1983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D2363D7E-142E-E6A3-F573-84EC0FB7194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MCNA Deployment: the Foundations</a:t>
            </a:r>
          </a:p>
        </p:txBody>
      </p:sp>
      <p:sp>
        <p:nvSpPr>
          <p:cNvPr id="98" name="Google Shape;419;p34">
            <a:extLst>
              <a:ext uri="{FF2B5EF4-FFF2-40B4-BE49-F238E27FC236}">
                <a16:creationId xmlns:a16="http://schemas.microsoft.com/office/drawing/2014/main" id="{A5449F71-16B3-3812-C8FC-0C992E0644C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0486" y="1038214"/>
            <a:ext cx="11089868" cy="1761795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99" name="Google Shape;422;p34">
            <a:extLst>
              <a:ext uri="{FF2B5EF4-FFF2-40B4-BE49-F238E27FC236}">
                <a16:creationId xmlns:a16="http://schemas.microsoft.com/office/drawing/2014/main" id="{78FD4897-6E4F-5BB4-4155-D8719F96115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0482" y="4713815"/>
            <a:ext cx="11435787" cy="959737"/>
          </a:xfrm>
          <a:prstGeom prst="rect">
            <a:avLst/>
          </a:prstGeom>
          <a:solidFill>
            <a:srgbClr val="D54102">
              <a:lumMod val="20000"/>
              <a:lumOff val="80000"/>
            </a:srgb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rgbClr val="D54102">
                    <a:lumMod val="20000"/>
                    <a:lumOff val="80000"/>
                  </a:srgb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accent5">
                  <a:lumMod val="20000"/>
                  <a:lumOff val="80000"/>
                </a:schemeClr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100" name="Google Shape;445;p34">
            <a:extLst>
              <a:ext uri="{FF2B5EF4-FFF2-40B4-BE49-F238E27FC236}">
                <a16:creationId xmlns:a16="http://schemas.microsoft.com/office/drawing/2014/main" id="{E94A006A-7E60-A525-A7EB-50AA93B0B06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975263" y="4784328"/>
            <a:ext cx="3093063" cy="32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>
                <a:solidFill>
                  <a:schemeClr val="dk1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ACCESS LAYER</a:t>
            </a:r>
            <a:endParaRPr sz="1200" b="1">
              <a:solidFill>
                <a:schemeClr val="accent5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1" name="Google Shape;447;p34">
            <a:extLst>
              <a:ext uri="{FF2B5EF4-FFF2-40B4-BE49-F238E27FC236}">
                <a16:creationId xmlns:a16="http://schemas.microsoft.com/office/drawing/2014/main" id="{F3767B95-3CF7-7212-1248-6137D9DDA68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227625" y="2819471"/>
            <a:ext cx="1426749" cy="32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TRANSIT LAYER</a:t>
            </a:r>
            <a:endParaRPr sz="1200" b="1">
              <a:solidFill>
                <a:schemeClr val="accent1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2" name="Google Shape;446;p34">
            <a:extLst>
              <a:ext uri="{FF2B5EF4-FFF2-40B4-BE49-F238E27FC236}">
                <a16:creationId xmlns:a16="http://schemas.microsoft.com/office/drawing/2014/main" id="{7C8219E0-6D7B-8D20-9E2B-4CAA7ED703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4706" y="1060300"/>
            <a:ext cx="1943268" cy="31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>
                <a:solidFill>
                  <a:schemeClr val="accent4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APPLICATIONS LAYER</a:t>
            </a:r>
            <a:endParaRPr sz="1200" b="1">
              <a:solidFill>
                <a:schemeClr val="accent4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3" name="Google Shape;448;p34">
            <a:extLst>
              <a:ext uri="{FF2B5EF4-FFF2-40B4-BE49-F238E27FC236}">
                <a16:creationId xmlns:a16="http://schemas.microsoft.com/office/drawing/2014/main" id="{F30C63D5-A05B-BCD9-1681-ADBE5D3C6AE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401247" y="3684034"/>
            <a:ext cx="1589057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OPERATIONS</a:t>
            </a:r>
            <a:endParaRPr sz="1600" b="1">
              <a:latin typeface="Metropolis" pitchFamily="2" charset="77"/>
            </a:endParaRPr>
          </a:p>
        </p:txBody>
      </p:sp>
      <p:sp>
        <p:nvSpPr>
          <p:cNvPr id="104" name="Google Shape;419;p34">
            <a:extLst>
              <a:ext uri="{FF2B5EF4-FFF2-40B4-BE49-F238E27FC236}">
                <a16:creationId xmlns:a16="http://schemas.microsoft.com/office/drawing/2014/main" id="{3F89797C-CC4B-E154-59CC-1592F26DCEC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8333" y="1038215"/>
            <a:ext cx="470235" cy="463533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55B6DDC4-EA98-5EB1-DBD1-35AF234C7AB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5">
            <a:extLs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198371" y="2372444"/>
            <a:ext cx="376633" cy="37663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B16DFFE-3DBB-C12C-D229-261431FBE12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17"/>
          <a:stretch>
            <a:fillRect/>
          </a:stretch>
        </p:blipFill>
        <p:spPr>
          <a:xfrm>
            <a:off x="198261" y="1326303"/>
            <a:ext cx="398111" cy="42183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A820693-F6A9-B89E-F9DF-933F3AD11B0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8"/>
          <a:stretch>
            <a:fillRect/>
          </a:stretch>
        </p:blipFill>
        <p:spPr>
          <a:xfrm>
            <a:off x="5510936" y="5812322"/>
            <a:ext cx="363209" cy="29336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8F80E64-1F94-49E3-E429-77772CDFAEF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843152" y="5797203"/>
            <a:ext cx="81624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33">
                <a:latin typeface="Calibri" panose="020F0502020204030204"/>
                <a:cs typeface="Calibri Light"/>
              </a:rPr>
              <a:t>Azure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A33D6E2-CE4B-E941-CEFD-D928FA59831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9705" y="5728101"/>
            <a:ext cx="527301" cy="52730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4A66982-E374-E13A-0073-04106AFF94A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365192" y="5782776"/>
            <a:ext cx="729687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33">
                <a:latin typeface="Calibri" panose="020F0502020204030204"/>
                <a:cs typeface="Calibri Light"/>
              </a:rPr>
              <a:t>AWS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29E8E-9554-BDDA-C8F3-A746BBD8F7F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20"/>
          <a:stretch>
            <a:fillRect/>
          </a:stretch>
        </p:blipFill>
        <p:spPr>
          <a:xfrm>
            <a:off x="9295412" y="5810435"/>
            <a:ext cx="370129" cy="330472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8C95FFD-E008-22B5-B081-855A63EEFF2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647039" y="5780747"/>
            <a:ext cx="643125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>
                <a:latin typeface="Calibri" panose="020F0502020204030204"/>
                <a:cs typeface="Calibri Light"/>
              </a:rPr>
              <a:t>GCP</a:t>
            </a:r>
          </a:p>
        </p:txBody>
      </p:sp>
      <p:sp>
        <p:nvSpPr>
          <p:cNvPr id="113" name="Rounded Rectangle 76">
            <a:extLst>
              <a:ext uri="{FF2B5EF4-FFF2-40B4-BE49-F238E27FC236}">
                <a16:creationId xmlns:a16="http://schemas.microsoft.com/office/drawing/2014/main" id="{27A90567-7338-C6E3-9249-900D8987A6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538262" y="3392020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14" name="Rounded Rectangle 92">
            <a:extLst>
              <a:ext uri="{FF2B5EF4-FFF2-40B4-BE49-F238E27FC236}">
                <a16:creationId xmlns:a16="http://schemas.microsoft.com/office/drawing/2014/main" id="{6A66F6BD-326B-9451-B306-8E1493593D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36684" y="1383472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45B578-93F2-E86D-4890-73B5C33D890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12883" y="1417128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116" name="Picture 4" descr="Image result for aws vpc">
            <a:extLst>
              <a:ext uri="{FF2B5EF4-FFF2-40B4-BE49-F238E27FC236}">
                <a16:creationId xmlns:a16="http://schemas.microsoft.com/office/drawing/2014/main" id="{F8B85BF5-CAEA-E65D-3274-32A98D01FA63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31" y="1284018"/>
            <a:ext cx="531563" cy="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82EC01F3-A09B-4CF6-7A14-49CDCB67C98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84879" y="1749097"/>
            <a:ext cx="235468" cy="235468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15B264B7-2094-7512-1BD7-5ADCEFB96211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471651" y="1758217"/>
            <a:ext cx="235468" cy="235468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D14D58F3-49E2-6E64-1C40-CA5D06E1F61D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944915" y="1752288"/>
            <a:ext cx="235468" cy="235468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2CF3586C-7A9F-B884-3729-A46D01064B1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511025" y="2057857"/>
            <a:ext cx="244253" cy="245231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BEC75E59-E2CC-A35F-97FF-AEB5CBFD7332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28610" y="2122281"/>
            <a:ext cx="244253" cy="245231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EEA65C6F-0994-37DE-0CDA-9F971D2FB216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2352292" y="4069621"/>
            <a:ext cx="341452" cy="335717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29D4218C-7DF7-A10E-139B-D32AA4EEECFF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2228581" y="4178392"/>
            <a:ext cx="341452" cy="335717"/>
          </a:xfrm>
          <a:prstGeom prst="rect">
            <a:avLst/>
          </a:prstGeom>
        </p:spPr>
      </p:pic>
      <p:sp>
        <p:nvSpPr>
          <p:cNvPr id="124" name="Rounded Rectangle 128">
            <a:extLst>
              <a:ext uri="{FF2B5EF4-FFF2-40B4-BE49-F238E27FC236}">
                <a16:creationId xmlns:a16="http://schemas.microsoft.com/office/drawing/2014/main" id="{1563D022-0D19-D31E-5A77-67D1612B8F2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578716" y="1385972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E3A70F8-B97C-2F91-F974-A81D3B0F38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954915" y="1419628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4BEE64E-9E13-626F-0B35-28AFA7F9093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726911" y="1751597"/>
            <a:ext cx="235468" cy="235468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F5E76163-3C7C-3D68-C700-DBEF52893F4D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3213683" y="1760717"/>
            <a:ext cx="235468" cy="235468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38A1F559-952B-6CDB-6049-4B25A7DBCBE6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3686947" y="1754788"/>
            <a:ext cx="235468" cy="235468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11C8BEA-68AB-9C46-128D-355AFAFD3555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253057" y="2060357"/>
            <a:ext cx="244253" cy="24523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78B9BF61-F57D-51A4-313A-478ADAF32F1B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170642" y="2124781"/>
            <a:ext cx="244253" cy="245231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792CEA4-69E9-9A28-1A91-977E17E8AA11}"/>
              </a:ext>
            </a:extLst>
          </p:cNvPr>
          <p:cNvCxnSpPr>
            <a:stCxn id="123" idx="0"/>
            <a:endCxn id="120" idx="2"/>
          </p:cNvCxnSpPr>
          <p:nvPr>
            <p:custDataLst>
              <p:tags r:id="rId36"/>
            </p:custDataLst>
          </p:nvPr>
        </p:nvCxnSpPr>
        <p:spPr>
          <a:xfrm flipH="1" flipV="1">
            <a:off x="1633152" y="2303087"/>
            <a:ext cx="766156" cy="187530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" descr="Image result for aws vpc">
            <a:extLst>
              <a:ext uri="{FF2B5EF4-FFF2-40B4-BE49-F238E27FC236}">
                <a16:creationId xmlns:a16="http://schemas.microsoft.com/office/drawing/2014/main" id="{9246157A-B392-2D95-86C5-7C92868083EC}"/>
              </a:ext>
            </a:extLst>
          </p:cNvPr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7826" y="3365787"/>
            <a:ext cx="531563" cy="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A1AAD38B-7F28-4933-AB31-E73E1526365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609393" y="3533399"/>
            <a:ext cx="734665" cy="543867"/>
          </a:xfrm>
          <a:prstGeom prst="rect">
            <a:avLst/>
          </a:prstGeom>
          <a:solidFill>
            <a:srgbClr val="D54102">
              <a:alpha val="68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pic>
        <p:nvPicPr>
          <p:cNvPr id="135" name="Picture 4" descr="Image result for aws vpc">
            <a:extLst>
              <a:ext uri="{FF2B5EF4-FFF2-40B4-BE49-F238E27FC236}">
                <a16:creationId xmlns:a16="http://schemas.microsoft.com/office/drawing/2014/main" id="{4C1180F6-DF7E-EBA3-2EBA-010292B70628}"/>
              </a:ext>
            </a:extLst>
          </p:cNvPr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290" y="1278333"/>
            <a:ext cx="531563" cy="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ounded Rectangle 144">
            <a:extLst>
              <a:ext uri="{FF2B5EF4-FFF2-40B4-BE49-F238E27FC236}">
                <a16:creationId xmlns:a16="http://schemas.microsoft.com/office/drawing/2014/main" id="{BC5A18A4-8E23-8EC3-B6E8-E7FECF90246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153144" y="2878082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171B8EFC-A4EE-DAD8-1CA9-560AD045B4C0}"/>
              </a:ext>
            </a:extLst>
          </p:cNvPr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967175" y="3555682"/>
            <a:ext cx="341452" cy="335717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30F3E236-A125-E4BB-CDCA-9EC6C5558223}"/>
              </a:ext>
            </a:extLst>
          </p:cNvPr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843464" y="3664453"/>
            <a:ext cx="341452" cy="33571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83CD244-1871-50F4-5159-FD8F05BA887E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5198594" y="2960945"/>
            <a:ext cx="336693" cy="33669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3C09747-FEF6-41A0-F205-ED0434A62ABD}"/>
              </a:ext>
            </a:extLst>
          </p:cNvPr>
          <p:cNvCxnSpPr>
            <a:stCxn id="123" idx="3"/>
            <a:endCxn id="138" idx="1"/>
          </p:cNvCxnSpPr>
          <p:nvPr>
            <p:custDataLst>
              <p:tags r:id="rId44"/>
            </p:custDataLst>
          </p:nvPr>
        </p:nvCxnSpPr>
        <p:spPr>
          <a:xfrm flipV="1">
            <a:off x="2570033" y="3832311"/>
            <a:ext cx="3273431" cy="513939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61843C44-A06D-CCF4-6E04-54B1A06DDB3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442579" y="139160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95E6E1-EE48-E390-D639-52F20FBD54B3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764066" y="1425262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VNet 1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B54F06B-C37C-B4A0-FB80-DE7D0AF590EF}"/>
              </a:ext>
            </a:extLst>
          </p:cNvPr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4590773" y="1757231"/>
            <a:ext cx="235468" cy="235468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B12E8AAB-EEE3-9363-93B8-377E7874B6AE}"/>
              </a:ext>
            </a:extLst>
          </p:cNvPr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077545" y="1766351"/>
            <a:ext cx="235468" cy="235468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58398C3E-E22C-C61B-28A6-6449A182812B}"/>
              </a:ext>
            </a:extLst>
          </p:cNvPr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550809" y="1760421"/>
            <a:ext cx="235468" cy="235468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7677C109-7FDC-CB3C-6139-29ADF3F20DE0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116920" y="2065991"/>
            <a:ext cx="244253" cy="245231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1822B16B-2DE2-E47C-A683-C7EC45EC4418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034505" y="2130415"/>
            <a:ext cx="244253" cy="245231"/>
          </a:xfrm>
          <a:prstGeom prst="rect">
            <a:avLst/>
          </a:prstGeom>
        </p:spPr>
      </p:pic>
      <p:sp>
        <p:nvSpPr>
          <p:cNvPr id="148" name="Rounded Rectangle 55">
            <a:extLst>
              <a:ext uri="{FF2B5EF4-FFF2-40B4-BE49-F238E27FC236}">
                <a16:creationId xmlns:a16="http://schemas.microsoft.com/office/drawing/2014/main" id="{79DF07A4-6ABC-1037-968F-E48042E4CAEF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6184611" y="139410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80E735-EF31-038D-2CB5-8F8E58B939C6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490465" y="1427762"/>
            <a:ext cx="146191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VNet 2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FCAAB8E-BC25-6960-DD66-D27CAE3994FD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332805" y="1759731"/>
            <a:ext cx="235468" cy="235468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ABE62883-F6F8-6A08-3CD6-92929398F5EC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819577" y="1768851"/>
            <a:ext cx="235468" cy="235468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A805002A-997F-C92B-5DAC-46FA9B4E44DB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292841" y="1762921"/>
            <a:ext cx="235468" cy="235468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8037C3F2-A974-3083-1A45-E20FCD773941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58952" y="2068491"/>
            <a:ext cx="244253" cy="245231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14A1539A-A5B6-BC07-DAFE-B3EB551C187F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776537" y="2132915"/>
            <a:ext cx="244253" cy="2452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C500F6A0-B585-369C-BE2F-8CF9A1CDACBE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4501617" y="1417132"/>
            <a:ext cx="336693" cy="33669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AD7A3DC2-D947-7A1D-145B-7D28BF911219}"/>
              </a:ext>
            </a:extLst>
          </p:cNvPr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6225089" y="1422684"/>
            <a:ext cx="336693" cy="33669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57" name="Rounded Rectangle 65">
            <a:extLst>
              <a:ext uri="{FF2B5EF4-FFF2-40B4-BE49-F238E27FC236}">
                <a16:creationId xmlns:a16="http://schemas.microsoft.com/office/drawing/2014/main" id="{B8889383-8539-5C98-6944-CAD0E2020F78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222779" y="139160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B7D23F0-FC25-0BA1-646A-35026D1F2DEC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544266" y="1425262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D857F7DE-B9B1-29F3-F2A4-D9EE8D5FEAE4}"/>
              </a:ext>
            </a:extLst>
          </p:cNvPr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8370973" y="1757231"/>
            <a:ext cx="235468" cy="235468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FD8C51A8-396B-B51D-225B-B06F384F7BE2}"/>
              </a:ext>
            </a:extLst>
          </p:cNvPr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8857745" y="1766351"/>
            <a:ext cx="235468" cy="235468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5728943E-8536-CF25-402D-320A3752CD4E}"/>
              </a:ext>
            </a:extLst>
          </p:cNvPr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331009" y="1760421"/>
            <a:ext cx="235468" cy="235468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680F3006-1307-8907-4C0A-624ECF754482}"/>
              </a:ext>
            </a:extLst>
          </p:cNvPr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8897120" y="2065991"/>
            <a:ext cx="244253" cy="245231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A4AE94E3-62CD-C813-10E0-480757292E0A}"/>
              </a:ext>
            </a:extLst>
          </p:cNvPr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8814705" y="2130415"/>
            <a:ext cx="244253" cy="245231"/>
          </a:xfrm>
          <a:prstGeom prst="rect">
            <a:avLst/>
          </a:prstGeom>
        </p:spPr>
      </p:pic>
      <p:sp>
        <p:nvSpPr>
          <p:cNvPr id="164" name="Rounded Rectangle 72">
            <a:extLst>
              <a:ext uri="{FF2B5EF4-FFF2-40B4-BE49-F238E27FC236}">
                <a16:creationId xmlns:a16="http://schemas.microsoft.com/office/drawing/2014/main" id="{A0299163-DFD8-7EC4-14C9-29CABBBE89D3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9964811" y="139410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DC02917C-749A-7EDD-62E3-8FF99FE0E489}"/>
              </a:ext>
            </a:extLst>
          </p:cNvPr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0113005" y="1759731"/>
            <a:ext cx="235468" cy="235468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F6317CFA-4D56-8EAE-5BD9-840BEE72C3E2}"/>
              </a:ext>
            </a:extLst>
          </p:cNvPr>
          <p:cNvPicPr>
            <a:picLocks noChangeAspect="1"/>
          </p:cNvPicPr>
          <p:nvPr>
            <p:custDataLst>
              <p:tags r:id="rId70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0599777" y="1768851"/>
            <a:ext cx="235468" cy="235468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EC522B3E-7B07-90A6-6D3E-480D6406FD8F}"/>
              </a:ext>
            </a:extLst>
          </p:cNvPr>
          <p:cNvPicPr>
            <a:picLocks noChangeAspect="1"/>
          </p:cNvPicPr>
          <p:nvPr>
            <p:custDataLst>
              <p:tags r:id="rId71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1073041" y="1762921"/>
            <a:ext cx="235468" cy="235468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15AC3E7A-3A99-2B89-7FA9-2FD4B9C0FD16}"/>
              </a:ext>
            </a:extLst>
          </p:cNvPr>
          <p:cNvPicPr>
            <a:picLocks noChangeAspect="1"/>
          </p:cNvPicPr>
          <p:nvPr>
            <p:custDataLst>
              <p:tags r:id="rId72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0639152" y="2068491"/>
            <a:ext cx="244253" cy="245231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20A2C958-8781-6384-D464-11B23A33DCC7}"/>
              </a:ext>
            </a:extLst>
          </p:cNvPr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0556737" y="2132915"/>
            <a:ext cx="244253" cy="245231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88B6B223-690F-A3C4-02F8-5B276664C168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279076" y="1427762"/>
            <a:ext cx="146191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BD9BD67C-206C-1EC0-C789-00431C8FAA11}"/>
              </a:ext>
            </a:extLst>
          </p:cNvPr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128"/>
          <a:stretch>
            <a:fillRect/>
          </a:stretch>
        </p:blipFill>
        <p:spPr>
          <a:xfrm>
            <a:off x="10042010" y="1414127"/>
            <a:ext cx="336776" cy="336776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EADC73D5-7609-BE84-19D1-484EDAEBAC5B}"/>
              </a:ext>
            </a:extLst>
          </p:cNvPr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128"/>
          <a:stretch>
            <a:fillRect/>
          </a:stretch>
        </p:blipFill>
        <p:spPr>
          <a:xfrm>
            <a:off x="8274323" y="1414127"/>
            <a:ext cx="336776" cy="336776"/>
          </a:xfrm>
          <a:prstGeom prst="rect">
            <a:avLst/>
          </a:prstGeom>
        </p:spPr>
      </p:pic>
      <p:sp>
        <p:nvSpPr>
          <p:cNvPr id="173" name="Rounded Rectangle 87">
            <a:extLst>
              <a:ext uri="{FF2B5EF4-FFF2-40B4-BE49-F238E27FC236}">
                <a16:creationId xmlns:a16="http://schemas.microsoft.com/office/drawing/2014/main" id="{357A6B1C-AD10-A044-11C7-438EE61A7E87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8857746" y="3386098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C81FA4A6-98F3-C872-2B6A-7A25415E75A6}"/>
              </a:ext>
            </a:extLst>
          </p:cNvPr>
          <p:cNvPicPr>
            <a:picLocks noChangeAspect="1"/>
          </p:cNvPicPr>
          <p:nvPr>
            <p:custDataLst>
              <p:tags r:id="rId78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9671776" y="4063698"/>
            <a:ext cx="341452" cy="335717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C111EDDF-BCB1-2228-3301-B3685F351EB4}"/>
              </a:ext>
            </a:extLst>
          </p:cNvPr>
          <p:cNvPicPr>
            <a:picLocks noChangeAspect="1"/>
          </p:cNvPicPr>
          <p:nvPr>
            <p:custDataLst>
              <p:tags r:id="rId79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9548065" y="4172469"/>
            <a:ext cx="341452" cy="33571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C2E75935-34E7-7271-AE92-42375B6CDFC1}"/>
              </a:ext>
            </a:extLst>
          </p:cNvPr>
          <p:cNvPicPr>
            <a:picLocks noChangeAspect="1"/>
          </p:cNvPicPr>
          <p:nvPr>
            <p:custDataLst>
              <p:tags r:id="rId80"/>
            </p:custDataLst>
          </p:nvPr>
        </p:nvPicPr>
        <p:blipFill>
          <a:blip r:embed="rId128"/>
          <a:stretch>
            <a:fillRect/>
          </a:stretch>
        </p:blipFill>
        <p:spPr>
          <a:xfrm>
            <a:off x="8881982" y="3461230"/>
            <a:ext cx="362465" cy="362465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6A6750F-858F-CB50-70F2-82992CE77277}"/>
              </a:ext>
            </a:extLst>
          </p:cNvPr>
          <p:cNvCxnSpPr>
            <a:stCxn id="138" idx="0"/>
            <a:endCxn id="147" idx="2"/>
          </p:cNvCxnSpPr>
          <p:nvPr>
            <p:custDataLst>
              <p:tags r:id="rId81"/>
            </p:custDataLst>
          </p:nvPr>
        </p:nvCxnSpPr>
        <p:spPr>
          <a:xfrm flipH="1" flipV="1">
            <a:off x="5156632" y="2375645"/>
            <a:ext cx="857559" cy="1288808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D668A87-CFAA-94C7-5E26-A48C8A090F3E}"/>
              </a:ext>
            </a:extLst>
          </p:cNvPr>
          <p:cNvCxnSpPr>
            <a:stCxn id="138" idx="0"/>
            <a:endCxn id="154" idx="2"/>
          </p:cNvCxnSpPr>
          <p:nvPr>
            <p:custDataLst>
              <p:tags r:id="rId82"/>
            </p:custDataLst>
          </p:nvPr>
        </p:nvCxnSpPr>
        <p:spPr>
          <a:xfrm flipV="1">
            <a:off x="6014191" y="2378145"/>
            <a:ext cx="884473" cy="1286308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83E6C37-BDC8-B5DF-5451-7649B0A07420}"/>
              </a:ext>
            </a:extLst>
          </p:cNvPr>
          <p:cNvCxnSpPr>
            <a:stCxn id="175" idx="0"/>
            <a:endCxn id="163" idx="2"/>
          </p:cNvCxnSpPr>
          <p:nvPr>
            <p:custDataLst>
              <p:tags r:id="rId83"/>
            </p:custDataLst>
          </p:nvPr>
        </p:nvCxnSpPr>
        <p:spPr>
          <a:xfrm flipH="1" flipV="1">
            <a:off x="8936831" y="2375645"/>
            <a:ext cx="781960" cy="179682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9576752-6E54-1C6C-C190-6D6401CB723B}"/>
              </a:ext>
            </a:extLst>
          </p:cNvPr>
          <p:cNvCxnSpPr>
            <a:stCxn id="175" idx="0"/>
            <a:endCxn id="169" idx="2"/>
          </p:cNvCxnSpPr>
          <p:nvPr>
            <p:custDataLst>
              <p:tags r:id="rId84"/>
            </p:custDataLst>
          </p:nvPr>
        </p:nvCxnSpPr>
        <p:spPr>
          <a:xfrm flipV="1">
            <a:off x="9718791" y="2378145"/>
            <a:ext cx="960072" cy="179432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71693C-952A-E48A-080B-945B548DA2FB}"/>
              </a:ext>
            </a:extLst>
          </p:cNvPr>
          <p:cNvCxnSpPr>
            <a:stCxn id="138" idx="3"/>
            <a:endCxn id="175" idx="1"/>
          </p:cNvCxnSpPr>
          <p:nvPr>
            <p:custDataLst>
              <p:tags r:id="rId85"/>
            </p:custDataLst>
          </p:nvPr>
        </p:nvCxnSpPr>
        <p:spPr>
          <a:xfrm>
            <a:off x="6184916" y="3832311"/>
            <a:ext cx="3363149" cy="508016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57870C4-892A-914B-454D-CE27A0AE23D6}"/>
              </a:ext>
            </a:extLst>
          </p:cNvPr>
          <p:cNvCxnSpPr>
            <a:stCxn id="123" idx="3"/>
            <a:endCxn id="175" idx="1"/>
          </p:cNvCxnSpPr>
          <p:nvPr>
            <p:custDataLst>
              <p:tags r:id="rId86"/>
            </p:custDataLst>
          </p:nvPr>
        </p:nvCxnSpPr>
        <p:spPr>
          <a:xfrm flipV="1">
            <a:off x="2570033" y="4340327"/>
            <a:ext cx="6978032" cy="5923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B84E587-3164-2FA0-97F2-AD48EC79C2E6}"/>
              </a:ext>
            </a:extLst>
          </p:cNvPr>
          <p:cNvCxnSpPr>
            <a:endCxn id="105" idx="3"/>
          </p:cNvCxnSpPr>
          <p:nvPr>
            <p:custDataLst>
              <p:tags r:id="rId87"/>
            </p:custDataLst>
          </p:nvPr>
        </p:nvCxnSpPr>
        <p:spPr>
          <a:xfrm flipH="1">
            <a:off x="575004" y="2303088"/>
            <a:ext cx="853607" cy="25767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4031E91-C491-E573-1923-98F885CF6329}"/>
              </a:ext>
            </a:extLst>
          </p:cNvPr>
          <p:cNvCxnSpPr>
            <a:endCxn id="105" idx="3"/>
          </p:cNvCxnSpPr>
          <p:nvPr>
            <p:custDataLst>
              <p:tags r:id="rId88"/>
            </p:custDataLst>
          </p:nvPr>
        </p:nvCxnSpPr>
        <p:spPr>
          <a:xfrm flipH="1" flipV="1">
            <a:off x="575003" y="2560761"/>
            <a:ext cx="1742003" cy="1713620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5EBF80B-C6F9-4F83-6068-A83F5CA52FE6}"/>
              </a:ext>
            </a:extLst>
          </p:cNvPr>
          <p:cNvCxnSpPr>
            <a:endCxn id="105" idx="3"/>
          </p:cNvCxnSpPr>
          <p:nvPr>
            <p:custDataLst>
              <p:tags r:id="rId89"/>
            </p:custDataLst>
          </p:nvPr>
        </p:nvCxnSpPr>
        <p:spPr>
          <a:xfrm flipH="1">
            <a:off x="575004" y="2245227"/>
            <a:ext cx="2595639" cy="31553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4F7CB11-A517-E1E9-D6B8-A726AD5B8AEE}"/>
              </a:ext>
            </a:extLst>
          </p:cNvPr>
          <p:cNvCxnSpPr>
            <a:endCxn id="105" idx="3"/>
          </p:cNvCxnSpPr>
          <p:nvPr>
            <p:custDataLst>
              <p:tags r:id="rId90"/>
            </p:custDataLst>
          </p:nvPr>
        </p:nvCxnSpPr>
        <p:spPr>
          <a:xfrm flipH="1" flipV="1">
            <a:off x="575003" y="2560761"/>
            <a:ext cx="1132115" cy="5552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EE13E86-1127-3AF6-6FF1-5602C1837106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 flipH="1" flipV="1">
            <a:off x="596371" y="2560761"/>
            <a:ext cx="2358544" cy="50182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B32090A-2865-6934-AEF2-59178407EF64}"/>
              </a:ext>
            </a:extLst>
          </p:cNvPr>
          <p:cNvCxnSpPr>
            <a:stCxn id="147" idx="1"/>
            <a:endCxn id="105" idx="3"/>
          </p:cNvCxnSpPr>
          <p:nvPr>
            <p:custDataLst>
              <p:tags r:id="rId92"/>
            </p:custDataLst>
          </p:nvPr>
        </p:nvCxnSpPr>
        <p:spPr>
          <a:xfrm flipH="1">
            <a:off x="575004" y="2253030"/>
            <a:ext cx="4459501" cy="3077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AD5A9F4-7311-AF9B-CD19-67AE0313092D}"/>
              </a:ext>
            </a:extLst>
          </p:cNvPr>
          <p:cNvCxnSpPr>
            <a:stCxn id="154" idx="1"/>
            <a:endCxn id="105" idx="3"/>
          </p:cNvCxnSpPr>
          <p:nvPr>
            <p:custDataLst>
              <p:tags r:id="rId93"/>
            </p:custDataLst>
          </p:nvPr>
        </p:nvCxnSpPr>
        <p:spPr>
          <a:xfrm flipH="1">
            <a:off x="575004" y="2255531"/>
            <a:ext cx="6201533" cy="3052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89E62C5-2BA1-42E3-897A-427465861B9C}"/>
              </a:ext>
            </a:extLst>
          </p:cNvPr>
          <p:cNvCxnSpPr>
            <a:stCxn id="138" idx="1"/>
            <a:endCxn id="105" idx="3"/>
          </p:cNvCxnSpPr>
          <p:nvPr>
            <p:custDataLst>
              <p:tags r:id="rId94"/>
            </p:custDataLst>
          </p:nvPr>
        </p:nvCxnSpPr>
        <p:spPr>
          <a:xfrm flipH="1" flipV="1">
            <a:off x="575004" y="2560761"/>
            <a:ext cx="5268460" cy="127155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37F126-558D-4268-81E2-31B4F430882C}"/>
              </a:ext>
            </a:extLst>
          </p:cNvPr>
          <p:cNvCxnSpPr>
            <a:endCxn id="105" idx="3"/>
          </p:cNvCxnSpPr>
          <p:nvPr>
            <p:custDataLst>
              <p:tags r:id="rId95"/>
            </p:custDataLst>
          </p:nvPr>
        </p:nvCxnSpPr>
        <p:spPr>
          <a:xfrm flipH="1" flipV="1">
            <a:off x="575003" y="2560761"/>
            <a:ext cx="4703755" cy="5552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4FC849D-4230-78FC-A6B8-DB4AA0B16470}"/>
              </a:ext>
            </a:extLst>
          </p:cNvPr>
          <p:cNvCxnSpPr>
            <a:endCxn id="105" idx="3"/>
          </p:cNvCxnSpPr>
          <p:nvPr>
            <p:custDataLst>
              <p:tags r:id="rId96"/>
            </p:custDataLst>
          </p:nvPr>
        </p:nvCxnSpPr>
        <p:spPr>
          <a:xfrm flipH="1" flipV="1">
            <a:off x="575004" y="2560761"/>
            <a:ext cx="6046769" cy="183916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D5C3AB7-B667-8B58-C336-B32A31E507C5}"/>
              </a:ext>
            </a:extLst>
          </p:cNvPr>
          <p:cNvCxnSpPr>
            <a:stCxn id="105" idx="3"/>
          </p:cNvCxnSpPr>
          <p:nvPr>
            <p:custDataLst>
              <p:tags r:id="rId97"/>
            </p:custDataLst>
          </p:nvPr>
        </p:nvCxnSpPr>
        <p:spPr>
          <a:xfrm>
            <a:off x="575004" y="2560762"/>
            <a:ext cx="4062233" cy="1439409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6E50A42-7B4F-08FB-471B-3BE012656440}"/>
              </a:ext>
            </a:extLst>
          </p:cNvPr>
          <p:cNvCxnSpPr>
            <a:stCxn id="105" idx="3"/>
            <a:endCxn id="163" idx="1"/>
          </p:cNvCxnSpPr>
          <p:nvPr>
            <p:custDataLst>
              <p:tags r:id="rId98"/>
            </p:custDataLst>
          </p:nvPr>
        </p:nvCxnSpPr>
        <p:spPr>
          <a:xfrm flipV="1">
            <a:off x="575004" y="2253030"/>
            <a:ext cx="8239701" cy="3077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121EF0E-D750-63BD-93EB-A7751E2D40BC}"/>
              </a:ext>
            </a:extLst>
          </p:cNvPr>
          <p:cNvCxnSpPr>
            <a:stCxn id="105" idx="3"/>
            <a:endCxn id="169" idx="1"/>
          </p:cNvCxnSpPr>
          <p:nvPr>
            <p:custDataLst>
              <p:tags r:id="rId99"/>
            </p:custDataLst>
          </p:nvPr>
        </p:nvCxnSpPr>
        <p:spPr>
          <a:xfrm flipV="1">
            <a:off x="575004" y="2255531"/>
            <a:ext cx="9981733" cy="3052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3FD1D3D-11F0-97F1-FF82-6BCF6794A791}"/>
              </a:ext>
            </a:extLst>
          </p:cNvPr>
          <p:cNvCxnSpPr>
            <a:stCxn id="105" idx="3"/>
            <a:endCxn id="175" idx="0"/>
          </p:cNvCxnSpPr>
          <p:nvPr>
            <p:custDataLst>
              <p:tags r:id="rId100"/>
            </p:custDataLst>
          </p:nvPr>
        </p:nvCxnSpPr>
        <p:spPr>
          <a:xfrm>
            <a:off x="575004" y="2560761"/>
            <a:ext cx="9143788" cy="1611708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B72D9D4-8045-33FC-947A-BE85B9DFB3B1}"/>
              </a:ext>
            </a:extLst>
          </p:cNvPr>
          <p:cNvCxnSpPr>
            <a:stCxn id="105" idx="3"/>
          </p:cNvCxnSpPr>
          <p:nvPr>
            <p:custDataLst>
              <p:tags r:id="rId101"/>
            </p:custDataLst>
          </p:nvPr>
        </p:nvCxnSpPr>
        <p:spPr>
          <a:xfrm>
            <a:off x="575004" y="2560762"/>
            <a:ext cx="8566369" cy="39433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5F9A606-05BD-DF1A-8DCD-71C85996E1BB}"/>
              </a:ext>
            </a:extLst>
          </p:cNvPr>
          <p:cNvCxnSpPr>
            <a:stCxn id="105" idx="3"/>
          </p:cNvCxnSpPr>
          <p:nvPr>
            <p:custDataLst>
              <p:tags r:id="rId102"/>
            </p:custDataLst>
          </p:nvPr>
        </p:nvCxnSpPr>
        <p:spPr>
          <a:xfrm>
            <a:off x="575003" y="2560762"/>
            <a:ext cx="9704072" cy="58152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1BC5AD7-8CB3-4031-5F8B-43D64B3610CB}"/>
              </a:ext>
            </a:extLst>
          </p:cNvPr>
          <p:cNvCxnSpPr>
            <a:stCxn id="105" idx="3"/>
          </p:cNvCxnSpPr>
          <p:nvPr>
            <p:custDataLst>
              <p:tags r:id="rId103"/>
            </p:custDataLst>
          </p:nvPr>
        </p:nvCxnSpPr>
        <p:spPr>
          <a:xfrm>
            <a:off x="575004" y="2560761"/>
            <a:ext cx="3926613" cy="177956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03E46C2-97E7-8135-90EF-48518762C162}"/>
              </a:ext>
            </a:extLst>
          </p:cNvPr>
          <p:cNvCxnSpPr>
            <a:stCxn id="105" idx="3"/>
          </p:cNvCxnSpPr>
          <p:nvPr>
            <p:custDataLst>
              <p:tags r:id="rId104"/>
            </p:custDataLst>
          </p:nvPr>
        </p:nvCxnSpPr>
        <p:spPr>
          <a:xfrm>
            <a:off x="575004" y="2560762"/>
            <a:ext cx="6717837" cy="1439409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F796978-A2D4-FB55-7F5B-166700184676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4329703" y="1039562"/>
            <a:ext cx="3489228" cy="5256269"/>
          </a:xfrm>
          <a:prstGeom prst="rect">
            <a:avLst/>
          </a:prstGeom>
          <a:solidFill>
            <a:srgbClr val="7A7A7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36CC8F9-9452-3462-D786-6C560A9CFC2A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8120679" y="1033375"/>
            <a:ext cx="3600316" cy="5256269"/>
          </a:xfrm>
          <a:prstGeom prst="rect">
            <a:avLst/>
          </a:prstGeom>
          <a:solidFill>
            <a:srgbClr val="7A7A7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780B1E7-7E9A-058B-5958-CC7C55D0382E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630468" y="1041962"/>
            <a:ext cx="3539925" cy="5256269"/>
          </a:xfrm>
          <a:prstGeom prst="rect">
            <a:avLst/>
          </a:prstGeom>
          <a:solidFill>
            <a:srgbClr val="7A7A7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06" name="Google Shape;420;p34">
            <a:extLst>
              <a:ext uri="{FF2B5EF4-FFF2-40B4-BE49-F238E27FC236}">
                <a16:creationId xmlns:a16="http://schemas.microsoft.com/office/drawing/2014/main" id="{7FC81553-9803-205C-81B2-74E27198A779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1730774" y="1022897"/>
            <a:ext cx="319901" cy="3690496"/>
          </a:xfrm>
          <a:prstGeom prst="rect">
            <a:avLst/>
          </a:prstGeom>
          <a:solidFill>
            <a:srgbClr val="134B5E">
              <a:lumMod val="60000"/>
              <a:lumOff val="40000"/>
            </a:srgb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>
                <a:solidFill>
                  <a:schemeClr val="tx2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CORE  </a:t>
            </a:r>
          </a:p>
          <a:p>
            <a:pPr algn="ctr"/>
            <a:r>
              <a:rPr lang="pl-PL">
                <a:solidFill>
                  <a:schemeClr val="tx2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LAYER</a:t>
            </a:r>
            <a:endParaRPr>
              <a:solidFill>
                <a:schemeClr val="tx2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46E5474-B745-AF3A-7566-639ADD77DD38}"/>
              </a:ext>
            </a:extLst>
          </p:cNvPr>
          <p:cNvGrpSpPr/>
          <p:nvPr>
            <p:custDataLst>
              <p:tags r:id="rId109"/>
            </p:custDataLst>
          </p:nvPr>
        </p:nvGrpSpPr>
        <p:grpSpPr>
          <a:xfrm>
            <a:off x="3353877" y="4729593"/>
            <a:ext cx="5577526" cy="1102461"/>
            <a:chOff x="3752678" y="5121657"/>
            <a:chExt cx="5577526" cy="110246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8946075-1A4A-D390-47FF-70DFD2B313F3}"/>
                </a:ext>
              </a:extLst>
            </p:cNvPr>
            <p:cNvGrpSpPr/>
            <p:nvPr/>
          </p:nvGrpSpPr>
          <p:grpSpPr>
            <a:xfrm>
              <a:off x="3752678" y="5142891"/>
              <a:ext cx="5577526" cy="1081227"/>
              <a:chOff x="1718735" y="3744551"/>
              <a:chExt cx="4091290" cy="793114"/>
            </a:xfrm>
          </p:grpSpPr>
          <p:grpSp>
            <p:nvGrpSpPr>
              <p:cNvPr id="212" name="Google Shape;461;p34">
                <a:extLst>
                  <a:ext uri="{FF2B5EF4-FFF2-40B4-BE49-F238E27FC236}">
                    <a16:creationId xmlns:a16="http://schemas.microsoft.com/office/drawing/2014/main" id="{48D5CE94-E1CD-F593-EA2C-43F207A0A9D0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091290" cy="793114"/>
                <a:chOff x="4206020" y="5712440"/>
                <a:chExt cx="5455049" cy="1057483"/>
              </a:xfrm>
            </p:grpSpPr>
            <p:grpSp>
              <p:nvGrpSpPr>
                <p:cNvPr id="215" name="Google Shape;462;p34">
                  <a:extLst>
                    <a:ext uri="{FF2B5EF4-FFF2-40B4-BE49-F238E27FC236}">
                      <a16:creationId xmlns:a16="http://schemas.microsoft.com/office/drawing/2014/main" id="{B532F785-89B3-1D70-EC2C-77148C4A0217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225" name="Google Shape;463;p34">
                    <a:extLst>
                      <a:ext uri="{FF2B5EF4-FFF2-40B4-BE49-F238E27FC236}">
                        <a16:creationId xmlns:a16="http://schemas.microsoft.com/office/drawing/2014/main" id="{B98F7EE4-0709-50DD-15D8-0F07F0790646}"/>
                      </a:ext>
                    </a:extLst>
                  </p:cNvPr>
                  <p:cNvPicPr preferRelativeResize="0"/>
                  <p:nvPr/>
                </p:nvPicPr>
                <p:blipFill>
                  <a:blip r:embed="rId129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6" name="Google Shape;464;p34">
                    <a:extLst>
                      <a:ext uri="{FF2B5EF4-FFF2-40B4-BE49-F238E27FC236}">
                        <a16:creationId xmlns:a16="http://schemas.microsoft.com/office/drawing/2014/main" id="{28F12A7F-148A-22B8-C182-5DC393917687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REMOTE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USER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6" name="Google Shape;465;p34">
                  <a:extLst>
                    <a:ext uri="{FF2B5EF4-FFF2-40B4-BE49-F238E27FC236}">
                      <a16:creationId xmlns:a16="http://schemas.microsoft.com/office/drawing/2014/main" id="{848CA480-3CFC-31AD-AB8A-FB45FB5C462F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223" name="Google Shape;466;p34">
                    <a:extLst>
                      <a:ext uri="{FF2B5EF4-FFF2-40B4-BE49-F238E27FC236}">
                        <a16:creationId xmlns:a16="http://schemas.microsoft.com/office/drawing/2014/main" id="{7A93E4AC-554B-3721-B23E-BA448527DC41}"/>
                      </a:ext>
                    </a:extLst>
                  </p:cNvPr>
                  <p:cNvPicPr preferRelativeResize="0"/>
                  <p:nvPr/>
                </p:nvPicPr>
                <p:blipFill>
                  <a:blip r:embed="rId130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4" name="Google Shape;467;p34">
                    <a:extLst>
                      <a:ext uri="{FF2B5EF4-FFF2-40B4-BE49-F238E27FC236}">
                        <a16:creationId xmlns:a16="http://schemas.microsoft.com/office/drawing/2014/main" id="{AB0A319E-827B-F307-E7B2-0603FBAB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BRANCH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OFFICES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7" name="Google Shape;468;p34">
                  <a:extLst>
                    <a:ext uri="{FF2B5EF4-FFF2-40B4-BE49-F238E27FC236}">
                      <a16:creationId xmlns:a16="http://schemas.microsoft.com/office/drawing/2014/main" id="{0438EB45-52B5-AA9B-1192-25A62BAE5902}"/>
                    </a:ext>
                  </a:extLst>
                </p:cNvPr>
                <p:cNvGrpSpPr/>
                <p:nvPr/>
              </p:nvGrpSpPr>
              <p:grpSpPr>
                <a:xfrm>
                  <a:off x="5189619" y="5712440"/>
                  <a:ext cx="964368" cy="1057483"/>
                  <a:chOff x="5556097" y="5712439"/>
                  <a:chExt cx="964368" cy="1057483"/>
                </a:xfrm>
              </p:grpSpPr>
              <p:pic>
                <p:nvPicPr>
                  <p:cNvPr id="221" name="Google Shape;469;p34">
                    <a:extLst>
                      <a:ext uri="{FF2B5EF4-FFF2-40B4-BE49-F238E27FC236}">
                        <a16:creationId xmlns:a16="http://schemas.microsoft.com/office/drawing/2014/main" id="{BC16E1CD-2037-38FD-660E-7B87D47E9B64}"/>
                      </a:ext>
                    </a:extLst>
                  </p:cNvPr>
                  <p:cNvPicPr preferRelativeResize="0"/>
                  <p:nvPr/>
                </p:nvPicPr>
                <p:blipFill>
                  <a:blip r:embed="rId131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2" name="Google Shape;470;p34">
                    <a:extLst>
                      <a:ext uri="{FF2B5EF4-FFF2-40B4-BE49-F238E27FC236}">
                        <a16:creationId xmlns:a16="http://schemas.microsoft.com/office/drawing/2014/main" id="{95264FFE-6466-D987-2EAD-EDBF31AF9558}"/>
                      </a:ext>
                    </a:extLst>
                  </p:cNvPr>
                  <p:cNvSpPr txBox="1"/>
                  <p:nvPr/>
                </p:nvSpPr>
                <p:spPr>
                  <a:xfrm>
                    <a:off x="5556097" y="6339036"/>
                    <a:ext cx="964368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ON-PREM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DATA CENTER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8" name="Google Shape;480;p34">
                  <a:extLst>
                    <a:ext uri="{FF2B5EF4-FFF2-40B4-BE49-F238E27FC236}">
                      <a16:creationId xmlns:a16="http://schemas.microsoft.com/office/drawing/2014/main" id="{EF773F7C-8DA2-5685-46C2-4B93A2E0A406}"/>
                    </a:ext>
                  </a:extLst>
                </p:cNvPr>
                <p:cNvGrpSpPr/>
                <p:nvPr/>
              </p:nvGrpSpPr>
              <p:grpSpPr>
                <a:xfrm>
                  <a:off x="9172091" y="5789245"/>
                  <a:ext cx="488978" cy="845142"/>
                  <a:chOff x="9789137" y="5770892"/>
                  <a:chExt cx="488978" cy="845142"/>
                </a:xfrm>
              </p:grpSpPr>
              <p:pic>
                <p:nvPicPr>
                  <p:cNvPr id="219" name="Google Shape;481;p34">
                    <a:extLst>
                      <a:ext uri="{FF2B5EF4-FFF2-40B4-BE49-F238E27FC236}">
                        <a16:creationId xmlns:a16="http://schemas.microsoft.com/office/drawing/2014/main" id="{8793AA25-563A-D51D-12A4-5F32B6389219}"/>
                      </a:ext>
                    </a:extLst>
                  </p:cNvPr>
                  <p:cNvPicPr preferRelativeResize="0"/>
                  <p:nvPr/>
                </p:nvPicPr>
                <p:blipFill>
                  <a:blip r:embed="rId132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89137" y="5770892"/>
                    <a:ext cx="488978" cy="488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0" name="Google Shape;482;p34">
                    <a:extLst>
                      <a:ext uri="{FF2B5EF4-FFF2-40B4-BE49-F238E27FC236}">
                        <a16:creationId xmlns:a16="http://schemas.microsoft.com/office/drawing/2014/main" id="{CE9494B4-CB3C-DC8B-55C4-2DDB7E70CC7D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370" y="6339036"/>
                    <a:ext cx="406523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IoT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213" name="Google Shape;472;p34">
                <a:extLst>
                  <a:ext uri="{FF2B5EF4-FFF2-40B4-BE49-F238E27FC236}">
                    <a16:creationId xmlns:a16="http://schemas.microsoft.com/office/drawing/2014/main" id="{DC090D4B-57C2-C348-0205-460C9F18B1D8}"/>
                  </a:ext>
                </a:extLst>
              </p:cNvPr>
              <p:cNvPicPr preferRelativeResize="0"/>
              <p:nvPr/>
            </p:nvPicPr>
            <p:blipFill>
              <a:blip r:embed="rId130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" name="Google Shape;473;p34">
                <a:extLst>
                  <a:ext uri="{FF2B5EF4-FFF2-40B4-BE49-F238E27FC236}">
                    <a16:creationId xmlns:a16="http://schemas.microsoft.com/office/drawing/2014/main" id="{2EB37202-7C3C-C517-38A9-3F27F1AC9958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751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/>
                    <a:sym typeface="Calibri" panose="020F0502020204030204"/>
                  </a:rPr>
                  <a:t>Vendors/Partners</a:t>
                </a: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ropolis" pitchFamily="2" charset="77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63DA532-2A01-5286-304D-3EF1DC55AFD5}"/>
                </a:ext>
              </a:extLst>
            </p:cNvPr>
            <p:cNvGrpSpPr/>
            <p:nvPr/>
          </p:nvGrpSpPr>
          <p:grpSpPr>
            <a:xfrm>
              <a:off x="7891185" y="5121657"/>
              <a:ext cx="774043" cy="911456"/>
              <a:chOff x="367931" y="5375596"/>
              <a:chExt cx="774043" cy="911456"/>
            </a:xfrm>
          </p:grpSpPr>
          <p:pic>
            <p:nvPicPr>
              <p:cNvPr id="210" name="Google Shape;478;p34">
                <a:extLst>
                  <a:ext uri="{FF2B5EF4-FFF2-40B4-BE49-F238E27FC236}">
                    <a16:creationId xmlns:a16="http://schemas.microsoft.com/office/drawing/2014/main" id="{EEEDC43E-617B-8837-E11F-C3509C33D9BC}"/>
                  </a:ext>
                </a:extLst>
              </p:cNvPr>
              <p:cNvPicPr preferRelativeResize="0"/>
              <p:nvPr/>
            </p:nvPicPr>
            <p:blipFill>
              <a:blip r:embed="rId131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479;p34">
                <a:extLst>
                  <a:ext uri="{FF2B5EF4-FFF2-40B4-BE49-F238E27FC236}">
                    <a16:creationId xmlns:a16="http://schemas.microsoft.com/office/drawing/2014/main" id="{03050159-1ED7-C68B-BCB9-8EC7D3C8BBE1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774043" cy="283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751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/>
                    <a:sym typeface="Calibri" panose="020F0502020204030204"/>
                  </a:rPr>
                  <a:t>INTERNET</a:t>
                </a: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ropolis" pitchFamily="2" charset="77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B02F84-75BB-CEA8-00D0-CE885EF68E0C}"/>
              </a:ext>
            </a:extLst>
          </p:cNvPr>
          <p:cNvCxnSpPr>
            <a:stCxn id="123" idx="0"/>
            <a:endCxn id="130" idx="2"/>
          </p:cNvCxnSpPr>
          <p:nvPr>
            <p:custDataLst>
              <p:tags r:id="rId110"/>
            </p:custDataLst>
          </p:nvPr>
        </p:nvCxnSpPr>
        <p:spPr>
          <a:xfrm flipV="1">
            <a:off x="2399308" y="2370012"/>
            <a:ext cx="893461" cy="180838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C0FAF3D-63FE-C8BF-8A4B-717AA690AF29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6341809" y="3094247"/>
            <a:ext cx="71134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b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 VNet</a:t>
            </a:r>
            <a:endParaRPr lang="en-US" sz="1400">
              <a:latin typeface="Metropoli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04731-3177-C7C0-C0A5-0AC65C8994EE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9952832" y="3661510"/>
            <a:ext cx="71134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b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 VPC</a:t>
            </a:r>
          </a:p>
        </p:txBody>
      </p:sp>
      <p:sp>
        <p:nvSpPr>
          <p:cNvPr id="2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60DBE413-4375-4ED8-B52C-9B482D5EB2CD}" type="slidenum">
              <a:rPr lang="en-US" smtClean="0"/>
              <a:t>3</a:t>
            </a:fld>
            <a:endParaRPr lang="en-US"/>
          </a:p>
        </p:txBody>
      </p:sp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7269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36" grpId="0" animBg="1"/>
      <p:bldP spid="141" grpId="0" animBg="1"/>
      <p:bldP spid="142" grpId="0"/>
      <p:bldP spid="148" grpId="0" animBg="1"/>
      <p:bldP spid="149" grpId="0"/>
      <p:bldP spid="157" grpId="0" animBg="1"/>
      <p:bldP spid="158" grpId="0"/>
      <p:bldP spid="164" grpId="0" animBg="1"/>
      <p:bldP spid="170" grpId="0"/>
      <p:bldP spid="173" grpId="0" animBg="1"/>
      <p:bldP spid="203" grpId="0" animBg="1"/>
      <p:bldP spid="20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0;p34">
            <a:extLst>
              <a:ext uri="{FF2B5EF4-FFF2-40B4-BE49-F238E27FC236}">
                <a16:creationId xmlns:a16="http://schemas.microsoft.com/office/drawing/2014/main" id="{AD04DB0F-D9B8-F41E-2E8B-373290F825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6194" y="2788579"/>
            <a:ext cx="11089854" cy="1983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0EA2AF-15B7-C584-09B2-34CB2523193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Global Segmentation with Network Domains</a:t>
            </a:r>
          </a:p>
        </p:txBody>
      </p:sp>
      <p:sp>
        <p:nvSpPr>
          <p:cNvPr id="6" name="Google Shape;419;p34">
            <a:extLst>
              <a:ext uri="{FF2B5EF4-FFF2-40B4-BE49-F238E27FC236}">
                <a16:creationId xmlns:a16="http://schemas.microsoft.com/office/drawing/2014/main" id="{E567C5BF-789B-32BD-BF14-97FEEC5625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6196" y="1026784"/>
            <a:ext cx="11089868" cy="1761795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7" name="Google Shape;422;p34">
            <a:extLst>
              <a:ext uri="{FF2B5EF4-FFF2-40B4-BE49-F238E27FC236}">
                <a16:creationId xmlns:a16="http://schemas.microsoft.com/office/drawing/2014/main" id="{1A6110B9-950D-BE6A-ABEC-CD1022311E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96192" y="4702385"/>
            <a:ext cx="11435787" cy="959737"/>
          </a:xfrm>
          <a:prstGeom prst="rect">
            <a:avLst/>
          </a:prstGeom>
          <a:solidFill>
            <a:srgbClr val="D54102">
              <a:lumMod val="20000"/>
              <a:lumOff val="80000"/>
            </a:srgb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rgbClr val="D54102">
                    <a:lumMod val="20000"/>
                    <a:lumOff val="80000"/>
                  </a:srgb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accent5">
                  <a:lumMod val="20000"/>
                  <a:lumOff val="80000"/>
                </a:schemeClr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8" name="Google Shape;445;p34">
            <a:extLst>
              <a:ext uri="{FF2B5EF4-FFF2-40B4-BE49-F238E27FC236}">
                <a16:creationId xmlns:a16="http://schemas.microsoft.com/office/drawing/2014/main" id="{8C090E50-5AC4-6626-B70C-3EF0C42753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940973" y="4772898"/>
            <a:ext cx="3093063" cy="32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>
                <a:solidFill>
                  <a:schemeClr val="dk1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ACCESS LAYER</a:t>
            </a:r>
            <a:endParaRPr sz="1200" b="1">
              <a:solidFill>
                <a:schemeClr val="accent5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9" name="Google Shape;447;p34">
            <a:extLst>
              <a:ext uri="{FF2B5EF4-FFF2-40B4-BE49-F238E27FC236}">
                <a16:creationId xmlns:a16="http://schemas.microsoft.com/office/drawing/2014/main" id="{48831DF7-E879-0765-5FF1-0FDDF65636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193335" y="2808041"/>
            <a:ext cx="1426749" cy="32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TRANSIT LAYER</a:t>
            </a:r>
            <a:endParaRPr sz="1200" b="1">
              <a:solidFill>
                <a:schemeClr val="accent1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" name="Google Shape;446;p34">
            <a:extLst>
              <a:ext uri="{FF2B5EF4-FFF2-40B4-BE49-F238E27FC236}">
                <a16:creationId xmlns:a16="http://schemas.microsoft.com/office/drawing/2014/main" id="{91C3A5B1-B3DD-2E7A-8B61-09FF5F87514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40416" y="1048870"/>
            <a:ext cx="1943268" cy="31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>
                <a:solidFill>
                  <a:schemeClr val="accent4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APPLICATIONS LAYER</a:t>
            </a:r>
            <a:endParaRPr sz="1200" b="1">
              <a:solidFill>
                <a:schemeClr val="accent4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1" name="Google Shape;448;p34">
            <a:extLst>
              <a:ext uri="{FF2B5EF4-FFF2-40B4-BE49-F238E27FC236}">
                <a16:creationId xmlns:a16="http://schemas.microsoft.com/office/drawing/2014/main" id="{E2F2744D-6D0E-CB9C-6BA2-CDAE8106535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435537" y="3672604"/>
            <a:ext cx="1589057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OPERATIONS</a:t>
            </a:r>
            <a:endParaRPr sz="1600" b="1">
              <a:latin typeface="Metropolis" pitchFamily="2" charset="77"/>
            </a:endParaRPr>
          </a:p>
        </p:txBody>
      </p:sp>
      <p:sp>
        <p:nvSpPr>
          <p:cNvPr id="12" name="Google Shape;419;p34">
            <a:extLst>
              <a:ext uri="{FF2B5EF4-FFF2-40B4-BE49-F238E27FC236}">
                <a16:creationId xmlns:a16="http://schemas.microsoft.com/office/drawing/2014/main" id="{C6AEED26-F97A-F31A-B880-66CE9A1065C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4043" y="1026785"/>
            <a:ext cx="470235" cy="463533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003392-D645-0CE0-BFC1-B49D58529EA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5">
            <a:extLs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164081" y="2361014"/>
            <a:ext cx="376633" cy="376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CEB171-0569-ECD7-5750-4A0E391C723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17"/>
          <a:stretch>
            <a:fillRect/>
          </a:stretch>
        </p:blipFill>
        <p:spPr>
          <a:xfrm>
            <a:off x="163971" y="1314873"/>
            <a:ext cx="398111" cy="421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AFEF2-0619-F3AA-61C4-2AD2DAB4414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8"/>
          <a:stretch>
            <a:fillRect/>
          </a:stretch>
        </p:blipFill>
        <p:spPr>
          <a:xfrm>
            <a:off x="5476646" y="5800892"/>
            <a:ext cx="363209" cy="2933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1EA669-C161-74C3-F9E3-62AD2CA1EB3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808862" y="5785773"/>
            <a:ext cx="81624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33">
                <a:latin typeface="Calibri" panose="020F0502020204030204"/>
                <a:cs typeface="Calibri Light"/>
              </a:rPr>
              <a:t>Azure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1B0F831-5E9A-903D-7488-8890962B46F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5415" y="5716671"/>
            <a:ext cx="527301" cy="5273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F088741-EFFF-29AF-7D46-3A6F1C9B91B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330902" y="5771346"/>
            <a:ext cx="729687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33">
                <a:latin typeface="Calibri" panose="020F0502020204030204"/>
                <a:cs typeface="Calibri Light"/>
              </a:rPr>
              <a:t>AWS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CFE1F44-20B4-ADD2-F3AD-CF68C39F0FD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20"/>
          <a:stretch>
            <a:fillRect/>
          </a:stretch>
        </p:blipFill>
        <p:spPr>
          <a:xfrm>
            <a:off x="9261122" y="5799005"/>
            <a:ext cx="370129" cy="3304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B50BDFA-B404-2548-54EB-757494FF067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612749" y="5769317"/>
            <a:ext cx="643125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>
                <a:latin typeface="Calibri" panose="020F0502020204030204"/>
                <a:cs typeface="Calibri Light"/>
              </a:rPr>
              <a:t>GCP</a:t>
            </a:r>
          </a:p>
        </p:txBody>
      </p:sp>
      <p:sp>
        <p:nvSpPr>
          <p:cNvPr id="45" name="Rounded Rectangle 76">
            <a:extLst>
              <a:ext uri="{FF2B5EF4-FFF2-40B4-BE49-F238E27FC236}">
                <a16:creationId xmlns:a16="http://schemas.microsoft.com/office/drawing/2014/main" id="{BEB3926A-983B-FACE-E1BA-8FDB74E0FAD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503972" y="3380590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FF01C2C5-004C-66D3-B276-B8A915DB174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2394" y="1372042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7ABB54-946D-3F2D-9962-8187779DC90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178593" y="1405698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48" name="Picture 4" descr="Image result for aws vpc">
            <a:extLst>
              <a:ext uri="{FF2B5EF4-FFF2-40B4-BE49-F238E27FC236}">
                <a16:creationId xmlns:a16="http://schemas.microsoft.com/office/drawing/2014/main" id="{32CBDCA0-1F08-3610-CAA8-F85BC1A70254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641" y="1272588"/>
            <a:ext cx="531563" cy="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0C99A4-B945-A25B-8A3D-D433699C5D73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50589" y="1737667"/>
            <a:ext cx="235468" cy="23546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2C1351-C154-AA2F-2C5B-59F72CDC529C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437361" y="1746787"/>
            <a:ext cx="235468" cy="235468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0040084-167D-9F0B-9710-F0E6F8AE0324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910625" y="1740858"/>
            <a:ext cx="235468" cy="235468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D939A58-31AA-6C2A-209C-646D4D3B9515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76735" y="2046427"/>
            <a:ext cx="244253" cy="24523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186E79D7-012C-FE46-E575-41AB2C15977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94320" y="2110851"/>
            <a:ext cx="244253" cy="24523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7946DAEC-8BA9-A30F-2AFB-3057FF1A99E4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2318002" y="4058191"/>
            <a:ext cx="341452" cy="33571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54DEA8-7237-219B-9472-AA5E5B32B9D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2194291" y="4166962"/>
            <a:ext cx="341452" cy="335717"/>
          </a:xfrm>
          <a:prstGeom prst="rect">
            <a:avLst/>
          </a:prstGeom>
        </p:spPr>
      </p:pic>
      <p:sp>
        <p:nvSpPr>
          <p:cNvPr id="56" name="Rounded Rectangle 128">
            <a:extLst>
              <a:ext uri="{FF2B5EF4-FFF2-40B4-BE49-F238E27FC236}">
                <a16:creationId xmlns:a16="http://schemas.microsoft.com/office/drawing/2014/main" id="{4BE5F938-08F5-15D9-2A4B-32985C27A0F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544426" y="1374542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B6D69F-8C6B-221D-DEA2-EE6E9E7B040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920625" y="1408198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1553F650-9229-DEBC-109A-26659E9CEFD7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692621" y="1740167"/>
            <a:ext cx="235468" cy="23546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01AD8EFF-4D6D-C143-4C6D-AC336C8BFD3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3179393" y="1749287"/>
            <a:ext cx="235468" cy="23546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F82E6FF-A967-2DA0-511C-ED97C4FBF81E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3652657" y="1743358"/>
            <a:ext cx="235468" cy="23546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89DE687-D855-2CD8-AC31-BE95FA1E0B08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218767" y="2048927"/>
            <a:ext cx="244253" cy="245231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B5FDB23-4B6F-C6EC-C2B9-0ACDE90EB8B7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136352" y="2113351"/>
            <a:ext cx="244253" cy="24523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0A880F-0A0C-749E-8EE8-9ABB0540DC00}"/>
              </a:ext>
            </a:extLst>
          </p:cNvPr>
          <p:cNvCxnSpPr>
            <a:stCxn id="55" idx="0"/>
            <a:endCxn id="52" idx="2"/>
          </p:cNvCxnSpPr>
          <p:nvPr>
            <p:custDataLst>
              <p:tags r:id="rId36"/>
            </p:custDataLst>
          </p:nvPr>
        </p:nvCxnSpPr>
        <p:spPr>
          <a:xfrm flipH="1" flipV="1">
            <a:off x="1598862" y="2291657"/>
            <a:ext cx="766156" cy="187530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Image result for aws vpc">
            <a:extLst>
              <a:ext uri="{FF2B5EF4-FFF2-40B4-BE49-F238E27FC236}">
                <a16:creationId xmlns:a16="http://schemas.microsoft.com/office/drawing/2014/main" id="{0B5D3473-FCE9-CB64-F418-7BD2656E0794}"/>
              </a:ext>
            </a:extLst>
          </p:cNvPr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536" y="3354357"/>
            <a:ext cx="531563" cy="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D9858C-6E60-0C66-773D-74A6B184FB11}"/>
              </a:ext>
            </a:extLst>
          </p:cNvPr>
          <p:cNvCxnSpPr>
            <a:stCxn id="55" idx="0"/>
            <a:endCxn id="62" idx="2"/>
          </p:cNvCxnSpPr>
          <p:nvPr>
            <p:custDataLst>
              <p:tags r:id="rId38"/>
            </p:custDataLst>
          </p:nvPr>
        </p:nvCxnSpPr>
        <p:spPr>
          <a:xfrm flipV="1">
            <a:off x="2365018" y="2358582"/>
            <a:ext cx="893461" cy="180838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5A51B4E-EFA2-A5E9-59CF-08DB08E4806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001612" y="3457607"/>
            <a:ext cx="1297632" cy="318100"/>
          </a:xfrm>
          <a:prstGeom prst="rect">
            <a:avLst/>
          </a:prstGeom>
          <a:solidFill>
            <a:srgbClr val="D54102">
              <a:alpha val="68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pic>
        <p:nvPicPr>
          <p:cNvPr id="67" name="Picture 4" descr="Image result for aws vpc">
            <a:extLst>
              <a:ext uri="{FF2B5EF4-FFF2-40B4-BE49-F238E27FC236}">
                <a16:creationId xmlns:a16="http://schemas.microsoft.com/office/drawing/2014/main" id="{84B5D869-2660-2E3F-6BAE-76FEE6715429}"/>
              </a:ext>
            </a:extLst>
          </p:cNvPr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6000" y="1266903"/>
            <a:ext cx="531563" cy="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144">
            <a:extLst>
              <a:ext uri="{FF2B5EF4-FFF2-40B4-BE49-F238E27FC236}">
                <a16:creationId xmlns:a16="http://schemas.microsoft.com/office/drawing/2014/main" id="{5B495577-83E7-EF8C-7389-404742BCA29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118854" y="2866652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F01FC525-B9A6-F4F2-6815-92B088B4DE3D}"/>
              </a:ext>
            </a:extLst>
          </p:cNvPr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932885" y="3544252"/>
            <a:ext cx="341452" cy="335717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95B5D1A-B8C9-0ADF-9F8A-022E8C678044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809174" y="3653023"/>
            <a:ext cx="341452" cy="33571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4174973-2997-444B-A1B4-E158FC52B8AC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5164304" y="2949515"/>
            <a:ext cx="336693" cy="33669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E69B58-46AB-D969-BBD1-CFABC05C728B}"/>
              </a:ext>
            </a:extLst>
          </p:cNvPr>
          <p:cNvCxnSpPr>
            <a:stCxn id="55" idx="3"/>
            <a:endCxn id="70" idx="1"/>
          </p:cNvCxnSpPr>
          <p:nvPr>
            <p:custDataLst>
              <p:tags r:id="rId45"/>
            </p:custDataLst>
          </p:nvPr>
        </p:nvCxnSpPr>
        <p:spPr>
          <a:xfrm flipV="1">
            <a:off x="2535743" y="3820881"/>
            <a:ext cx="3273431" cy="513939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47">
            <a:extLst>
              <a:ext uri="{FF2B5EF4-FFF2-40B4-BE49-F238E27FC236}">
                <a16:creationId xmlns:a16="http://schemas.microsoft.com/office/drawing/2014/main" id="{90844F3E-4646-FB9E-84D3-683FEADEA0F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408289" y="138017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91C3C2-EECC-0F3F-C97E-F5D567067F24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729776" y="1413832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VNet 1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EEF5916-DBBA-6487-7F65-057C4195DCAF}"/>
              </a:ext>
            </a:extLst>
          </p:cNvPr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4556483" y="1745801"/>
            <a:ext cx="235468" cy="235468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77E9DEF2-1B15-C62B-2BCD-A4A7F745B68E}"/>
              </a:ext>
            </a:extLst>
          </p:cNvPr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043255" y="1754921"/>
            <a:ext cx="235468" cy="235468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C10F03-ED10-752A-B66B-6F4E7B1EE229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516519" y="1748991"/>
            <a:ext cx="235468" cy="23546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DBCBAC57-8CD9-A937-060D-B553F853070A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082630" y="2054561"/>
            <a:ext cx="244253" cy="24523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1F72633E-CF08-FAF7-6D96-F987FA3E4A54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000215" y="2118985"/>
            <a:ext cx="244253" cy="245231"/>
          </a:xfrm>
          <a:prstGeom prst="rect">
            <a:avLst/>
          </a:prstGeom>
        </p:spPr>
      </p:pic>
      <p:sp>
        <p:nvSpPr>
          <p:cNvPr id="80" name="Rounded Rectangle 55">
            <a:extLst>
              <a:ext uri="{FF2B5EF4-FFF2-40B4-BE49-F238E27FC236}">
                <a16:creationId xmlns:a16="http://schemas.microsoft.com/office/drawing/2014/main" id="{963DE5DF-9C85-8248-1F60-B785539951CE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150321" y="138267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6CB836-B11D-67F8-15E6-018BB2B0E389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6456175" y="1416332"/>
            <a:ext cx="146191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VNet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76EF80C0-C3EC-B9A5-3F42-C91D429C3EA1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298515" y="1748301"/>
            <a:ext cx="235468" cy="235468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5B90119-F29B-A47A-B97F-53315269BD9F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785287" y="1757421"/>
            <a:ext cx="235468" cy="235468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B64D7513-0F9B-F133-1F08-B93753D02E6C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258551" y="1751491"/>
            <a:ext cx="235468" cy="235468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70BA4B4F-A8E3-5D27-F138-F1EF4FAF56D0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24662" y="2057061"/>
            <a:ext cx="244253" cy="245231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6DBE8D4-B8BF-3EBD-73D7-6816AEE549A5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742247" y="2121485"/>
            <a:ext cx="244253" cy="24523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9C15592-7711-869E-BA6D-CDDDE9FFDE12}"/>
              </a:ext>
            </a:extLst>
          </p:cNvPr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4467327" y="1405702"/>
            <a:ext cx="336693" cy="33669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1F86437-A193-A919-371E-5410463474C2}"/>
              </a:ext>
            </a:extLst>
          </p:cNvPr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6190799" y="1411254"/>
            <a:ext cx="336693" cy="33669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9" name="Rounded Rectangle 65">
            <a:extLst>
              <a:ext uri="{FF2B5EF4-FFF2-40B4-BE49-F238E27FC236}">
                <a16:creationId xmlns:a16="http://schemas.microsoft.com/office/drawing/2014/main" id="{4F75720E-50D9-2FC2-C883-1349DB9E218C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188489" y="138017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865A53D-6576-7A79-8F4E-A52B6D940396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8509976" y="1413832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A341DD-47FB-E68F-EC70-245BE0BE40CE}"/>
              </a:ext>
            </a:extLst>
          </p:cNvPr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8336683" y="1745801"/>
            <a:ext cx="235468" cy="235468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6D8D4869-679C-ABB8-611D-1F8ABE49B095}"/>
              </a:ext>
            </a:extLst>
          </p:cNvPr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8823455" y="1754921"/>
            <a:ext cx="235468" cy="235468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A2E59294-C066-2272-EEC2-F641EA566E61}"/>
              </a:ext>
            </a:extLst>
          </p:cNvPr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296719" y="1748991"/>
            <a:ext cx="235468" cy="235468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B467ABB-398F-6DBD-2D3C-8D0F3DB5CE30}"/>
              </a:ext>
            </a:extLst>
          </p:cNvPr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8862830" y="2054561"/>
            <a:ext cx="244253" cy="245231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79F4B41B-84CB-C2C8-EC24-E42AA687F8CC}"/>
              </a:ext>
            </a:extLst>
          </p:cNvPr>
          <p:cNvPicPr>
            <a:picLocks noChangeAspect="1"/>
          </p:cNvPicPr>
          <p:nvPr>
            <p:custDataLst>
              <p:tags r:id="rId68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8780415" y="2118985"/>
            <a:ext cx="244253" cy="245231"/>
          </a:xfrm>
          <a:prstGeom prst="rect">
            <a:avLst/>
          </a:prstGeom>
        </p:spPr>
      </p:pic>
      <p:sp>
        <p:nvSpPr>
          <p:cNvPr id="96" name="Rounded Rectangle 72">
            <a:extLst>
              <a:ext uri="{FF2B5EF4-FFF2-40B4-BE49-F238E27FC236}">
                <a16:creationId xmlns:a16="http://schemas.microsoft.com/office/drawing/2014/main" id="{21D8396F-8275-1C4D-A5DE-C6330117B523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9930521" y="1382676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9F3A8A15-0302-CA8C-E1C4-B14125E9A5CC}"/>
              </a:ext>
            </a:extLst>
          </p:cNvPr>
          <p:cNvPicPr>
            <a:picLocks noChangeAspect="1"/>
          </p:cNvPicPr>
          <p:nvPr>
            <p:custDataLst>
              <p:tags r:id="rId70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0078715" y="1748301"/>
            <a:ext cx="235468" cy="235468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78986A1B-D648-743A-2B2C-A02443A784E9}"/>
              </a:ext>
            </a:extLst>
          </p:cNvPr>
          <p:cNvPicPr>
            <a:picLocks noChangeAspect="1"/>
          </p:cNvPicPr>
          <p:nvPr>
            <p:custDataLst>
              <p:tags r:id="rId71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0565487" y="1757421"/>
            <a:ext cx="235468" cy="23546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7E0E4D55-917D-8D25-28E3-A38B695BBA49}"/>
              </a:ext>
            </a:extLst>
          </p:cNvPr>
          <p:cNvPicPr>
            <a:picLocks noChangeAspect="1"/>
          </p:cNvPicPr>
          <p:nvPr>
            <p:custDataLst>
              <p:tags r:id="rId72"/>
            </p:custDataLst>
          </p:nvPr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1038751" y="1751491"/>
            <a:ext cx="235468" cy="235468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F11645DA-125D-16E4-26BA-18CE90AEAC00}"/>
              </a:ext>
            </a:extLst>
          </p:cNvPr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0604862" y="2057061"/>
            <a:ext cx="244253" cy="245231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FA10143-7691-AF83-91CB-50758C74D24E}"/>
              </a:ext>
            </a:extLst>
          </p:cNvPr>
          <p:cNvPicPr>
            <a:picLocks noChangeAspect="1"/>
          </p:cNvPicPr>
          <p:nvPr>
            <p:custDataLst>
              <p:tags r:id="rId74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0522447" y="2121485"/>
            <a:ext cx="244253" cy="24523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932DC3C4-EA81-8C8A-47E8-62076732B349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0244786" y="1416332"/>
            <a:ext cx="146191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D5FFA9E-7EEB-FA7D-30F9-BFDD9C13C751}"/>
              </a:ext>
            </a:extLst>
          </p:cNvPr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128"/>
          <a:stretch>
            <a:fillRect/>
          </a:stretch>
        </p:blipFill>
        <p:spPr>
          <a:xfrm>
            <a:off x="10007720" y="1402697"/>
            <a:ext cx="336776" cy="33677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600994A-4A2C-2887-2305-74574104242C}"/>
              </a:ext>
            </a:extLst>
          </p:cNvPr>
          <p:cNvPicPr>
            <a:picLocks noChangeAspect="1"/>
          </p:cNvPicPr>
          <p:nvPr>
            <p:custDataLst>
              <p:tags r:id="rId77"/>
            </p:custDataLst>
          </p:nvPr>
        </p:nvPicPr>
        <p:blipFill>
          <a:blip r:embed="rId128"/>
          <a:stretch>
            <a:fillRect/>
          </a:stretch>
        </p:blipFill>
        <p:spPr>
          <a:xfrm>
            <a:off x="8240033" y="1402697"/>
            <a:ext cx="336776" cy="336776"/>
          </a:xfrm>
          <a:prstGeom prst="rect">
            <a:avLst/>
          </a:prstGeom>
        </p:spPr>
      </p:pic>
      <p:sp>
        <p:nvSpPr>
          <p:cNvPr id="105" name="Rounded Rectangle 87">
            <a:extLst>
              <a:ext uri="{FF2B5EF4-FFF2-40B4-BE49-F238E27FC236}">
                <a16:creationId xmlns:a16="http://schemas.microsoft.com/office/drawing/2014/main" id="{5119DA62-5715-EF36-6BBC-E54E0BF675DA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8823456" y="3374668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EB798D3F-E73F-A92C-0950-5A9EC0CD3F35}"/>
              </a:ext>
            </a:extLst>
          </p:cNvPr>
          <p:cNvPicPr>
            <a:picLocks noChangeAspect="1"/>
          </p:cNvPicPr>
          <p:nvPr>
            <p:custDataLst>
              <p:tags r:id="rId79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9637486" y="4052268"/>
            <a:ext cx="341452" cy="335717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26D1CA92-9A53-768C-3000-F7085A68C64F}"/>
              </a:ext>
            </a:extLst>
          </p:cNvPr>
          <p:cNvPicPr>
            <a:picLocks noChangeAspect="1"/>
          </p:cNvPicPr>
          <p:nvPr>
            <p:custDataLst>
              <p:tags r:id="rId80"/>
            </p:custDataLst>
          </p:nvPr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9513775" y="4161039"/>
            <a:ext cx="341452" cy="33571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DEBB83A-D8B2-1D3C-5CFD-D775A7ED7F1A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28"/>
          <a:stretch>
            <a:fillRect/>
          </a:stretch>
        </p:blipFill>
        <p:spPr>
          <a:xfrm>
            <a:off x="8847692" y="3449800"/>
            <a:ext cx="362465" cy="362465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6350207-6345-3447-4460-F3256FCE8494}"/>
              </a:ext>
            </a:extLst>
          </p:cNvPr>
          <p:cNvCxnSpPr>
            <a:stCxn id="70" idx="0"/>
            <a:endCxn id="79" idx="2"/>
          </p:cNvCxnSpPr>
          <p:nvPr>
            <p:custDataLst>
              <p:tags r:id="rId82"/>
            </p:custDataLst>
          </p:nvPr>
        </p:nvCxnSpPr>
        <p:spPr>
          <a:xfrm flipH="1" flipV="1">
            <a:off x="5122342" y="2364215"/>
            <a:ext cx="857559" cy="1288808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066638-E3CB-DEBC-D08F-6A116ECDE12C}"/>
              </a:ext>
            </a:extLst>
          </p:cNvPr>
          <p:cNvCxnSpPr>
            <a:stCxn id="70" idx="0"/>
            <a:endCxn id="86" idx="2"/>
          </p:cNvCxnSpPr>
          <p:nvPr>
            <p:custDataLst>
              <p:tags r:id="rId83"/>
            </p:custDataLst>
          </p:nvPr>
        </p:nvCxnSpPr>
        <p:spPr>
          <a:xfrm flipV="1">
            <a:off x="5979901" y="2366715"/>
            <a:ext cx="884473" cy="1286308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75B8CFA-9DA9-8454-2183-47835EABC85D}"/>
              </a:ext>
            </a:extLst>
          </p:cNvPr>
          <p:cNvCxnSpPr>
            <a:stCxn id="107" idx="0"/>
            <a:endCxn id="95" idx="2"/>
          </p:cNvCxnSpPr>
          <p:nvPr>
            <p:custDataLst>
              <p:tags r:id="rId84"/>
            </p:custDataLst>
          </p:nvPr>
        </p:nvCxnSpPr>
        <p:spPr>
          <a:xfrm flipH="1" flipV="1">
            <a:off x="8902541" y="2364215"/>
            <a:ext cx="781960" cy="179682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E6EB88D-3767-15E0-D008-FA3ABF2345F4}"/>
              </a:ext>
            </a:extLst>
          </p:cNvPr>
          <p:cNvCxnSpPr>
            <a:stCxn id="107" idx="0"/>
            <a:endCxn id="101" idx="2"/>
          </p:cNvCxnSpPr>
          <p:nvPr>
            <p:custDataLst>
              <p:tags r:id="rId85"/>
            </p:custDataLst>
          </p:nvPr>
        </p:nvCxnSpPr>
        <p:spPr>
          <a:xfrm flipV="1">
            <a:off x="9684501" y="2366715"/>
            <a:ext cx="960072" cy="179432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4BCE36-972D-D2E4-2DAA-701DE3134C6E}"/>
              </a:ext>
            </a:extLst>
          </p:cNvPr>
          <p:cNvCxnSpPr>
            <a:stCxn id="70" idx="3"/>
            <a:endCxn id="107" idx="1"/>
          </p:cNvCxnSpPr>
          <p:nvPr>
            <p:custDataLst>
              <p:tags r:id="rId86"/>
            </p:custDataLst>
          </p:nvPr>
        </p:nvCxnSpPr>
        <p:spPr>
          <a:xfrm>
            <a:off x="6150626" y="3820881"/>
            <a:ext cx="3363149" cy="508016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EAFA41-BC60-23EF-1537-50F2821008B2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5507790" y="2943669"/>
            <a:ext cx="1431068" cy="318100"/>
          </a:xfrm>
          <a:prstGeom prst="rect">
            <a:avLst/>
          </a:prstGeom>
          <a:solidFill>
            <a:srgbClr val="D54102">
              <a:alpha val="68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 VNet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34D499-FD3B-78DF-60D6-014E6D801E16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298367" y="3451685"/>
            <a:ext cx="1310056" cy="318100"/>
          </a:xfrm>
          <a:prstGeom prst="rect">
            <a:avLst/>
          </a:prstGeom>
          <a:solidFill>
            <a:srgbClr val="D54102">
              <a:alpha val="68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0F65DA-2BA3-6F41-E64D-DEA6226C90A6}"/>
              </a:ext>
            </a:extLst>
          </p:cNvPr>
          <p:cNvCxnSpPr>
            <a:stCxn id="55" idx="3"/>
            <a:endCxn id="107" idx="1"/>
          </p:cNvCxnSpPr>
          <p:nvPr>
            <p:custDataLst>
              <p:tags r:id="rId89"/>
            </p:custDataLst>
          </p:nvPr>
        </p:nvCxnSpPr>
        <p:spPr>
          <a:xfrm flipV="1">
            <a:off x="2535743" y="4328897"/>
            <a:ext cx="6978032" cy="5923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8451271-DF84-EB2F-E88F-2189C2701298}"/>
              </a:ext>
            </a:extLst>
          </p:cNvPr>
          <p:cNvCxnSpPr>
            <a:endCxn id="13" idx="3"/>
          </p:cNvCxnSpPr>
          <p:nvPr>
            <p:custDataLst>
              <p:tags r:id="rId90"/>
            </p:custDataLst>
          </p:nvPr>
        </p:nvCxnSpPr>
        <p:spPr>
          <a:xfrm flipH="1">
            <a:off x="540714" y="2291658"/>
            <a:ext cx="853607" cy="25767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DF8F-18DD-D47D-7BD1-044455596323}"/>
              </a:ext>
            </a:extLst>
          </p:cNvPr>
          <p:cNvCxnSpPr>
            <a:endCxn id="13" idx="3"/>
          </p:cNvCxnSpPr>
          <p:nvPr>
            <p:custDataLst>
              <p:tags r:id="rId91"/>
            </p:custDataLst>
          </p:nvPr>
        </p:nvCxnSpPr>
        <p:spPr>
          <a:xfrm flipH="1" flipV="1">
            <a:off x="540713" y="2549331"/>
            <a:ext cx="1742003" cy="1713620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D637DF-7987-2A60-2DF1-737D83AD8219}"/>
              </a:ext>
            </a:extLst>
          </p:cNvPr>
          <p:cNvCxnSpPr>
            <a:endCxn id="13" idx="3"/>
          </p:cNvCxnSpPr>
          <p:nvPr>
            <p:custDataLst>
              <p:tags r:id="rId92"/>
            </p:custDataLst>
          </p:nvPr>
        </p:nvCxnSpPr>
        <p:spPr>
          <a:xfrm flipH="1">
            <a:off x="540714" y="2233797"/>
            <a:ext cx="2595639" cy="31553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441430E-2644-8940-0A03-93482CC458A6}"/>
              </a:ext>
            </a:extLst>
          </p:cNvPr>
          <p:cNvCxnSpPr>
            <a:endCxn id="13" idx="3"/>
          </p:cNvCxnSpPr>
          <p:nvPr>
            <p:custDataLst>
              <p:tags r:id="rId93"/>
            </p:custDataLst>
          </p:nvPr>
        </p:nvCxnSpPr>
        <p:spPr>
          <a:xfrm flipH="1" flipV="1">
            <a:off x="540713" y="2549331"/>
            <a:ext cx="1132115" cy="5552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643AB7F-ABE7-900F-B842-9A7ED6AA0FF3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 flipH="1" flipV="1">
            <a:off x="562081" y="2549331"/>
            <a:ext cx="2358544" cy="50182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A222859-EDA1-170D-C4FA-522657900C5B}"/>
              </a:ext>
            </a:extLst>
          </p:cNvPr>
          <p:cNvCxnSpPr>
            <a:stCxn id="79" idx="1"/>
            <a:endCxn id="13" idx="3"/>
          </p:cNvCxnSpPr>
          <p:nvPr>
            <p:custDataLst>
              <p:tags r:id="rId95"/>
            </p:custDataLst>
          </p:nvPr>
        </p:nvCxnSpPr>
        <p:spPr>
          <a:xfrm flipH="1">
            <a:off x="540714" y="2241600"/>
            <a:ext cx="4459501" cy="3077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511999E-E046-9052-2DFC-EFFC28A48989}"/>
              </a:ext>
            </a:extLst>
          </p:cNvPr>
          <p:cNvCxnSpPr>
            <a:stCxn id="86" idx="1"/>
            <a:endCxn id="13" idx="3"/>
          </p:cNvCxnSpPr>
          <p:nvPr>
            <p:custDataLst>
              <p:tags r:id="rId96"/>
            </p:custDataLst>
          </p:nvPr>
        </p:nvCxnSpPr>
        <p:spPr>
          <a:xfrm flipH="1">
            <a:off x="540714" y="2244101"/>
            <a:ext cx="6201533" cy="3052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33D2D6-84C9-875E-5F7D-08FDC9EEE9C9}"/>
              </a:ext>
            </a:extLst>
          </p:cNvPr>
          <p:cNvCxnSpPr>
            <a:stCxn id="70" idx="1"/>
            <a:endCxn id="13" idx="3"/>
          </p:cNvCxnSpPr>
          <p:nvPr>
            <p:custDataLst>
              <p:tags r:id="rId97"/>
            </p:custDataLst>
          </p:nvPr>
        </p:nvCxnSpPr>
        <p:spPr>
          <a:xfrm flipH="1" flipV="1">
            <a:off x="540714" y="2549331"/>
            <a:ext cx="5268460" cy="127155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95517A-353B-73E8-43AF-E6751D8C6A2F}"/>
              </a:ext>
            </a:extLst>
          </p:cNvPr>
          <p:cNvCxnSpPr>
            <a:endCxn id="13" idx="3"/>
          </p:cNvCxnSpPr>
          <p:nvPr>
            <p:custDataLst>
              <p:tags r:id="rId98"/>
            </p:custDataLst>
          </p:nvPr>
        </p:nvCxnSpPr>
        <p:spPr>
          <a:xfrm flipH="1" flipV="1">
            <a:off x="540713" y="2549331"/>
            <a:ext cx="4703755" cy="5552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DE88795-97E7-6397-EF91-1CE32055E97C}"/>
              </a:ext>
            </a:extLst>
          </p:cNvPr>
          <p:cNvCxnSpPr>
            <a:endCxn id="13" idx="3"/>
          </p:cNvCxnSpPr>
          <p:nvPr>
            <p:custDataLst>
              <p:tags r:id="rId99"/>
            </p:custDataLst>
          </p:nvPr>
        </p:nvCxnSpPr>
        <p:spPr>
          <a:xfrm flipH="1" flipV="1">
            <a:off x="540714" y="2549331"/>
            <a:ext cx="6046769" cy="183916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67BD064-8531-D958-30D9-F908DCFD9932}"/>
              </a:ext>
            </a:extLst>
          </p:cNvPr>
          <p:cNvCxnSpPr>
            <a:stCxn id="13" idx="3"/>
          </p:cNvCxnSpPr>
          <p:nvPr>
            <p:custDataLst>
              <p:tags r:id="rId100"/>
            </p:custDataLst>
          </p:nvPr>
        </p:nvCxnSpPr>
        <p:spPr>
          <a:xfrm>
            <a:off x="540714" y="2549332"/>
            <a:ext cx="4062233" cy="1439409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E4CA2EC-E444-A259-D686-28C823B00D19}"/>
              </a:ext>
            </a:extLst>
          </p:cNvPr>
          <p:cNvCxnSpPr>
            <a:stCxn id="13" idx="3"/>
            <a:endCxn id="95" idx="1"/>
          </p:cNvCxnSpPr>
          <p:nvPr>
            <p:custDataLst>
              <p:tags r:id="rId101"/>
            </p:custDataLst>
          </p:nvPr>
        </p:nvCxnSpPr>
        <p:spPr>
          <a:xfrm flipV="1">
            <a:off x="540714" y="2241600"/>
            <a:ext cx="8239701" cy="3077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047CE4-BE25-0568-BACE-4744238CCE20}"/>
              </a:ext>
            </a:extLst>
          </p:cNvPr>
          <p:cNvCxnSpPr>
            <a:stCxn id="13" idx="3"/>
            <a:endCxn id="101" idx="1"/>
          </p:cNvCxnSpPr>
          <p:nvPr>
            <p:custDataLst>
              <p:tags r:id="rId102"/>
            </p:custDataLst>
          </p:nvPr>
        </p:nvCxnSpPr>
        <p:spPr>
          <a:xfrm flipV="1">
            <a:off x="540714" y="2244101"/>
            <a:ext cx="9981733" cy="30523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D83F3D-8815-66B0-4BE3-63628F4F0F84}"/>
              </a:ext>
            </a:extLst>
          </p:cNvPr>
          <p:cNvCxnSpPr>
            <a:stCxn id="13" idx="3"/>
            <a:endCxn id="107" idx="0"/>
          </p:cNvCxnSpPr>
          <p:nvPr>
            <p:custDataLst>
              <p:tags r:id="rId103"/>
            </p:custDataLst>
          </p:nvPr>
        </p:nvCxnSpPr>
        <p:spPr>
          <a:xfrm>
            <a:off x="540714" y="2549331"/>
            <a:ext cx="9143788" cy="1611708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41D57EF-2674-909A-C96D-F6F6657D88A8}"/>
              </a:ext>
            </a:extLst>
          </p:cNvPr>
          <p:cNvCxnSpPr>
            <a:stCxn id="13" idx="3"/>
          </p:cNvCxnSpPr>
          <p:nvPr>
            <p:custDataLst>
              <p:tags r:id="rId104"/>
            </p:custDataLst>
          </p:nvPr>
        </p:nvCxnSpPr>
        <p:spPr>
          <a:xfrm>
            <a:off x="540714" y="2549332"/>
            <a:ext cx="8566369" cy="39433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7588224-90CA-8C67-D406-67D2AC9112C4}"/>
              </a:ext>
            </a:extLst>
          </p:cNvPr>
          <p:cNvCxnSpPr>
            <a:stCxn id="13" idx="3"/>
          </p:cNvCxnSpPr>
          <p:nvPr>
            <p:custDataLst>
              <p:tags r:id="rId105"/>
            </p:custDataLst>
          </p:nvPr>
        </p:nvCxnSpPr>
        <p:spPr>
          <a:xfrm>
            <a:off x="540713" y="2549332"/>
            <a:ext cx="9704072" cy="58152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524B98-9D15-C45C-ED45-FD5D065A2FAA}"/>
              </a:ext>
            </a:extLst>
          </p:cNvPr>
          <p:cNvCxnSpPr>
            <a:stCxn id="13" idx="3"/>
          </p:cNvCxnSpPr>
          <p:nvPr>
            <p:custDataLst>
              <p:tags r:id="rId106"/>
            </p:custDataLst>
          </p:nvPr>
        </p:nvCxnSpPr>
        <p:spPr>
          <a:xfrm>
            <a:off x="540714" y="2549331"/>
            <a:ext cx="3926613" cy="177956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8B1049F-F975-0431-2B39-3CD003B438C1}"/>
              </a:ext>
            </a:extLst>
          </p:cNvPr>
          <p:cNvCxnSpPr>
            <a:stCxn id="13" idx="3"/>
          </p:cNvCxnSpPr>
          <p:nvPr>
            <p:custDataLst>
              <p:tags r:id="rId107"/>
            </p:custDataLst>
          </p:nvPr>
        </p:nvCxnSpPr>
        <p:spPr>
          <a:xfrm>
            <a:off x="540714" y="2549332"/>
            <a:ext cx="6717837" cy="1439409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EEED87-5DDC-F8A3-2E87-51072DC8C402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4282610" y="1024888"/>
            <a:ext cx="3489228" cy="5256269"/>
          </a:xfrm>
          <a:prstGeom prst="rect">
            <a:avLst/>
          </a:prstGeom>
          <a:solidFill>
            <a:srgbClr val="7A7A7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496605F-06BE-A553-7803-5CEC3B090858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8009634" y="1011467"/>
            <a:ext cx="3600316" cy="5256269"/>
          </a:xfrm>
          <a:prstGeom prst="rect">
            <a:avLst/>
          </a:prstGeom>
          <a:solidFill>
            <a:srgbClr val="7A7A7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8B60FDB-133E-7FC3-F6A3-60141BC7920A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602120" y="1026783"/>
            <a:ext cx="3539925" cy="5256269"/>
          </a:xfrm>
          <a:prstGeom prst="rect">
            <a:avLst/>
          </a:prstGeom>
          <a:solidFill>
            <a:srgbClr val="7A7A7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38" name="Google Shape;420;p34">
            <a:extLst>
              <a:ext uri="{FF2B5EF4-FFF2-40B4-BE49-F238E27FC236}">
                <a16:creationId xmlns:a16="http://schemas.microsoft.com/office/drawing/2014/main" id="{3ED3D716-9E21-5B62-9530-35DCAA3BF1DD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11696484" y="1011467"/>
            <a:ext cx="319901" cy="3690496"/>
          </a:xfrm>
          <a:prstGeom prst="rect">
            <a:avLst/>
          </a:prstGeom>
          <a:solidFill>
            <a:srgbClr val="134B5E">
              <a:lumMod val="60000"/>
              <a:lumOff val="40000"/>
            </a:srgb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>
                <a:solidFill>
                  <a:schemeClr val="tx2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CORE  </a:t>
            </a:r>
          </a:p>
          <a:p>
            <a:pPr algn="ctr"/>
            <a:r>
              <a:rPr lang="pl-PL">
                <a:solidFill>
                  <a:schemeClr val="tx2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LAYER</a:t>
            </a:r>
            <a:endParaRPr>
              <a:solidFill>
                <a:schemeClr val="tx2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001715-34E6-DB23-5BDE-F3015B823D6C}"/>
              </a:ext>
            </a:extLst>
          </p:cNvPr>
          <p:cNvGrpSpPr/>
          <p:nvPr>
            <p:custDataLst>
              <p:tags r:id="rId112"/>
            </p:custDataLst>
          </p:nvPr>
        </p:nvGrpSpPr>
        <p:grpSpPr>
          <a:xfrm>
            <a:off x="3319587" y="4718163"/>
            <a:ext cx="5577526" cy="1102461"/>
            <a:chOff x="3752678" y="5121657"/>
            <a:chExt cx="5577526" cy="110246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DC5F20-E669-3A4E-C2AB-7FF31ECFC9C8}"/>
                </a:ext>
              </a:extLst>
            </p:cNvPr>
            <p:cNvGrpSpPr/>
            <p:nvPr/>
          </p:nvGrpSpPr>
          <p:grpSpPr>
            <a:xfrm>
              <a:off x="3752678" y="5142891"/>
              <a:ext cx="5577526" cy="1081227"/>
              <a:chOff x="1718735" y="3744551"/>
              <a:chExt cx="4091290" cy="793114"/>
            </a:xfrm>
          </p:grpSpPr>
          <p:grpSp>
            <p:nvGrpSpPr>
              <p:cNvPr id="144" name="Google Shape;461;p34">
                <a:extLst>
                  <a:ext uri="{FF2B5EF4-FFF2-40B4-BE49-F238E27FC236}">
                    <a16:creationId xmlns:a16="http://schemas.microsoft.com/office/drawing/2014/main" id="{5B78BB8F-3DB3-46E9-3141-90F6521F3B23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091290" cy="793114"/>
                <a:chOff x="4206020" y="5712440"/>
                <a:chExt cx="5455049" cy="1057483"/>
              </a:xfrm>
            </p:grpSpPr>
            <p:grpSp>
              <p:nvGrpSpPr>
                <p:cNvPr id="147" name="Google Shape;462;p34">
                  <a:extLst>
                    <a:ext uri="{FF2B5EF4-FFF2-40B4-BE49-F238E27FC236}">
                      <a16:creationId xmlns:a16="http://schemas.microsoft.com/office/drawing/2014/main" id="{12243A14-C56F-945C-63DB-D8BDD353CBF9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157" name="Google Shape;463;p34">
                    <a:extLst>
                      <a:ext uri="{FF2B5EF4-FFF2-40B4-BE49-F238E27FC236}">
                        <a16:creationId xmlns:a16="http://schemas.microsoft.com/office/drawing/2014/main" id="{9AB4095A-4E12-E68D-A42B-12369513B0C7}"/>
                      </a:ext>
                    </a:extLst>
                  </p:cNvPr>
                  <p:cNvPicPr preferRelativeResize="0"/>
                  <p:nvPr/>
                </p:nvPicPr>
                <p:blipFill>
                  <a:blip r:embed="rId129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8" name="Google Shape;464;p34">
                    <a:extLst>
                      <a:ext uri="{FF2B5EF4-FFF2-40B4-BE49-F238E27FC236}">
                        <a16:creationId xmlns:a16="http://schemas.microsoft.com/office/drawing/2014/main" id="{BB95C45B-AFC5-8B4D-81D8-47AF3A700672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REMOTE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USER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8" name="Google Shape;465;p34">
                  <a:extLst>
                    <a:ext uri="{FF2B5EF4-FFF2-40B4-BE49-F238E27FC236}">
                      <a16:creationId xmlns:a16="http://schemas.microsoft.com/office/drawing/2014/main" id="{1DC95E1A-AC8A-9464-F54F-0E91A850C183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155" name="Google Shape;466;p34">
                    <a:extLst>
                      <a:ext uri="{FF2B5EF4-FFF2-40B4-BE49-F238E27FC236}">
                        <a16:creationId xmlns:a16="http://schemas.microsoft.com/office/drawing/2014/main" id="{77E43B82-48C0-2CDC-F047-17F15070E85E}"/>
                      </a:ext>
                    </a:extLst>
                  </p:cNvPr>
                  <p:cNvPicPr preferRelativeResize="0"/>
                  <p:nvPr/>
                </p:nvPicPr>
                <p:blipFill>
                  <a:blip r:embed="rId130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6" name="Google Shape;467;p34">
                    <a:extLst>
                      <a:ext uri="{FF2B5EF4-FFF2-40B4-BE49-F238E27FC236}">
                        <a16:creationId xmlns:a16="http://schemas.microsoft.com/office/drawing/2014/main" id="{4FA2CC4F-BA37-7BEF-3F3D-D8B7454A47A0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BRANCH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OFFICES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9" name="Google Shape;468;p34">
                  <a:extLst>
                    <a:ext uri="{FF2B5EF4-FFF2-40B4-BE49-F238E27FC236}">
                      <a16:creationId xmlns:a16="http://schemas.microsoft.com/office/drawing/2014/main" id="{AD7C720C-13F7-69D3-6822-0D85AA8A7537}"/>
                    </a:ext>
                  </a:extLst>
                </p:cNvPr>
                <p:cNvGrpSpPr/>
                <p:nvPr/>
              </p:nvGrpSpPr>
              <p:grpSpPr>
                <a:xfrm>
                  <a:off x="5189619" y="5712440"/>
                  <a:ext cx="964368" cy="1057483"/>
                  <a:chOff x="5556097" y="5712439"/>
                  <a:chExt cx="964368" cy="1057483"/>
                </a:xfrm>
              </p:grpSpPr>
              <p:pic>
                <p:nvPicPr>
                  <p:cNvPr id="153" name="Google Shape;469;p34">
                    <a:extLst>
                      <a:ext uri="{FF2B5EF4-FFF2-40B4-BE49-F238E27FC236}">
                        <a16:creationId xmlns:a16="http://schemas.microsoft.com/office/drawing/2014/main" id="{343453DD-3CBB-F7B6-F423-AC8727666B83}"/>
                      </a:ext>
                    </a:extLst>
                  </p:cNvPr>
                  <p:cNvPicPr preferRelativeResize="0"/>
                  <p:nvPr/>
                </p:nvPicPr>
                <p:blipFill>
                  <a:blip r:embed="rId131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4" name="Google Shape;470;p34">
                    <a:extLst>
                      <a:ext uri="{FF2B5EF4-FFF2-40B4-BE49-F238E27FC236}">
                        <a16:creationId xmlns:a16="http://schemas.microsoft.com/office/drawing/2014/main" id="{77B5D312-BCDC-1884-18E9-E30069F945CB}"/>
                      </a:ext>
                    </a:extLst>
                  </p:cNvPr>
                  <p:cNvSpPr txBox="1"/>
                  <p:nvPr/>
                </p:nvSpPr>
                <p:spPr>
                  <a:xfrm>
                    <a:off x="5556097" y="6339036"/>
                    <a:ext cx="964368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ON-PREM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DATA CENTER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oogle Shape;480;p34">
                  <a:extLst>
                    <a:ext uri="{FF2B5EF4-FFF2-40B4-BE49-F238E27FC236}">
                      <a16:creationId xmlns:a16="http://schemas.microsoft.com/office/drawing/2014/main" id="{E148AE8C-9C0A-035B-7401-422F1973CF04}"/>
                    </a:ext>
                  </a:extLst>
                </p:cNvPr>
                <p:cNvGrpSpPr/>
                <p:nvPr/>
              </p:nvGrpSpPr>
              <p:grpSpPr>
                <a:xfrm>
                  <a:off x="9172091" y="5789245"/>
                  <a:ext cx="488978" cy="845142"/>
                  <a:chOff x="9789137" y="5770892"/>
                  <a:chExt cx="488978" cy="845142"/>
                </a:xfrm>
              </p:grpSpPr>
              <p:pic>
                <p:nvPicPr>
                  <p:cNvPr id="151" name="Google Shape;481;p34">
                    <a:extLst>
                      <a:ext uri="{FF2B5EF4-FFF2-40B4-BE49-F238E27FC236}">
                        <a16:creationId xmlns:a16="http://schemas.microsoft.com/office/drawing/2014/main" id="{56167423-FEC3-20BE-C9A5-B701A7A8EF68}"/>
                      </a:ext>
                    </a:extLst>
                  </p:cNvPr>
                  <p:cNvPicPr preferRelativeResize="0"/>
                  <p:nvPr/>
                </p:nvPicPr>
                <p:blipFill>
                  <a:blip r:embed="rId132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89137" y="5770892"/>
                    <a:ext cx="488978" cy="488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2" name="Google Shape;482;p34">
                    <a:extLst>
                      <a:ext uri="{FF2B5EF4-FFF2-40B4-BE49-F238E27FC236}">
                        <a16:creationId xmlns:a16="http://schemas.microsoft.com/office/drawing/2014/main" id="{4F84A495-6123-20C2-DB28-BB0B51CCABAD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370" y="6339036"/>
                    <a:ext cx="406523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75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/>
                        <a:sym typeface="Calibri" panose="020F0502020204030204"/>
                      </a:rPr>
                      <a:t>IoT</a:t>
                    </a:r>
                    <a:endParaRPr kumimoji="0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tropolis" pitchFamily="2" charset="77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145" name="Google Shape;472;p34">
                <a:extLst>
                  <a:ext uri="{FF2B5EF4-FFF2-40B4-BE49-F238E27FC236}">
                    <a16:creationId xmlns:a16="http://schemas.microsoft.com/office/drawing/2014/main" id="{6B32EBD1-72DD-EBDB-5EE8-9A70ABCD1556}"/>
                  </a:ext>
                </a:extLst>
              </p:cNvPr>
              <p:cNvPicPr preferRelativeResize="0"/>
              <p:nvPr/>
            </p:nvPicPr>
            <p:blipFill>
              <a:blip r:embed="rId130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473;p34">
                <a:extLst>
                  <a:ext uri="{FF2B5EF4-FFF2-40B4-BE49-F238E27FC236}">
                    <a16:creationId xmlns:a16="http://schemas.microsoft.com/office/drawing/2014/main" id="{F3220C7E-7175-4D67-AB4C-37C2F9316455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751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/>
                    <a:sym typeface="Calibri" panose="020F0502020204030204"/>
                  </a:rPr>
                  <a:t>Vendors/Partners</a:t>
                </a: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ropolis" pitchFamily="2" charset="77"/>
                  <a:ea typeface="+mn-ea"/>
                  <a:cs typeface="+mn-cs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B93CC04-FC1B-61AD-0CA6-321FB70D0899}"/>
                </a:ext>
              </a:extLst>
            </p:cNvPr>
            <p:cNvGrpSpPr/>
            <p:nvPr/>
          </p:nvGrpSpPr>
          <p:grpSpPr>
            <a:xfrm>
              <a:off x="7891185" y="5121657"/>
              <a:ext cx="774043" cy="911456"/>
              <a:chOff x="367931" y="5375596"/>
              <a:chExt cx="774043" cy="911456"/>
            </a:xfrm>
          </p:grpSpPr>
          <p:pic>
            <p:nvPicPr>
              <p:cNvPr id="142" name="Google Shape;478;p34">
                <a:extLst>
                  <a:ext uri="{FF2B5EF4-FFF2-40B4-BE49-F238E27FC236}">
                    <a16:creationId xmlns:a16="http://schemas.microsoft.com/office/drawing/2014/main" id="{67AF5129-CD7F-5BCD-3903-09143E1F178F}"/>
                  </a:ext>
                </a:extLst>
              </p:cNvPr>
              <p:cNvPicPr preferRelativeResize="0"/>
              <p:nvPr/>
            </p:nvPicPr>
            <p:blipFill>
              <a:blip r:embed="rId131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479;p34">
                <a:extLst>
                  <a:ext uri="{FF2B5EF4-FFF2-40B4-BE49-F238E27FC236}">
                    <a16:creationId xmlns:a16="http://schemas.microsoft.com/office/drawing/2014/main" id="{AAFA558D-F029-77BD-B9C5-69EE07580CC9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774043" cy="283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751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/>
                    <a:sym typeface="Calibri" panose="020F0502020204030204"/>
                  </a:rPr>
                  <a:t>INTERNET</a:t>
                </a: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ropolis" pitchFamily="2" charset="77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DE0BBF16-27EA-401E-B400-D6227EA53F99}" type="slidenum">
              <a:rPr lang="en-US" smtClean="0"/>
              <a:t>4</a:t>
            </a:fld>
            <a:endParaRPr lang="en-US"/>
          </a:p>
        </p:txBody>
      </p:sp>
      <p:sp>
        <p:nvSpPr>
          <p:cNvPr id="1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C0CFE0-89FA-56CB-C857-C1413C60BC1B}"/>
              </a:ext>
            </a:extLst>
          </p:cNvPr>
          <p:cNvSpPr/>
          <p:nvPr/>
        </p:nvSpPr>
        <p:spPr>
          <a:xfrm rot="20188067">
            <a:off x="1212897" y="1773238"/>
            <a:ext cx="1514028" cy="2938261"/>
          </a:xfrm>
          <a:prstGeom prst="ellipse">
            <a:avLst/>
          </a:prstGeom>
          <a:ln w="38100">
            <a:solidFill>
              <a:srgbClr val="00B0F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DA6B9F-3370-5D25-09CE-D1BEE2EB2162}"/>
              </a:ext>
            </a:extLst>
          </p:cNvPr>
          <p:cNvSpPr/>
          <p:nvPr/>
        </p:nvSpPr>
        <p:spPr>
          <a:xfrm rot="1800000">
            <a:off x="2168556" y="1826858"/>
            <a:ext cx="1514028" cy="2938261"/>
          </a:xfrm>
          <a:prstGeom prst="ellipse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1FDF58-1C47-A024-444C-F5D0194B2824}"/>
              </a:ext>
            </a:extLst>
          </p:cNvPr>
          <p:cNvSpPr/>
          <p:nvPr/>
        </p:nvSpPr>
        <p:spPr>
          <a:xfrm rot="18345867">
            <a:off x="2669861" y="3465618"/>
            <a:ext cx="769782" cy="2631717"/>
          </a:xfrm>
          <a:prstGeom prst="ellipse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1B81E-78E0-8ED3-5D3F-8A9D41997B17}"/>
              </a:ext>
            </a:extLst>
          </p:cNvPr>
          <p:cNvSpPr/>
          <p:nvPr/>
        </p:nvSpPr>
        <p:spPr>
          <a:xfrm rot="1800000">
            <a:off x="5776398" y="1476790"/>
            <a:ext cx="1514028" cy="2938261"/>
          </a:xfrm>
          <a:prstGeom prst="ellipse">
            <a:avLst/>
          </a:prstGeom>
          <a:ln w="38100">
            <a:solidFill>
              <a:srgbClr val="00B0F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5CB9D8-C074-2C59-E083-729C71D4E4E7}"/>
              </a:ext>
            </a:extLst>
          </p:cNvPr>
          <p:cNvSpPr/>
          <p:nvPr/>
        </p:nvSpPr>
        <p:spPr>
          <a:xfrm rot="725192">
            <a:off x="5539272" y="3357891"/>
            <a:ext cx="769782" cy="2631717"/>
          </a:xfrm>
          <a:prstGeom prst="ellipse">
            <a:avLst/>
          </a:prstGeom>
          <a:ln w="38100">
            <a:solidFill>
              <a:srgbClr val="00B0F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38E86D-2E98-3351-E233-337F33561537}"/>
              </a:ext>
            </a:extLst>
          </p:cNvPr>
          <p:cNvSpPr/>
          <p:nvPr/>
        </p:nvSpPr>
        <p:spPr>
          <a:xfrm rot="20188067">
            <a:off x="8587813" y="1744506"/>
            <a:ext cx="1514028" cy="2938261"/>
          </a:xfrm>
          <a:prstGeom prst="ellipse">
            <a:avLst/>
          </a:prstGeom>
          <a:ln w="38100">
            <a:solidFill>
              <a:srgbClr val="00B0F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EFC83D-314A-E6C9-CD85-C22D741D5B9D}"/>
              </a:ext>
            </a:extLst>
          </p:cNvPr>
          <p:cNvSpPr/>
          <p:nvPr/>
        </p:nvSpPr>
        <p:spPr>
          <a:xfrm rot="1800000">
            <a:off x="9474544" y="1806502"/>
            <a:ext cx="1514028" cy="2938261"/>
          </a:xfrm>
          <a:prstGeom prst="ellipse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30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D84185-5F50-E928-6755-F847F6EBA0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" y="2673922"/>
            <a:ext cx="7609508" cy="3254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898955B-DC1B-D56A-2F1A-6079B1B4538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Order of Operations for activating the Network Segmentation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52D97448-8E15-3593-56C3-A6B7F7B122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379" y="864522"/>
            <a:ext cx="7123950" cy="1804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134B5E"/>
              </a:buClr>
              <a:buFont typeface="+mj-lt"/>
              <a:buAutoNum type="arabicParenR"/>
            </a:pPr>
            <a:r>
              <a:rPr lang="it-IT" err="1"/>
              <a:t>Enable Network Segmentation on the relevant Transit Gateway(s)</a:t>
            </a:r>
          </a:p>
          <a:p>
            <a:pPr marL="342900" indent="-342900">
              <a:buClr>
                <a:srgbClr val="134B5E"/>
              </a:buClr>
              <a:buFont typeface="+mj-lt"/>
              <a:buAutoNum type="arabicParenR"/>
            </a:pPr>
            <a:r>
              <a:rPr lang="it-IT"/>
              <a:t>Create Network Domains (aka Segments)</a:t>
            </a:r>
          </a:p>
          <a:p>
            <a:pPr marL="342900" indent="-342900">
              <a:buClr>
                <a:srgbClr val="134B5E"/>
              </a:buClr>
              <a:buFont typeface="+mj-lt"/>
              <a:buAutoNum type="arabicParenR"/>
            </a:pPr>
            <a:r>
              <a:rPr lang="it-IT"/>
              <a:t>Associate Spoke Gateways and/or Site2Cloud connections to the Network Domains</a:t>
            </a:r>
          </a:p>
          <a:p>
            <a:pPr marL="342900" indent="-342900">
              <a:buClr>
                <a:srgbClr val="134B5E"/>
              </a:buClr>
              <a:buFont typeface="+mj-lt"/>
              <a:buAutoNum type="arabicParenR"/>
            </a:pPr>
            <a:r>
              <a:rPr lang="it-IT" err="1"/>
              <a:t>Apply the Connection Policy (</a:t>
            </a:r>
            <a:r>
              <a:rPr lang="it-IT" i="1"/>
              <a:t>optional</a:t>
            </a:r>
            <a:r>
              <a:rPr lang="it-IT"/>
              <a:t>)</a:t>
            </a:r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</p:txBody>
      </p:sp>
      <p:sp>
        <p:nvSpPr>
          <p:cNvPr id="34" name="Google Shape;420;p34">
            <a:extLst>
              <a:ext uri="{FF2B5EF4-FFF2-40B4-BE49-F238E27FC236}">
                <a16:creationId xmlns:a16="http://schemas.microsoft.com/office/drawing/2014/main" id="{EDE00C36-B273-2EA4-EC91-BAD09964C0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1036" y="3314429"/>
            <a:ext cx="4383932" cy="180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35" name="Google Shape;419;p34">
            <a:extLst>
              <a:ext uri="{FF2B5EF4-FFF2-40B4-BE49-F238E27FC236}">
                <a16:creationId xmlns:a16="http://schemas.microsoft.com/office/drawing/2014/main" id="{D2802C1A-EED4-ADC3-402A-E4B475F6CA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51036" y="1552634"/>
            <a:ext cx="4383932" cy="1511383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5E7FA4-2C4B-DFCD-440C-AE87970696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9637" y="5138776"/>
            <a:ext cx="532680" cy="532680"/>
          </a:xfrm>
          <a:prstGeom prst="rect">
            <a:avLst/>
          </a:prstGeom>
        </p:spPr>
      </p:pic>
      <p:sp>
        <p:nvSpPr>
          <p:cNvPr id="37" name="Rounded Rectangle 76">
            <a:extLst>
              <a:ext uri="{FF2B5EF4-FFF2-40B4-BE49-F238E27FC236}">
                <a16:creationId xmlns:a16="http://schemas.microsoft.com/office/drawing/2014/main" id="{D2553800-A9AA-26E6-43B4-C66A13C9497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86947" y="3906440"/>
            <a:ext cx="1343786" cy="1099140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38" name="Rounded Rectangle 92">
            <a:extLst>
              <a:ext uri="{FF2B5EF4-FFF2-40B4-BE49-F238E27FC236}">
                <a16:creationId xmlns:a16="http://schemas.microsoft.com/office/drawing/2014/main" id="{617F5305-65C4-65E8-AB11-E94F78EC9B3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901906" y="1878877"/>
            <a:ext cx="1109617" cy="86672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A4CA8C-3B8C-F686-E80F-6D5280551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127126" y="1948970"/>
            <a:ext cx="1077752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PROD1</a:t>
            </a:r>
          </a:p>
        </p:txBody>
      </p:sp>
      <p:pic>
        <p:nvPicPr>
          <p:cNvPr id="40" name="Picture 4" descr="Image result for aws vpc">
            <a:extLst>
              <a:ext uri="{FF2B5EF4-FFF2-40B4-BE49-F238E27FC236}">
                <a16:creationId xmlns:a16="http://schemas.microsoft.com/office/drawing/2014/main" id="{C3D601E4-ADA1-68C9-19A8-2B9AC5960E97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036" y="1786355"/>
            <a:ext cx="536986" cy="5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B97AB52-0678-FEBE-9A27-8344C2193A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955749" y="2282138"/>
            <a:ext cx="237871" cy="23787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2A0934B-FE55-39AF-3439-3E89267B456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310344" y="2263002"/>
            <a:ext cx="237871" cy="23787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FA37C9B-A048-F6FA-AFFC-DD9CA168E6E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689251" y="2276146"/>
            <a:ext cx="237871" cy="23787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5B4C537B-F053-4764-9166-F524DC7CA41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110925" y="2678076"/>
            <a:ext cx="246745" cy="24773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4F34E45-5A65-6C05-9EA1-F0109F3334B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934194" y="2595942"/>
            <a:ext cx="246745" cy="24773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76BEED6-ACF8-4545-37F0-C2041F12D2BF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418711" y="4584041"/>
            <a:ext cx="344935" cy="339141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B57241E-6538-C741-C307-E06E3F55D94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295000" y="4692812"/>
            <a:ext cx="344935" cy="339141"/>
          </a:xfrm>
          <a:prstGeom prst="rect">
            <a:avLst/>
          </a:prstGeom>
        </p:spPr>
      </p:pic>
      <p:sp>
        <p:nvSpPr>
          <p:cNvPr id="48" name="Rounded Rectangle 128">
            <a:extLst>
              <a:ext uri="{FF2B5EF4-FFF2-40B4-BE49-F238E27FC236}">
                <a16:creationId xmlns:a16="http://schemas.microsoft.com/office/drawing/2014/main" id="{3025E364-6E45-3C68-0885-6C10120433A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338774" y="1900817"/>
            <a:ext cx="1109617" cy="86672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8AFCA2-D52E-0632-9511-F706407C60E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583230" y="1941414"/>
            <a:ext cx="959232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PROD2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A2FA71C-E996-E5C4-83A1-93F85F30CFA8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081697" y="2259009"/>
            <a:ext cx="237871" cy="23787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3059F94-8F32-F29B-5AC3-093BDC8E7824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382679" y="2264865"/>
            <a:ext cx="237871" cy="237871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CA29250-1030-C9E5-2297-DAE043179A0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754446" y="2269207"/>
            <a:ext cx="237871" cy="23787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0711E64-ADA8-5700-E9DE-EC261B3449D1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544739" y="2599843"/>
            <a:ext cx="246745" cy="247733"/>
          </a:xfrm>
          <a:prstGeom prst="rect">
            <a:avLst/>
          </a:prstGeom>
        </p:spPr>
      </p:pic>
      <p:pic>
        <p:nvPicPr>
          <p:cNvPr id="54" name="Picture 4" descr="Image result for aws vpc">
            <a:extLst>
              <a:ext uri="{FF2B5EF4-FFF2-40B4-BE49-F238E27FC236}">
                <a16:creationId xmlns:a16="http://schemas.microsoft.com/office/drawing/2014/main" id="{E8162F1B-4F04-7F1C-834C-4F593737B62E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581" y="3813993"/>
            <a:ext cx="536986" cy="5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0CB92-20E2-737C-04FE-B1848C10DA59}"/>
              </a:ext>
            </a:extLst>
          </p:cNvPr>
          <p:cNvCxnSpPr>
            <a:stCxn id="47" idx="0"/>
            <a:endCxn id="53" idx="2"/>
          </p:cNvCxnSpPr>
          <p:nvPr>
            <p:custDataLst>
              <p:tags r:id="rId25"/>
            </p:custDataLst>
          </p:nvPr>
        </p:nvCxnSpPr>
        <p:spPr>
          <a:xfrm flipV="1">
            <a:off x="8467468" y="2847576"/>
            <a:ext cx="1200644" cy="1845236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47">
            <a:extLst>
              <a:ext uri="{FF2B5EF4-FFF2-40B4-BE49-F238E27FC236}">
                <a16:creationId xmlns:a16="http://schemas.microsoft.com/office/drawing/2014/main" id="{F357F3CE-B999-4D95-C79A-3E0FE15FD6B0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907831" y="1906026"/>
            <a:ext cx="1109617" cy="86672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595D5D-7A32-7866-A59A-A333A2D4CD18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1143201" y="1937397"/>
            <a:ext cx="959232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TEST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BE430F4F-DE32-5BA0-5600-1265BEC89701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034486" y="2282137"/>
            <a:ext cx="237871" cy="23787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4277C449-1FAC-1DD4-2062-76880FC0634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363561" y="2284254"/>
            <a:ext cx="237871" cy="237871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9F8D4A9-CE98-240E-78F2-830756F70DAD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708496" y="2276145"/>
            <a:ext cx="237871" cy="237871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619C6F0-0D44-9E32-9383-C47FB1DCBFD8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184330" y="2580411"/>
            <a:ext cx="246745" cy="247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FB7FABB-9CA1-467C-1AAD-3FE6DEE12A82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101915" y="2644835"/>
            <a:ext cx="246745" cy="247733"/>
          </a:xfrm>
          <a:prstGeom prst="rect">
            <a:avLst/>
          </a:prstGeom>
        </p:spPr>
      </p:pic>
      <p:pic>
        <p:nvPicPr>
          <p:cNvPr id="66" name="Picture 4" descr="Image result for aws vpc">
            <a:extLst>
              <a:ext uri="{FF2B5EF4-FFF2-40B4-BE49-F238E27FC236}">
                <a16:creationId xmlns:a16="http://schemas.microsoft.com/office/drawing/2014/main" id="{CC02FF74-B53F-00AD-27BC-38B59A01BA85}"/>
              </a:ext>
            </a:extLst>
          </p:cNvPr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7111" y="1786355"/>
            <a:ext cx="536986" cy="5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Image result for aws vpc">
            <a:extLst>
              <a:ext uri="{FF2B5EF4-FFF2-40B4-BE49-F238E27FC236}">
                <a16:creationId xmlns:a16="http://schemas.microsoft.com/office/drawing/2014/main" id="{F4460D7E-663A-5A48-6259-F379C6E4C3EE}"/>
              </a:ext>
            </a:extLst>
          </p:cNvPr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7956" y="1799308"/>
            <a:ext cx="536986" cy="5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D77D6F-E684-565B-9CE2-FD7EDBA2D6C9}"/>
              </a:ext>
            </a:extLst>
          </p:cNvPr>
          <p:cNvCxnSpPr>
            <a:stCxn id="47" idx="3"/>
            <a:endCxn id="63" idx="1"/>
          </p:cNvCxnSpPr>
          <p:nvPr>
            <p:custDataLst>
              <p:tags r:id="rId35"/>
            </p:custDataLst>
          </p:nvPr>
        </p:nvCxnSpPr>
        <p:spPr>
          <a:xfrm flipV="1">
            <a:off x="8639935" y="2768702"/>
            <a:ext cx="2461980" cy="2093681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83B4F3-F74C-927E-3E79-C2824AF8497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444002" y="2578945"/>
            <a:ext cx="6296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10.1.1.0/24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4D0B21-3F45-00A7-29B7-E8DEE234DFA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833818" y="2598064"/>
            <a:ext cx="6497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10.1.2.0/24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6C6352-FA5E-E8F8-6D5B-4C89EF8207F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1429166" y="2593130"/>
            <a:ext cx="657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10.1.3.0/24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82DDB1-7377-45F7-EC39-3469CABAA6D0}"/>
              </a:ext>
            </a:extLst>
          </p:cNvPr>
          <p:cNvCxnSpPr>
            <a:stCxn id="47" idx="0"/>
            <a:endCxn id="44" idx="2"/>
          </p:cNvCxnSpPr>
          <p:nvPr>
            <p:custDataLst>
              <p:tags r:id="rId39"/>
            </p:custDataLst>
          </p:nvPr>
        </p:nvCxnSpPr>
        <p:spPr>
          <a:xfrm flipH="1" flipV="1">
            <a:off x="8234298" y="2925809"/>
            <a:ext cx="233170" cy="1767003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0C2C34-8248-5B30-1E21-E9531A0D736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77724" y="6106485"/>
            <a:ext cx="11592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PATH: </a:t>
            </a:r>
            <a:r>
              <a:rPr lang="en-US"/>
              <a:t>COPILOT &gt; Cloud Fabric &gt; Gateways &gt; Transit Gateways &gt; s</a:t>
            </a:r>
            <a:r>
              <a:rPr lang="en-US">
                <a:ea typeface="Calibri" panose="020F0502020204030204" pitchFamily="34" charset="0"/>
                <a:cs typeface="Calibri Light"/>
              </a:rPr>
              <a:t>elect the relevant GW</a:t>
            </a:r>
            <a:r>
              <a:rPr lang="en-US"/>
              <a:t> &gt; </a:t>
            </a:r>
            <a:r>
              <a:rPr lang="en-US" b="1"/>
              <a:t>Route DB </a:t>
            </a:r>
            <a:r>
              <a:rPr lang="en-US"/>
              <a:t>(equivalent of RIB)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83800-3A27-CE6A-B3C1-21C641CB5E1B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869462" y="4543554"/>
            <a:ext cx="9592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b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 VPC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5CDBA-6843-B2C5-95ED-21E7B256233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00377" y="5102667"/>
            <a:ext cx="2530847" cy="152329"/>
          </a:xfrm>
          <a:prstGeom prst="rect">
            <a:avLst/>
          </a:prstGeom>
          <a:noFill/>
          <a:ln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2A099-EB8D-AB21-45F4-D5AA542F39F0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00376" y="5361429"/>
            <a:ext cx="2530845" cy="150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22BA4B-A948-880F-6E5A-91B41CBE023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00376" y="5646004"/>
            <a:ext cx="2530845" cy="140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985E8B-8BF4-D7CC-F103-44317157754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688673" y="3855331"/>
            <a:ext cx="705662" cy="4318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F8BA3287-00FC-5F8C-C616-55B27F8E117E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2483798" y="3933143"/>
            <a:ext cx="499802" cy="277933"/>
          </a:xfrm>
          <a:prstGeom prst="leftArrow">
            <a:avLst>
              <a:gd name="adj1" fmla="val 50000"/>
              <a:gd name="adj2" fmla="val 6175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7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D256AE41-6A24-4005-AB65-C78031F4447D}" type="slidenum">
              <a:rPr lang="en-US" smtClean="0"/>
              <a:t>5</a:t>
            </a:fld>
            <a:endParaRPr lang="en-US"/>
          </a:p>
        </p:txBody>
      </p:sp>
      <p:sp>
        <p:nvSpPr>
          <p:cNvPr id="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A31E0F-9021-7328-81B9-D0C403ADDD65}"/>
              </a:ext>
            </a:extLst>
          </p:cNvPr>
          <p:cNvSpPr/>
          <p:nvPr/>
        </p:nvSpPr>
        <p:spPr>
          <a:xfrm rot="21153039">
            <a:off x="7924769" y="2287913"/>
            <a:ext cx="728910" cy="2433056"/>
          </a:xfrm>
          <a:prstGeom prst="ellipse">
            <a:avLst/>
          </a:prstGeom>
          <a:ln w="38100">
            <a:solidFill>
              <a:srgbClr val="00B0F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C62160-E51E-2D0C-E004-0A497153EC2E}"/>
              </a:ext>
            </a:extLst>
          </p:cNvPr>
          <p:cNvSpPr/>
          <p:nvPr/>
        </p:nvSpPr>
        <p:spPr>
          <a:xfrm rot="1800000">
            <a:off x="8864171" y="2347599"/>
            <a:ext cx="543229" cy="2520633"/>
          </a:xfrm>
          <a:prstGeom prst="ellipse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51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7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1408EE6-049F-25EA-671B-8931CCDB900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Multiple Routing Domains on the Transit GW</a:t>
            </a:r>
          </a:p>
        </p:txBody>
      </p:sp>
      <p:sp>
        <p:nvSpPr>
          <p:cNvPr id="17" name="Google Shape;420;p34">
            <a:extLst>
              <a:ext uri="{FF2B5EF4-FFF2-40B4-BE49-F238E27FC236}">
                <a16:creationId xmlns:a16="http://schemas.microsoft.com/office/drawing/2014/main" id="{4F80BF6B-D2AF-F4A7-DEE1-34FAB587FE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99339" y="2652266"/>
            <a:ext cx="4449475" cy="2246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18" name="Google Shape;419;p34">
            <a:extLst>
              <a:ext uri="{FF2B5EF4-FFF2-40B4-BE49-F238E27FC236}">
                <a16:creationId xmlns:a16="http://schemas.microsoft.com/office/drawing/2014/main" id="{DFE8061D-BA66-AE63-2104-A44DC1CDC1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99339" y="890471"/>
            <a:ext cx="4449476" cy="1995196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78633D-D4A1-F58F-3730-71808CDC42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9942" y="4280614"/>
            <a:ext cx="597157" cy="597157"/>
          </a:xfrm>
          <a:prstGeom prst="rect">
            <a:avLst/>
          </a:prstGeom>
        </p:spPr>
      </p:pic>
      <p:sp>
        <p:nvSpPr>
          <p:cNvPr id="20" name="Rounded Rectangle 76">
            <a:extLst>
              <a:ext uri="{FF2B5EF4-FFF2-40B4-BE49-F238E27FC236}">
                <a16:creationId xmlns:a16="http://schemas.microsoft.com/office/drawing/2014/main" id="{2A9CE42C-A751-FA32-0F5E-0222006F7A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138140" y="3244277"/>
            <a:ext cx="1506440" cy="1450988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21" name="Rounded Rectangle 92">
            <a:extLst>
              <a:ext uri="{FF2B5EF4-FFF2-40B4-BE49-F238E27FC236}">
                <a16:creationId xmlns:a16="http://schemas.microsoft.com/office/drawing/2014/main" id="{C530FF5B-1E12-2734-511D-B594244EC31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81443" y="1216714"/>
            <a:ext cx="1243927" cy="114417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6EB1A-737D-E497-1583-1FC506A9F74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351680" y="1297607"/>
            <a:ext cx="10753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23" name="Picture 4" descr="Image result for aws vpc">
            <a:extLst>
              <a:ext uri="{FF2B5EF4-FFF2-40B4-BE49-F238E27FC236}">
                <a16:creationId xmlns:a16="http://schemas.microsoft.com/office/drawing/2014/main" id="{BC29BCE8-5AB9-2E1E-81F1-32825902A9C2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885" y="1124192"/>
            <a:ext cx="601984" cy="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17E84D4-DEA8-EEE2-45B2-9ECDD0C4651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40804" y="1619975"/>
            <a:ext cx="266663" cy="26666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7C0E3B4-EC15-9CB1-108F-8038E50772F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95399" y="1600839"/>
            <a:ext cx="266663" cy="2666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3567AE-E184-72C7-4EBA-9ADDA4C2883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874306" y="1613983"/>
            <a:ext cx="266663" cy="26666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D5A0FEE-D10E-D6DD-AA8A-EE3B9718B22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294906" y="2015913"/>
            <a:ext cx="276611" cy="27771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E87ADB-776D-9E11-42E5-9AFBEAA046B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118175" y="1933779"/>
            <a:ext cx="276611" cy="27771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312699D-C3AF-DAAE-2A76-0DA8FA6118F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90806" y="3921878"/>
            <a:ext cx="386687" cy="38019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71C845B-7243-FA51-833C-6D18A96C325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467095" y="4030649"/>
            <a:ext cx="386687" cy="380192"/>
          </a:xfrm>
          <a:prstGeom prst="rect">
            <a:avLst/>
          </a:prstGeom>
        </p:spPr>
      </p:pic>
      <p:sp>
        <p:nvSpPr>
          <p:cNvPr id="31" name="Rounded Rectangle 128">
            <a:extLst>
              <a:ext uri="{FF2B5EF4-FFF2-40B4-BE49-F238E27FC236}">
                <a16:creationId xmlns:a16="http://schemas.microsoft.com/office/drawing/2014/main" id="{4F204F27-5961-305E-6F39-6AA2C034968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418311" y="1238654"/>
            <a:ext cx="1243927" cy="114417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221396-9C1E-1A27-C620-7B4F883128B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759082" y="1281559"/>
            <a:ext cx="10753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D08159A4-E8BF-4B0E-84E8-01A1B65306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302041" y="1573381"/>
            <a:ext cx="266663" cy="26666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CCD500-24A8-B0C6-C8D7-50CEF8A81602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466237" y="1612973"/>
            <a:ext cx="266663" cy="26666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81DB6C5D-F42A-9591-AA65-337CE77DD8E3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39501" y="1607044"/>
            <a:ext cx="266663" cy="26666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5F8FCB06-73F7-0CCE-6094-2C036D1A44E4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952907" y="1960693"/>
            <a:ext cx="276611" cy="277719"/>
          </a:xfrm>
          <a:prstGeom prst="rect">
            <a:avLst/>
          </a:prstGeom>
        </p:spPr>
      </p:pic>
      <p:pic>
        <p:nvPicPr>
          <p:cNvPr id="37" name="Picture 4" descr="Image result for aws vpc">
            <a:extLst>
              <a:ext uri="{FF2B5EF4-FFF2-40B4-BE49-F238E27FC236}">
                <a16:creationId xmlns:a16="http://schemas.microsoft.com/office/drawing/2014/main" id="{F28E04CA-C215-F11D-CD43-51E478312EC4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5430" y="3151830"/>
            <a:ext cx="601984" cy="5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8E93FF-EAE3-2557-9E3C-0760CBB80A1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544727" y="3321294"/>
            <a:ext cx="1072555" cy="318100"/>
          </a:xfrm>
          <a:prstGeom prst="rect">
            <a:avLst/>
          </a:prstGeom>
          <a:solidFill>
            <a:srgbClr val="D54102">
              <a:alpha val="68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40211B-BC92-3320-0BFA-BDE25823078B}"/>
              </a:ext>
            </a:extLst>
          </p:cNvPr>
          <p:cNvCxnSpPr>
            <a:stCxn id="30" idx="0"/>
          </p:cNvCxnSpPr>
          <p:nvPr>
            <p:custDataLst>
              <p:tags r:id="rId24"/>
            </p:custDataLst>
          </p:nvPr>
        </p:nvCxnSpPr>
        <p:spPr>
          <a:xfrm flipV="1">
            <a:off x="7660439" y="2168982"/>
            <a:ext cx="1414198" cy="1861667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47">
            <a:extLst>
              <a:ext uri="{FF2B5EF4-FFF2-40B4-BE49-F238E27FC236}">
                <a16:creationId xmlns:a16="http://schemas.microsoft.com/office/drawing/2014/main" id="{24EDD401-3626-CC12-C722-7664803C43C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987368" y="1243863"/>
            <a:ext cx="1243927" cy="114417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EDACE-C34B-CCEF-4120-4F9EE69A640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330508" y="1286806"/>
            <a:ext cx="10753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3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9D95AB5-D7DD-3101-7076-729DF7C10F74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014083" y="1608947"/>
            <a:ext cx="266663" cy="26666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000E1CF-3D97-887C-3308-A97D39A89AA2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424737" y="1610516"/>
            <a:ext cx="266663" cy="26666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B523712-E283-3F28-EA7A-7DB19F0B0616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803363" y="1612677"/>
            <a:ext cx="266663" cy="26666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3C78160-9E6B-C291-013C-EAD1A7EBF738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368311" y="1918248"/>
            <a:ext cx="276611" cy="277719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F052E27-F56F-709B-0251-0D26E2292A02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285896" y="1982672"/>
            <a:ext cx="276611" cy="277719"/>
          </a:xfrm>
          <a:prstGeom prst="rect">
            <a:avLst/>
          </a:prstGeom>
        </p:spPr>
      </p:pic>
      <p:pic>
        <p:nvPicPr>
          <p:cNvPr id="48" name="Picture 4" descr="Image result for aws vpc">
            <a:extLst>
              <a:ext uri="{FF2B5EF4-FFF2-40B4-BE49-F238E27FC236}">
                <a16:creationId xmlns:a16="http://schemas.microsoft.com/office/drawing/2014/main" id="{630142BD-42A6-859B-AB7C-1820659B93C8}"/>
              </a:ext>
            </a:extLst>
          </p:cNvPr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5960" y="1124192"/>
            <a:ext cx="601984" cy="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aws vpc">
            <a:extLst>
              <a:ext uri="{FF2B5EF4-FFF2-40B4-BE49-F238E27FC236}">
                <a16:creationId xmlns:a16="http://schemas.microsoft.com/office/drawing/2014/main" id="{02A84B3E-3C57-AB8B-7BFD-EDAEE71BB207}"/>
              </a:ext>
            </a:extLst>
          </p:cNvPr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6805" y="1137145"/>
            <a:ext cx="601984" cy="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A30397-9A38-FD5D-7BD3-CDFEE2BD056A}"/>
              </a:ext>
            </a:extLst>
          </p:cNvPr>
          <p:cNvCxnSpPr>
            <a:stCxn id="30" idx="3"/>
            <a:endCxn id="46" idx="1"/>
          </p:cNvCxnSpPr>
          <p:nvPr>
            <p:custDataLst>
              <p:tags r:id="rId34"/>
            </p:custDataLst>
          </p:nvPr>
        </p:nvCxnSpPr>
        <p:spPr>
          <a:xfrm flipV="1">
            <a:off x="7853782" y="2121532"/>
            <a:ext cx="2432114" cy="2099213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8B837F-2FF4-F28D-3D98-D2BE4F25678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669935" y="2188547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10.1.1.0/24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17AC5E-0CAD-36BE-CCEF-FF4322DD43E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126804" y="2191275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10.1.2.0/24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7C6C70-A451-9A21-E087-5C9D1F19A92F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0673445" y="2197440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10.1.3.0/24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821DED-E9E8-EFA9-9AFD-F184E050CE92}"/>
              </a:ext>
            </a:extLst>
          </p:cNvPr>
          <p:cNvCxnSpPr>
            <a:stCxn id="30" idx="0"/>
          </p:cNvCxnSpPr>
          <p:nvPr>
            <p:custDataLst>
              <p:tags r:id="rId38"/>
            </p:custDataLst>
          </p:nvPr>
        </p:nvCxnSpPr>
        <p:spPr>
          <a:xfrm flipH="1" flipV="1">
            <a:off x="7334895" y="2183083"/>
            <a:ext cx="325544" cy="1847566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E40571F-3BE0-794E-B7A9-8F772DC5D969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506279" y="4878485"/>
            <a:ext cx="6266028" cy="16860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34B5E"/>
              </a:buClr>
            </a:pPr>
            <a:r>
              <a:rPr lang="en-US" sz="1500">
                <a:ea typeface="Calibri" panose="020F0502020204030204" pitchFamily="34" charset="0"/>
                <a:cs typeface="Calibri Light"/>
              </a:rPr>
              <a:t>A single Spoke gateway or a Cluster of Spoke Gateways can be associated to a unique domain!</a:t>
            </a:r>
          </a:p>
          <a:p>
            <a:pPr>
              <a:buClr>
                <a:srgbClr val="134B5E"/>
              </a:buClr>
            </a:pPr>
            <a:r>
              <a:rPr lang="en-US" sz="1500" b="1"/>
              <a:t>PATH: </a:t>
            </a:r>
            <a:r>
              <a:rPr lang="en-US" sz="1500"/>
              <a:t>COPILOT &gt; Cloud Fabric &gt; Gateways &gt; Transit Gateways &gt; s</a:t>
            </a:r>
            <a:r>
              <a:rPr lang="en-US" sz="1500">
                <a:ea typeface="Calibri" panose="020F0502020204030204" pitchFamily="34" charset="0"/>
                <a:cs typeface="Calibri Light"/>
              </a:rPr>
              <a:t>elect the relevant GW</a:t>
            </a:r>
            <a:r>
              <a:rPr lang="en-US" sz="1500"/>
              <a:t> &gt; </a:t>
            </a:r>
            <a:r>
              <a:rPr lang="en-US" sz="1500" b="1"/>
              <a:t>Gateway Routes </a:t>
            </a:r>
            <a:r>
              <a:rPr lang="en-US" sz="1500"/>
              <a:t>and then filter based on the network domain (i.e. VRF)</a:t>
            </a:r>
          </a:p>
          <a:p>
            <a:pPr marL="0" indent="0">
              <a:buClr>
                <a:srgbClr val="134B5E"/>
              </a:buClr>
              <a:buNone/>
            </a:pPr>
            <a:r>
              <a:rPr lang="en-US" sz="1500"/>
              <a:t>CAVEAT: The specific Network Domain view (aka vrf) is only available on the Transit GW. The Spoke GW has only the main routing table (aka grt).</a:t>
            </a:r>
          </a:p>
          <a:p>
            <a:pPr>
              <a:buClr>
                <a:srgbClr val="134B5E"/>
              </a:buClr>
            </a:pPr>
            <a:endParaRPr lang="en-US">
              <a:ea typeface="Calibri" panose="020F0502020204030204" pitchFamily="34" charset="0"/>
              <a:cs typeface="Calibri Light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370ACDE-6983-7C68-8525-E480CF699C93}"/>
              </a:ext>
            </a:extLst>
          </p:cNvPr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3" y="946873"/>
            <a:ext cx="5032977" cy="2794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682B185-EB1F-19DF-2C98-D23BEDA74831}"/>
              </a:ext>
            </a:extLst>
          </p:cNvPr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3" y="3921878"/>
            <a:ext cx="5045673" cy="2399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BFE23C2-8714-4565-9517-48BA37267DD5}" type="slidenum">
              <a:rPr lang="en-US" smtClean="0"/>
              <a:t>6</a:t>
            </a:fld>
            <a:endParaRPr lang="en-US"/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9DF392-41FD-64E3-E1A3-74FFAC9F225B}"/>
              </a:ext>
            </a:extLst>
          </p:cNvPr>
          <p:cNvSpPr/>
          <p:nvPr/>
        </p:nvSpPr>
        <p:spPr>
          <a:xfrm rot="20948221">
            <a:off x="7124781" y="1621826"/>
            <a:ext cx="772732" cy="3211907"/>
          </a:xfrm>
          <a:prstGeom prst="ellipse">
            <a:avLst/>
          </a:prstGeom>
          <a:ln w="38100">
            <a:solidFill>
              <a:srgbClr val="00B0F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8151A9-67F0-E7B0-613A-BB68B6F1BF27}"/>
              </a:ext>
            </a:extLst>
          </p:cNvPr>
          <p:cNvSpPr/>
          <p:nvPr/>
        </p:nvSpPr>
        <p:spPr>
          <a:xfrm rot="1800000">
            <a:off x="8111698" y="1540587"/>
            <a:ext cx="615598" cy="3327519"/>
          </a:xfrm>
          <a:prstGeom prst="ellipse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90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0;p34">
            <a:extLst>
              <a:ext uri="{FF2B5EF4-FFF2-40B4-BE49-F238E27FC236}">
                <a16:creationId xmlns:a16="http://schemas.microsoft.com/office/drawing/2014/main" id="{E38D10A5-1AC4-1ECC-FA5C-C93A3BDE139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75458" y="3163956"/>
            <a:ext cx="4565034" cy="2246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sp>
        <p:nvSpPr>
          <p:cNvPr id="3" name="Google Shape;419;p34">
            <a:extLst>
              <a:ext uri="{FF2B5EF4-FFF2-40B4-BE49-F238E27FC236}">
                <a16:creationId xmlns:a16="http://schemas.microsoft.com/office/drawing/2014/main" id="{E4085926-D7EF-2A14-34D8-869AB0704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375458" y="1402161"/>
            <a:ext cx="4565034" cy="1995196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5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 </a:t>
            </a:r>
            <a:endParaRPr sz="1051">
              <a:solidFill>
                <a:schemeClr val="lt1"/>
              </a:solidFill>
              <a:latin typeface="Metropolis" pitchFamily="2" charset="77"/>
              <a:ea typeface="Calibri" panose="020F0502020204030204"/>
              <a:cs typeface="Calibri"/>
              <a:sym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81843-DCCF-CC08-EC9B-74EFEFD386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4946" y="5350038"/>
            <a:ext cx="597157" cy="597157"/>
          </a:xfrm>
          <a:prstGeom prst="rect">
            <a:avLst/>
          </a:prstGeom>
        </p:spPr>
      </p:pic>
      <p:sp>
        <p:nvSpPr>
          <p:cNvPr id="5" name="Rounded Rectangle 76">
            <a:extLst>
              <a:ext uri="{FF2B5EF4-FFF2-40B4-BE49-F238E27FC236}">
                <a16:creationId xmlns:a16="http://schemas.microsoft.com/office/drawing/2014/main" id="{54E16F9D-7FD4-3C5C-38AF-D4EAD18DBCC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29002" y="3758177"/>
            <a:ext cx="1506440" cy="1450988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6" name="Rounded Rectangle 92">
            <a:extLst>
              <a:ext uri="{FF2B5EF4-FFF2-40B4-BE49-F238E27FC236}">
                <a16:creationId xmlns:a16="http://schemas.microsoft.com/office/drawing/2014/main" id="{942FEF3C-593B-D852-4FF2-40C8FC92F24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73120" y="1728404"/>
            <a:ext cx="1243927" cy="1144176"/>
          </a:xfrm>
          <a:prstGeom prst="roundRect">
            <a:avLst>
              <a:gd name="adj" fmla="val 7452"/>
            </a:avLst>
          </a:prstGeom>
          <a:solidFill>
            <a:srgbClr val="D54102">
              <a:lumMod val="20000"/>
              <a:lumOff val="8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AA2EE-F6C9-4BD2-7F58-C3495F8DCBE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43357" y="1809297"/>
            <a:ext cx="10753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8" name="Picture 4" descr="Image result for aws vpc">
            <a:extLst>
              <a:ext uri="{FF2B5EF4-FFF2-40B4-BE49-F238E27FC236}">
                <a16:creationId xmlns:a16="http://schemas.microsoft.com/office/drawing/2014/main" id="{93020E10-722A-A39B-1B2E-34CC622F4D75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1562" y="1635882"/>
            <a:ext cx="601984" cy="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EA5B9E-2B6D-8793-8070-C35708BBE85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886583" y="2527603"/>
            <a:ext cx="276611" cy="2777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9C3F58-CBC6-5E31-FB5D-7559DDD0133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709852" y="2445469"/>
            <a:ext cx="276611" cy="27771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7F0FB6C-B01F-7074-500A-9F7E0A870DB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22379" y="4463603"/>
            <a:ext cx="386687" cy="38019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93AFC7F-5FD4-1CB1-DA37-8AE0F539E44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365619" y="4583262"/>
            <a:ext cx="386687" cy="380192"/>
          </a:xfrm>
          <a:prstGeom prst="rect">
            <a:avLst/>
          </a:prstGeom>
        </p:spPr>
      </p:pic>
      <p:sp>
        <p:nvSpPr>
          <p:cNvPr id="16" name="Rounded Rectangle 128">
            <a:extLst>
              <a:ext uri="{FF2B5EF4-FFF2-40B4-BE49-F238E27FC236}">
                <a16:creationId xmlns:a16="http://schemas.microsoft.com/office/drawing/2014/main" id="{F85D473B-EDD8-DA9A-20CA-09BA57F9B9B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09988" y="1750344"/>
            <a:ext cx="1243927" cy="1144176"/>
          </a:xfrm>
          <a:prstGeom prst="roundRect">
            <a:avLst>
              <a:gd name="adj" fmla="val 7452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867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622D1E-3C79-EF9A-0CA9-20273A42428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50759" y="1793249"/>
            <a:ext cx="10753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8FA217C-A52B-0D5A-B13A-496B9C016E8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44584" y="2472383"/>
            <a:ext cx="276611" cy="2777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E0A6123-EFBA-8A05-FA63-6AA41C53F1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324577" y="3932438"/>
            <a:ext cx="1063211" cy="318100"/>
          </a:xfrm>
          <a:prstGeom prst="rect">
            <a:avLst/>
          </a:prstGeom>
          <a:solidFill>
            <a:srgbClr val="D54102">
              <a:alpha val="68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pic>
        <p:nvPicPr>
          <p:cNvPr id="22" name="Picture 4" descr="Image result for aws vpc">
            <a:extLst>
              <a:ext uri="{FF2B5EF4-FFF2-40B4-BE49-F238E27FC236}">
                <a16:creationId xmlns:a16="http://schemas.microsoft.com/office/drawing/2014/main" id="{712AD9DF-8ED4-EE31-1522-40774742F871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1358" y="3598929"/>
            <a:ext cx="601984" cy="5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274D25-3853-9353-6BD6-0B54F1A6579F}"/>
              </a:ext>
            </a:extLst>
          </p:cNvPr>
          <p:cNvCxnSpPr>
            <a:stCxn id="15" idx="0"/>
            <a:endCxn id="21" idx="2"/>
          </p:cNvCxnSpPr>
          <p:nvPr>
            <p:custDataLst>
              <p:tags r:id="rId17"/>
            </p:custDataLst>
          </p:nvPr>
        </p:nvCxnSpPr>
        <p:spPr>
          <a:xfrm flipV="1">
            <a:off x="9558963" y="2750102"/>
            <a:ext cx="123927" cy="183316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47">
            <a:extLst>
              <a:ext uri="{FF2B5EF4-FFF2-40B4-BE49-F238E27FC236}">
                <a16:creationId xmlns:a16="http://schemas.microsoft.com/office/drawing/2014/main" id="{F1C95CE4-8A49-8A3E-310D-6CC2E1FAD88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579045" y="1755553"/>
            <a:ext cx="1243927" cy="1144176"/>
          </a:xfrm>
          <a:prstGeom prst="roundRect">
            <a:avLst>
              <a:gd name="adj" fmla="val 7452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1219139"/>
            <a:r>
              <a:rPr lang="en-US" sz="1867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867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C21C9D-08C2-4014-14A5-B23A105153E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922185" y="1798496"/>
            <a:ext cx="10753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Spoke VPC 3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AA2A617C-467C-BD75-419E-01902C01B59C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59988" y="2429938"/>
            <a:ext cx="276611" cy="27771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2F43218-A084-9867-C51D-09082BBE1F22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877573" y="2494362"/>
            <a:ext cx="276611" cy="277719"/>
          </a:xfrm>
          <a:prstGeom prst="rect">
            <a:avLst/>
          </a:prstGeom>
        </p:spPr>
      </p:pic>
      <p:pic>
        <p:nvPicPr>
          <p:cNvPr id="33" name="Picture 4" descr="Image result for aws vpc">
            <a:extLst>
              <a:ext uri="{FF2B5EF4-FFF2-40B4-BE49-F238E27FC236}">
                <a16:creationId xmlns:a16="http://schemas.microsoft.com/office/drawing/2014/main" id="{0EB7700E-8DC9-E071-1D1C-0B4B3B182DCF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7637" y="1635882"/>
            <a:ext cx="601984" cy="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aws vpc">
            <a:extLst>
              <a:ext uri="{FF2B5EF4-FFF2-40B4-BE49-F238E27FC236}">
                <a16:creationId xmlns:a16="http://schemas.microsoft.com/office/drawing/2014/main" id="{4FB4255A-8A6A-9E0C-A248-36541D03AA4D}"/>
              </a:ext>
            </a:extLst>
          </p:cNvPr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8482" y="1648835"/>
            <a:ext cx="601984" cy="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7103EA-D274-AE9F-8B0D-FFBC7B7D2781}"/>
              </a:ext>
            </a:extLst>
          </p:cNvPr>
          <p:cNvCxnSpPr>
            <a:stCxn id="15" idx="0"/>
            <a:endCxn id="31" idx="1"/>
          </p:cNvCxnSpPr>
          <p:nvPr>
            <p:custDataLst>
              <p:tags r:id="rId24"/>
            </p:custDataLst>
          </p:nvPr>
        </p:nvCxnSpPr>
        <p:spPr>
          <a:xfrm flipV="1">
            <a:off x="9558963" y="2633222"/>
            <a:ext cx="1318610" cy="195004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6E0116-6D49-4E0E-8111-E634323ACDC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226331" y="2700812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10.1.1.0/24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29095-B147-788E-D98F-230F08915EC1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667771" y="2711349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10.1.2.0/24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5661C-16D1-A164-4824-71802576F44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1149745" y="2702672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/>
              <a:t>10.1.3.0/24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95864-B5DE-CBFE-A5A9-63BB8C84AEA1}"/>
              </a:ext>
            </a:extLst>
          </p:cNvPr>
          <p:cNvCxnSpPr>
            <a:stCxn id="15" idx="0"/>
            <a:endCxn id="12" idx="2"/>
          </p:cNvCxnSpPr>
          <p:nvPr>
            <p:custDataLst>
              <p:tags r:id="rId28"/>
            </p:custDataLst>
          </p:nvPr>
        </p:nvCxnSpPr>
        <p:spPr>
          <a:xfrm flipH="1" flipV="1">
            <a:off x="8024889" y="2805322"/>
            <a:ext cx="1534074" cy="177794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6563202A-757C-66FA-2154-C954BB5E47C4}"/>
              </a:ext>
            </a:extLst>
          </p:cNvPr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/>
        <p:txBody>
          <a:bodyPr/>
          <a:lstStyle/>
          <a:p>
            <a:r>
              <a:rPr lang="en-US"/>
              <a:t>Connection Policy</a:t>
            </a:r>
          </a:p>
        </p:txBody>
      </p:sp>
      <p:sp>
        <p:nvSpPr>
          <p:cNvPr id="47" name="Content Placeholder 1">
            <a:extLst>
              <a:ext uri="{FF2B5EF4-FFF2-40B4-BE49-F238E27FC236}">
                <a16:creationId xmlns:a16="http://schemas.microsoft.com/office/drawing/2014/main" id="{F537C12B-8C72-A16B-0B15-D5F10F0DD1FF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41382" y="904372"/>
            <a:ext cx="7123950" cy="430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34B5E"/>
              </a:buClr>
            </a:pPr>
            <a:r>
              <a:rPr lang="it-IT"/>
              <a:t>The Connection policy allows the </a:t>
            </a:r>
            <a:r>
              <a:rPr lang="it-IT" b="1"/>
              <a:t>inter-domain</a:t>
            </a:r>
            <a:r>
              <a:rPr lang="it-IT"/>
              <a:t> communication or </a:t>
            </a:r>
            <a:r>
              <a:rPr lang="it-IT" b="1"/>
              <a:t>inter-segment</a:t>
            </a:r>
            <a:r>
              <a:rPr lang="it-IT"/>
              <a:t> communication (is akin to the </a:t>
            </a:r>
            <a:r>
              <a:rPr lang="it-IT" i="1" err="1"/>
              <a:t>vrf leaking </a:t>
            </a:r>
            <a:r>
              <a:rPr lang="it-IT"/>
              <a:t>from the MPLS technology).</a:t>
            </a:r>
          </a:p>
          <a:p>
            <a:pPr>
              <a:buClr>
                <a:srgbClr val="134B5E"/>
              </a:buClr>
            </a:pPr>
            <a:r>
              <a:rPr lang="it-IT"/>
              <a:t>The connection policy establishes a </a:t>
            </a:r>
            <a:r>
              <a:rPr lang="it-IT" b="1" err="1"/>
              <a:t>bidirectional</a:t>
            </a:r>
            <a:r>
              <a:rPr lang="it-IT"/>
              <a:t> connectivity (merging the network domains’ RTBs).</a:t>
            </a:r>
          </a:p>
          <a:p>
            <a:pPr>
              <a:buClr>
                <a:srgbClr val="134B5E"/>
              </a:buClr>
            </a:pPr>
            <a:r>
              <a:rPr lang="it-IT"/>
              <a:t>In the example on the right, there are three domains:</a:t>
            </a:r>
          </a:p>
          <a:p>
            <a:pPr lvl="1">
              <a:buClr>
                <a:srgbClr val="134B5E">
                  <a:lumMod val="60000"/>
                  <a:lumOff val="40000"/>
                </a:srgbClr>
              </a:buClr>
              <a:buFont typeface="Wingdings" panose="05000000000000000000" pitchFamily="2" charset="2"/>
              <a:buChar char="q"/>
            </a:pPr>
            <a:r>
              <a:rPr lang="it-IT"/>
              <a:t>Green</a:t>
            </a:r>
          </a:p>
          <a:p>
            <a:pPr lvl="1">
              <a:buClr>
                <a:srgbClr val="134B5E">
                  <a:lumMod val="60000"/>
                  <a:lumOff val="40000"/>
                </a:srgbClr>
              </a:buClr>
              <a:buFont typeface="Wingdings" panose="05000000000000000000" pitchFamily="2" charset="2"/>
              <a:buChar char="q"/>
            </a:pPr>
            <a:r>
              <a:rPr lang="it-IT"/>
              <a:t>Blue</a:t>
            </a:r>
          </a:p>
          <a:p>
            <a:pPr lvl="1">
              <a:buClr>
                <a:srgbClr val="134B5E">
                  <a:lumMod val="60000"/>
                  <a:lumOff val="40000"/>
                </a:srgbClr>
              </a:buClr>
              <a:buFont typeface="Wingdings" panose="05000000000000000000" pitchFamily="2" charset="2"/>
              <a:buChar char="q"/>
            </a:pPr>
            <a:r>
              <a:rPr lang="it-IT"/>
              <a:t>Yellow</a:t>
            </a:r>
          </a:p>
          <a:p>
            <a:pPr>
              <a:buClr>
                <a:srgbClr val="134B5E"/>
              </a:buClr>
            </a:pPr>
            <a:r>
              <a:rPr lang="it-IT" err="1"/>
              <a:t>If the Blue domain acts as the Shared Services Domain, </a:t>
            </a:r>
            <a:r>
              <a:rPr lang="it-IT" b="1" err="1"/>
              <a:t>It will be connected to both the GREEN domain and the YELLOW domain.</a:t>
            </a:r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  <a:p>
            <a:pPr marL="457200" lvl="1" indent="0">
              <a:buNone/>
            </a:pPr>
            <a:endParaRPr lang="it-IT" b="1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429542F-2734-FEF9-2D8D-1077BA90062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235326" y="5888092"/>
            <a:ext cx="4705166" cy="89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34B5E"/>
              </a:buClr>
            </a:pPr>
            <a:r>
              <a:rPr lang="en-US" sz="1400" b="1">
                <a:ea typeface="Calibri" panose="020F0502020204030204" pitchFamily="34" charset="0"/>
                <a:cs typeface="Calibri Light"/>
              </a:rPr>
              <a:t>CAVEAT</a:t>
            </a:r>
            <a:r>
              <a:rPr lang="en-US" sz="1400">
                <a:ea typeface="Calibri" panose="020F0502020204030204" pitchFamily="34" charset="0"/>
                <a:cs typeface="Calibri Light"/>
              </a:rPr>
              <a:t>: a connection policy can’t be applied on the main RTB (aka Global Routing Table).</a:t>
            </a:r>
          </a:p>
        </p:txBody>
      </p:sp>
      <p:pic>
        <p:nvPicPr>
          <p:cNvPr id="43" name="Picture 42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195C711F-97D9-AB84-0F72-16C6E5E0944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" y="4770783"/>
            <a:ext cx="6983549" cy="1583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0DBB76C-F935-4BA3-BA8D-55AF80E8546F}" type="slidenum">
              <a:rPr lang="en-US" smtClean="0"/>
              <a:t>7</a:t>
            </a:fld>
            <a:endParaRPr lang="en-US"/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C0B89D2-2390-53B4-8177-98F7DF45C7E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732481" y="2131665"/>
            <a:ext cx="266663" cy="26666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D61E952-A5CD-FA9E-2EC2-A5B127608BC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070340" y="2124223"/>
            <a:ext cx="266663" cy="26666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B03CEFE-C8F2-38CF-549C-45D319AE8AA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41545" y="2111009"/>
            <a:ext cx="266663" cy="26666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E7A8EA5-384A-A091-919D-6EDF5C87EFC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95818" y="2160392"/>
            <a:ext cx="266663" cy="26666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6F890D2-E575-E06D-0622-F2A14D5322D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440569" y="2160391"/>
            <a:ext cx="266663" cy="26666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EDFB886-562D-68E8-DFE1-1AC9550B0F5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851223" y="2160391"/>
            <a:ext cx="266663" cy="26666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58B1B791-7F25-4F72-D7A8-5FC689AC74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637343" y="2160391"/>
            <a:ext cx="266663" cy="26666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06A6691-DD1C-071D-29E1-93F7591F943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98974" y="2160240"/>
            <a:ext cx="266663" cy="266663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4654100-77EB-B217-E941-B355D279219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430912" y="2160240"/>
            <a:ext cx="266663" cy="26666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C445B2CD-6E92-98E5-07FA-B99FFA3EA58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951940" y="2494361"/>
            <a:ext cx="276611" cy="27771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8F5E945F-E969-6BEF-EA0C-6E797E31426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705716" y="2482011"/>
            <a:ext cx="276611" cy="277719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15C2FAE-9E05-D700-3D02-EE7FE4A272B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336756" y="4547078"/>
            <a:ext cx="276611" cy="277719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7D62BF4B-DC31-2160-AD1F-365B9DAB6D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571142" y="4547078"/>
            <a:ext cx="276611" cy="277719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3F49F42-F1CC-A790-8FD1-8B92C03FB93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854684" y="2470264"/>
            <a:ext cx="276611" cy="277719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3A720F9-FC49-4FEC-6A12-BFD6EEBC6EE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659118" y="2459101"/>
            <a:ext cx="276611" cy="277719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58C9E60-84BE-3C3E-6671-2962352AF00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534576" y="2519650"/>
            <a:ext cx="276611" cy="2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BB338-9B66-0435-C61E-9BE57E9E0281}"/>
              </a:ext>
            </a:extLst>
          </p:cNvPr>
          <p:cNvSpPr txBox="1">
            <a:spLocks/>
          </p:cNvSpPr>
          <p:nvPr/>
        </p:nvSpPr>
        <p:spPr>
          <a:xfrm>
            <a:off x="3486376" y="3137183"/>
            <a:ext cx="8343673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609D9-B184-01B6-FE78-177E282A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Tools for Operating Network Segmentation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233E4-9C78-858C-03CA-E3CDDEB74A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52F2CD9-C753-E308-45E0-1BABA3FDD1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Network Segmentation Visibility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C6A8ACE-88E0-BC26-C52E-243F7EC3795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6392" y="823513"/>
            <a:ext cx="11286537" cy="58363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34B5E"/>
              </a:buClr>
            </a:pPr>
            <a:r>
              <a:rPr lang="en-US" err="1"/>
              <a:t>CoPilot: verify the Network Domains</a:t>
            </a:r>
          </a:p>
          <a:p>
            <a:pPr marL="0" indent="0">
              <a:buClr>
                <a:srgbClr val="134B5E"/>
              </a:buClr>
              <a:buFont typeface="Arial" panose="020B0604020202020204" pitchFamily="34" charset="0"/>
              <a:buNone/>
            </a:pPr>
            <a:r>
              <a:rPr lang="en-US" b="1"/>
              <a:t>PATH: </a:t>
            </a:r>
            <a:r>
              <a:rPr lang="en-US"/>
              <a:t>COPILOT &gt; Networking &gt; Network Segmentation &gt; Network Domains</a:t>
            </a:r>
          </a:p>
          <a:p>
            <a:pPr>
              <a:buClr>
                <a:srgbClr val="134B5E"/>
              </a:buClr>
            </a:pPr>
            <a:endParaRPr lang="en-US" sz="1600"/>
          </a:p>
          <a:p>
            <a:pPr>
              <a:buClr>
                <a:srgbClr val="134B5E"/>
              </a:buClr>
            </a:pPr>
            <a:endParaRPr lang="en-US"/>
          </a:p>
          <a:p>
            <a:pPr>
              <a:buClr>
                <a:srgbClr val="134B5E"/>
              </a:buClr>
            </a:pPr>
            <a:endParaRPr lang="en-US" sz="1600"/>
          </a:p>
          <a:p>
            <a:pPr>
              <a:buClr>
                <a:srgbClr val="134B5E"/>
              </a:buClr>
            </a:pPr>
            <a:endParaRPr lang="en-US" sz="1600"/>
          </a:p>
          <a:p>
            <a:pPr marL="0" indent="0">
              <a:buClr>
                <a:srgbClr val="134B5E"/>
              </a:buClr>
              <a:buNone/>
            </a:pPr>
            <a:endParaRPr lang="en-US"/>
          </a:p>
          <a:p>
            <a:pPr>
              <a:buClr>
                <a:srgbClr val="134B5E"/>
              </a:buClr>
            </a:pPr>
            <a:endParaRPr lang="en-US" sz="1600"/>
          </a:p>
          <a:p>
            <a:pPr lvl="1"/>
            <a:endParaRPr lang="en-US" sz="14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7D06BF-B03B-9EE2-E99F-D535637629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5" y="1738309"/>
            <a:ext cx="6825974" cy="4717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C4192FF-8A11-2746-D3E5-4232F7AA91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33" y="3177412"/>
            <a:ext cx="5536096" cy="3113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5E1D1E3-BA94-4487-9C9F-80424F944DC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3719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424282-b9b4-4902-a90c-dc1b8d61e44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0f53479-9a55-4840-b33c-be5298a5a8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4ac183a-05df-401b-bac4-9a19dcbed9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3d6f4b-f42c-4842-bd71-bf4031c2549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628c18-0d38-4916-aea3-6e6aa692150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0ec61d-e403-4814-a765-ae15d440dd5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772eaa-4163-417c-a702-42d7f7e2b5f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c4d3dd8-2cd6-490e-8304-e746bef1fc6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4157a2-8ed2-4407-baad-6af0de0dd3b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7c48ea7-0c14-419f-9671-b835f9dda69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c753f6-50f8-4b67-a6a6-015d2b2f15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488bccc-3619-4811-9551-3e186e35cd3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e24516-4842-4a07-a10b-35c7dad33de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3842c0-0b01-4101-be09-3d7f37e1af9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923eae-1d73-4f3b-ad38-393a3babe22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eeb016c-102f-4b5a-aa29-b06aedd105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8daf4c-a298-44fa-808d-473fd72fd0c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c253d3-0ac6-4f82-8511-dd6826afaca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5fc7ae-4a71-4d7c-8061-13e9f1ee03b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264263-f01a-43a1-aabf-b6d9a1c5f5ab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b40a94-277f-4c82-b184-a889a841941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e8fb90-298a-42bb-ad42-50184c3b8c6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196d70-7186-418c-bbc6-19afa0dc3d4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16d010-02ab-4a55-a7f4-5360d2a0783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de9a60-297b-4c80-a872-7f42177de2f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3ee456-1ee4-4e17-a767-5cae2c33d34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5f9a30-8211-4d0d-886b-b70a093de96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563652-3f51-41d0-abb7-efb74201438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a187e44-3d0a-45d0-99d1-33fc6582d57c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78013b-07f3-465f-8b32-7eee0296bfa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86ec4b-2568-4a3a-942e-75957b4b9d9c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aeae26-c7ac-40ca-b660-18073293594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9f0886-ec36-46a9-b0ba-7d49d422edd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9b0794-478d-4dc8-aee4-29f98413ba0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f426b7-d915-47e3-a1b9-e86f9527b2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53a0c9-4ee3-4093-8e44-c2946c8a952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198fb3-cd82-4aba-9c11-e25245de1f6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9b2bbd-985c-4e47-9ac3-00706e6a522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dec16ca-9bc9-489b-95c8-79dc210754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0132ff-a988-45bd-938d-d217fb7fc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09df7b-da85-4ccd-8836-754f472415e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4f49d8-c0a6-4cb1-9c1d-5684d6c6b03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7cbc65-2280-4172-adb3-1cf420a8426b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755948-602a-488a-89c8-c97fdc8b0db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5cc619b-e5d9-4c5c-b425-d45bb0f08b5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a423f0-ef12-4a5d-80ee-5905d39fe4f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5d0e40-4132-4967-bde3-a3df5a5712d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fb8b39-fd2f-4356-90d0-c3d4a77dd04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4285d8-ff9b-4822-94d9-bbe62d03bb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1b8748c-4f79-44d8-9c99-9823bf087c7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344949-58e0-47df-b7ce-0231ac872b7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075198-9eaf-4fd8-ae22-4b4446d6e45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2f2fd6-c468-4bad-99d9-af002a0b667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526f0a-cc5f-49a9-ab7e-993ed1b5e8c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c66786-f9cb-4933-b832-81908605894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8bcd25-6e6b-4f5f-887f-f7f97de7379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ea966c-1b63-4ed4-b5f8-1c5c45d7702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724eb5-26ba-4aa0-9af9-e38b1dbb552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17dc5c-2840-4593-aceb-0983f3c33df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3f94523-e1d6-4df9-9db2-d3ab9f39d9e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0e9ae5-e62b-476c-863b-41f41d6c447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8bb05b-cac3-4d58-be5d-03e5e52dfee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fd24737-859b-4e27-a7a1-7d046abfeb5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88eaeb8-8209-425b-8d59-3c98882cdec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926589-8727-4f98-9f4c-2500346e67c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8e3706-15d0-45ae-8b71-fb340e6af2b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12ab21-53c1-4c5f-98fa-481b51c24d0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a3f93ea-ab78-4c4a-9a8c-4a4891b2c4e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569541a-5725-4b96-af97-7e09de7af79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9f70b0-4136-44f7-835f-a739fea0137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ac5cbed-c5de-4fd7-bc5c-e60fdf8c00e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aed84d-305a-4874-816d-aefaa369a00c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9eb755-9129-4bba-a883-35ebbe1469b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5fe35b9-a065-47bf-943e-cd01ae869b4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9fb774-6187-4473-8000-49957126d57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e7d6c3-d824-489b-9fad-bd615e69bb4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4bc28a-dc20-42ce-8b43-1036c68b8e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7c7879-3a25-49ca-8f44-6a320a5c37c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6087cd-8601-41c4-a101-e28475033dbb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526d15-fa22-48bf-acfe-b345346ca36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89f5736-efe8-46ed-a93e-ac1abe93e41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72e6ac-d3d2-4871-a331-780fd5a4f98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bd103b-6b51-43f1-b2c1-79e78740801c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6c8e3c-3687-4c3b-a8c7-3053e01b7d7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1fd3b9-c0f8-422e-b287-b2e619c0d86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220462-33bc-4425-a3ac-db6a9408663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0f223b-770a-4a32-914b-af62b8f0bf2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44eea8-6ed6-4425-a0a3-c6aa4ef565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ba72ea-5bd0-4528-864d-1ae4a2a7a7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5597e6-be3e-438b-87f8-56e5899464cf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606a63-78ea-4c41-bf69-0926d07018b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1154f0-961b-422f-815a-9633c49a5da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fd6b20-f0b3-4b77-9824-32729e8996f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79cbe4-e950-46d9-b017-27d5893947c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587b3ec-7541-444c-8ad4-fe2cda49e64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05a88c-dc4c-4189-8daa-fb8379452d0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ac549c-2224-4ecd-95c2-7a4203850be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148caa-6b41-4c85-b351-dcb49f9a0b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0e1b10-06fa-4a39-aa91-49e9ff7222a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e53b7c-0182-4c86-9628-ba87127494f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1d802e-e6c3-494e-9928-271913c3c80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d680ee-267d-4542-be2d-632405f8556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f7c18a-3eaa-4a4a-bdb9-b8741e68311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7bba9c-9388-43ce-b189-4bc9e84f776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8984be5-5152-4773-be73-1fefcc19aaa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da6e9e8-00a1-4300-9b25-8f0ee8b9072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95f9006-cfd6-4cc6-946a-913c384d2a6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31daf0-24c1-4042-ad43-dcfeb1e7fdc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ba2fc0-0c2b-4c78-a32f-7c8caa67030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5d38b4-dcf9-438f-acf9-77e6f1b8513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59b1724-d37a-4790-919a-b2674751369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93acc5-5dda-4b5d-9b97-7cd6f55a7e9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f31b29-712c-4792-b973-7f70613a530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527859-6370-42d7-9f5d-8564487703d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27ba55f-e525-4262-8d57-6444ef77f5c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206aa8-a8dc-4e55-b4c3-fe278d045ac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354f443-4c09-4704-9542-4080c365905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999340-d67c-4446-a59d-95753db089e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8e7a86-29ee-409c-83f7-c5fd2c6d8c5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e8e75e-7dbd-44e5-9724-a2ca15f1a41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d03e511-3a2f-4a1c-85da-83af636e91b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205696-b3cb-4249-983b-2c563f7aad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ae2884-9f0c-4822-ade3-b97d05cb62ff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4a89fd-b440-4097-b577-84fdc150e7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37ec9c-6968-41c4-86f2-1277dbb179a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8e11f1-13fe-42b6-9571-c09748043e6f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fecfe6-9528-4567-aaeb-9f20df05e6e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8bd95c-0958-4b66-9bc5-37d0c033105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f5b816-1dee-4001-8730-6b2fe807671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7d67ab-e34d-4954-9f12-99014d4c4b4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0e8e22-9efe-4a24-a017-77cc9363bd8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afe72d-c9ee-4e24-996e-239358ef349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3897ee-a5a6-45b1-ab37-c9799252a4a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f9bbcd-89f5-43ee-9aae-fb8f3ed6999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cdd0d4-e2a7-4b09-ae8a-0739cc1da1a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b10c48-bcc5-410b-8475-5adfe0d207eb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62903c-90ab-47cc-9c61-5e0f0b20ed8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07828f1-4c07-443a-8fc2-46f324e4553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6b91f3-1e19-427a-86b7-daeae4842f3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c6ee64-7262-4307-97d1-3497d9f3075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91f9b0-b483-4501-aa8a-7a6a9f0668c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8837236-0aea-46b4-9ee6-1198b1ae83b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02ed1e-605a-4d9c-89e7-6893e0e3957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f1d5b8-04d8-4ae7-9b1c-295ccd3c4f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187188-5009-48ce-9cf5-5ef99546755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15cd44-f562-404e-9398-ff5d606e919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807311-c953-4fde-b312-f5276e12ff6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8924f7-37ff-4451-8303-c8750889269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90112ae-77bb-404d-ae84-bd9a1781521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0641dfc-e844-4e2d-a327-1f2d581e633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9adc3b-3463-4c0c-88f9-c7fbbd5e1ccc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d16cb8-547d-4580-b344-daa6579e15f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378fdf-8628-4615-818a-dc553aead17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0178f18-61e1-4bb4-879e-f91c3defdff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cd0f48-ad46-4612-bef9-f79d448e097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a9ecd6-e33a-4ec3-be0e-72a1a35fad6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5b0f6d8-3a63-43d7-8349-96e20b7be46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fff55ca-a6d1-42ab-be48-6fea5c50775b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3977fd-5ec5-4370-b991-59a6a3a72cbc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5871e3-59ef-4319-8927-f4827f30010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bec3eb-22fc-4cc1-b14f-c6a2ee4e67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f3f68a-835a-4052-ba31-c88d4ea3c74b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120c71-6f2c-476f-93f9-09874ff616ef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31d89b2-d8a2-416b-8147-6ee7a9a5e93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a0c277-89cb-4913-b891-ac4740bb834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ef84e5-ac99-4c38-a512-f4297f777b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f4a139-9a65-445d-85f6-0b4c72398fb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5773f4-ba7c-4f05-831b-81d373b366b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5b7b77-4715-4b2d-bcc1-f3cd7a33be1f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9b4fbc-583e-470f-a5ce-fbff66f359d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f65bd0-5f4e-4473-915b-54066267aef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fdc731-e598-4948-bf27-8863949cb44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a75059-3c3f-47fd-a605-a6b13449cb7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cf91a8a-321e-4d94-b526-9c18b7afebbc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288dfd-25c7-4384-bc4c-fd13c638e23f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6d29d1-f7e0-42b9-b681-c0ec3799a9d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b932850-1485-49d1-ba12-b867054c249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eadd00-030b-4984-b09a-294cd005373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b54c5b-589c-469a-a6e1-92cfa535318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d0f65c-303d-411a-a047-305c263a2d6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3d634f-399d-46b5-9f7a-630f5a13d29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a285dc-2419-40aa-b1ec-8b3abf68c2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7bc984-3db5-4535-9bda-cea303cae5a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ab1e973-8319-4325-88f4-b34d51783c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ff1b29-4510-4c35-a519-5f783492240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79ee965-7a53-4cee-9996-4e9d33f46ca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84e87b-7bac-4cf1-aed8-a48fe299cbd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7bf892-7f6c-49a9-8abb-850ece71bf4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d194bd-0496-4d64-bf29-1646ddcdd2d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5fce30-1d86-42be-baea-92dfe633fe7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1bbffc-b70e-4ee6-9c6e-682de871113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835062-1594-4e7c-b7a8-0e88d78c6f3d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548000-c506-4600-87c0-b42627ee8e1b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c38aec9-c2d5-4dd1-a04b-4dadf437e61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17f825a-940e-4a66-aac4-e56566e748c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713347-4a85-41ed-bac7-5179dad41506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0a885e-3fee-470c-94a6-2d65a31e314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d1111b-68df-48b9-bc82-460bff105c2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7885973-420b-4711-b9cd-71c4e2750c0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a05263-9a5e-4dc6-a666-a05bf7d9349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99477c3-f6ad-43a8-904a-4b8ca277ab4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81c3aa3-f52f-42e9-93bf-26d1b77318d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f195f3-45f9-428d-9dbe-493a1c0c6ee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f4ae09-136e-4a9c-901b-e88659628b4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90334a-7cfb-44b1-821c-a637bc06675f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9cb3d2-3b7c-40be-b26b-adabb2d851b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d2de53-8d79-4521-bdfc-08eb51a5774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4d988f-553f-462a-8cae-1962fea2962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bd9777-2608-4bc0-a49b-575567dcf75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726d93-178a-4393-9ae0-528ef15ec6e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7b6ef75-40ef-49b4-a9bf-d8dc5d869ca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003b6e-552b-4426-8f42-fcf2d337291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385bbdd-6484-430e-9027-bdffaa8c4fab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28c41b-3786-49b0-9560-7c4a85575c5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e142f4a-47cd-4763-802a-67c59a24fb6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c10ac9-3e6f-4ff5-98a0-cf497b7f19c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d2d507-d7d7-42d3-bfdc-88ab6f592a2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0df62d-072a-4964-9257-ec0830cd482b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930b58-3b8b-4720-886a-68344fed78e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5d6e74-c0a5-4492-88f9-234e13a84bfb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e1913c-9c99-49dd-94ab-0ee12d7f5a1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313586-5b32-49cf-b51c-046b5393f0c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3d30c4-9e46-449b-9cb7-16e4d2d10f29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9045523-3824-45cb-b2ba-c585343654f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651a02-483a-43ff-9cf3-ffef7379f20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4ab313-3377-4dd6-a101-7a63f88c982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3f7f3e1-8b6a-4c6e-85f0-d194160f1c8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9be6e1f-35a7-4411-b225-238bfdf0bed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58cab9-8f95-4d55-9ee6-6ca44880af8c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b20ffe-17ee-4d30-9f2e-6da199724378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22b304-52f8-4c20-aa49-9f49481710e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ecb8c2-5f58-42a5-9dda-78ff3ac5340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454383-75e1-49a5-9272-0d98f9d62e7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c40b5a-a10c-4bdf-b330-cc124d70540b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8584fd-652e-4393-9738-9d3f70c96ed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94a855-caae-4717-ba11-eada5c0005a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586d55-11ec-40c3-92ee-4a0cff26a9d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1cbefd-f359-470a-ad3c-7275dfa2299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92d9587-21fb-448e-a5b1-d3906eee028c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9f08e7-e185-44aa-b169-0570e0cd5e2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bd17ba-6c7f-4490-a47f-fbce93e7813b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8dc6eb-7992-43ed-a72e-801662af87b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c3f6f3-5287-4f2b-bf9d-3e24b64971d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67bd33-3706-42c9-86f0-8e224def12b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e20fe0d-888c-49ec-b570-8e952ef1e70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2b14ac-19c0-42d1-b8be-416077c2a91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12faec-d943-4df9-bea3-7d016b238ff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3c8542-75f9-4c31-8274-daf946ceedd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b0dfce9-b9ad-4f46-bc7c-f4fc8542e70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a3a661-3ae8-45ab-ad8f-c073d81eca3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e4a6fd-5778-4c2c-94ef-01880245611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55a473-2d75-4c55-afac-4a64014876d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d3af68-d19e-4a49-871f-40619ce1195d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d1b52e-a23e-40b6-92b9-89f3aac1eac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a3daae-9600-4e0c-98d3-aa3409c3a3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f6ed6b-1ba4-48b7-881e-dc581fd4774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220c13-155d-4189-b0a7-7348790882cb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d0a0e7-0b7b-4044-b073-d2e25c93e49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aaffbac-b975-41a7-a5bc-af4bf2b10adb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dde78c-091c-40e3-849b-6f88976560e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3c24fb-da01-4b0e-8162-0bc4032b197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5f6b3e-ea00-4db3-a7de-688bac67c6c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951ea2f-9652-4b4d-a6e2-e2b9ee5c92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79b5f8-10bb-4651-bd09-c0acddf7a04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33f6b3-2ce9-4f02-bae4-e14b9febb49d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f562366-f1e0-4598-8ee2-5f6f6fdf48d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ae7c54-2362-4467-a9d9-42bcdf72388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ac1a7b-77e7-47b1-8bf9-478ac75788bd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b6ad00-16f6-4a01-9ebc-6e11695c8805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376a05-c767-4ec1-9428-c9a747a283ef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5de3fbd-99fc-4ea9-ab53-89a525efec2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fd6e194-d958-42e3-b297-825fb8d5512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8d0dd9-b1c1-4330-afb7-b0dedcedcde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2c58ea-96fd-4457-93b1-4d156a7a8e0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32c3135-7722-4aa0-a85e-fbe5050484bb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9f11525-243e-4160-846d-fdc1249e5ea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94d35b-af02-4031-8fa4-ffdf87cc749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ea8413-df4a-4b37-82c7-ac99c07dc479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96fbafc-fe36-4d38-b40f-6608f207df5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5ea59b9-a057-46ef-a517-925095d8efa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f1abf4-738e-48d8-b9c1-76e927a161ef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443634-ea72-4c6c-83ed-e551199b24e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2ec533-2a01-442d-9b58-e7a59f53ea0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dc3f4b-d902-4069-95ce-8f93da4ec63b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b98ff1-0759-47b0-b2b8-f24643102f1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5c0de76-5b82-4443-ac16-ede2d663855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029262-036a-4239-9bcd-9f4c022e17b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7c3543a-18dc-4baa-91ca-27d9c857a40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652b3ff-7bef-46c8-a5d9-9edf8909a49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9a9d806-8260-4a6c-9aa1-07e65d68250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496d71b-50b7-4181-a687-5bf63bee519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94fd5c3-5df5-4b9b-a501-62ae3e96c2a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1519a7d-8207-40ff-9dd2-ac447a2aa0b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13685d-9320-49b1-89c8-e872e8fe6f6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abaffc-afcc-490e-bd75-d2923a89402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35f7e4-5317-461c-a337-0458d0af67d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a7760d-391b-498b-a653-90e7883249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238fe8-72d3-4e75-906b-a7bcf397430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d7f58c-15a8-4e1d-bdaa-9c1367dde02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89e6d7-0b06-48b7-b974-313a19992da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876ba2-a386-4fba-bf2e-112b17c914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f5221c-8981-4eca-93c4-8468cb50b1a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8ba185f-1d34-4840-90b5-8c1b54b1e47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e7f15f-c2d8-45c2-b2a5-c17ed02c8c8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f6693c-f2c8-4e9e-b4dc-d116c00dafc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e4e360-87d2-486a-af23-74b948e51c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fd47d1-dfe8-43a6-a810-23303d3aa8c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06a395-323f-4c41-a91c-92e66bf724a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651274-4bcc-47f4-9929-a8fd5a1a1b1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c946ab8-3323-49a9-810a-4c46d67fb89b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aa32d2c-2fdc-4046-b857-0e64808aa7e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aa4b423-8ff6-404c-af51-998d7765cc1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f707e1-c891-4f7a-be5f-bdad0f538be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0bf680-7add-47b1-804e-de256e8c41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8e50e7-2857-411b-a89f-b62b7276fed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231ea8-505f-43be-a908-21a76e1666b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c9824c9-20e6-462b-a768-20b5bd88195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0cd8bf-005e-4cf9-80a6-8172a850af6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84f754-eaee-4590-9891-69fa3445fd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d54bbeb-5af2-4448-b962-78ca266ddb8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444a09-63e9-408a-8b25-30b3316b028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079478-8a6f-4db8-ad0a-ca411878a6e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7a521f4-978a-4ded-86ea-6743ea85493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375858-a664-4d92-af20-2b2fbde9f0e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98910d9-5cbf-4403-9581-ae4e6ac1d3d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7814b1-fafa-42fc-b904-c5953e6551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9751e1-2b41-456e-81b4-2af4eb0c3e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40383a-de9f-4479-8c54-4ac28ae7182b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14639a-0175-4784-95b2-d9f17671e53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10eb8a-98d6-47bc-8419-76e71ffd9f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bafe53-6a70-4569-9898-8702180692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f39379-c169-4b7a-b1d8-066f6aed310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76cddbb-307f-494a-90a0-0acaa2b30b8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393b9c7-9ae6-49e1-a6aa-4c4549b6914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daccde-899d-4507-b1f3-ae44c0f26d6b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f20472-db9e-40cf-826a-1fe945f5ac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78274e-899d-4acf-a396-a40f5ee4d00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ff36dc2-d09d-473a-81b4-ff437fa90e2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5780f3-3e69-4a0a-8431-2d94ba99dc4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0eca74-0405-401f-b2fa-aad2d8452ec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febaac1-7291-44c0-9646-d6e9fdbb5a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95e4f1-e605-4d40-a933-2f144203774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cac5d1-5d54-401c-8678-bfa9e9776f0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dad23c-5582-46d1-8eec-6fdc9ee0952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32a11a-0008-45bf-8944-091a42af766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7e69ca-a866-4acb-971d-a465d6816d5f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582344-f54b-4b20-8803-fb914a8eefc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17f437-959a-453e-9772-f707a272533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9dbdbd-7b88-486d-b5d1-99fbdac1561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9a0948-7968-4dd9-b9f6-0bbaa9beb6d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2049175-9063-421b-baa6-a378397c547b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64bc39-565e-4cc1-968a-1ada18b3d24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d68ecb-decd-4e5d-a47d-314fca2d41f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0ec7ae-b89d-4423-8b5c-59d30a8974f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f3de3d-a058-4297-ad1e-5d0462abd97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e1c4c2-68b4-41af-b027-7b1ebb8e51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db7030-3239-437b-a417-a9b1939d7b8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7f5ff70-f53a-42a8-8848-849e17459a8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177986-3125-4332-a3cc-d654c48a189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f20df7-8add-42b6-b606-fe0699bef34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8519813-7df8-4199-879e-d2073dbd07d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7208c1c-01a9-4a19-bb96-f4251a6652a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37877f2-b473-4e4d-a766-cecedbc7dbcb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F0B6A1-5607-4607-8EF8-A6713EF6C993}"/>
</file>

<file path=customXml/itemProps2.xml><?xml version="1.0" encoding="utf-8"?>
<ds:datastoreItem xmlns:ds="http://schemas.openxmlformats.org/officeDocument/2006/customXml" ds:itemID="{FEC2FA5B-25BF-4599-B439-22B9B9939BC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c1b601d7-f44a-4047-addf-1d4f2fe3e4d9"/>
    <ds:schemaRef ds:uri="http://purl.org/dc/terms/"/>
    <ds:schemaRef ds:uri="http://purl.org/dc/dcmitype/"/>
    <ds:schemaRef ds:uri="91030fb1-04a1-4838-b00e-95f91202428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TotalTime>131</TotalTime>
  <Words>758</Words>
  <Application>Microsoft Macintosh PowerPoint</Application>
  <PresentationFormat>Widescreen</PresentationFormat>
  <Paragraphs>213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Open Sans</vt:lpstr>
      <vt:lpstr>Wingdings</vt:lpstr>
      <vt:lpstr>Metropolis</vt:lpstr>
      <vt:lpstr>Metropolis Light</vt:lpstr>
      <vt:lpstr>Arial</vt:lpstr>
      <vt:lpstr>Aviatrix_lite</vt:lpstr>
      <vt:lpstr>Network Segmentation</vt:lpstr>
      <vt:lpstr>Network Segmentation - Overview</vt:lpstr>
      <vt:lpstr>MCNA Deployment: the Foundations</vt:lpstr>
      <vt:lpstr>Global Segmentation with Network Domains</vt:lpstr>
      <vt:lpstr>Order of Operations for activating the Network Segmentation</vt:lpstr>
      <vt:lpstr>Multiple Routing Domains on the Transit GW</vt:lpstr>
      <vt:lpstr>Connection Policy</vt:lpstr>
      <vt:lpstr>Tools for Operating Network Segmentation</vt:lpstr>
      <vt:lpstr>Network Segmentation Visibility</vt:lpstr>
      <vt:lpstr>Network Segmentation Visibility</vt:lpstr>
      <vt:lpstr>Network Segmentation Visibility</vt:lpstr>
      <vt:lpstr>Next:  Lab 1 Network Domains &amp; Lab 2 Connection Policy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lastModifiedBy>Rizwan Jamal</cp:lastModifiedBy>
  <cp:revision>23</cp:revision>
  <cp:lastPrinted>2022-10-05T15:26:40Z</cp:lastPrinted>
  <dcterms:created xsi:type="dcterms:W3CDTF">2024-02-28T16:42:20Z</dcterms:created>
  <dcterms:modified xsi:type="dcterms:W3CDTF">2024-04-15T04:20:37Z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0x0101004F07A6476911474CBE28598A8AE2063A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