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1.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ink/ink1.xml" ContentType="application/inkml+xml"/>
  <Override PartName="/ppt/tags/tag67.xml" ContentType="application/vnd.openxmlformats-officedocument.presentationml.tags+xml"/>
  <Override PartName="/ppt/tags/tag68.xml" ContentType="application/vnd.openxmlformats-officedocument.presentationml.tags+xml"/>
  <Override PartName="/ppt/notesSlides/notesSlide9.xml" ContentType="application/vnd.openxmlformats-officedocument.presentationml.notesSlide+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notesSlides/notesSlide10.xml" ContentType="application/vnd.openxmlformats-officedocument.presentationml.notesSlide+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notesSlides/notesSlide11.xml" ContentType="application/vnd.openxmlformats-officedocument.presentationml.notesSlide+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notesSlides/notesSlide12.xml" ContentType="application/vnd.openxmlformats-officedocument.presentationml.notesSlide+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notesSlides/notesSlide13.xml" ContentType="application/vnd.openxmlformats-officedocument.presentationml.notesSlide+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783" r:id="rId4"/>
  </p:sldMasterIdLst>
  <p:notesMasterIdLst>
    <p:notesMasterId r:id="rId21"/>
  </p:notesMasterIdLst>
  <p:sldIdLst>
    <p:sldId id="2147481875" r:id="rId5"/>
    <p:sldId id="2147481876" r:id="rId6"/>
    <p:sldId id="2132735945" r:id="rId7"/>
    <p:sldId id="2132735935" r:id="rId8"/>
    <p:sldId id="2132735944" r:id="rId9"/>
    <p:sldId id="2132735943" r:id="rId10"/>
    <p:sldId id="2132735946" r:id="rId11"/>
    <p:sldId id="2132735949" r:id="rId12"/>
    <p:sldId id="2132735933" r:id="rId13"/>
    <p:sldId id="2147481884" r:id="rId14"/>
    <p:sldId id="2147481885" r:id="rId15"/>
    <p:sldId id="2147481886" r:id="rId16"/>
    <p:sldId id="2147481887" r:id="rId17"/>
    <p:sldId id="2147481888" r:id="rId18"/>
    <p:sldId id="2147481889" r:id="rId19"/>
    <p:sldId id="2132735929" r:id="rId20"/>
  </p:sldIdLst>
  <p:sldSz cx="12192000" cy="6858000"/>
  <p:notesSz cx="6858000" cy="9144000"/>
  <p:embeddedFontLst>
    <p:embeddedFont>
      <p:font typeface="Open Sans" panose="020B0606030504020204" pitchFamily="34" charset="0"/>
      <p:regular r:id="rId22"/>
      <p:bold r:id="rId23"/>
      <p:italic r:id="rId24"/>
      <p:boldItalic r:id="rId25"/>
    </p:embeddedFont>
  </p:embeddedFontLst>
  <p:custDataLst>
    <p:tags r:id="rId2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E84BD3B-07A4-B99C-9D53-109324CD061F}" v="4" dt="2024-06-10T06:28:03.83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87"/>
    <p:restoredTop sz="87537" autoAdjust="0"/>
  </p:normalViewPr>
  <p:slideViewPr>
    <p:cSldViewPr snapToGrid="0">
      <p:cViewPr varScale="1">
        <p:scale>
          <a:sx n="103" d="100"/>
          <a:sy n="103" d="100"/>
        </p:scale>
        <p:origin x="1152" y="168"/>
      </p:cViewPr>
      <p:guideLst/>
    </p:cSldViewPr>
  </p:slideViewPr>
  <p:notesTextViewPr>
    <p:cViewPr>
      <p:scale>
        <a:sx n="1" d="1"/>
        <a:sy n="1" d="1"/>
      </p:scale>
      <p:origin x="0" y="0"/>
    </p:cViewPr>
  </p:notesTextViewPr>
  <p:sorterViewPr>
    <p:cViewPr>
      <p:scale>
        <a:sx n="100" d="100"/>
        <a:sy n="100" d="100"/>
      </p:scale>
      <p:origin x="0" y="0"/>
    </p:cViewPr>
  </p:sorterViewPr>
  <p:notesViewPr>
    <p:cSldViewPr>
      <p:cViewPr>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gs" Target="tags/tag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4.fnt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3.fntdata"/><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2.fntdata"/><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1.fntdata"/><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iuseppe Amendolara" userId="S::gamendolara@aviatrix.com::3a29c2ed-97b4-4a44-ae32-fd94f310df76" providerId="AD" clId="Web-{BE84BD3B-07A4-B99C-9D53-109324CD061F}"/>
    <pc:docChg chg="modSld">
      <pc:chgData name="Giuseppe Amendolara" userId="S::gamendolara@aviatrix.com::3a29c2ed-97b4-4a44-ae32-fd94f310df76" providerId="AD" clId="Web-{BE84BD3B-07A4-B99C-9D53-109324CD061F}" dt="2024-06-10T06:28:03.833" v="3" actId="20577"/>
      <pc:docMkLst>
        <pc:docMk/>
      </pc:docMkLst>
      <pc:sldChg chg="modSp">
        <pc:chgData name="Giuseppe Amendolara" userId="S::gamendolara@aviatrix.com::3a29c2ed-97b4-4a44-ae32-fd94f310df76" providerId="AD" clId="Web-{BE84BD3B-07A4-B99C-9D53-109324CD061F}" dt="2024-06-10T06:28:03.833" v="3" actId="20577"/>
        <pc:sldMkLst>
          <pc:docMk/>
          <pc:sldMk cId="2152104523" sldId="2147481888"/>
        </pc:sldMkLst>
        <pc:spChg chg="mod">
          <ac:chgData name="Giuseppe Amendolara" userId="S::gamendolara@aviatrix.com::3a29c2ed-97b4-4a44-ae32-fd94f310df76" providerId="AD" clId="Web-{BE84BD3B-07A4-B99C-9D53-109324CD061F}" dt="2024-06-10T06:28:03.833" v="3" actId="20577"/>
          <ac:spMkLst>
            <pc:docMk/>
            <pc:sldMk cId="2152104523" sldId="2147481888"/>
            <ac:spMk id="2" creationId="{6A94BEF7-600E-A3E8-17B7-B9CB77C02FA2}"/>
          </ac:spMkLst>
        </pc:sp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4T16:26:51.248"/>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0F76EC-978E-42B8-96B5-27A5D93EF9E4}" type="datetimeFigureOut">
              <a:t>6/9/2024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ACBDAA-39C4-4953-8B33-EC28350C399A}" type="slidenum">
              <a:t>‹#›</a:t>
            </a:fld>
            <a:endParaRPr lang="en-US"/>
          </a:p>
        </p:txBody>
      </p:sp>
    </p:spTree>
    <p:extLst>
      <p:ext uri="{BB962C8B-B14F-4D97-AF65-F5344CB8AC3E}">
        <p14:creationId xmlns:p14="http://schemas.microsoft.com/office/powerpoint/2010/main" val="209609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AACBDAA-39C4-4953-8B33-EC28350C399A}" type="slidenum">
              <a:rPr lang="en-US" smtClean="0"/>
              <a:t>1</a:t>
            </a:fld>
            <a:endParaRPr lang="en-US"/>
          </a:p>
        </p:txBody>
      </p:sp>
    </p:spTree>
    <p:extLst>
      <p:ext uri="{BB962C8B-B14F-4D97-AF65-F5344CB8AC3E}">
        <p14:creationId xmlns:p14="http://schemas.microsoft.com/office/powerpoint/2010/main" val="3094260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ID4096"/>
          </a:p>
        </p:txBody>
      </p:sp>
      <p:sp>
        <p:nvSpPr>
          <p:cNvPr id="4" name="Slide Number Placeholder 3"/>
          <p:cNvSpPr>
            <a:spLocks noGrp="1"/>
          </p:cNvSpPr>
          <p:nvPr>
            <p:ph type="sldNum" sz="quarter" idx="5"/>
          </p:nvPr>
        </p:nvSpPr>
        <p:spPr/>
        <p:txBody>
          <a:bodyPr/>
          <a:lstStyle/>
          <a:p>
            <a:fld id="{4AACBDAA-39C4-4953-8B33-EC28350C399A}" type="slidenum">
              <a:rPr lang="en-CH" smtClean="0"/>
              <a:t>11</a:t>
            </a:fld>
            <a:endParaRPr lang="en-CH"/>
          </a:p>
        </p:txBody>
      </p:sp>
    </p:spTree>
    <p:extLst>
      <p:ext uri="{BB962C8B-B14F-4D97-AF65-F5344CB8AC3E}">
        <p14:creationId xmlns:p14="http://schemas.microsoft.com/office/powerpoint/2010/main" val="11182214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ID4096"/>
          </a:p>
        </p:txBody>
      </p:sp>
      <p:sp>
        <p:nvSpPr>
          <p:cNvPr id="4" name="Slide Number Placeholder 3"/>
          <p:cNvSpPr>
            <a:spLocks noGrp="1"/>
          </p:cNvSpPr>
          <p:nvPr>
            <p:ph type="sldNum" sz="quarter" idx="5"/>
          </p:nvPr>
        </p:nvSpPr>
        <p:spPr/>
        <p:txBody>
          <a:bodyPr/>
          <a:lstStyle/>
          <a:p>
            <a:fld id="{4AACBDAA-39C4-4953-8B33-EC28350C399A}" type="slidenum">
              <a:rPr lang="en-CH" smtClean="0"/>
              <a:t>12</a:t>
            </a:fld>
            <a:endParaRPr lang="en-CH"/>
          </a:p>
        </p:txBody>
      </p:sp>
    </p:spTree>
    <p:extLst>
      <p:ext uri="{BB962C8B-B14F-4D97-AF65-F5344CB8AC3E}">
        <p14:creationId xmlns:p14="http://schemas.microsoft.com/office/powerpoint/2010/main" val="34101355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ID4096"/>
          </a:p>
        </p:txBody>
      </p:sp>
      <p:sp>
        <p:nvSpPr>
          <p:cNvPr id="4" name="Slide Number Placeholder 3"/>
          <p:cNvSpPr>
            <a:spLocks noGrp="1"/>
          </p:cNvSpPr>
          <p:nvPr>
            <p:ph type="sldNum" sz="quarter" idx="5"/>
          </p:nvPr>
        </p:nvSpPr>
        <p:spPr/>
        <p:txBody>
          <a:bodyPr/>
          <a:lstStyle/>
          <a:p>
            <a:fld id="{4AACBDAA-39C4-4953-8B33-EC28350C399A}" type="slidenum">
              <a:rPr lang="en-CH" smtClean="0"/>
              <a:t>13</a:t>
            </a:fld>
            <a:endParaRPr lang="en-CH"/>
          </a:p>
        </p:txBody>
      </p:sp>
    </p:spTree>
    <p:extLst>
      <p:ext uri="{BB962C8B-B14F-4D97-AF65-F5344CB8AC3E}">
        <p14:creationId xmlns:p14="http://schemas.microsoft.com/office/powerpoint/2010/main" val="40519811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ID4096"/>
          </a:p>
        </p:txBody>
      </p:sp>
      <p:sp>
        <p:nvSpPr>
          <p:cNvPr id="4" name="Slide Number Placeholder 3"/>
          <p:cNvSpPr>
            <a:spLocks noGrp="1"/>
          </p:cNvSpPr>
          <p:nvPr>
            <p:ph type="sldNum" sz="quarter" idx="5"/>
          </p:nvPr>
        </p:nvSpPr>
        <p:spPr/>
        <p:txBody>
          <a:bodyPr/>
          <a:lstStyle/>
          <a:p>
            <a:fld id="{4AACBDAA-39C4-4953-8B33-EC28350C399A}" type="slidenum">
              <a:rPr lang="en-CH" smtClean="0"/>
              <a:t>14</a:t>
            </a:fld>
            <a:endParaRPr lang="en-CH"/>
          </a:p>
        </p:txBody>
      </p:sp>
    </p:spTree>
    <p:extLst>
      <p:ext uri="{BB962C8B-B14F-4D97-AF65-F5344CB8AC3E}">
        <p14:creationId xmlns:p14="http://schemas.microsoft.com/office/powerpoint/2010/main" val="38744288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ID4096"/>
          </a:p>
        </p:txBody>
      </p:sp>
      <p:sp>
        <p:nvSpPr>
          <p:cNvPr id="4" name="Slide Number Placeholder 3"/>
          <p:cNvSpPr>
            <a:spLocks noGrp="1"/>
          </p:cNvSpPr>
          <p:nvPr>
            <p:ph type="sldNum" sz="quarter" idx="5"/>
          </p:nvPr>
        </p:nvSpPr>
        <p:spPr/>
        <p:txBody>
          <a:bodyPr/>
          <a:lstStyle/>
          <a:p>
            <a:fld id="{4AACBDAA-39C4-4953-8B33-EC28350C399A}" type="slidenum">
              <a:rPr lang="en-CH" smtClean="0"/>
              <a:t>15</a:t>
            </a:fld>
            <a:endParaRPr lang="en-CH"/>
          </a:p>
        </p:txBody>
      </p:sp>
    </p:spTree>
    <p:extLst>
      <p:ext uri="{BB962C8B-B14F-4D97-AF65-F5344CB8AC3E}">
        <p14:creationId xmlns:p14="http://schemas.microsoft.com/office/powerpoint/2010/main" val="8145568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ID4096" dirty="0"/>
          </a:p>
        </p:txBody>
      </p:sp>
      <p:sp>
        <p:nvSpPr>
          <p:cNvPr id="4" name="Slide Number Placeholder 3"/>
          <p:cNvSpPr>
            <a:spLocks noGrp="1"/>
          </p:cNvSpPr>
          <p:nvPr>
            <p:ph type="sldNum" sz="quarter" idx="5"/>
          </p:nvPr>
        </p:nvSpPr>
        <p:spPr/>
        <p:txBody>
          <a:bodyPr/>
          <a:lstStyle/>
          <a:p>
            <a:fld id="{4AACBDAA-39C4-4953-8B33-EC28350C399A}" type="slidenum">
              <a:rPr lang="en-CH" smtClean="0"/>
              <a:t>16</a:t>
            </a:fld>
            <a:endParaRPr lang="en-CH"/>
          </a:p>
        </p:txBody>
      </p:sp>
    </p:spTree>
    <p:extLst>
      <p:ext uri="{BB962C8B-B14F-4D97-AF65-F5344CB8AC3E}">
        <p14:creationId xmlns:p14="http://schemas.microsoft.com/office/powerpoint/2010/main" val="12345152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ID4096"/>
          </a:p>
        </p:txBody>
      </p:sp>
      <p:sp>
        <p:nvSpPr>
          <p:cNvPr id="4" name="Slide Number Placeholder 3"/>
          <p:cNvSpPr>
            <a:spLocks noGrp="1"/>
          </p:cNvSpPr>
          <p:nvPr>
            <p:ph type="sldNum" sz="quarter" idx="5"/>
          </p:nvPr>
        </p:nvSpPr>
        <p:spPr/>
        <p:txBody>
          <a:bodyPr/>
          <a:lstStyle/>
          <a:p>
            <a:fld id="{4AACBDAA-39C4-4953-8B33-EC28350C399A}" type="slidenum">
              <a:rPr lang="en-CH" smtClean="0"/>
              <a:t>2</a:t>
            </a:fld>
            <a:endParaRPr lang="en-CH"/>
          </a:p>
        </p:txBody>
      </p:sp>
    </p:spTree>
    <p:extLst>
      <p:ext uri="{BB962C8B-B14F-4D97-AF65-F5344CB8AC3E}">
        <p14:creationId xmlns:p14="http://schemas.microsoft.com/office/powerpoint/2010/main" val="18145241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endParaRPr lang="en-US" dirty="0"/>
          </a:p>
          <a:p>
            <a:endParaRPr lang="LID4096" dirty="0"/>
          </a:p>
        </p:txBody>
      </p:sp>
      <p:sp>
        <p:nvSpPr>
          <p:cNvPr id="4" name="Slide Number Placeholder 3"/>
          <p:cNvSpPr>
            <a:spLocks noGrp="1"/>
          </p:cNvSpPr>
          <p:nvPr>
            <p:ph type="sldNum" sz="quarter" idx="5"/>
          </p:nvPr>
        </p:nvSpPr>
        <p:spPr/>
        <p:txBody>
          <a:bodyPr/>
          <a:lstStyle/>
          <a:p>
            <a:fld id="{4AACBDAA-39C4-4953-8B33-EC28350C399A}" type="slidenum">
              <a:rPr lang="en-CH" smtClean="0"/>
              <a:t>3</a:t>
            </a:fld>
            <a:endParaRPr lang="en-CH"/>
          </a:p>
        </p:txBody>
      </p:sp>
    </p:spTree>
    <p:extLst>
      <p:ext uri="{BB962C8B-B14F-4D97-AF65-F5344CB8AC3E}">
        <p14:creationId xmlns:p14="http://schemas.microsoft.com/office/powerpoint/2010/main" val="20260959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ID4096" dirty="0"/>
          </a:p>
        </p:txBody>
      </p:sp>
      <p:sp>
        <p:nvSpPr>
          <p:cNvPr id="4" name="Slide Number Placeholder 3"/>
          <p:cNvSpPr>
            <a:spLocks noGrp="1"/>
          </p:cNvSpPr>
          <p:nvPr>
            <p:ph type="sldNum" sz="quarter" idx="5"/>
          </p:nvPr>
        </p:nvSpPr>
        <p:spPr/>
        <p:txBody>
          <a:bodyPr/>
          <a:lstStyle/>
          <a:p>
            <a:fld id="{4AACBDAA-39C4-4953-8B33-EC28350C399A}" type="slidenum">
              <a:rPr lang="en-CH" smtClean="0"/>
              <a:t>4</a:t>
            </a:fld>
            <a:endParaRPr lang="en-CH"/>
          </a:p>
        </p:txBody>
      </p:sp>
    </p:spTree>
    <p:extLst>
      <p:ext uri="{BB962C8B-B14F-4D97-AF65-F5344CB8AC3E}">
        <p14:creationId xmlns:p14="http://schemas.microsoft.com/office/powerpoint/2010/main" val="28078391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ID4096" dirty="0"/>
          </a:p>
        </p:txBody>
      </p:sp>
      <p:sp>
        <p:nvSpPr>
          <p:cNvPr id="4" name="Slide Number Placeholder 3"/>
          <p:cNvSpPr>
            <a:spLocks noGrp="1"/>
          </p:cNvSpPr>
          <p:nvPr>
            <p:ph type="sldNum" sz="quarter" idx="5"/>
          </p:nvPr>
        </p:nvSpPr>
        <p:spPr/>
        <p:txBody>
          <a:bodyPr/>
          <a:lstStyle/>
          <a:p>
            <a:fld id="{4AACBDAA-39C4-4953-8B33-EC28350C399A}" type="slidenum">
              <a:rPr lang="en-CH" smtClean="0"/>
              <a:t>5</a:t>
            </a:fld>
            <a:endParaRPr lang="en-CH"/>
          </a:p>
        </p:txBody>
      </p:sp>
    </p:spTree>
    <p:extLst>
      <p:ext uri="{BB962C8B-B14F-4D97-AF65-F5344CB8AC3E}">
        <p14:creationId xmlns:p14="http://schemas.microsoft.com/office/powerpoint/2010/main" val="8031822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ID4096" dirty="0"/>
          </a:p>
        </p:txBody>
      </p:sp>
      <p:sp>
        <p:nvSpPr>
          <p:cNvPr id="4" name="Slide Number Placeholder 3"/>
          <p:cNvSpPr>
            <a:spLocks noGrp="1"/>
          </p:cNvSpPr>
          <p:nvPr>
            <p:ph type="sldNum" sz="quarter" idx="5"/>
          </p:nvPr>
        </p:nvSpPr>
        <p:spPr/>
        <p:txBody>
          <a:bodyPr/>
          <a:lstStyle/>
          <a:p>
            <a:fld id="{4AACBDAA-39C4-4953-8B33-EC28350C399A}" type="slidenum">
              <a:rPr lang="en-CH" smtClean="0"/>
              <a:t>6</a:t>
            </a:fld>
            <a:endParaRPr lang="en-CH"/>
          </a:p>
        </p:txBody>
      </p:sp>
    </p:spTree>
    <p:extLst>
      <p:ext uri="{BB962C8B-B14F-4D97-AF65-F5344CB8AC3E}">
        <p14:creationId xmlns:p14="http://schemas.microsoft.com/office/powerpoint/2010/main" val="32892804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ID4096" dirty="0"/>
          </a:p>
        </p:txBody>
      </p:sp>
      <p:sp>
        <p:nvSpPr>
          <p:cNvPr id="4" name="Slide Number Placeholder 3"/>
          <p:cNvSpPr>
            <a:spLocks noGrp="1"/>
          </p:cNvSpPr>
          <p:nvPr>
            <p:ph type="sldNum" sz="quarter" idx="5"/>
          </p:nvPr>
        </p:nvSpPr>
        <p:spPr/>
        <p:txBody>
          <a:bodyPr/>
          <a:lstStyle/>
          <a:p>
            <a:fld id="{4AACBDAA-39C4-4953-8B33-EC28350C399A}" type="slidenum">
              <a:rPr lang="en-CH" smtClean="0"/>
              <a:t>7</a:t>
            </a:fld>
            <a:endParaRPr lang="en-CH"/>
          </a:p>
        </p:txBody>
      </p:sp>
    </p:spTree>
    <p:extLst>
      <p:ext uri="{BB962C8B-B14F-4D97-AF65-F5344CB8AC3E}">
        <p14:creationId xmlns:p14="http://schemas.microsoft.com/office/powerpoint/2010/main" val="30465420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ID4096" dirty="0"/>
          </a:p>
        </p:txBody>
      </p:sp>
      <p:sp>
        <p:nvSpPr>
          <p:cNvPr id="4" name="Slide Number Placeholder 3"/>
          <p:cNvSpPr>
            <a:spLocks noGrp="1"/>
          </p:cNvSpPr>
          <p:nvPr>
            <p:ph type="sldNum" sz="quarter" idx="5"/>
          </p:nvPr>
        </p:nvSpPr>
        <p:spPr/>
        <p:txBody>
          <a:bodyPr/>
          <a:lstStyle/>
          <a:p>
            <a:fld id="{4AACBDAA-39C4-4953-8B33-EC28350C399A}" type="slidenum">
              <a:rPr lang="en-CH" smtClean="0"/>
              <a:t>8</a:t>
            </a:fld>
            <a:endParaRPr lang="en-CH"/>
          </a:p>
        </p:txBody>
      </p:sp>
    </p:spTree>
    <p:extLst>
      <p:ext uri="{BB962C8B-B14F-4D97-AF65-F5344CB8AC3E}">
        <p14:creationId xmlns:p14="http://schemas.microsoft.com/office/powerpoint/2010/main" val="10729151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ID4096"/>
          </a:p>
        </p:txBody>
      </p:sp>
      <p:sp>
        <p:nvSpPr>
          <p:cNvPr id="4" name="Slide Number Placeholder 3"/>
          <p:cNvSpPr>
            <a:spLocks noGrp="1"/>
          </p:cNvSpPr>
          <p:nvPr>
            <p:ph type="sldNum" sz="quarter" idx="5"/>
          </p:nvPr>
        </p:nvSpPr>
        <p:spPr/>
        <p:txBody>
          <a:bodyPr/>
          <a:lstStyle/>
          <a:p>
            <a:fld id="{4AACBDAA-39C4-4953-8B33-EC28350C399A}" type="slidenum">
              <a:rPr lang="en-CH" smtClean="0"/>
              <a:t>10</a:t>
            </a:fld>
            <a:endParaRPr lang="en-CH"/>
          </a:p>
        </p:txBody>
      </p:sp>
    </p:spTree>
    <p:extLst>
      <p:ext uri="{BB962C8B-B14F-4D97-AF65-F5344CB8AC3E}">
        <p14:creationId xmlns:p14="http://schemas.microsoft.com/office/powerpoint/2010/main" val="280261212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_slide">
    <p:bg>
      <p:bgPr>
        <a:solidFill>
          <a:schemeClr val="bg1"/>
        </a:solidFill>
        <a:effectLst/>
      </p:bgPr>
    </p:bg>
    <p:spTree>
      <p:nvGrpSpPr>
        <p:cNvPr id="1" name=""/>
        <p:cNvGrpSpPr/>
        <p:nvPr/>
      </p:nvGrpSpPr>
      <p:grpSpPr>
        <a:xfrm>
          <a:off x="0" y="0"/>
          <a:ext cx="0" cy="0"/>
          <a:chOff x="0" y="0"/>
          <a:chExt cx="0" cy="0"/>
        </a:xfrm>
      </p:grpSpPr>
      <p:sp>
        <p:nvSpPr>
          <p:cNvPr id="47" name="Rectangle 46"/>
          <p:cNvSpPr/>
          <p:nvPr userDrawn="1"/>
        </p:nvSpPr>
        <p:spPr>
          <a:xfrm>
            <a:off x="0" y="0"/>
            <a:ext cx="7126664" cy="6858000"/>
          </a:xfrm>
          <a:prstGeom prst="rect">
            <a:avLst/>
          </a:prstGeom>
          <a:gradFill>
            <a:gsLst>
              <a:gs pos="56000">
                <a:schemeClr val="bg1">
                  <a:lumMod val="95000"/>
                </a:schemeClr>
              </a:gs>
              <a:gs pos="0">
                <a:schemeClr val="bg2">
                  <a:lumMod val="9000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13"/>
          <p:cNvSpPr/>
          <p:nvPr userDrawn="1"/>
        </p:nvSpPr>
        <p:spPr bwMode="auto">
          <a:xfrm>
            <a:off x="3207537" y="0"/>
            <a:ext cx="8984463" cy="6867525"/>
          </a:xfrm>
          <a:custGeom>
            <a:avLst/>
            <a:gdLst>
              <a:gd name="T0" fmla="*/ 896 w 2034"/>
              <a:gd name="T1" fmla="*/ 0 h 1284"/>
              <a:gd name="T2" fmla="*/ 693 w 2034"/>
              <a:gd name="T3" fmla="*/ 98 h 1284"/>
              <a:gd name="T4" fmla="*/ 594 w 2034"/>
              <a:gd name="T5" fmla="*/ 225 h 1284"/>
              <a:gd name="T6" fmla="*/ 265 w 2034"/>
              <a:gd name="T7" fmla="*/ 642 h 1284"/>
              <a:gd name="T8" fmla="*/ 89 w 2034"/>
              <a:gd name="T9" fmla="*/ 867 h 1284"/>
              <a:gd name="T10" fmla="*/ 132 w 2034"/>
              <a:gd name="T11" fmla="*/ 1229 h 1284"/>
              <a:gd name="T12" fmla="*/ 291 w 2034"/>
              <a:gd name="T13" fmla="*/ 1284 h 1284"/>
              <a:gd name="T14" fmla="*/ 896 w 2034"/>
              <a:gd name="T15" fmla="*/ 1284 h 1284"/>
              <a:gd name="T16" fmla="*/ 1501 w 2034"/>
              <a:gd name="T17" fmla="*/ 1284 h 1284"/>
              <a:gd name="T18" fmla="*/ 2034 w 2034"/>
              <a:gd name="T19" fmla="*/ 1284 h 1284"/>
              <a:gd name="T20" fmla="*/ 2034 w 2034"/>
              <a:gd name="T21" fmla="*/ 0 h 1284"/>
              <a:gd name="T22" fmla="*/ 896 w 2034"/>
              <a:gd name="T23" fmla="*/ 0 h 1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34" h="1284">
                <a:moveTo>
                  <a:pt x="896" y="0"/>
                </a:moveTo>
                <a:cubicBezTo>
                  <a:pt x="817" y="0"/>
                  <a:pt x="742" y="36"/>
                  <a:pt x="693" y="98"/>
                </a:cubicBezTo>
                <a:cubicBezTo>
                  <a:pt x="594" y="225"/>
                  <a:pt x="594" y="225"/>
                  <a:pt x="594" y="225"/>
                </a:cubicBezTo>
                <a:cubicBezTo>
                  <a:pt x="265" y="642"/>
                  <a:pt x="265" y="642"/>
                  <a:pt x="265" y="642"/>
                </a:cubicBezTo>
                <a:cubicBezTo>
                  <a:pt x="89" y="867"/>
                  <a:pt x="89" y="867"/>
                  <a:pt x="89" y="867"/>
                </a:cubicBezTo>
                <a:cubicBezTo>
                  <a:pt x="0" y="978"/>
                  <a:pt x="20" y="1140"/>
                  <a:pt x="132" y="1229"/>
                </a:cubicBezTo>
                <a:cubicBezTo>
                  <a:pt x="179" y="1266"/>
                  <a:pt x="235" y="1284"/>
                  <a:pt x="291" y="1284"/>
                </a:cubicBezTo>
                <a:cubicBezTo>
                  <a:pt x="896" y="1284"/>
                  <a:pt x="896" y="1284"/>
                  <a:pt x="896" y="1284"/>
                </a:cubicBezTo>
                <a:cubicBezTo>
                  <a:pt x="1501" y="1284"/>
                  <a:pt x="1501" y="1284"/>
                  <a:pt x="1501" y="1284"/>
                </a:cubicBezTo>
                <a:cubicBezTo>
                  <a:pt x="2034" y="1284"/>
                  <a:pt x="2034" y="1284"/>
                  <a:pt x="2034" y="1284"/>
                </a:cubicBezTo>
                <a:cubicBezTo>
                  <a:pt x="2034" y="0"/>
                  <a:pt x="2034" y="0"/>
                  <a:pt x="2034" y="0"/>
                </a:cubicBezTo>
                <a:lnTo>
                  <a:pt x="896" y="0"/>
                </a:lnTo>
                <a:close/>
              </a:path>
            </a:pathLst>
          </a:custGeom>
          <a:solidFill>
            <a:schemeClr val="bg1">
              <a:lumMod val="95000"/>
            </a:schemeClr>
          </a:solidFill>
          <a:ln>
            <a:noFill/>
          </a:ln>
          <a:effectLst>
            <a:innerShdw blurRad="38100" dist="25400" dir="8640000">
              <a:prstClr val="black">
                <a:alpha val="1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45720" rIns="0" bIns="45720" numCol="1" spcCol="0" rtlCol="0" fromWordArt="0" anchor="ctr" anchorCtr="0" forceAA="0" compatLnSpc="1">
            <a:prstTxWarp prst="textNoShape">
              <a:avLst/>
            </a:prstTxWarp>
            <a:noAutofit/>
          </a:bodyPr>
          <a:lstStyle/>
          <a:p>
            <a:pPr lvl="0" algn="ctr"/>
            <a:endParaRPr lang="en-US" sz="2400">
              <a:solidFill>
                <a:prstClr val="white"/>
              </a:solidFill>
            </a:endParaRPr>
          </a:p>
        </p:txBody>
      </p:sp>
      <p:sp>
        <p:nvSpPr>
          <p:cNvPr id="16" name="Title 15"/>
          <p:cNvSpPr>
            <a:spLocks noGrp="1"/>
          </p:cNvSpPr>
          <p:nvPr userDrawn="1">
            <p:ph type="title" hasCustomPrompt="1"/>
          </p:nvPr>
        </p:nvSpPr>
        <p:spPr>
          <a:xfrm>
            <a:off x="6435137" y="1323902"/>
            <a:ext cx="5756864" cy="1848910"/>
          </a:xfrm>
        </p:spPr>
        <p:txBody>
          <a:bodyPr anchor="b">
            <a:normAutofit/>
          </a:bodyPr>
          <a:lstStyle>
            <a:lvl1pPr algn="l">
              <a:defRPr sz="4000" b="0">
                <a:solidFill>
                  <a:schemeClr val="accent1"/>
                </a:solidFill>
              </a:defRPr>
            </a:lvl1pPr>
          </a:lstStyle>
          <a:p>
            <a:r>
              <a:rPr lang="en-US"/>
              <a:t>The Title</a:t>
            </a:r>
          </a:p>
        </p:txBody>
      </p:sp>
      <p:sp>
        <p:nvSpPr>
          <p:cNvPr id="18" name="Text Placeholder 17"/>
          <p:cNvSpPr>
            <a:spLocks noGrp="1"/>
          </p:cNvSpPr>
          <p:nvPr userDrawn="1">
            <p:ph type="body" sz="quarter" idx="10" hasCustomPrompt="1"/>
          </p:nvPr>
        </p:nvSpPr>
        <p:spPr>
          <a:xfrm>
            <a:off x="6436965" y="3172812"/>
            <a:ext cx="5755177" cy="946821"/>
          </a:xfrm>
        </p:spPr>
        <p:txBody>
          <a:bodyPr>
            <a:normAutofit/>
          </a:bodyPr>
          <a:lstStyle>
            <a:lvl1pPr marL="0" indent="0">
              <a:buNone/>
              <a:defRPr sz="1600" cap="all" baseline="0">
                <a:solidFill>
                  <a:schemeClr val="tx2"/>
                </a:solidFill>
              </a:defRPr>
            </a:lvl1pPr>
          </a:lstStyle>
          <a:p>
            <a:pPr lvl="0"/>
            <a:r>
              <a:rPr lang="en-US"/>
              <a:t>The Subtitle of the Presentation</a:t>
            </a:r>
          </a:p>
        </p:txBody>
      </p:sp>
      <p:sp>
        <p:nvSpPr>
          <p:cNvPr id="4" name="Text Placeholder 3">
            <a:extLst>
              <a:ext uri="{FF2B5EF4-FFF2-40B4-BE49-F238E27FC236}">
                <a16:creationId xmlns:a16="http://schemas.microsoft.com/office/drawing/2014/main" id="{7AB0B672-BCB2-4225-B99B-5DCF23F80FEF}"/>
              </a:ext>
            </a:extLst>
          </p:cNvPr>
          <p:cNvSpPr>
            <a:spLocks noGrp="1"/>
          </p:cNvSpPr>
          <p:nvPr userDrawn="1">
            <p:ph type="body" sz="quarter" idx="13" hasCustomPrompt="1"/>
          </p:nvPr>
        </p:nvSpPr>
        <p:spPr>
          <a:xfrm>
            <a:off x="6435317" y="4518778"/>
            <a:ext cx="5756697" cy="1006475"/>
          </a:xfrm>
        </p:spPr>
        <p:txBody>
          <a:bodyPr>
            <a:normAutofit/>
          </a:bodyPr>
          <a:lstStyle>
            <a:lvl1pPr marL="0" indent="0">
              <a:buNone/>
              <a:defRPr sz="1600">
                <a:solidFill>
                  <a:schemeClr val="accent5"/>
                </a:solidFill>
              </a:defRPr>
            </a:lvl1pPr>
          </a:lstStyle>
          <a:p>
            <a:pPr lvl="0"/>
            <a:r>
              <a:rPr lang="en-US"/>
              <a:t>Presenter Name</a:t>
            </a:r>
          </a:p>
        </p:txBody>
      </p:sp>
      <p:cxnSp>
        <p:nvCxnSpPr>
          <p:cNvPr id="49" name="Straight Connector 48"/>
          <p:cNvCxnSpPr/>
          <p:nvPr userDrawn="1"/>
        </p:nvCxnSpPr>
        <p:spPr>
          <a:xfrm>
            <a:off x="6455414" y="2460397"/>
            <a:ext cx="5736586" cy="0"/>
          </a:xfrm>
          <a:prstGeom prst="line">
            <a:avLst/>
          </a:prstGeom>
          <a:ln w="1270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userDrawn="1"/>
        </p:nvPicPr>
        <p:blipFill>
          <a:blip r:embed="rId2"/>
          <a:stretch>
            <a:fillRect/>
          </a:stretch>
        </p:blipFill>
        <p:spPr>
          <a:xfrm>
            <a:off x="891646" y="1201500"/>
            <a:ext cx="3960000" cy="445500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3130855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_AND_copy_left">
    <p:spTree>
      <p:nvGrpSpPr>
        <p:cNvPr id="1" name=""/>
        <p:cNvGrpSpPr/>
        <p:nvPr/>
      </p:nvGrpSpPr>
      <p:grpSpPr>
        <a:xfrm>
          <a:off x="0" y="0"/>
          <a:ext cx="0" cy="0"/>
          <a:chOff x="0" y="0"/>
          <a:chExt cx="0" cy="0"/>
        </a:xfrm>
      </p:grpSpPr>
      <p:sp>
        <p:nvSpPr>
          <p:cNvPr id="7" name="Rectangle 6"/>
          <p:cNvSpPr/>
          <p:nvPr userDrawn="1"/>
        </p:nvSpPr>
        <p:spPr>
          <a:xfrm flipH="1">
            <a:off x="8767483" y="0"/>
            <a:ext cx="3424517" cy="6315959"/>
          </a:xfrm>
          <a:prstGeom prst="rect">
            <a:avLst/>
          </a:prstGeom>
          <a:gradFill>
            <a:gsLst>
              <a:gs pos="93000">
                <a:schemeClr val="bg1">
                  <a:alpha val="0"/>
                </a:schemeClr>
              </a:gs>
              <a:gs pos="37000">
                <a:schemeClr val="bg1">
                  <a:lumMod val="95000"/>
                </a:schemeClr>
              </a:gs>
            </a:gsLst>
            <a:lin ang="5400000" scaled="1"/>
          </a:gradFill>
          <a:ln>
            <a:noFill/>
          </a:ln>
          <a:effectLst>
            <a:innerShdw blurRad="38100" dist="25400" dir="21540000">
              <a:prstClr val="black">
                <a:alpha val="1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45720" rIns="0" bIns="45720" numCol="1" spcCol="0" rtlCol="0" fromWordArt="0" anchor="ctr" anchorCtr="0" forceAA="0" compatLnSpc="1">
            <a:prstTxWarp prst="textNoShape">
              <a:avLst/>
            </a:prstTxWarp>
            <a:noAutofit/>
          </a:bodyPr>
          <a:lstStyle/>
          <a:p>
            <a:pPr lvl="0" algn="ctr"/>
            <a:endParaRPr lang="en-US" sz="2400">
              <a:solidFill>
                <a:prstClr val="white"/>
              </a:solidFill>
            </a:endParaRPr>
          </a:p>
        </p:txBody>
      </p:sp>
      <p:sp>
        <p:nvSpPr>
          <p:cNvPr id="3" name="Slide Number Placeholder 2"/>
          <p:cNvSpPr>
            <a:spLocks noGrp="1"/>
          </p:cNvSpPr>
          <p:nvPr>
            <p:ph type="sldNum" sz="quarter" idx="10"/>
          </p:nvPr>
        </p:nvSpPr>
        <p:spPr/>
        <p:txBody>
          <a:bodyPr/>
          <a:lstStyle/>
          <a:p>
            <a:fld id="{4A70B06D-F489-48FF-A885-ABB74CD5C952}" type="slidenum">
              <a:rPr lang="en-US" smtClean="0"/>
              <a:t>‹#›</a:t>
            </a:fld>
            <a:endParaRPr lang="en-US"/>
          </a:p>
        </p:txBody>
      </p:sp>
      <p:sp>
        <p:nvSpPr>
          <p:cNvPr id="4" name="Footer Placeholder 3"/>
          <p:cNvSpPr>
            <a:spLocks noGrp="1"/>
          </p:cNvSpPr>
          <p:nvPr>
            <p:ph type="ftr" sz="quarter" idx="11"/>
          </p:nvPr>
        </p:nvSpPr>
        <p:spPr/>
        <p:txBody>
          <a:bodyPr/>
          <a:lstStyle/>
          <a:p>
            <a:r>
              <a:rPr lang="en-US"/>
              <a:t>© Aviatrix Certified Engineer </a:t>
            </a:r>
          </a:p>
        </p:txBody>
      </p:sp>
      <p:sp>
        <p:nvSpPr>
          <p:cNvPr id="9" name="Text Placeholder 9">
            <a:extLst>
              <a:ext uri="{FF2B5EF4-FFF2-40B4-BE49-F238E27FC236}">
                <a16:creationId xmlns:a16="http://schemas.microsoft.com/office/drawing/2014/main" id="{A2F78DC2-DBE1-4BC8-BD76-95E378BBEFBF}"/>
              </a:ext>
            </a:extLst>
          </p:cNvPr>
          <p:cNvSpPr>
            <a:spLocks noGrp="1"/>
          </p:cNvSpPr>
          <p:nvPr>
            <p:ph type="body" sz="quarter" idx="13"/>
          </p:nvPr>
        </p:nvSpPr>
        <p:spPr>
          <a:xfrm>
            <a:off x="8871538" y="1306286"/>
            <a:ext cx="3172545" cy="4840515"/>
          </a:xfrm>
        </p:spPr>
        <p:txBody>
          <a:bodyPr>
            <a:normAutofit/>
          </a:bodyPr>
          <a:lstStyle>
            <a:lvl1pPr>
              <a:defRPr sz="14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pic>
        <p:nvPicPr>
          <p:cNvPr id="11" name="Picture 10"/>
          <p:cNvPicPr>
            <a:picLocks noChangeAspect="1"/>
          </p:cNvPicPr>
          <p:nvPr userDrawn="1"/>
        </p:nvPicPr>
        <p:blipFill>
          <a:blip r:embed="rId2"/>
          <a:stretch>
            <a:fillRect/>
          </a:stretch>
        </p:blipFill>
        <p:spPr>
          <a:xfrm>
            <a:off x="11236061" y="93134"/>
            <a:ext cx="826071" cy="929330"/>
          </a:xfrm>
          <a:prstGeom prst="rect">
            <a:avLst/>
          </a:prstGeom>
          <a:effectLst>
            <a:outerShdw blurRad="25400" dist="25400" dir="5400000" algn="t" rotWithShape="0">
              <a:prstClr val="black">
                <a:alpha val="19000"/>
              </a:prstClr>
            </a:outerShdw>
          </a:effectLst>
        </p:spPr>
      </p:pic>
      <p:sp>
        <p:nvSpPr>
          <p:cNvPr id="12" name="Title 1"/>
          <p:cNvSpPr>
            <a:spLocks noGrp="1"/>
          </p:cNvSpPr>
          <p:nvPr>
            <p:ph type="title"/>
          </p:nvPr>
        </p:nvSpPr>
        <p:spPr>
          <a:xfrm>
            <a:off x="264311" y="246888"/>
            <a:ext cx="8207885" cy="583634"/>
          </a:xfrm>
        </p:spPr>
        <p:txBody>
          <a:bodyPr/>
          <a:lstStyle/>
          <a:p>
            <a:r>
              <a:rPr lang="en-US"/>
              <a:t>Click to edit Master title style</a:t>
            </a:r>
          </a:p>
        </p:txBody>
      </p:sp>
      <p:sp>
        <p:nvSpPr>
          <p:cNvPr id="13" name="Text Placeholder 5"/>
          <p:cNvSpPr>
            <a:spLocks noGrp="1"/>
          </p:cNvSpPr>
          <p:nvPr>
            <p:ph type="body" sz="quarter" idx="12"/>
          </p:nvPr>
        </p:nvSpPr>
        <p:spPr>
          <a:xfrm>
            <a:off x="263525" y="981075"/>
            <a:ext cx="8208671" cy="5165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08702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5-step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4A70B06D-F489-48FF-A885-ABB74CD5C952}" type="slidenum">
              <a:rPr lang="en-US" smtClean="0"/>
              <a:t>‹#›</a:t>
            </a:fld>
            <a:endParaRPr lang="en-US"/>
          </a:p>
        </p:txBody>
      </p:sp>
      <p:sp>
        <p:nvSpPr>
          <p:cNvPr id="4" name="Footer Placeholder 3"/>
          <p:cNvSpPr>
            <a:spLocks noGrp="1"/>
          </p:cNvSpPr>
          <p:nvPr>
            <p:ph type="ftr" sz="quarter" idx="11"/>
          </p:nvPr>
        </p:nvSpPr>
        <p:spPr/>
        <p:txBody>
          <a:bodyPr/>
          <a:lstStyle/>
          <a:p>
            <a:r>
              <a:rPr lang="en-US"/>
              <a:t>© Aviatrix Certified Engineer </a:t>
            </a:r>
          </a:p>
        </p:txBody>
      </p:sp>
      <p:sp>
        <p:nvSpPr>
          <p:cNvPr id="5" name="Rectangle 4"/>
          <p:cNvSpPr/>
          <p:nvPr userDrawn="1"/>
        </p:nvSpPr>
        <p:spPr>
          <a:xfrm>
            <a:off x="0" y="1109776"/>
            <a:ext cx="12192000" cy="108859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Calibri" panose="020F0502020204030204" pitchFamily="34" charset="0"/>
            </a:endParaRPr>
          </a:p>
        </p:txBody>
      </p:sp>
      <p:cxnSp>
        <p:nvCxnSpPr>
          <p:cNvPr id="6" name="Straight Connector 5"/>
          <p:cNvCxnSpPr/>
          <p:nvPr userDrawn="1"/>
        </p:nvCxnSpPr>
        <p:spPr>
          <a:xfrm>
            <a:off x="-1539" y="1382663"/>
            <a:ext cx="121920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1073726" y="1270890"/>
            <a:ext cx="201011" cy="18009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a:latin typeface="Calibri" panose="020F0502020204030204" pitchFamily="34" charset="0"/>
              </a:rPr>
              <a:t>&gt;</a:t>
            </a:r>
          </a:p>
        </p:txBody>
      </p:sp>
      <p:sp>
        <p:nvSpPr>
          <p:cNvPr id="8" name="Oval 7"/>
          <p:cNvSpPr/>
          <p:nvPr userDrawn="1"/>
        </p:nvSpPr>
        <p:spPr>
          <a:xfrm>
            <a:off x="3403461" y="1277667"/>
            <a:ext cx="201011" cy="18009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a:latin typeface="Calibri" panose="020F0502020204030204" pitchFamily="34" charset="0"/>
              </a:rPr>
              <a:t>&gt;</a:t>
            </a:r>
          </a:p>
        </p:txBody>
      </p:sp>
      <p:sp>
        <p:nvSpPr>
          <p:cNvPr id="9" name="Oval 8"/>
          <p:cNvSpPr/>
          <p:nvPr userDrawn="1"/>
        </p:nvSpPr>
        <p:spPr>
          <a:xfrm>
            <a:off x="5793820" y="1270890"/>
            <a:ext cx="201011" cy="18009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a:latin typeface="Calibri" panose="020F0502020204030204" pitchFamily="34" charset="0"/>
              </a:rPr>
              <a:t>&gt;</a:t>
            </a:r>
          </a:p>
        </p:txBody>
      </p:sp>
      <p:sp>
        <p:nvSpPr>
          <p:cNvPr id="10" name="Oval 9"/>
          <p:cNvSpPr/>
          <p:nvPr userDrawn="1"/>
        </p:nvSpPr>
        <p:spPr>
          <a:xfrm>
            <a:off x="8110139" y="1283416"/>
            <a:ext cx="201011" cy="18009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a:latin typeface="Calibri" panose="020F0502020204030204" pitchFamily="34" charset="0"/>
              </a:rPr>
              <a:t>&gt;</a:t>
            </a:r>
          </a:p>
        </p:txBody>
      </p:sp>
      <p:sp>
        <p:nvSpPr>
          <p:cNvPr id="11" name="Text Placeholder 16"/>
          <p:cNvSpPr>
            <a:spLocks noGrp="1"/>
          </p:cNvSpPr>
          <p:nvPr>
            <p:ph type="body" sz="quarter" idx="17" hasCustomPrompt="1"/>
          </p:nvPr>
        </p:nvSpPr>
        <p:spPr>
          <a:xfrm>
            <a:off x="82341" y="1365058"/>
            <a:ext cx="2183781" cy="583634"/>
          </a:xfrm>
        </p:spPr>
        <p:txBody>
          <a:bodyPr anchor="ctr">
            <a:normAutofit/>
          </a:bodyPr>
          <a:lstStyle>
            <a:lvl1pPr marL="0" indent="0" algn="ctr">
              <a:buNone/>
              <a:defRPr sz="2000" b="0" i="0" baseline="0">
                <a:latin typeface="Calibri" panose="020F0502020204030204" pitchFamily="34" charset="0"/>
              </a:defRPr>
            </a:lvl1pPr>
          </a:lstStyle>
          <a:p>
            <a:pPr lvl="0"/>
            <a:r>
              <a:rPr lang="en-US"/>
              <a:t>Process Name</a:t>
            </a:r>
          </a:p>
        </p:txBody>
      </p:sp>
      <p:sp>
        <p:nvSpPr>
          <p:cNvPr id="12" name="Text Placeholder 16"/>
          <p:cNvSpPr>
            <a:spLocks noGrp="1"/>
          </p:cNvSpPr>
          <p:nvPr>
            <p:ph type="body" sz="quarter" idx="18" hasCustomPrompt="1"/>
          </p:nvPr>
        </p:nvSpPr>
        <p:spPr>
          <a:xfrm>
            <a:off x="2412076" y="1371834"/>
            <a:ext cx="2183781" cy="583634"/>
          </a:xfrm>
        </p:spPr>
        <p:txBody>
          <a:bodyPr anchor="ctr">
            <a:normAutofit/>
          </a:bodyPr>
          <a:lstStyle>
            <a:lvl1pPr marL="0" indent="0" algn="ctr">
              <a:buNone/>
              <a:defRPr sz="2000" b="0" i="0" baseline="0">
                <a:latin typeface="Calibri" panose="020F0502020204030204" pitchFamily="34" charset="0"/>
              </a:defRPr>
            </a:lvl1pPr>
          </a:lstStyle>
          <a:p>
            <a:pPr lvl="0"/>
            <a:r>
              <a:rPr lang="en-US"/>
              <a:t>Process Name</a:t>
            </a:r>
          </a:p>
        </p:txBody>
      </p:sp>
      <p:sp>
        <p:nvSpPr>
          <p:cNvPr id="13" name="Text Placeholder 16"/>
          <p:cNvSpPr>
            <a:spLocks noGrp="1"/>
          </p:cNvSpPr>
          <p:nvPr>
            <p:ph type="body" sz="quarter" idx="19" hasCustomPrompt="1"/>
          </p:nvPr>
        </p:nvSpPr>
        <p:spPr>
          <a:xfrm>
            <a:off x="4802435" y="1365056"/>
            <a:ext cx="2183781" cy="583634"/>
          </a:xfrm>
        </p:spPr>
        <p:txBody>
          <a:bodyPr anchor="ctr">
            <a:normAutofit/>
          </a:bodyPr>
          <a:lstStyle>
            <a:lvl1pPr marL="0" indent="0" algn="ctr">
              <a:buNone/>
              <a:defRPr sz="2000" b="0" i="0" baseline="0">
                <a:latin typeface="Calibri" panose="020F0502020204030204" pitchFamily="34" charset="0"/>
              </a:defRPr>
            </a:lvl1pPr>
          </a:lstStyle>
          <a:p>
            <a:pPr lvl="0"/>
            <a:r>
              <a:rPr lang="en-US"/>
              <a:t>Process Name</a:t>
            </a:r>
          </a:p>
        </p:txBody>
      </p:sp>
      <p:sp>
        <p:nvSpPr>
          <p:cNvPr id="14" name="Text Placeholder 16"/>
          <p:cNvSpPr>
            <a:spLocks noGrp="1"/>
          </p:cNvSpPr>
          <p:nvPr>
            <p:ph type="body" sz="quarter" idx="20" hasCustomPrompt="1"/>
          </p:nvPr>
        </p:nvSpPr>
        <p:spPr>
          <a:xfrm>
            <a:off x="7118754" y="1377581"/>
            <a:ext cx="2183781" cy="583634"/>
          </a:xfrm>
        </p:spPr>
        <p:txBody>
          <a:bodyPr anchor="ctr">
            <a:normAutofit/>
          </a:bodyPr>
          <a:lstStyle>
            <a:lvl1pPr marL="0" indent="0" algn="ctr">
              <a:buNone/>
              <a:defRPr sz="2000" b="0" i="0" baseline="0">
                <a:latin typeface="Calibri" panose="020F0502020204030204" pitchFamily="34" charset="0"/>
              </a:defRPr>
            </a:lvl1pPr>
          </a:lstStyle>
          <a:p>
            <a:pPr lvl="0"/>
            <a:r>
              <a:rPr lang="en-US"/>
              <a:t>Process Name</a:t>
            </a:r>
          </a:p>
        </p:txBody>
      </p:sp>
      <p:sp>
        <p:nvSpPr>
          <p:cNvPr id="15" name="Text Placeholder 21"/>
          <p:cNvSpPr>
            <a:spLocks noGrp="1"/>
          </p:cNvSpPr>
          <p:nvPr>
            <p:ph type="body" sz="quarter" idx="21" hasCustomPrompt="1"/>
          </p:nvPr>
        </p:nvSpPr>
        <p:spPr>
          <a:xfrm>
            <a:off x="197632" y="2217287"/>
            <a:ext cx="1953198" cy="3883368"/>
          </a:xfrm>
        </p:spPr>
        <p:txBody>
          <a:bodyPr>
            <a:normAutofit/>
          </a:bodyPr>
          <a:lstStyle>
            <a:lvl1pPr marL="171450" indent="-158750" algn="l">
              <a:buFont typeface="Arial" panose="020B0604020202020204" pitchFamily="34" charset="0"/>
              <a:buChar char="•"/>
              <a:defRPr sz="1600"/>
            </a:lvl1pPr>
          </a:lstStyle>
          <a:p>
            <a:pPr lvl="0"/>
            <a:r>
              <a:rPr lang="en-US"/>
              <a:t>Text</a:t>
            </a:r>
          </a:p>
        </p:txBody>
      </p:sp>
      <p:sp>
        <p:nvSpPr>
          <p:cNvPr id="16" name="Text Placeholder 21"/>
          <p:cNvSpPr>
            <a:spLocks noGrp="1"/>
          </p:cNvSpPr>
          <p:nvPr>
            <p:ph type="body" sz="quarter" idx="22" hasCustomPrompt="1"/>
          </p:nvPr>
        </p:nvSpPr>
        <p:spPr>
          <a:xfrm>
            <a:off x="2527367" y="2228355"/>
            <a:ext cx="1953198" cy="3883368"/>
          </a:xfrm>
        </p:spPr>
        <p:txBody>
          <a:bodyPr>
            <a:normAutofit/>
          </a:bodyPr>
          <a:lstStyle>
            <a:lvl1pPr marL="171450" indent="-158750" algn="l">
              <a:buFont typeface="Arial" panose="020B0604020202020204" pitchFamily="34" charset="0"/>
              <a:buChar char="•"/>
              <a:defRPr sz="1600"/>
            </a:lvl1pPr>
          </a:lstStyle>
          <a:p>
            <a:pPr lvl="0"/>
            <a:r>
              <a:rPr lang="en-US"/>
              <a:t>Text</a:t>
            </a:r>
          </a:p>
        </p:txBody>
      </p:sp>
      <p:sp>
        <p:nvSpPr>
          <p:cNvPr id="17" name="Text Placeholder 21"/>
          <p:cNvSpPr>
            <a:spLocks noGrp="1"/>
          </p:cNvSpPr>
          <p:nvPr>
            <p:ph type="body" sz="quarter" idx="23" hasCustomPrompt="1"/>
          </p:nvPr>
        </p:nvSpPr>
        <p:spPr>
          <a:xfrm>
            <a:off x="4917726" y="2228355"/>
            <a:ext cx="1953198" cy="3883368"/>
          </a:xfrm>
        </p:spPr>
        <p:txBody>
          <a:bodyPr>
            <a:normAutofit/>
          </a:bodyPr>
          <a:lstStyle>
            <a:lvl1pPr marL="171450" indent="-158750" algn="l">
              <a:buFont typeface="Arial" panose="020B0604020202020204" pitchFamily="34" charset="0"/>
              <a:buChar char="•"/>
              <a:defRPr sz="1600"/>
            </a:lvl1pPr>
          </a:lstStyle>
          <a:p>
            <a:pPr lvl="0"/>
            <a:r>
              <a:rPr lang="en-US"/>
              <a:t>Text</a:t>
            </a:r>
          </a:p>
        </p:txBody>
      </p:sp>
      <p:sp>
        <p:nvSpPr>
          <p:cNvPr id="18" name="Text Placeholder 21"/>
          <p:cNvSpPr>
            <a:spLocks noGrp="1"/>
          </p:cNvSpPr>
          <p:nvPr>
            <p:ph type="body" sz="quarter" idx="24" hasCustomPrompt="1"/>
          </p:nvPr>
        </p:nvSpPr>
        <p:spPr>
          <a:xfrm>
            <a:off x="7234045" y="2228355"/>
            <a:ext cx="1953198" cy="3883368"/>
          </a:xfrm>
        </p:spPr>
        <p:txBody>
          <a:bodyPr>
            <a:normAutofit/>
          </a:bodyPr>
          <a:lstStyle>
            <a:lvl1pPr marL="171450" indent="-158750" algn="l">
              <a:buFont typeface="Arial" panose="020B0604020202020204" pitchFamily="34" charset="0"/>
              <a:buChar char="•"/>
              <a:defRPr sz="1600"/>
            </a:lvl1pPr>
          </a:lstStyle>
          <a:p>
            <a:pPr lvl="0"/>
            <a:r>
              <a:rPr lang="en-US"/>
              <a:t>Text</a:t>
            </a:r>
          </a:p>
        </p:txBody>
      </p:sp>
      <p:sp>
        <p:nvSpPr>
          <p:cNvPr id="19" name="Oval 18">
            <a:extLst>
              <a:ext uri="{FF2B5EF4-FFF2-40B4-BE49-F238E27FC236}">
                <a16:creationId xmlns:a16="http://schemas.microsoft.com/office/drawing/2014/main" id="{7EB5EB1F-15AB-2CCA-76D9-9059D24221F1}"/>
              </a:ext>
            </a:extLst>
          </p:cNvPr>
          <p:cNvSpPr/>
          <p:nvPr userDrawn="1"/>
        </p:nvSpPr>
        <p:spPr>
          <a:xfrm>
            <a:off x="10474844" y="1281701"/>
            <a:ext cx="201011" cy="18009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a:latin typeface="Calibri" panose="020F0502020204030204" pitchFamily="34" charset="0"/>
              </a:rPr>
              <a:t>&gt;</a:t>
            </a:r>
          </a:p>
        </p:txBody>
      </p:sp>
      <p:sp>
        <p:nvSpPr>
          <p:cNvPr id="20" name="Text Placeholder 16">
            <a:extLst>
              <a:ext uri="{FF2B5EF4-FFF2-40B4-BE49-F238E27FC236}">
                <a16:creationId xmlns:a16="http://schemas.microsoft.com/office/drawing/2014/main" id="{C84775AC-7525-7CF5-5560-2B6C3361E43D}"/>
              </a:ext>
            </a:extLst>
          </p:cNvPr>
          <p:cNvSpPr>
            <a:spLocks noGrp="1"/>
          </p:cNvSpPr>
          <p:nvPr>
            <p:ph type="body" sz="quarter" idx="25" hasCustomPrompt="1"/>
          </p:nvPr>
        </p:nvSpPr>
        <p:spPr>
          <a:xfrm>
            <a:off x="9483459" y="1375866"/>
            <a:ext cx="2183781" cy="583634"/>
          </a:xfrm>
        </p:spPr>
        <p:txBody>
          <a:bodyPr anchor="ctr">
            <a:normAutofit/>
          </a:bodyPr>
          <a:lstStyle>
            <a:lvl1pPr marL="0" indent="0" algn="ctr">
              <a:buNone/>
              <a:defRPr sz="2000" b="0" i="0" baseline="0">
                <a:latin typeface="Calibri" panose="020F0502020204030204" pitchFamily="34" charset="0"/>
              </a:defRPr>
            </a:lvl1pPr>
          </a:lstStyle>
          <a:p>
            <a:pPr lvl="0"/>
            <a:r>
              <a:rPr lang="en-US"/>
              <a:t>Process Name</a:t>
            </a:r>
          </a:p>
        </p:txBody>
      </p:sp>
      <p:sp>
        <p:nvSpPr>
          <p:cNvPr id="21" name="Text Placeholder 21">
            <a:extLst>
              <a:ext uri="{FF2B5EF4-FFF2-40B4-BE49-F238E27FC236}">
                <a16:creationId xmlns:a16="http://schemas.microsoft.com/office/drawing/2014/main" id="{2F18583E-D241-2D3A-F9F0-E1207FC3E539}"/>
              </a:ext>
            </a:extLst>
          </p:cNvPr>
          <p:cNvSpPr>
            <a:spLocks noGrp="1"/>
          </p:cNvSpPr>
          <p:nvPr>
            <p:ph type="body" sz="quarter" idx="26" hasCustomPrompt="1"/>
          </p:nvPr>
        </p:nvSpPr>
        <p:spPr>
          <a:xfrm>
            <a:off x="9598750" y="2228355"/>
            <a:ext cx="1953198" cy="3883368"/>
          </a:xfrm>
        </p:spPr>
        <p:txBody>
          <a:bodyPr>
            <a:normAutofit/>
          </a:bodyPr>
          <a:lstStyle>
            <a:lvl1pPr marL="171450" indent="-158750" algn="l">
              <a:buFont typeface="Arial" panose="020B0604020202020204" pitchFamily="34" charset="0"/>
              <a:buChar char="•"/>
              <a:defRPr sz="1600"/>
            </a:lvl1pPr>
          </a:lstStyle>
          <a:p>
            <a:pPr lvl="0"/>
            <a:r>
              <a:rPr lang="en-US"/>
              <a:t>Text</a:t>
            </a:r>
          </a:p>
        </p:txBody>
      </p:sp>
    </p:spTree>
    <p:extLst>
      <p:ext uri="{BB962C8B-B14F-4D97-AF65-F5344CB8AC3E}">
        <p14:creationId xmlns:p14="http://schemas.microsoft.com/office/powerpoint/2010/main" val="714876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step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4A70B06D-F489-48FF-A885-ABB74CD5C952}" type="slidenum">
              <a:rPr lang="en-US" smtClean="0"/>
              <a:t>‹#›</a:t>
            </a:fld>
            <a:endParaRPr lang="en-US"/>
          </a:p>
        </p:txBody>
      </p:sp>
      <p:sp>
        <p:nvSpPr>
          <p:cNvPr id="4" name="Footer Placeholder 3"/>
          <p:cNvSpPr>
            <a:spLocks noGrp="1"/>
          </p:cNvSpPr>
          <p:nvPr>
            <p:ph type="ftr" sz="quarter" idx="11"/>
          </p:nvPr>
        </p:nvSpPr>
        <p:spPr/>
        <p:txBody>
          <a:bodyPr/>
          <a:lstStyle/>
          <a:p>
            <a:r>
              <a:rPr lang="en-US"/>
              <a:t>© Aviatrix Certified Engineer </a:t>
            </a:r>
          </a:p>
        </p:txBody>
      </p:sp>
      <p:sp>
        <p:nvSpPr>
          <p:cNvPr id="22" name="Rectangle 21"/>
          <p:cNvSpPr/>
          <p:nvPr userDrawn="1"/>
        </p:nvSpPr>
        <p:spPr>
          <a:xfrm>
            <a:off x="-1539" y="1995262"/>
            <a:ext cx="12192000" cy="108859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Calibri" panose="020F0502020204030204" pitchFamily="34" charset="0"/>
            </a:endParaRPr>
          </a:p>
        </p:txBody>
      </p:sp>
      <p:sp>
        <p:nvSpPr>
          <p:cNvPr id="23" name="Text Placeholder 16"/>
          <p:cNvSpPr>
            <a:spLocks noGrp="1"/>
          </p:cNvSpPr>
          <p:nvPr>
            <p:ph type="body" sz="quarter" idx="17" hasCustomPrompt="1"/>
          </p:nvPr>
        </p:nvSpPr>
        <p:spPr>
          <a:xfrm>
            <a:off x="1062465" y="2444226"/>
            <a:ext cx="2560320" cy="539154"/>
          </a:xfrm>
        </p:spPr>
        <p:txBody>
          <a:bodyPr anchor="ctr">
            <a:normAutofit/>
          </a:bodyPr>
          <a:lstStyle>
            <a:lvl1pPr marL="0" indent="0" algn="ctr">
              <a:buNone/>
              <a:defRPr sz="2000" b="0" i="0" baseline="0">
                <a:latin typeface="Calibri" panose="020F0502020204030204" pitchFamily="34" charset="0"/>
              </a:defRPr>
            </a:lvl1pPr>
          </a:lstStyle>
          <a:p>
            <a:pPr lvl="0"/>
            <a:r>
              <a:rPr lang="en-US"/>
              <a:t>Process Name</a:t>
            </a:r>
          </a:p>
        </p:txBody>
      </p:sp>
      <p:sp>
        <p:nvSpPr>
          <p:cNvPr id="24" name="Text Placeholder 16"/>
          <p:cNvSpPr>
            <a:spLocks noGrp="1"/>
          </p:cNvSpPr>
          <p:nvPr>
            <p:ph type="body" sz="quarter" idx="18" hasCustomPrompt="1"/>
          </p:nvPr>
        </p:nvSpPr>
        <p:spPr>
          <a:xfrm>
            <a:off x="4717130" y="2458360"/>
            <a:ext cx="2560320" cy="539154"/>
          </a:xfrm>
        </p:spPr>
        <p:txBody>
          <a:bodyPr anchor="ctr">
            <a:normAutofit/>
          </a:bodyPr>
          <a:lstStyle>
            <a:lvl1pPr marL="0" indent="0" algn="ctr">
              <a:buNone/>
              <a:defRPr sz="2000" b="0" i="0" baseline="0">
                <a:latin typeface="Calibri" panose="020F0502020204030204" pitchFamily="34" charset="0"/>
              </a:defRPr>
            </a:lvl1pPr>
          </a:lstStyle>
          <a:p>
            <a:pPr lvl="0"/>
            <a:r>
              <a:rPr lang="en-US"/>
              <a:t>Process Name</a:t>
            </a:r>
          </a:p>
        </p:txBody>
      </p:sp>
      <p:sp>
        <p:nvSpPr>
          <p:cNvPr id="25" name="Text Placeholder 16"/>
          <p:cNvSpPr>
            <a:spLocks noGrp="1"/>
          </p:cNvSpPr>
          <p:nvPr>
            <p:ph type="body" sz="quarter" idx="19" hasCustomPrompt="1"/>
          </p:nvPr>
        </p:nvSpPr>
        <p:spPr>
          <a:xfrm>
            <a:off x="8328825" y="2458360"/>
            <a:ext cx="2560320" cy="539154"/>
          </a:xfrm>
        </p:spPr>
        <p:txBody>
          <a:bodyPr anchor="ctr">
            <a:normAutofit/>
          </a:bodyPr>
          <a:lstStyle>
            <a:lvl1pPr marL="0" indent="0" algn="ctr">
              <a:buNone/>
              <a:defRPr sz="2000" b="0" i="0" baseline="0">
                <a:latin typeface="Calibri" panose="020F0502020204030204" pitchFamily="34" charset="0"/>
              </a:defRPr>
            </a:lvl1pPr>
          </a:lstStyle>
          <a:p>
            <a:pPr lvl="0"/>
            <a:r>
              <a:rPr lang="en-US"/>
              <a:t>Process Name</a:t>
            </a:r>
          </a:p>
        </p:txBody>
      </p:sp>
      <p:sp>
        <p:nvSpPr>
          <p:cNvPr id="26" name="Text Placeholder 21"/>
          <p:cNvSpPr>
            <a:spLocks noGrp="1"/>
          </p:cNvSpPr>
          <p:nvPr>
            <p:ph type="body" sz="quarter" idx="21" hasCustomPrompt="1"/>
          </p:nvPr>
        </p:nvSpPr>
        <p:spPr>
          <a:xfrm>
            <a:off x="726393" y="3149345"/>
            <a:ext cx="3438144" cy="2621716"/>
          </a:xfrm>
        </p:spPr>
        <p:txBody>
          <a:bodyPr>
            <a:normAutofit/>
          </a:bodyPr>
          <a:lstStyle>
            <a:lvl1pPr marL="171450" indent="-158750" algn="l">
              <a:buFont typeface="Arial" panose="020B0604020202020204" pitchFamily="34" charset="0"/>
              <a:buChar char="•"/>
              <a:defRPr sz="1600"/>
            </a:lvl1pPr>
          </a:lstStyle>
          <a:p>
            <a:pPr lvl="0"/>
            <a:r>
              <a:rPr lang="en-US"/>
              <a:t>Text</a:t>
            </a:r>
          </a:p>
        </p:txBody>
      </p:sp>
      <p:sp>
        <p:nvSpPr>
          <p:cNvPr id="27" name="Text Placeholder 21"/>
          <p:cNvSpPr>
            <a:spLocks noGrp="1"/>
          </p:cNvSpPr>
          <p:nvPr>
            <p:ph type="body" sz="quarter" idx="22" hasCustomPrompt="1"/>
          </p:nvPr>
        </p:nvSpPr>
        <p:spPr>
          <a:xfrm>
            <a:off x="4320517" y="3149345"/>
            <a:ext cx="3438144" cy="2621716"/>
          </a:xfrm>
        </p:spPr>
        <p:txBody>
          <a:bodyPr>
            <a:normAutofit/>
          </a:bodyPr>
          <a:lstStyle>
            <a:lvl1pPr marL="171450" indent="-158750" algn="l">
              <a:buFont typeface="Arial" panose="020B0604020202020204" pitchFamily="34" charset="0"/>
              <a:buChar char="•"/>
              <a:defRPr sz="1600"/>
            </a:lvl1pPr>
          </a:lstStyle>
          <a:p>
            <a:pPr lvl="0"/>
            <a:r>
              <a:rPr lang="en-US"/>
              <a:t>Text</a:t>
            </a:r>
          </a:p>
        </p:txBody>
      </p:sp>
      <p:sp>
        <p:nvSpPr>
          <p:cNvPr id="28" name="Text Placeholder 21"/>
          <p:cNvSpPr>
            <a:spLocks noGrp="1"/>
          </p:cNvSpPr>
          <p:nvPr>
            <p:ph type="body" sz="quarter" idx="23" hasCustomPrompt="1"/>
          </p:nvPr>
        </p:nvSpPr>
        <p:spPr>
          <a:xfrm>
            <a:off x="7914640" y="3149345"/>
            <a:ext cx="3434175" cy="2621716"/>
          </a:xfrm>
        </p:spPr>
        <p:txBody>
          <a:bodyPr>
            <a:normAutofit/>
          </a:bodyPr>
          <a:lstStyle>
            <a:lvl1pPr marL="171450" indent="-158750" algn="l">
              <a:buFont typeface="Arial" panose="020B0604020202020204" pitchFamily="34" charset="0"/>
              <a:buChar char="•"/>
              <a:defRPr sz="1600"/>
            </a:lvl1pPr>
          </a:lstStyle>
          <a:p>
            <a:pPr lvl="0"/>
            <a:r>
              <a:rPr lang="en-US"/>
              <a:t>Text</a:t>
            </a:r>
          </a:p>
        </p:txBody>
      </p:sp>
      <p:grpSp>
        <p:nvGrpSpPr>
          <p:cNvPr id="29" name="Group 28">
            <a:extLst>
              <a:ext uri="{FF2B5EF4-FFF2-40B4-BE49-F238E27FC236}">
                <a16:creationId xmlns:a16="http://schemas.microsoft.com/office/drawing/2014/main" id="{1A9202DC-828B-37DE-A8A9-4BFDA9D59BFD}"/>
              </a:ext>
            </a:extLst>
          </p:cNvPr>
          <p:cNvGrpSpPr/>
          <p:nvPr userDrawn="1"/>
        </p:nvGrpSpPr>
        <p:grpSpPr>
          <a:xfrm>
            <a:off x="0" y="2077884"/>
            <a:ext cx="12192000" cy="249806"/>
            <a:chOff x="-1539" y="961703"/>
            <a:chExt cx="12192000" cy="249806"/>
          </a:xfrm>
        </p:grpSpPr>
        <p:cxnSp>
          <p:nvCxnSpPr>
            <p:cNvPr id="30" name="Straight Connector 29">
              <a:extLst>
                <a:ext uri="{FF2B5EF4-FFF2-40B4-BE49-F238E27FC236}">
                  <a16:creationId xmlns:a16="http://schemas.microsoft.com/office/drawing/2014/main" id="{4D44237B-C909-E4CB-FDA9-26770FA4921E}"/>
                </a:ext>
              </a:extLst>
            </p:cNvPr>
            <p:cNvCxnSpPr/>
            <p:nvPr userDrawn="1"/>
          </p:nvCxnSpPr>
          <p:spPr>
            <a:xfrm>
              <a:off x="-1539" y="1070004"/>
              <a:ext cx="121920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1" name="Oval 30">
              <a:extLst>
                <a:ext uri="{FF2B5EF4-FFF2-40B4-BE49-F238E27FC236}">
                  <a16:creationId xmlns:a16="http://schemas.microsoft.com/office/drawing/2014/main" id="{7A7D4A15-BE62-D88E-D4CA-840D8BD58C68}"/>
                </a:ext>
              </a:extLst>
            </p:cNvPr>
            <p:cNvSpPr/>
            <p:nvPr userDrawn="1"/>
          </p:nvSpPr>
          <p:spPr>
            <a:xfrm>
              <a:off x="2217968" y="961703"/>
              <a:ext cx="235670" cy="23567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Calibri" panose="020F0502020204030204" pitchFamily="34" charset="0"/>
                </a:rPr>
                <a:t>&gt;</a:t>
              </a:r>
            </a:p>
          </p:txBody>
        </p:sp>
        <p:sp>
          <p:nvSpPr>
            <p:cNvPr id="32" name="Oval 31">
              <a:extLst>
                <a:ext uri="{FF2B5EF4-FFF2-40B4-BE49-F238E27FC236}">
                  <a16:creationId xmlns:a16="http://schemas.microsoft.com/office/drawing/2014/main" id="{27F00D77-7A4B-6BE7-0F8D-D67AD9276B7A}"/>
                </a:ext>
              </a:extLst>
            </p:cNvPr>
            <p:cNvSpPr/>
            <p:nvPr userDrawn="1"/>
          </p:nvSpPr>
          <p:spPr>
            <a:xfrm>
              <a:off x="5876953" y="975838"/>
              <a:ext cx="235670" cy="23567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Calibri" panose="020F0502020204030204" pitchFamily="34" charset="0"/>
                </a:rPr>
                <a:t>&gt;</a:t>
              </a:r>
            </a:p>
          </p:txBody>
        </p:sp>
        <p:sp>
          <p:nvSpPr>
            <p:cNvPr id="33" name="Oval 32">
              <a:extLst>
                <a:ext uri="{FF2B5EF4-FFF2-40B4-BE49-F238E27FC236}">
                  <a16:creationId xmlns:a16="http://schemas.microsoft.com/office/drawing/2014/main" id="{C4B0ADCA-B6CC-D870-2821-E7BF66D706B1}"/>
                </a:ext>
              </a:extLst>
            </p:cNvPr>
            <p:cNvSpPr/>
            <p:nvPr userDrawn="1"/>
          </p:nvSpPr>
          <p:spPr>
            <a:xfrm>
              <a:off x="9492968" y="975839"/>
              <a:ext cx="235670" cy="23567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Calibri" panose="020F0502020204030204" pitchFamily="34" charset="0"/>
                </a:rPr>
                <a:t>&gt;</a:t>
              </a:r>
            </a:p>
          </p:txBody>
        </p:sp>
      </p:grpSp>
      <p:sp>
        <p:nvSpPr>
          <p:cNvPr id="34" name="Text Placeholder 21">
            <a:extLst>
              <a:ext uri="{FF2B5EF4-FFF2-40B4-BE49-F238E27FC236}">
                <a16:creationId xmlns:a16="http://schemas.microsoft.com/office/drawing/2014/main" id="{5A71EAB4-6655-3DE1-AB3A-E509A1F3B5A8}"/>
              </a:ext>
            </a:extLst>
          </p:cNvPr>
          <p:cNvSpPr>
            <a:spLocks noGrp="1"/>
          </p:cNvSpPr>
          <p:nvPr>
            <p:ph type="body" sz="quarter" idx="24" hasCustomPrompt="1"/>
          </p:nvPr>
        </p:nvSpPr>
        <p:spPr>
          <a:xfrm>
            <a:off x="697493" y="1016831"/>
            <a:ext cx="10651321" cy="817148"/>
          </a:xfrm>
        </p:spPr>
        <p:txBody>
          <a:bodyPr>
            <a:normAutofit/>
          </a:bodyPr>
          <a:lstStyle>
            <a:lvl1pPr marL="171450" indent="-158750" algn="l">
              <a:buFont typeface="Arial" panose="020B0604020202020204" pitchFamily="34" charset="0"/>
              <a:buChar char="•"/>
              <a:defRPr sz="1600"/>
            </a:lvl1pPr>
          </a:lstStyle>
          <a:p>
            <a:pPr lvl="0"/>
            <a:r>
              <a:rPr lang="en-US"/>
              <a:t>Text</a:t>
            </a:r>
          </a:p>
        </p:txBody>
      </p:sp>
    </p:spTree>
    <p:extLst>
      <p:ext uri="{BB962C8B-B14F-4D97-AF65-F5344CB8AC3E}">
        <p14:creationId xmlns:p14="http://schemas.microsoft.com/office/powerpoint/2010/main" val="4265341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Process">
    <p:spTree>
      <p:nvGrpSpPr>
        <p:cNvPr id="1" name=""/>
        <p:cNvGrpSpPr/>
        <p:nvPr/>
      </p:nvGrpSpPr>
      <p:grpSpPr>
        <a:xfrm>
          <a:off x="0" y="0"/>
          <a:ext cx="0" cy="0"/>
          <a:chOff x="0" y="0"/>
          <a:chExt cx="0" cy="0"/>
        </a:xfrm>
      </p:grpSpPr>
      <p:sp>
        <p:nvSpPr>
          <p:cNvPr id="28" name="Rectangle 27"/>
          <p:cNvSpPr/>
          <p:nvPr userDrawn="1"/>
        </p:nvSpPr>
        <p:spPr>
          <a:xfrm>
            <a:off x="0" y="1169651"/>
            <a:ext cx="12192000" cy="108859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Calibri" panose="020F0502020204030204" pitchFamily="34" charset="0"/>
            </a:endParaRPr>
          </a:p>
        </p:txBody>
      </p:sp>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a:t>© Aviatrix Certified Engineer </a:t>
            </a:r>
          </a:p>
        </p:txBody>
      </p:sp>
      <p:sp>
        <p:nvSpPr>
          <p:cNvPr id="5" name="Slide Number Placeholder 4"/>
          <p:cNvSpPr>
            <a:spLocks noGrp="1"/>
          </p:cNvSpPr>
          <p:nvPr>
            <p:ph type="sldNum" sz="quarter" idx="12"/>
          </p:nvPr>
        </p:nvSpPr>
        <p:spPr/>
        <p:txBody>
          <a:bodyPr/>
          <a:lstStyle/>
          <a:p>
            <a:fld id="{D7F0B723-115C-4630-970A-18B634E413E8}" type="slidenum">
              <a:rPr lang="en-US" smtClean="0"/>
              <a:t>‹#›</a:t>
            </a:fld>
            <a:endParaRPr lang="en-US"/>
          </a:p>
        </p:txBody>
      </p:sp>
      <p:cxnSp>
        <p:nvCxnSpPr>
          <p:cNvPr id="6" name="Straight Connector 5"/>
          <p:cNvCxnSpPr/>
          <p:nvPr userDrawn="1"/>
        </p:nvCxnSpPr>
        <p:spPr>
          <a:xfrm>
            <a:off x="-1539" y="1442538"/>
            <a:ext cx="121920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1881896" y="1330765"/>
            <a:ext cx="235670" cy="23567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a:latin typeface="Calibri" panose="020F0502020204030204" pitchFamily="34" charset="0"/>
              </a:rPr>
              <a:t>&gt;</a:t>
            </a:r>
          </a:p>
        </p:txBody>
      </p:sp>
      <p:sp>
        <p:nvSpPr>
          <p:cNvPr id="8" name="Oval 7"/>
          <p:cNvSpPr/>
          <p:nvPr userDrawn="1"/>
        </p:nvSpPr>
        <p:spPr>
          <a:xfrm>
            <a:off x="4647804" y="1315348"/>
            <a:ext cx="235670" cy="23567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a:latin typeface="Calibri" panose="020F0502020204030204" pitchFamily="34" charset="0"/>
              </a:rPr>
              <a:t>&gt;</a:t>
            </a:r>
          </a:p>
        </p:txBody>
      </p:sp>
      <p:sp>
        <p:nvSpPr>
          <p:cNvPr id="9" name="Oval 8"/>
          <p:cNvSpPr/>
          <p:nvPr userDrawn="1"/>
        </p:nvSpPr>
        <p:spPr>
          <a:xfrm>
            <a:off x="7413712" y="1330765"/>
            <a:ext cx="235670" cy="23567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a:latin typeface="Calibri" panose="020F0502020204030204" pitchFamily="34" charset="0"/>
              </a:rPr>
              <a:t>&gt;</a:t>
            </a:r>
          </a:p>
        </p:txBody>
      </p:sp>
      <p:sp>
        <p:nvSpPr>
          <p:cNvPr id="10" name="Oval 9"/>
          <p:cNvSpPr/>
          <p:nvPr userDrawn="1"/>
        </p:nvSpPr>
        <p:spPr>
          <a:xfrm>
            <a:off x="10179621" y="1343291"/>
            <a:ext cx="235670" cy="23567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a:latin typeface="Calibri" panose="020F0502020204030204" pitchFamily="34" charset="0"/>
              </a:rPr>
              <a:t>&gt;</a:t>
            </a:r>
          </a:p>
        </p:txBody>
      </p:sp>
      <p:sp>
        <p:nvSpPr>
          <p:cNvPr id="17" name="Text Placeholder 16"/>
          <p:cNvSpPr>
            <a:spLocks noGrp="1"/>
          </p:cNvSpPr>
          <p:nvPr>
            <p:ph type="body" sz="quarter" idx="17" hasCustomPrompt="1"/>
          </p:nvPr>
        </p:nvSpPr>
        <p:spPr>
          <a:xfrm>
            <a:off x="726392" y="1424932"/>
            <a:ext cx="2560320" cy="763735"/>
          </a:xfrm>
        </p:spPr>
        <p:txBody>
          <a:bodyPr anchor="ctr">
            <a:normAutofit/>
          </a:bodyPr>
          <a:lstStyle>
            <a:lvl1pPr marL="0" indent="0" algn="ctr">
              <a:buNone/>
              <a:defRPr sz="2000" b="0" i="0" baseline="0">
                <a:latin typeface="Calibri" panose="020F0502020204030204" pitchFamily="34" charset="0"/>
              </a:defRPr>
            </a:lvl1pPr>
          </a:lstStyle>
          <a:p>
            <a:pPr lvl="0"/>
            <a:r>
              <a:rPr lang="en-US"/>
              <a:t>Process Name</a:t>
            </a:r>
          </a:p>
        </p:txBody>
      </p:sp>
      <p:sp>
        <p:nvSpPr>
          <p:cNvPr id="18" name="Text Placeholder 16"/>
          <p:cNvSpPr>
            <a:spLocks noGrp="1"/>
          </p:cNvSpPr>
          <p:nvPr>
            <p:ph type="body" sz="quarter" idx="18" hasCustomPrompt="1"/>
          </p:nvPr>
        </p:nvSpPr>
        <p:spPr>
          <a:xfrm>
            <a:off x="3487980" y="1409514"/>
            <a:ext cx="2560320" cy="763735"/>
          </a:xfrm>
        </p:spPr>
        <p:txBody>
          <a:bodyPr anchor="ctr">
            <a:normAutofit/>
          </a:bodyPr>
          <a:lstStyle>
            <a:lvl1pPr marL="0" indent="0" algn="ctr">
              <a:buNone/>
              <a:defRPr sz="2000" b="0" i="0" baseline="0">
                <a:latin typeface="Calibri" panose="020F0502020204030204" pitchFamily="34" charset="0"/>
              </a:defRPr>
            </a:lvl1pPr>
          </a:lstStyle>
          <a:p>
            <a:pPr lvl="0"/>
            <a:r>
              <a:rPr lang="en-US"/>
              <a:t>Process Name</a:t>
            </a:r>
          </a:p>
        </p:txBody>
      </p:sp>
      <p:sp>
        <p:nvSpPr>
          <p:cNvPr id="19" name="Text Placeholder 16"/>
          <p:cNvSpPr>
            <a:spLocks noGrp="1"/>
          </p:cNvSpPr>
          <p:nvPr>
            <p:ph type="body" sz="quarter" idx="19" hasCustomPrompt="1"/>
          </p:nvPr>
        </p:nvSpPr>
        <p:spPr>
          <a:xfrm>
            <a:off x="6249568" y="1424930"/>
            <a:ext cx="2560320" cy="763735"/>
          </a:xfrm>
        </p:spPr>
        <p:txBody>
          <a:bodyPr anchor="ctr">
            <a:normAutofit/>
          </a:bodyPr>
          <a:lstStyle>
            <a:lvl1pPr marL="0" indent="0" algn="ctr">
              <a:buNone/>
              <a:defRPr sz="2000" b="0" i="0" baseline="0">
                <a:latin typeface="Calibri" panose="020F0502020204030204" pitchFamily="34" charset="0"/>
              </a:defRPr>
            </a:lvl1pPr>
          </a:lstStyle>
          <a:p>
            <a:pPr lvl="0"/>
            <a:r>
              <a:rPr lang="en-US"/>
              <a:t>Process Name</a:t>
            </a:r>
          </a:p>
        </p:txBody>
      </p:sp>
      <p:sp>
        <p:nvSpPr>
          <p:cNvPr id="20" name="Text Placeholder 16"/>
          <p:cNvSpPr>
            <a:spLocks noGrp="1"/>
          </p:cNvSpPr>
          <p:nvPr>
            <p:ph type="body" sz="quarter" idx="20" hasCustomPrompt="1"/>
          </p:nvPr>
        </p:nvSpPr>
        <p:spPr>
          <a:xfrm>
            <a:off x="9011157" y="1437455"/>
            <a:ext cx="2560320" cy="763735"/>
          </a:xfrm>
        </p:spPr>
        <p:txBody>
          <a:bodyPr anchor="ctr">
            <a:normAutofit/>
          </a:bodyPr>
          <a:lstStyle>
            <a:lvl1pPr marL="0" indent="0" algn="ctr">
              <a:buNone/>
              <a:defRPr sz="2000" b="0" i="0" baseline="0">
                <a:latin typeface="Calibri" panose="020F0502020204030204" pitchFamily="34" charset="0"/>
              </a:defRPr>
            </a:lvl1pPr>
          </a:lstStyle>
          <a:p>
            <a:pPr lvl="0"/>
            <a:r>
              <a:rPr lang="en-US"/>
              <a:t>Process Name</a:t>
            </a:r>
          </a:p>
        </p:txBody>
      </p:sp>
      <p:sp>
        <p:nvSpPr>
          <p:cNvPr id="22" name="Text Placeholder 21"/>
          <p:cNvSpPr>
            <a:spLocks noGrp="1"/>
          </p:cNvSpPr>
          <p:nvPr>
            <p:ph type="body" sz="quarter" idx="21" hasCustomPrompt="1"/>
          </p:nvPr>
        </p:nvSpPr>
        <p:spPr>
          <a:xfrm>
            <a:off x="726392" y="2388935"/>
            <a:ext cx="2560320" cy="3713775"/>
          </a:xfrm>
        </p:spPr>
        <p:txBody>
          <a:bodyPr>
            <a:normAutofit/>
          </a:bodyPr>
          <a:lstStyle>
            <a:lvl1pPr marL="171450" indent="-158750" algn="l">
              <a:buFont typeface="Arial" panose="020B0604020202020204" pitchFamily="34" charset="0"/>
              <a:buChar char="•"/>
              <a:defRPr sz="1600"/>
            </a:lvl1pPr>
          </a:lstStyle>
          <a:p>
            <a:pPr lvl="0"/>
            <a:r>
              <a:rPr lang="en-US"/>
              <a:t>Text</a:t>
            </a:r>
          </a:p>
        </p:txBody>
      </p:sp>
      <p:sp>
        <p:nvSpPr>
          <p:cNvPr id="23" name="Text Placeholder 21"/>
          <p:cNvSpPr>
            <a:spLocks noGrp="1"/>
          </p:cNvSpPr>
          <p:nvPr>
            <p:ph type="body" sz="quarter" idx="22" hasCustomPrompt="1"/>
          </p:nvPr>
        </p:nvSpPr>
        <p:spPr>
          <a:xfrm>
            <a:off x="3487736" y="2373518"/>
            <a:ext cx="2560320" cy="3713775"/>
          </a:xfrm>
        </p:spPr>
        <p:txBody>
          <a:bodyPr>
            <a:normAutofit/>
          </a:bodyPr>
          <a:lstStyle>
            <a:lvl1pPr marL="171450" indent="-158750" algn="l">
              <a:buFont typeface="Arial" panose="020B0604020202020204" pitchFamily="34" charset="0"/>
              <a:buChar char="•"/>
              <a:defRPr sz="1600"/>
            </a:lvl1pPr>
          </a:lstStyle>
          <a:p>
            <a:pPr lvl="0"/>
            <a:r>
              <a:rPr lang="en-US"/>
              <a:t>Text</a:t>
            </a:r>
          </a:p>
        </p:txBody>
      </p:sp>
      <p:sp>
        <p:nvSpPr>
          <p:cNvPr id="24" name="Text Placeholder 21"/>
          <p:cNvSpPr>
            <a:spLocks noGrp="1"/>
          </p:cNvSpPr>
          <p:nvPr>
            <p:ph type="body" sz="quarter" idx="23" hasCustomPrompt="1"/>
          </p:nvPr>
        </p:nvSpPr>
        <p:spPr>
          <a:xfrm>
            <a:off x="6249080" y="2388935"/>
            <a:ext cx="2560320" cy="3713775"/>
          </a:xfrm>
        </p:spPr>
        <p:txBody>
          <a:bodyPr>
            <a:normAutofit/>
          </a:bodyPr>
          <a:lstStyle>
            <a:lvl1pPr marL="171450" indent="-158750" algn="l">
              <a:buFont typeface="Arial" panose="020B0604020202020204" pitchFamily="34" charset="0"/>
              <a:buChar char="•"/>
              <a:defRPr sz="1600"/>
            </a:lvl1pPr>
          </a:lstStyle>
          <a:p>
            <a:pPr lvl="0"/>
            <a:r>
              <a:rPr lang="en-US"/>
              <a:t>Text</a:t>
            </a:r>
          </a:p>
        </p:txBody>
      </p:sp>
      <p:sp>
        <p:nvSpPr>
          <p:cNvPr id="25" name="Text Placeholder 21"/>
          <p:cNvSpPr>
            <a:spLocks noGrp="1"/>
          </p:cNvSpPr>
          <p:nvPr>
            <p:ph type="body" sz="quarter" idx="24" hasCustomPrompt="1"/>
          </p:nvPr>
        </p:nvSpPr>
        <p:spPr>
          <a:xfrm>
            <a:off x="9010425" y="2401461"/>
            <a:ext cx="2560320" cy="3713775"/>
          </a:xfrm>
        </p:spPr>
        <p:txBody>
          <a:bodyPr>
            <a:normAutofit/>
          </a:bodyPr>
          <a:lstStyle>
            <a:lvl1pPr marL="171450" indent="-158750" algn="l">
              <a:buFont typeface="Arial" panose="020B0604020202020204" pitchFamily="34" charset="0"/>
              <a:buChar char="•"/>
              <a:defRPr sz="1600"/>
            </a:lvl1pPr>
          </a:lstStyle>
          <a:p>
            <a:pPr lvl="0"/>
            <a:r>
              <a:rPr lang="en-US"/>
              <a:t>Text</a:t>
            </a:r>
          </a:p>
        </p:txBody>
      </p:sp>
    </p:spTree>
    <p:extLst>
      <p:ext uri="{BB962C8B-B14F-4D97-AF65-F5344CB8AC3E}">
        <p14:creationId xmlns:p14="http://schemas.microsoft.com/office/powerpoint/2010/main" val="2476425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8" name="Rectangle 27"/>
          <p:cNvSpPr/>
          <p:nvPr userDrawn="1"/>
        </p:nvSpPr>
        <p:spPr>
          <a:xfrm>
            <a:off x="0" y="1120479"/>
            <a:ext cx="12192000" cy="108859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Calibri" panose="020F0502020204030204" pitchFamily="34" charset="0"/>
            </a:endParaRPr>
          </a:p>
        </p:txBody>
      </p:sp>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a:t>© Aviatrix Certified Engineer </a:t>
            </a:r>
          </a:p>
        </p:txBody>
      </p:sp>
      <p:sp>
        <p:nvSpPr>
          <p:cNvPr id="5" name="Slide Number Placeholder 4"/>
          <p:cNvSpPr>
            <a:spLocks noGrp="1"/>
          </p:cNvSpPr>
          <p:nvPr>
            <p:ph type="sldNum" sz="quarter" idx="12"/>
          </p:nvPr>
        </p:nvSpPr>
        <p:spPr/>
        <p:txBody>
          <a:bodyPr/>
          <a:lstStyle/>
          <a:p>
            <a:fld id="{D7F0B723-115C-4630-970A-18B634E413E8}" type="slidenum">
              <a:rPr lang="en-US" smtClean="0"/>
              <a:t>‹#›</a:t>
            </a:fld>
            <a:endParaRPr lang="en-US"/>
          </a:p>
        </p:txBody>
      </p:sp>
      <p:cxnSp>
        <p:nvCxnSpPr>
          <p:cNvPr id="6" name="Straight Connector 5"/>
          <p:cNvCxnSpPr/>
          <p:nvPr userDrawn="1"/>
        </p:nvCxnSpPr>
        <p:spPr>
          <a:xfrm>
            <a:off x="0" y="3228608"/>
            <a:ext cx="121920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2196448" y="3101418"/>
            <a:ext cx="235670" cy="23567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a:latin typeface="Calibri" panose="020F0502020204030204" pitchFamily="34" charset="0"/>
              </a:rPr>
              <a:t>&gt;</a:t>
            </a:r>
          </a:p>
        </p:txBody>
      </p:sp>
      <p:sp>
        <p:nvSpPr>
          <p:cNvPr id="8" name="Oval 7"/>
          <p:cNvSpPr/>
          <p:nvPr userDrawn="1"/>
        </p:nvSpPr>
        <p:spPr>
          <a:xfrm>
            <a:off x="4686695" y="3101418"/>
            <a:ext cx="235670" cy="23567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a:latin typeface="Calibri" panose="020F0502020204030204" pitchFamily="34" charset="0"/>
              </a:rPr>
              <a:t>&gt;</a:t>
            </a:r>
          </a:p>
        </p:txBody>
      </p:sp>
      <p:sp>
        <p:nvSpPr>
          <p:cNvPr id="9" name="Oval 8"/>
          <p:cNvSpPr/>
          <p:nvPr userDrawn="1"/>
        </p:nvSpPr>
        <p:spPr>
          <a:xfrm>
            <a:off x="7176942" y="3101418"/>
            <a:ext cx="235670" cy="23567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a:latin typeface="Calibri" panose="020F0502020204030204" pitchFamily="34" charset="0"/>
              </a:rPr>
              <a:t>&gt;</a:t>
            </a:r>
          </a:p>
        </p:txBody>
      </p:sp>
      <p:sp>
        <p:nvSpPr>
          <p:cNvPr id="10" name="Oval 9"/>
          <p:cNvSpPr/>
          <p:nvPr userDrawn="1"/>
        </p:nvSpPr>
        <p:spPr>
          <a:xfrm>
            <a:off x="9667189" y="3101418"/>
            <a:ext cx="235670" cy="23567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a:latin typeface="Calibri" panose="020F0502020204030204" pitchFamily="34" charset="0"/>
              </a:rPr>
              <a:t>&gt;</a:t>
            </a:r>
          </a:p>
        </p:txBody>
      </p:sp>
      <p:sp>
        <p:nvSpPr>
          <p:cNvPr id="12" name="Text Placeholder 11"/>
          <p:cNvSpPr>
            <a:spLocks noGrp="1"/>
          </p:cNvSpPr>
          <p:nvPr>
            <p:ph type="body" sz="quarter" idx="13" hasCustomPrompt="1"/>
          </p:nvPr>
        </p:nvSpPr>
        <p:spPr>
          <a:xfrm>
            <a:off x="1441952" y="2366127"/>
            <a:ext cx="1744662" cy="569956"/>
          </a:xfrm>
        </p:spPr>
        <p:txBody>
          <a:bodyPr anchor="b">
            <a:normAutofit/>
          </a:bodyPr>
          <a:lstStyle>
            <a:lvl1pPr marL="0" indent="0" algn="ctr">
              <a:buNone/>
              <a:defRPr sz="2000" b="1">
                <a:latin typeface="+mj-lt"/>
              </a:defRPr>
            </a:lvl1pPr>
          </a:lstStyle>
          <a:p>
            <a:pPr lvl="0"/>
            <a:r>
              <a:rPr lang="en-US"/>
              <a:t>Year</a:t>
            </a:r>
          </a:p>
        </p:txBody>
      </p:sp>
      <p:sp>
        <p:nvSpPr>
          <p:cNvPr id="13" name="Text Placeholder 11"/>
          <p:cNvSpPr>
            <a:spLocks noGrp="1"/>
          </p:cNvSpPr>
          <p:nvPr>
            <p:ph type="body" sz="quarter" idx="14" hasCustomPrompt="1"/>
          </p:nvPr>
        </p:nvSpPr>
        <p:spPr>
          <a:xfrm>
            <a:off x="3932199" y="2366127"/>
            <a:ext cx="1744662" cy="569956"/>
          </a:xfrm>
        </p:spPr>
        <p:txBody>
          <a:bodyPr anchor="b">
            <a:normAutofit/>
          </a:bodyPr>
          <a:lstStyle>
            <a:lvl1pPr marL="0" indent="0" algn="ctr">
              <a:buNone/>
              <a:defRPr sz="2000" b="1">
                <a:latin typeface="+mj-lt"/>
              </a:defRPr>
            </a:lvl1pPr>
          </a:lstStyle>
          <a:p>
            <a:pPr lvl="0"/>
            <a:r>
              <a:rPr lang="en-US"/>
              <a:t>Year</a:t>
            </a:r>
          </a:p>
        </p:txBody>
      </p:sp>
      <p:sp>
        <p:nvSpPr>
          <p:cNvPr id="14" name="Text Placeholder 11"/>
          <p:cNvSpPr>
            <a:spLocks noGrp="1"/>
          </p:cNvSpPr>
          <p:nvPr>
            <p:ph type="body" sz="quarter" idx="15" hasCustomPrompt="1"/>
          </p:nvPr>
        </p:nvSpPr>
        <p:spPr>
          <a:xfrm>
            <a:off x="6422446" y="2366127"/>
            <a:ext cx="1744662" cy="569956"/>
          </a:xfrm>
        </p:spPr>
        <p:txBody>
          <a:bodyPr anchor="b">
            <a:normAutofit/>
          </a:bodyPr>
          <a:lstStyle>
            <a:lvl1pPr marL="0" indent="0" algn="ctr">
              <a:buNone/>
              <a:defRPr sz="2000" b="1">
                <a:latin typeface="+mj-lt"/>
              </a:defRPr>
            </a:lvl1pPr>
          </a:lstStyle>
          <a:p>
            <a:pPr lvl="0"/>
            <a:r>
              <a:rPr lang="en-US"/>
              <a:t>Year</a:t>
            </a:r>
          </a:p>
        </p:txBody>
      </p:sp>
      <p:sp>
        <p:nvSpPr>
          <p:cNvPr id="15" name="Text Placeholder 11"/>
          <p:cNvSpPr>
            <a:spLocks noGrp="1"/>
          </p:cNvSpPr>
          <p:nvPr>
            <p:ph type="body" sz="quarter" idx="16" hasCustomPrompt="1"/>
          </p:nvPr>
        </p:nvSpPr>
        <p:spPr>
          <a:xfrm>
            <a:off x="8912693" y="2366127"/>
            <a:ext cx="1744662" cy="569956"/>
          </a:xfrm>
        </p:spPr>
        <p:txBody>
          <a:bodyPr anchor="b">
            <a:normAutofit/>
          </a:bodyPr>
          <a:lstStyle>
            <a:lvl1pPr marL="0" indent="0" algn="ctr">
              <a:buNone/>
              <a:defRPr sz="2000" b="1">
                <a:latin typeface="+mj-lt"/>
              </a:defRPr>
            </a:lvl1pPr>
          </a:lstStyle>
          <a:p>
            <a:pPr lvl="0"/>
            <a:r>
              <a:rPr lang="en-US"/>
              <a:t>Year</a:t>
            </a:r>
          </a:p>
        </p:txBody>
      </p:sp>
      <p:sp>
        <p:nvSpPr>
          <p:cNvPr id="17" name="Text Placeholder 16"/>
          <p:cNvSpPr>
            <a:spLocks noGrp="1"/>
          </p:cNvSpPr>
          <p:nvPr>
            <p:ph type="body" sz="quarter" idx="17" hasCustomPrompt="1"/>
          </p:nvPr>
        </p:nvSpPr>
        <p:spPr>
          <a:xfrm>
            <a:off x="1149286" y="3336925"/>
            <a:ext cx="2338633" cy="763735"/>
          </a:xfrm>
        </p:spPr>
        <p:txBody>
          <a:bodyPr anchor="ctr"/>
          <a:lstStyle>
            <a:lvl1pPr marL="0" indent="0" algn="ctr">
              <a:buNone/>
              <a:defRPr b="0" i="0" baseline="0">
                <a:latin typeface="Calibri" panose="020F0502020204030204" pitchFamily="34" charset="0"/>
              </a:defRPr>
            </a:lvl1pPr>
          </a:lstStyle>
          <a:p>
            <a:pPr lvl="0"/>
            <a:r>
              <a:rPr lang="en-US"/>
              <a:t>Timeline Name</a:t>
            </a:r>
          </a:p>
        </p:txBody>
      </p:sp>
      <p:sp>
        <p:nvSpPr>
          <p:cNvPr id="18" name="Text Placeholder 16"/>
          <p:cNvSpPr>
            <a:spLocks noGrp="1"/>
          </p:cNvSpPr>
          <p:nvPr>
            <p:ph type="body" sz="quarter" idx="18" hasCustomPrompt="1"/>
          </p:nvPr>
        </p:nvSpPr>
        <p:spPr>
          <a:xfrm>
            <a:off x="3635213" y="3336924"/>
            <a:ext cx="2338633" cy="763735"/>
          </a:xfrm>
        </p:spPr>
        <p:txBody>
          <a:bodyPr anchor="ctr"/>
          <a:lstStyle>
            <a:lvl1pPr marL="0" indent="0" algn="ctr">
              <a:buNone/>
              <a:defRPr b="0" i="0" baseline="0">
                <a:latin typeface="Calibri" panose="020F0502020204030204" pitchFamily="34" charset="0"/>
              </a:defRPr>
            </a:lvl1pPr>
          </a:lstStyle>
          <a:p>
            <a:pPr lvl="0"/>
            <a:r>
              <a:rPr lang="en-US"/>
              <a:t>Timeline Name</a:t>
            </a:r>
          </a:p>
        </p:txBody>
      </p:sp>
      <p:sp>
        <p:nvSpPr>
          <p:cNvPr id="19" name="Text Placeholder 16"/>
          <p:cNvSpPr>
            <a:spLocks noGrp="1"/>
          </p:cNvSpPr>
          <p:nvPr>
            <p:ph type="body" sz="quarter" idx="19" hasCustomPrompt="1"/>
          </p:nvPr>
        </p:nvSpPr>
        <p:spPr>
          <a:xfrm>
            <a:off x="6121140" y="3336923"/>
            <a:ext cx="2338633" cy="763735"/>
          </a:xfrm>
        </p:spPr>
        <p:txBody>
          <a:bodyPr anchor="ctr"/>
          <a:lstStyle>
            <a:lvl1pPr marL="0" indent="0" algn="ctr">
              <a:buNone/>
              <a:defRPr b="0" i="0" baseline="0">
                <a:latin typeface="Calibri" panose="020F0502020204030204" pitchFamily="34" charset="0"/>
              </a:defRPr>
            </a:lvl1pPr>
          </a:lstStyle>
          <a:p>
            <a:pPr lvl="0"/>
            <a:r>
              <a:rPr lang="en-US"/>
              <a:t>Timeline Name</a:t>
            </a:r>
          </a:p>
        </p:txBody>
      </p:sp>
      <p:sp>
        <p:nvSpPr>
          <p:cNvPr id="20" name="Text Placeholder 16"/>
          <p:cNvSpPr>
            <a:spLocks noGrp="1"/>
          </p:cNvSpPr>
          <p:nvPr>
            <p:ph type="body" sz="quarter" idx="20" hasCustomPrompt="1"/>
          </p:nvPr>
        </p:nvSpPr>
        <p:spPr>
          <a:xfrm>
            <a:off x="8607067" y="3336922"/>
            <a:ext cx="2338633" cy="763735"/>
          </a:xfrm>
        </p:spPr>
        <p:txBody>
          <a:bodyPr anchor="ctr"/>
          <a:lstStyle>
            <a:lvl1pPr marL="0" indent="0" algn="ctr">
              <a:buNone/>
              <a:defRPr b="0" i="0" baseline="0">
                <a:latin typeface="Calibri" panose="020F0502020204030204" pitchFamily="34" charset="0"/>
              </a:defRPr>
            </a:lvl1pPr>
          </a:lstStyle>
          <a:p>
            <a:pPr lvl="0"/>
            <a:r>
              <a:rPr lang="en-US"/>
              <a:t>Timeline Name</a:t>
            </a:r>
          </a:p>
        </p:txBody>
      </p:sp>
      <p:sp>
        <p:nvSpPr>
          <p:cNvPr id="22" name="Text Placeholder 21"/>
          <p:cNvSpPr>
            <a:spLocks noGrp="1"/>
          </p:cNvSpPr>
          <p:nvPr>
            <p:ph type="body" sz="quarter" idx="21" hasCustomPrompt="1"/>
          </p:nvPr>
        </p:nvSpPr>
        <p:spPr>
          <a:xfrm>
            <a:off x="1149286" y="4100513"/>
            <a:ext cx="2338389" cy="1809750"/>
          </a:xfrm>
        </p:spPr>
        <p:txBody>
          <a:bodyPr>
            <a:normAutofit/>
          </a:bodyPr>
          <a:lstStyle>
            <a:lvl1pPr marL="0" indent="0" algn="ctr">
              <a:buNone/>
              <a:defRPr sz="1400"/>
            </a:lvl1pPr>
          </a:lstStyle>
          <a:p>
            <a:pPr lvl="0"/>
            <a:r>
              <a:rPr lang="en-US"/>
              <a:t>Text</a:t>
            </a:r>
          </a:p>
        </p:txBody>
      </p:sp>
      <p:sp>
        <p:nvSpPr>
          <p:cNvPr id="23" name="Text Placeholder 21"/>
          <p:cNvSpPr>
            <a:spLocks noGrp="1"/>
          </p:cNvSpPr>
          <p:nvPr>
            <p:ph type="body" sz="quarter" idx="22" hasCustomPrompt="1"/>
          </p:nvPr>
        </p:nvSpPr>
        <p:spPr>
          <a:xfrm>
            <a:off x="3634969" y="4100513"/>
            <a:ext cx="2338389" cy="1809750"/>
          </a:xfrm>
        </p:spPr>
        <p:txBody>
          <a:bodyPr>
            <a:normAutofit/>
          </a:bodyPr>
          <a:lstStyle>
            <a:lvl1pPr marL="0" indent="0" algn="ctr">
              <a:buNone/>
              <a:defRPr sz="1400"/>
            </a:lvl1pPr>
          </a:lstStyle>
          <a:p>
            <a:pPr lvl="0"/>
            <a:r>
              <a:rPr lang="en-US"/>
              <a:t>Text</a:t>
            </a:r>
          </a:p>
        </p:txBody>
      </p:sp>
      <p:sp>
        <p:nvSpPr>
          <p:cNvPr id="24" name="Text Placeholder 21"/>
          <p:cNvSpPr>
            <a:spLocks noGrp="1"/>
          </p:cNvSpPr>
          <p:nvPr>
            <p:ph type="body" sz="quarter" idx="23" hasCustomPrompt="1"/>
          </p:nvPr>
        </p:nvSpPr>
        <p:spPr>
          <a:xfrm>
            <a:off x="6120652" y="4100513"/>
            <a:ext cx="2338389" cy="1809750"/>
          </a:xfrm>
        </p:spPr>
        <p:txBody>
          <a:bodyPr>
            <a:normAutofit/>
          </a:bodyPr>
          <a:lstStyle>
            <a:lvl1pPr marL="0" indent="0" algn="ctr">
              <a:buNone/>
              <a:defRPr sz="1400"/>
            </a:lvl1pPr>
          </a:lstStyle>
          <a:p>
            <a:pPr lvl="0"/>
            <a:r>
              <a:rPr lang="en-US"/>
              <a:t>Text</a:t>
            </a:r>
          </a:p>
        </p:txBody>
      </p:sp>
      <p:sp>
        <p:nvSpPr>
          <p:cNvPr id="25" name="Text Placeholder 21"/>
          <p:cNvSpPr>
            <a:spLocks noGrp="1"/>
          </p:cNvSpPr>
          <p:nvPr>
            <p:ph type="body" sz="quarter" idx="24" hasCustomPrompt="1"/>
          </p:nvPr>
        </p:nvSpPr>
        <p:spPr>
          <a:xfrm>
            <a:off x="8606335" y="4100513"/>
            <a:ext cx="2338389" cy="1809750"/>
          </a:xfrm>
        </p:spPr>
        <p:txBody>
          <a:bodyPr>
            <a:normAutofit/>
          </a:bodyPr>
          <a:lstStyle>
            <a:lvl1pPr marL="0" indent="0" algn="ctr">
              <a:buNone/>
              <a:defRPr sz="1400"/>
            </a:lvl1pPr>
          </a:lstStyle>
          <a:p>
            <a:pPr lvl="0"/>
            <a:r>
              <a:rPr lang="en-US"/>
              <a:t>Text</a:t>
            </a:r>
          </a:p>
        </p:txBody>
      </p:sp>
      <p:sp>
        <p:nvSpPr>
          <p:cNvPr id="27" name="Text Placeholder 26"/>
          <p:cNvSpPr>
            <a:spLocks noGrp="1"/>
          </p:cNvSpPr>
          <p:nvPr>
            <p:ph type="body" sz="quarter" idx="25"/>
          </p:nvPr>
        </p:nvSpPr>
        <p:spPr>
          <a:xfrm>
            <a:off x="1149286" y="1281442"/>
            <a:ext cx="9794875" cy="783156"/>
          </a:xfrm>
        </p:spPr>
        <p:txBody>
          <a:bodyPr/>
          <a:lstStyle>
            <a:lvl1pPr marL="0" indent="0">
              <a:buNone/>
              <a:defRPr/>
            </a:lvl1pPr>
          </a:lstStyle>
          <a:p>
            <a:pPr lvl="0"/>
            <a:r>
              <a:rPr lang="en-US"/>
              <a:t>Click to edit Master text styles</a:t>
            </a:r>
          </a:p>
        </p:txBody>
      </p:sp>
    </p:spTree>
    <p:extLst>
      <p:ext uri="{BB962C8B-B14F-4D97-AF65-F5344CB8AC3E}">
        <p14:creationId xmlns:p14="http://schemas.microsoft.com/office/powerpoint/2010/main" val="3772918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_left_Pic_right">
    <p:spTree>
      <p:nvGrpSpPr>
        <p:cNvPr id="1" name=""/>
        <p:cNvGrpSpPr/>
        <p:nvPr/>
      </p:nvGrpSpPr>
      <p:grpSpPr>
        <a:xfrm>
          <a:off x="0" y="0"/>
          <a:ext cx="0" cy="0"/>
          <a:chOff x="0" y="0"/>
          <a:chExt cx="0" cy="0"/>
        </a:xfrm>
      </p:grpSpPr>
      <p:sp>
        <p:nvSpPr>
          <p:cNvPr id="2" name="Title 1"/>
          <p:cNvSpPr>
            <a:spLocks noGrp="1"/>
          </p:cNvSpPr>
          <p:nvPr>
            <p:ph type="title"/>
          </p:nvPr>
        </p:nvSpPr>
        <p:spPr>
          <a:xfrm>
            <a:off x="264310" y="246888"/>
            <a:ext cx="11405896" cy="583634"/>
          </a:xfrm>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4A70B06D-F489-48FF-A885-ABB74CD5C952}" type="slidenum">
              <a:rPr lang="en-US" smtClean="0"/>
              <a:t>‹#›</a:t>
            </a:fld>
            <a:endParaRPr lang="en-US"/>
          </a:p>
        </p:txBody>
      </p:sp>
      <p:sp>
        <p:nvSpPr>
          <p:cNvPr id="4" name="Footer Placeholder 3"/>
          <p:cNvSpPr>
            <a:spLocks noGrp="1"/>
          </p:cNvSpPr>
          <p:nvPr>
            <p:ph type="ftr" sz="quarter" idx="11"/>
          </p:nvPr>
        </p:nvSpPr>
        <p:spPr/>
        <p:txBody>
          <a:bodyPr/>
          <a:lstStyle/>
          <a:p>
            <a:r>
              <a:rPr lang="en-US"/>
              <a:t>© Aviatrix Certified Engineer </a:t>
            </a:r>
          </a:p>
        </p:txBody>
      </p:sp>
      <p:sp>
        <p:nvSpPr>
          <p:cNvPr id="6" name="Text Placeholder 5"/>
          <p:cNvSpPr>
            <a:spLocks noGrp="1"/>
          </p:cNvSpPr>
          <p:nvPr>
            <p:ph type="body" sz="quarter" idx="12"/>
          </p:nvPr>
        </p:nvSpPr>
        <p:spPr>
          <a:xfrm>
            <a:off x="263524" y="1130372"/>
            <a:ext cx="5788483" cy="4713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Picture Placeholder 6"/>
          <p:cNvSpPr>
            <a:spLocks noGrp="1"/>
          </p:cNvSpPr>
          <p:nvPr>
            <p:ph type="pic" sz="quarter" idx="13"/>
          </p:nvPr>
        </p:nvSpPr>
        <p:spPr>
          <a:xfrm>
            <a:off x="6457360" y="1130371"/>
            <a:ext cx="5734639" cy="4713288"/>
          </a:xfrm>
          <a:solidFill>
            <a:schemeClr val="bg1">
              <a:lumMod val="95000"/>
            </a:schemeClr>
          </a:solidFill>
        </p:spPr>
        <p:txBody>
          <a:bodyPr/>
          <a:lstStyle>
            <a:lvl1pPr marL="0" indent="0" algn="ctr">
              <a:buNone/>
              <a:defRPr baseline="0"/>
            </a:lvl1pPr>
          </a:lstStyle>
          <a:p>
            <a:r>
              <a:rPr lang="en-US"/>
              <a:t>Click icon to add picture</a:t>
            </a:r>
          </a:p>
        </p:txBody>
      </p:sp>
    </p:spTree>
    <p:extLst>
      <p:ext uri="{BB962C8B-B14F-4D97-AF65-F5344CB8AC3E}">
        <p14:creationId xmlns:p14="http://schemas.microsoft.com/office/powerpoint/2010/main" val="1644691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1_end_slide">
    <p:bg>
      <p:bgPr>
        <a:solidFill>
          <a:schemeClr val="bg1"/>
        </a:solidFill>
        <a:effectLst/>
      </p:bgPr>
    </p:bg>
    <p:spTree>
      <p:nvGrpSpPr>
        <p:cNvPr id="1" name=""/>
        <p:cNvGrpSpPr/>
        <p:nvPr/>
      </p:nvGrpSpPr>
      <p:grpSpPr>
        <a:xfrm>
          <a:off x="0" y="0"/>
          <a:ext cx="0" cy="0"/>
          <a:chOff x="0" y="0"/>
          <a:chExt cx="0" cy="0"/>
        </a:xfrm>
      </p:grpSpPr>
      <p:sp>
        <p:nvSpPr>
          <p:cNvPr id="47" name="Rectangle 46"/>
          <p:cNvSpPr/>
          <p:nvPr userDrawn="1"/>
        </p:nvSpPr>
        <p:spPr>
          <a:xfrm>
            <a:off x="0" y="0"/>
            <a:ext cx="12192000" cy="6858000"/>
          </a:xfrm>
          <a:prstGeom prst="rect">
            <a:avLst/>
          </a:prstGeom>
          <a:gradFill>
            <a:gsLst>
              <a:gs pos="56000">
                <a:schemeClr val="bg1">
                  <a:lumMod val="95000"/>
                </a:schemeClr>
              </a:gs>
              <a:gs pos="0">
                <a:schemeClr val="bg2">
                  <a:lumMod val="9000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5"/>
          <p:cNvSpPr/>
          <p:nvPr userDrawn="1"/>
        </p:nvSpPr>
        <p:spPr bwMode="auto">
          <a:xfrm>
            <a:off x="1712537" y="252329"/>
            <a:ext cx="8766927" cy="6333816"/>
          </a:xfrm>
          <a:custGeom>
            <a:avLst/>
            <a:gdLst>
              <a:gd name="T0" fmla="*/ 180 w 189"/>
              <a:gd name="T1" fmla="*/ 92 h 136"/>
              <a:gd name="T2" fmla="*/ 161 w 189"/>
              <a:gd name="T3" fmla="*/ 68 h 136"/>
              <a:gd name="T4" fmla="*/ 126 w 189"/>
              <a:gd name="T5" fmla="*/ 24 h 136"/>
              <a:gd name="T6" fmla="*/ 116 w 189"/>
              <a:gd name="T7" fmla="*/ 10 h 136"/>
              <a:gd name="T8" fmla="*/ 94 w 189"/>
              <a:gd name="T9" fmla="*/ 0 h 136"/>
              <a:gd name="T10" fmla="*/ 73 w 189"/>
              <a:gd name="T11" fmla="*/ 10 h 136"/>
              <a:gd name="T12" fmla="*/ 62 w 189"/>
              <a:gd name="T13" fmla="*/ 24 h 136"/>
              <a:gd name="T14" fmla="*/ 28 w 189"/>
              <a:gd name="T15" fmla="*/ 68 h 136"/>
              <a:gd name="T16" fmla="*/ 9 w 189"/>
              <a:gd name="T17" fmla="*/ 92 h 136"/>
              <a:gd name="T18" fmla="*/ 14 w 189"/>
              <a:gd name="T19" fmla="*/ 130 h 136"/>
              <a:gd name="T20" fmla="*/ 30 w 189"/>
              <a:gd name="T21" fmla="*/ 136 h 136"/>
              <a:gd name="T22" fmla="*/ 52 w 189"/>
              <a:gd name="T23" fmla="*/ 126 h 136"/>
              <a:gd name="T24" fmla="*/ 62 w 189"/>
              <a:gd name="T25" fmla="*/ 112 h 136"/>
              <a:gd name="T26" fmla="*/ 90 w 189"/>
              <a:gd name="T27" fmla="*/ 77 h 136"/>
              <a:gd name="T28" fmla="*/ 77 w 189"/>
              <a:gd name="T29" fmla="*/ 49 h 136"/>
              <a:gd name="T30" fmla="*/ 88 w 189"/>
              <a:gd name="T31" fmla="*/ 64 h 136"/>
              <a:gd name="T32" fmla="*/ 94 w 189"/>
              <a:gd name="T33" fmla="*/ 71 h 136"/>
              <a:gd name="T34" fmla="*/ 126 w 189"/>
              <a:gd name="T35" fmla="*/ 112 h 136"/>
              <a:gd name="T36" fmla="*/ 137 w 189"/>
              <a:gd name="T37" fmla="*/ 126 h 136"/>
              <a:gd name="T38" fmla="*/ 158 w 189"/>
              <a:gd name="T39" fmla="*/ 136 h 136"/>
              <a:gd name="T40" fmla="*/ 175 w 189"/>
              <a:gd name="T41" fmla="*/ 130 h 136"/>
              <a:gd name="T42" fmla="*/ 180 w 189"/>
              <a:gd name="T43" fmla="*/ 92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9" h="136">
                <a:moveTo>
                  <a:pt x="180" y="92"/>
                </a:moveTo>
                <a:cubicBezTo>
                  <a:pt x="161" y="68"/>
                  <a:pt x="161" y="68"/>
                  <a:pt x="161" y="68"/>
                </a:cubicBezTo>
                <a:cubicBezTo>
                  <a:pt x="126" y="24"/>
                  <a:pt x="126" y="24"/>
                  <a:pt x="126" y="24"/>
                </a:cubicBezTo>
                <a:cubicBezTo>
                  <a:pt x="116" y="10"/>
                  <a:pt x="116" y="10"/>
                  <a:pt x="116" y="10"/>
                </a:cubicBezTo>
                <a:cubicBezTo>
                  <a:pt x="111" y="4"/>
                  <a:pt x="103" y="0"/>
                  <a:pt x="94" y="0"/>
                </a:cubicBezTo>
                <a:cubicBezTo>
                  <a:pt x="86" y="0"/>
                  <a:pt x="78" y="4"/>
                  <a:pt x="73" y="10"/>
                </a:cubicBezTo>
                <a:cubicBezTo>
                  <a:pt x="62" y="24"/>
                  <a:pt x="62" y="24"/>
                  <a:pt x="62" y="24"/>
                </a:cubicBezTo>
                <a:cubicBezTo>
                  <a:pt x="28" y="68"/>
                  <a:pt x="28" y="68"/>
                  <a:pt x="28" y="68"/>
                </a:cubicBezTo>
                <a:cubicBezTo>
                  <a:pt x="9" y="92"/>
                  <a:pt x="9" y="92"/>
                  <a:pt x="9" y="92"/>
                </a:cubicBezTo>
                <a:cubicBezTo>
                  <a:pt x="0" y="104"/>
                  <a:pt x="2" y="121"/>
                  <a:pt x="14" y="130"/>
                </a:cubicBezTo>
                <a:cubicBezTo>
                  <a:pt x="19" y="134"/>
                  <a:pt x="25" y="136"/>
                  <a:pt x="30" y="136"/>
                </a:cubicBezTo>
                <a:cubicBezTo>
                  <a:pt x="39" y="136"/>
                  <a:pt x="46" y="132"/>
                  <a:pt x="52" y="126"/>
                </a:cubicBezTo>
                <a:cubicBezTo>
                  <a:pt x="62" y="112"/>
                  <a:pt x="62" y="112"/>
                  <a:pt x="62" y="112"/>
                </a:cubicBezTo>
                <a:cubicBezTo>
                  <a:pt x="90" y="77"/>
                  <a:pt x="90" y="77"/>
                  <a:pt x="90" y="77"/>
                </a:cubicBezTo>
                <a:cubicBezTo>
                  <a:pt x="77" y="49"/>
                  <a:pt x="77" y="49"/>
                  <a:pt x="77" y="49"/>
                </a:cubicBezTo>
                <a:cubicBezTo>
                  <a:pt x="88" y="64"/>
                  <a:pt x="88" y="64"/>
                  <a:pt x="88" y="64"/>
                </a:cubicBezTo>
                <a:cubicBezTo>
                  <a:pt x="94" y="71"/>
                  <a:pt x="94" y="71"/>
                  <a:pt x="94" y="71"/>
                </a:cubicBezTo>
                <a:cubicBezTo>
                  <a:pt x="126" y="112"/>
                  <a:pt x="126" y="112"/>
                  <a:pt x="126" y="112"/>
                </a:cubicBezTo>
                <a:cubicBezTo>
                  <a:pt x="137" y="126"/>
                  <a:pt x="137" y="126"/>
                  <a:pt x="137" y="126"/>
                </a:cubicBezTo>
                <a:cubicBezTo>
                  <a:pt x="142" y="132"/>
                  <a:pt x="150" y="136"/>
                  <a:pt x="158" y="136"/>
                </a:cubicBezTo>
                <a:cubicBezTo>
                  <a:pt x="164" y="136"/>
                  <a:pt x="170" y="134"/>
                  <a:pt x="175" y="130"/>
                </a:cubicBezTo>
                <a:cubicBezTo>
                  <a:pt x="187" y="121"/>
                  <a:pt x="189" y="104"/>
                  <a:pt x="180" y="92"/>
                </a:cubicBezTo>
                <a:close/>
              </a:path>
            </a:pathLst>
          </a:custGeom>
          <a:gradFill flip="none" rotWithShape="1">
            <a:gsLst>
              <a:gs pos="56000">
                <a:schemeClr val="bg1">
                  <a:alpha val="78000"/>
                </a:schemeClr>
              </a:gs>
              <a:gs pos="0">
                <a:schemeClr val="bg1">
                  <a:lumMod val="95000"/>
                  <a:alpha val="79000"/>
                </a:schemeClr>
              </a:gs>
            </a:gsLst>
            <a:lin ang="16200000" scaled="1"/>
          </a:gradFill>
          <a:ln>
            <a:noFill/>
          </a:ln>
          <a:effectLst>
            <a:outerShdw blurRad="711200" dist="38100" dir="5400000" algn="t"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45720" rIns="0" bIns="45720" numCol="1" spcCol="0" rtlCol="0" fromWordArt="0" anchor="ctr" anchorCtr="0" forceAA="0" compatLnSpc="1">
            <a:prstTxWarp prst="textNoShape">
              <a:avLst/>
            </a:prstTxWarp>
            <a:noAutofit/>
          </a:bodyPr>
          <a:lstStyle/>
          <a:p>
            <a:pPr lvl="0" algn="ctr"/>
            <a:endParaRPr lang="en-US" sz="2400">
              <a:solidFill>
                <a:prstClr val="white"/>
              </a:solidFill>
            </a:endParaRPr>
          </a:p>
        </p:txBody>
      </p:sp>
      <p:pic>
        <p:nvPicPr>
          <p:cNvPr id="5" name="Picture 4"/>
          <p:cNvPicPr>
            <a:picLocks noChangeAspect="1"/>
          </p:cNvPicPr>
          <p:nvPr userDrawn="1"/>
        </p:nvPicPr>
        <p:blipFill>
          <a:blip r:embed="rId2"/>
          <a:stretch>
            <a:fillRect/>
          </a:stretch>
        </p:blipFill>
        <p:spPr>
          <a:xfrm>
            <a:off x="4515061" y="1098863"/>
            <a:ext cx="3161878" cy="3557112"/>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1552531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_Only">
    <p:spTree>
      <p:nvGrpSpPr>
        <p:cNvPr id="1" name=""/>
        <p:cNvGrpSpPr/>
        <p:nvPr/>
      </p:nvGrpSpPr>
      <p:grpSpPr>
        <a:xfrm>
          <a:off x="0" y="0"/>
          <a:ext cx="0" cy="0"/>
          <a:chOff x="0" y="0"/>
          <a:chExt cx="0" cy="0"/>
        </a:xfrm>
      </p:grpSpPr>
      <p:sp>
        <p:nvSpPr>
          <p:cNvPr id="2" name="Title 1"/>
          <p:cNvSpPr>
            <a:spLocks noGrp="1"/>
          </p:cNvSpPr>
          <p:nvPr>
            <p:ph type="title"/>
          </p:nvPr>
        </p:nvSpPr>
        <p:spPr>
          <a:xfrm>
            <a:off x="264311" y="246888"/>
            <a:ext cx="10869356" cy="583634"/>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4A70B06D-F489-48FF-A885-ABB74CD5C952}" type="slidenum">
              <a:rPr lang="en-US" smtClean="0"/>
              <a:pPr/>
              <a:t>‹#›</a:t>
            </a:fld>
            <a:endParaRPr lang="en-US"/>
          </a:p>
        </p:txBody>
      </p:sp>
      <p:sp>
        <p:nvSpPr>
          <p:cNvPr id="4" name="Footer Placeholder 3"/>
          <p:cNvSpPr>
            <a:spLocks noGrp="1"/>
          </p:cNvSpPr>
          <p:nvPr>
            <p:ph type="ftr" sz="quarter" idx="11"/>
          </p:nvPr>
        </p:nvSpPr>
        <p:spPr/>
        <p:txBody>
          <a:bodyPr/>
          <a:lstStyle/>
          <a:p>
            <a:r>
              <a:rPr lang="en-US" dirty="0"/>
              <a:t>© Aviatrix Certified Engineer </a:t>
            </a:r>
          </a:p>
        </p:txBody>
      </p:sp>
    </p:spTree>
    <p:extLst>
      <p:ext uri="{BB962C8B-B14F-4D97-AF65-F5344CB8AC3E}">
        <p14:creationId xmlns:p14="http://schemas.microsoft.com/office/powerpoint/2010/main" val="821663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_Bullets">
    <p:spTree>
      <p:nvGrpSpPr>
        <p:cNvPr id="1" name=""/>
        <p:cNvGrpSpPr/>
        <p:nvPr/>
      </p:nvGrpSpPr>
      <p:grpSpPr>
        <a:xfrm>
          <a:off x="0" y="0"/>
          <a:ext cx="0" cy="0"/>
          <a:chOff x="0" y="0"/>
          <a:chExt cx="0" cy="0"/>
        </a:xfrm>
      </p:grpSpPr>
      <p:sp>
        <p:nvSpPr>
          <p:cNvPr id="2" name="Title 1"/>
          <p:cNvSpPr>
            <a:spLocks noGrp="1"/>
          </p:cNvSpPr>
          <p:nvPr>
            <p:ph type="title"/>
          </p:nvPr>
        </p:nvSpPr>
        <p:spPr>
          <a:xfrm>
            <a:off x="264311" y="246888"/>
            <a:ext cx="10869356" cy="583634"/>
          </a:xfrm>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4A70B06D-F489-48FF-A885-ABB74CD5C952}" type="slidenum">
              <a:rPr lang="en-US" smtClean="0"/>
              <a:t>‹#›</a:t>
            </a:fld>
            <a:endParaRPr lang="en-US"/>
          </a:p>
        </p:txBody>
      </p:sp>
      <p:sp>
        <p:nvSpPr>
          <p:cNvPr id="4" name="Footer Placeholder 3"/>
          <p:cNvSpPr>
            <a:spLocks noGrp="1"/>
          </p:cNvSpPr>
          <p:nvPr>
            <p:ph type="ftr" sz="quarter" idx="11"/>
          </p:nvPr>
        </p:nvSpPr>
        <p:spPr/>
        <p:txBody>
          <a:bodyPr/>
          <a:lstStyle/>
          <a:p>
            <a:r>
              <a:rPr lang="en-US"/>
              <a:t>© Aviatrix Certified Engineer </a:t>
            </a:r>
          </a:p>
        </p:txBody>
      </p:sp>
      <p:sp>
        <p:nvSpPr>
          <p:cNvPr id="6" name="Text Placeholder 5"/>
          <p:cNvSpPr>
            <a:spLocks noGrp="1"/>
          </p:cNvSpPr>
          <p:nvPr>
            <p:ph type="body" sz="quarter" idx="12"/>
          </p:nvPr>
        </p:nvSpPr>
        <p:spPr>
          <a:xfrm>
            <a:off x="263525" y="981075"/>
            <a:ext cx="11406680" cy="5165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69200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_Bullets">
    <p:spTree>
      <p:nvGrpSpPr>
        <p:cNvPr id="1" name=""/>
        <p:cNvGrpSpPr/>
        <p:nvPr/>
      </p:nvGrpSpPr>
      <p:grpSpPr>
        <a:xfrm>
          <a:off x="0" y="0"/>
          <a:ext cx="0" cy="0"/>
          <a:chOff x="0" y="0"/>
          <a:chExt cx="0" cy="0"/>
        </a:xfrm>
      </p:grpSpPr>
      <p:sp>
        <p:nvSpPr>
          <p:cNvPr id="2" name="Title 1"/>
          <p:cNvSpPr>
            <a:spLocks noGrp="1"/>
          </p:cNvSpPr>
          <p:nvPr>
            <p:ph type="title"/>
          </p:nvPr>
        </p:nvSpPr>
        <p:spPr>
          <a:xfrm>
            <a:off x="264311" y="246888"/>
            <a:ext cx="10869356" cy="583634"/>
          </a:xfrm>
        </p:spPr>
        <p:txBody>
          <a:bodyPr/>
          <a:lstStyle/>
          <a:p>
            <a:r>
              <a:rPr lang="en-US"/>
              <a:t>Click to edit Master title style</a:t>
            </a:r>
          </a:p>
        </p:txBody>
      </p:sp>
      <p:sp>
        <p:nvSpPr>
          <p:cNvPr id="3" name="Slide Number Placeholder 2"/>
          <p:cNvSpPr>
            <a:spLocks noGrp="1"/>
          </p:cNvSpPr>
          <p:nvPr>
            <p:ph type="sldNum" sz="quarter" idx="10"/>
          </p:nvPr>
        </p:nvSpPr>
        <p:spPr/>
        <p:txBody>
          <a:bodyPr wrap="none">
            <a:noAutofit/>
          </a:bodyPr>
          <a:lstStyle/>
          <a:p>
            <a:fld id="{4A70B06D-F489-48FF-A885-ABB74CD5C952}" type="slidenum">
              <a:rPr lang="en-US" smtClean="0"/>
              <a:t>‹#›</a:t>
            </a:fld>
            <a:endParaRPr lang="en-US"/>
          </a:p>
        </p:txBody>
      </p:sp>
      <p:sp>
        <p:nvSpPr>
          <p:cNvPr id="4" name="Footer Placeholder 3"/>
          <p:cNvSpPr>
            <a:spLocks noGrp="1"/>
          </p:cNvSpPr>
          <p:nvPr>
            <p:ph type="ftr" sz="quarter" idx="11"/>
          </p:nvPr>
        </p:nvSpPr>
        <p:spPr/>
        <p:txBody>
          <a:bodyPr/>
          <a:lstStyle/>
          <a:p>
            <a:r>
              <a:rPr lang="en-US"/>
              <a:t>© Aviatrix Certified Engineer </a:t>
            </a:r>
          </a:p>
        </p:txBody>
      </p:sp>
    </p:spTree>
    <p:extLst>
      <p:ext uri="{BB962C8B-B14F-4D97-AF65-F5344CB8AC3E}">
        <p14:creationId xmlns:p14="http://schemas.microsoft.com/office/powerpoint/2010/main" val="2641404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Agenda">
    <p:spTree>
      <p:nvGrpSpPr>
        <p:cNvPr id="1" name=""/>
        <p:cNvGrpSpPr/>
        <p:nvPr/>
      </p:nvGrpSpPr>
      <p:grpSpPr>
        <a:xfrm>
          <a:off x="0" y="0"/>
          <a:ext cx="0" cy="0"/>
          <a:chOff x="0" y="0"/>
          <a:chExt cx="0" cy="0"/>
        </a:xfrm>
      </p:grpSpPr>
      <p:sp>
        <p:nvSpPr>
          <p:cNvPr id="7" name="Rectangle 6"/>
          <p:cNvSpPr/>
          <p:nvPr/>
        </p:nvSpPr>
        <p:spPr>
          <a:xfrm>
            <a:off x="0" y="0"/>
            <a:ext cx="7126664" cy="6858000"/>
          </a:xfrm>
          <a:prstGeom prst="rect">
            <a:avLst/>
          </a:prstGeom>
          <a:gradFill flip="none" rotWithShape="1">
            <a:gsLst>
              <a:gs pos="93000">
                <a:schemeClr val="accent1">
                  <a:lumMod val="75000"/>
                </a:schemeClr>
              </a:gs>
              <a:gs pos="37000">
                <a:schemeClr val="accent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5"/>
          <p:cNvSpPr/>
          <p:nvPr userDrawn="1"/>
        </p:nvSpPr>
        <p:spPr bwMode="auto">
          <a:xfrm>
            <a:off x="2495413" y="0"/>
            <a:ext cx="8940800" cy="6858000"/>
          </a:xfrm>
          <a:custGeom>
            <a:avLst/>
            <a:gdLst>
              <a:gd name="T0" fmla="*/ 108 w 2805"/>
              <a:gd name="T1" fmla="*/ 1976 h 2151"/>
              <a:gd name="T2" fmla="*/ 411 w 2805"/>
              <a:gd name="T3" fmla="*/ 2151 h 2151"/>
              <a:gd name="T4" fmla="*/ 2805 w 2805"/>
              <a:gd name="T5" fmla="*/ 2151 h 2151"/>
              <a:gd name="T6" fmla="*/ 2805 w 2805"/>
              <a:gd name="T7" fmla="*/ 0 h 2151"/>
              <a:gd name="T8" fmla="*/ 1124 w 2805"/>
              <a:gd name="T9" fmla="*/ 0 h 2151"/>
              <a:gd name="T10" fmla="*/ 1124 w 2805"/>
              <a:gd name="T11" fmla="*/ 0 h 2151"/>
              <a:gd name="T12" fmla="*/ 1018 w 2805"/>
              <a:gd name="T13" fmla="*/ 28 h 2151"/>
              <a:gd name="T14" fmla="*/ 108 w 2805"/>
              <a:gd name="T15" fmla="*/ 554 h 2151"/>
              <a:gd name="T16" fmla="*/ 0 w 2805"/>
              <a:gd name="T17" fmla="*/ 740 h 2151"/>
              <a:gd name="T18" fmla="*/ 0 w 2805"/>
              <a:gd name="T19" fmla="*/ 1790 h 2151"/>
              <a:gd name="T20" fmla="*/ 108 w 2805"/>
              <a:gd name="T21" fmla="*/ 1976 h 2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05" h="2151">
                <a:moveTo>
                  <a:pt x="108" y="1976"/>
                </a:moveTo>
                <a:cubicBezTo>
                  <a:pt x="411" y="2151"/>
                  <a:pt x="411" y="2151"/>
                  <a:pt x="411" y="2151"/>
                </a:cubicBezTo>
                <a:cubicBezTo>
                  <a:pt x="2805" y="2151"/>
                  <a:pt x="2805" y="2151"/>
                  <a:pt x="2805" y="2151"/>
                </a:cubicBezTo>
                <a:cubicBezTo>
                  <a:pt x="2805" y="0"/>
                  <a:pt x="2805" y="0"/>
                  <a:pt x="2805" y="0"/>
                </a:cubicBezTo>
                <a:cubicBezTo>
                  <a:pt x="1124" y="0"/>
                  <a:pt x="1124" y="0"/>
                  <a:pt x="1124" y="0"/>
                </a:cubicBezTo>
                <a:cubicBezTo>
                  <a:pt x="1124" y="0"/>
                  <a:pt x="1124" y="0"/>
                  <a:pt x="1124" y="0"/>
                </a:cubicBezTo>
                <a:cubicBezTo>
                  <a:pt x="1087" y="0"/>
                  <a:pt x="1051" y="9"/>
                  <a:pt x="1018" y="28"/>
                </a:cubicBezTo>
                <a:cubicBezTo>
                  <a:pt x="108" y="554"/>
                  <a:pt x="108" y="554"/>
                  <a:pt x="108" y="554"/>
                </a:cubicBezTo>
                <a:cubicBezTo>
                  <a:pt x="41" y="592"/>
                  <a:pt x="0" y="663"/>
                  <a:pt x="0" y="740"/>
                </a:cubicBezTo>
                <a:cubicBezTo>
                  <a:pt x="0" y="1790"/>
                  <a:pt x="0" y="1790"/>
                  <a:pt x="0" y="1790"/>
                </a:cubicBezTo>
                <a:cubicBezTo>
                  <a:pt x="0" y="1867"/>
                  <a:pt x="41" y="1938"/>
                  <a:pt x="108" y="1976"/>
                </a:cubicBezTo>
                <a:close/>
              </a:path>
            </a:pathLst>
          </a:custGeom>
          <a:solidFill>
            <a:schemeClr val="bg1">
              <a:lumMod val="95000"/>
            </a:schemeClr>
          </a:solidFill>
          <a:ln>
            <a:noFill/>
          </a:ln>
          <a:effectLst>
            <a:innerShdw blurRad="38100" dist="25400" dir="8640000">
              <a:prstClr val="black">
                <a:alpha val="1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45720" rIns="0" bIns="45720" numCol="1" spcCol="0" rtlCol="0" fromWordArt="0" anchor="ctr" anchorCtr="0" forceAA="0" compatLnSpc="1">
            <a:prstTxWarp prst="textNoShape">
              <a:avLst/>
            </a:prstTxWarp>
            <a:noAutofit/>
          </a:bodyPr>
          <a:lstStyle/>
          <a:p>
            <a:pPr lvl="0" algn="ctr"/>
            <a:endParaRPr lang="en-US" sz="2400">
              <a:solidFill>
                <a:prstClr val="white"/>
              </a:solidFill>
            </a:endParaRPr>
          </a:p>
        </p:txBody>
      </p:sp>
      <p:sp>
        <p:nvSpPr>
          <p:cNvPr id="5" name="Rectangle 4"/>
          <p:cNvSpPr/>
          <p:nvPr userDrawn="1"/>
        </p:nvSpPr>
        <p:spPr>
          <a:xfrm>
            <a:off x="10039546" y="0"/>
            <a:ext cx="2152454"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53831" y="496495"/>
            <a:ext cx="3523647" cy="1033944"/>
          </a:xfrm>
        </p:spPr>
        <p:txBody>
          <a:bodyPr/>
          <a:lstStyle>
            <a:lvl1pPr algn="l">
              <a:defRPr sz="4000">
                <a:solidFill>
                  <a:schemeClr val="bg1"/>
                </a:solidFill>
              </a:defRPr>
            </a:lvl1pPr>
          </a:lstStyle>
          <a:p>
            <a:r>
              <a:rPr lang="en-US"/>
              <a:t>Click to edit Master title style</a:t>
            </a:r>
          </a:p>
        </p:txBody>
      </p:sp>
      <p:sp>
        <p:nvSpPr>
          <p:cNvPr id="3" name="Slide Number Placeholder 2"/>
          <p:cNvSpPr>
            <a:spLocks noGrp="1"/>
          </p:cNvSpPr>
          <p:nvPr>
            <p:ph type="sldNum" sz="quarter" idx="10"/>
          </p:nvPr>
        </p:nvSpPr>
        <p:spPr/>
        <p:txBody>
          <a:bodyPr/>
          <a:lstStyle/>
          <a:p>
            <a:fld id="{4A70B06D-F489-48FF-A885-ABB74CD5C952}" type="slidenum">
              <a:rPr lang="en-US" smtClean="0"/>
              <a:t>‹#›</a:t>
            </a:fld>
            <a:endParaRPr lang="en-US"/>
          </a:p>
        </p:txBody>
      </p:sp>
      <p:pic>
        <p:nvPicPr>
          <p:cNvPr id="21" name="Picture 20"/>
          <p:cNvPicPr>
            <a:picLocks noChangeAspect="1"/>
          </p:cNvPicPr>
          <p:nvPr userDrawn="1"/>
        </p:nvPicPr>
        <p:blipFill>
          <a:blip r:embed="rId2"/>
          <a:stretch>
            <a:fillRect/>
          </a:stretch>
        </p:blipFill>
        <p:spPr>
          <a:xfrm>
            <a:off x="11236061" y="93134"/>
            <a:ext cx="826071" cy="929330"/>
          </a:xfrm>
          <a:prstGeom prst="rect">
            <a:avLst/>
          </a:prstGeom>
          <a:effectLst>
            <a:outerShdw blurRad="25400" dist="25400" dir="5400000" algn="t" rotWithShape="0">
              <a:prstClr val="black">
                <a:alpha val="19000"/>
              </a:prstClr>
            </a:outerShdw>
          </a:effectLst>
        </p:spPr>
      </p:pic>
      <p:sp>
        <p:nvSpPr>
          <p:cNvPr id="30" name="Freeform 5"/>
          <p:cNvSpPr/>
          <p:nvPr userDrawn="1"/>
        </p:nvSpPr>
        <p:spPr bwMode="auto">
          <a:xfrm>
            <a:off x="2956988" y="555625"/>
            <a:ext cx="6167437" cy="6296024"/>
          </a:xfrm>
          <a:custGeom>
            <a:avLst/>
            <a:gdLst>
              <a:gd name="T0" fmla="*/ 1002 w 1052"/>
              <a:gd name="T1" fmla="*/ 264 h 1074"/>
              <a:gd name="T2" fmla="*/ 576 w 1052"/>
              <a:gd name="T3" fmla="*/ 18 h 1074"/>
              <a:gd name="T4" fmla="*/ 476 w 1052"/>
              <a:gd name="T5" fmla="*/ 18 h 1074"/>
              <a:gd name="T6" fmla="*/ 50 w 1052"/>
              <a:gd name="T7" fmla="*/ 264 h 1074"/>
              <a:gd name="T8" fmla="*/ 0 w 1052"/>
              <a:gd name="T9" fmla="*/ 351 h 1074"/>
              <a:gd name="T10" fmla="*/ 0 w 1052"/>
              <a:gd name="T11" fmla="*/ 843 h 1074"/>
              <a:gd name="T12" fmla="*/ 50 w 1052"/>
              <a:gd name="T13" fmla="*/ 930 h 1074"/>
              <a:gd name="T14" fmla="*/ 300 w 1052"/>
              <a:gd name="T15" fmla="*/ 1074 h 1074"/>
              <a:gd name="T16" fmla="*/ 752 w 1052"/>
              <a:gd name="T17" fmla="*/ 1074 h 1074"/>
              <a:gd name="T18" fmla="*/ 1002 w 1052"/>
              <a:gd name="T19" fmla="*/ 930 h 1074"/>
              <a:gd name="T20" fmla="*/ 1052 w 1052"/>
              <a:gd name="T21" fmla="*/ 843 h 1074"/>
              <a:gd name="T22" fmla="*/ 1052 w 1052"/>
              <a:gd name="T23" fmla="*/ 351 h 1074"/>
              <a:gd name="T24" fmla="*/ 1002 w 1052"/>
              <a:gd name="T25" fmla="*/ 264 h 10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2" h="1074">
                <a:moveTo>
                  <a:pt x="1002" y="264"/>
                </a:moveTo>
                <a:cubicBezTo>
                  <a:pt x="576" y="18"/>
                  <a:pt x="576" y="18"/>
                  <a:pt x="576" y="18"/>
                </a:cubicBezTo>
                <a:cubicBezTo>
                  <a:pt x="545" y="0"/>
                  <a:pt x="507" y="0"/>
                  <a:pt x="476" y="18"/>
                </a:cubicBezTo>
                <a:cubicBezTo>
                  <a:pt x="50" y="264"/>
                  <a:pt x="50" y="264"/>
                  <a:pt x="50" y="264"/>
                </a:cubicBezTo>
                <a:cubicBezTo>
                  <a:pt x="19" y="282"/>
                  <a:pt x="0" y="315"/>
                  <a:pt x="0" y="351"/>
                </a:cubicBezTo>
                <a:cubicBezTo>
                  <a:pt x="0" y="843"/>
                  <a:pt x="0" y="843"/>
                  <a:pt x="0" y="843"/>
                </a:cubicBezTo>
                <a:cubicBezTo>
                  <a:pt x="0" y="878"/>
                  <a:pt x="19" y="912"/>
                  <a:pt x="50" y="930"/>
                </a:cubicBezTo>
                <a:cubicBezTo>
                  <a:pt x="300" y="1074"/>
                  <a:pt x="300" y="1074"/>
                  <a:pt x="300" y="1074"/>
                </a:cubicBezTo>
                <a:cubicBezTo>
                  <a:pt x="752" y="1074"/>
                  <a:pt x="752" y="1074"/>
                  <a:pt x="752" y="1074"/>
                </a:cubicBezTo>
                <a:cubicBezTo>
                  <a:pt x="1002" y="930"/>
                  <a:pt x="1002" y="930"/>
                  <a:pt x="1002" y="930"/>
                </a:cubicBezTo>
                <a:cubicBezTo>
                  <a:pt x="1033" y="912"/>
                  <a:pt x="1052" y="878"/>
                  <a:pt x="1052" y="843"/>
                </a:cubicBezTo>
                <a:cubicBezTo>
                  <a:pt x="1052" y="351"/>
                  <a:pt x="1052" y="351"/>
                  <a:pt x="1052" y="351"/>
                </a:cubicBezTo>
                <a:cubicBezTo>
                  <a:pt x="1052" y="315"/>
                  <a:pt x="1033" y="282"/>
                  <a:pt x="1002" y="264"/>
                </a:cubicBezTo>
                <a:close/>
              </a:path>
            </a:pathLst>
          </a:custGeom>
          <a:gradFill flip="none" rotWithShape="1">
            <a:gsLst>
              <a:gs pos="23000">
                <a:schemeClr val="bg1">
                  <a:lumMod val="85000"/>
                </a:schemeClr>
              </a:gs>
              <a:gs pos="100000">
                <a:schemeClr val="bg1">
                  <a:alpha val="0"/>
                </a:schemeClr>
              </a:gs>
            </a:gsLst>
            <a:lin ang="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4" name="Footer Placeholder 3"/>
          <p:cNvSpPr>
            <a:spLocks noGrp="1"/>
          </p:cNvSpPr>
          <p:nvPr>
            <p:ph type="ftr" sz="quarter" idx="11"/>
          </p:nvPr>
        </p:nvSpPr>
        <p:spPr/>
        <p:txBody>
          <a:bodyPr/>
          <a:lstStyle/>
          <a:p>
            <a:r>
              <a:rPr lang="en-US"/>
              <a:t>© Aviatrix Certified Engineer </a:t>
            </a:r>
          </a:p>
        </p:txBody>
      </p:sp>
      <p:sp>
        <p:nvSpPr>
          <p:cNvPr id="6" name="Text Placeholder 5"/>
          <p:cNvSpPr>
            <a:spLocks noGrp="1"/>
          </p:cNvSpPr>
          <p:nvPr>
            <p:ph type="body" sz="quarter" idx="12"/>
          </p:nvPr>
        </p:nvSpPr>
        <p:spPr>
          <a:xfrm>
            <a:off x="3829815" y="1931437"/>
            <a:ext cx="7239607" cy="4310743"/>
          </a:xfrm>
        </p:spPr>
        <p:txBody>
          <a:bodyPr/>
          <a:lstStyle>
            <a:lvl1pPr marL="0" indent="0">
              <a:buNone/>
              <a:defRPr sz="2800">
                <a:solidFill>
                  <a:schemeClr val="accent2"/>
                </a:solidFill>
              </a:defRPr>
            </a:lvl1pPr>
            <a:lvl2pPr marL="233363" indent="-233363">
              <a:spcBef>
                <a:spcPct val="0"/>
              </a:spcBef>
              <a:defRPr>
                <a:solidFill>
                  <a:schemeClr val="accent2"/>
                </a:solidFill>
              </a:defRPr>
            </a:lvl2pPr>
            <a:lvl3pPr marL="457200" indent="-228600">
              <a:spcBef>
                <a:spcPct val="0"/>
              </a:spcBef>
              <a:defRPr>
                <a:solidFill>
                  <a:schemeClr val="accent2"/>
                </a:solidFill>
              </a:defRPr>
            </a:lvl3pPr>
            <a:lvl4pPr marL="690563" indent="-228600">
              <a:spcBef>
                <a:spcPct val="0"/>
              </a:spcBef>
              <a:defRPr>
                <a:solidFill>
                  <a:schemeClr val="accent2"/>
                </a:solidFill>
              </a:defRPr>
            </a:lvl4pPr>
            <a:lvl5pPr marL="1027113" indent="-228600">
              <a:spcBef>
                <a:spcPct val="0"/>
              </a:spcBef>
              <a:defRPr>
                <a:solidFill>
                  <a:schemeClr val="accent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24" name="Picture 2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03948" y="6515693"/>
            <a:ext cx="1573142" cy="186688"/>
          </a:xfrm>
          <a:prstGeom prst="rect">
            <a:avLst/>
          </a:prstGeom>
        </p:spPr>
      </p:pic>
    </p:spTree>
    <p:extLst>
      <p:ext uri="{BB962C8B-B14F-4D97-AF65-F5344CB8AC3E}">
        <p14:creationId xmlns:p14="http://schemas.microsoft.com/office/powerpoint/2010/main" val="1032949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section_title">
    <p:bg>
      <p:bgPr>
        <a:solidFill>
          <a:schemeClr val="bg1"/>
        </a:solidFill>
        <a:effectLst/>
      </p:bgPr>
    </p:bg>
    <p:spTree>
      <p:nvGrpSpPr>
        <p:cNvPr id="1" name=""/>
        <p:cNvGrpSpPr/>
        <p:nvPr/>
      </p:nvGrpSpPr>
      <p:grpSpPr>
        <a:xfrm>
          <a:off x="0" y="0"/>
          <a:ext cx="0" cy="0"/>
          <a:chOff x="0" y="0"/>
          <a:chExt cx="0" cy="0"/>
        </a:xfrm>
      </p:grpSpPr>
      <p:sp>
        <p:nvSpPr>
          <p:cNvPr id="47" name="Rectangle 46"/>
          <p:cNvSpPr/>
          <p:nvPr userDrawn="1"/>
        </p:nvSpPr>
        <p:spPr>
          <a:xfrm>
            <a:off x="0" y="0"/>
            <a:ext cx="12192000" cy="6858000"/>
          </a:xfrm>
          <a:prstGeom prst="rect">
            <a:avLst/>
          </a:prstGeom>
          <a:gradFill flip="none" rotWithShape="1">
            <a:gsLst>
              <a:gs pos="50000">
                <a:schemeClr val="bg1">
                  <a:lumMod val="95000"/>
                </a:schemeClr>
              </a:gs>
              <a:gs pos="0">
                <a:schemeClr val="bg2">
                  <a:lumMod val="90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9"/>
          <p:cNvSpPr/>
          <p:nvPr userDrawn="1"/>
        </p:nvSpPr>
        <p:spPr bwMode="auto">
          <a:xfrm>
            <a:off x="2187575" y="0"/>
            <a:ext cx="9223375" cy="6858000"/>
          </a:xfrm>
          <a:custGeom>
            <a:avLst/>
            <a:gdLst>
              <a:gd name="T0" fmla="*/ 2308 w 2906"/>
              <a:gd name="T1" fmla="*/ 0 h 2160"/>
              <a:gd name="T2" fmla="*/ 598 w 2906"/>
              <a:gd name="T3" fmla="*/ 0 h 2160"/>
              <a:gd name="T4" fmla="*/ 138 w 2906"/>
              <a:gd name="T5" fmla="*/ 265 h 2160"/>
              <a:gd name="T6" fmla="*/ 0 w 2906"/>
              <a:gd name="T7" fmla="*/ 506 h 2160"/>
              <a:gd name="T8" fmla="*/ 0 w 2906"/>
              <a:gd name="T9" fmla="*/ 1865 h 2160"/>
              <a:gd name="T10" fmla="*/ 138 w 2906"/>
              <a:gd name="T11" fmla="*/ 2105 h 2160"/>
              <a:gd name="T12" fmla="*/ 234 w 2906"/>
              <a:gd name="T13" fmla="*/ 2160 h 2160"/>
              <a:gd name="T14" fmla="*/ 2671 w 2906"/>
              <a:gd name="T15" fmla="*/ 2160 h 2160"/>
              <a:gd name="T16" fmla="*/ 2768 w 2906"/>
              <a:gd name="T17" fmla="*/ 2105 h 2160"/>
              <a:gd name="T18" fmla="*/ 2906 w 2906"/>
              <a:gd name="T19" fmla="*/ 1865 h 2160"/>
              <a:gd name="T20" fmla="*/ 2906 w 2906"/>
              <a:gd name="T21" fmla="*/ 506 h 2160"/>
              <a:gd name="T22" fmla="*/ 2768 w 2906"/>
              <a:gd name="T23" fmla="*/ 265 h 2160"/>
              <a:gd name="T24" fmla="*/ 2308 w 2906"/>
              <a:gd name="T25" fmla="*/ 0 h 2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06" h="2160">
                <a:moveTo>
                  <a:pt x="2308" y="0"/>
                </a:moveTo>
                <a:cubicBezTo>
                  <a:pt x="598" y="0"/>
                  <a:pt x="598" y="0"/>
                  <a:pt x="598" y="0"/>
                </a:cubicBezTo>
                <a:cubicBezTo>
                  <a:pt x="469" y="74"/>
                  <a:pt x="317" y="162"/>
                  <a:pt x="138" y="265"/>
                </a:cubicBezTo>
                <a:cubicBezTo>
                  <a:pt x="52" y="315"/>
                  <a:pt x="0" y="406"/>
                  <a:pt x="0" y="506"/>
                </a:cubicBezTo>
                <a:cubicBezTo>
                  <a:pt x="0" y="506"/>
                  <a:pt x="0" y="506"/>
                  <a:pt x="0" y="1865"/>
                </a:cubicBezTo>
                <a:cubicBezTo>
                  <a:pt x="0" y="1961"/>
                  <a:pt x="52" y="2055"/>
                  <a:pt x="138" y="2105"/>
                </a:cubicBezTo>
                <a:cubicBezTo>
                  <a:pt x="138" y="2105"/>
                  <a:pt x="138" y="2105"/>
                  <a:pt x="234" y="2160"/>
                </a:cubicBezTo>
                <a:cubicBezTo>
                  <a:pt x="2671" y="2160"/>
                  <a:pt x="2671" y="2160"/>
                  <a:pt x="2671" y="2160"/>
                </a:cubicBezTo>
                <a:cubicBezTo>
                  <a:pt x="2703" y="2142"/>
                  <a:pt x="2735" y="2124"/>
                  <a:pt x="2768" y="2105"/>
                </a:cubicBezTo>
                <a:cubicBezTo>
                  <a:pt x="2853" y="2055"/>
                  <a:pt x="2906" y="1961"/>
                  <a:pt x="2906" y="1865"/>
                </a:cubicBezTo>
                <a:cubicBezTo>
                  <a:pt x="2906" y="1865"/>
                  <a:pt x="2906" y="1865"/>
                  <a:pt x="2906" y="506"/>
                </a:cubicBezTo>
                <a:cubicBezTo>
                  <a:pt x="2906" y="406"/>
                  <a:pt x="2853" y="315"/>
                  <a:pt x="2768" y="265"/>
                </a:cubicBezTo>
                <a:cubicBezTo>
                  <a:pt x="2768" y="265"/>
                  <a:pt x="2768" y="265"/>
                  <a:pt x="2308" y="0"/>
                </a:cubicBezTo>
              </a:path>
            </a:pathLst>
          </a:custGeom>
          <a:solidFill>
            <a:schemeClr val="tx2">
              <a:alpha val="2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13"/>
          <p:cNvSpPr/>
          <p:nvPr userDrawn="1"/>
        </p:nvSpPr>
        <p:spPr bwMode="auto">
          <a:xfrm>
            <a:off x="2709863" y="0"/>
            <a:ext cx="8326437" cy="6858000"/>
          </a:xfrm>
          <a:custGeom>
            <a:avLst/>
            <a:gdLst>
              <a:gd name="T0" fmla="*/ 1840 w 2623"/>
              <a:gd name="T1" fmla="*/ 0 h 2160"/>
              <a:gd name="T2" fmla="*/ 783 w 2623"/>
              <a:gd name="T3" fmla="*/ 0 h 2160"/>
              <a:gd name="T4" fmla="*/ 124 w 2623"/>
              <a:gd name="T5" fmla="*/ 380 h 2160"/>
              <a:gd name="T6" fmla="*/ 0 w 2623"/>
              <a:gd name="T7" fmla="*/ 597 h 2160"/>
              <a:gd name="T8" fmla="*/ 0 w 2623"/>
              <a:gd name="T9" fmla="*/ 1824 h 2160"/>
              <a:gd name="T10" fmla="*/ 124 w 2623"/>
              <a:gd name="T11" fmla="*/ 2041 h 2160"/>
              <a:gd name="T12" fmla="*/ 332 w 2623"/>
              <a:gd name="T13" fmla="*/ 2160 h 2160"/>
              <a:gd name="T14" fmla="*/ 2291 w 2623"/>
              <a:gd name="T15" fmla="*/ 2160 h 2160"/>
              <a:gd name="T16" fmla="*/ 2498 w 2623"/>
              <a:gd name="T17" fmla="*/ 2041 h 2160"/>
              <a:gd name="T18" fmla="*/ 2623 w 2623"/>
              <a:gd name="T19" fmla="*/ 1824 h 2160"/>
              <a:gd name="T20" fmla="*/ 2623 w 2623"/>
              <a:gd name="T21" fmla="*/ 597 h 2160"/>
              <a:gd name="T22" fmla="*/ 2498 w 2623"/>
              <a:gd name="T23" fmla="*/ 380 h 2160"/>
              <a:gd name="T24" fmla="*/ 1840 w 2623"/>
              <a:gd name="T25" fmla="*/ 0 h 2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23" h="2160">
                <a:moveTo>
                  <a:pt x="1840" y="0"/>
                </a:moveTo>
                <a:cubicBezTo>
                  <a:pt x="783" y="0"/>
                  <a:pt x="783" y="0"/>
                  <a:pt x="783" y="0"/>
                </a:cubicBezTo>
                <a:cubicBezTo>
                  <a:pt x="629" y="89"/>
                  <a:pt x="417" y="211"/>
                  <a:pt x="124" y="380"/>
                </a:cubicBezTo>
                <a:cubicBezTo>
                  <a:pt x="47" y="425"/>
                  <a:pt x="0" y="508"/>
                  <a:pt x="0" y="597"/>
                </a:cubicBezTo>
                <a:cubicBezTo>
                  <a:pt x="0" y="597"/>
                  <a:pt x="0" y="597"/>
                  <a:pt x="0" y="1824"/>
                </a:cubicBezTo>
                <a:cubicBezTo>
                  <a:pt x="0" y="1911"/>
                  <a:pt x="47" y="1996"/>
                  <a:pt x="124" y="2041"/>
                </a:cubicBezTo>
                <a:cubicBezTo>
                  <a:pt x="124" y="2041"/>
                  <a:pt x="124" y="2041"/>
                  <a:pt x="332" y="2160"/>
                </a:cubicBezTo>
                <a:cubicBezTo>
                  <a:pt x="2291" y="2160"/>
                  <a:pt x="2291" y="2160"/>
                  <a:pt x="2291" y="2160"/>
                </a:cubicBezTo>
                <a:cubicBezTo>
                  <a:pt x="2355" y="2123"/>
                  <a:pt x="2424" y="2084"/>
                  <a:pt x="2498" y="2041"/>
                </a:cubicBezTo>
                <a:cubicBezTo>
                  <a:pt x="2575" y="1996"/>
                  <a:pt x="2623" y="1911"/>
                  <a:pt x="2623" y="1824"/>
                </a:cubicBezTo>
                <a:cubicBezTo>
                  <a:pt x="2623" y="1824"/>
                  <a:pt x="2623" y="1824"/>
                  <a:pt x="2623" y="597"/>
                </a:cubicBezTo>
                <a:cubicBezTo>
                  <a:pt x="2623" y="508"/>
                  <a:pt x="2575" y="425"/>
                  <a:pt x="2498" y="380"/>
                </a:cubicBezTo>
                <a:cubicBezTo>
                  <a:pt x="2498" y="380"/>
                  <a:pt x="2498" y="380"/>
                  <a:pt x="1840" y="0"/>
                </a:cubicBezTo>
              </a:path>
            </a:pathLst>
          </a:custGeom>
          <a:solidFill>
            <a:schemeClr val="tx2">
              <a:alpha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17"/>
          <p:cNvSpPr/>
          <p:nvPr userDrawn="1"/>
        </p:nvSpPr>
        <p:spPr bwMode="auto">
          <a:xfrm>
            <a:off x="3219450" y="0"/>
            <a:ext cx="7332663" cy="6858000"/>
          </a:xfrm>
          <a:custGeom>
            <a:avLst/>
            <a:gdLst>
              <a:gd name="T0" fmla="*/ 1362 w 2310"/>
              <a:gd name="T1" fmla="*/ 0 h 2160"/>
              <a:gd name="T2" fmla="*/ 948 w 2310"/>
              <a:gd name="T3" fmla="*/ 0 h 2160"/>
              <a:gd name="T4" fmla="*/ 110 w 2310"/>
              <a:gd name="T5" fmla="*/ 484 h 2160"/>
              <a:gd name="T6" fmla="*/ 0 w 2310"/>
              <a:gd name="T7" fmla="*/ 675 h 2160"/>
              <a:gd name="T8" fmla="*/ 0 w 2310"/>
              <a:gd name="T9" fmla="*/ 1755 h 2160"/>
              <a:gd name="T10" fmla="*/ 110 w 2310"/>
              <a:gd name="T11" fmla="*/ 1946 h 2160"/>
              <a:gd name="T12" fmla="*/ 482 w 2310"/>
              <a:gd name="T13" fmla="*/ 2160 h 2160"/>
              <a:gd name="T14" fmla="*/ 1828 w 2310"/>
              <a:gd name="T15" fmla="*/ 2160 h 2160"/>
              <a:gd name="T16" fmla="*/ 2200 w 2310"/>
              <a:gd name="T17" fmla="*/ 1946 h 2160"/>
              <a:gd name="T18" fmla="*/ 2310 w 2310"/>
              <a:gd name="T19" fmla="*/ 1755 h 2160"/>
              <a:gd name="T20" fmla="*/ 2310 w 2310"/>
              <a:gd name="T21" fmla="*/ 675 h 2160"/>
              <a:gd name="T22" fmla="*/ 2200 w 2310"/>
              <a:gd name="T23" fmla="*/ 484 h 2160"/>
              <a:gd name="T24" fmla="*/ 1362 w 2310"/>
              <a:gd name="T25" fmla="*/ 0 h 2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10" h="2160">
                <a:moveTo>
                  <a:pt x="1362" y="0"/>
                </a:moveTo>
                <a:cubicBezTo>
                  <a:pt x="948" y="0"/>
                  <a:pt x="948" y="0"/>
                  <a:pt x="948" y="0"/>
                </a:cubicBezTo>
                <a:cubicBezTo>
                  <a:pt x="839" y="63"/>
                  <a:pt x="606" y="198"/>
                  <a:pt x="110" y="484"/>
                </a:cubicBezTo>
                <a:cubicBezTo>
                  <a:pt x="42" y="524"/>
                  <a:pt x="0" y="596"/>
                  <a:pt x="0" y="675"/>
                </a:cubicBezTo>
                <a:cubicBezTo>
                  <a:pt x="0" y="675"/>
                  <a:pt x="0" y="675"/>
                  <a:pt x="0" y="1755"/>
                </a:cubicBezTo>
                <a:cubicBezTo>
                  <a:pt x="0" y="1832"/>
                  <a:pt x="42" y="1907"/>
                  <a:pt x="110" y="1946"/>
                </a:cubicBezTo>
                <a:cubicBezTo>
                  <a:pt x="110" y="1946"/>
                  <a:pt x="110" y="1946"/>
                  <a:pt x="482" y="2160"/>
                </a:cubicBezTo>
                <a:cubicBezTo>
                  <a:pt x="1828" y="2160"/>
                  <a:pt x="1828" y="2160"/>
                  <a:pt x="1828" y="2160"/>
                </a:cubicBezTo>
                <a:cubicBezTo>
                  <a:pt x="1932" y="2100"/>
                  <a:pt x="2055" y="2030"/>
                  <a:pt x="2200" y="1946"/>
                </a:cubicBezTo>
                <a:cubicBezTo>
                  <a:pt x="2268" y="1907"/>
                  <a:pt x="2310" y="1832"/>
                  <a:pt x="2310" y="1755"/>
                </a:cubicBezTo>
                <a:cubicBezTo>
                  <a:pt x="2310" y="1755"/>
                  <a:pt x="2310" y="1755"/>
                  <a:pt x="2310" y="675"/>
                </a:cubicBezTo>
                <a:cubicBezTo>
                  <a:pt x="2310" y="596"/>
                  <a:pt x="2268" y="524"/>
                  <a:pt x="2200" y="484"/>
                </a:cubicBezTo>
                <a:cubicBezTo>
                  <a:pt x="2200" y="484"/>
                  <a:pt x="2200" y="484"/>
                  <a:pt x="1362" y="0"/>
                </a:cubicBezTo>
              </a:path>
            </a:pathLst>
          </a:custGeom>
          <a:solidFill>
            <a:schemeClr val="accent3">
              <a:alpha val="2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21"/>
          <p:cNvSpPr/>
          <p:nvPr userDrawn="1"/>
        </p:nvSpPr>
        <p:spPr bwMode="auto">
          <a:xfrm>
            <a:off x="3779838" y="339725"/>
            <a:ext cx="8415337" cy="6515100"/>
          </a:xfrm>
          <a:custGeom>
            <a:avLst/>
            <a:gdLst>
              <a:gd name="T0" fmla="*/ 988 w 2641"/>
              <a:gd name="T1" fmla="*/ 5 h 2044"/>
              <a:gd name="T2" fmla="*/ 874 w 2641"/>
              <a:gd name="T3" fmla="*/ 28 h 2044"/>
              <a:gd name="T4" fmla="*/ 92 w 2641"/>
              <a:gd name="T5" fmla="*/ 480 h 2044"/>
              <a:gd name="T6" fmla="*/ 0 w 2641"/>
              <a:gd name="T7" fmla="*/ 640 h 2044"/>
              <a:gd name="T8" fmla="*/ 0 w 2641"/>
              <a:gd name="T9" fmla="*/ 1543 h 2044"/>
              <a:gd name="T10" fmla="*/ 92 w 2641"/>
              <a:gd name="T11" fmla="*/ 1702 h 2044"/>
              <a:gd name="T12" fmla="*/ 683 w 2641"/>
              <a:gd name="T13" fmla="*/ 2042 h 2044"/>
              <a:gd name="T14" fmla="*/ 970 w 2641"/>
              <a:gd name="T15" fmla="*/ 2042 h 2044"/>
              <a:gd name="T16" fmla="*/ 970 w 2641"/>
              <a:gd name="T17" fmla="*/ 2044 h 2044"/>
              <a:gd name="T18" fmla="*/ 2641 w 2641"/>
              <a:gd name="T19" fmla="*/ 2044 h 2044"/>
              <a:gd name="T20" fmla="*/ 2641 w 2641"/>
              <a:gd name="T21" fmla="*/ 5 h 2044"/>
              <a:gd name="T22" fmla="*/ 988 w 2641"/>
              <a:gd name="T23" fmla="*/ 5 h 20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41" h="2044">
                <a:moveTo>
                  <a:pt x="988" y="5"/>
                </a:moveTo>
                <a:cubicBezTo>
                  <a:pt x="949" y="0"/>
                  <a:pt x="909" y="8"/>
                  <a:pt x="874" y="28"/>
                </a:cubicBezTo>
                <a:cubicBezTo>
                  <a:pt x="874" y="28"/>
                  <a:pt x="874" y="28"/>
                  <a:pt x="92" y="480"/>
                </a:cubicBezTo>
                <a:cubicBezTo>
                  <a:pt x="35" y="513"/>
                  <a:pt x="0" y="574"/>
                  <a:pt x="0" y="640"/>
                </a:cubicBezTo>
                <a:cubicBezTo>
                  <a:pt x="0" y="640"/>
                  <a:pt x="0" y="640"/>
                  <a:pt x="0" y="1543"/>
                </a:cubicBezTo>
                <a:cubicBezTo>
                  <a:pt x="0" y="1607"/>
                  <a:pt x="35" y="1669"/>
                  <a:pt x="92" y="1702"/>
                </a:cubicBezTo>
                <a:cubicBezTo>
                  <a:pt x="92" y="1702"/>
                  <a:pt x="92" y="1703"/>
                  <a:pt x="683" y="2042"/>
                </a:cubicBezTo>
                <a:cubicBezTo>
                  <a:pt x="970" y="2042"/>
                  <a:pt x="970" y="2042"/>
                  <a:pt x="970" y="2042"/>
                </a:cubicBezTo>
                <a:cubicBezTo>
                  <a:pt x="970" y="2044"/>
                  <a:pt x="970" y="2044"/>
                  <a:pt x="970" y="2044"/>
                </a:cubicBezTo>
                <a:cubicBezTo>
                  <a:pt x="2641" y="2044"/>
                  <a:pt x="2641" y="2044"/>
                  <a:pt x="2641" y="2044"/>
                </a:cubicBezTo>
                <a:cubicBezTo>
                  <a:pt x="2641" y="5"/>
                  <a:pt x="2641" y="5"/>
                  <a:pt x="2641" y="5"/>
                </a:cubicBezTo>
                <a:lnTo>
                  <a:pt x="988" y="5"/>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Title 1"/>
          <p:cNvSpPr>
            <a:spLocks noGrp="1"/>
          </p:cNvSpPr>
          <p:nvPr>
            <p:ph type="title" hasCustomPrompt="1"/>
          </p:nvPr>
        </p:nvSpPr>
        <p:spPr>
          <a:xfrm>
            <a:off x="4893129" y="3162299"/>
            <a:ext cx="6862096" cy="1076325"/>
          </a:xfrm>
        </p:spPr>
        <p:txBody>
          <a:bodyPr anchor="b"/>
          <a:lstStyle>
            <a:lvl1pPr algn="l">
              <a:defRPr sz="4000">
                <a:solidFill>
                  <a:schemeClr val="bg1"/>
                </a:solidFill>
              </a:defRPr>
            </a:lvl1pPr>
          </a:lstStyle>
          <a:p>
            <a:r>
              <a:rPr lang="en-US"/>
              <a:t>Title</a:t>
            </a:r>
          </a:p>
        </p:txBody>
      </p:sp>
      <p:sp>
        <p:nvSpPr>
          <p:cNvPr id="12" name="Text Placeholder 3"/>
          <p:cNvSpPr>
            <a:spLocks noGrp="1"/>
          </p:cNvSpPr>
          <p:nvPr>
            <p:ph type="body" sz="quarter" idx="10"/>
          </p:nvPr>
        </p:nvSpPr>
        <p:spPr>
          <a:xfrm>
            <a:off x="4883084" y="4330243"/>
            <a:ext cx="6877167" cy="1150324"/>
          </a:xfrm>
        </p:spPr>
        <p:txBody>
          <a:bodyPr/>
          <a:lstStyle>
            <a:lvl1pPr marL="0" indent="0">
              <a:buNone/>
              <a:defRPr>
                <a:solidFill>
                  <a:schemeClr val="bg1"/>
                </a:solidFill>
              </a:defRPr>
            </a:lvl1pPr>
            <a:lvl2pPr marL="457200" indent="0">
              <a:buNone/>
              <a:defRPr>
                <a:solidFill>
                  <a:schemeClr val="bg1"/>
                </a:solidFill>
              </a:defRPr>
            </a:lvl2pPr>
          </a:lstStyle>
          <a:p>
            <a:pPr lvl="0"/>
            <a:r>
              <a:rPr lang="en-US"/>
              <a:t>Click to edit Master text styles</a:t>
            </a:r>
          </a:p>
        </p:txBody>
      </p:sp>
      <p:pic>
        <p:nvPicPr>
          <p:cNvPr id="22" name="Picture 21"/>
          <p:cNvPicPr>
            <a:picLocks noChangeAspect="1"/>
          </p:cNvPicPr>
          <p:nvPr userDrawn="1"/>
        </p:nvPicPr>
        <p:blipFill>
          <a:blip r:embed="rId2"/>
          <a:stretch>
            <a:fillRect/>
          </a:stretch>
        </p:blipFill>
        <p:spPr>
          <a:xfrm>
            <a:off x="755850" y="2112473"/>
            <a:ext cx="2664537" cy="2997606"/>
          </a:xfrm>
          <a:prstGeom prst="rect">
            <a:avLst/>
          </a:prstGeom>
          <a:effectLst>
            <a:outerShdw blurRad="25400" dist="25400" dir="5400000" algn="t" rotWithShape="0">
              <a:prstClr val="black">
                <a:alpha val="19000"/>
              </a:prstClr>
            </a:outerShdw>
          </a:effectLst>
        </p:spPr>
      </p:pic>
      <p:pic>
        <p:nvPicPr>
          <p:cNvPr id="23" name="Picture 2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18368" y="6522456"/>
            <a:ext cx="1536556" cy="182347"/>
          </a:xfrm>
          <a:prstGeom prst="rect">
            <a:avLst/>
          </a:prstGeom>
        </p:spPr>
      </p:pic>
    </p:spTree>
    <p:extLst>
      <p:ext uri="{BB962C8B-B14F-4D97-AF65-F5344CB8AC3E}">
        <p14:creationId xmlns:p14="http://schemas.microsoft.com/office/powerpoint/2010/main" val="3275934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3_section_title">
    <p:bg>
      <p:bgPr>
        <a:solidFill>
          <a:schemeClr val="bg1"/>
        </a:solidFill>
        <a:effectLst/>
      </p:bgPr>
    </p:bg>
    <p:spTree>
      <p:nvGrpSpPr>
        <p:cNvPr id="1" name=""/>
        <p:cNvGrpSpPr/>
        <p:nvPr/>
      </p:nvGrpSpPr>
      <p:grpSpPr>
        <a:xfrm>
          <a:off x="0" y="0"/>
          <a:ext cx="0" cy="0"/>
          <a:chOff x="0" y="0"/>
          <a:chExt cx="0" cy="0"/>
        </a:xfrm>
      </p:grpSpPr>
      <p:sp>
        <p:nvSpPr>
          <p:cNvPr id="47" name="Rectangle 46"/>
          <p:cNvSpPr/>
          <p:nvPr userDrawn="1"/>
        </p:nvSpPr>
        <p:spPr>
          <a:xfrm>
            <a:off x="0" y="0"/>
            <a:ext cx="12192000" cy="6858000"/>
          </a:xfrm>
          <a:prstGeom prst="rect">
            <a:avLst/>
          </a:prstGeom>
          <a:gradFill flip="none" rotWithShape="1">
            <a:gsLst>
              <a:gs pos="50000">
                <a:schemeClr val="bg1">
                  <a:lumMod val="95000"/>
                </a:schemeClr>
              </a:gs>
              <a:gs pos="0">
                <a:schemeClr val="bg2">
                  <a:lumMod val="90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9"/>
          <p:cNvSpPr/>
          <p:nvPr userDrawn="1"/>
        </p:nvSpPr>
        <p:spPr bwMode="auto">
          <a:xfrm>
            <a:off x="2187575" y="0"/>
            <a:ext cx="9223375" cy="6858000"/>
          </a:xfrm>
          <a:custGeom>
            <a:avLst/>
            <a:gdLst>
              <a:gd name="T0" fmla="*/ 2308 w 2906"/>
              <a:gd name="T1" fmla="*/ 0 h 2160"/>
              <a:gd name="T2" fmla="*/ 598 w 2906"/>
              <a:gd name="T3" fmla="*/ 0 h 2160"/>
              <a:gd name="T4" fmla="*/ 138 w 2906"/>
              <a:gd name="T5" fmla="*/ 265 h 2160"/>
              <a:gd name="T6" fmla="*/ 0 w 2906"/>
              <a:gd name="T7" fmla="*/ 506 h 2160"/>
              <a:gd name="T8" fmla="*/ 0 w 2906"/>
              <a:gd name="T9" fmla="*/ 1865 h 2160"/>
              <a:gd name="T10" fmla="*/ 138 w 2906"/>
              <a:gd name="T11" fmla="*/ 2105 h 2160"/>
              <a:gd name="T12" fmla="*/ 234 w 2906"/>
              <a:gd name="T13" fmla="*/ 2160 h 2160"/>
              <a:gd name="T14" fmla="*/ 2671 w 2906"/>
              <a:gd name="T15" fmla="*/ 2160 h 2160"/>
              <a:gd name="T16" fmla="*/ 2768 w 2906"/>
              <a:gd name="T17" fmla="*/ 2105 h 2160"/>
              <a:gd name="T18" fmla="*/ 2906 w 2906"/>
              <a:gd name="T19" fmla="*/ 1865 h 2160"/>
              <a:gd name="T20" fmla="*/ 2906 w 2906"/>
              <a:gd name="T21" fmla="*/ 506 h 2160"/>
              <a:gd name="T22" fmla="*/ 2768 w 2906"/>
              <a:gd name="T23" fmla="*/ 265 h 2160"/>
              <a:gd name="T24" fmla="*/ 2308 w 2906"/>
              <a:gd name="T25" fmla="*/ 0 h 2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06" h="2160">
                <a:moveTo>
                  <a:pt x="2308" y="0"/>
                </a:moveTo>
                <a:cubicBezTo>
                  <a:pt x="598" y="0"/>
                  <a:pt x="598" y="0"/>
                  <a:pt x="598" y="0"/>
                </a:cubicBezTo>
                <a:cubicBezTo>
                  <a:pt x="469" y="74"/>
                  <a:pt x="317" y="162"/>
                  <a:pt x="138" y="265"/>
                </a:cubicBezTo>
                <a:cubicBezTo>
                  <a:pt x="52" y="315"/>
                  <a:pt x="0" y="406"/>
                  <a:pt x="0" y="506"/>
                </a:cubicBezTo>
                <a:cubicBezTo>
                  <a:pt x="0" y="506"/>
                  <a:pt x="0" y="506"/>
                  <a:pt x="0" y="1865"/>
                </a:cubicBezTo>
                <a:cubicBezTo>
                  <a:pt x="0" y="1961"/>
                  <a:pt x="52" y="2055"/>
                  <a:pt x="138" y="2105"/>
                </a:cubicBezTo>
                <a:cubicBezTo>
                  <a:pt x="138" y="2105"/>
                  <a:pt x="138" y="2105"/>
                  <a:pt x="234" y="2160"/>
                </a:cubicBezTo>
                <a:cubicBezTo>
                  <a:pt x="2671" y="2160"/>
                  <a:pt x="2671" y="2160"/>
                  <a:pt x="2671" y="2160"/>
                </a:cubicBezTo>
                <a:cubicBezTo>
                  <a:pt x="2703" y="2142"/>
                  <a:pt x="2735" y="2124"/>
                  <a:pt x="2768" y="2105"/>
                </a:cubicBezTo>
                <a:cubicBezTo>
                  <a:pt x="2853" y="2055"/>
                  <a:pt x="2906" y="1961"/>
                  <a:pt x="2906" y="1865"/>
                </a:cubicBezTo>
                <a:cubicBezTo>
                  <a:pt x="2906" y="1865"/>
                  <a:pt x="2906" y="1865"/>
                  <a:pt x="2906" y="506"/>
                </a:cubicBezTo>
                <a:cubicBezTo>
                  <a:pt x="2906" y="406"/>
                  <a:pt x="2853" y="315"/>
                  <a:pt x="2768" y="265"/>
                </a:cubicBezTo>
                <a:cubicBezTo>
                  <a:pt x="2768" y="265"/>
                  <a:pt x="2768" y="265"/>
                  <a:pt x="2308" y="0"/>
                </a:cubicBezTo>
              </a:path>
            </a:pathLst>
          </a:custGeom>
          <a:solidFill>
            <a:schemeClr val="accent5">
              <a:alpha val="2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13"/>
          <p:cNvSpPr/>
          <p:nvPr userDrawn="1"/>
        </p:nvSpPr>
        <p:spPr bwMode="auto">
          <a:xfrm>
            <a:off x="2709863" y="0"/>
            <a:ext cx="8326437" cy="6858000"/>
          </a:xfrm>
          <a:custGeom>
            <a:avLst/>
            <a:gdLst>
              <a:gd name="T0" fmla="*/ 1840 w 2623"/>
              <a:gd name="T1" fmla="*/ 0 h 2160"/>
              <a:gd name="T2" fmla="*/ 783 w 2623"/>
              <a:gd name="T3" fmla="*/ 0 h 2160"/>
              <a:gd name="T4" fmla="*/ 124 w 2623"/>
              <a:gd name="T5" fmla="*/ 380 h 2160"/>
              <a:gd name="T6" fmla="*/ 0 w 2623"/>
              <a:gd name="T7" fmla="*/ 597 h 2160"/>
              <a:gd name="T8" fmla="*/ 0 w 2623"/>
              <a:gd name="T9" fmla="*/ 1824 h 2160"/>
              <a:gd name="T10" fmla="*/ 124 w 2623"/>
              <a:gd name="T11" fmla="*/ 2041 h 2160"/>
              <a:gd name="T12" fmla="*/ 332 w 2623"/>
              <a:gd name="T13" fmla="*/ 2160 h 2160"/>
              <a:gd name="T14" fmla="*/ 2291 w 2623"/>
              <a:gd name="T15" fmla="*/ 2160 h 2160"/>
              <a:gd name="T16" fmla="*/ 2498 w 2623"/>
              <a:gd name="T17" fmla="*/ 2041 h 2160"/>
              <a:gd name="T18" fmla="*/ 2623 w 2623"/>
              <a:gd name="T19" fmla="*/ 1824 h 2160"/>
              <a:gd name="T20" fmla="*/ 2623 w 2623"/>
              <a:gd name="T21" fmla="*/ 597 h 2160"/>
              <a:gd name="T22" fmla="*/ 2498 w 2623"/>
              <a:gd name="T23" fmla="*/ 380 h 2160"/>
              <a:gd name="T24" fmla="*/ 1840 w 2623"/>
              <a:gd name="T25" fmla="*/ 0 h 2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23" h="2160">
                <a:moveTo>
                  <a:pt x="1840" y="0"/>
                </a:moveTo>
                <a:cubicBezTo>
                  <a:pt x="783" y="0"/>
                  <a:pt x="783" y="0"/>
                  <a:pt x="783" y="0"/>
                </a:cubicBezTo>
                <a:cubicBezTo>
                  <a:pt x="629" y="89"/>
                  <a:pt x="417" y="211"/>
                  <a:pt x="124" y="380"/>
                </a:cubicBezTo>
                <a:cubicBezTo>
                  <a:pt x="47" y="425"/>
                  <a:pt x="0" y="508"/>
                  <a:pt x="0" y="597"/>
                </a:cubicBezTo>
                <a:cubicBezTo>
                  <a:pt x="0" y="597"/>
                  <a:pt x="0" y="597"/>
                  <a:pt x="0" y="1824"/>
                </a:cubicBezTo>
                <a:cubicBezTo>
                  <a:pt x="0" y="1911"/>
                  <a:pt x="47" y="1996"/>
                  <a:pt x="124" y="2041"/>
                </a:cubicBezTo>
                <a:cubicBezTo>
                  <a:pt x="124" y="2041"/>
                  <a:pt x="124" y="2041"/>
                  <a:pt x="332" y="2160"/>
                </a:cubicBezTo>
                <a:cubicBezTo>
                  <a:pt x="2291" y="2160"/>
                  <a:pt x="2291" y="2160"/>
                  <a:pt x="2291" y="2160"/>
                </a:cubicBezTo>
                <a:cubicBezTo>
                  <a:pt x="2355" y="2123"/>
                  <a:pt x="2424" y="2084"/>
                  <a:pt x="2498" y="2041"/>
                </a:cubicBezTo>
                <a:cubicBezTo>
                  <a:pt x="2575" y="1996"/>
                  <a:pt x="2623" y="1911"/>
                  <a:pt x="2623" y="1824"/>
                </a:cubicBezTo>
                <a:cubicBezTo>
                  <a:pt x="2623" y="1824"/>
                  <a:pt x="2623" y="1824"/>
                  <a:pt x="2623" y="597"/>
                </a:cubicBezTo>
                <a:cubicBezTo>
                  <a:pt x="2623" y="508"/>
                  <a:pt x="2575" y="425"/>
                  <a:pt x="2498" y="380"/>
                </a:cubicBezTo>
                <a:cubicBezTo>
                  <a:pt x="2498" y="380"/>
                  <a:pt x="2498" y="380"/>
                  <a:pt x="1840" y="0"/>
                </a:cubicBezTo>
              </a:path>
            </a:pathLst>
          </a:custGeom>
          <a:solidFill>
            <a:schemeClr val="accent5">
              <a:alpha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17"/>
          <p:cNvSpPr/>
          <p:nvPr userDrawn="1"/>
        </p:nvSpPr>
        <p:spPr bwMode="auto">
          <a:xfrm>
            <a:off x="3219450" y="0"/>
            <a:ext cx="7332663" cy="6858000"/>
          </a:xfrm>
          <a:custGeom>
            <a:avLst/>
            <a:gdLst>
              <a:gd name="T0" fmla="*/ 1362 w 2310"/>
              <a:gd name="T1" fmla="*/ 0 h 2160"/>
              <a:gd name="T2" fmla="*/ 948 w 2310"/>
              <a:gd name="T3" fmla="*/ 0 h 2160"/>
              <a:gd name="T4" fmla="*/ 110 w 2310"/>
              <a:gd name="T5" fmla="*/ 484 h 2160"/>
              <a:gd name="T6" fmla="*/ 0 w 2310"/>
              <a:gd name="T7" fmla="*/ 675 h 2160"/>
              <a:gd name="T8" fmla="*/ 0 w 2310"/>
              <a:gd name="T9" fmla="*/ 1755 h 2160"/>
              <a:gd name="T10" fmla="*/ 110 w 2310"/>
              <a:gd name="T11" fmla="*/ 1946 h 2160"/>
              <a:gd name="T12" fmla="*/ 482 w 2310"/>
              <a:gd name="T13" fmla="*/ 2160 h 2160"/>
              <a:gd name="T14" fmla="*/ 1828 w 2310"/>
              <a:gd name="T15" fmla="*/ 2160 h 2160"/>
              <a:gd name="T16" fmla="*/ 2200 w 2310"/>
              <a:gd name="T17" fmla="*/ 1946 h 2160"/>
              <a:gd name="T18" fmla="*/ 2310 w 2310"/>
              <a:gd name="T19" fmla="*/ 1755 h 2160"/>
              <a:gd name="T20" fmla="*/ 2310 w 2310"/>
              <a:gd name="T21" fmla="*/ 675 h 2160"/>
              <a:gd name="T22" fmla="*/ 2200 w 2310"/>
              <a:gd name="T23" fmla="*/ 484 h 2160"/>
              <a:gd name="T24" fmla="*/ 1362 w 2310"/>
              <a:gd name="T25" fmla="*/ 0 h 2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10" h="2160">
                <a:moveTo>
                  <a:pt x="1362" y="0"/>
                </a:moveTo>
                <a:cubicBezTo>
                  <a:pt x="948" y="0"/>
                  <a:pt x="948" y="0"/>
                  <a:pt x="948" y="0"/>
                </a:cubicBezTo>
                <a:cubicBezTo>
                  <a:pt x="839" y="63"/>
                  <a:pt x="606" y="198"/>
                  <a:pt x="110" y="484"/>
                </a:cubicBezTo>
                <a:cubicBezTo>
                  <a:pt x="42" y="524"/>
                  <a:pt x="0" y="596"/>
                  <a:pt x="0" y="675"/>
                </a:cubicBezTo>
                <a:cubicBezTo>
                  <a:pt x="0" y="675"/>
                  <a:pt x="0" y="675"/>
                  <a:pt x="0" y="1755"/>
                </a:cubicBezTo>
                <a:cubicBezTo>
                  <a:pt x="0" y="1832"/>
                  <a:pt x="42" y="1907"/>
                  <a:pt x="110" y="1946"/>
                </a:cubicBezTo>
                <a:cubicBezTo>
                  <a:pt x="110" y="1946"/>
                  <a:pt x="110" y="1946"/>
                  <a:pt x="482" y="2160"/>
                </a:cubicBezTo>
                <a:cubicBezTo>
                  <a:pt x="1828" y="2160"/>
                  <a:pt x="1828" y="2160"/>
                  <a:pt x="1828" y="2160"/>
                </a:cubicBezTo>
                <a:cubicBezTo>
                  <a:pt x="1932" y="2100"/>
                  <a:pt x="2055" y="2030"/>
                  <a:pt x="2200" y="1946"/>
                </a:cubicBezTo>
                <a:cubicBezTo>
                  <a:pt x="2268" y="1907"/>
                  <a:pt x="2310" y="1832"/>
                  <a:pt x="2310" y="1755"/>
                </a:cubicBezTo>
                <a:cubicBezTo>
                  <a:pt x="2310" y="1755"/>
                  <a:pt x="2310" y="1755"/>
                  <a:pt x="2310" y="675"/>
                </a:cubicBezTo>
                <a:cubicBezTo>
                  <a:pt x="2310" y="596"/>
                  <a:pt x="2268" y="524"/>
                  <a:pt x="2200" y="484"/>
                </a:cubicBezTo>
                <a:cubicBezTo>
                  <a:pt x="2200" y="484"/>
                  <a:pt x="2200" y="484"/>
                  <a:pt x="1362" y="0"/>
                </a:cubicBezTo>
              </a:path>
            </a:pathLst>
          </a:custGeom>
          <a:solidFill>
            <a:schemeClr val="accent5">
              <a:alpha val="2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21"/>
          <p:cNvSpPr/>
          <p:nvPr userDrawn="1"/>
        </p:nvSpPr>
        <p:spPr bwMode="auto">
          <a:xfrm>
            <a:off x="3779838" y="339725"/>
            <a:ext cx="8415337" cy="6515100"/>
          </a:xfrm>
          <a:custGeom>
            <a:avLst/>
            <a:gdLst>
              <a:gd name="T0" fmla="*/ 988 w 2641"/>
              <a:gd name="T1" fmla="*/ 5 h 2044"/>
              <a:gd name="T2" fmla="*/ 874 w 2641"/>
              <a:gd name="T3" fmla="*/ 28 h 2044"/>
              <a:gd name="T4" fmla="*/ 92 w 2641"/>
              <a:gd name="T5" fmla="*/ 480 h 2044"/>
              <a:gd name="T6" fmla="*/ 0 w 2641"/>
              <a:gd name="T7" fmla="*/ 640 h 2044"/>
              <a:gd name="T8" fmla="*/ 0 w 2641"/>
              <a:gd name="T9" fmla="*/ 1543 h 2044"/>
              <a:gd name="T10" fmla="*/ 92 w 2641"/>
              <a:gd name="T11" fmla="*/ 1702 h 2044"/>
              <a:gd name="T12" fmla="*/ 683 w 2641"/>
              <a:gd name="T13" fmla="*/ 2042 h 2044"/>
              <a:gd name="T14" fmla="*/ 970 w 2641"/>
              <a:gd name="T15" fmla="*/ 2042 h 2044"/>
              <a:gd name="T16" fmla="*/ 970 w 2641"/>
              <a:gd name="T17" fmla="*/ 2044 h 2044"/>
              <a:gd name="T18" fmla="*/ 2641 w 2641"/>
              <a:gd name="T19" fmla="*/ 2044 h 2044"/>
              <a:gd name="T20" fmla="*/ 2641 w 2641"/>
              <a:gd name="T21" fmla="*/ 5 h 2044"/>
              <a:gd name="T22" fmla="*/ 988 w 2641"/>
              <a:gd name="T23" fmla="*/ 5 h 20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41" h="2044">
                <a:moveTo>
                  <a:pt x="988" y="5"/>
                </a:moveTo>
                <a:cubicBezTo>
                  <a:pt x="949" y="0"/>
                  <a:pt x="909" y="8"/>
                  <a:pt x="874" y="28"/>
                </a:cubicBezTo>
                <a:cubicBezTo>
                  <a:pt x="874" y="28"/>
                  <a:pt x="874" y="28"/>
                  <a:pt x="92" y="480"/>
                </a:cubicBezTo>
                <a:cubicBezTo>
                  <a:pt x="35" y="513"/>
                  <a:pt x="0" y="574"/>
                  <a:pt x="0" y="640"/>
                </a:cubicBezTo>
                <a:cubicBezTo>
                  <a:pt x="0" y="640"/>
                  <a:pt x="0" y="640"/>
                  <a:pt x="0" y="1543"/>
                </a:cubicBezTo>
                <a:cubicBezTo>
                  <a:pt x="0" y="1607"/>
                  <a:pt x="35" y="1669"/>
                  <a:pt x="92" y="1702"/>
                </a:cubicBezTo>
                <a:cubicBezTo>
                  <a:pt x="92" y="1702"/>
                  <a:pt x="92" y="1703"/>
                  <a:pt x="683" y="2042"/>
                </a:cubicBezTo>
                <a:cubicBezTo>
                  <a:pt x="970" y="2042"/>
                  <a:pt x="970" y="2042"/>
                  <a:pt x="970" y="2042"/>
                </a:cubicBezTo>
                <a:cubicBezTo>
                  <a:pt x="970" y="2044"/>
                  <a:pt x="970" y="2044"/>
                  <a:pt x="970" y="2044"/>
                </a:cubicBezTo>
                <a:cubicBezTo>
                  <a:pt x="2641" y="2044"/>
                  <a:pt x="2641" y="2044"/>
                  <a:pt x="2641" y="2044"/>
                </a:cubicBezTo>
                <a:cubicBezTo>
                  <a:pt x="2641" y="5"/>
                  <a:pt x="2641" y="5"/>
                  <a:pt x="2641" y="5"/>
                </a:cubicBezTo>
                <a:lnTo>
                  <a:pt x="988" y="5"/>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Title 1"/>
          <p:cNvSpPr>
            <a:spLocks noGrp="1"/>
          </p:cNvSpPr>
          <p:nvPr>
            <p:ph type="title" hasCustomPrompt="1"/>
          </p:nvPr>
        </p:nvSpPr>
        <p:spPr>
          <a:xfrm>
            <a:off x="4893129" y="3162299"/>
            <a:ext cx="6862096" cy="1076325"/>
          </a:xfrm>
        </p:spPr>
        <p:txBody>
          <a:bodyPr anchor="b"/>
          <a:lstStyle>
            <a:lvl1pPr algn="l">
              <a:defRPr sz="4000">
                <a:solidFill>
                  <a:schemeClr val="bg1"/>
                </a:solidFill>
              </a:defRPr>
            </a:lvl1pPr>
          </a:lstStyle>
          <a:p>
            <a:r>
              <a:rPr lang="en-US"/>
              <a:t>Title</a:t>
            </a:r>
          </a:p>
        </p:txBody>
      </p:sp>
      <p:sp>
        <p:nvSpPr>
          <p:cNvPr id="12" name="Text Placeholder 3"/>
          <p:cNvSpPr>
            <a:spLocks noGrp="1"/>
          </p:cNvSpPr>
          <p:nvPr>
            <p:ph type="body" sz="quarter" idx="10"/>
          </p:nvPr>
        </p:nvSpPr>
        <p:spPr>
          <a:xfrm>
            <a:off x="4883084" y="4330243"/>
            <a:ext cx="6877167" cy="1150324"/>
          </a:xfrm>
        </p:spPr>
        <p:txBody>
          <a:bodyPr/>
          <a:lstStyle>
            <a:lvl1pPr marL="0" indent="0">
              <a:buNone/>
              <a:defRPr>
                <a:solidFill>
                  <a:schemeClr val="bg1"/>
                </a:solidFill>
              </a:defRPr>
            </a:lvl1pPr>
            <a:lvl2pPr marL="457200" indent="0">
              <a:buNone/>
              <a:defRPr>
                <a:solidFill>
                  <a:schemeClr val="bg1"/>
                </a:solidFill>
              </a:defRPr>
            </a:lvl2pPr>
          </a:lstStyle>
          <a:p>
            <a:pPr lvl="0"/>
            <a:r>
              <a:rPr lang="en-US"/>
              <a:t>Click to edit Master text styles</a:t>
            </a:r>
          </a:p>
        </p:txBody>
      </p:sp>
      <p:pic>
        <p:nvPicPr>
          <p:cNvPr id="22" name="Picture 21"/>
          <p:cNvPicPr>
            <a:picLocks noChangeAspect="1"/>
          </p:cNvPicPr>
          <p:nvPr userDrawn="1"/>
        </p:nvPicPr>
        <p:blipFill>
          <a:blip r:embed="rId2"/>
          <a:stretch>
            <a:fillRect/>
          </a:stretch>
        </p:blipFill>
        <p:spPr>
          <a:xfrm>
            <a:off x="755850" y="2112473"/>
            <a:ext cx="2664537" cy="2997606"/>
          </a:xfrm>
          <a:prstGeom prst="rect">
            <a:avLst/>
          </a:prstGeom>
          <a:effectLst>
            <a:outerShdw blurRad="25400" dist="25400" dir="5400000" algn="t" rotWithShape="0">
              <a:prstClr val="black">
                <a:alpha val="19000"/>
              </a:prstClr>
            </a:outerShdw>
          </a:effectLst>
        </p:spPr>
      </p:pic>
      <p:pic>
        <p:nvPicPr>
          <p:cNvPr id="23" name="Picture 2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18368" y="6522456"/>
            <a:ext cx="1536556" cy="182347"/>
          </a:xfrm>
          <a:prstGeom prst="rect">
            <a:avLst/>
          </a:prstGeom>
        </p:spPr>
      </p:pic>
    </p:spTree>
    <p:extLst>
      <p:ext uri="{BB962C8B-B14F-4D97-AF65-F5344CB8AC3E}">
        <p14:creationId xmlns:p14="http://schemas.microsoft.com/office/powerpoint/2010/main" val="3621734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4_section_title">
    <p:bg>
      <p:bgPr>
        <a:solidFill>
          <a:schemeClr val="bg1"/>
        </a:solidFill>
        <a:effectLst/>
      </p:bgPr>
    </p:bg>
    <p:spTree>
      <p:nvGrpSpPr>
        <p:cNvPr id="1" name=""/>
        <p:cNvGrpSpPr/>
        <p:nvPr/>
      </p:nvGrpSpPr>
      <p:grpSpPr>
        <a:xfrm>
          <a:off x="0" y="0"/>
          <a:ext cx="0" cy="0"/>
          <a:chOff x="0" y="0"/>
          <a:chExt cx="0" cy="0"/>
        </a:xfrm>
      </p:grpSpPr>
      <p:sp>
        <p:nvSpPr>
          <p:cNvPr id="47" name="Rectangle 46"/>
          <p:cNvSpPr/>
          <p:nvPr userDrawn="1"/>
        </p:nvSpPr>
        <p:spPr>
          <a:xfrm>
            <a:off x="0" y="0"/>
            <a:ext cx="12192000" cy="6858000"/>
          </a:xfrm>
          <a:prstGeom prst="rect">
            <a:avLst/>
          </a:prstGeom>
          <a:gradFill flip="none" rotWithShape="1">
            <a:gsLst>
              <a:gs pos="50000">
                <a:schemeClr val="bg1">
                  <a:lumMod val="95000"/>
                </a:schemeClr>
              </a:gs>
              <a:gs pos="0">
                <a:schemeClr val="bg2">
                  <a:lumMod val="90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9"/>
          <p:cNvSpPr/>
          <p:nvPr userDrawn="1"/>
        </p:nvSpPr>
        <p:spPr bwMode="auto">
          <a:xfrm>
            <a:off x="2187575" y="0"/>
            <a:ext cx="9223375" cy="6858000"/>
          </a:xfrm>
          <a:custGeom>
            <a:avLst/>
            <a:gdLst>
              <a:gd name="T0" fmla="*/ 2308 w 2906"/>
              <a:gd name="T1" fmla="*/ 0 h 2160"/>
              <a:gd name="T2" fmla="*/ 598 w 2906"/>
              <a:gd name="T3" fmla="*/ 0 h 2160"/>
              <a:gd name="T4" fmla="*/ 138 w 2906"/>
              <a:gd name="T5" fmla="*/ 265 h 2160"/>
              <a:gd name="T6" fmla="*/ 0 w 2906"/>
              <a:gd name="T7" fmla="*/ 506 h 2160"/>
              <a:gd name="T8" fmla="*/ 0 w 2906"/>
              <a:gd name="T9" fmla="*/ 1865 h 2160"/>
              <a:gd name="T10" fmla="*/ 138 w 2906"/>
              <a:gd name="T11" fmla="*/ 2105 h 2160"/>
              <a:gd name="T12" fmla="*/ 234 w 2906"/>
              <a:gd name="T13" fmla="*/ 2160 h 2160"/>
              <a:gd name="T14" fmla="*/ 2671 w 2906"/>
              <a:gd name="T15" fmla="*/ 2160 h 2160"/>
              <a:gd name="T16" fmla="*/ 2768 w 2906"/>
              <a:gd name="T17" fmla="*/ 2105 h 2160"/>
              <a:gd name="T18" fmla="*/ 2906 w 2906"/>
              <a:gd name="T19" fmla="*/ 1865 h 2160"/>
              <a:gd name="T20" fmla="*/ 2906 w 2906"/>
              <a:gd name="T21" fmla="*/ 506 h 2160"/>
              <a:gd name="T22" fmla="*/ 2768 w 2906"/>
              <a:gd name="T23" fmla="*/ 265 h 2160"/>
              <a:gd name="T24" fmla="*/ 2308 w 2906"/>
              <a:gd name="T25" fmla="*/ 0 h 2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06" h="2160">
                <a:moveTo>
                  <a:pt x="2308" y="0"/>
                </a:moveTo>
                <a:cubicBezTo>
                  <a:pt x="598" y="0"/>
                  <a:pt x="598" y="0"/>
                  <a:pt x="598" y="0"/>
                </a:cubicBezTo>
                <a:cubicBezTo>
                  <a:pt x="469" y="74"/>
                  <a:pt x="317" y="162"/>
                  <a:pt x="138" y="265"/>
                </a:cubicBezTo>
                <a:cubicBezTo>
                  <a:pt x="52" y="315"/>
                  <a:pt x="0" y="406"/>
                  <a:pt x="0" y="506"/>
                </a:cubicBezTo>
                <a:cubicBezTo>
                  <a:pt x="0" y="506"/>
                  <a:pt x="0" y="506"/>
                  <a:pt x="0" y="1865"/>
                </a:cubicBezTo>
                <a:cubicBezTo>
                  <a:pt x="0" y="1961"/>
                  <a:pt x="52" y="2055"/>
                  <a:pt x="138" y="2105"/>
                </a:cubicBezTo>
                <a:cubicBezTo>
                  <a:pt x="138" y="2105"/>
                  <a:pt x="138" y="2105"/>
                  <a:pt x="234" y="2160"/>
                </a:cubicBezTo>
                <a:cubicBezTo>
                  <a:pt x="2671" y="2160"/>
                  <a:pt x="2671" y="2160"/>
                  <a:pt x="2671" y="2160"/>
                </a:cubicBezTo>
                <a:cubicBezTo>
                  <a:pt x="2703" y="2142"/>
                  <a:pt x="2735" y="2124"/>
                  <a:pt x="2768" y="2105"/>
                </a:cubicBezTo>
                <a:cubicBezTo>
                  <a:pt x="2853" y="2055"/>
                  <a:pt x="2906" y="1961"/>
                  <a:pt x="2906" y="1865"/>
                </a:cubicBezTo>
                <a:cubicBezTo>
                  <a:pt x="2906" y="1865"/>
                  <a:pt x="2906" y="1865"/>
                  <a:pt x="2906" y="506"/>
                </a:cubicBezTo>
                <a:cubicBezTo>
                  <a:pt x="2906" y="406"/>
                  <a:pt x="2853" y="315"/>
                  <a:pt x="2768" y="265"/>
                </a:cubicBezTo>
                <a:cubicBezTo>
                  <a:pt x="2768" y="265"/>
                  <a:pt x="2768" y="265"/>
                  <a:pt x="2308" y="0"/>
                </a:cubicBezTo>
              </a:path>
            </a:pathLst>
          </a:custGeom>
          <a:solidFill>
            <a:srgbClr val="4E436E">
              <a:alpha val="75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13"/>
          <p:cNvSpPr/>
          <p:nvPr userDrawn="1"/>
        </p:nvSpPr>
        <p:spPr bwMode="auto">
          <a:xfrm>
            <a:off x="2709863" y="0"/>
            <a:ext cx="8326437" cy="6858000"/>
          </a:xfrm>
          <a:custGeom>
            <a:avLst/>
            <a:gdLst>
              <a:gd name="T0" fmla="*/ 1840 w 2623"/>
              <a:gd name="T1" fmla="*/ 0 h 2160"/>
              <a:gd name="T2" fmla="*/ 783 w 2623"/>
              <a:gd name="T3" fmla="*/ 0 h 2160"/>
              <a:gd name="T4" fmla="*/ 124 w 2623"/>
              <a:gd name="T5" fmla="*/ 380 h 2160"/>
              <a:gd name="T6" fmla="*/ 0 w 2623"/>
              <a:gd name="T7" fmla="*/ 597 h 2160"/>
              <a:gd name="T8" fmla="*/ 0 w 2623"/>
              <a:gd name="T9" fmla="*/ 1824 h 2160"/>
              <a:gd name="T10" fmla="*/ 124 w 2623"/>
              <a:gd name="T11" fmla="*/ 2041 h 2160"/>
              <a:gd name="T12" fmla="*/ 332 w 2623"/>
              <a:gd name="T13" fmla="*/ 2160 h 2160"/>
              <a:gd name="T14" fmla="*/ 2291 w 2623"/>
              <a:gd name="T15" fmla="*/ 2160 h 2160"/>
              <a:gd name="T16" fmla="*/ 2498 w 2623"/>
              <a:gd name="T17" fmla="*/ 2041 h 2160"/>
              <a:gd name="T18" fmla="*/ 2623 w 2623"/>
              <a:gd name="T19" fmla="*/ 1824 h 2160"/>
              <a:gd name="T20" fmla="*/ 2623 w 2623"/>
              <a:gd name="T21" fmla="*/ 597 h 2160"/>
              <a:gd name="T22" fmla="*/ 2498 w 2623"/>
              <a:gd name="T23" fmla="*/ 380 h 2160"/>
              <a:gd name="T24" fmla="*/ 1840 w 2623"/>
              <a:gd name="T25" fmla="*/ 0 h 2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23" h="2160">
                <a:moveTo>
                  <a:pt x="1840" y="0"/>
                </a:moveTo>
                <a:cubicBezTo>
                  <a:pt x="783" y="0"/>
                  <a:pt x="783" y="0"/>
                  <a:pt x="783" y="0"/>
                </a:cubicBezTo>
                <a:cubicBezTo>
                  <a:pt x="629" y="89"/>
                  <a:pt x="417" y="211"/>
                  <a:pt x="124" y="380"/>
                </a:cubicBezTo>
                <a:cubicBezTo>
                  <a:pt x="47" y="425"/>
                  <a:pt x="0" y="508"/>
                  <a:pt x="0" y="597"/>
                </a:cubicBezTo>
                <a:cubicBezTo>
                  <a:pt x="0" y="597"/>
                  <a:pt x="0" y="597"/>
                  <a:pt x="0" y="1824"/>
                </a:cubicBezTo>
                <a:cubicBezTo>
                  <a:pt x="0" y="1911"/>
                  <a:pt x="47" y="1996"/>
                  <a:pt x="124" y="2041"/>
                </a:cubicBezTo>
                <a:cubicBezTo>
                  <a:pt x="124" y="2041"/>
                  <a:pt x="124" y="2041"/>
                  <a:pt x="332" y="2160"/>
                </a:cubicBezTo>
                <a:cubicBezTo>
                  <a:pt x="2291" y="2160"/>
                  <a:pt x="2291" y="2160"/>
                  <a:pt x="2291" y="2160"/>
                </a:cubicBezTo>
                <a:cubicBezTo>
                  <a:pt x="2355" y="2123"/>
                  <a:pt x="2424" y="2084"/>
                  <a:pt x="2498" y="2041"/>
                </a:cubicBezTo>
                <a:cubicBezTo>
                  <a:pt x="2575" y="1996"/>
                  <a:pt x="2623" y="1911"/>
                  <a:pt x="2623" y="1824"/>
                </a:cubicBezTo>
                <a:cubicBezTo>
                  <a:pt x="2623" y="1824"/>
                  <a:pt x="2623" y="1824"/>
                  <a:pt x="2623" y="597"/>
                </a:cubicBezTo>
                <a:cubicBezTo>
                  <a:pt x="2623" y="508"/>
                  <a:pt x="2575" y="425"/>
                  <a:pt x="2498" y="380"/>
                </a:cubicBezTo>
                <a:cubicBezTo>
                  <a:pt x="2498" y="380"/>
                  <a:pt x="2498" y="380"/>
                  <a:pt x="1840" y="0"/>
                </a:cubicBezTo>
              </a:path>
            </a:pathLst>
          </a:custGeom>
          <a:solidFill>
            <a:srgbClr val="4E436E">
              <a:alpha val="5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17"/>
          <p:cNvSpPr/>
          <p:nvPr userDrawn="1"/>
        </p:nvSpPr>
        <p:spPr bwMode="auto">
          <a:xfrm>
            <a:off x="3219450" y="0"/>
            <a:ext cx="7332663" cy="6858000"/>
          </a:xfrm>
          <a:custGeom>
            <a:avLst/>
            <a:gdLst>
              <a:gd name="T0" fmla="*/ 1362 w 2310"/>
              <a:gd name="T1" fmla="*/ 0 h 2160"/>
              <a:gd name="T2" fmla="*/ 948 w 2310"/>
              <a:gd name="T3" fmla="*/ 0 h 2160"/>
              <a:gd name="T4" fmla="*/ 110 w 2310"/>
              <a:gd name="T5" fmla="*/ 484 h 2160"/>
              <a:gd name="T6" fmla="*/ 0 w 2310"/>
              <a:gd name="T7" fmla="*/ 675 h 2160"/>
              <a:gd name="T8" fmla="*/ 0 w 2310"/>
              <a:gd name="T9" fmla="*/ 1755 h 2160"/>
              <a:gd name="T10" fmla="*/ 110 w 2310"/>
              <a:gd name="T11" fmla="*/ 1946 h 2160"/>
              <a:gd name="T12" fmla="*/ 482 w 2310"/>
              <a:gd name="T13" fmla="*/ 2160 h 2160"/>
              <a:gd name="T14" fmla="*/ 1828 w 2310"/>
              <a:gd name="T15" fmla="*/ 2160 h 2160"/>
              <a:gd name="T16" fmla="*/ 2200 w 2310"/>
              <a:gd name="T17" fmla="*/ 1946 h 2160"/>
              <a:gd name="T18" fmla="*/ 2310 w 2310"/>
              <a:gd name="T19" fmla="*/ 1755 h 2160"/>
              <a:gd name="T20" fmla="*/ 2310 w 2310"/>
              <a:gd name="T21" fmla="*/ 675 h 2160"/>
              <a:gd name="T22" fmla="*/ 2200 w 2310"/>
              <a:gd name="T23" fmla="*/ 484 h 2160"/>
              <a:gd name="T24" fmla="*/ 1362 w 2310"/>
              <a:gd name="T25" fmla="*/ 0 h 2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10" h="2160">
                <a:moveTo>
                  <a:pt x="1362" y="0"/>
                </a:moveTo>
                <a:cubicBezTo>
                  <a:pt x="948" y="0"/>
                  <a:pt x="948" y="0"/>
                  <a:pt x="948" y="0"/>
                </a:cubicBezTo>
                <a:cubicBezTo>
                  <a:pt x="839" y="63"/>
                  <a:pt x="606" y="198"/>
                  <a:pt x="110" y="484"/>
                </a:cubicBezTo>
                <a:cubicBezTo>
                  <a:pt x="42" y="524"/>
                  <a:pt x="0" y="596"/>
                  <a:pt x="0" y="675"/>
                </a:cubicBezTo>
                <a:cubicBezTo>
                  <a:pt x="0" y="675"/>
                  <a:pt x="0" y="675"/>
                  <a:pt x="0" y="1755"/>
                </a:cubicBezTo>
                <a:cubicBezTo>
                  <a:pt x="0" y="1832"/>
                  <a:pt x="42" y="1907"/>
                  <a:pt x="110" y="1946"/>
                </a:cubicBezTo>
                <a:cubicBezTo>
                  <a:pt x="110" y="1946"/>
                  <a:pt x="110" y="1946"/>
                  <a:pt x="482" y="2160"/>
                </a:cubicBezTo>
                <a:cubicBezTo>
                  <a:pt x="1828" y="2160"/>
                  <a:pt x="1828" y="2160"/>
                  <a:pt x="1828" y="2160"/>
                </a:cubicBezTo>
                <a:cubicBezTo>
                  <a:pt x="1932" y="2100"/>
                  <a:pt x="2055" y="2030"/>
                  <a:pt x="2200" y="1946"/>
                </a:cubicBezTo>
                <a:cubicBezTo>
                  <a:pt x="2268" y="1907"/>
                  <a:pt x="2310" y="1832"/>
                  <a:pt x="2310" y="1755"/>
                </a:cubicBezTo>
                <a:cubicBezTo>
                  <a:pt x="2310" y="1755"/>
                  <a:pt x="2310" y="1755"/>
                  <a:pt x="2310" y="675"/>
                </a:cubicBezTo>
                <a:cubicBezTo>
                  <a:pt x="2310" y="596"/>
                  <a:pt x="2268" y="524"/>
                  <a:pt x="2200" y="484"/>
                </a:cubicBezTo>
                <a:cubicBezTo>
                  <a:pt x="2200" y="484"/>
                  <a:pt x="2200" y="484"/>
                  <a:pt x="1362" y="0"/>
                </a:cubicBezTo>
              </a:path>
            </a:pathLst>
          </a:custGeom>
          <a:solidFill>
            <a:srgbClr val="4E436E">
              <a:alpha val="25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21"/>
          <p:cNvSpPr/>
          <p:nvPr userDrawn="1"/>
        </p:nvSpPr>
        <p:spPr bwMode="auto">
          <a:xfrm>
            <a:off x="3779838" y="339725"/>
            <a:ext cx="8415337" cy="6515100"/>
          </a:xfrm>
          <a:custGeom>
            <a:avLst/>
            <a:gdLst>
              <a:gd name="T0" fmla="*/ 988 w 2641"/>
              <a:gd name="T1" fmla="*/ 5 h 2044"/>
              <a:gd name="T2" fmla="*/ 874 w 2641"/>
              <a:gd name="T3" fmla="*/ 28 h 2044"/>
              <a:gd name="T4" fmla="*/ 92 w 2641"/>
              <a:gd name="T5" fmla="*/ 480 h 2044"/>
              <a:gd name="T6" fmla="*/ 0 w 2641"/>
              <a:gd name="T7" fmla="*/ 640 h 2044"/>
              <a:gd name="T8" fmla="*/ 0 w 2641"/>
              <a:gd name="T9" fmla="*/ 1543 h 2044"/>
              <a:gd name="T10" fmla="*/ 92 w 2641"/>
              <a:gd name="T11" fmla="*/ 1702 h 2044"/>
              <a:gd name="T12" fmla="*/ 683 w 2641"/>
              <a:gd name="T13" fmla="*/ 2042 h 2044"/>
              <a:gd name="T14" fmla="*/ 970 w 2641"/>
              <a:gd name="T15" fmla="*/ 2042 h 2044"/>
              <a:gd name="T16" fmla="*/ 970 w 2641"/>
              <a:gd name="T17" fmla="*/ 2044 h 2044"/>
              <a:gd name="T18" fmla="*/ 2641 w 2641"/>
              <a:gd name="T19" fmla="*/ 2044 h 2044"/>
              <a:gd name="T20" fmla="*/ 2641 w 2641"/>
              <a:gd name="T21" fmla="*/ 5 h 2044"/>
              <a:gd name="T22" fmla="*/ 988 w 2641"/>
              <a:gd name="T23" fmla="*/ 5 h 20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41" h="2044">
                <a:moveTo>
                  <a:pt x="988" y="5"/>
                </a:moveTo>
                <a:cubicBezTo>
                  <a:pt x="949" y="0"/>
                  <a:pt x="909" y="8"/>
                  <a:pt x="874" y="28"/>
                </a:cubicBezTo>
                <a:cubicBezTo>
                  <a:pt x="874" y="28"/>
                  <a:pt x="874" y="28"/>
                  <a:pt x="92" y="480"/>
                </a:cubicBezTo>
                <a:cubicBezTo>
                  <a:pt x="35" y="513"/>
                  <a:pt x="0" y="574"/>
                  <a:pt x="0" y="640"/>
                </a:cubicBezTo>
                <a:cubicBezTo>
                  <a:pt x="0" y="640"/>
                  <a:pt x="0" y="640"/>
                  <a:pt x="0" y="1543"/>
                </a:cubicBezTo>
                <a:cubicBezTo>
                  <a:pt x="0" y="1607"/>
                  <a:pt x="35" y="1669"/>
                  <a:pt x="92" y="1702"/>
                </a:cubicBezTo>
                <a:cubicBezTo>
                  <a:pt x="92" y="1702"/>
                  <a:pt x="92" y="1703"/>
                  <a:pt x="683" y="2042"/>
                </a:cubicBezTo>
                <a:cubicBezTo>
                  <a:pt x="970" y="2042"/>
                  <a:pt x="970" y="2042"/>
                  <a:pt x="970" y="2042"/>
                </a:cubicBezTo>
                <a:cubicBezTo>
                  <a:pt x="970" y="2044"/>
                  <a:pt x="970" y="2044"/>
                  <a:pt x="970" y="2044"/>
                </a:cubicBezTo>
                <a:cubicBezTo>
                  <a:pt x="2641" y="2044"/>
                  <a:pt x="2641" y="2044"/>
                  <a:pt x="2641" y="2044"/>
                </a:cubicBezTo>
                <a:cubicBezTo>
                  <a:pt x="2641" y="5"/>
                  <a:pt x="2641" y="5"/>
                  <a:pt x="2641" y="5"/>
                </a:cubicBezTo>
                <a:lnTo>
                  <a:pt x="988" y="5"/>
                </a:lnTo>
                <a:close/>
              </a:path>
            </a:pathLst>
          </a:custGeom>
          <a:solidFill>
            <a:srgbClr val="4E436E"/>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Title 1"/>
          <p:cNvSpPr>
            <a:spLocks noGrp="1"/>
          </p:cNvSpPr>
          <p:nvPr>
            <p:ph type="title" hasCustomPrompt="1"/>
          </p:nvPr>
        </p:nvSpPr>
        <p:spPr>
          <a:xfrm>
            <a:off x="4893129" y="3162299"/>
            <a:ext cx="6862096" cy="1076325"/>
          </a:xfrm>
        </p:spPr>
        <p:txBody>
          <a:bodyPr anchor="b"/>
          <a:lstStyle>
            <a:lvl1pPr algn="l">
              <a:defRPr sz="4000">
                <a:solidFill>
                  <a:schemeClr val="bg1"/>
                </a:solidFill>
              </a:defRPr>
            </a:lvl1pPr>
          </a:lstStyle>
          <a:p>
            <a:r>
              <a:rPr lang="en-US"/>
              <a:t>Title</a:t>
            </a:r>
          </a:p>
        </p:txBody>
      </p:sp>
      <p:sp>
        <p:nvSpPr>
          <p:cNvPr id="12" name="Text Placeholder 3"/>
          <p:cNvSpPr>
            <a:spLocks noGrp="1"/>
          </p:cNvSpPr>
          <p:nvPr>
            <p:ph type="body" sz="quarter" idx="10"/>
          </p:nvPr>
        </p:nvSpPr>
        <p:spPr>
          <a:xfrm>
            <a:off x="4883084" y="4330243"/>
            <a:ext cx="6877167" cy="1150324"/>
          </a:xfrm>
        </p:spPr>
        <p:txBody>
          <a:bodyPr/>
          <a:lstStyle>
            <a:lvl1pPr marL="0" indent="0">
              <a:buNone/>
              <a:defRPr>
                <a:solidFill>
                  <a:schemeClr val="bg1"/>
                </a:solidFill>
              </a:defRPr>
            </a:lvl1pPr>
            <a:lvl2pPr marL="457200" indent="0">
              <a:buNone/>
              <a:defRPr>
                <a:solidFill>
                  <a:schemeClr val="bg1"/>
                </a:solidFill>
              </a:defRPr>
            </a:lvl2pPr>
          </a:lstStyle>
          <a:p>
            <a:pPr lvl="0"/>
            <a:r>
              <a:rPr lang="en-US"/>
              <a:t>Click to edit Master text styles</a:t>
            </a:r>
          </a:p>
        </p:txBody>
      </p:sp>
      <p:pic>
        <p:nvPicPr>
          <p:cNvPr id="22" name="Picture 21"/>
          <p:cNvPicPr>
            <a:picLocks noChangeAspect="1"/>
          </p:cNvPicPr>
          <p:nvPr userDrawn="1"/>
        </p:nvPicPr>
        <p:blipFill>
          <a:blip r:embed="rId2"/>
          <a:stretch>
            <a:fillRect/>
          </a:stretch>
        </p:blipFill>
        <p:spPr>
          <a:xfrm>
            <a:off x="755850" y="2112473"/>
            <a:ext cx="2664537" cy="2997606"/>
          </a:xfrm>
          <a:prstGeom prst="rect">
            <a:avLst/>
          </a:prstGeom>
          <a:effectLst>
            <a:outerShdw blurRad="25400" dist="25400" dir="5400000" algn="t" rotWithShape="0">
              <a:prstClr val="black">
                <a:alpha val="19000"/>
              </a:prstClr>
            </a:outerShdw>
          </a:effectLst>
        </p:spPr>
      </p:pic>
      <p:pic>
        <p:nvPicPr>
          <p:cNvPr id="23" name="Picture 2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18368" y="6522456"/>
            <a:ext cx="1536556" cy="182347"/>
          </a:xfrm>
          <a:prstGeom prst="rect">
            <a:avLst/>
          </a:prstGeom>
        </p:spPr>
      </p:pic>
    </p:spTree>
    <p:extLst>
      <p:ext uri="{BB962C8B-B14F-4D97-AF65-F5344CB8AC3E}">
        <p14:creationId xmlns:p14="http://schemas.microsoft.com/office/powerpoint/2010/main" val="3667503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2_section_title">
    <p:bg>
      <p:bgPr>
        <a:solidFill>
          <a:schemeClr val="bg1"/>
        </a:solidFill>
        <a:effectLst/>
      </p:bgPr>
    </p:bg>
    <p:spTree>
      <p:nvGrpSpPr>
        <p:cNvPr id="1" name=""/>
        <p:cNvGrpSpPr/>
        <p:nvPr/>
      </p:nvGrpSpPr>
      <p:grpSpPr>
        <a:xfrm>
          <a:off x="0" y="0"/>
          <a:ext cx="0" cy="0"/>
          <a:chOff x="0" y="0"/>
          <a:chExt cx="0" cy="0"/>
        </a:xfrm>
      </p:grpSpPr>
      <p:sp>
        <p:nvSpPr>
          <p:cNvPr id="47" name="Rectangle 46"/>
          <p:cNvSpPr/>
          <p:nvPr userDrawn="1"/>
        </p:nvSpPr>
        <p:spPr>
          <a:xfrm>
            <a:off x="0" y="0"/>
            <a:ext cx="12192000" cy="6858000"/>
          </a:xfrm>
          <a:prstGeom prst="rect">
            <a:avLst/>
          </a:prstGeom>
          <a:gradFill flip="none" rotWithShape="1">
            <a:gsLst>
              <a:gs pos="50000">
                <a:schemeClr val="bg1">
                  <a:lumMod val="95000"/>
                </a:schemeClr>
              </a:gs>
              <a:gs pos="0">
                <a:schemeClr val="bg2">
                  <a:lumMod val="90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9"/>
          <p:cNvSpPr/>
          <p:nvPr userDrawn="1"/>
        </p:nvSpPr>
        <p:spPr bwMode="auto">
          <a:xfrm>
            <a:off x="2187575" y="0"/>
            <a:ext cx="9223375" cy="6858000"/>
          </a:xfrm>
          <a:custGeom>
            <a:avLst/>
            <a:gdLst>
              <a:gd name="T0" fmla="*/ 2308 w 2906"/>
              <a:gd name="T1" fmla="*/ 0 h 2160"/>
              <a:gd name="T2" fmla="*/ 598 w 2906"/>
              <a:gd name="T3" fmla="*/ 0 h 2160"/>
              <a:gd name="T4" fmla="*/ 138 w 2906"/>
              <a:gd name="T5" fmla="*/ 265 h 2160"/>
              <a:gd name="T6" fmla="*/ 0 w 2906"/>
              <a:gd name="T7" fmla="*/ 506 h 2160"/>
              <a:gd name="T8" fmla="*/ 0 w 2906"/>
              <a:gd name="T9" fmla="*/ 1865 h 2160"/>
              <a:gd name="T10" fmla="*/ 138 w 2906"/>
              <a:gd name="T11" fmla="*/ 2105 h 2160"/>
              <a:gd name="T12" fmla="*/ 234 w 2906"/>
              <a:gd name="T13" fmla="*/ 2160 h 2160"/>
              <a:gd name="T14" fmla="*/ 2671 w 2906"/>
              <a:gd name="T15" fmla="*/ 2160 h 2160"/>
              <a:gd name="T16" fmla="*/ 2768 w 2906"/>
              <a:gd name="T17" fmla="*/ 2105 h 2160"/>
              <a:gd name="T18" fmla="*/ 2906 w 2906"/>
              <a:gd name="T19" fmla="*/ 1865 h 2160"/>
              <a:gd name="T20" fmla="*/ 2906 w 2906"/>
              <a:gd name="T21" fmla="*/ 506 h 2160"/>
              <a:gd name="T22" fmla="*/ 2768 w 2906"/>
              <a:gd name="T23" fmla="*/ 265 h 2160"/>
              <a:gd name="T24" fmla="*/ 2308 w 2906"/>
              <a:gd name="T25" fmla="*/ 0 h 2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06" h="2160">
                <a:moveTo>
                  <a:pt x="2308" y="0"/>
                </a:moveTo>
                <a:cubicBezTo>
                  <a:pt x="598" y="0"/>
                  <a:pt x="598" y="0"/>
                  <a:pt x="598" y="0"/>
                </a:cubicBezTo>
                <a:cubicBezTo>
                  <a:pt x="469" y="74"/>
                  <a:pt x="317" y="162"/>
                  <a:pt x="138" y="265"/>
                </a:cubicBezTo>
                <a:cubicBezTo>
                  <a:pt x="52" y="315"/>
                  <a:pt x="0" y="406"/>
                  <a:pt x="0" y="506"/>
                </a:cubicBezTo>
                <a:cubicBezTo>
                  <a:pt x="0" y="506"/>
                  <a:pt x="0" y="506"/>
                  <a:pt x="0" y="1865"/>
                </a:cubicBezTo>
                <a:cubicBezTo>
                  <a:pt x="0" y="1961"/>
                  <a:pt x="52" y="2055"/>
                  <a:pt x="138" y="2105"/>
                </a:cubicBezTo>
                <a:cubicBezTo>
                  <a:pt x="138" y="2105"/>
                  <a:pt x="138" y="2105"/>
                  <a:pt x="234" y="2160"/>
                </a:cubicBezTo>
                <a:cubicBezTo>
                  <a:pt x="2671" y="2160"/>
                  <a:pt x="2671" y="2160"/>
                  <a:pt x="2671" y="2160"/>
                </a:cubicBezTo>
                <a:cubicBezTo>
                  <a:pt x="2703" y="2142"/>
                  <a:pt x="2735" y="2124"/>
                  <a:pt x="2768" y="2105"/>
                </a:cubicBezTo>
                <a:cubicBezTo>
                  <a:pt x="2853" y="2055"/>
                  <a:pt x="2906" y="1961"/>
                  <a:pt x="2906" y="1865"/>
                </a:cubicBezTo>
                <a:cubicBezTo>
                  <a:pt x="2906" y="1865"/>
                  <a:pt x="2906" y="1865"/>
                  <a:pt x="2906" y="506"/>
                </a:cubicBezTo>
                <a:cubicBezTo>
                  <a:pt x="2906" y="406"/>
                  <a:pt x="2853" y="315"/>
                  <a:pt x="2768" y="265"/>
                </a:cubicBezTo>
                <a:cubicBezTo>
                  <a:pt x="2768" y="265"/>
                  <a:pt x="2768" y="265"/>
                  <a:pt x="2308" y="0"/>
                </a:cubicBezTo>
              </a:path>
            </a:pathLst>
          </a:custGeom>
          <a:solidFill>
            <a:schemeClr val="accent1">
              <a:alpha val="2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13"/>
          <p:cNvSpPr/>
          <p:nvPr userDrawn="1"/>
        </p:nvSpPr>
        <p:spPr bwMode="auto">
          <a:xfrm>
            <a:off x="2709863" y="0"/>
            <a:ext cx="8326437" cy="6858000"/>
          </a:xfrm>
          <a:custGeom>
            <a:avLst/>
            <a:gdLst>
              <a:gd name="T0" fmla="*/ 1840 w 2623"/>
              <a:gd name="T1" fmla="*/ 0 h 2160"/>
              <a:gd name="T2" fmla="*/ 783 w 2623"/>
              <a:gd name="T3" fmla="*/ 0 h 2160"/>
              <a:gd name="T4" fmla="*/ 124 w 2623"/>
              <a:gd name="T5" fmla="*/ 380 h 2160"/>
              <a:gd name="T6" fmla="*/ 0 w 2623"/>
              <a:gd name="T7" fmla="*/ 597 h 2160"/>
              <a:gd name="T8" fmla="*/ 0 w 2623"/>
              <a:gd name="T9" fmla="*/ 1824 h 2160"/>
              <a:gd name="T10" fmla="*/ 124 w 2623"/>
              <a:gd name="T11" fmla="*/ 2041 h 2160"/>
              <a:gd name="T12" fmla="*/ 332 w 2623"/>
              <a:gd name="T13" fmla="*/ 2160 h 2160"/>
              <a:gd name="T14" fmla="*/ 2291 w 2623"/>
              <a:gd name="T15" fmla="*/ 2160 h 2160"/>
              <a:gd name="T16" fmla="*/ 2498 w 2623"/>
              <a:gd name="T17" fmla="*/ 2041 h 2160"/>
              <a:gd name="T18" fmla="*/ 2623 w 2623"/>
              <a:gd name="T19" fmla="*/ 1824 h 2160"/>
              <a:gd name="T20" fmla="*/ 2623 w 2623"/>
              <a:gd name="T21" fmla="*/ 597 h 2160"/>
              <a:gd name="T22" fmla="*/ 2498 w 2623"/>
              <a:gd name="T23" fmla="*/ 380 h 2160"/>
              <a:gd name="T24" fmla="*/ 1840 w 2623"/>
              <a:gd name="T25" fmla="*/ 0 h 2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23" h="2160">
                <a:moveTo>
                  <a:pt x="1840" y="0"/>
                </a:moveTo>
                <a:cubicBezTo>
                  <a:pt x="783" y="0"/>
                  <a:pt x="783" y="0"/>
                  <a:pt x="783" y="0"/>
                </a:cubicBezTo>
                <a:cubicBezTo>
                  <a:pt x="629" y="89"/>
                  <a:pt x="417" y="211"/>
                  <a:pt x="124" y="380"/>
                </a:cubicBezTo>
                <a:cubicBezTo>
                  <a:pt x="47" y="425"/>
                  <a:pt x="0" y="508"/>
                  <a:pt x="0" y="597"/>
                </a:cubicBezTo>
                <a:cubicBezTo>
                  <a:pt x="0" y="597"/>
                  <a:pt x="0" y="597"/>
                  <a:pt x="0" y="1824"/>
                </a:cubicBezTo>
                <a:cubicBezTo>
                  <a:pt x="0" y="1911"/>
                  <a:pt x="47" y="1996"/>
                  <a:pt x="124" y="2041"/>
                </a:cubicBezTo>
                <a:cubicBezTo>
                  <a:pt x="124" y="2041"/>
                  <a:pt x="124" y="2041"/>
                  <a:pt x="332" y="2160"/>
                </a:cubicBezTo>
                <a:cubicBezTo>
                  <a:pt x="2291" y="2160"/>
                  <a:pt x="2291" y="2160"/>
                  <a:pt x="2291" y="2160"/>
                </a:cubicBezTo>
                <a:cubicBezTo>
                  <a:pt x="2355" y="2123"/>
                  <a:pt x="2424" y="2084"/>
                  <a:pt x="2498" y="2041"/>
                </a:cubicBezTo>
                <a:cubicBezTo>
                  <a:pt x="2575" y="1996"/>
                  <a:pt x="2623" y="1911"/>
                  <a:pt x="2623" y="1824"/>
                </a:cubicBezTo>
                <a:cubicBezTo>
                  <a:pt x="2623" y="1824"/>
                  <a:pt x="2623" y="1824"/>
                  <a:pt x="2623" y="597"/>
                </a:cubicBezTo>
                <a:cubicBezTo>
                  <a:pt x="2623" y="508"/>
                  <a:pt x="2575" y="425"/>
                  <a:pt x="2498" y="380"/>
                </a:cubicBezTo>
                <a:cubicBezTo>
                  <a:pt x="2498" y="380"/>
                  <a:pt x="2498" y="380"/>
                  <a:pt x="1840" y="0"/>
                </a:cubicBezTo>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17"/>
          <p:cNvSpPr/>
          <p:nvPr userDrawn="1"/>
        </p:nvSpPr>
        <p:spPr bwMode="auto">
          <a:xfrm>
            <a:off x="3219450" y="0"/>
            <a:ext cx="7332663" cy="6858000"/>
          </a:xfrm>
          <a:custGeom>
            <a:avLst/>
            <a:gdLst>
              <a:gd name="T0" fmla="*/ 1362 w 2310"/>
              <a:gd name="T1" fmla="*/ 0 h 2160"/>
              <a:gd name="T2" fmla="*/ 948 w 2310"/>
              <a:gd name="T3" fmla="*/ 0 h 2160"/>
              <a:gd name="T4" fmla="*/ 110 w 2310"/>
              <a:gd name="T5" fmla="*/ 484 h 2160"/>
              <a:gd name="T6" fmla="*/ 0 w 2310"/>
              <a:gd name="T7" fmla="*/ 675 h 2160"/>
              <a:gd name="T8" fmla="*/ 0 w 2310"/>
              <a:gd name="T9" fmla="*/ 1755 h 2160"/>
              <a:gd name="T10" fmla="*/ 110 w 2310"/>
              <a:gd name="T11" fmla="*/ 1946 h 2160"/>
              <a:gd name="T12" fmla="*/ 482 w 2310"/>
              <a:gd name="T13" fmla="*/ 2160 h 2160"/>
              <a:gd name="T14" fmla="*/ 1828 w 2310"/>
              <a:gd name="T15" fmla="*/ 2160 h 2160"/>
              <a:gd name="T16" fmla="*/ 2200 w 2310"/>
              <a:gd name="T17" fmla="*/ 1946 h 2160"/>
              <a:gd name="T18" fmla="*/ 2310 w 2310"/>
              <a:gd name="T19" fmla="*/ 1755 h 2160"/>
              <a:gd name="T20" fmla="*/ 2310 w 2310"/>
              <a:gd name="T21" fmla="*/ 675 h 2160"/>
              <a:gd name="T22" fmla="*/ 2200 w 2310"/>
              <a:gd name="T23" fmla="*/ 484 h 2160"/>
              <a:gd name="T24" fmla="*/ 1362 w 2310"/>
              <a:gd name="T25" fmla="*/ 0 h 2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10" h="2160">
                <a:moveTo>
                  <a:pt x="1362" y="0"/>
                </a:moveTo>
                <a:cubicBezTo>
                  <a:pt x="948" y="0"/>
                  <a:pt x="948" y="0"/>
                  <a:pt x="948" y="0"/>
                </a:cubicBezTo>
                <a:cubicBezTo>
                  <a:pt x="839" y="63"/>
                  <a:pt x="606" y="198"/>
                  <a:pt x="110" y="484"/>
                </a:cubicBezTo>
                <a:cubicBezTo>
                  <a:pt x="42" y="524"/>
                  <a:pt x="0" y="596"/>
                  <a:pt x="0" y="675"/>
                </a:cubicBezTo>
                <a:cubicBezTo>
                  <a:pt x="0" y="675"/>
                  <a:pt x="0" y="675"/>
                  <a:pt x="0" y="1755"/>
                </a:cubicBezTo>
                <a:cubicBezTo>
                  <a:pt x="0" y="1832"/>
                  <a:pt x="42" y="1907"/>
                  <a:pt x="110" y="1946"/>
                </a:cubicBezTo>
                <a:cubicBezTo>
                  <a:pt x="110" y="1946"/>
                  <a:pt x="110" y="1946"/>
                  <a:pt x="482" y="2160"/>
                </a:cubicBezTo>
                <a:cubicBezTo>
                  <a:pt x="1828" y="2160"/>
                  <a:pt x="1828" y="2160"/>
                  <a:pt x="1828" y="2160"/>
                </a:cubicBezTo>
                <a:cubicBezTo>
                  <a:pt x="1932" y="2100"/>
                  <a:pt x="2055" y="2030"/>
                  <a:pt x="2200" y="1946"/>
                </a:cubicBezTo>
                <a:cubicBezTo>
                  <a:pt x="2268" y="1907"/>
                  <a:pt x="2310" y="1832"/>
                  <a:pt x="2310" y="1755"/>
                </a:cubicBezTo>
                <a:cubicBezTo>
                  <a:pt x="2310" y="1755"/>
                  <a:pt x="2310" y="1755"/>
                  <a:pt x="2310" y="675"/>
                </a:cubicBezTo>
                <a:cubicBezTo>
                  <a:pt x="2310" y="596"/>
                  <a:pt x="2268" y="524"/>
                  <a:pt x="2200" y="484"/>
                </a:cubicBezTo>
                <a:cubicBezTo>
                  <a:pt x="2200" y="484"/>
                  <a:pt x="2200" y="484"/>
                  <a:pt x="1362" y="0"/>
                </a:cubicBezTo>
              </a:path>
            </a:pathLst>
          </a:custGeom>
          <a:solidFill>
            <a:schemeClr val="accent1">
              <a:alpha val="2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21"/>
          <p:cNvSpPr/>
          <p:nvPr userDrawn="1"/>
        </p:nvSpPr>
        <p:spPr bwMode="auto">
          <a:xfrm>
            <a:off x="3779838" y="339725"/>
            <a:ext cx="8415337" cy="6515100"/>
          </a:xfrm>
          <a:custGeom>
            <a:avLst/>
            <a:gdLst>
              <a:gd name="T0" fmla="*/ 988 w 2641"/>
              <a:gd name="T1" fmla="*/ 5 h 2044"/>
              <a:gd name="T2" fmla="*/ 874 w 2641"/>
              <a:gd name="T3" fmla="*/ 28 h 2044"/>
              <a:gd name="T4" fmla="*/ 92 w 2641"/>
              <a:gd name="T5" fmla="*/ 480 h 2044"/>
              <a:gd name="T6" fmla="*/ 0 w 2641"/>
              <a:gd name="T7" fmla="*/ 640 h 2044"/>
              <a:gd name="T8" fmla="*/ 0 w 2641"/>
              <a:gd name="T9" fmla="*/ 1543 h 2044"/>
              <a:gd name="T10" fmla="*/ 92 w 2641"/>
              <a:gd name="T11" fmla="*/ 1702 h 2044"/>
              <a:gd name="T12" fmla="*/ 683 w 2641"/>
              <a:gd name="T13" fmla="*/ 2042 h 2044"/>
              <a:gd name="T14" fmla="*/ 970 w 2641"/>
              <a:gd name="T15" fmla="*/ 2042 h 2044"/>
              <a:gd name="T16" fmla="*/ 970 w 2641"/>
              <a:gd name="T17" fmla="*/ 2044 h 2044"/>
              <a:gd name="T18" fmla="*/ 2641 w 2641"/>
              <a:gd name="T19" fmla="*/ 2044 h 2044"/>
              <a:gd name="T20" fmla="*/ 2641 w 2641"/>
              <a:gd name="T21" fmla="*/ 5 h 2044"/>
              <a:gd name="T22" fmla="*/ 988 w 2641"/>
              <a:gd name="T23" fmla="*/ 5 h 20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41" h="2044">
                <a:moveTo>
                  <a:pt x="988" y="5"/>
                </a:moveTo>
                <a:cubicBezTo>
                  <a:pt x="949" y="0"/>
                  <a:pt x="909" y="8"/>
                  <a:pt x="874" y="28"/>
                </a:cubicBezTo>
                <a:cubicBezTo>
                  <a:pt x="874" y="28"/>
                  <a:pt x="874" y="28"/>
                  <a:pt x="92" y="480"/>
                </a:cubicBezTo>
                <a:cubicBezTo>
                  <a:pt x="35" y="513"/>
                  <a:pt x="0" y="574"/>
                  <a:pt x="0" y="640"/>
                </a:cubicBezTo>
                <a:cubicBezTo>
                  <a:pt x="0" y="640"/>
                  <a:pt x="0" y="640"/>
                  <a:pt x="0" y="1543"/>
                </a:cubicBezTo>
                <a:cubicBezTo>
                  <a:pt x="0" y="1607"/>
                  <a:pt x="35" y="1669"/>
                  <a:pt x="92" y="1702"/>
                </a:cubicBezTo>
                <a:cubicBezTo>
                  <a:pt x="92" y="1702"/>
                  <a:pt x="92" y="1703"/>
                  <a:pt x="683" y="2042"/>
                </a:cubicBezTo>
                <a:cubicBezTo>
                  <a:pt x="970" y="2042"/>
                  <a:pt x="970" y="2042"/>
                  <a:pt x="970" y="2042"/>
                </a:cubicBezTo>
                <a:cubicBezTo>
                  <a:pt x="970" y="2044"/>
                  <a:pt x="970" y="2044"/>
                  <a:pt x="970" y="2044"/>
                </a:cubicBezTo>
                <a:cubicBezTo>
                  <a:pt x="2641" y="2044"/>
                  <a:pt x="2641" y="2044"/>
                  <a:pt x="2641" y="2044"/>
                </a:cubicBezTo>
                <a:cubicBezTo>
                  <a:pt x="2641" y="5"/>
                  <a:pt x="2641" y="5"/>
                  <a:pt x="2641" y="5"/>
                </a:cubicBezTo>
                <a:lnTo>
                  <a:pt x="988" y="5"/>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Title 1"/>
          <p:cNvSpPr>
            <a:spLocks noGrp="1"/>
          </p:cNvSpPr>
          <p:nvPr>
            <p:ph type="title" hasCustomPrompt="1"/>
          </p:nvPr>
        </p:nvSpPr>
        <p:spPr>
          <a:xfrm>
            <a:off x="4893129" y="3162299"/>
            <a:ext cx="6862096" cy="1076325"/>
          </a:xfrm>
        </p:spPr>
        <p:txBody>
          <a:bodyPr anchor="b"/>
          <a:lstStyle>
            <a:lvl1pPr algn="l">
              <a:defRPr sz="4000">
                <a:solidFill>
                  <a:schemeClr val="bg1"/>
                </a:solidFill>
              </a:defRPr>
            </a:lvl1pPr>
          </a:lstStyle>
          <a:p>
            <a:r>
              <a:rPr lang="en-US"/>
              <a:t>Title</a:t>
            </a:r>
          </a:p>
        </p:txBody>
      </p:sp>
      <p:sp>
        <p:nvSpPr>
          <p:cNvPr id="12" name="Text Placeholder 3"/>
          <p:cNvSpPr>
            <a:spLocks noGrp="1"/>
          </p:cNvSpPr>
          <p:nvPr>
            <p:ph type="body" sz="quarter" idx="10"/>
          </p:nvPr>
        </p:nvSpPr>
        <p:spPr>
          <a:xfrm>
            <a:off x="4883084" y="4330243"/>
            <a:ext cx="6877167" cy="1150324"/>
          </a:xfrm>
        </p:spPr>
        <p:txBody>
          <a:bodyPr/>
          <a:lstStyle>
            <a:lvl1pPr marL="0" indent="0">
              <a:buNone/>
              <a:defRPr>
                <a:solidFill>
                  <a:schemeClr val="bg1"/>
                </a:solidFill>
              </a:defRPr>
            </a:lvl1pPr>
            <a:lvl2pPr marL="457200" indent="0">
              <a:buNone/>
              <a:defRPr>
                <a:solidFill>
                  <a:schemeClr val="bg1"/>
                </a:solidFill>
              </a:defRPr>
            </a:lvl2pPr>
          </a:lstStyle>
          <a:p>
            <a:pPr lvl="0"/>
            <a:r>
              <a:rPr lang="en-US"/>
              <a:t>Click to edit Master text styles</a:t>
            </a:r>
          </a:p>
        </p:txBody>
      </p:sp>
      <p:pic>
        <p:nvPicPr>
          <p:cNvPr id="22" name="Picture 21"/>
          <p:cNvPicPr>
            <a:picLocks noChangeAspect="1"/>
          </p:cNvPicPr>
          <p:nvPr userDrawn="1"/>
        </p:nvPicPr>
        <p:blipFill>
          <a:blip r:embed="rId2"/>
          <a:stretch>
            <a:fillRect/>
          </a:stretch>
        </p:blipFill>
        <p:spPr>
          <a:xfrm>
            <a:off x="755850" y="2112473"/>
            <a:ext cx="2664537" cy="2997606"/>
          </a:xfrm>
          <a:prstGeom prst="rect">
            <a:avLst/>
          </a:prstGeom>
          <a:effectLst>
            <a:outerShdw blurRad="25400" dist="25400" dir="5400000" algn="t" rotWithShape="0">
              <a:prstClr val="black">
                <a:alpha val="19000"/>
              </a:prstClr>
            </a:outerShdw>
          </a:effectLst>
        </p:spPr>
      </p:pic>
      <p:pic>
        <p:nvPicPr>
          <p:cNvPr id="23" name="Picture 2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18368" y="6522456"/>
            <a:ext cx="1536556" cy="182347"/>
          </a:xfrm>
          <a:prstGeom prst="rect">
            <a:avLst/>
          </a:prstGeom>
        </p:spPr>
      </p:pic>
    </p:spTree>
    <p:extLst>
      <p:ext uri="{BB962C8B-B14F-4D97-AF65-F5344CB8AC3E}">
        <p14:creationId xmlns:p14="http://schemas.microsoft.com/office/powerpoint/2010/main" val="1192622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_AND_copy_lef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4A70B06D-F489-48FF-A885-ABB74CD5C952}" type="slidenum">
              <a:rPr lang="en-US" smtClean="0"/>
              <a:t>‹#›</a:t>
            </a:fld>
            <a:endParaRPr lang="en-US"/>
          </a:p>
        </p:txBody>
      </p:sp>
      <p:sp>
        <p:nvSpPr>
          <p:cNvPr id="4" name="Footer Placeholder 3"/>
          <p:cNvSpPr>
            <a:spLocks noGrp="1"/>
          </p:cNvSpPr>
          <p:nvPr>
            <p:ph type="ftr" sz="quarter" idx="11"/>
          </p:nvPr>
        </p:nvSpPr>
        <p:spPr/>
        <p:txBody>
          <a:bodyPr/>
          <a:lstStyle/>
          <a:p>
            <a:r>
              <a:rPr lang="en-US"/>
              <a:t>© Aviatrix Certified Engineer </a:t>
            </a:r>
          </a:p>
        </p:txBody>
      </p:sp>
      <p:sp>
        <p:nvSpPr>
          <p:cNvPr id="7" name="Rectangle 6"/>
          <p:cNvSpPr/>
          <p:nvPr userDrawn="1"/>
        </p:nvSpPr>
        <p:spPr>
          <a:xfrm>
            <a:off x="0" y="0"/>
            <a:ext cx="3424517" cy="6315959"/>
          </a:xfrm>
          <a:prstGeom prst="rect">
            <a:avLst/>
          </a:prstGeom>
          <a:gradFill>
            <a:gsLst>
              <a:gs pos="93000">
                <a:schemeClr val="bg1">
                  <a:alpha val="0"/>
                </a:schemeClr>
              </a:gs>
              <a:gs pos="37000">
                <a:schemeClr val="bg1">
                  <a:lumMod val="95000"/>
                </a:schemeClr>
              </a:gs>
            </a:gsLst>
            <a:lin ang="5400000" scaled="1"/>
          </a:gradFill>
          <a:ln>
            <a:noFill/>
          </a:ln>
          <a:effectLst>
            <a:innerShdw blurRad="38100" dist="25400" dir="21540000">
              <a:prstClr val="black">
                <a:alpha val="1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45720" rIns="0" bIns="45720" numCol="1" spcCol="0" rtlCol="0" fromWordArt="0" anchor="ctr" anchorCtr="0" forceAA="0" compatLnSpc="1">
            <a:prstTxWarp prst="textNoShape">
              <a:avLst/>
            </a:prstTxWarp>
            <a:noAutofit/>
          </a:bodyPr>
          <a:lstStyle/>
          <a:p>
            <a:pPr lvl="0" algn="ctr"/>
            <a:endParaRPr lang="en-US" sz="2400">
              <a:solidFill>
                <a:prstClr val="white"/>
              </a:solidFill>
            </a:endParaRPr>
          </a:p>
        </p:txBody>
      </p:sp>
      <p:sp>
        <p:nvSpPr>
          <p:cNvPr id="8" name="Rectangle 7">
            <a:extLst>
              <a:ext uri="{FF2B5EF4-FFF2-40B4-BE49-F238E27FC236}">
                <a16:creationId xmlns:a16="http://schemas.microsoft.com/office/drawing/2014/main" id="{28DDBF27-0730-410D-BAE0-26163E0F157B}"/>
              </a:ext>
            </a:extLst>
          </p:cNvPr>
          <p:cNvSpPr/>
          <p:nvPr userDrawn="1"/>
        </p:nvSpPr>
        <p:spPr>
          <a:xfrm>
            <a:off x="0" y="396112"/>
            <a:ext cx="3424517" cy="1030940"/>
          </a:xfrm>
          <a:prstGeom prst="rect">
            <a:avLst/>
          </a:prstGeom>
          <a:solidFill>
            <a:schemeClr val="accent1"/>
          </a:solidFill>
          <a:ln>
            <a:noFill/>
          </a:ln>
          <a:effectLst>
            <a:innerShdw blurRad="38100" dist="25400" dir="21540000">
              <a:prstClr val="black">
                <a:alpha val="1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45720" rIns="0" bIns="45720" numCol="1" spcCol="0" rtlCol="0" fromWordArt="0" anchor="ctr" anchorCtr="0" forceAA="0" compatLnSpc="1">
            <a:prstTxWarp prst="textNoShape">
              <a:avLst/>
            </a:prstTxWarp>
            <a:noAutofit/>
          </a:bodyPr>
          <a:lstStyle/>
          <a:p>
            <a:pPr lvl="0" algn="ctr"/>
            <a:endParaRPr lang="en-US" sz="2400">
              <a:solidFill>
                <a:prstClr val="white"/>
              </a:solidFill>
            </a:endParaRPr>
          </a:p>
        </p:txBody>
      </p:sp>
      <p:sp>
        <p:nvSpPr>
          <p:cNvPr id="2" name="Title 1"/>
          <p:cNvSpPr>
            <a:spLocks noGrp="1"/>
          </p:cNvSpPr>
          <p:nvPr>
            <p:ph type="title"/>
          </p:nvPr>
        </p:nvSpPr>
        <p:spPr>
          <a:xfrm>
            <a:off x="104055" y="619765"/>
            <a:ext cx="3110485" cy="583634"/>
          </a:xfrm>
        </p:spPr>
        <p:txBody>
          <a:bodyPr/>
          <a:lstStyle>
            <a:lvl1pPr algn="ctr">
              <a:defRPr sz="2400">
                <a:solidFill>
                  <a:schemeClr val="bg1"/>
                </a:solidFill>
              </a:defRPr>
            </a:lvl1pPr>
          </a:lstStyle>
          <a:p>
            <a:r>
              <a:rPr lang="en-US"/>
              <a:t>Click to edit Master title style</a:t>
            </a:r>
          </a:p>
        </p:txBody>
      </p:sp>
      <p:sp>
        <p:nvSpPr>
          <p:cNvPr id="9" name="Text Placeholder 9">
            <a:extLst>
              <a:ext uri="{FF2B5EF4-FFF2-40B4-BE49-F238E27FC236}">
                <a16:creationId xmlns:a16="http://schemas.microsoft.com/office/drawing/2014/main" id="{A2F78DC2-DBE1-4BC8-BD76-95E378BBEFBF}"/>
              </a:ext>
            </a:extLst>
          </p:cNvPr>
          <p:cNvSpPr>
            <a:spLocks noGrp="1"/>
          </p:cNvSpPr>
          <p:nvPr>
            <p:ph type="body" sz="quarter" idx="13"/>
          </p:nvPr>
        </p:nvSpPr>
        <p:spPr>
          <a:xfrm>
            <a:off x="104055" y="1548331"/>
            <a:ext cx="3172545" cy="3761338"/>
          </a:xfrm>
        </p:spPr>
        <p:txBody>
          <a:bodyPr>
            <a:normAutofit/>
          </a:bodyPr>
          <a:lstStyle>
            <a:lvl1pPr>
              <a:defRPr sz="14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10" name="Text Placeholder 5"/>
          <p:cNvSpPr>
            <a:spLocks noGrp="1"/>
          </p:cNvSpPr>
          <p:nvPr>
            <p:ph type="body" sz="quarter" idx="12"/>
          </p:nvPr>
        </p:nvSpPr>
        <p:spPr>
          <a:xfrm>
            <a:off x="3648173" y="396113"/>
            <a:ext cx="7483247" cy="57506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15719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DE02E5D-735D-4174-82F5-3E5A79DAB788}"/>
              </a:ext>
            </a:extLst>
          </p:cNvPr>
          <p:cNvSpPr>
            <a:spLocks noGrp="1"/>
          </p:cNvSpPr>
          <p:nvPr>
            <p:ph type="title"/>
          </p:nvPr>
        </p:nvSpPr>
        <p:spPr>
          <a:xfrm>
            <a:off x="264311" y="246888"/>
            <a:ext cx="10867110" cy="583634"/>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C9569971-31CA-46A7-B62B-65D5F1EC08C7}"/>
              </a:ext>
            </a:extLst>
          </p:cNvPr>
          <p:cNvSpPr>
            <a:spLocks noGrp="1"/>
          </p:cNvSpPr>
          <p:nvPr>
            <p:ph type="body" idx="1"/>
          </p:nvPr>
        </p:nvSpPr>
        <p:spPr>
          <a:xfrm>
            <a:off x="264311" y="1004970"/>
            <a:ext cx="11405893" cy="475424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3" name="Slide Number Placeholder 52">
            <a:extLst>
              <a:ext uri="{FF2B5EF4-FFF2-40B4-BE49-F238E27FC236}">
                <a16:creationId xmlns:a16="http://schemas.microsoft.com/office/drawing/2014/main" id="{FED88148-DAE4-4EDB-B6CA-525B9863BAC4}"/>
              </a:ext>
            </a:extLst>
          </p:cNvPr>
          <p:cNvSpPr>
            <a:spLocks noGrp="1"/>
          </p:cNvSpPr>
          <p:nvPr>
            <p:ph type="sldNum" sz="quarter" idx="4"/>
          </p:nvPr>
        </p:nvSpPr>
        <p:spPr>
          <a:xfrm>
            <a:off x="11236061" y="6456262"/>
            <a:ext cx="434145" cy="289788"/>
          </a:xfrm>
          <a:prstGeom prst="roundRect">
            <a:avLst>
              <a:gd name="adj" fmla="val 50000"/>
            </a:avLst>
          </a:prstGeom>
          <a:noFill/>
          <a:ln w="6350">
            <a:noFill/>
          </a:ln>
        </p:spPr>
        <p:txBody>
          <a:bodyPr vert="horz" lIns="91440" tIns="45720" rIns="91440" bIns="45720" rtlCol="0" anchor="ctr"/>
          <a:lstStyle>
            <a:lvl1pPr algn="ctr">
              <a:defRPr sz="900" b="0" i="0">
                <a:solidFill>
                  <a:schemeClr val="accent1"/>
                </a:solidFill>
                <a:latin typeface="Calibri" panose="020F0502020204030204" pitchFamily="34" charset="0"/>
              </a:defRPr>
            </a:lvl1pPr>
          </a:lstStyle>
          <a:p>
            <a:fld id="{4A70B06D-F489-48FF-A885-ABB74CD5C952}" type="slidenum">
              <a:rPr lang="en-US" smtClean="0"/>
              <a:t>‹#›</a:t>
            </a:fld>
            <a:endParaRPr lang="en-US"/>
          </a:p>
        </p:txBody>
      </p:sp>
      <p:sp>
        <p:nvSpPr>
          <p:cNvPr id="54" name="Footer Placeholder 53">
            <a:extLst>
              <a:ext uri="{FF2B5EF4-FFF2-40B4-BE49-F238E27FC236}">
                <a16:creationId xmlns:a16="http://schemas.microsoft.com/office/drawing/2014/main" id="{8D080F91-5045-49C9-9FBA-334DEA7ED6D5}"/>
              </a:ext>
            </a:extLst>
          </p:cNvPr>
          <p:cNvSpPr>
            <a:spLocks noGrp="1"/>
          </p:cNvSpPr>
          <p:nvPr>
            <p:ph type="ftr" sz="quarter" idx="3"/>
          </p:nvPr>
        </p:nvSpPr>
        <p:spPr>
          <a:xfrm>
            <a:off x="3475567" y="6474827"/>
            <a:ext cx="5240866" cy="348791"/>
          </a:xfrm>
          <a:prstGeom prst="rect">
            <a:avLst/>
          </a:prstGeom>
        </p:spPr>
        <p:txBody>
          <a:bodyPr vert="horz" lIns="91440" tIns="45720" rIns="91440" bIns="45720" rtlCol="0" anchor="ctr"/>
          <a:lstStyle>
            <a:lvl1pPr algn="ctr">
              <a:defRPr sz="900" b="0" i="0" strike="noStrike" spc="0">
                <a:solidFill>
                  <a:schemeClr val="bg1">
                    <a:lumMod val="65000"/>
                  </a:schemeClr>
                </a:solidFill>
                <a:effectLst/>
                <a:latin typeface="Calibri" panose="020F0502020204030204" pitchFamily="34" charset="0"/>
              </a:defRPr>
            </a:lvl1pPr>
          </a:lstStyle>
          <a:p>
            <a:r>
              <a:rPr lang="en-US"/>
              <a:t>© Aviatrix Certified Engineer </a:t>
            </a:r>
          </a:p>
        </p:txBody>
      </p:sp>
      <p:pic>
        <p:nvPicPr>
          <p:cNvPr id="16" name="Picture 15"/>
          <p:cNvPicPr>
            <a:picLocks noChangeAspect="1"/>
          </p:cNvPicPr>
          <p:nvPr userDrawn="1"/>
        </p:nvPicPr>
        <p:blipFill>
          <a:blip r:embed="rId19"/>
          <a:stretch>
            <a:fillRect/>
          </a:stretch>
        </p:blipFill>
        <p:spPr>
          <a:xfrm>
            <a:off x="11236061" y="93134"/>
            <a:ext cx="826071" cy="929330"/>
          </a:xfrm>
          <a:prstGeom prst="rect">
            <a:avLst/>
          </a:prstGeom>
          <a:effectLst>
            <a:outerShdw blurRad="25400" dist="25400" dir="5400000" algn="t" rotWithShape="0">
              <a:prstClr val="black">
                <a:alpha val="19000"/>
              </a:prstClr>
            </a:outerShdw>
          </a:effectLst>
        </p:spPr>
      </p:pic>
      <p:pic>
        <p:nvPicPr>
          <p:cNvPr id="17" name="Picture 16"/>
          <p:cNvPicPr>
            <a:picLocks noChangeAspect="1"/>
          </p:cNvPicPr>
          <p:nvPr userDrawn="1"/>
        </p:nvPicPr>
        <p:blipFill>
          <a:blip r:embed="rId20" cstate="print">
            <a:extLst>
              <a:ext uri="{28A0092B-C50C-407E-A947-70E740481C1C}">
                <a14:useLocalDpi xmlns:a14="http://schemas.microsoft.com/office/drawing/2010/main" val="0"/>
              </a:ext>
            </a:extLst>
          </a:blip>
          <a:stretch>
            <a:fillRect/>
          </a:stretch>
        </p:blipFill>
        <p:spPr>
          <a:xfrm>
            <a:off x="318368" y="6522456"/>
            <a:ext cx="1536556" cy="182347"/>
          </a:xfrm>
          <a:prstGeom prst="rect">
            <a:avLst/>
          </a:prstGeom>
        </p:spPr>
      </p:pic>
    </p:spTree>
    <p:extLst>
      <p:ext uri="{BB962C8B-B14F-4D97-AF65-F5344CB8AC3E}">
        <p14:creationId xmlns:p14="http://schemas.microsoft.com/office/powerpoint/2010/main" val="2501891632"/>
      </p:ext>
    </p:extLst>
  </p:cSld>
  <p:clrMap bg1="lt1" tx1="dk1" bg2="lt2" tx2="dk2" accent1="accent1" accent2="accent2" accent3="accent3" accent4="accent4" accent5="accent5" accent6="accent6" hlink="hlink" folHlink="folHlink"/>
  <p:sldLayoutIdLst>
    <p:sldLayoutId id="2147483937" r:id="rId1"/>
    <p:sldLayoutId id="2147484094" r:id="rId2"/>
    <p:sldLayoutId id="2147484150" r:id="rId3"/>
    <p:sldLayoutId id="2147484104" r:id="rId4"/>
    <p:sldLayoutId id="2147484106" r:id="rId5"/>
    <p:sldLayoutId id="2147484108" r:id="rId6"/>
    <p:sldLayoutId id="2147484109" r:id="rId7"/>
    <p:sldLayoutId id="2147484107" r:id="rId8"/>
    <p:sldLayoutId id="2147484096" r:id="rId9"/>
    <p:sldLayoutId id="2147484097" r:id="rId10"/>
    <p:sldLayoutId id="2147484098" r:id="rId11"/>
    <p:sldLayoutId id="2147484099" r:id="rId12"/>
    <p:sldLayoutId id="2147484100" r:id="rId13"/>
    <p:sldLayoutId id="2147484101" r:id="rId14"/>
    <p:sldLayoutId id="2147484102" r:id="rId15"/>
    <p:sldLayoutId id="2147484103" r:id="rId16"/>
    <p:sldLayoutId id="2147484151" r:id="rId17"/>
  </p:sldLayoutIdLst>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hf hdr="0" dt="0"/>
  <p:txStyles>
    <p:titleStyle>
      <a:lvl1pPr algn="l" defTabSz="914400" rtl="0" eaLnBrk="1" latinLnBrk="0" hangingPunct="1">
        <a:lnSpc>
          <a:spcPct val="90000"/>
        </a:lnSpc>
        <a:spcBef>
          <a:spcPct val="0"/>
        </a:spcBef>
        <a:buNone/>
        <a:defRPr sz="3200" b="0" kern="1200">
          <a:solidFill>
            <a:schemeClr val="accent1"/>
          </a:solidFill>
          <a:latin typeface="Calibri" panose="020F0502020204030204" pitchFamily="34" charset="0"/>
          <a:ea typeface="+mj-ea"/>
          <a:cs typeface="Calibri" panose="020F0502020204030204" pitchFamily="34" charset="0"/>
        </a:defRPr>
      </a:lvl1pPr>
    </p:titleStyle>
    <p:bodyStyle>
      <a:lvl1pPr marL="228600" indent="-228600" algn="l" defTabSz="914400" rtl="0" eaLnBrk="1" latinLnBrk="0" hangingPunct="1">
        <a:lnSpc>
          <a:spcPct val="100000"/>
        </a:lnSpc>
        <a:spcBef>
          <a:spcPts val="600"/>
        </a:spcBef>
        <a:spcAft>
          <a:spcPct val="0"/>
        </a:spcAft>
        <a:buClr>
          <a:schemeClr val="accent1">
            <a:lumMod val="60000"/>
            <a:lumOff val="40000"/>
          </a:schemeClr>
        </a:buClr>
        <a:buSzPct val="84000"/>
        <a:buFont typeface="Arial" panose="020B0604020202020204" pitchFamily="34" charset="0"/>
        <a:buChar char="•"/>
        <a:defRPr sz="2400" b="0" i="0" kern="1200">
          <a:solidFill>
            <a:schemeClr val="tx1"/>
          </a:solidFill>
          <a:latin typeface="Calibri" panose="020F0502020204030204" pitchFamily="34" charset="0"/>
          <a:ea typeface="+mn-ea"/>
          <a:cs typeface="+mn-cs"/>
        </a:defRPr>
      </a:lvl1pPr>
      <a:lvl2pPr marL="685800" indent="-228600" algn="l" defTabSz="914400" rtl="0" eaLnBrk="1" latinLnBrk="0" hangingPunct="1">
        <a:lnSpc>
          <a:spcPct val="100000"/>
        </a:lnSpc>
        <a:spcBef>
          <a:spcPts val="600"/>
        </a:spcBef>
        <a:spcAft>
          <a:spcPct val="0"/>
        </a:spcAft>
        <a:buClrTx/>
        <a:buSzPct val="84000"/>
        <a:buFont typeface="Arial" panose="020B0604020202020204" pitchFamily="34" charset="0"/>
        <a:buChar char="•"/>
        <a:defRPr sz="2000" b="0" i="0" kern="1200">
          <a:solidFill>
            <a:schemeClr val="tx1"/>
          </a:solidFill>
          <a:latin typeface="Calibri" panose="020F0502020204030204" pitchFamily="34" charset="0"/>
          <a:ea typeface="+mn-ea"/>
          <a:cs typeface="+mn-cs"/>
        </a:defRPr>
      </a:lvl2pPr>
      <a:lvl3pPr marL="1143000" indent="-228600" algn="l" defTabSz="914400" rtl="0" eaLnBrk="1" latinLnBrk="0" hangingPunct="1">
        <a:lnSpc>
          <a:spcPct val="100000"/>
        </a:lnSpc>
        <a:spcBef>
          <a:spcPts val="600"/>
        </a:spcBef>
        <a:spcAft>
          <a:spcPct val="0"/>
        </a:spcAft>
        <a:buClrTx/>
        <a:buSzPct val="84000"/>
        <a:buFont typeface="Arial" panose="020B0604020202020204" pitchFamily="34" charset="0"/>
        <a:buChar char="•"/>
        <a:defRPr sz="1800" b="0" i="0" kern="1200">
          <a:solidFill>
            <a:schemeClr val="tx1"/>
          </a:solidFill>
          <a:latin typeface="Calibri" panose="020F0502020204030204" pitchFamily="34" charset="0"/>
          <a:ea typeface="+mn-ea"/>
          <a:cs typeface="+mn-cs"/>
        </a:defRPr>
      </a:lvl3pPr>
      <a:lvl4pPr marL="1600200" indent="-228600" algn="l" defTabSz="914400" rtl="0" eaLnBrk="1" latinLnBrk="0" hangingPunct="1">
        <a:lnSpc>
          <a:spcPct val="100000"/>
        </a:lnSpc>
        <a:spcBef>
          <a:spcPts val="600"/>
        </a:spcBef>
        <a:spcAft>
          <a:spcPct val="0"/>
        </a:spcAft>
        <a:buClrTx/>
        <a:buSzPct val="84000"/>
        <a:buFont typeface="Arial" panose="020B0604020202020204" pitchFamily="34" charset="0"/>
        <a:buChar char="•"/>
        <a:defRPr sz="1600" b="0" i="0" kern="1200">
          <a:solidFill>
            <a:schemeClr val="tx1"/>
          </a:solidFill>
          <a:latin typeface="Calibri" panose="020F0502020204030204" pitchFamily="34" charset="0"/>
          <a:ea typeface="+mn-ea"/>
          <a:cs typeface="+mn-cs"/>
        </a:defRPr>
      </a:lvl4pPr>
      <a:lvl5pPr marL="2057400" indent="-228600" algn="l" defTabSz="914400" rtl="0" eaLnBrk="1" latinLnBrk="0" hangingPunct="1">
        <a:lnSpc>
          <a:spcPct val="100000"/>
        </a:lnSpc>
        <a:spcBef>
          <a:spcPts val="600"/>
        </a:spcBef>
        <a:spcAft>
          <a:spcPct val="0"/>
        </a:spcAft>
        <a:buClrTx/>
        <a:buSzPct val="84000"/>
        <a:buFont typeface="Arial" panose="020B0604020202020204" pitchFamily="34" charset="0"/>
        <a:buChar char="•"/>
        <a:defRPr sz="1600" b="0" i="0" kern="1200">
          <a:solidFill>
            <a:schemeClr val="tx1"/>
          </a:solidFill>
          <a:latin typeface="Calibri" panose="020F0502020204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4" orient="horz" pos="765" userDrawn="1">
          <p15:clr>
            <a:srgbClr val="F26B43"/>
          </p15:clr>
        </p15:guide>
        <p15:guide id="5" pos="211" userDrawn="1">
          <p15:clr>
            <a:srgbClr val="F26B43"/>
          </p15:clr>
        </p15:guide>
        <p15:guide id="6" pos="7463" userDrawn="1">
          <p15:clr>
            <a:srgbClr val="F26B43"/>
          </p15:clr>
        </p15:guide>
        <p15:guide id="7" orient="horz" pos="3725"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tags" Target="../tags/tag4.xml"/><Relationship Id="rId7" Type="http://schemas.openxmlformats.org/officeDocument/2006/relationships/image" Target="../media/image5.png"/><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4.png"/><Relationship Id="rId5" Type="http://schemas.openxmlformats.org/officeDocument/2006/relationships/notesSlide" Target="../notesSlides/notesSlide1.xml"/><Relationship Id="rId4"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68.xml"/><Relationship Id="rId1" Type="http://schemas.openxmlformats.org/officeDocument/2006/relationships/tags" Target="../tags/tag67.xml"/><Relationship Id="rId5" Type="http://schemas.openxmlformats.org/officeDocument/2006/relationships/image" Target="../media/image38.png"/><Relationship Id="rId4"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3" Type="http://schemas.openxmlformats.org/officeDocument/2006/relationships/tags" Target="../tags/tag71.xml"/><Relationship Id="rId2" Type="http://schemas.openxmlformats.org/officeDocument/2006/relationships/tags" Target="../tags/tag70.xml"/><Relationship Id="rId1" Type="http://schemas.openxmlformats.org/officeDocument/2006/relationships/tags" Target="../tags/tag69.xml"/><Relationship Id="rId6" Type="http://schemas.openxmlformats.org/officeDocument/2006/relationships/image" Target="../media/image39.png"/><Relationship Id="rId5" Type="http://schemas.openxmlformats.org/officeDocument/2006/relationships/notesSlide" Target="../notesSlides/notesSlide10.xml"/><Relationship Id="rId4"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8" Type="http://schemas.openxmlformats.org/officeDocument/2006/relationships/notesSlide" Target="../notesSlides/notesSlide11.xml"/><Relationship Id="rId3" Type="http://schemas.openxmlformats.org/officeDocument/2006/relationships/tags" Target="../tags/tag74.xml"/><Relationship Id="rId7" Type="http://schemas.openxmlformats.org/officeDocument/2006/relationships/slideLayout" Target="../slideLayouts/slideLayout3.xml"/><Relationship Id="rId2" Type="http://schemas.openxmlformats.org/officeDocument/2006/relationships/tags" Target="../tags/tag73.xml"/><Relationship Id="rId1" Type="http://schemas.openxmlformats.org/officeDocument/2006/relationships/tags" Target="../tags/tag72.xml"/><Relationship Id="rId6" Type="http://schemas.openxmlformats.org/officeDocument/2006/relationships/tags" Target="../tags/tag77.xml"/><Relationship Id="rId11" Type="http://schemas.openxmlformats.org/officeDocument/2006/relationships/image" Target="../media/image42.png"/><Relationship Id="rId5" Type="http://schemas.openxmlformats.org/officeDocument/2006/relationships/tags" Target="../tags/tag76.xml"/><Relationship Id="rId10" Type="http://schemas.openxmlformats.org/officeDocument/2006/relationships/image" Target="../media/image41.png"/><Relationship Id="rId4" Type="http://schemas.openxmlformats.org/officeDocument/2006/relationships/tags" Target="../tags/tag75.xml"/><Relationship Id="rId9" Type="http://schemas.openxmlformats.org/officeDocument/2006/relationships/image" Target="../media/image40.png"/></Relationships>
</file>

<file path=ppt/slides/_rels/slide13.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tags" Target="../tags/tag80.xml"/><Relationship Id="rId7" Type="http://schemas.openxmlformats.org/officeDocument/2006/relationships/image" Target="../media/image43.png"/><Relationship Id="rId2" Type="http://schemas.openxmlformats.org/officeDocument/2006/relationships/tags" Target="../tags/tag79.xml"/><Relationship Id="rId1" Type="http://schemas.openxmlformats.org/officeDocument/2006/relationships/tags" Target="../tags/tag78.xml"/><Relationship Id="rId6" Type="http://schemas.openxmlformats.org/officeDocument/2006/relationships/notesSlide" Target="../notesSlides/notesSlide12.xml"/><Relationship Id="rId5" Type="http://schemas.openxmlformats.org/officeDocument/2006/relationships/slideLayout" Target="../slideLayouts/slideLayout3.xml"/><Relationship Id="rId4" Type="http://schemas.openxmlformats.org/officeDocument/2006/relationships/tags" Target="../tags/tag81.xml"/></Relationships>
</file>

<file path=ppt/slides/_rels/slide14.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tags" Target="../tags/tag84.xml"/><Relationship Id="rId7" Type="http://schemas.openxmlformats.org/officeDocument/2006/relationships/image" Target="../media/image45.png"/><Relationship Id="rId2" Type="http://schemas.openxmlformats.org/officeDocument/2006/relationships/tags" Target="../tags/tag83.xml"/><Relationship Id="rId1" Type="http://schemas.openxmlformats.org/officeDocument/2006/relationships/tags" Target="../tags/tag82.xml"/><Relationship Id="rId6" Type="http://schemas.openxmlformats.org/officeDocument/2006/relationships/notesSlide" Target="../notesSlides/notesSlide13.xml"/><Relationship Id="rId5" Type="http://schemas.openxmlformats.org/officeDocument/2006/relationships/slideLayout" Target="../slideLayouts/slideLayout3.xml"/><Relationship Id="rId4" Type="http://schemas.openxmlformats.org/officeDocument/2006/relationships/tags" Target="../tags/tag85.xml"/></Relationships>
</file>

<file path=ppt/slides/_rels/slide15.xml.rels><?xml version="1.0" encoding="UTF-8" standalone="yes"?>
<Relationships xmlns="http://schemas.openxmlformats.org/package/2006/relationships"><Relationship Id="rId8" Type="http://schemas.openxmlformats.org/officeDocument/2006/relationships/slideLayout" Target="../slideLayouts/slideLayout3.xml"/><Relationship Id="rId13" Type="http://schemas.openxmlformats.org/officeDocument/2006/relationships/image" Target="../media/image50.png"/><Relationship Id="rId3" Type="http://schemas.openxmlformats.org/officeDocument/2006/relationships/tags" Target="../tags/tag88.xml"/><Relationship Id="rId7" Type="http://schemas.openxmlformats.org/officeDocument/2006/relationships/tags" Target="../tags/tag92.xml"/><Relationship Id="rId12" Type="http://schemas.openxmlformats.org/officeDocument/2006/relationships/image" Target="../media/image49.png"/><Relationship Id="rId2" Type="http://schemas.openxmlformats.org/officeDocument/2006/relationships/tags" Target="../tags/tag87.xml"/><Relationship Id="rId1" Type="http://schemas.openxmlformats.org/officeDocument/2006/relationships/tags" Target="../tags/tag86.xml"/><Relationship Id="rId6" Type="http://schemas.openxmlformats.org/officeDocument/2006/relationships/tags" Target="../tags/tag91.xml"/><Relationship Id="rId11" Type="http://schemas.openxmlformats.org/officeDocument/2006/relationships/image" Target="../media/image48.png"/><Relationship Id="rId5" Type="http://schemas.openxmlformats.org/officeDocument/2006/relationships/tags" Target="../tags/tag90.xml"/><Relationship Id="rId10" Type="http://schemas.openxmlformats.org/officeDocument/2006/relationships/image" Target="../media/image47.png"/><Relationship Id="rId4" Type="http://schemas.openxmlformats.org/officeDocument/2006/relationships/tags" Target="../tags/tag89.xml"/><Relationship Id="rId9"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6" Type="http://schemas.openxmlformats.org/officeDocument/2006/relationships/tags" Target="../tags/tag30.xml"/><Relationship Id="rId21" Type="http://schemas.openxmlformats.org/officeDocument/2006/relationships/tags" Target="../tags/tag25.xml"/><Relationship Id="rId42" Type="http://schemas.openxmlformats.org/officeDocument/2006/relationships/tags" Target="../tags/tag46.xml"/><Relationship Id="rId47" Type="http://schemas.openxmlformats.org/officeDocument/2006/relationships/tags" Target="../tags/tag51.xml"/><Relationship Id="rId63" Type="http://schemas.openxmlformats.org/officeDocument/2006/relationships/slideLayout" Target="../slideLayouts/slideLayout3.xml"/><Relationship Id="rId68" Type="http://schemas.openxmlformats.org/officeDocument/2006/relationships/image" Target="../media/image9.tiff"/><Relationship Id="rId16" Type="http://schemas.openxmlformats.org/officeDocument/2006/relationships/tags" Target="../tags/tag20.xml"/><Relationship Id="rId11" Type="http://schemas.openxmlformats.org/officeDocument/2006/relationships/tags" Target="../tags/tag15.xml"/><Relationship Id="rId24" Type="http://schemas.openxmlformats.org/officeDocument/2006/relationships/tags" Target="../tags/tag28.xml"/><Relationship Id="rId32" Type="http://schemas.openxmlformats.org/officeDocument/2006/relationships/tags" Target="../tags/tag36.xml"/><Relationship Id="rId37" Type="http://schemas.openxmlformats.org/officeDocument/2006/relationships/tags" Target="../tags/tag41.xml"/><Relationship Id="rId40" Type="http://schemas.openxmlformats.org/officeDocument/2006/relationships/tags" Target="../tags/tag44.xml"/><Relationship Id="rId45" Type="http://schemas.openxmlformats.org/officeDocument/2006/relationships/tags" Target="../tags/tag49.xml"/><Relationship Id="rId53" Type="http://schemas.openxmlformats.org/officeDocument/2006/relationships/tags" Target="../tags/tag57.xml"/><Relationship Id="rId58" Type="http://schemas.openxmlformats.org/officeDocument/2006/relationships/tags" Target="../tags/tag62.xml"/><Relationship Id="rId66" Type="http://schemas.openxmlformats.org/officeDocument/2006/relationships/image" Target="../media/image7.png"/><Relationship Id="rId74" Type="http://schemas.openxmlformats.org/officeDocument/2006/relationships/image" Target="../media/image15.png"/><Relationship Id="rId5" Type="http://schemas.openxmlformats.org/officeDocument/2006/relationships/tags" Target="../tags/tag9.xml"/><Relationship Id="rId61" Type="http://schemas.openxmlformats.org/officeDocument/2006/relationships/tags" Target="../tags/tag65.xml"/><Relationship Id="rId19" Type="http://schemas.openxmlformats.org/officeDocument/2006/relationships/tags" Target="../tags/tag23.xml"/><Relationship Id="rId14" Type="http://schemas.openxmlformats.org/officeDocument/2006/relationships/tags" Target="../tags/tag18.xml"/><Relationship Id="rId22" Type="http://schemas.openxmlformats.org/officeDocument/2006/relationships/tags" Target="../tags/tag26.xml"/><Relationship Id="rId27" Type="http://schemas.openxmlformats.org/officeDocument/2006/relationships/tags" Target="../tags/tag31.xml"/><Relationship Id="rId30" Type="http://schemas.openxmlformats.org/officeDocument/2006/relationships/tags" Target="../tags/tag34.xml"/><Relationship Id="rId35" Type="http://schemas.openxmlformats.org/officeDocument/2006/relationships/tags" Target="../tags/tag39.xml"/><Relationship Id="rId43" Type="http://schemas.openxmlformats.org/officeDocument/2006/relationships/tags" Target="../tags/tag47.xml"/><Relationship Id="rId48" Type="http://schemas.openxmlformats.org/officeDocument/2006/relationships/tags" Target="../tags/tag52.xml"/><Relationship Id="rId56" Type="http://schemas.openxmlformats.org/officeDocument/2006/relationships/tags" Target="../tags/tag60.xml"/><Relationship Id="rId64" Type="http://schemas.openxmlformats.org/officeDocument/2006/relationships/notesSlide" Target="../notesSlides/notesSlide2.xml"/><Relationship Id="rId69" Type="http://schemas.openxmlformats.org/officeDocument/2006/relationships/image" Target="../media/image10.png"/><Relationship Id="rId77" Type="http://schemas.openxmlformats.org/officeDocument/2006/relationships/image" Target="../media/image18.svg"/><Relationship Id="rId8" Type="http://schemas.openxmlformats.org/officeDocument/2006/relationships/tags" Target="../tags/tag12.xml"/><Relationship Id="rId51" Type="http://schemas.openxmlformats.org/officeDocument/2006/relationships/tags" Target="../tags/tag55.xml"/><Relationship Id="rId72" Type="http://schemas.openxmlformats.org/officeDocument/2006/relationships/image" Target="../media/image13.png"/><Relationship Id="rId3" Type="http://schemas.openxmlformats.org/officeDocument/2006/relationships/tags" Target="../tags/tag7.xml"/><Relationship Id="rId12" Type="http://schemas.openxmlformats.org/officeDocument/2006/relationships/tags" Target="../tags/tag16.xml"/><Relationship Id="rId17" Type="http://schemas.openxmlformats.org/officeDocument/2006/relationships/tags" Target="../tags/tag21.xml"/><Relationship Id="rId25" Type="http://schemas.openxmlformats.org/officeDocument/2006/relationships/tags" Target="../tags/tag29.xml"/><Relationship Id="rId33" Type="http://schemas.openxmlformats.org/officeDocument/2006/relationships/tags" Target="../tags/tag37.xml"/><Relationship Id="rId38" Type="http://schemas.openxmlformats.org/officeDocument/2006/relationships/tags" Target="../tags/tag42.xml"/><Relationship Id="rId46" Type="http://schemas.openxmlformats.org/officeDocument/2006/relationships/tags" Target="../tags/tag50.xml"/><Relationship Id="rId59" Type="http://schemas.openxmlformats.org/officeDocument/2006/relationships/tags" Target="../tags/tag63.xml"/><Relationship Id="rId67" Type="http://schemas.openxmlformats.org/officeDocument/2006/relationships/image" Target="../media/image8.png"/><Relationship Id="rId20" Type="http://schemas.openxmlformats.org/officeDocument/2006/relationships/tags" Target="../tags/tag24.xml"/><Relationship Id="rId41" Type="http://schemas.openxmlformats.org/officeDocument/2006/relationships/tags" Target="../tags/tag45.xml"/><Relationship Id="rId54" Type="http://schemas.openxmlformats.org/officeDocument/2006/relationships/tags" Target="../tags/tag58.xml"/><Relationship Id="rId62" Type="http://schemas.openxmlformats.org/officeDocument/2006/relationships/tags" Target="../tags/tag66.xml"/><Relationship Id="rId70" Type="http://schemas.openxmlformats.org/officeDocument/2006/relationships/image" Target="../media/image11.png"/><Relationship Id="rId75" Type="http://schemas.openxmlformats.org/officeDocument/2006/relationships/image" Target="../media/image16.png"/><Relationship Id="rId1" Type="http://schemas.openxmlformats.org/officeDocument/2006/relationships/tags" Target="../tags/tag5.xml"/><Relationship Id="rId6" Type="http://schemas.openxmlformats.org/officeDocument/2006/relationships/tags" Target="../tags/tag10.xml"/><Relationship Id="rId15" Type="http://schemas.openxmlformats.org/officeDocument/2006/relationships/tags" Target="../tags/tag19.xml"/><Relationship Id="rId23" Type="http://schemas.openxmlformats.org/officeDocument/2006/relationships/tags" Target="../tags/tag27.xml"/><Relationship Id="rId28" Type="http://schemas.openxmlformats.org/officeDocument/2006/relationships/tags" Target="../tags/tag32.xml"/><Relationship Id="rId36" Type="http://schemas.openxmlformats.org/officeDocument/2006/relationships/tags" Target="../tags/tag40.xml"/><Relationship Id="rId49" Type="http://schemas.openxmlformats.org/officeDocument/2006/relationships/tags" Target="../tags/tag53.xml"/><Relationship Id="rId57" Type="http://schemas.openxmlformats.org/officeDocument/2006/relationships/tags" Target="../tags/tag61.xml"/><Relationship Id="rId10" Type="http://schemas.openxmlformats.org/officeDocument/2006/relationships/tags" Target="../tags/tag14.xml"/><Relationship Id="rId31" Type="http://schemas.openxmlformats.org/officeDocument/2006/relationships/tags" Target="../tags/tag35.xml"/><Relationship Id="rId44" Type="http://schemas.openxmlformats.org/officeDocument/2006/relationships/tags" Target="../tags/tag48.xml"/><Relationship Id="rId52" Type="http://schemas.openxmlformats.org/officeDocument/2006/relationships/tags" Target="../tags/tag56.xml"/><Relationship Id="rId60" Type="http://schemas.openxmlformats.org/officeDocument/2006/relationships/tags" Target="../tags/tag64.xml"/><Relationship Id="rId65" Type="http://schemas.openxmlformats.org/officeDocument/2006/relationships/image" Target="../media/image6.png"/><Relationship Id="rId73" Type="http://schemas.openxmlformats.org/officeDocument/2006/relationships/image" Target="../media/image14.png"/><Relationship Id="rId4" Type="http://schemas.openxmlformats.org/officeDocument/2006/relationships/tags" Target="../tags/tag8.xml"/><Relationship Id="rId9" Type="http://schemas.openxmlformats.org/officeDocument/2006/relationships/tags" Target="../tags/tag13.xml"/><Relationship Id="rId13" Type="http://schemas.openxmlformats.org/officeDocument/2006/relationships/tags" Target="../tags/tag17.xml"/><Relationship Id="rId18" Type="http://schemas.openxmlformats.org/officeDocument/2006/relationships/tags" Target="../tags/tag22.xml"/><Relationship Id="rId39" Type="http://schemas.openxmlformats.org/officeDocument/2006/relationships/tags" Target="../tags/tag43.xml"/><Relationship Id="rId34" Type="http://schemas.openxmlformats.org/officeDocument/2006/relationships/tags" Target="../tags/tag38.xml"/><Relationship Id="rId50" Type="http://schemas.openxmlformats.org/officeDocument/2006/relationships/tags" Target="../tags/tag54.xml"/><Relationship Id="rId55" Type="http://schemas.openxmlformats.org/officeDocument/2006/relationships/tags" Target="../tags/tag59.xml"/><Relationship Id="rId76" Type="http://schemas.openxmlformats.org/officeDocument/2006/relationships/image" Target="../media/image17.png"/><Relationship Id="rId7" Type="http://schemas.openxmlformats.org/officeDocument/2006/relationships/tags" Target="../tags/tag11.xml"/><Relationship Id="rId71" Type="http://schemas.openxmlformats.org/officeDocument/2006/relationships/image" Target="../media/image12.png"/><Relationship Id="rId2" Type="http://schemas.openxmlformats.org/officeDocument/2006/relationships/tags" Target="../tags/tag6.xml"/><Relationship Id="rId29" Type="http://schemas.openxmlformats.org/officeDocument/2006/relationships/tags" Target="../tags/tag33.xml"/></Relationships>
</file>

<file path=ppt/slides/_rels/slide3.xml.rels><?xml version="1.0" encoding="UTF-8" standalone="yes"?>
<Relationships xmlns="http://schemas.openxmlformats.org/package/2006/relationships"><Relationship Id="rId8" Type="http://schemas.openxmlformats.org/officeDocument/2006/relationships/image" Target="../media/image24.png"/><Relationship Id="rId13" Type="http://schemas.openxmlformats.org/officeDocument/2006/relationships/image" Target="../media/image29.svg"/><Relationship Id="rId3" Type="http://schemas.openxmlformats.org/officeDocument/2006/relationships/image" Target="../media/image19.png"/><Relationship Id="rId7" Type="http://schemas.openxmlformats.org/officeDocument/2006/relationships/image" Target="../media/image23.svg"/><Relationship Id="rId12" Type="http://schemas.openxmlformats.org/officeDocument/2006/relationships/image" Target="../media/image28.png"/><Relationship Id="rId2" Type="http://schemas.openxmlformats.org/officeDocument/2006/relationships/notesSlide" Target="../notesSlides/notesSlide3.xml"/><Relationship Id="rId1" Type="http://schemas.openxmlformats.org/officeDocument/2006/relationships/slideLayout" Target="../slideLayouts/slideLayout17.xml"/><Relationship Id="rId6" Type="http://schemas.openxmlformats.org/officeDocument/2006/relationships/image" Target="../media/image22.png"/><Relationship Id="rId11" Type="http://schemas.openxmlformats.org/officeDocument/2006/relationships/image" Target="../media/image27.svg"/><Relationship Id="rId5" Type="http://schemas.openxmlformats.org/officeDocument/2006/relationships/image" Target="../media/image21.png"/><Relationship Id="rId10" Type="http://schemas.openxmlformats.org/officeDocument/2006/relationships/image" Target="../media/image26.png"/><Relationship Id="rId4" Type="http://schemas.openxmlformats.org/officeDocument/2006/relationships/image" Target="../media/image20.svg"/><Relationship Id="rId9" Type="http://schemas.openxmlformats.org/officeDocument/2006/relationships/image" Target="../media/image25.svg"/></Relationships>
</file>

<file path=ppt/slides/_rels/slide4.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28.png"/><Relationship Id="rId7" Type="http://schemas.openxmlformats.org/officeDocument/2006/relationships/image" Target="../media/image30.png"/><Relationship Id="rId2" Type="http://schemas.openxmlformats.org/officeDocument/2006/relationships/notesSlide" Target="../notesSlides/notesSlide4.xml"/><Relationship Id="rId1" Type="http://schemas.openxmlformats.org/officeDocument/2006/relationships/slideLayout" Target="../slideLayouts/slideLayout17.xml"/><Relationship Id="rId6" Type="http://schemas.openxmlformats.org/officeDocument/2006/relationships/image" Target="../media/image27.svg"/><Relationship Id="rId5" Type="http://schemas.openxmlformats.org/officeDocument/2006/relationships/image" Target="../media/image26.png"/><Relationship Id="rId10" Type="http://schemas.openxmlformats.org/officeDocument/2006/relationships/image" Target="../media/image33.emf"/><Relationship Id="rId4" Type="http://schemas.openxmlformats.org/officeDocument/2006/relationships/image" Target="../media/image29.svg"/><Relationship Id="rId9" Type="http://schemas.openxmlformats.org/officeDocument/2006/relationships/image" Target="../media/image32.emf"/></Relationships>
</file>

<file path=ppt/slides/_rels/slide5.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28.png"/><Relationship Id="rId7" Type="http://schemas.openxmlformats.org/officeDocument/2006/relationships/image" Target="../media/image30.png"/><Relationship Id="rId2" Type="http://schemas.openxmlformats.org/officeDocument/2006/relationships/notesSlide" Target="../notesSlides/notesSlide5.xml"/><Relationship Id="rId1" Type="http://schemas.openxmlformats.org/officeDocument/2006/relationships/slideLayout" Target="../slideLayouts/slideLayout17.xml"/><Relationship Id="rId6" Type="http://schemas.openxmlformats.org/officeDocument/2006/relationships/image" Target="../media/image27.svg"/><Relationship Id="rId5" Type="http://schemas.openxmlformats.org/officeDocument/2006/relationships/image" Target="../media/image26.png"/><Relationship Id="rId10" Type="http://schemas.openxmlformats.org/officeDocument/2006/relationships/image" Target="../media/image33.emf"/><Relationship Id="rId4" Type="http://schemas.openxmlformats.org/officeDocument/2006/relationships/image" Target="../media/image29.svg"/><Relationship Id="rId9" Type="http://schemas.openxmlformats.org/officeDocument/2006/relationships/image" Target="../media/image32.emf"/></Relationships>
</file>

<file path=ppt/slides/_rels/slide6.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35.svg"/><Relationship Id="rId3" Type="http://schemas.openxmlformats.org/officeDocument/2006/relationships/image" Target="../media/image21.png"/><Relationship Id="rId7" Type="http://schemas.openxmlformats.org/officeDocument/2006/relationships/image" Target="../media/image27.svg"/><Relationship Id="rId12" Type="http://schemas.openxmlformats.org/officeDocument/2006/relationships/image" Target="../media/image34.png"/><Relationship Id="rId2" Type="http://schemas.openxmlformats.org/officeDocument/2006/relationships/notesSlide" Target="../notesSlides/notesSlide6.xml"/><Relationship Id="rId1" Type="http://schemas.openxmlformats.org/officeDocument/2006/relationships/slideLayout" Target="../slideLayouts/slideLayout17.xml"/><Relationship Id="rId6" Type="http://schemas.openxmlformats.org/officeDocument/2006/relationships/image" Target="../media/image26.png"/><Relationship Id="rId11" Type="http://schemas.openxmlformats.org/officeDocument/2006/relationships/image" Target="../media/image25.svg"/><Relationship Id="rId5" Type="http://schemas.openxmlformats.org/officeDocument/2006/relationships/image" Target="../media/image29.svg"/><Relationship Id="rId10" Type="http://schemas.openxmlformats.org/officeDocument/2006/relationships/image" Target="../media/image24.png"/><Relationship Id="rId4" Type="http://schemas.openxmlformats.org/officeDocument/2006/relationships/image" Target="../media/image28.png"/><Relationship Id="rId9" Type="http://schemas.openxmlformats.org/officeDocument/2006/relationships/image" Target="../media/image23.svg"/></Relationships>
</file>

<file path=ppt/slides/_rels/slide7.xml.rels><?xml version="1.0" encoding="UTF-8" standalone="yes"?>
<Relationships xmlns="http://schemas.openxmlformats.org/package/2006/relationships"><Relationship Id="rId8" Type="http://schemas.openxmlformats.org/officeDocument/2006/relationships/image" Target="../media/image24.png"/><Relationship Id="rId13" Type="http://schemas.openxmlformats.org/officeDocument/2006/relationships/image" Target="../media/image35.svg"/><Relationship Id="rId3" Type="http://schemas.openxmlformats.org/officeDocument/2006/relationships/image" Target="../media/image21.png"/><Relationship Id="rId7" Type="http://schemas.openxmlformats.org/officeDocument/2006/relationships/image" Target="../media/image27.svg"/><Relationship Id="rId12" Type="http://schemas.openxmlformats.org/officeDocument/2006/relationships/image" Target="../media/image34.png"/><Relationship Id="rId2" Type="http://schemas.openxmlformats.org/officeDocument/2006/relationships/notesSlide" Target="../notesSlides/notesSlide7.xml"/><Relationship Id="rId1" Type="http://schemas.openxmlformats.org/officeDocument/2006/relationships/slideLayout" Target="../slideLayouts/slideLayout17.xml"/><Relationship Id="rId6" Type="http://schemas.openxmlformats.org/officeDocument/2006/relationships/image" Target="../media/image26.png"/><Relationship Id="rId11" Type="http://schemas.openxmlformats.org/officeDocument/2006/relationships/image" Target="../media/image23.svg"/><Relationship Id="rId5" Type="http://schemas.openxmlformats.org/officeDocument/2006/relationships/image" Target="../media/image29.svg"/><Relationship Id="rId10" Type="http://schemas.openxmlformats.org/officeDocument/2006/relationships/image" Target="../media/image22.png"/><Relationship Id="rId4" Type="http://schemas.openxmlformats.org/officeDocument/2006/relationships/image" Target="../media/image28.png"/><Relationship Id="rId9" Type="http://schemas.openxmlformats.org/officeDocument/2006/relationships/image" Target="../media/image25.svg"/></Relationships>
</file>

<file path=ppt/slides/_rels/slide8.xml.rels><?xml version="1.0" encoding="UTF-8" standalone="yes"?>
<Relationships xmlns="http://schemas.openxmlformats.org/package/2006/relationships"><Relationship Id="rId8" Type="http://schemas.openxmlformats.org/officeDocument/2006/relationships/image" Target="../media/image24.png"/><Relationship Id="rId13" Type="http://schemas.openxmlformats.org/officeDocument/2006/relationships/image" Target="../media/image32.png"/><Relationship Id="rId3" Type="http://schemas.openxmlformats.org/officeDocument/2006/relationships/image" Target="../media/image21.png"/><Relationship Id="rId7" Type="http://schemas.openxmlformats.org/officeDocument/2006/relationships/image" Target="../media/image27.svg"/><Relationship Id="rId12" Type="http://schemas.openxmlformats.org/officeDocument/2006/relationships/customXml" Target="../ink/ink1.xml"/><Relationship Id="rId2" Type="http://schemas.openxmlformats.org/officeDocument/2006/relationships/notesSlide" Target="../notesSlides/notesSlide8.xml"/><Relationship Id="rId16" Type="http://schemas.openxmlformats.org/officeDocument/2006/relationships/image" Target="../media/image9.tiff"/><Relationship Id="rId1" Type="http://schemas.openxmlformats.org/officeDocument/2006/relationships/slideLayout" Target="../slideLayouts/slideLayout17.xml"/><Relationship Id="rId6" Type="http://schemas.openxmlformats.org/officeDocument/2006/relationships/image" Target="../media/image26.png"/><Relationship Id="rId11" Type="http://schemas.openxmlformats.org/officeDocument/2006/relationships/image" Target="../media/image35.svg"/><Relationship Id="rId5" Type="http://schemas.openxmlformats.org/officeDocument/2006/relationships/image" Target="../media/image29.svg"/><Relationship Id="rId15" Type="http://schemas.openxmlformats.org/officeDocument/2006/relationships/image" Target="../media/image37.svg"/><Relationship Id="rId10" Type="http://schemas.openxmlformats.org/officeDocument/2006/relationships/image" Target="../media/image34.png"/><Relationship Id="rId4" Type="http://schemas.openxmlformats.org/officeDocument/2006/relationships/image" Target="../media/image28.png"/><Relationship Id="rId9" Type="http://schemas.openxmlformats.org/officeDocument/2006/relationships/image" Target="../media/image25.svg"/><Relationship Id="rId14" Type="http://schemas.openxmlformats.org/officeDocument/2006/relationships/image" Target="../media/image3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custDataLst>
              <p:tags r:id="rId1"/>
            </p:custDataLst>
          </p:nvPr>
        </p:nvSpPr>
        <p:spPr>
          <a:xfrm>
            <a:off x="6018455" y="2607028"/>
            <a:ext cx="10869356" cy="583634"/>
          </a:xfrm>
        </p:spPr>
        <p:txBody>
          <a:bodyPr>
            <a:noAutofit/>
          </a:bodyPr>
          <a:lstStyle/>
          <a:p>
            <a:r>
              <a:rPr lang="en-US" sz="3600" dirty="0" err="1"/>
              <a:t>FireNet</a:t>
            </a:r>
            <a:r>
              <a:rPr lang="en-US" sz="3600" dirty="0"/>
              <a:t> Operations</a:t>
            </a:r>
          </a:p>
        </p:txBody>
      </p:sp>
      <p:pic>
        <p:nvPicPr>
          <p:cNvPr id="6" name="Picture 5">
            <a:extLst>
              <a:ext uri="{FF2B5EF4-FFF2-40B4-BE49-F238E27FC236}">
                <a16:creationId xmlns:a16="http://schemas.microsoft.com/office/drawing/2014/main" id="{126F6848-FA34-51BD-A200-6CE925867E0D}"/>
              </a:ext>
            </a:extLst>
          </p:cNvPr>
          <p:cNvPicPr>
            <a:picLocks noChangeAspect="1"/>
          </p:cNvPicPr>
          <p:nvPr>
            <p:custDataLst>
              <p:tags r:id="rId2"/>
            </p:custDataLst>
          </p:nvPr>
        </p:nvPicPr>
        <p:blipFill>
          <a:blip r:embed="rId6">
            <a:extLst>
              <a:ext uri="{28A0092B-C50C-407E-A947-70E740481C1C}">
                <a14:useLocalDpi xmlns:a14="http://schemas.microsoft.com/office/drawing/2010/main" val="0"/>
              </a:ext>
            </a:extLst>
          </a:blip>
          <a:stretch>
            <a:fillRect/>
          </a:stretch>
        </p:blipFill>
        <p:spPr>
          <a:xfrm>
            <a:off x="851647" y="1224664"/>
            <a:ext cx="4016188" cy="4518211"/>
          </a:xfrm>
          <a:prstGeom prst="rect">
            <a:avLst/>
          </a:prstGeom>
        </p:spPr>
      </p:pic>
      <p:pic>
        <p:nvPicPr>
          <p:cNvPr id="7" name="Picture 6">
            <a:extLst>
              <a:ext uri="{FF2B5EF4-FFF2-40B4-BE49-F238E27FC236}">
                <a16:creationId xmlns:a16="http://schemas.microsoft.com/office/drawing/2014/main" id="{04166141-AFF2-090E-EE3B-1D0CFEC6F156}"/>
              </a:ext>
            </a:extLst>
          </p:cNvPr>
          <p:cNvPicPr>
            <a:picLocks noChangeAspect="1"/>
          </p:cNvPicPr>
          <p:nvPr>
            <p:custDataLst>
              <p:tags r:id="rId3"/>
            </p:custDataLst>
          </p:nvPr>
        </p:nvPicPr>
        <p:blipFill>
          <a:blip r:embed="rId7"/>
          <a:stretch>
            <a:fillRect/>
          </a:stretch>
        </p:blipFill>
        <p:spPr>
          <a:xfrm>
            <a:off x="10929938" y="0"/>
            <a:ext cx="1262062" cy="1414462"/>
          </a:xfrm>
          <a:prstGeom prst="rect">
            <a:avLst/>
          </a:prstGeom>
        </p:spPr>
      </p:pic>
      <p:sp>
        <p:nvSpPr>
          <p:cNvPr id="8" name="Footer Placeholder 3"/>
          <p:cNvSpPr>
            <a:spLocks noGrp="1"/>
          </p:cNvSpPr>
          <p:nvPr>
            <p:ph type="ftr" sz="quarter" idx="11"/>
          </p:nvPr>
        </p:nvSpPr>
        <p:spPr/>
        <p:txBody>
          <a:bodyPr/>
          <a:lstStyle/>
          <a:p>
            <a:r>
              <a:rPr lang="en-US"/>
              <a:t>© Aviatrix Certified Engineer </a:t>
            </a:r>
          </a:p>
        </p:txBody>
      </p:sp>
      <p:sp>
        <p:nvSpPr>
          <p:cNvPr id="9" name="Slide Number Placeholder 2"/>
          <p:cNvSpPr>
            <a:spLocks noGrp="1"/>
          </p:cNvSpPr>
          <p:nvPr>
            <p:ph type="sldNum" sz="quarter" idx="10"/>
          </p:nvPr>
        </p:nvSpPr>
        <p:spPr/>
        <p:txBody>
          <a:bodyPr wrap="none">
            <a:noAutofit/>
          </a:bodyPr>
          <a:lstStyle/>
          <a:p>
            <a:fld id="{14EEC88B-EEC7-4BA5-A34E-26FE2B035B23}" type="slidenum">
              <a:rPr lang="en-US" smtClean="0"/>
              <a:t>1</a:t>
            </a:fld>
            <a:endParaRPr lang="en-US"/>
          </a:p>
        </p:txBody>
      </p:sp>
    </p:spTree>
    <p:extLst>
      <p:ext uri="{BB962C8B-B14F-4D97-AF65-F5344CB8AC3E}">
        <p14:creationId xmlns:p14="http://schemas.microsoft.com/office/powerpoint/2010/main" val="109857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4BEF7-600E-A3E8-17B7-B9CB77C02FA2}"/>
              </a:ext>
            </a:extLst>
          </p:cNvPr>
          <p:cNvSpPr>
            <a:spLocks noGrp="1"/>
          </p:cNvSpPr>
          <p:nvPr>
            <p:ph type="title"/>
            <p:custDataLst>
              <p:tags r:id="rId1"/>
            </p:custDataLst>
          </p:nvPr>
        </p:nvSpPr>
        <p:spPr/>
        <p:txBody>
          <a:bodyPr/>
          <a:lstStyle/>
          <a:p>
            <a:r>
              <a:rPr lang="en-US" err="1"/>
              <a:t>FireNet – Under the hood</a:t>
            </a:r>
          </a:p>
        </p:txBody>
      </p:sp>
      <p:pic>
        <p:nvPicPr>
          <p:cNvPr id="1026" name="Picture 2">
            <a:extLst>
              <a:ext uri="{FF2B5EF4-FFF2-40B4-BE49-F238E27FC236}">
                <a16:creationId xmlns:a16="http://schemas.microsoft.com/office/drawing/2014/main" id="{2DBD0D25-CB81-8FC1-F464-8FBAAAA77F1B}"/>
              </a:ext>
            </a:extLst>
          </p:cNvPr>
          <p:cNvPicPr>
            <a:picLocks noChangeAspect="1" noChangeArrowheads="1"/>
          </p:cNvPicPr>
          <p:nvPr>
            <p:custDataLst>
              <p:tags r:id="rId2"/>
            </p:custDataLst>
          </p:nvPr>
        </p:nvPicPr>
        <p:blipFill>
          <a:blip r:embed="rId5" cstate="print">
            <a:extLst>
              <a:ext uri="{28A0092B-C50C-407E-A947-70E740481C1C}">
                <a14:useLocalDpi xmlns:a14="http://schemas.microsoft.com/office/drawing/2010/main" val="0"/>
              </a:ext>
            </a:extLst>
          </a:blip>
          <a:stretch>
            <a:fillRect/>
          </a:stretch>
        </p:blipFill>
        <p:spPr bwMode="auto">
          <a:xfrm>
            <a:off x="562706" y="996462"/>
            <a:ext cx="10673355" cy="5443688"/>
          </a:xfrm>
          <a:prstGeom prst="rect">
            <a:avLst/>
          </a:prstGeom>
          <a:effectLst>
            <a:innerShdw blurRad="114300">
              <a:prstClr val="black"/>
            </a:innerShdw>
          </a:effectLst>
          <a:extLst>
            <a:ext uri="{909E8E84-426E-40DD-AFC4-6F175D3DCCD1}">
              <a14:hiddenFill xmlns:a14="http://schemas.microsoft.com/office/drawing/2010/main">
                <a:solidFill>
                  <a:srgbClr val="FFFFFF"/>
                </a:solidFill>
              </a14:hiddenFill>
            </a:ext>
          </a:extLst>
        </p:spPr>
      </p:pic>
      <p:sp>
        <p:nvSpPr>
          <p:cNvPr id="1027" name="Slide Number Placeholder 2"/>
          <p:cNvSpPr>
            <a:spLocks noGrp="1"/>
          </p:cNvSpPr>
          <p:nvPr>
            <p:ph type="sldNum" sz="quarter" idx="10"/>
          </p:nvPr>
        </p:nvSpPr>
        <p:spPr/>
        <p:txBody>
          <a:bodyPr wrap="none">
            <a:noAutofit/>
          </a:bodyPr>
          <a:lstStyle/>
          <a:p>
            <a:fld id="{0D2433F6-6D11-474A-BBB7-2B52DD3509C5}" type="slidenum">
              <a:rPr lang="en-US" smtClean="0"/>
              <a:t>10</a:t>
            </a:fld>
            <a:endParaRPr lang="en-US"/>
          </a:p>
        </p:txBody>
      </p:sp>
      <p:sp>
        <p:nvSpPr>
          <p:cNvPr id="1028" name="Footer Placeholder 3"/>
          <p:cNvSpPr>
            <a:spLocks noGrp="1"/>
          </p:cNvSpPr>
          <p:nvPr>
            <p:ph type="ftr" sz="quarter" idx="11"/>
          </p:nvPr>
        </p:nvSpPr>
        <p:spPr/>
        <p:txBody>
          <a:bodyPr/>
          <a:lstStyle/>
          <a:p>
            <a:r>
              <a:rPr lang="en-US"/>
              <a:t>© Aviatrix Certified Engineer </a:t>
            </a:r>
          </a:p>
        </p:txBody>
      </p:sp>
    </p:spTree>
    <p:extLst>
      <p:ext uri="{BB962C8B-B14F-4D97-AF65-F5344CB8AC3E}">
        <p14:creationId xmlns:p14="http://schemas.microsoft.com/office/powerpoint/2010/main" val="176106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4BEF7-600E-A3E8-17B7-B9CB77C02FA2}"/>
              </a:ext>
            </a:extLst>
          </p:cNvPr>
          <p:cNvSpPr>
            <a:spLocks noGrp="1"/>
          </p:cNvSpPr>
          <p:nvPr>
            <p:ph type="title"/>
            <p:custDataLst>
              <p:tags r:id="rId1"/>
            </p:custDataLst>
          </p:nvPr>
        </p:nvSpPr>
        <p:spPr/>
        <p:txBody>
          <a:bodyPr/>
          <a:lstStyle/>
          <a:p>
            <a:r>
              <a:rPr lang="en-US"/>
              <a:t>Firewall Deployment Workflow</a:t>
            </a:r>
          </a:p>
        </p:txBody>
      </p:sp>
      <p:sp>
        <p:nvSpPr>
          <p:cNvPr id="3" name="Content Placeholder 2">
            <a:extLst>
              <a:ext uri="{FF2B5EF4-FFF2-40B4-BE49-F238E27FC236}">
                <a16:creationId xmlns:a16="http://schemas.microsoft.com/office/drawing/2014/main" id="{151CA2A3-D043-773D-4B86-B3C56881DB30}"/>
              </a:ext>
            </a:extLst>
          </p:cNvPr>
          <p:cNvSpPr txBox="1"/>
          <p:nvPr>
            <p:custDataLst>
              <p:tags r:id="rId2"/>
            </p:custDataLst>
          </p:nvPr>
        </p:nvSpPr>
        <p:spPr>
          <a:xfrm>
            <a:off x="0" y="1308675"/>
            <a:ext cx="4235450" cy="4845275"/>
          </a:xfrm>
          <a:prstGeom prst="rect">
            <a:avLst/>
          </a:prstGeom>
        </p:spPr>
        <p:txBody>
          <a:bodyPr>
            <a:normAutofit fontScale="77500" lnSpcReduction="20000"/>
          </a:bodyPr>
          <a:lstStyle>
            <a:defPPr>
              <a:defRPr lang="en-US"/>
            </a:defPPr>
            <a:lvl1pPr marL="228600" indent="-228600" algn="l" defTabSz="914400" rtl="0" eaLnBrk="1" latinLnBrk="0" hangingPunct="1">
              <a:lnSpc>
                <a:spcPct val="100000"/>
              </a:lnSpc>
              <a:spcBef>
                <a:spcPts val="600"/>
              </a:spcBef>
              <a:spcAft>
                <a:spcPct val="0"/>
              </a:spcAft>
              <a:buClr>
                <a:schemeClr val="accent1">
                  <a:lumMod val="60000"/>
                  <a:lumOff val="40000"/>
                </a:schemeClr>
              </a:buClr>
              <a:buSzPct val="84000"/>
              <a:buFont typeface="Arial" panose="020B0604020202020204" pitchFamily="34" charset="0"/>
              <a:buChar char="•"/>
              <a:defRPr sz="2400" b="0" i="0" kern="1200">
                <a:solidFill>
                  <a:schemeClr val="tx1"/>
                </a:solidFill>
                <a:latin typeface="Calibri" panose="020F0502020204030204" pitchFamily="34" charset="0"/>
                <a:ea typeface="+mn-ea"/>
                <a:cs typeface="+mn-cs"/>
              </a:defRPr>
            </a:lvl1pPr>
            <a:lvl2pPr marL="685800" indent="-228600" algn="l" defTabSz="914400" rtl="0" eaLnBrk="1" latinLnBrk="0" hangingPunct="1">
              <a:lnSpc>
                <a:spcPct val="100000"/>
              </a:lnSpc>
              <a:spcBef>
                <a:spcPts val="600"/>
              </a:spcBef>
              <a:spcAft>
                <a:spcPct val="0"/>
              </a:spcAft>
              <a:buClrTx/>
              <a:buSzPct val="84000"/>
              <a:buFont typeface="Arial" panose="020B0604020202020204" pitchFamily="34" charset="0"/>
              <a:buChar char="•"/>
              <a:defRPr sz="2000" b="0" i="0" kern="1200">
                <a:solidFill>
                  <a:schemeClr val="tx1"/>
                </a:solidFill>
                <a:latin typeface="Calibri" panose="020F0502020204030204" pitchFamily="34" charset="0"/>
                <a:ea typeface="+mn-ea"/>
                <a:cs typeface="+mn-cs"/>
              </a:defRPr>
            </a:lvl2pPr>
            <a:lvl3pPr marL="1143000" indent="-228600" algn="l" defTabSz="914400" rtl="0" eaLnBrk="1" latinLnBrk="0" hangingPunct="1">
              <a:lnSpc>
                <a:spcPct val="100000"/>
              </a:lnSpc>
              <a:spcBef>
                <a:spcPts val="600"/>
              </a:spcBef>
              <a:spcAft>
                <a:spcPct val="0"/>
              </a:spcAft>
              <a:buClrTx/>
              <a:buSzPct val="84000"/>
              <a:buFont typeface="Arial" panose="020B0604020202020204" pitchFamily="34" charset="0"/>
              <a:buChar char="•"/>
              <a:defRPr sz="1800" b="0" i="0" kern="1200">
                <a:solidFill>
                  <a:schemeClr val="tx1"/>
                </a:solidFill>
                <a:latin typeface="Calibri" panose="020F0502020204030204" pitchFamily="34" charset="0"/>
                <a:ea typeface="+mn-ea"/>
                <a:cs typeface="+mn-cs"/>
              </a:defRPr>
            </a:lvl3pPr>
            <a:lvl4pPr marL="1600200" indent="-228600" algn="l" defTabSz="914400" rtl="0" eaLnBrk="1" latinLnBrk="0" hangingPunct="1">
              <a:lnSpc>
                <a:spcPct val="100000"/>
              </a:lnSpc>
              <a:spcBef>
                <a:spcPts val="600"/>
              </a:spcBef>
              <a:spcAft>
                <a:spcPct val="0"/>
              </a:spcAft>
              <a:buClrTx/>
              <a:buSzPct val="84000"/>
              <a:buFont typeface="Arial" panose="020B0604020202020204" pitchFamily="34" charset="0"/>
              <a:buChar char="•"/>
              <a:defRPr sz="1600" b="0" i="0" kern="1200">
                <a:solidFill>
                  <a:schemeClr val="tx1"/>
                </a:solidFill>
                <a:latin typeface="Calibri" panose="020F0502020204030204" pitchFamily="34" charset="0"/>
                <a:ea typeface="+mn-ea"/>
                <a:cs typeface="+mn-cs"/>
              </a:defRPr>
            </a:lvl4pPr>
            <a:lvl5pPr marL="2057400" indent="-228600" algn="l" defTabSz="914400" rtl="0" eaLnBrk="1" latinLnBrk="0" hangingPunct="1">
              <a:lnSpc>
                <a:spcPct val="100000"/>
              </a:lnSpc>
              <a:spcBef>
                <a:spcPts val="600"/>
              </a:spcBef>
              <a:spcAft>
                <a:spcPct val="0"/>
              </a:spcAft>
              <a:buClrTx/>
              <a:buSzPct val="84000"/>
              <a:buFont typeface="Arial" panose="020B0604020202020204" pitchFamily="34" charset="0"/>
              <a:buChar char="•"/>
              <a:defRPr sz="1600" b="0" i="0" kern="1200">
                <a:solidFill>
                  <a:schemeClr val="tx1"/>
                </a:solidFill>
                <a:latin typeface="Calibri" panose="020F0502020204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dk1"/>
              </a:buClr>
            </a:pPr>
            <a:r>
              <a:rPr lang="en-US" b="1"/>
              <a:t>PATH</a:t>
            </a:r>
            <a:r>
              <a:rPr lang="en-US"/>
              <a:t>: </a:t>
            </a:r>
            <a:r>
              <a:rPr lang="en-GB"/>
              <a:t>Security &gt; FireNet &gt; </a:t>
            </a:r>
            <a:r>
              <a:rPr lang="it-IT"/>
              <a:t>Firewall</a:t>
            </a:r>
            <a:endParaRPr lang="en-US"/>
          </a:p>
          <a:p>
            <a:pPr marL="914400" lvl="1" indent="-457200">
              <a:buFont typeface="+mj-lt"/>
              <a:buAutoNum type="arabicPeriod"/>
            </a:pPr>
            <a:r>
              <a:rPr lang="en-GB"/>
              <a:t>Select the Transit FireNet GW</a:t>
            </a:r>
          </a:p>
          <a:p>
            <a:pPr marL="914400" lvl="1" indent="-457200">
              <a:buFont typeface="+mj-lt"/>
              <a:buAutoNum type="arabicPeriod"/>
            </a:pPr>
            <a:r>
              <a:rPr lang="en-GB"/>
              <a:t>Select the Firewall Image (requirement: </a:t>
            </a:r>
            <a:r>
              <a:rPr lang="en-GB" i="1"/>
              <a:t>Subscribe to the firewall instance from the Marketplace</a:t>
            </a:r>
            <a:r>
              <a:rPr lang="en-GB"/>
              <a:t>)</a:t>
            </a:r>
          </a:p>
          <a:p>
            <a:pPr marL="914400" lvl="1" indent="-457200">
              <a:buFont typeface="+mj-lt"/>
              <a:buAutoNum type="arabicPeriod"/>
            </a:pPr>
            <a:r>
              <a:rPr lang="en-GB"/>
              <a:t>Firewall Image Version</a:t>
            </a:r>
          </a:p>
          <a:p>
            <a:pPr marL="914400" lvl="1" indent="-457200">
              <a:buFont typeface="+mj-lt"/>
              <a:buAutoNum type="arabicPeriod"/>
            </a:pPr>
            <a:r>
              <a:rPr lang="en-GB"/>
              <a:t>Firewall Instance Size</a:t>
            </a:r>
          </a:p>
          <a:p>
            <a:pPr marL="914400" lvl="1" indent="-457200">
              <a:buFont typeface="+mj-lt"/>
              <a:buAutoNum type="arabicPeriod"/>
            </a:pPr>
            <a:r>
              <a:rPr lang="en-GB"/>
              <a:t>Egress Interface Subnet</a:t>
            </a:r>
          </a:p>
          <a:p>
            <a:pPr marL="914400" lvl="1" indent="-457200">
              <a:buFont typeface="+mj-lt"/>
              <a:buAutoNum type="arabicPeriod"/>
            </a:pPr>
            <a:r>
              <a:rPr lang="en-GB"/>
              <a:t>Management Interface Subnet (Palo Alto/AWS only)</a:t>
            </a:r>
          </a:p>
          <a:p>
            <a:pPr marL="914400" lvl="1" indent="-457200">
              <a:buFont typeface="+mj-lt"/>
              <a:buAutoNum type="arabicPeriod"/>
            </a:pPr>
            <a:r>
              <a:rPr lang="en-GB"/>
              <a:t>Bootstrap Configuration (</a:t>
            </a:r>
            <a:r>
              <a:rPr lang="en-GB" i="1"/>
              <a:t>optional</a:t>
            </a:r>
            <a:r>
              <a:rPr lang="en-GB"/>
              <a:t>)</a:t>
            </a:r>
          </a:p>
          <a:p>
            <a:pPr>
              <a:buClr>
                <a:schemeClr val="dk1"/>
              </a:buClr>
            </a:pPr>
            <a:endParaRPr lang="en-GB" b="1"/>
          </a:p>
          <a:p>
            <a:pPr>
              <a:buClr>
                <a:schemeClr val="dk1"/>
              </a:buClr>
            </a:pPr>
            <a:r>
              <a:rPr lang="en-GB" b="1"/>
              <a:t>Supported Firewall Vendors</a:t>
            </a:r>
            <a:r>
              <a:rPr lang="en-GB"/>
              <a:t>: Palo Alto VM-Series, Check Point CloudGuard, Fortinet FortiGate, BYOA</a:t>
            </a:r>
          </a:p>
          <a:p>
            <a:pPr lvl="1"/>
            <a:r>
              <a:rPr lang="en-GB" b="1"/>
              <a:t>Panorama</a:t>
            </a:r>
            <a:r>
              <a:rPr lang="en-GB"/>
              <a:t> is also supported as a firewall manager for Palo Alto VM-Series.</a:t>
            </a:r>
            <a:endParaRPr lang="en-US"/>
          </a:p>
        </p:txBody>
      </p:sp>
      <p:pic>
        <p:nvPicPr>
          <p:cNvPr id="10" name="Picture 9" descr="A screenshot of a computer&#10;&#10;Description automatically generated">
            <a:extLst>
              <a:ext uri="{FF2B5EF4-FFF2-40B4-BE49-F238E27FC236}">
                <a16:creationId xmlns:a16="http://schemas.microsoft.com/office/drawing/2014/main" id="{5BDD770C-BF53-1DAC-14F1-3F756AE7A1BE}"/>
              </a:ext>
            </a:extLst>
          </p:cNvPr>
          <p:cNvPicPr>
            <a:picLocks noChangeAspect="1"/>
          </p:cNvPicPr>
          <p:nvPr>
            <p:custDataLst>
              <p:tags r:id="rId3"/>
            </p:custDataLst>
          </p:nvPr>
        </p:nvPicPr>
        <p:blipFill>
          <a:blip r:embed="rId6">
            <a:extLst>
              <a:ext uri="{28A0092B-C50C-407E-A947-70E740481C1C}">
                <a14:useLocalDpi xmlns:a14="http://schemas.microsoft.com/office/drawing/2010/main" val="0"/>
              </a:ext>
            </a:extLst>
          </a:blip>
          <a:stretch>
            <a:fillRect/>
          </a:stretch>
        </p:blipFill>
        <p:spPr>
          <a:xfrm>
            <a:off x="4235450" y="1252623"/>
            <a:ext cx="7772400" cy="4845276"/>
          </a:xfrm>
          <a:prstGeom prst="rect">
            <a:avLst/>
          </a:prstGeom>
          <a:effectLst>
            <a:innerShdw blurRad="114300">
              <a:prstClr val="black"/>
            </a:innerShdw>
          </a:effectLst>
        </p:spPr>
      </p:pic>
      <p:sp>
        <p:nvSpPr>
          <p:cNvPr id="11" name="Slide Number Placeholder 2"/>
          <p:cNvSpPr>
            <a:spLocks noGrp="1"/>
          </p:cNvSpPr>
          <p:nvPr>
            <p:ph type="sldNum" sz="quarter" idx="10"/>
          </p:nvPr>
        </p:nvSpPr>
        <p:spPr/>
        <p:txBody>
          <a:bodyPr wrap="none">
            <a:noAutofit/>
          </a:bodyPr>
          <a:lstStyle/>
          <a:p>
            <a:fld id="{5979CDBC-EE20-4B08-A941-AC99B6A3173C}" type="slidenum">
              <a:rPr lang="en-US" smtClean="0"/>
              <a:t>11</a:t>
            </a:fld>
            <a:endParaRPr lang="en-US"/>
          </a:p>
        </p:txBody>
      </p:sp>
      <p:sp>
        <p:nvSpPr>
          <p:cNvPr id="12" name="Footer Placeholder 3"/>
          <p:cNvSpPr>
            <a:spLocks noGrp="1"/>
          </p:cNvSpPr>
          <p:nvPr>
            <p:ph type="ftr" sz="quarter" idx="11"/>
          </p:nvPr>
        </p:nvSpPr>
        <p:spPr/>
        <p:txBody>
          <a:bodyPr/>
          <a:lstStyle/>
          <a:p>
            <a:r>
              <a:rPr lang="en-US"/>
              <a:t>© Aviatrix Certified Engineer </a:t>
            </a:r>
          </a:p>
        </p:txBody>
      </p:sp>
    </p:spTree>
    <p:extLst>
      <p:ext uri="{BB962C8B-B14F-4D97-AF65-F5344CB8AC3E}">
        <p14:creationId xmlns:p14="http://schemas.microsoft.com/office/powerpoint/2010/main" val="4046498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4BEF7-600E-A3E8-17B7-B9CB77C02FA2}"/>
              </a:ext>
            </a:extLst>
          </p:cNvPr>
          <p:cNvSpPr>
            <a:spLocks noGrp="1"/>
          </p:cNvSpPr>
          <p:nvPr>
            <p:ph type="title"/>
            <p:custDataLst>
              <p:tags r:id="rId1"/>
            </p:custDataLst>
          </p:nvPr>
        </p:nvSpPr>
        <p:spPr/>
        <p:txBody>
          <a:bodyPr/>
          <a:lstStyle/>
          <a:p>
            <a:r>
              <a:rPr lang="en-US"/>
              <a:t>Inspection Policy</a:t>
            </a:r>
          </a:p>
        </p:txBody>
      </p:sp>
      <p:sp>
        <p:nvSpPr>
          <p:cNvPr id="3" name="Content Placeholder 2">
            <a:extLst>
              <a:ext uri="{FF2B5EF4-FFF2-40B4-BE49-F238E27FC236}">
                <a16:creationId xmlns:a16="http://schemas.microsoft.com/office/drawing/2014/main" id="{151CA2A3-D043-773D-4B86-B3C56881DB30}"/>
              </a:ext>
            </a:extLst>
          </p:cNvPr>
          <p:cNvSpPr txBox="1"/>
          <p:nvPr>
            <p:custDataLst>
              <p:tags r:id="rId2"/>
            </p:custDataLst>
          </p:nvPr>
        </p:nvSpPr>
        <p:spPr>
          <a:xfrm>
            <a:off x="-1" y="1006362"/>
            <a:ext cx="12004431" cy="4845275"/>
          </a:xfrm>
          <a:prstGeom prst="rect">
            <a:avLst/>
          </a:prstGeom>
        </p:spPr>
        <p:txBody>
          <a:bodyPr>
            <a:normAutofit/>
          </a:bodyPr>
          <a:lstStyle>
            <a:defPPr>
              <a:defRPr lang="en-US"/>
            </a:defPPr>
            <a:lvl1pPr marL="228600" indent="-228600" algn="l" defTabSz="914400" rtl="0" eaLnBrk="1" latinLnBrk="0" hangingPunct="1">
              <a:lnSpc>
                <a:spcPct val="100000"/>
              </a:lnSpc>
              <a:spcBef>
                <a:spcPts val="600"/>
              </a:spcBef>
              <a:spcAft>
                <a:spcPct val="0"/>
              </a:spcAft>
              <a:buClr>
                <a:schemeClr val="accent1">
                  <a:lumMod val="60000"/>
                  <a:lumOff val="40000"/>
                </a:schemeClr>
              </a:buClr>
              <a:buSzPct val="84000"/>
              <a:buFont typeface="Arial" panose="020B0604020202020204" pitchFamily="34" charset="0"/>
              <a:buChar char="•"/>
              <a:defRPr sz="2400" b="0" i="0" kern="1200">
                <a:solidFill>
                  <a:schemeClr val="tx1"/>
                </a:solidFill>
                <a:latin typeface="Calibri" panose="020F0502020204030204" pitchFamily="34" charset="0"/>
                <a:ea typeface="+mn-ea"/>
                <a:cs typeface="+mn-cs"/>
              </a:defRPr>
            </a:lvl1pPr>
            <a:lvl2pPr marL="685800" indent="-228600" algn="l" defTabSz="914400" rtl="0" eaLnBrk="1" latinLnBrk="0" hangingPunct="1">
              <a:lnSpc>
                <a:spcPct val="100000"/>
              </a:lnSpc>
              <a:spcBef>
                <a:spcPts val="600"/>
              </a:spcBef>
              <a:spcAft>
                <a:spcPct val="0"/>
              </a:spcAft>
              <a:buClrTx/>
              <a:buSzPct val="84000"/>
              <a:buFont typeface="Arial" panose="020B0604020202020204" pitchFamily="34" charset="0"/>
              <a:buChar char="•"/>
              <a:defRPr sz="2000" b="0" i="0" kern="1200">
                <a:solidFill>
                  <a:schemeClr val="tx1"/>
                </a:solidFill>
                <a:latin typeface="Calibri" panose="020F0502020204030204" pitchFamily="34" charset="0"/>
                <a:ea typeface="+mn-ea"/>
                <a:cs typeface="+mn-cs"/>
              </a:defRPr>
            </a:lvl2pPr>
            <a:lvl3pPr marL="1143000" indent="-228600" algn="l" defTabSz="914400" rtl="0" eaLnBrk="1" latinLnBrk="0" hangingPunct="1">
              <a:lnSpc>
                <a:spcPct val="100000"/>
              </a:lnSpc>
              <a:spcBef>
                <a:spcPts val="600"/>
              </a:spcBef>
              <a:spcAft>
                <a:spcPct val="0"/>
              </a:spcAft>
              <a:buClrTx/>
              <a:buSzPct val="84000"/>
              <a:buFont typeface="Arial" panose="020B0604020202020204" pitchFamily="34" charset="0"/>
              <a:buChar char="•"/>
              <a:defRPr sz="1800" b="0" i="0" kern="1200">
                <a:solidFill>
                  <a:schemeClr val="tx1"/>
                </a:solidFill>
                <a:latin typeface="Calibri" panose="020F0502020204030204" pitchFamily="34" charset="0"/>
                <a:ea typeface="+mn-ea"/>
                <a:cs typeface="+mn-cs"/>
              </a:defRPr>
            </a:lvl3pPr>
            <a:lvl4pPr marL="1600200" indent="-228600" algn="l" defTabSz="914400" rtl="0" eaLnBrk="1" latinLnBrk="0" hangingPunct="1">
              <a:lnSpc>
                <a:spcPct val="100000"/>
              </a:lnSpc>
              <a:spcBef>
                <a:spcPts val="600"/>
              </a:spcBef>
              <a:spcAft>
                <a:spcPct val="0"/>
              </a:spcAft>
              <a:buClrTx/>
              <a:buSzPct val="84000"/>
              <a:buFont typeface="Arial" panose="020B0604020202020204" pitchFamily="34" charset="0"/>
              <a:buChar char="•"/>
              <a:defRPr sz="1600" b="0" i="0" kern="1200">
                <a:solidFill>
                  <a:schemeClr val="tx1"/>
                </a:solidFill>
                <a:latin typeface="Calibri" panose="020F0502020204030204" pitchFamily="34" charset="0"/>
                <a:ea typeface="+mn-ea"/>
                <a:cs typeface="+mn-cs"/>
              </a:defRPr>
            </a:lvl4pPr>
            <a:lvl5pPr marL="2057400" indent="-228600" algn="l" defTabSz="914400" rtl="0" eaLnBrk="1" latinLnBrk="0" hangingPunct="1">
              <a:lnSpc>
                <a:spcPct val="100000"/>
              </a:lnSpc>
              <a:spcBef>
                <a:spcPts val="600"/>
              </a:spcBef>
              <a:spcAft>
                <a:spcPct val="0"/>
              </a:spcAft>
              <a:buClrTx/>
              <a:buSzPct val="84000"/>
              <a:buFont typeface="Arial" panose="020B0604020202020204" pitchFamily="34" charset="0"/>
              <a:buChar char="•"/>
              <a:defRPr sz="1600" b="0" i="0" kern="1200">
                <a:solidFill>
                  <a:schemeClr val="tx1"/>
                </a:solidFill>
                <a:latin typeface="Calibri" panose="020F0502020204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dk1"/>
              </a:buClr>
            </a:pPr>
            <a:r>
              <a:rPr lang="en-GB"/>
              <a:t>On the FireNet Policy tab you can add or remove </a:t>
            </a:r>
            <a:r>
              <a:rPr lang="en-GB" b="1"/>
              <a:t>inspection policies </a:t>
            </a:r>
            <a:r>
              <a:rPr lang="en-GB"/>
              <a:t>for the selected FireNet. When an inspection policy is added the traffic related to the Transit FireNet’s attachment (Spoke/Edge gateway, peered Transit, Site2Cloud connection) </a:t>
            </a:r>
            <a:r>
              <a:rPr lang="en-GB" u="sng"/>
              <a:t>is inspected by the firewall </a:t>
            </a:r>
            <a:r>
              <a:rPr lang="en-GB"/>
              <a:t>within the selected Transit FireNet.</a:t>
            </a:r>
          </a:p>
          <a:p>
            <a:pPr>
              <a:buClr>
                <a:schemeClr val="dk1"/>
              </a:buClr>
            </a:pPr>
            <a:r>
              <a:rPr lang="en-GB" i="1"/>
              <a:t>By default</a:t>
            </a:r>
            <a:r>
              <a:rPr lang="en-GB"/>
              <a:t>, FireNet inspects ingress and east-west traffic only. </a:t>
            </a:r>
            <a:endParaRPr lang="en-US"/>
          </a:p>
        </p:txBody>
      </p:sp>
      <p:pic>
        <p:nvPicPr>
          <p:cNvPr id="6" name="Picture 5" descr="A screenshot of a computer&#10;&#10;Description automatically generated">
            <a:extLst>
              <a:ext uri="{FF2B5EF4-FFF2-40B4-BE49-F238E27FC236}">
                <a16:creationId xmlns:a16="http://schemas.microsoft.com/office/drawing/2014/main" id="{32DF23D5-6855-0410-8F23-EEC0388140A6}"/>
              </a:ext>
            </a:extLst>
          </p:cNvPr>
          <p:cNvPicPr>
            <a:picLocks noChangeAspect="1"/>
          </p:cNvPicPr>
          <p:nvPr>
            <p:custDataLst>
              <p:tags r:id="rId3"/>
            </p:custDataLst>
          </p:nvPr>
        </p:nvPicPr>
        <p:blipFill>
          <a:blip r:embed="rId9">
            <a:extLst>
              <a:ext uri="{28A0092B-C50C-407E-A947-70E740481C1C}">
                <a14:useLocalDpi xmlns:a14="http://schemas.microsoft.com/office/drawing/2010/main" val="0"/>
              </a:ext>
            </a:extLst>
          </a:blip>
          <a:stretch>
            <a:fillRect/>
          </a:stretch>
        </p:blipFill>
        <p:spPr>
          <a:xfrm>
            <a:off x="7090020" y="3214494"/>
            <a:ext cx="4787900" cy="3175000"/>
          </a:xfrm>
          <a:prstGeom prst="rect">
            <a:avLst/>
          </a:prstGeom>
          <a:effectLst>
            <a:innerShdw blurRad="114300">
              <a:prstClr val="black"/>
            </a:innerShdw>
          </a:effectLst>
        </p:spPr>
      </p:pic>
      <p:pic>
        <p:nvPicPr>
          <p:cNvPr id="2050" name="Picture 2">
            <a:extLst>
              <a:ext uri="{FF2B5EF4-FFF2-40B4-BE49-F238E27FC236}">
                <a16:creationId xmlns:a16="http://schemas.microsoft.com/office/drawing/2014/main" id="{CE4ED6BA-14BD-A816-C128-ACC12B6E2970}"/>
              </a:ext>
            </a:extLst>
          </p:cNvPr>
          <p:cNvPicPr>
            <a:picLocks noChangeAspect="1" noChangeArrowheads="1"/>
          </p:cNvPicPr>
          <p:nvPr>
            <p:custDataLst>
              <p:tags r:id="rId4"/>
            </p:custDataLst>
          </p:nvPr>
        </p:nvPicPr>
        <p:blipFill>
          <a:blip r:embed="rId10">
            <a:extLst>
              <a:ext uri="{28A0092B-C50C-407E-A947-70E740481C1C}">
                <a14:useLocalDpi xmlns:a14="http://schemas.microsoft.com/office/drawing/2010/main" val="0"/>
              </a:ext>
            </a:extLst>
          </a:blip>
          <a:stretch>
            <a:fillRect/>
          </a:stretch>
        </p:blipFill>
        <p:spPr bwMode="auto">
          <a:xfrm>
            <a:off x="596656" y="3246119"/>
            <a:ext cx="5896707" cy="3143375"/>
          </a:xfrm>
          <a:prstGeom prst="rect">
            <a:avLst/>
          </a:prstGeom>
          <a:effectLst>
            <a:innerShdw blurRad="114300">
              <a:prstClr val="black"/>
            </a:innerShdw>
          </a:effectLst>
          <a:extLst>
            <a:ext uri="{909E8E84-426E-40DD-AFC4-6F175D3DCCD1}">
              <a14:hiddenFill xmlns:a14="http://schemas.microsoft.com/office/drawing/2010/main">
                <a:solidFill>
                  <a:srgbClr val="FFFFFF"/>
                </a:solidFill>
              </a14:hiddenFill>
            </a:ext>
          </a:extLst>
        </p:spPr>
      </p:pic>
      <p:pic>
        <p:nvPicPr>
          <p:cNvPr id="13" name="Picture 12" descr="A green check mark in a circle&#10;&#10;Description automatically generated">
            <a:extLst>
              <a:ext uri="{FF2B5EF4-FFF2-40B4-BE49-F238E27FC236}">
                <a16:creationId xmlns:a16="http://schemas.microsoft.com/office/drawing/2014/main" id="{ADF82439-C321-4C58-BF81-50DD11E34106}"/>
              </a:ext>
            </a:extLst>
          </p:cNvPr>
          <p:cNvPicPr>
            <a:picLocks noChangeAspect="1"/>
          </p:cNvPicPr>
          <p:nvPr>
            <p:custDataLst>
              <p:tags r:id="rId5"/>
            </p:custDataLst>
          </p:nvPr>
        </p:nvPicPr>
        <p:blipFill>
          <a:blip r:embed="rId11" cstate="print">
            <a:extLst>
              <a:ext uri="{28A0092B-C50C-407E-A947-70E740481C1C}">
                <a14:useLocalDpi xmlns:a14="http://schemas.microsoft.com/office/drawing/2010/main" val="0"/>
              </a:ext>
            </a:extLst>
          </a:blip>
          <a:stretch>
            <a:fillRect/>
          </a:stretch>
        </p:blipFill>
        <p:spPr>
          <a:xfrm>
            <a:off x="2052746" y="3505002"/>
            <a:ext cx="258883" cy="258883"/>
          </a:xfrm>
          <a:prstGeom prst="rect">
            <a:avLst/>
          </a:prstGeom>
        </p:spPr>
      </p:pic>
      <p:pic>
        <p:nvPicPr>
          <p:cNvPr id="14" name="Picture 13" descr="A green check mark in a circle&#10;&#10;Description automatically generated">
            <a:extLst>
              <a:ext uri="{FF2B5EF4-FFF2-40B4-BE49-F238E27FC236}">
                <a16:creationId xmlns:a16="http://schemas.microsoft.com/office/drawing/2014/main" id="{B61CBBBC-9873-22A2-7073-1136DB819859}"/>
              </a:ext>
            </a:extLst>
          </p:cNvPr>
          <p:cNvPicPr>
            <a:picLocks noChangeAspect="1"/>
          </p:cNvPicPr>
          <p:nvPr>
            <p:custDataLst>
              <p:tags r:id="rId6"/>
            </p:custDataLst>
          </p:nvPr>
        </p:nvPicPr>
        <p:blipFill>
          <a:blip r:embed="rId11" cstate="print">
            <a:extLst>
              <a:ext uri="{28A0092B-C50C-407E-A947-70E740481C1C}">
                <a14:useLocalDpi xmlns:a14="http://schemas.microsoft.com/office/drawing/2010/main" val="0"/>
              </a:ext>
            </a:extLst>
          </a:blip>
          <a:stretch>
            <a:fillRect/>
          </a:stretch>
        </p:blipFill>
        <p:spPr>
          <a:xfrm>
            <a:off x="2908286" y="3505002"/>
            <a:ext cx="258883" cy="258883"/>
          </a:xfrm>
          <a:prstGeom prst="rect">
            <a:avLst/>
          </a:prstGeom>
        </p:spPr>
      </p:pic>
      <p:sp>
        <p:nvSpPr>
          <p:cNvPr id="2051" name="Slide Number Placeholder 2"/>
          <p:cNvSpPr>
            <a:spLocks noGrp="1"/>
          </p:cNvSpPr>
          <p:nvPr>
            <p:ph type="sldNum" sz="quarter" idx="10"/>
          </p:nvPr>
        </p:nvSpPr>
        <p:spPr/>
        <p:txBody>
          <a:bodyPr wrap="none">
            <a:noAutofit/>
          </a:bodyPr>
          <a:lstStyle/>
          <a:p>
            <a:fld id="{1EB79A5C-AC43-4405-B35D-068A61A2D148}" type="slidenum">
              <a:rPr lang="en-US" smtClean="0"/>
              <a:t>12</a:t>
            </a:fld>
            <a:endParaRPr lang="en-US"/>
          </a:p>
        </p:txBody>
      </p:sp>
      <p:sp>
        <p:nvSpPr>
          <p:cNvPr id="2052" name="Footer Placeholder 3"/>
          <p:cNvSpPr>
            <a:spLocks noGrp="1"/>
          </p:cNvSpPr>
          <p:nvPr>
            <p:ph type="ftr" sz="quarter" idx="11"/>
          </p:nvPr>
        </p:nvSpPr>
        <p:spPr/>
        <p:txBody>
          <a:bodyPr/>
          <a:lstStyle/>
          <a:p>
            <a:r>
              <a:rPr lang="en-US"/>
              <a:t>© Aviatrix Certified Engineer </a:t>
            </a:r>
          </a:p>
        </p:txBody>
      </p:sp>
    </p:spTree>
    <p:extLst>
      <p:ext uri="{BB962C8B-B14F-4D97-AF65-F5344CB8AC3E}">
        <p14:creationId xmlns:p14="http://schemas.microsoft.com/office/powerpoint/2010/main" val="791288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4BEF7-600E-A3E8-17B7-B9CB77C02FA2}"/>
              </a:ext>
            </a:extLst>
          </p:cNvPr>
          <p:cNvSpPr>
            <a:spLocks noGrp="1"/>
          </p:cNvSpPr>
          <p:nvPr>
            <p:ph type="title"/>
            <p:custDataLst>
              <p:tags r:id="rId1"/>
            </p:custDataLst>
          </p:nvPr>
        </p:nvSpPr>
        <p:spPr/>
        <p:txBody>
          <a:bodyPr/>
          <a:lstStyle/>
          <a:p>
            <a:r>
              <a:rPr lang="en-US"/>
              <a:t>Vendor Integration</a:t>
            </a:r>
          </a:p>
        </p:txBody>
      </p:sp>
      <p:sp>
        <p:nvSpPr>
          <p:cNvPr id="3" name="Content Placeholder 2">
            <a:extLst>
              <a:ext uri="{FF2B5EF4-FFF2-40B4-BE49-F238E27FC236}">
                <a16:creationId xmlns:a16="http://schemas.microsoft.com/office/drawing/2014/main" id="{151CA2A3-D043-773D-4B86-B3C56881DB30}"/>
              </a:ext>
            </a:extLst>
          </p:cNvPr>
          <p:cNvSpPr txBox="1"/>
          <p:nvPr>
            <p:custDataLst>
              <p:tags r:id="rId2"/>
            </p:custDataLst>
          </p:nvPr>
        </p:nvSpPr>
        <p:spPr>
          <a:xfrm>
            <a:off x="-1" y="1006362"/>
            <a:ext cx="12004431" cy="4845275"/>
          </a:xfrm>
          <a:prstGeom prst="rect">
            <a:avLst/>
          </a:prstGeom>
        </p:spPr>
        <p:txBody>
          <a:bodyPr>
            <a:normAutofit/>
          </a:bodyPr>
          <a:lstStyle>
            <a:defPPr>
              <a:defRPr lang="en-US"/>
            </a:defPPr>
            <a:lvl1pPr marL="228600" indent="-228600" algn="l" defTabSz="914400" rtl="0" eaLnBrk="1" latinLnBrk="0" hangingPunct="1">
              <a:lnSpc>
                <a:spcPct val="100000"/>
              </a:lnSpc>
              <a:spcBef>
                <a:spcPts val="600"/>
              </a:spcBef>
              <a:spcAft>
                <a:spcPct val="0"/>
              </a:spcAft>
              <a:buClr>
                <a:schemeClr val="accent1">
                  <a:lumMod val="60000"/>
                  <a:lumOff val="40000"/>
                </a:schemeClr>
              </a:buClr>
              <a:buSzPct val="84000"/>
              <a:buFont typeface="Arial" panose="020B0604020202020204" pitchFamily="34" charset="0"/>
              <a:buChar char="•"/>
              <a:defRPr sz="2400" b="0" i="0" kern="1200">
                <a:solidFill>
                  <a:schemeClr val="tx1"/>
                </a:solidFill>
                <a:latin typeface="Calibri" panose="020F0502020204030204" pitchFamily="34" charset="0"/>
                <a:ea typeface="+mn-ea"/>
                <a:cs typeface="+mn-cs"/>
              </a:defRPr>
            </a:lvl1pPr>
            <a:lvl2pPr marL="685800" indent="-228600" algn="l" defTabSz="914400" rtl="0" eaLnBrk="1" latinLnBrk="0" hangingPunct="1">
              <a:lnSpc>
                <a:spcPct val="100000"/>
              </a:lnSpc>
              <a:spcBef>
                <a:spcPts val="600"/>
              </a:spcBef>
              <a:spcAft>
                <a:spcPct val="0"/>
              </a:spcAft>
              <a:buClrTx/>
              <a:buSzPct val="84000"/>
              <a:buFont typeface="Arial" panose="020B0604020202020204" pitchFamily="34" charset="0"/>
              <a:buChar char="•"/>
              <a:defRPr sz="2000" b="0" i="0" kern="1200">
                <a:solidFill>
                  <a:schemeClr val="tx1"/>
                </a:solidFill>
                <a:latin typeface="Calibri" panose="020F0502020204030204" pitchFamily="34" charset="0"/>
                <a:ea typeface="+mn-ea"/>
                <a:cs typeface="+mn-cs"/>
              </a:defRPr>
            </a:lvl2pPr>
            <a:lvl3pPr marL="1143000" indent="-228600" algn="l" defTabSz="914400" rtl="0" eaLnBrk="1" latinLnBrk="0" hangingPunct="1">
              <a:lnSpc>
                <a:spcPct val="100000"/>
              </a:lnSpc>
              <a:spcBef>
                <a:spcPts val="600"/>
              </a:spcBef>
              <a:spcAft>
                <a:spcPct val="0"/>
              </a:spcAft>
              <a:buClrTx/>
              <a:buSzPct val="84000"/>
              <a:buFont typeface="Arial" panose="020B0604020202020204" pitchFamily="34" charset="0"/>
              <a:buChar char="•"/>
              <a:defRPr sz="1800" b="0" i="0" kern="1200">
                <a:solidFill>
                  <a:schemeClr val="tx1"/>
                </a:solidFill>
                <a:latin typeface="Calibri" panose="020F0502020204030204" pitchFamily="34" charset="0"/>
                <a:ea typeface="+mn-ea"/>
                <a:cs typeface="+mn-cs"/>
              </a:defRPr>
            </a:lvl3pPr>
            <a:lvl4pPr marL="1600200" indent="-228600" algn="l" defTabSz="914400" rtl="0" eaLnBrk="1" latinLnBrk="0" hangingPunct="1">
              <a:lnSpc>
                <a:spcPct val="100000"/>
              </a:lnSpc>
              <a:spcBef>
                <a:spcPts val="600"/>
              </a:spcBef>
              <a:spcAft>
                <a:spcPct val="0"/>
              </a:spcAft>
              <a:buClrTx/>
              <a:buSzPct val="84000"/>
              <a:buFont typeface="Arial" panose="020B0604020202020204" pitchFamily="34" charset="0"/>
              <a:buChar char="•"/>
              <a:defRPr sz="1600" b="0" i="0" kern="1200">
                <a:solidFill>
                  <a:schemeClr val="tx1"/>
                </a:solidFill>
                <a:latin typeface="Calibri" panose="020F0502020204030204" pitchFamily="34" charset="0"/>
                <a:ea typeface="+mn-ea"/>
                <a:cs typeface="+mn-cs"/>
              </a:defRPr>
            </a:lvl4pPr>
            <a:lvl5pPr marL="2057400" indent="-228600" algn="l" defTabSz="914400" rtl="0" eaLnBrk="1" latinLnBrk="0" hangingPunct="1">
              <a:lnSpc>
                <a:spcPct val="100000"/>
              </a:lnSpc>
              <a:spcBef>
                <a:spcPts val="600"/>
              </a:spcBef>
              <a:spcAft>
                <a:spcPct val="0"/>
              </a:spcAft>
              <a:buClrTx/>
              <a:buSzPct val="84000"/>
              <a:buFont typeface="Arial" panose="020B0604020202020204" pitchFamily="34" charset="0"/>
              <a:buChar char="•"/>
              <a:defRPr sz="1600" b="0" i="0" kern="1200">
                <a:solidFill>
                  <a:schemeClr val="tx1"/>
                </a:solidFill>
                <a:latin typeface="Calibri" panose="020F0502020204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dk1"/>
              </a:buClr>
            </a:pPr>
            <a:r>
              <a:rPr lang="en-GB"/>
              <a:t>The Vendor Integration function allows the Controller to log into a firewall or firewall manager and </a:t>
            </a:r>
            <a:r>
              <a:rPr lang="en-GB" u="sng"/>
              <a:t>change the route table on the firewall to program the routing for FireNet</a:t>
            </a:r>
            <a:r>
              <a:rPr lang="en-GB"/>
              <a:t>, or to change routing if a gateway in FireNet fails. </a:t>
            </a:r>
          </a:p>
          <a:p>
            <a:pPr>
              <a:buClr>
                <a:schemeClr val="dk1"/>
              </a:buClr>
            </a:pPr>
            <a:r>
              <a:rPr lang="en-GB"/>
              <a:t>Vendor Integration allows to configure the </a:t>
            </a:r>
            <a:r>
              <a:rPr lang="en-GB" b="1"/>
              <a:t>RFC 1918 routes </a:t>
            </a:r>
            <a:r>
              <a:rPr lang="en-GB"/>
              <a:t>and </a:t>
            </a:r>
            <a:r>
              <a:rPr lang="en-GB" b="1"/>
              <a:t>non-RFC 1918 routes </a:t>
            </a:r>
            <a:r>
              <a:rPr lang="en-GB"/>
              <a:t>on the Vendor’s firewall instance</a:t>
            </a:r>
            <a:endParaRPr lang="en-US"/>
          </a:p>
        </p:txBody>
      </p:sp>
      <p:pic>
        <p:nvPicPr>
          <p:cNvPr id="5" name="Picture 4" descr="A screenshot of a computer&#10;&#10;Description automatically generated">
            <a:extLst>
              <a:ext uri="{FF2B5EF4-FFF2-40B4-BE49-F238E27FC236}">
                <a16:creationId xmlns:a16="http://schemas.microsoft.com/office/drawing/2014/main" id="{88EAF6BA-E3A6-FC43-5440-C74F988EE855}"/>
              </a:ext>
            </a:extLst>
          </p:cNvPr>
          <p:cNvPicPr>
            <a:picLocks noChangeAspect="1"/>
          </p:cNvPicPr>
          <p:nvPr>
            <p:custDataLst>
              <p:tags r:id="rId3"/>
            </p:custDataLst>
          </p:nvPr>
        </p:nvPicPr>
        <p:blipFill>
          <a:blip r:embed="rId7">
            <a:extLst>
              <a:ext uri="{28A0092B-C50C-407E-A947-70E740481C1C}">
                <a14:useLocalDpi xmlns:a14="http://schemas.microsoft.com/office/drawing/2010/main" val="0"/>
              </a:ext>
            </a:extLst>
          </a:blip>
          <a:stretch>
            <a:fillRect/>
          </a:stretch>
        </p:blipFill>
        <p:spPr>
          <a:xfrm>
            <a:off x="5144583" y="3127663"/>
            <a:ext cx="7047417" cy="2944935"/>
          </a:xfrm>
          <a:prstGeom prst="rect">
            <a:avLst/>
          </a:prstGeom>
          <a:effectLst>
            <a:innerShdw blurRad="114300">
              <a:prstClr val="black"/>
            </a:innerShdw>
          </a:effectLst>
        </p:spPr>
      </p:pic>
      <p:pic>
        <p:nvPicPr>
          <p:cNvPr id="8" name="Picture 7" descr="A screenshot of a computer&#10;&#10;Description automatically generated">
            <a:extLst>
              <a:ext uri="{FF2B5EF4-FFF2-40B4-BE49-F238E27FC236}">
                <a16:creationId xmlns:a16="http://schemas.microsoft.com/office/drawing/2014/main" id="{8CCB9FDD-3121-D099-0856-995327C2257F}"/>
              </a:ext>
            </a:extLst>
          </p:cNvPr>
          <p:cNvPicPr>
            <a:picLocks noChangeAspect="1"/>
          </p:cNvPicPr>
          <p:nvPr>
            <p:custDataLst>
              <p:tags r:id="rId4"/>
            </p:custDataLst>
          </p:nvPr>
        </p:nvPicPr>
        <p:blipFill>
          <a:blip r:embed="rId8">
            <a:extLst>
              <a:ext uri="{28A0092B-C50C-407E-A947-70E740481C1C}">
                <a14:useLocalDpi xmlns:a14="http://schemas.microsoft.com/office/drawing/2010/main" val="0"/>
              </a:ext>
            </a:extLst>
          </a:blip>
          <a:stretch>
            <a:fillRect/>
          </a:stretch>
        </p:blipFill>
        <p:spPr>
          <a:xfrm>
            <a:off x="586506" y="3127663"/>
            <a:ext cx="4384079" cy="3273248"/>
          </a:xfrm>
          <a:prstGeom prst="rect">
            <a:avLst/>
          </a:prstGeom>
          <a:effectLst>
            <a:innerShdw blurRad="114300">
              <a:prstClr val="black"/>
            </a:innerShdw>
          </a:effectLst>
        </p:spPr>
      </p:pic>
      <p:sp>
        <p:nvSpPr>
          <p:cNvPr id="9" name="Slide Number Placeholder 2"/>
          <p:cNvSpPr>
            <a:spLocks noGrp="1"/>
          </p:cNvSpPr>
          <p:nvPr>
            <p:ph type="sldNum" sz="quarter" idx="10"/>
          </p:nvPr>
        </p:nvSpPr>
        <p:spPr/>
        <p:txBody>
          <a:bodyPr wrap="none">
            <a:noAutofit/>
          </a:bodyPr>
          <a:lstStyle/>
          <a:p>
            <a:fld id="{5FEA8456-0F47-48D9-B583-91FB4FBA5828}" type="slidenum">
              <a:rPr lang="en-US" smtClean="0"/>
              <a:t>13</a:t>
            </a:fld>
            <a:endParaRPr lang="en-US"/>
          </a:p>
        </p:txBody>
      </p:sp>
      <p:sp>
        <p:nvSpPr>
          <p:cNvPr id="10" name="Footer Placeholder 3"/>
          <p:cNvSpPr>
            <a:spLocks noGrp="1"/>
          </p:cNvSpPr>
          <p:nvPr>
            <p:ph type="ftr" sz="quarter" idx="11"/>
          </p:nvPr>
        </p:nvSpPr>
        <p:spPr/>
        <p:txBody>
          <a:bodyPr/>
          <a:lstStyle/>
          <a:p>
            <a:r>
              <a:rPr lang="en-US"/>
              <a:t>© Aviatrix Certified Engineer </a:t>
            </a:r>
          </a:p>
        </p:txBody>
      </p:sp>
    </p:spTree>
    <p:extLst>
      <p:ext uri="{BB962C8B-B14F-4D97-AF65-F5344CB8AC3E}">
        <p14:creationId xmlns:p14="http://schemas.microsoft.com/office/powerpoint/2010/main" val="2346971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4BEF7-600E-A3E8-17B7-B9CB77C02FA2}"/>
              </a:ext>
            </a:extLst>
          </p:cNvPr>
          <p:cNvSpPr>
            <a:spLocks noGrp="1"/>
          </p:cNvSpPr>
          <p:nvPr>
            <p:ph type="title"/>
            <p:custDataLst>
              <p:tags r:id="rId1"/>
            </p:custDataLst>
          </p:nvPr>
        </p:nvSpPr>
        <p:spPr/>
        <p:txBody>
          <a:bodyPr/>
          <a:lstStyle/>
          <a:p>
            <a:r>
              <a:rPr lang="en-US" dirty="0">
                <a:latin typeface="Calibri"/>
                <a:cs typeface="Calibri"/>
              </a:rPr>
              <a:t>Information to Collect / Checklist</a:t>
            </a:r>
          </a:p>
        </p:txBody>
      </p:sp>
      <p:sp>
        <p:nvSpPr>
          <p:cNvPr id="3" name="Content Placeholder 2">
            <a:extLst>
              <a:ext uri="{FF2B5EF4-FFF2-40B4-BE49-F238E27FC236}">
                <a16:creationId xmlns:a16="http://schemas.microsoft.com/office/drawing/2014/main" id="{151CA2A3-D043-773D-4B86-B3C56881DB30}"/>
              </a:ext>
            </a:extLst>
          </p:cNvPr>
          <p:cNvSpPr txBox="1"/>
          <p:nvPr>
            <p:custDataLst>
              <p:tags r:id="rId2"/>
            </p:custDataLst>
          </p:nvPr>
        </p:nvSpPr>
        <p:spPr>
          <a:xfrm>
            <a:off x="0" y="2211459"/>
            <a:ext cx="8315864" cy="4502150"/>
          </a:xfrm>
          <a:prstGeom prst="rect">
            <a:avLst/>
          </a:prstGeom>
        </p:spPr>
        <p:txBody>
          <a:bodyPr>
            <a:normAutofit fontScale="92500"/>
          </a:bodyPr>
          <a:lstStyle>
            <a:defPPr>
              <a:defRPr lang="en-US"/>
            </a:defPPr>
            <a:lvl1pPr marL="228600" indent="-228600" algn="l" defTabSz="914400" rtl="0" eaLnBrk="1" latinLnBrk="0" hangingPunct="1">
              <a:lnSpc>
                <a:spcPct val="100000"/>
              </a:lnSpc>
              <a:spcBef>
                <a:spcPts val="600"/>
              </a:spcBef>
              <a:spcAft>
                <a:spcPct val="0"/>
              </a:spcAft>
              <a:buClr>
                <a:schemeClr val="accent1">
                  <a:lumMod val="60000"/>
                  <a:lumOff val="40000"/>
                </a:schemeClr>
              </a:buClr>
              <a:buSzPct val="84000"/>
              <a:buFont typeface="Arial" panose="020B0604020202020204" pitchFamily="34" charset="0"/>
              <a:buChar char="•"/>
              <a:defRPr sz="2400" b="0" i="0" kern="1200">
                <a:solidFill>
                  <a:schemeClr val="tx1"/>
                </a:solidFill>
                <a:latin typeface="Calibri" panose="020F0502020204030204" pitchFamily="34" charset="0"/>
                <a:ea typeface="+mn-ea"/>
                <a:cs typeface="+mn-cs"/>
              </a:defRPr>
            </a:lvl1pPr>
            <a:lvl2pPr marL="685800" indent="-228600" algn="l" defTabSz="914400" rtl="0" eaLnBrk="1" latinLnBrk="0" hangingPunct="1">
              <a:lnSpc>
                <a:spcPct val="100000"/>
              </a:lnSpc>
              <a:spcBef>
                <a:spcPts val="600"/>
              </a:spcBef>
              <a:spcAft>
                <a:spcPct val="0"/>
              </a:spcAft>
              <a:buClrTx/>
              <a:buSzPct val="84000"/>
              <a:buFont typeface="Arial" panose="020B0604020202020204" pitchFamily="34" charset="0"/>
              <a:buChar char="•"/>
              <a:defRPr sz="2000" b="0" i="0" kern="1200">
                <a:solidFill>
                  <a:schemeClr val="tx1"/>
                </a:solidFill>
                <a:latin typeface="Calibri" panose="020F0502020204030204" pitchFamily="34" charset="0"/>
                <a:ea typeface="+mn-ea"/>
                <a:cs typeface="+mn-cs"/>
              </a:defRPr>
            </a:lvl2pPr>
            <a:lvl3pPr marL="1143000" indent="-228600" algn="l" defTabSz="914400" rtl="0" eaLnBrk="1" latinLnBrk="0" hangingPunct="1">
              <a:lnSpc>
                <a:spcPct val="100000"/>
              </a:lnSpc>
              <a:spcBef>
                <a:spcPts val="600"/>
              </a:spcBef>
              <a:spcAft>
                <a:spcPct val="0"/>
              </a:spcAft>
              <a:buClrTx/>
              <a:buSzPct val="84000"/>
              <a:buFont typeface="Arial" panose="020B0604020202020204" pitchFamily="34" charset="0"/>
              <a:buChar char="•"/>
              <a:defRPr sz="1800" b="0" i="0" kern="1200">
                <a:solidFill>
                  <a:schemeClr val="tx1"/>
                </a:solidFill>
                <a:latin typeface="Calibri" panose="020F0502020204030204" pitchFamily="34" charset="0"/>
                <a:ea typeface="+mn-ea"/>
                <a:cs typeface="+mn-cs"/>
              </a:defRPr>
            </a:lvl3pPr>
            <a:lvl4pPr marL="1600200" indent="-228600" algn="l" defTabSz="914400" rtl="0" eaLnBrk="1" latinLnBrk="0" hangingPunct="1">
              <a:lnSpc>
                <a:spcPct val="100000"/>
              </a:lnSpc>
              <a:spcBef>
                <a:spcPts val="600"/>
              </a:spcBef>
              <a:spcAft>
                <a:spcPct val="0"/>
              </a:spcAft>
              <a:buClrTx/>
              <a:buSzPct val="84000"/>
              <a:buFont typeface="Arial" panose="020B0604020202020204" pitchFamily="34" charset="0"/>
              <a:buChar char="•"/>
              <a:defRPr sz="1600" b="0" i="0" kern="1200">
                <a:solidFill>
                  <a:schemeClr val="tx1"/>
                </a:solidFill>
                <a:latin typeface="Calibri" panose="020F0502020204030204" pitchFamily="34" charset="0"/>
                <a:ea typeface="+mn-ea"/>
                <a:cs typeface="+mn-cs"/>
              </a:defRPr>
            </a:lvl4pPr>
            <a:lvl5pPr marL="2057400" indent="-228600" algn="l" defTabSz="914400" rtl="0" eaLnBrk="1" latinLnBrk="0" hangingPunct="1">
              <a:lnSpc>
                <a:spcPct val="100000"/>
              </a:lnSpc>
              <a:spcBef>
                <a:spcPts val="600"/>
              </a:spcBef>
              <a:spcAft>
                <a:spcPct val="0"/>
              </a:spcAft>
              <a:buClrTx/>
              <a:buSzPct val="84000"/>
              <a:buFont typeface="Arial" panose="020B0604020202020204" pitchFamily="34" charset="0"/>
              <a:buChar char="•"/>
              <a:defRPr sz="1600" b="0" i="0" kern="1200">
                <a:solidFill>
                  <a:schemeClr val="tx1"/>
                </a:solidFill>
                <a:latin typeface="Calibri" panose="020F0502020204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dk1"/>
              </a:buClr>
            </a:pPr>
            <a:r>
              <a:rPr lang="en-US"/>
              <a:t>Make sure Aviatrix sees the FW as “healthy” </a:t>
            </a:r>
          </a:p>
          <a:p>
            <a:pPr lvl="1"/>
            <a:r>
              <a:rPr lang="en-US"/>
              <a:t>For Ingress: Check if any native LB deployed in front of the FWs is also configured correctly</a:t>
            </a:r>
          </a:p>
          <a:p>
            <a:pPr>
              <a:buClr>
                <a:schemeClr val="dk1"/>
              </a:buClr>
            </a:pPr>
            <a:r>
              <a:rPr lang="en-US"/>
              <a:t>Vendor Integration: make sure the controller can reach the FW </a:t>
            </a:r>
          </a:p>
          <a:p>
            <a:pPr lvl="1"/>
            <a:r>
              <a:rPr lang="en-US"/>
              <a:t>Nothing preventing the communication, NACLs, NSGs, SLs, etc.</a:t>
            </a:r>
          </a:p>
          <a:p>
            <a:pPr>
              <a:buClr>
                <a:schemeClr val="dk1"/>
              </a:buClr>
            </a:pPr>
            <a:r>
              <a:rPr lang="en-US"/>
              <a:t>Make sure there are no “uncommitted” pending changes on the FW</a:t>
            </a:r>
          </a:p>
          <a:p>
            <a:pPr>
              <a:buClr>
                <a:schemeClr val="dk1"/>
              </a:buClr>
            </a:pPr>
            <a:r>
              <a:rPr lang="en-US"/>
              <a:t>Make sure your Network Domain/Spoke is configured for inspection</a:t>
            </a:r>
          </a:p>
          <a:p>
            <a:pPr>
              <a:buClr>
                <a:schemeClr val="dk1"/>
              </a:buClr>
            </a:pPr>
            <a:r>
              <a:rPr lang="en-US"/>
              <a:t>Make sure Connected Transit is enabled (if necessary)</a:t>
            </a:r>
          </a:p>
          <a:p>
            <a:pPr>
              <a:buClr>
                <a:schemeClr val="dk1"/>
              </a:buClr>
            </a:pPr>
            <a:r>
              <a:rPr lang="en-US"/>
              <a:t>Make sure your Spoke is attached to Transit</a:t>
            </a:r>
          </a:p>
          <a:p>
            <a:pPr>
              <a:buClr>
                <a:schemeClr val="dk1"/>
              </a:buClr>
            </a:pPr>
            <a:r>
              <a:rPr lang="en-US"/>
              <a:t>Verify Spoke and Transit GW routes in MULTI-CLOUD TRANSIT &gt; List &gt; Details</a:t>
            </a:r>
          </a:p>
        </p:txBody>
      </p:sp>
      <p:pic>
        <p:nvPicPr>
          <p:cNvPr id="8" name="Picture 7" descr="A screenshot of a phone&#10;&#10;Description automatically generated">
            <a:extLst>
              <a:ext uri="{FF2B5EF4-FFF2-40B4-BE49-F238E27FC236}">
                <a16:creationId xmlns:a16="http://schemas.microsoft.com/office/drawing/2014/main" id="{7C6FC9B2-D9BE-F3AE-8B81-BB8CCE45C639}"/>
              </a:ext>
            </a:extLst>
          </p:cNvPr>
          <p:cNvPicPr>
            <a:picLocks noChangeAspect="1"/>
          </p:cNvPicPr>
          <p:nvPr>
            <p:custDataLst>
              <p:tags r:id="rId3"/>
            </p:custDataLst>
          </p:nvPr>
        </p:nvPicPr>
        <p:blipFill>
          <a:blip r:embed="rId7">
            <a:extLst>
              <a:ext uri="{28A0092B-C50C-407E-A947-70E740481C1C}">
                <a14:useLocalDpi xmlns:a14="http://schemas.microsoft.com/office/drawing/2010/main" val="0"/>
              </a:ext>
            </a:extLst>
          </a:blip>
          <a:stretch>
            <a:fillRect/>
          </a:stretch>
        </p:blipFill>
        <p:spPr>
          <a:xfrm>
            <a:off x="726393" y="859557"/>
            <a:ext cx="9506309" cy="1356402"/>
          </a:xfrm>
          <a:prstGeom prst="rect">
            <a:avLst/>
          </a:prstGeom>
          <a:effectLst>
            <a:innerShdw blurRad="114300">
              <a:prstClr val="black"/>
            </a:innerShdw>
          </a:effectLst>
        </p:spPr>
      </p:pic>
      <p:pic>
        <p:nvPicPr>
          <p:cNvPr id="10" name="Picture 9" descr="A screenshot of a computer&#10;&#10;Description automatically generated">
            <a:extLst>
              <a:ext uri="{FF2B5EF4-FFF2-40B4-BE49-F238E27FC236}">
                <a16:creationId xmlns:a16="http://schemas.microsoft.com/office/drawing/2014/main" id="{F2762EE1-9CAF-4B6F-37D2-AD29477DD334}"/>
              </a:ext>
            </a:extLst>
          </p:cNvPr>
          <p:cNvPicPr>
            <a:picLocks noChangeAspect="1"/>
          </p:cNvPicPr>
          <p:nvPr>
            <p:custDataLst>
              <p:tags r:id="rId4"/>
            </p:custDataLst>
          </p:nvPr>
        </p:nvPicPr>
        <p:blipFill>
          <a:blip r:embed="rId8">
            <a:extLst>
              <a:ext uri="{28A0092B-C50C-407E-A947-70E740481C1C}">
                <a14:useLocalDpi xmlns:a14="http://schemas.microsoft.com/office/drawing/2010/main" val="0"/>
              </a:ext>
            </a:extLst>
          </a:blip>
          <a:stretch>
            <a:fillRect/>
          </a:stretch>
        </p:blipFill>
        <p:spPr>
          <a:xfrm>
            <a:off x="8152608" y="2760453"/>
            <a:ext cx="3931995" cy="2116371"/>
          </a:xfrm>
          <a:prstGeom prst="rect">
            <a:avLst/>
          </a:prstGeom>
          <a:effectLst>
            <a:innerShdw blurRad="114300">
              <a:prstClr val="black"/>
            </a:innerShdw>
          </a:effectLst>
        </p:spPr>
      </p:pic>
      <p:sp>
        <p:nvSpPr>
          <p:cNvPr id="11" name="Slide Number Placeholder 2"/>
          <p:cNvSpPr>
            <a:spLocks noGrp="1"/>
          </p:cNvSpPr>
          <p:nvPr>
            <p:ph type="sldNum" sz="quarter" idx="10"/>
          </p:nvPr>
        </p:nvSpPr>
        <p:spPr/>
        <p:txBody>
          <a:bodyPr wrap="none">
            <a:noAutofit/>
          </a:bodyPr>
          <a:lstStyle/>
          <a:p>
            <a:fld id="{6EE3D955-975B-4D79-A245-8AD261994101}" type="slidenum">
              <a:rPr lang="en-US" smtClean="0"/>
              <a:t>14</a:t>
            </a:fld>
            <a:endParaRPr lang="en-US"/>
          </a:p>
        </p:txBody>
      </p:sp>
      <p:sp>
        <p:nvSpPr>
          <p:cNvPr id="12" name="Footer Placeholder 3"/>
          <p:cNvSpPr>
            <a:spLocks noGrp="1"/>
          </p:cNvSpPr>
          <p:nvPr>
            <p:ph type="ftr" sz="quarter" idx="11"/>
          </p:nvPr>
        </p:nvSpPr>
        <p:spPr/>
        <p:txBody>
          <a:bodyPr/>
          <a:lstStyle/>
          <a:p>
            <a:r>
              <a:rPr lang="en-US"/>
              <a:t>© Aviatrix Certified Engineer </a:t>
            </a:r>
          </a:p>
        </p:txBody>
      </p:sp>
    </p:spTree>
    <p:extLst>
      <p:ext uri="{BB962C8B-B14F-4D97-AF65-F5344CB8AC3E}">
        <p14:creationId xmlns:p14="http://schemas.microsoft.com/office/powerpoint/2010/main" val="2152104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descr="A screen shot of a computer&#10;&#10;Description automatically generated">
            <a:extLst>
              <a:ext uri="{FF2B5EF4-FFF2-40B4-BE49-F238E27FC236}">
                <a16:creationId xmlns:a16="http://schemas.microsoft.com/office/drawing/2014/main" id="{3647CCB8-4B45-ADD5-96F4-F8969B20A134}"/>
              </a:ext>
            </a:extLst>
          </p:cNvPr>
          <p:cNvPicPr>
            <a:picLocks noChangeAspect="1"/>
          </p:cNvPicPr>
          <p:nvPr>
            <p:custDataLst>
              <p:tags r:id="rId1"/>
            </p:custDataLst>
          </p:nvPr>
        </p:nvPicPr>
        <p:blipFill>
          <a:blip r:embed="rId10">
            <a:extLst>
              <a:ext uri="{28A0092B-C50C-407E-A947-70E740481C1C}">
                <a14:useLocalDpi xmlns:a14="http://schemas.microsoft.com/office/drawing/2010/main" val="0"/>
              </a:ext>
            </a:extLst>
          </a:blip>
          <a:stretch>
            <a:fillRect/>
          </a:stretch>
        </p:blipFill>
        <p:spPr>
          <a:xfrm>
            <a:off x="6660574" y="976844"/>
            <a:ext cx="4749800" cy="1244600"/>
          </a:xfrm>
          <a:prstGeom prst="rect">
            <a:avLst/>
          </a:prstGeom>
        </p:spPr>
      </p:pic>
      <p:sp>
        <p:nvSpPr>
          <p:cNvPr id="8" name="Title 9">
            <a:extLst>
              <a:ext uri="{FF2B5EF4-FFF2-40B4-BE49-F238E27FC236}">
                <a16:creationId xmlns:a16="http://schemas.microsoft.com/office/drawing/2014/main" id="{959757BF-F430-845D-2BDF-9334EA3BAB05}"/>
              </a:ext>
            </a:extLst>
          </p:cNvPr>
          <p:cNvSpPr>
            <a:spLocks noGrp="1"/>
          </p:cNvSpPr>
          <p:nvPr>
            <p:ph type="title"/>
            <p:custDataLst>
              <p:tags r:id="rId2"/>
            </p:custDataLst>
          </p:nvPr>
        </p:nvSpPr>
        <p:spPr/>
        <p:txBody>
          <a:bodyPr/>
          <a:lstStyle/>
          <a:p>
            <a:r>
              <a:rPr lang="en-NZ"/>
              <a:t>Information to Collect - Checklist for the Support Team</a:t>
            </a:r>
          </a:p>
        </p:txBody>
      </p:sp>
      <p:sp>
        <p:nvSpPr>
          <p:cNvPr id="9" name="Content Placeholder 2">
            <a:extLst>
              <a:ext uri="{FF2B5EF4-FFF2-40B4-BE49-F238E27FC236}">
                <a16:creationId xmlns:a16="http://schemas.microsoft.com/office/drawing/2014/main" id="{BFC64EC0-4C2D-8816-7B20-55CF43851664}"/>
              </a:ext>
            </a:extLst>
          </p:cNvPr>
          <p:cNvSpPr txBox="1"/>
          <p:nvPr>
            <p:custDataLst>
              <p:tags r:id="rId3"/>
            </p:custDataLst>
          </p:nvPr>
        </p:nvSpPr>
        <p:spPr>
          <a:xfrm>
            <a:off x="555850" y="1376977"/>
            <a:ext cx="10694082" cy="4502150"/>
          </a:xfrm>
          <a:prstGeom prst="rect">
            <a:avLst/>
          </a:prstGeom>
        </p:spPr>
        <p:txBody>
          <a:bodyPr>
            <a:normAutofit/>
          </a:bodyPr>
          <a:lstStyle>
            <a:defPPr>
              <a:defRPr lang="en-US"/>
            </a:defPPr>
            <a:lvl1pPr marL="228600" indent="-228600" algn="l" defTabSz="914400" rtl="0" eaLnBrk="1" latinLnBrk="0" hangingPunct="1">
              <a:lnSpc>
                <a:spcPct val="100000"/>
              </a:lnSpc>
              <a:spcBef>
                <a:spcPts val="600"/>
              </a:spcBef>
              <a:spcAft>
                <a:spcPct val="0"/>
              </a:spcAft>
              <a:buClr>
                <a:schemeClr val="accent1">
                  <a:lumMod val="60000"/>
                  <a:lumOff val="40000"/>
                </a:schemeClr>
              </a:buClr>
              <a:buSzPct val="84000"/>
              <a:buFont typeface="Arial" panose="020B0604020202020204" pitchFamily="34" charset="0"/>
              <a:buChar char="•"/>
              <a:defRPr sz="2400" b="0" i="0" kern="1200">
                <a:solidFill>
                  <a:schemeClr val="tx1"/>
                </a:solidFill>
                <a:latin typeface="Calibri" panose="020F0502020204030204" pitchFamily="34" charset="0"/>
                <a:ea typeface="+mn-ea"/>
                <a:cs typeface="+mn-cs"/>
              </a:defRPr>
            </a:lvl1pPr>
            <a:lvl2pPr marL="685800" indent="-228600" algn="l" defTabSz="914400" rtl="0" eaLnBrk="1" latinLnBrk="0" hangingPunct="1">
              <a:lnSpc>
                <a:spcPct val="100000"/>
              </a:lnSpc>
              <a:spcBef>
                <a:spcPts val="600"/>
              </a:spcBef>
              <a:spcAft>
                <a:spcPct val="0"/>
              </a:spcAft>
              <a:buClrTx/>
              <a:buSzPct val="84000"/>
              <a:buFont typeface="Arial" panose="020B0604020202020204" pitchFamily="34" charset="0"/>
              <a:buChar char="•"/>
              <a:defRPr sz="2000" b="0" i="0" kern="1200">
                <a:solidFill>
                  <a:schemeClr val="tx1"/>
                </a:solidFill>
                <a:latin typeface="Calibri" panose="020F0502020204030204" pitchFamily="34" charset="0"/>
                <a:ea typeface="+mn-ea"/>
                <a:cs typeface="+mn-cs"/>
              </a:defRPr>
            </a:lvl2pPr>
            <a:lvl3pPr marL="1143000" indent="-228600" algn="l" defTabSz="914400" rtl="0" eaLnBrk="1" latinLnBrk="0" hangingPunct="1">
              <a:lnSpc>
                <a:spcPct val="100000"/>
              </a:lnSpc>
              <a:spcBef>
                <a:spcPts val="600"/>
              </a:spcBef>
              <a:spcAft>
                <a:spcPct val="0"/>
              </a:spcAft>
              <a:buClrTx/>
              <a:buSzPct val="84000"/>
              <a:buFont typeface="Arial" panose="020B0604020202020204" pitchFamily="34" charset="0"/>
              <a:buChar char="•"/>
              <a:defRPr sz="1800" b="0" i="0" kern="1200">
                <a:solidFill>
                  <a:schemeClr val="tx1"/>
                </a:solidFill>
                <a:latin typeface="Calibri" panose="020F0502020204030204" pitchFamily="34" charset="0"/>
                <a:ea typeface="+mn-ea"/>
                <a:cs typeface="+mn-cs"/>
              </a:defRPr>
            </a:lvl3pPr>
            <a:lvl4pPr marL="1600200" indent="-228600" algn="l" defTabSz="914400" rtl="0" eaLnBrk="1" latinLnBrk="0" hangingPunct="1">
              <a:lnSpc>
                <a:spcPct val="100000"/>
              </a:lnSpc>
              <a:spcBef>
                <a:spcPts val="600"/>
              </a:spcBef>
              <a:spcAft>
                <a:spcPct val="0"/>
              </a:spcAft>
              <a:buClrTx/>
              <a:buSzPct val="84000"/>
              <a:buFont typeface="Arial" panose="020B0604020202020204" pitchFamily="34" charset="0"/>
              <a:buChar char="•"/>
              <a:defRPr sz="1600" b="0" i="0" kern="1200">
                <a:solidFill>
                  <a:schemeClr val="tx1"/>
                </a:solidFill>
                <a:latin typeface="Calibri" panose="020F0502020204030204" pitchFamily="34" charset="0"/>
                <a:ea typeface="+mn-ea"/>
                <a:cs typeface="+mn-cs"/>
              </a:defRPr>
            </a:lvl4pPr>
            <a:lvl5pPr marL="2057400" indent="-228600" algn="l" defTabSz="914400" rtl="0" eaLnBrk="1" latinLnBrk="0" hangingPunct="1">
              <a:lnSpc>
                <a:spcPct val="100000"/>
              </a:lnSpc>
              <a:spcBef>
                <a:spcPts val="600"/>
              </a:spcBef>
              <a:spcAft>
                <a:spcPct val="0"/>
              </a:spcAft>
              <a:buClrTx/>
              <a:buSzPct val="84000"/>
              <a:buFont typeface="Arial" panose="020B0604020202020204" pitchFamily="34" charset="0"/>
              <a:buChar char="•"/>
              <a:defRPr sz="1600" b="0" i="0" kern="1200">
                <a:solidFill>
                  <a:schemeClr val="tx1"/>
                </a:solidFill>
                <a:latin typeface="Calibri" panose="020F0502020204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dk1"/>
              </a:buClr>
            </a:pPr>
            <a:r>
              <a:rPr lang="en-US" sz="2000"/>
              <a:t>Aviatrix Controller version</a:t>
            </a:r>
          </a:p>
          <a:p>
            <a:pPr>
              <a:buClr>
                <a:schemeClr val="dk1"/>
              </a:buClr>
            </a:pPr>
            <a:r>
              <a:rPr lang="en-US" sz="2000"/>
              <a:t>Firewall Vendor</a:t>
            </a:r>
          </a:p>
          <a:p>
            <a:pPr>
              <a:buClr>
                <a:schemeClr val="dk1"/>
              </a:buClr>
            </a:pPr>
            <a:r>
              <a:rPr lang="en-US" sz="2000"/>
              <a:t>Transit FireNet: Inspection Policy </a:t>
            </a:r>
          </a:p>
          <a:p>
            <a:pPr lvl="1"/>
            <a:r>
              <a:rPr lang="en-US"/>
              <a:t>Is the Spoke VPC/VNet supposed to be Inspected at all?</a:t>
            </a:r>
          </a:p>
          <a:p>
            <a:pPr>
              <a:buClr>
                <a:schemeClr val="dk1"/>
              </a:buClr>
            </a:pPr>
            <a:r>
              <a:rPr lang="en-US" sz="2000"/>
              <a:t>E/W Traffic inspection enabled?</a:t>
            </a:r>
          </a:p>
          <a:p>
            <a:pPr>
              <a:buClr>
                <a:schemeClr val="dk1"/>
              </a:buClr>
            </a:pPr>
            <a:r>
              <a:rPr lang="en-US" sz="2000"/>
              <a:t>Egress Traffic inspection enabled?</a:t>
            </a:r>
          </a:p>
          <a:p>
            <a:pPr>
              <a:buClr>
                <a:schemeClr val="dk1"/>
              </a:buClr>
            </a:pPr>
            <a:r>
              <a:rPr lang="en-US" sz="2000"/>
              <a:t>Ingress Traffic enabled and working?</a:t>
            </a:r>
          </a:p>
          <a:p>
            <a:pPr>
              <a:buClr>
                <a:schemeClr val="dk1"/>
              </a:buClr>
            </a:pPr>
            <a:r>
              <a:rPr lang="en-US" sz="2000"/>
              <a:t>Exclude list created for CIDR/IP from being inspected by FireNet?</a:t>
            </a:r>
          </a:p>
          <a:p>
            <a:pPr>
              <a:buClr>
                <a:schemeClr val="dk1"/>
              </a:buClr>
            </a:pPr>
            <a:r>
              <a:rPr lang="en-US" sz="2000"/>
              <a:t>Is there any automation running every day / hour / ?</a:t>
            </a:r>
          </a:p>
          <a:p>
            <a:pPr>
              <a:buClr>
                <a:schemeClr val="dk1"/>
              </a:buClr>
            </a:pPr>
            <a:endParaRPr lang="en-US" sz="2000"/>
          </a:p>
        </p:txBody>
      </p:sp>
      <p:sp>
        <p:nvSpPr>
          <p:cNvPr id="13" name="Rectangle 12">
            <a:extLst>
              <a:ext uri="{FF2B5EF4-FFF2-40B4-BE49-F238E27FC236}">
                <a16:creationId xmlns:a16="http://schemas.microsoft.com/office/drawing/2014/main" id="{7A1CACBB-8647-F03C-079A-090E3C91DFD5}"/>
              </a:ext>
            </a:extLst>
          </p:cNvPr>
          <p:cNvSpPr/>
          <p:nvPr>
            <p:custDataLst>
              <p:tags r:id="rId4"/>
            </p:custDataLst>
          </p:nvPr>
        </p:nvSpPr>
        <p:spPr>
          <a:xfrm flipV="1">
            <a:off x="9571512" y="1781299"/>
            <a:ext cx="1777303" cy="417029"/>
          </a:xfrm>
          <a:prstGeom prst="rect">
            <a:avLst/>
          </a:prstGeom>
          <a:noFill/>
          <a:ln w="28575"/>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914400" rtl="0" eaLnBrk="1" latinLnBrk="0" hangingPunct="1">
              <a:defRPr sz="1800" kern="1200">
                <a:solidFill>
                  <a:srgbClr val="000000"/>
                </a:solidFill>
                <a:latin typeface="Calibri" panose="020F0502020204030204"/>
                <a:ea typeface="+mn-ea"/>
                <a:cs typeface="+mn-cs"/>
              </a:defRPr>
            </a:lvl1pPr>
            <a:lvl2pPr marL="457200" algn="l" defTabSz="914400" rtl="0" eaLnBrk="1" latinLnBrk="0" hangingPunct="1">
              <a:defRPr sz="1800" kern="1200">
                <a:solidFill>
                  <a:srgbClr val="000000"/>
                </a:solidFill>
                <a:latin typeface="Calibri" panose="020F0502020204030204"/>
                <a:ea typeface="+mn-ea"/>
                <a:cs typeface="+mn-cs"/>
              </a:defRPr>
            </a:lvl2pPr>
            <a:lvl3pPr marL="914400" algn="l" defTabSz="914400" rtl="0" eaLnBrk="1" latinLnBrk="0" hangingPunct="1">
              <a:defRPr sz="1800" kern="1200">
                <a:solidFill>
                  <a:srgbClr val="000000"/>
                </a:solidFill>
                <a:latin typeface="Calibri" panose="020F0502020204030204"/>
                <a:ea typeface="+mn-ea"/>
                <a:cs typeface="+mn-cs"/>
              </a:defRPr>
            </a:lvl3pPr>
            <a:lvl4pPr marL="1371600" algn="l" defTabSz="914400" rtl="0" eaLnBrk="1" latinLnBrk="0" hangingPunct="1">
              <a:defRPr sz="1800" kern="1200">
                <a:solidFill>
                  <a:srgbClr val="000000"/>
                </a:solidFill>
                <a:latin typeface="Calibri" panose="020F0502020204030204"/>
                <a:ea typeface="+mn-ea"/>
                <a:cs typeface="+mn-cs"/>
              </a:defRPr>
            </a:lvl4pPr>
            <a:lvl5pPr marL="1828800" algn="l" defTabSz="914400" rtl="0" eaLnBrk="1" latinLnBrk="0" hangingPunct="1">
              <a:defRPr sz="1800" kern="1200">
                <a:solidFill>
                  <a:srgbClr val="000000"/>
                </a:solidFill>
                <a:latin typeface="Calibri" panose="020F0502020204030204"/>
                <a:ea typeface="+mn-ea"/>
                <a:cs typeface="+mn-cs"/>
              </a:defRPr>
            </a:lvl5pPr>
            <a:lvl6pPr marL="2286000" algn="l" defTabSz="914400" rtl="0" eaLnBrk="1" latinLnBrk="0" hangingPunct="1">
              <a:defRPr sz="1800" kern="1200">
                <a:solidFill>
                  <a:srgbClr val="000000"/>
                </a:solidFill>
                <a:latin typeface="Calibri" panose="020F0502020204030204"/>
                <a:ea typeface="+mn-ea"/>
                <a:cs typeface="+mn-cs"/>
              </a:defRPr>
            </a:lvl6pPr>
            <a:lvl7pPr marL="2743200" algn="l" defTabSz="914400" rtl="0" eaLnBrk="1" latinLnBrk="0" hangingPunct="1">
              <a:defRPr sz="1800" kern="1200">
                <a:solidFill>
                  <a:srgbClr val="000000"/>
                </a:solidFill>
                <a:latin typeface="Calibri" panose="020F0502020204030204"/>
                <a:ea typeface="+mn-ea"/>
                <a:cs typeface="+mn-cs"/>
              </a:defRPr>
            </a:lvl7pPr>
            <a:lvl8pPr marL="3200400" algn="l" defTabSz="914400" rtl="0" eaLnBrk="1" latinLnBrk="0" hangingPunct="1">
              <a:defRPr sz="1800" kern="1200">
                <a:solidFill>
                  <a:srgbClr val="000000"/>
                </a:solidFill>
                <a:latin typeface="Calibri" panose="020F0502020204030204"/>
                <a:ea typeface="+mn-ea"/>
                <a:cs typeface="+mn-cs"/>
              </a:defRPr>
            </a:lvl8pPr>
            <a:lvl9pPr marL="3657600" algn="l" defTabSz="914400" rtl="0" eaLnBrk="1" latinLnBrk="0" hangingPunct="1">
              <a:defRPr sz="1800" kern="1200">
                <a:solidFill>
                  <a:srgbClr val="000000"/>
                </a:solidFill>
                <a:latin typeface="Calibri" panose="020F0502020204030204"/>
                <a:ea typeface="+mn-ea"/>
                <a:cs typeface="+mn-cs"/>
              </a:defRPr>
            </a:lvl9pPr>
          </a:lstStyle>
          <a:p>
            <a:pPr algn="ctr"/>
            <a:endParaRPr lang="en-NZ"/>
          </a:p>
        </p:txBody>
      </p:sp>
      <p:pic>
        <p:nvPicPr>
          <p:cNvPr id="6" name="Picture 5" descr="A screenshot of a phone&#10;&#10;Description automatically generated">
            <a:extLst>
              <a:ext uri="{FF2B5EF4-FFF2-40B4-BE49-F238E27FC236}">
                <a16:creationId xmlns:a16="http://schemas.microsoft.com/office/drawing/2014/main" id="{C758D9ED-D284-2938-021A-ADAF795AC498}"/>
              </a:ext>
            </a:extLst>
          </p:cNvPr>
          <p:cNvPicPr>
            <a:picLocks noChangeAspect="1"/>
          </p:cNvPicPr>
          <p:nvPr>
            <p:custDataLst>
              <p:tags r:id="rId5"/>
            </p:custDataLst>
          </p:nvPr>
        </p:nvPicPr>
        <p:blipFill>
          <a:blip r:embed="rId11">
            <a:extLst>
              <a:ext uri="{28A0092B-C50C-407E-A947-70E740481C1C}">
                <a14:useLocalDpi xmlns:a14="http://schemas.microsoft.com/office/drawing/2010/main" val="0"/>
              </a:ext>
            </a:extLst>
          </a:blip>
          <a:stretch>
            <a:fillRect/>
          </a:stretch>
        </p:blipFill>
        <p:spPr>
          <a:xfrm>
            <a:off x="1351673" y="4899751"/>
            <a:ext cx="9057552" cy="1449721"/>
          </a:xfrm>
          <a:prstGeom prst="rect">
            <a:avLst/>
          </a:prstGeom>
          <a:effectLst>
            <a:innerShdw blurRad="114300">
              <a:prstClr val="black"/>
            </a:innerShdw>
          </a:effectLst>
        </p:spPr>
      </p:pic>
      <p:pic>
        <p:nvPicPr>
          <p:cNvPr id="11" name="Picture 10" descr="A screenshot of a phone&#10;&#10;Description automatically generated">
            <a:extLst>
              <a:ext uri="{FF2B5EF4-FFF2-40B4-BE49-F238E27FC236}">
                <a16:creationId xmlns:a16="http://schemas.microsoft.com/office/drawing/2014/main" id="{F009AC7E-5CEE-02E9-A2F1-DE297313BB8D}"/>
              </a:ext>
            </a:extLst>
          </p:cNvPr>
          <p:cNvPicPr>
            <a:picLocks noChangeAspect="1"/>
          </p:cNvPicPr>
          <p:nvPr>
            <p:custDataLst>
              <p:tags r:id="rId6"/>
            </p:custDataLst>
          </p:nvPr>
        </p:nvPicPr>
        <p:blipFill>
          <a:blip r:embed="rId12">
            <a:extLst>
              <a:ext uri="{28A0092B-C50C-407E-A947-70E740481C1C}">
                <a14:useLocalDpi xmlns:a14="http://schemas.microsoft.com/office/drawing/2010/main" val="0"/>
              </a:ext>
            </a:extLst>
          </a:blip>
          <a:stretch>
            <a:fillRect/>
          </a:stretch>
        </p:blipFill>
        <p:spPr>
          <a:xfrm>
            <a:off x="7718160" y="2775463"/>
            <a:ext cx="4153665" cy="1244600"/>
          </a:xfrm>
          <a:prstGeom prst="rect">
            <a:avLst/>
          </a:prstGeom>
          <a:effectLst>
            <a:innerShdw blurRad="114300">
              <a:prstClr val="black"/>
            </a:innerShdw>
          </a:effectLst>
        </p:spPr>
      </p:pic>
      <p:pic>
        <p:nvPicPr>
          <p:cNvPr id="21" name="Picture 20" descr="A screenshot of a phone&#10;&#10;Description automatically generated">
            <a:extLst>
              <a:ext uri="{FF2B5EF4-FFF2-40B4-BE49-F238E27FC236}">
                <a16:creationId xmlns:a16="http://schemas.microsoft.com/office/drawing/2014/main" id="{49665D37-E15F-87C0-9811-EE2D9A565E92}"/>
              </a:ext>
            </a:extLst>
          </p:cNvPr>
          <p:cNvPicPr>
            <a:picLocks noChangeAspect="1"/>
          </p:cNvPicPr>
          <p:nvPr>
            <p:custDataLst>
              <p:tags r:id="rId7"/>
            </p:custDataLst>
          </p:nvPr>
        </p:nvPicPr>
        <p:blipFill>
          <a:blip r:embed="rId13">
            <a:extLst>
              <a:ext uri="{28A0092B-C50C-407E-A947-70E740481C1C}">
                <a14:useLocalDpi xmlns:a14="http://schemas.microsoft.com/office/drawing/2010/main" val="0"/>
              </a:ext>
            </a:extLst>
          </a:blip>
          <a:stretch>
            <a:fillRect/>
          </a:stretch>
        </p:blipFill>
        <p:spPr>
          <a:xfrm>
            <a:off x="4258235" y="928214"/>
            <a:ext cx="2303456" cy="1352029"/>
          </a:xfrm>
          <a:prstGeom prst="rect">
            <a:avLst/>
          </a:prstGeom>
          <a:effectLst>
            <a:innerShdw blurRad="114300">
              <a:prstClr val="black"/>
            </a:innerShdw>
          </a:effectLst>
        </p:spPr>
      </p:pic>
      <p:sp>
        <p:nvSpPr>
          <p:cNvPr id="24" name="Slide Number Placeholder 2"/>
          <p:cNvSpPr>
            <a:spLocks noGrp="1"/>
          </p:cNvSpPr>
          <p:nvPr>
            <p:ph type="sldNum" sz="quarter" idx="10"/>
          </p:nvPr>
        </p:nvSpPr>
        <p:spPr/>
        <p:txBody>
          <a:bodyPr wrap="none">
            <a:noAutofit/>
          </a:bodyPr>
          <a:lstStyle/>
          <a:p>
            <a:fld id="{C0F951AD-FC81-4469-BCAC-24DBE512BF85}" type="slidenum">
              <a:rPr lang="en-US" smtClean="0"/>
              <a:t>15</a:t>
            </a:fld>
            <a:endParaRPr lang="en-US"/>
          </a:p>
        </p:txBody>
      </p:sp>
      <p:sp>
        <p:nvSpPr>
          <p:cNvPr id="25" name="Footer Placeholder 3"/>
          <p:cNvSpPr>
            <a:spLocks noGrp="1"/>
          </p:cNvSpPr>
          <p:nvPr>
            <p:ph type="ftr" sz="quarter" idx="11"/>
          </p:nvPr>
        </p:nvSpPr>
        <p:spPr/>
        <p:txBody>
          <a:bodyPr/>
          <a:lstStyle/>
          <a:p>
            <a:r>
              <a:rPr lang="en-US"/>
              <a:t>© Aviatrix Certified Engineer </a:t>
            </a:r>
          </a:p>
        </p:txBody>
      </p:sp>
    </p:spTree>
    <p:extLst>
      <p:ext uri="{BB962C8B-B14F-4D97-AF65-F5344CB8AC3E}">
        <p14:creationId xmlns:p14="http://schemas.microsoft.com/office/powerpoint/2010/main" val="177822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Next: </a:t>
            </a:r>
            <a:br>
              <a:rPr lang="en-US" dirty="0"/>
            </a:br>
            <a:br>
              <a:rPr lang="en-US" dirty="0"/>
            </a:br>
            <a:r>
              <a:rPr lang="en-US" sz="4000" dirty="0"/>
              <a:t>Lab 3 </a:t>
            </a:r>
            <a:r>
              <a:rPr lang="en-US" sz="4000" dirty="0" err="1"/>
              <a:t>FireNet</a:t>
            </a:r>
            <a:r>
              <a:rPr lang="en-US" sz="4000" dirty="0"/>
              <a:t> - Interface</a:t>
            </a:r>
            <a:br>
              <a:rPr lang="en-US" sz="4000" dirty="0"/>
            </a:br>
            <a:r>
              <a:rPr lang="en-US" sz="4000" dirty="0"/>
              <a:t>Lab 4 </a:t>
            </a:r>
            <a:r>
              <a:rPr lang="en-US" sz="4000" dirty="0" err="1"/>
              <a:t>FireNet</a:t>
            </a:r>
            <a:r>
              <a:rPr lang="en-US" sz="4000" dirty="0"/>
              <a:t> - Routes</a:t>
            </a:r>
            <a:br>
              <a:rPr lang="en-CA" sz="4000" b="0" i="0" u="none" strike="noStrike" dirty="0">
                <a:solidFill>
                  <a:srgbClr val="000000"/>
                </a:solidFill>
                <a:effectLst/>
                <a:latin typeface="Calibri" panose="020F0502020204030204" pitchFamily="34" charset="0"/>
              </a:rPr>
            </a:br>
            <a:endParaRPr lang="en-US" dirty="0"/>
          </a:p>
        </p:txBody>
      </p:sp>
      <p:sp>
        <p:nvSpPr>
          <p:cNvPr id="3" name="Text Placeholder 2">
            <a:extLst>
              <a:ext uri="{FF2B5EF4-FFF2-40B4-BE49-F238E27FC236}">
                <a16:creationId xmlns:a16="http://schemas.microsoft.com/office/drawing/2014/main" id="{D421F6AA-79CB-E060-BD43-276ECD63231D}"/>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279142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B0444-7F10-B5BE-9C3A-2256CDD7EF54}"/>
              </a:ext>
            </a:extLst>
          </p:cNvPr>
          <p:cNvSpPr>
            <a:spLocks noGrp="1"/>
          </p:cNvSpPr>
          <p:nvPr>
            <p:ph type="title"/>
            <p:custDataLst>
              <p:tags r:id="rId1"/>
            </p:custDataLst>
          </p:nvPr>
        </p:nvSpPr>
        <p:spPr/>
        <p:txBody>
          <a:bodyPr>
            <a:normAutofit/>
          </a:bodyPr>
          <a:lstStyle/>
          <a:p>
            <a:r>
              <a:rPr lang="en-US"/>
              <a:t>Aviatrix Transit Firewall Network (FireNet)</a:t>
            </a:r>
          </a:p>
        </p:txBody>
      </p:sp>
      <p:sp>
        <p:nvSpPr>
          <p:cNvPr id="3" name="Rectangle: Rounded Corners 2">
            <a:extLst>
              <a:ext uri="{FF2B5EF4-FFF2-40B4-BE49-F238E27FC236}">
                <a16:creationId xmlns:a16="http://schemas.microsoft.com/office/drawing/2014/main" id="{A07AC61B-97F8-3525-1CE9-FA23FCE11415}"/>
              </a:ext>
            </a:extLst>
          </p:cNvPr>
          <p:cNvSpPr/>
          <p:nvPr>
            <p:custDataLst>
              <p:tags r:id="rId2"/>
            </p:custDataLst>
          </p:nvPr>
        </p:nvSpPr>
        <p:spPr>
          <a:xfrm>
            <a:off x="8066319" y="1124208"/>
            <a:ext cx="1044873" cy="1413425"/>
          </a:xfrm>
          <a:prstGeom prst="roundRect">
            <a:avLst>
              <a:gd name="adj" fmla="val 5728"/>
            </a:avLst>
          </a:prstGeom>
          <a:ln w="25400"/>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609600" tIns="121920" rIns="121920" bIns="6096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rgbClr val="000000"/>
                </a:solidFill>
                <a:latin typeface="Calibri" panose="020F0502020204030204"/>
                <a:ea typeface="+mn-ea"/>
                <a:cs typeface="+mn-cs"/>
              </a:defRPr>
            </a:lvl1pPr>
            <a:lvl2pPr marL="457200" algn="l" defTabSz="914400" rtl="0" eaLnBrk="1" latinLnBrk="0" hangingPunct="1">
              <a:defRPr sz="1800" kern="1200">
                <a:solidFill>
                  <a:srgbClr val="000000"/>
                </a:solidFill>
                <a:latin typeface="Calibri" panose="020F0502020204030204"/>
                <a:ea typeface="+mn-ea"/>
                <a:cs typeface="+mn-cs"/>
              </a:defRPr>
            </a:lvl2pPr>
            <a:lvl3pPr marL="914400" algn="l" defTabSz="914400" rtl="0" eaLnBrk="1" latinLnBrk="0" hangingPunct="1">
              <a:defRPr sz="1800" kern="1200">
                <a:solidFill>
                  <a:srgbClr val="000000"/>
                </a:solidFill>
                <a:latin typeface="Calibri" panose="020F0502020204030204"/>
                <a:ea typeface="+mn-ea"/>
                <a:cs typeface="+mn-cs"/>
              </a:defRPr>
            </a:lvl3pPr>
            <a:lvl4pPr marL="1371600" algn="l" defTabSz="914400" rtl="0" eaLnBrk="1" latinLnBrk="0" hangingPunct="1">
              <a:defRPr sz="1800" kern="1200">
                <a:solidFill>
                  <a:srgbClr val="000000"/>
                </a:solidFill>
                <a:latin typeface="Calibri" panose="020F0502020204030204"/>
                <a:ea typeface="+mn-ea"/>
                <a:cs typeface="+mn-cs"/>
              </a:defRPr>
            </a:lvl4pPr>
            <a:lvl5pPr marL="1828800" algn="l" defTabSz="914400" rtl="0" eaLnBrk="1" latinLnBrk="0" hangingPunct="1">
              <a:defRPr sz="1800" kern="1200">
                <a:solidFill>
                  <a:srgbClr val="000000"/>
                </a:solidFill>
                <a:latin typeface="Calibri" panose="020F0502020204030204"/>
                <a:ea typeface="+mn-ea"/>
                <a:cs typeface="+mn-cs"/>
              </a:defRPr>
            </a:lvl5pPr>
            <a:lvl6pPr marL="2286000" algn="l" defTabSz="914400" rtl="0" eaLnBrk="1" latinLnBrk="0" hangingPunct="1">
              <a:defRPr sz="1800" kern="1200">
                <a:solidFill>
                  <a:srgbClr val="000000"/>
                </a:solidFill>
                <a:latin typeface="Calibri" panose="020F0502020204030204"/>
                <a:ea typeface="+mn-ea"/>
                <a:cs typeface="+mn-cs"/>
              </a:defRPr>
            </a:lvl6pPr>
            <a:lvl7pPr marL="2743200" algn="l" defTabSz="914400" rtl="0" eaLnBrk="1" latinLnBrk="0" hangingPunct="1">
              <a:defRPr sz="1800" kern="1200">
                <a:solidFill>
                  <a:srgbClr val="000000"/>
                </a:solidFill>
                <a:latin typeface="Calibri" panose="020F0502020204030204"/>
                <a:ea typeface="+mn-ea"/>
                <a:cs typeface="+mn-cs"/>
              </a:defRPr>
            </a:lvl7pPr>
            <a:lvl8pPr marL="3200400" algn="l" defTabSz="914400" rtl="0" eaLnBrk="1" latinLnBrk="0" hangingPunct="1">
              <a:defRPr sz="1800" kern="1200">
                <a:solidFill>
                  <a:srgbClr val="000000"/>
                </a:solidFill>
                <a:latin typeface="Calibri" panose="020F0502020204030204"/>
                <a:ea typeface="+mn-ea"/>
                <a:cs typeface="+mn-cs"/>
              </a:defRPr>
            </a:lvl8pPr>
            <a:lvl9pPr marL="3657600" algn="l" defTabSz="914400" rtl="0" eaLnBrk="1" latinLnBrk="0" hangingPunct="1">
              <a:defRPr sz="1800" kern="1200">
                <a:solidFill>
                  <a:srgbClr val="000000"/>
                </a:solidFill>
                <a:latin typeface="Calibri" panose="020F0502020204030204"/>
                <a:ea typeface="+mn-ea"/>
                <a:cs typeface="+mn-cs"/>
              </a:defRPr>
            </a:lvl9pPr>
          </a:lstStyle>
          <a:p>
            <a:pPr marL="0" marR="0" lvl="0" indent="0" algn="l" defTabSz="1219170" rtl="0" eaLnBrk="1" fontAlgn="auto" latinLnBrk="0" hangingPunct="1">
              <a:lnSpc>
                <a:spcPct val="100000"/>
              </a:lnSpc>
              <a:spcBef>
                <a:spcPct val="0"/>
              </a:spcBef>
              <a:spcAft>
                <a:spcPct val="0"/>
              </a:spcAft>
              <a:buClrTx/>
              <a:buSzTx/>
              <a:buFontTx/>
              <a:buNone/>
              <a:defRPr/>
            </a:pPr>
            <a:r>
              <a:rPr kumimoji="0" lang="en-US" sz="1467" b="0" i="0" u="none" strike="noStrike" kern="0" cap="none" spc="0" normalizeH="0" baseline="0" noProof="0">
                <a:ln w="0"/>
                <a:solidFill>
                  <a:schemeClr val="dk1"/>
                </a:solidFill>
                <a:effectLst/>
                <a:uLnTx/>
                <a:uFillTx/>
                <a:latin typeface="Calibri" panose="020F0502020204030204"/>
                <a:ea typeface="+mn-ea"/>
                <a:cs typeface="+mn-cs"/>
              </a:rPr>
              <a:t> </a:t>
            </a:r>
            <a:endParaRPr kumimoji="0" lang="en-US" sz="1467" b="0" i="0" u="none" strike="noStrike" kern="0" cap="none" spc="0" normalizeH="0" baseline="0" noProof="0">
              <a:ln w="0"/>
              <a:solidFill>
                <a:srgbClr val="1D8900"/>
              </a:solidFill>
              <a:effectLst/>
              <a:uLnTx/>
              <a:uFillTx/>
              <a:latin typeface="Arial"/>
              <a:ea typeface="+mn-ea"/>
              <a:cs typeface="+mn-cs"/>
            </a:endParaRPr>
          </a:p>
        </p:txBody>
      </p:sp>
      <p:sp>
        <p:nvSpPr>
          <p:cNvPr id="4" name="Rounded Rectangle 15">
            <a:extLst>
              <a:ext uri="{FF2B5EF4-FFF2-40B4-BE49-F238E27FC236}">
                <a16:creationId xmlns:a16="http://schemas.microsoft.com/office/drawing/2014/main" id="{FEF2D42A-DF08-8296-1969-0CF9AF3AF71D}"/>
              </a:ext>
            </a:extLst>
          </p:cNvPr>
          <p:cNvSpPr/>
          <p:nvPr>
            <p:custDataLst>
              <p:tags r:id="rId3"/>
            </p:custDataLst>
          </p:nvPr>
        </p:nvSpPr>
        <p:spPr>
          <a:xfrm>
            <a:off x="8554949" y="1371655"/>
            <a:ext cx="394101" cy="391869"/>
          </a:xfrm>
          <a:prstGeom prst="roundRect">
            <a:avLst/>
          </a:prstGeom>
          <a:solidFill>
            <a:schemeClr val="accent1">
              <a:lumMod val="40000"/>
              <a:lumOff val="60000"/>
            </a:schemeClr>
          </a:solidFill>
          <a:ln w="19050" cap="flat" cmpd="sng" algn="ctr">
            <a:solidFill>
              <a:sysClr val="window" lastClr="FFFFFF"/>
            </a:solidFill>
            <a:prstDash val="solid"/>
            <a:miter lim="800000"/>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609585" rtl="0" eaLnBrk="1" fontAlgn="auto" latinLnBrk="0" hangingPunct="1">
              <a:lnSpc>
                <a:spcPct val="100000"/>
              </a:lnSpc>
              <a:spcBef>
                <a:spcPct val="0"/>
              </a:spcBef>
              <a:spcAft>
                <a:spcPct val="0"/>
              </a:spcAft>
              <a:buClrTx/>
              <a:buSzTx/>
              <a:buFontTx/>
              <a:buNone/>
              <a:defRPr/>
            </a:pPr>
            <a:r>
              <a:rPr kumimoji="0" lang="en-US" sz="2400" b="0" i="0" u="none" strike="noStrike" kern="0" cap="none" spc="0" normalizeH="0" baseline="0" noProof="0">
                <a:ln>
                  <a:noFill/>
                </a:ln>
                <a:solidFill>
                  <a:prstClr val="white"/>
                </a:solidFill>
                <a:effectLst/>
                <a:uLnTx/>
                <a:uFillTx/>
                <a:latin typeface="Calibri" panose="020F0502020204030204"/>
                <a:ea typeface="+mn-ea"/>
                <a:cs typeface="+mn-cs"/>
              </a:rPr>
              <a:t> </a:t>
            </a:r>
            <a:endParaRPr kumimoji="0" lang="en-US" sz="2400" b="0" i="0" u="none" strike="noStrike" kern="0" cap="none" spc="0" normalizeH="0" baseline="0" noProof="0">
              <a:ln>
                <a:noFill/>
              </a:ln>
              <a:solidFill>
                <a:prstClr val="white"/>
              </a:solidFill>
              <a:effectLst/>
              <a:uLnTx/>
              <a:uFillTx/>
              <a:latin typeface="Metropolis Light" pitchFamily="2" charset="77"/>
              <a:ea typeface="+mn-ea"/>
              <a:cs typeface="+mn-cs"/>
            </a:endParaRPr>
          </a:p>
        </p:txBody>
      </p:sp>
      <p:sp>
        <p:nvSpPr>
          <p:cNvPr id="5" name="Rounded Rectangle 16">
            <a:extLst>
              <a:ext uri="{FF2B5EF4-FFF2-40B4-BE49-F238E27FC236}">
                <a16:creationId xmlns:a16="http://schemas.microsoft.com/office/drawing/2014/main" id="{9042FE3D-9848-2544-270C-52443240960E}"/>
              </a:ext>
            </a:extLst>
          </p:cNvPr>
          <p:cNvSpPr/>
          <p:nvPr>
            <p:custDataLst>
              <p:tags r:id="rId4"/>
            </p:custDataLst>
          </p:nvPr>
        </p:nvSpPr>
        <p:spPr>
          <a:xfrm>
            <a:off x="8444107" y="1467888"/>
            <a:ext cx="394101" cy="391869"/>
          </a:xfrm>
          <a:prstGeom prst="roundRect">
            <a:avLst/>
          </a:prstGeom>
          <a:solidFill>
            <a:schemeClr val="accent1">
              <a:lumMod val="40000"/>
              <a:lumOff val="60000"/>
            </a:schemeClr>
          </a:solidFill>
          <a:ln w="19050" cap="flat" cmpd="sng" algn="ctr">
            <a:solidFill>
              <a:sysClr val="window" lastClr="FFFFFF"/>
            </a:solidFill>
            <a:prstDash val="solid"/>
            <a:miter lim="800000"/>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609585" rtl="0" eaLnBrk="1" fontAlgn="auto" latinLnBrk="0" hangingPunct="1">
              <a:lnSpc>
                <a:spcPct val="100000"/>
              </a:lnSpc>
              <a:spcBef>
                <a:spcPct val="0"/>
              </a:spcBef>
              <a:spcAft>
                <a:spcPct val="0"/>
              </a:spcAft>
              <a:buClrTx/>
              <a:buSzTx/>
              <a:buFontTx/>
              <a:buNone/>
              <a:defRPr/>
            </a:pPr>
            <a:r>
              <a:rPr kumimoji="0" lang="en-US" sz="2400" b="0" i="0" u="none" strike="noStrike" kern="0" cap="none" spc="0" normalizeH="0" baseline="0" noProof="0">
                <a:ln>
                  <a:noFill/>
                </a:ln>
                <a:solidFill>
                  <a:prstClr val="white"/>
                </a:solidFill>
                <a:effectLst/>
                <a:uLnTx/>
                <a:uFillTx/>
                <a:latin typeface="Calibri" panose="020F0502020204030204"/>
                <a:ea typeface="+mn-ea"/>
                <a:cs typeface="+mn-cs"/>
              </a:rPr>
              <a:t> </a:t>
            </a:r>
            <a:endParaRPr kumimoji="0" lang="en-US" sz="2400" b="0" i="0" u="none" strike="noStrike" kern="0" cap="none" spc="0" normalizeH="0" baseline="0" noProof="0">
              <a:ln>
                <a:noFill/>
              </a:ln>
              <a:solidFill>
                <a:prstClr val="white"/>
              </a:solidFill>
              <a:effectLst/>
              <a:uLnTx/>
              <a:uFillTx/>
              <a:latin typeface="Metropolis Light" pitchFamily="2" charset="77"/>
              <a:ea typeface="+mn-ea"/>
              <a:cs typeface="+mn-cs"/>
            </a:endParaRPr>
          </a:p>
        </p:txBody>
      </p:sp>
      <p:sp>
        <p:nvSpPr>
          <p:cNvPr id="6" name="Rounded Rectangle 17">
            <a:extLst>
              <a:ext uri="{FF2B5EF4-FFF2-40B4-BE49-F238E27FC236}">
                <a16:creationId xmlns:a16="http://schemas.microsoft.com/office/drawing/2014/main" id="{4D09F076-929C-82A6-34A4-B99FB94FEC8D}"/>
              </a:ext>
            </a:extLst>
          </p:cNvPr>
          <p:cNvSpPr/>
          <p:nvPr>
            <p:custDataLst>
              <p:tags r:id="rId5"/>
            </p:custDataLst>
          </p:nvPr>
        </p:nvSpPr>
        <p:spPr>
          <a:xfrm>
            <a:off x="8357899" y="1564123"/>
            <a:ext cx="394101" cy="391869"/>
          </a:xfrm>
          <a:prstGeom prst="roundRect">
            <a:avLst/>
          </a:prstGeom>
          <a:solidFill>
            <a:schemeClr val="accent1">
              <a:lumMod val="40000"/>
              <a:lumOff val="60000"/>
            </a:schemeClr>
          </a:solidFill>
          <a:ln w="19050" cap="flat" cmpd="sng" algn="ctr">
            <a:solidFill>
              <a:sysClr val="window" lastClr="FFFFFF"/>
            </a:solidFill>
            <a:prstDash val="solid"/>
            <a:miter lim="800000"/>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609585" rtl="0" eaLnBrk="1" fontAlgn="auto" latinLnBrk="0" hangingPunct="1">
              <a:lnSpc>
                <a:spcPct val="100000"/>
              </a:lnSpc>
              <a:spcBef>
                <a:spcPct val="0"/>
              </a:spcBef>
              <a:spcAft>
                <a:spcPct val="0"/>
              </a:spcAft>
              <a:buClrTx/>
              <a:buSzTx/>
              <a:buFontTx/>
              <a:buNone/>
              <a:defRPr/>
            </a:pPr>
            <a:r>
              <a:rPr kumimoji="0" lang="en-US" sz="2400" b="0" i="0" u="none" strike="noStrike" kern="0" cap="none" spc="0" normalizeH="0" baseline="0" noProof="0">
                <a:ln>
                  <a:noFill/>
                </a:ln>
                <a:solidFill>
                  <a:prstClr val="white"/>
                </a:solidFill>
                <a:effectLst/>
                <a:uLnTx/>
                <a:uFillTx/>
                <a:latin typeface="Calibri" panose="020F0502020204030204"/>
                <a:ea typeface="+mn-ea"/>
                <a:cs typeface="+mn-cs"/>
              </a:rPr>
              <a:t> </a:t>
            </a:r>
            <a:endParaRPr kumimoji="0" lang="en-US" sz="2400" b="0" i="0" u="none" strike="noStrike" kern="0" cap="none" spc="0" normalizeH="0" baseline="0" noProof="0">
              <a:ln>
                <a:noFill/>
              </a:ln>
              <a:solidFill>
                <a:prstClr val="white"/>
              </a:solidFill>
              <a:effectLst/>
              <a:uLnTx/>
              <a:uFillTx/>
              <a:latin typeface="Metropolis Light" pitchFamily="2" charset="77"/>
              <a:ea typeface="+mn-ea"/>
              <a:cs typeface="+mn-cs"/>
            </a:endParaRPr>
          </a:p>
        </p:txBody>
      </p:sp>
      <p:sp>
        <p:nvSpPr>
          <p:cNvPr id="7" name="Rectangle: Rounded Corners 6">
            <a:extLst>
              <a:ext uri="{FF2B5EF4-FFF2-40B4-BE49-F238E27FC236}">
                <a16:creationId xmlns:a16="http://schemas.microsoft.com/office/drawing/2014/main" id="{84D1BF16-5A1A-AC53-D791-6459275556E4}"/>
              </a:ext>
            </a:extLst>
          </p:cNvPr>
          <p:cNvSpPr/>
          <p:nvPr>
            <p:custDataLst>
              <p:tags r:id="rId6"/>
            </p:custDataLst>
          </p:nvPr>
        </p:nvSpPr>
        <p:spPr>
          <a:xfrm>
            <a:off x="9561909" y="1118078"/>
            <a:ext cx="1044873" cy="1413425"/>
          </a:xfrm>
          <a:prstGeom prst="roundRect">
            <a:avLst>
              <a:gd name="adj" fmla="val 4269"/>
            </a:avLst>
          </a:prstGeom>
          <a:ln w="25400"/>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609600" tIns="121920" rIns="121920" bIns="6096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rgbClr val="000000"/>
                </a:solidFill>
                <a:latin typeface="Calibri" panose="020F0502020204030204"/>
                <a:ea typeface="+mn-ea"/>
                <a:cs typeface="+mn-cs"/>
              </a:defRPr>
            </a:lvl1pPr>
            <a:lvl2pPr marL="457200" algn="l" defTabSz="914400" rtl="0" eaLnBrk="1" latinLnBrk="0" hangingPunct="1">
              <a:defRPr sz="1800" kern="1200">
                <a:solidFill>
                  <a:srgbClr val="000000"/>
                </a:solidFill>
                <a:latin typeface="Calibri" panose="020F0502020204030204"/>
                <a:ea typeface="+mn-ea"/>
                <a:cs typeface="+mn-cs"/>
              </a:defRPr>
            </a:lvl2pPr>
            <a:lvl3pPr marL="914400" algn="l" defTabSz="914400" rtl="0" eaLnBrk="1" latinLnBrk="0" hangingPunct="1">
              <a:defRPr sz="1800" kern="1200">
                <a:solidFill>
                  <a:srgbClr val="000000"/>
                </a:solidFill>
                <a:latin typeface="Calibri" panose="020F0502020204030204"/>
                <a:ea typeface="+mn-ea"/>
                <a:cs typeface="+mn-cs"/>
              </a:defRPr>
            </a:lvl3pPr>
            <a:lvl4pPr marL="1371600" algn="l" defTabSz="914400" rtl="0" eaLnBrk="1" latinLnBrk="0" hangingPunct="1">
              <a:defRPr sz="1800" kern="1200">
                <a:solidFill>
                  <a:srgbClr val="000000"/>
                </a:solidFill>
                <a:latin typeface="Calibri" panose="020F0502020204030204"/>
                <a:ea typeface="+mn-ea"/>
                <a:cs typeface="+mn-cs"/>
              </a:defRPr>
            </a:lvl4pPr>
            <a:lvl5pPr marL="1828800" algn="l" defTabSz="914400" rtl="0" eaLnBrk="1" latinLnBrk="0" hangingPunct="1">
              <a:defRPr sz="1800" kern="1200">
                <a:solidFill>
                  <a:srgbClr val="000000"/>
                </a:solidFill>
                <a:latin typeface="Calibri" panose="020F0502020204030204"/>
                <a:ea typeface="+mn-ea"/>
                <a:cs typeface="+mn-cs"/>
              </a:defRPr>
            </a:lvl5pPr>
            <a:lvl6pPr marL="2286000" algn="l" defTabSz="914400" rtl="0" eaLnBrk="1" latinLnBrk="0" hangingPunct="1">
              <a:defRPr sz="1800" kern="1200">
                <a:solidFill>
                  <a:srgbClr val="000000"/>
                </a:solidFill>
                <a:latin typeface="Calibri" panose="020F0502020204030204"/>
                <a:ea typeface="+mn-ea"/>
                <a:cs typeface="+mn-cs"/>
              </a:defRPr>
            </a:lvl6pPr>
            <a:lvl7pPr marL="2743200" algn="l" defTabSz="914400" rtl="0" eaLnBrk="1" latinLnBrk="0" hangingPunct="1">
              <a:defRPr sz="1800" kern="1200">
                <a:solidFill>
                  <a:srgbClr val="000000"/>
                </a:solidFill>
                <a:latin typeface="Calibri" panose="020F0502020204030204"/>
                <a:ea typeface="+mn-ea"/>
                <a:cs typeface="+mn-cs"/>
              </a:defRPr>
            </a:lvl7pPr>
            <a:lvl8pPr marL="3200400" algn="l" defTabSz="914400" rtl="0" eaLnBrk="1" latinLnBrk="0" hangingPunct="1">
              <a:defRPr sz="1800" kern="1200">
                <a:solidFill>
                  <a:srgbClr val="000000"/>
                </a:solidFill>
                <a:latin typeface="Calibri" panose="020F0502020204030204"/>
                <a:ea typeface="+mn-ea"/>
                <a:cs typeface="+mn-cs"/>
              </a:defRPr>
            </a:lvl8pPr>
            <a:lvl9pPr marL="3657600" algn="l" defTabSz="914400" rtl="0" eaLnBrk="1" latinLnBrk="0" hangingPunct="1">
              <a:defRPr sz="1800" kern="1200">
                <a:solidFill>
                  <a:srgbClr val="000000"/>
                </a:solidFill>
                <a:latin typeface="Calibri" panose="020F0502020204030204"/>
                <a:ea typeface="+mn-ea"/>
                <a:cs typeface="+mn-cs"/>
              </a:defRPr>
            </a:lvl9pPr>
          </a:lstStyle>
          <a:p>
            <a:pPr marL="0" marR="0" lvl="0" indent="0" algn="l" defTabSz="1219170" rtl="0" eaLnBrk="1" fontAlgn="auto" latinLnBrk="0" hangingPunct="1">
              <a:lnSpc>
                <a:spcPct val="100000"/>
              </a:lnSpc>
              <a:spcBef>
                <a:spcPct val="0"/>
              </a:spcBef>
              <a:spcAft>
                <a:spcPct val="0"/>
              </a:spcAft>
              <a:buClrTx/>
              <a:buSzTx/>
              <a:buFontTx/>
              <a:buNone/>
              <a:defRPr/>
            </a:pPr>
            <a:r>
              <a:rPr kumimoji="0" lang="en-US" sz="1467" b="0" i="0" u="none" strike="noStrike" kern="0" cap="none" spc="0" normalizeH="0" baseline="0" noProof="0">
                <a:ln w="0"/>
                <a:solidFill>
                  <a:schemeClr val="dk1"/>
                </a:solidFill>
                <a:effectLst/>
                <a:uLnTx/>
                <a:uFillTx/>
                <a:latin typeface="Calibri" panose="020F0502020204030204"/>
                <a:ea typeface="+mn-ea"/>
                <a:cs typeface="+mn-cs"/>
              </a:rPr>
              <a:t> </a:t>
            </a:r>
            <a:endParaRPr kumimoji="0" lang="en-US" sz="1467" b="0" i="0" u="none" strike="noStrike" kern="0" cap="none" spc="0" normalizeH="0" baseline="0" noProof="0">
              <a:ln w="0"/>
              <a:solidFill>
                <a:srgbClr val="1D8900"/>
              </a:solidFill>
              <a:effectLst/>
              <a:uLnTx/>
              <a:uFillTx/>
              <a:latin typeface="Arial"/>
              <a:ea typeface="+mn-ea"/>
              <a:cs typeface="+mn-cs"/>
            </a:endParaRPr>
          </a:p>
        </p:txBody>
      </p:sp>
      <p:sp>
        <p:nvSpPr>
          <p:cNvPr id="8" name="Rounded Rectangle 20">
            <a:extLst>
              <a:ext uri="{FF2B5EF4-FFF2-40B4-BE49-F238E27FC236}">
                <a16:creationId xmlns:a16="http://schemas.microsoft.com/office/drawing/2014/main" id="{93A565D6-48A9-503F-25DF-7BEE04644D82}"/>
              </a:ext>
            </a:extLst>
          </p:cNvPr>
          <p:cNvSpPr/>
          <p:nvPr>
            <p:custDataLst>
              <p:tags r:id="rId7"/>
            </p:custDataLst>
          </p:nvPr>
        </p:nvSpPr>
        <p:spPr>
          <a:xfrm>
            <a:off x="10050540" y="1365526"/>
            <a:ext cx="394101" cy="391869"/>
          </a:xfrm>
          <a:prstGeom prst="roundRect">
            <a:avLst/>
          </a:prstGeom>
          <a:solidFill>
            <a:schemeClr val="accent1">
              <a:lumMod val="40000"/>
              <a:lumOff val="60000"/>
            </a:schemeClr>
          </a:solidFill>
          <a:ln w="19050" cap="flat" cmpd="sng" algn="ctr">
            <a:solidFill>
              <a:sysClr val="window" lastClr="FFFFFF"/>
            </a:solidFill>
            <a:prstDash val="solid"/>
            <a:miter lim="800000"/>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609585" rtl="0" eaLnBrk="1" fontAlgn="auto" latinLnBrk="0" hangingPunct="1">
              <a:lnSpc>
                <a:spcPct val="100000"/>
              </a:lnSpc>
              <a:spcBef>
                <a:spcPct val="0"/>
              </a:spcBef>
              <a:spcAft>
                <a:spcPct val="0"/>
              </a:spcAft>
              <a:buClrTx/>
              <a:buSzTx/>
              <a:buFontTx/>
              <a:buNone/>
              <a:defRPr/>
            </a:pPr>
            <a:r>
              <a:rPr kumimoji="0" lang="en-US" sz="2400" b="0" i="0" u="none" strike="noStrike" kern="0" cap="none" spc="0" normalizeH="0" baseline="0" noProof="0">
                <a:ln>
                  <a:noFill/>
                </a:ln>
                <a:solidFill>
                  <a:prstClr val="white"/>
                </a:solidFill>
                <a:effectLst/>
                <a:uLnTx/>
                <a:uFillTx/>
                <a:latin typeface="Calibri" panose="020F0502020204030204"/>
                <a:ea typeface="+mn-ea"/>
                <a:cs typeface="+mn-cs"/>
              </a:rPr>
              <a:t> </a:t>
            </a:r>
            <a:endParaRPr kumimoji="0" lang="en-US" sz="2400" b="0" i="0" u="none" strike="noStrike" kern="0" cap="none" spc="0" normalizeH="0" baseline="0" noProof="0">
              <a:ln>
                <a:noFill/>
              </a:ln>
              <a:solidFill>
                <a:prstClr val="white"/>
              </a:solidFill>
              <a:effectLst/>
              <a:uLnTx/>
              <a:uFillTx/>
              <a:latin typeface="Metropolis Light" pitchFamily="2" charset="77"/>
              <a:ea typeface="+mn-ea"/>
              <a:cs typeface="+mn-cs"/>
            </a:endParaRPr>
          </a:p>
        </p:txBody>
      </p:sp>
      <p:sp>
        <p:nvSpPr>
          <p:cNvPr id="9" name="Rounded Rectangle 21">
            <a:extLst>
              <a:ext uri="{FF2B5EF4-FFF2-40B4-BE49-F238E27FC236}">
                <a16:creationId xmlns:a16="http://schemas.microsoft.com/office/drawing/2014/main" id="{77665A4F-797E-2807-00B8-0E9D4F91B137}"/>
              </a:ext>
            </a:extLst>
          </p:cNvPr>
          <p:cNvSpPr/>
          <p:nvPr>
            <p:custDataLst>
              <p:tags r:id="rId8"/>
            </p:custDataLst>
          </p:nvPr>
        </p:nvSpPr>
        <p:spPr>
          <a:xfrm>
            <a:off x="9939698" y="1461760"/>
            <a:ext cx="394101" cy="391869"/>
          </a:xfrm>
          <a:prstGeom prst="roundRect">
            <a:avLst/>
          </a:prstGeom>
          <a:solidFill>
            <a:schemeClr val="accent1">
              <a:lumMod val="40000"/>
              <a:lumOff val="60000"/>
            </a:schemeClr>
          </a:solidFill>
          <a:ln w="19050" cap="flat" cmpd="sng" algn="ctr">
            <a:solidFill>
              <a:sysClr val="window" lastClr="FFFFFF"/>
            </a:solidFill>
            <a:prstDash val="solid"/>
            <a:miter lim="800000"/>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609585" rtl="0" eaLnBrk="1" fontAlgn="auto" latinLnBrk="0" hangingPunct="1">
              <a:lnSpc>
                <a:spcPct val="100000"/>
              </a:lnSpc>
              <a:spcBef>
                <a:spcPct val="0"/>
              </a:spcBef>
              <a:spcAft>
                <a:spcPct val="0"/>
              </a:spcAft>
              <a:buClrTx/>
              <a:buSzTx/>
              <a:buFontTx/>
              <a:buNone/>
              <a:defRPr/>
            </a:pPr>
            <a:r>
              <a:rPr kumimoji="0" lang="en-US" sz="2400" b="0" i="0" u="none" strike="noStrike" kern="0" cap="none" spc="0" normalizeH="0" baseline="0" noProof="0">
                <a:ln>
                  <a:noFill/>
                </a:ln>
                <a:solidFill>
                  <a:prstClr val="white"/>
                </a:solidFill>
                <a:effectLst/>
                <a:uLnTx/>
                <a:uFillTx/>
                <a:latin typeface="Calibri" panose="020F0502020204030204"/>
                <a:ea typeface="+mn-ea"/>
                <a:cs typeface="+mn-cs"/>
              </a:rPr>
              <a:t> </a:t>
            </a:r>
            <a:endParaRPr kumimoji="0" lang="en-US" sz="2400" b="0" i="0" u="none" strike="noStrike" kern="0" cap="none" spc="0" normalizeH="0" baseline="0" noProof="0">
              <a:ln>
                <a:noFill/>
              </a:ln>
              <a:solidFill>
                <a:prstClr val="white"/>
              </a:solidFill>
              <a:effectLst/>
              <a:uLnTx/>
              <a:uFillTx/>
              <a:latin typeface="Metropolis Light" pitchFamily="2" charset="77"/>
              <a:ea typeface="+mn-ea"/>
              <a:cs typeface="+mn-cs"/>
            </a:endParaRPr>
          </a:p>
        </p:txBody>
      </p:sp>
      <p:sp>
        <p:nvSpPr>
          <p:cNvPr id="10" name="Rounded Rectangle 22">
            <a:extLst>
              <a:ext uri="{FF2B5EF4-FFF2-40B4-BE49-F238E27FC236}">
                <a16:creationId xmlns:a16="http://schemas.microsoft.com/office/drawing/2014/main" id="{A0354542-8663-D1F8-C9C3-82D351F00440}"/>
              </a:ext>
            </a:extLst>
          </p:cNvPr>
          <p:cNvSpPr/>
          <p:nvPr>
            <p:custDataLst>
              <p:tags r:id="rId9"/>
            </p:custDataLst>
          </p:nvPr>
        </p:nvSpPr>
        <p:spPr>
          <a:xfrm>
            <a:off x="9853490" y="1557994"/>
            <a:ext cx="394101" cy="391869"/>
          </a:xfrm>
          <a:prstGeom prst="roundRect">
            <a:avLst/>
          </a:prstGeom>
          <a:solidFill>
            <a:schemeClr val="accent1">
              <a:lumMod val="40000"/>
              <a:lumOff val="60000"/>
            </a:schemeClr>
          </a:solidFill>
          <a:ln w="19050" cap="flat" cmpd="sng" algn="ctr">
            <a:solidFill>
              <a:sysClr val="window" lastClr="FFFFFF"/>
            </a:solidFill>
            <a:prstDash val="solid"/>
            <a:miter lim="800000"/>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609585" rtl="0" eaLnBrk="1" fontAlgn="auto" latinLnBrk="0" hangingPunct="1">
              <a:lnSpc>
                <a:spcPct val="100000"/>
              </a:lnSpc>
              <a:spcBef>
                <a:spcPct val="0"/>
              </a:spcBef>
              <a:spcAft>
                <a:spcPct val="0"/>
              </a:spcAft>
              <a:buClrTx/>
              <a:buSzTx/>
              <a:buFontTx/>
              <a:buNone/>
              <a:defRPr/>
            </a:pPr>
            <a:r>
              <a:rPr kumimoji="0" lang="en-US" sz="2400" b="0" i="0" u="none" strike="noStrike" kern="0" cap="none" spc="0" normalizeH="0" baseline="0" noProof="0">
                <a:ln>
                  <a:noFill/>
                </a:ln>
                <a:solidFill>
                  <a:prstClr val="white"/>
                </a:solidFill>
                <a:effectLst/>
                <a:uLnTx/>
                <a:uFillTx/>
                <a:latin typeface="Calibri" panose="020F0502020204030204"/>
                <a:ea typeface="+mn-ea"/>
                <a:cs typeface="+mn-cs"/>
              </a:rPr>
              <a:t> </a:t>
            </a:r>
            <a:endParaRPr kumimoji="0" lang="en-US" sz="2400" b="0" i="0" u="none" strike="noStrike" kern="0" cap="none" spc="0" normalizeH="0" baseline="0" noProof="0">
              <a:ln>
                <a:noFill/>
              </a:ln>
              <a:solidFill>
                <a:prstClr val="white"/>
              </a:solidFill>
              <a:effectLst/>
              <a:uLnTx/>
              <a:uFillTx/>
              <a:latin typeface="Metropolis Light" pitchFamily="2" charset="77"/>
              <a:ea typeface="+mn-ea"/>
              <a:cs typeface="+mn-cs"/>
            </a:endParaRPr>
          </a:p>
        </p:txBody>
      </p:sp>
      <p:sp>
        <p:nvSpPr>
          <p:cNvPr id="11" name="TextBox 10">
            <a:extLst>
              <a:ext uri="{FF2B5EF4-FFF2-40B4-BE49-F238E27FC236}">
                <a16:creationId xmlns:a16="http://schemas.microsoft.com/office/drawing/2014/main" id="{0737B953-7F70-7938-A037-06E2261DB63F}"/>
              </a:ext>
            </a:extLst>
          </p:cNvPr>
          <p:cNvSpPr txBox="1"/>
          <p:nvPr>
            <p:custDataLst>
              <p:tags r:id="rId10"/>
            </p:custDataLst>
          </p:nvPr>
        </p:nvSpPr>
        <p:spPr>
          <a:xfrm>
            <a:off x="9245432" y="3100241"/>
            <a:ext cx="113851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609585" rtl="0" eaLnBrk="1" fontAlgn="auto" latinLnBrk="0" hangingPunct="1">
              <a:lnSpc>
                <a:spcPct val="100000"/>
              </a:lnSpc>
              <a:spcBef>
                <a:spcPct val="0"/>
              </a:spcBef>
              <a:spcAft>
                <a:spcPct val="0"/>
              </a:spcAft>
              <a:buClrTx/>
              <a:buSzTx/>
              <a:buFontTx/>
              <a:buNone/>
              <a:defRPr/>
            </a:pPr>
            <a:r>
              <a:rPr kumimoji="0" lang="en-US" sz="1200" b="0" i="0" u="none" strike="noStrike" kern="0" cap="none" spc="0" normalizeH="0" baseline="0" noProof="0">
                <a:ln>
                  <a:noFill/>
                </a:ln>
                <a:solidFill>
                  <a:prstClr val="black"/>
                </a:solidFill>
                <a:effectLst/>
                <a:uLnTx/>
                <a:uFillTx/>
                <a:ea typeface="+mn-ea"/>
                <a:cs typeface="+mn-cs"/>
              </a:rPr>
              <a:t>Transit</a:t>
            </a:r>
          </a:p>
        </p:txBody>
      </p:sp>
      <p:sp>
        <p:nvSpPr>
          <p:cNvPr id="17" name="Rectangle: Rounded Corners 16">
            <a:extLst>
              <a:ext uri="{FF2B5EF4-FFF2-40B4-BE49-F238E27FC236}">
                <a16:creationId xmlns:a16="http://schemas.microsoft.com/office/drawing/2014/main" id="{551D6952-4024-F5A7-D163-E4C951DDD3EB}"/>
              </a:ext>
            </a:extLst>
          </p:cNvPr>
          <p:cNvSpPr/>
          <p:nvPr>
            <p:custDataLst>
              <p:tags r:id="rId11"/>
            </p:custDataLst>
          </p:nvPr>
        </p:nvSpPr>
        <p:spPr>
          <a:xfrm flipH="1">
            <a:off x="8067631" y="3097489"/>
            <a:ext cx="2316317" cy="830997"/>
          </a:xfrm>
          <a:prstGeom prst="roundRect">
            <a:avLst>
              <a:gd name="adj" fmla="val 8414"/>
            </a:avLst>
          </a:prstGeom>
          <a:noFill/>
          <a:ln w="25400"/>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609600" tIns="121920" rIns="121920" bIns="6096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rgbClr val="000000"/>
                </a:solidFill>
                <a:latin typeface="Calibri" panose="020F0502020204030204"/>
                <a:ea typeface="+mn-ea"/>
                <a:cs typeface="+mn-cs"/>
              </a:defRPr>
            </a:lvl1pPr>
            <a:lvl2pPr marL="457200" algn="l" defTabSz="914400" rtl="0" eaLnBrk="1" latinLnBrk="0" hangingPunct="1">
              <a:defRPr sz="1800" kern="1200">
                <a:solidFill>
                  <a:srgbClr val="000000"/>
                </a:solidFill>
                <a:latin typeface="Calibri" panose="020F0502020204030204"/>
                <a:ea typeface="+mn-ea"/>
                <a:cs typeface="+mn-cs"/>
              </a:defRPr>
            </a:lvl2pPr>
            <a:lvl3pPr marL="914400" algn="l" defTabSz="914400" rtl="0" eaLnBrk="1" latinLnBrk="0" hangingPunct="1">
              <a:defRPr sz="1800" kern="1200">
                <a:solidFill>
                  <a:srgbClr val="000000"/>
                </a:solidFill>
                <a:latin typeface="Calibri" panose="020F0502020204030204"/>
                <a:ea typeface="+mn-ea"/>
                <a:cs typeface="+mn-cs"/>
              </a:defRPr>
            </a:lvl3pPr>
            <a:lvl4pPr marL="1371600" algn="l" defTabSz="914400" rtl="0" eaLnBrk="1" latinLnBrk="0" hangingPunct="1">
              <a:defRPr sz="1800" kern="1200">
                <a:solidFill>
                  <a:srgbClr val="000000"/>
                </a:solidFill>
                <a:latin typeface="Calibri" panose="020F0502020204030204"/>
                <a:ea typeface="+mn-ea"/>
                <a:cs typeface="+mn-cs"/>
              </a:defRPr>
            </a:lvl4pPr>
            <a:lvl5pPr marL="1828800" algn="l" defTabSz="914400" rtl="0" eaLnBrk="1" latinLnBrk="0" hangingPunct="1">
              <a:defRPr sz="1800" kern="1200">
                <a:solidFill>
                  <a:srgbClr val="000000"/>
                </a:solidFill>
                <a:latin typeface="Calibri" panose="020F0502020204030204"/>
                <a:ea typeface="+mn-ea"/>
                <a:cs typeface="+mn-cs"/>
              </a:defRPr>
            </a:lvl5pPr>
            <a:lvl6pPr marL="2286000" algn="l" defTabSz="914400" rtl="0" eaLnBrk="1" latinLnBrk="0" hangingPunct="1">
              <a:defRPr sz="1800" kern="1200">
                <a:solidFill>
                  <a:srgbClr val="000000"/>
                </a:solidFill>
                <a:latin typeface="Calibri" panose="020F0502020204030204"/>
                <a:ea typeface="+mn-ea"/>
                <a:cs typeface="+mn-cs"/>
              </a:defRPr>
            </a:lvl6pPr>
            <a:lvl7pPr marL="2743200" algn="l" defTabSz="914400" rtl="0" eaLnBrk="1" latinLnBrk="0" hangingPunct="1">
              <a:defRPr sz="1800" kern="1200">
                <a:solidFill>
                  <a:srgbClr val="000000"/>
                </a:solidFill>
                <a:latin typeface="Calibri" panose="020F0502020204030204"/>
                <a:ea typeface="+mn-ea"/>
                <a:cs typeface="+mn-cs"/>
              </a:defRPr>
            </a:lvl7pPr>
            <a:lvl8pPr marL="3200400" algn="l" defTabSz="914400" rtl="0" eaLnBrk="1" latinLnBrk="0" hangingPunct="1">
              <a:defRPr sz="1800" kern="1200">
                <a:solidFill>
                  <a:srgbClr val="000000"/>
                </a:solidFill>
                <a:latin typeface="Calibri" panose="020F0502020204030204"/>
                <a:ea typeface="+mn-ea"/>
                <a:cs typeface="+mn-cs"/>
              </a:defRPr>
            </a:lvl8pPr>
            <a:lvl9pPr marL="3657600" algn="l" defTabSz="914400" rtl="0" eaLnBrk="1" latinLnBrk="0" hangingPunct="1">
              <a:defRPr sz="1800" kern="1200">
                <a:solidFill>
                  <a:srgbClr val="000000"/>
                </a:solidFill>
                <a:latin typeface="Calibri" panose="020F0502020204030204"/>
                <a:ea typeface="+mn-ea"/>
                <a:cs typeface="+mn-cs"/>
              </a:defRPr>
            </a:lvl9pPr>
          </a:lstStyle>
          <a:p>
            <a:pPr marL="0" marR="0" lvl="0" indent="0" algn="l" defTabSz="1219170" rtl="0" eaLnBrk="1" fontAlgn="auto" latinLnBrk="0" hangingPunct="1">
              <a:lnSpc>
                <a:spcPct val="100000"/>
              </a:lnSpc>
              <a:spcBef>
                <a:spcPct val="0"/>
              </a:spcBef>
              <a:spcAft>
                <a:spcPct val="0"/>
              </a:spcAft>
              <a:buClrTx/>
              <a:buSzTx/>
              <a:buFontTx/>
              <a:buNone/>
              <a:defRPr/>
            </a:pPr>
            <a:r>
              <a:rPr kumimoji="0" lang="en-US" sz="1467" b="0" i="0" u="none" strike="noStrike" kern="0" cap="none" spc="0" normalizeH="0" baseline="0" noProof="0">
                <a:ln w="0"/>
                <a:solidFill>
                  <a:schemeClr val="dk1"/>
                </a:solidFill>
                <a:effectLst/>
                <a:uLnTx/>
                <a:uFillTx/>
                <a:ea typeface="+mn-ea"/>
                <a:cs typeface="+mn-cs"/>
              </a:rPr>
              <a:t> </a:t>
            </a:r>
            <a:endParaRPr kumimoji="0" lang="en-US" sz="1467" b="0" i="0" u="none" strike="noStrike" kern="0" cap="none" spc="0" normalizeH="0" baseline="0" noProof="0">
              <a:ln w="0"/>
              <a:solidFill>
                <a:srgbClr val="1D8900"/>
              </a:solidFill>
              <a:effectLst/>
              <a:uLnTx/>
              <a:uFillTx/>
              <a:ea typeface="+mn-ea"/>
              <a:cs typeface="+mn-cs"/>
            </a:endParaRPr>
          </a:p>
        </p:txBody>
      </p:sp>
      <p:cxnSp>
        <p:nvCxnSpPr>
          <p:cNvPr id="18" name="Straight Arrow Connector 17">
            <a:extLst>
              <a:ext uri="{FF2B5EF4-FFF2-40B4-BE49-F238E27FC236}">
                <a16:creationId xmlns:a16="http://schemas.microsoft.com/office/drawing/2014/main" id="{4D3D44ED-E8EB-3FF6-6A7E-683B6F43A540}"/>
              </a:ext>
            </a:extLst>
          </p:cNvPr>
          <p:cNvCxnSpPr>
            <a:stCxn id="47" idx="1"/>
          </p:cNvCxnSpPr>
          <p:nvPr>
            <p:custDataLst>
              <p:tags r:id="rId12"/>
            </p:custDataLst>
          </p:nvPr>
        </p:nvCxnSpPr>
        <p:spPr>
          <a:xfrm flipH="1" flipV="1">
            <a:off x="8537575" y="3365500"/>
            <a:ext cx="842372" cy="213796"/>
          </a:xfrm>
          <a:prstGeom prst="straightConnector1">
            <a:avLst/>
          </a:prstGeom>
          <a:noFill/>
          <a:ln w="9525" cap="flat" cmpd="sng" algn="ctr">
            <a:solidFill>
              <a:schemeClr val="accent6"/>
            </a:solidFill>
            <a:prstDash val="solid"/>
            <a:miter lim="800000"/>
            <a:headEnd type="none" w="med" len="med"/>
            <a:tailEnd type="none" w="med" len="med"/>
          </a:ln>
          <a:effectLst/>
        </p:spPr>
      </p:cxnSp>
      <p:cxnSp>
        <p:nvCxnSpPr>
          <p:cNvPr id="19" name="Straight Arrow Connector 18">
            <a:extLst>
              <a:ext uri="{FF2B5EF4-FFF2-40B4-BE49-F238E27FC236}">
                <a16:creationId xmlns:a16="http://schemas.microsoft.com/office/drawing/2014/main" id="{18447402-11C4-9A13-08BE-B3A2B61DA302}"/>
              </a:ext>
            </a:extLst>
          </p:cNvPr>
          <p:cNvCxnSpPr>
            <a:stCxn id="47" idx="1"/>
            <a:endCxn id="83" idx="3"/>
          </p:cNvCxnSpPr>
          <p:nvPr>
            <p:custDataLst>
              <p:tags r:id="rId13"/>
            </p:custDataLst>
          </p:nvPr>
        </p:nvCxnSpPr>
        <p:spPr>
          <a:xfrm flipH="1">
            <a:off x="8536124" y="3579296"/>
            <a:ext cx="843823" cy="88610"/>
          </a:xfrm>
          <a:prstGeom prst="straightConnector1">
            <a:avLst/>
          </a:prstGeom>
          <a:noFill/>
          <a:ln w="9525" cap="flat" cmpd="sng" algn="ctr">
            <a:solidFill>
              <a:schemeClr val="accent6"/>
            </a:solidFill>
            <a:prstDash val="solid"/>
            <a:miter lim="800000"/>
            <a:headEnd type="none" w="med" len="med"/>
            <a:tailEnd type="none" w="med" len="med"/>
          </a:ln>
          <a:effectLst/>
        </p:spPr>
      </p:cxnSp>
      <p:sp>
        <p:nvSpPr>
          <p:cNvPr id="20" name="TextBox 19">
            <a:extLst>
              <a:ext uri="{FF2B5EF4-FFF2-40B4-BE49-F238E27FC236}">
                <a16:creationId xmlns:a16="http://schemas.microsoft.com/office/drawing/2014/main" id="{477A0D39-7BF8-8CED-B92C-A2E197CD671F}"/>
              </a:ext>
            </a:extLst>
          </p:cNvPr>
          <p:cNvSpPr txBox="1"/>
          <p:nvPr>
            <p:custDataLst>
              <p:tags r:id="rId14"/>
            </p:custDataLst>
          </p:nvPr>
        </p:nvSpPr>
        <p:spPr>
          <a:xfrm>
            <a:off x="8547801" y="2540253"/>
            <a:ext cx="1561028" cy="25654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609585" rtl="0" eaLnBrk="1" fontAlgn="auto" latinLnBrk="0" hangingPunct="1">
              <a:lnSpc>
                <a:spcPct val="100000"/>
              </a:lnSpc>
              <a:spcBef>
                <a:spcPct val="0"/>
              </a:spcBef>
              <a:spcAft>
                <a:spcPct val="0"/>
              </a:spcAft>
              <a:buClrTx/>
              <a:buSzTx/>
              <a:buFontTx/>
              <a:buNone/>
              <a:defRPr/>
            </a:pPr>
            <a:r>
              <a:rPr kumimoji="0" lang="en-US" sz="1050" b="0" i="0" u="none" strike="noStrike" kern="0" cap="none" spc="0" normalizeH="0" baseline="0" noProof="0">
                <a:ln>
                  <a:noFill/>
                </a:ln>
                <a:solidFill>
                  <a:prstClr val="black"/>
                </a:solidFill>
                <a:effectLst/>
                <a:uLnTx/>
                <a:uFillTx/>
                <a:ea typeface="+mn-ea"/>
                <a:cs typeface="+mn-cs"/>
              </a:rPr>
              <a:t>Aviatrix ActiveMesh</a:t>
            </a:r>
          </a:p>
        </p:txBody>
      </p:sp>
      <p:cxnSp>
        <p:nvCxnSpPr>
          <p:cNvPr id="21" name="Straight Connector 20">
            <a:extLst>
              <a:ext uri="{FF2B5EF4-FFF2-40B4-BE49-F238E27FC236}">
                <a16:creationId xmlns:a16="http://schemas.microsoft.com/office/drawing/2014/main" id="{C693462F-FFF5-A433-0F93-2F8748D0E616}"/>
              </a:ext>
            </a:extLst>
          </p:cNvPr>
          <p:cNvCxnSpPr>
            <a:stCxn id="23" idx="7"/>
          </p:cNvCxnSpPr>
          <p:nvPr>
            <p:custDataLst>
              <p:tags r:id="rId15"/>
            </p:custDataLst>
          </p:nvPr>
        </p:nvCxnSpPr>
        <p:spPr>
          <a:xfrm flipV="1">
            <a:off x="9659558" y="3805238"/>
            <a:ext cx="1173" cy="806842"/>
          </a:xfrm>
          <a:prstGeom prst="line">
            <a:avLst/>
          </a:prstGeom>
          <a:noFill/>
          <a:ln w="19050" cap="flat" cmpd="sng" algn="ctr">
            <a:solidFill>
              <a:schemeClr val="accent1"/>
            </a:solidFill>
            <a:prstDash val="solid"/>
            <a:miter lim="800000"/>
          </a:ln>
          <a:effectLst/>
        </p:spPr>
      </p:cxnSp>
      <p:sp>
        <p:nvSpPr>
          <p:cNvPr id="22" name="TextBox 21">
            <a:extLst>
              <a:ext uri="{FF2B5EF4-FFF2-40B4-BE49-F238E27FC236}">
                <a16:creationId xmlns:a16="http://schemas.microsoft.com/office/drawing/2014/main" id="{0DD28DA7-A7B8-89E3-68A7-A2A1843940AA}"/>
              </a:ext>
            </a:extLst>
          </p:cNvPr>
          <p:cNvSpPr txBox="1"/>
          <p:nvPr>
            <p:custDataLst>
              <p:tags r:id="rId16"/>
            </p:custDataLst>
          </p:nvPr>
        </p:nvSpPr>
        <p:spPr>
          <a:xfrm>
            <a:off x="8946638" y="4057802"/>
            <a:ext cx="655511" cy="42075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609585" rtl="0" eaLnBrk="1" fontAlgn="auto" latinLnBrk="0" hangingPunct="1">
              <a:lnSpc>
                <a:spcPct val="100000"/>
              </a:lnSpc>
              <a:spcBef>
                <a:spcPct val="0"/>
              </a:spcBef>
              <a:spcAft>
                <a:spcPct val="0"/>
              </a:spcAft>
              <a:buClrTx/>
              <a:buSzTx/>
              <a:buFontTx/>
              <a:buNone/>
              <a:defRPr/>
            </a:pPr>
            <a:r>
              <a:rPr kumimoji="0" lang="en-US" sz="1067" b="0" i="0" u="none" strike="noStrike" kern="0" cap="none" spc="0" normalizeH="0" baseline="0" noProof="0">
                <a:ln>
                  <a:noFill/>
                </a:ln>
                <a:solidFill>
                  <a:prstClr val="black"/>
                </a:solidFill>
                <a:effectLst/>
                <a:uLnTx/>
                <a:uFillTx/>
                <a:ea typeface="+mn-ea"/>
                <a:cs typeface="+mn-cs"/>
              </a:rPr>
              <a:t>IPSec</a:t>
            </a:r>
          </a:p>
          <a:p>
            <a:pPr marL="0" marR="0" lvl="0" indent="0" algn="r" defTabSz="609585" rtl="0" eaLnBrk="1" fontAlgn="auto" latinLnBrk="0" hangingPunct="1">
              <a:lnSpc>
                <a:spcPct val="100000"/>
              </a:lnSpc>
              <a:spcBef>
                <a:spcPct val="0"/>
              </a:spcBef>
              <a:spcAft>
                <a:spcPct val="0"/>
              </a:spcAft>
              <a:buClrTx/>
              <a:buSzTx/>
              <a:buFontTx/>
              <a:buNone/>
              <a:defRPr/>
            </a:pPr>
            <a:r>
              <a:rPr kumimoji="0" lang="en-US" sz="1067" b="0" i="0" u="none" strike="noStrike" kern="0" cap="none" spc="0" normalizeH="0" baseline="0" noProof="0">
                <a:ln>
                  <a:noFill/>
                </a:ln>
                <a:solidFill>
                  <a:prstClr val="black"/>
                </a:solidFill>
                <a:effectLst/>
                <a:uLnTx/>
                <a:uFillTx/>
                <a:ea typeface="+mn-ea"/>
                <a:cs typeface="+mn-cs"/>
              </a:rPr>
              <a:t> VPN</a:t>
            </a:r>
          </a:p>
        </p:txBody>
      </p:sp>
      <p:sp>
        <p:nvSpPr>
          <p:cNvPr id="23" name="Freeform 13">
            <a:extLst>
              <a:ext uri="{FF2B5EF4-FFF2-40B4-BE49-F238E27FC236}">
                <a16:creationId xmlns:a16="http://schemas.microsoft.com/office/drawing/2014/main" id="{EAFD7350-D52A-4B57-B834-709C1A391699}"/>
              </a:ext>
            </a:extLst>
          </p:cNvPr>
          <p:cNvSpPr>
            <a:spLocks noChangeAspect="1" noEditPoints="1"/>
          </p:cNvSpPr>
          <p:nvPr>
            <p:custDataLst>
              <p:tags r:id="rId17"/>
            </p:custDataLst>
          </p:nvPr>
        </p:nvSpPr>
        <p:spPr bwMode="auto">
          <a:xfrm>
            <a:off x="9540733" y="4602234"/>
            <a:ext cx="237649" cy="236304"/>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192 w 384"/>
              <a:gd name="T11" fmla="*/ 368 h 384"/>
              <a:gd name="T12" fmla="*/ 16 w 384"/>
              <a:gd name="T13" fmla="*/ 192 h 384"/>
              <a:gd name="T14" fmla="*/ 192 w 384"/>
              <a:gd name="T15" fmla="*/ 16 h 384"/>
              <a:gd name="T16" fmla="*/ 368 w 384"/>
              <a:gd name="T17" fmla="*/ 192 h 384"/>
              <a:gd name="T18" fmla="*/ 192 w 384"/>
              <a:gd name="T19" fmla="*/ 368 h 384"/>
              <a:gd name="T20" fmla="*/ 174 w 384"/>
              <a:gd name="T21" fmla="*/ 83 h 384"/>
              <a:gd name="T22" fmla="*/ 153 w 384"/>
              <a:gd name="T23" fmla="*/ 83 h 384"/>
              <a:gd name="T24" fmla="*/ 192 w 384"/>
              <a:gd name="T25" fmla="*/ 45 h 384"/>
              <a:gd name="T26" fmla="*/ 231 w 384"/>
              <a:gd name="T27" fmla="*/ 83 h 384"/>
              <a:gd name="T28" fmla="*/ 210 w 384"/>
              <a:gd name="T29" fmla="*/ 83 h 384"/>
              <a:gd name="T30" fmla="*/ 210 w 384"/>
              <a:gd name="T31" fmla="*/ 159 h 384"/>
              <a:gd name="T32" fmla="*/ 174 w 384"/>
              <a:gd name="T33" fmla="*/ 159 h 384"/>
              <a:gd name="T34" fmla="*/ 174 w 384"/>
              <a:gd name="T35" fmla="*/ 83 h 384"/>
              <a:gd name="T36" fmla="*/ 210 w 384"/>
              <a:gd name="T37" fmla="*/ 301 h 384"/>
              <a:gd name="T38" fmla="*/ 231 w 384"/>
              <a:gd name="T39" fmla="*/ 301 h 384"/>
              <a:gd name="T40" fmla="*/ 192 w 384"/>
              <a:gd name="T41" fmla="*/ 340 h 384"/>
              <a:gd name="T42" fmla="*/ 153 w 384"/>
              <a:gd name="T43" fmla="*/ 301 h 384"/>
              <a:gd name="T44" fmla="*/ 174 w 384"/>
              <a:gd name="T45" fmla="*/ 301 h 384"/>
              <a:gd name="T46" fmla="*/ 174 w 384"/>
              <a:gd name="T47" fmla="*/ 226 h 384"/>
              <a:gd name="T48" fmla="*/ 210 w 384"/>
              <a:gd name="T49" fmla="*/ 226 h 384"/>
              <a:gd name="T50" fmla="*/ 210 w 384"/>
              <a:gd name="T51" fmla="*/ 301 h 384"/>
              <a:gd name="T52" fmla="*/ 339 w 384"/>
              <a:gd name="T53" fmla="*/ 174 h 384"/>
              <a:gd name="T54" fmla="*/ 339 w 384"/>
              <a:gd name="T55" fmla="*/ 210 h 384"/>
              <a:gd name="T56" fmla="*/ 264 w 384"/>
              <a:gd name="T57" fmla="*/ 210 h 384"/>
              <a:gd name="T58" fmla="*/ 264 w 384"/>
              <a:gd name="T59" fmla="*/ 231 h 384"/>
              <a:gd name="T60" fmla="*/ 225 w 384"/>
              <a:gd name="T61" fmla="*/ 192 h 384"/>
              <a:gd name="T62" fmla="*/ 264 w 384"/>
              <a:gd name="T63" fmla="*/ 153 h 384"/>
              <a:gd name="T64" fmla="*/ 264 w 384"/>
              <a:gd name="T65" fmla="*/ 174 h 384"/>
              <a:gd name="T66" fmla="*/ 339 w 384"/>
              <a:gd name="T67" fmla="*/ 174 h 384"/>
              <a:gd name="T68" fmla="*/ 119 w 384"/>
              <a:gd name="T69" fmla="*/ 231 h 384"/>
              <a:gd name="T70" fmla="*/ 119 w 384"/>
              <a:gd name="T71" fmla="*/ 210 h 384"/>
              <a:gd name="T72" fmla="*/ 44 w 384"/>
              <a:gd name="T73" fmla="*/ 210 h 384"/>
              <a:gd name="T74" fmla="*/ 44 w 384"/>
              <a:gd name="T75" fmla="*/ 174 h 384"/>
              <a:gd name="T76" fmla="*/ 119 w 384"/>
              <a:gd name="T77" fmla="*/ 174 h 384"/>
              <a:gd name="T78" fmla="*/ 119 w 384"/>
              <a:gd name="T79" fmla="*/ 153 h 384"/>
              <a:gd name="T80" fmla="*/ 158 w 384"/>
              <a:gd name="T81" fmla="*/ 192 h 384"/>
              <a:gd name="T82" fmla="*/ 119 w 384"/>
              <a:gd name="T83" fmla="*/ 231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192" y="368"/>
                </a:moveTo>
                <a:cubicBezTo>
                  <a:pt x="95" y="368"/>
                  <a:pt x="16" y="289"/>
                  <a:pt x="16" y="192"/>
                </a:cubicBezTo>
                <a:cubicBezTo>
                  <a:pt x="16" y="95"/>
                  <a:pt x="95" y="16"/>
                  <a:pt x="192" y="16"/>
                </a:cubicBezTo>
                <a:cubicBezTo>
                  <a:pt x="289" y="16"/>
                  <a:pt x="368" y="95"/>
                  <a:pt x="368" y="192"/>
                </a:cubicBezTo>
                <a:cubicBezTo>
                  <a:pt x="368" y="289"/>
                  <a:pt x="289" y="368"/>
                  <a:pt x="192" y="368"/>
                </a:cubicBezTo>
                <a:close/>
                <a:moveTo>
                  <a:pt x="174" y="83"/>
                </a:moveTo>
                <a:cubicBezTo>
                  <a:pt x="153" y="83"/>
                  <a:pt x="153" y="83"/>
                  <a:pt x="153" y="83"/>
                </a:cubicBezTo>
                <a:cubicBezTo>
                  <a:pt x="192" y="45"/>
                  <a:pt x="192" y="45"/>
                  <a:pt x="192" y="45"/>
                </a:cubicBezTo>
                <a:cubicBezTo>
                  <a:pt x="231" y="83"/>
                  <a:pt x="231" y="83"/>
                  <a:pt x="231" y="83"/>
                </a:cubicBezTo>
                <a:cubicBezTo>
                  <a:pt x="210" y="83"/>
                  <a:pt x="210" y="83"/>
                  <a:pt x="210" y="83"/>
                </a:cubicBezTo>
                <a:cubicBezTo>
                  <a:pt x="210" y="159"/>
                  <a:pt x="210" y="159"/>
                  <a:pt x="210" y="159"/>
                </a:cubicBezTo>
                <a:cubicBezTo>
                  <a:pt x="174" y="159"/>
                  <a:pt x="174" y="159"/>
                  <a:pt x="174" y="159"/>
                </a:cubicBezTo>
                <a:lnTo>
                  <a:pt x="174" y="83"/>
                </a:lnTo>
                <a:close/>
                <a:moveTo>
                  <a:pt x="210" y="301"/>
                </a:moveTo>
                <a:cubicBezTo>
                  <a:pt x="231" y="301"/>
                  <a:pt x="231" y="301"/>
                  <a:pt x="231" y="301"/>
                </a:cubicBezTo>
                <a:cubicBezTo>
                  <a:pt x="192" y="340"/>
                  <a:pt x="192" y="340"/>
                  <a:pt x="192" y="340"/>
                </a:cubicBezTo>
                <a:cubicBezTo>
                  <a:pt x="153" y="301"/>
                  <a:pt x="153" y="301"/>
                  <a:pt x="153" y="301"/>
                </a:cubicBezTo>
                <a:cubicBezTo>
                  <a:pt x="174" y="301"/>
                  <a:pt x="174" y="301"/>
                  <a:pt x="174" y="301"/>
                </a:cubicBezTo>
                <a:cubicBezTo>
                  <a:pt x="174" y="226"/>
                  <a:pt x="174" y="226"/>
                  <a:pt x="174" y="226"/>
                </a:cubicBezTo>
                <a:cubicBezTo>
                  <a:pt x="210" y="226"/>
                  <a:pt x="210" y="226"/>
                  <a:pt x="210" y="226"/>
                </a:cubicBezTo>
                <a:lnTo>
                  <a:pt x="210" y="301"/>
                </a:lnTo>
                <a:close/>
                <a:moveTo>
                  <a:pt x="339" y="174"/>
                </a:moveTo>
                <a:cubicBezTo>
                  <a:pt x="339" y="210"/>
                  <a:pt x="339" y="210"/>
                  <a:pt x="339" y="210"/>
                </a:cubicBezTo>
                <a:cubicBezTo>
                  <a:pt x="264" y="210"/>
                  <a:pt x="264" y="210"/>
                  <a:pt x="264" y="210"/>
                </a:cubicBezTo>
                <a:cubicBezTo>
                  <a:pt x="264" y="231"/>
                  <a:pt x="264" y="231"/>
                  <a:pt x="264" y="231"/>
                </a:cubicBezTo>
                <a:cubicBezTo>
                  <a:pt x="225" y="192"/>
                  <a:pt x="225" y="192"/>
                  <a:pt x="225" y="192"/>
                </a:cubicBezTo>
                <a:cubicBezTo>
                  <a:pt x="264" y="153"/>
                  <a:pt x="264" y="153"/>
                  <a:pt x="264" y="153"/>
                </a:cubicBezTo>
                <a:cubicBezTo>
                  <a:pt x="264" y="174"/>
                  <a:pt x="264" y="174"/>
                  <a:pt x="264" y="174"/>
                </a:cubicBezTo>
                <a:lnTo>
                  <a:pt x="339" y="174"/>
                </a:lnTo>
                <a:close/>
                <a:moveTo>
                  <a:pt x="119" y="231"/>
                </a:moveTo>
                <a:cubicBezTo>
                  <a:pt x="119" y="210"/>
                  <a:pt x="119" y="210"/>
                  <a:pt x="119" y="210"/>
                </a:cubicBezTo>
                <a:cubicBezTo>
                  <a:pt x="44" y="210"/>
                  <a:pt x="44" y="210"/>
                  <a:pt x="44" y="210"/>
                </a:cubicBezTo>
                <a:cubicBezTo>
                  <a:pt x="44" y="174"/>
                  <a:pt x="44" y="174"/>
                  <a:pt x="44" y="174"/>
                </a:cubicBezTo>
                <a:cubicBezTo>
                  <a:pt x="119" y="174"/>
                  <a:pt x="119" y="174"/>
                  <a:pt x="119" y="174"/>
                </a:cubicBezTo>
                <a:cubicBezTo>
                  <a:pt x="119" y="153"/>
                  <a:pt x="119" y="153"/>
                  <a:pt x="119" y="153"/>
                </a:cubicBezTo>
                <a:cubicBezTo>
                  <a:pt x="158" y="192"/>
                  <a:pt x="158" y="192"/>
                  <a:pt x="158" y="192"/>
                </a:cubicBezTo>
                <a:lnTo>
                  <a:pt x="119" y="231"/>
                </a:lnTo>
                <a:close/>
              </a:path>
            </a:pathLst>
          </a:custGeom>
          <a:solidFill>
            <a:schemeClr val="accent1">
              <a:lumMod val="50000"/>
              <a:lumOff val="50000"/>
            </a:schemeClr>
          </a:solidFill>
          <a:ln>
            <a:noFill/>
          </a:ln>
        </p:spPr>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609585" rtl="0" eaLnBrk="1" fontAlgn="auto" latinLnBrk="0" hangingPunct="1">
              <a:lnSpc>
                <a:spcPct val="100000"/>
              </a:lnSpc>
              <a:spcBef>
                <a:spcPct val="0"/>
              </a:spcBef>
              <a:spcAft>
                <a:spcPct val="0"/>
              </a:spcAft>
              <a:buClrTx/>
              <a:buSzTx/>
              <a:buFontTx/>
              <a:buNone/>
              <a:defRPr/>
            </a:pPr>
            <a:endParaRPr kumimoji="0" lang="en-US" sz="2400" b="0" i="0" u="none" strike="noStrike" kern="0" cap="none" spc="0" normalizeH="0" baseline="0" noProof="0">
              <a:ln>
                <a:noFill/>
              </a:ln>
              <a:solidFill>
                <a:prstClr val="black"/>
              </a:solidFill>
              <a:effectLst/>
              <a:uLnTx/>
              <a:uFillTx/>
              <a:ea typeface="+mn-ea"/>
              <a:cs typeface="+mn-cs"/>
            </a:endParaRPr>
          </a:p>
        </p:txBody>
      </p:sp>
      <p:sp>
        <p:nvSpPr>
          <p:cNvPr id="24" name="Freeform 13">
            <a:extLst>
              <a:ext uri="{FF2B5EF4-FFF2-40B4-BE49-F238E27FC236}">
                <a16:creationId xmlns:a16="http://schemas.microsoft.com/office/drawing/2014/main" id="{ECBD0433-A442-634E-6016-1D47F9851493}"/>
              </a:ext>
            </a:extLst>
          </p:cNvPr>
          <p:cNvSpPr>
            <a:spLocks noChangeAspect="1" noEditPoints="1"/>
          </p:cNvSpPr>
          <p:nvPr>
            <p:custDataLst>
              <p:tags r:id="rId18"/>
            </p:custDataLst>
          </p:nvPr>
        </p:nvSpPr>
        <p:spPr bwMode="auto">
          <a:xfrm>
            <a:off x="9768642" y="4595760"/>
            <a:ext cx="237649" cy="236304"/>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192 w 384"/>
              <a:gd name="T11" fmla="*/ 368 h 384"/>
              <a:gd name="T12" fmla="*/ 16 w 384"/>
              <a:gd name="T13" fmla="*/ 192 h 384"/>
              <a:gd name="T14" fmla="*/ 192 w 384"/>
              <a:gd name="T15" fmla="*/ 16 h 384"/>
              <a:gd name="T16" fmla="*/ 368 w 384"/>
              <a:gd name="T17" fmla="*/ 192 h 384"/>
              <a:gd name="T18" fmla="*/ 192 w 384"/>
              <a:gd name="T19" fmla="*/ 368 h 384"/>
              <a:gd name="T20" fmla="*/ 174 w 384"/>
              <a:gd name="T21" fmla="*/ 83 h 384"/>
              <a:gd name="T22" fmla="*/ 153 w 384"/>
              <a:gd name="T23" fmla="*/ 83 h 384"/>
              <a:gd name="T24" fmla="*/ 192 w 384"/>
              <a:gd name="T25" fmla="*/ 45 h 384"/>
              <a:gd name="T26" fmla="*/ 231 w 384"/>
              <a:gd name="T27" fmla="*/ 83 h 384"/>
              <a:gd name="T28" fmla="*/ 210 w 384"/>
              <a:gd name="T29" fmla="*/ 83 h 384"/>
              <a:gd name="T30" fmla="*/ 210 w 384"/>
              <a:gd name="T31" fmla="*/ 159 h 384"/>
              <a:gd name="T32" fmla="*/ 174 w 384"/>
              <a:gd name="T33" fmla="*/ 159 h 384"/>
              <a:gd name="T34" fmla="*/ 174 w 384"/>
              <a:gd name="T35" fmla="*/ 83 h 384"/>
              <a:gd name="T36" fmla="*/ 210 w 384"/>
              <a:gd name="T37" fmla="*/ 301 h 384"/>
              <a:gd name="T38" fmla="*/ 231 w 384"/>
              <a:gd name="T39" fmla="*/ 301 h 384"/>
              <a:gd name="T40" fmla="*/ 192 w 384"/>
              <a:gd name="T41" fmla="*/ 340 h 384"/>
              <a:gd name="T42" fmla="*/ 153 w 384"/>
              <a:gd name="T43" fmla="*/ 301 h 384"/>
              <a:gd name="T44" fmla="*/ 174 w 384"/>
              <a:gd name="T45" fmla="*/ 301 h 384"/>
              <a:gd name="T46" fmla="*/ 174 w 384"/>
              <a:gd name="T47" fmla="*/ 226 h 384"/>
              <a:gd name="T48" fmla="*/ 210 w 384"/>
              <a:gd name="T49" fmla="*/ 226 h 384"/>
              <a:gd name="T50" fmla="*/ 210 w 384"/>
              <a:gd name="T51" fmla="*/ 301 h 384"/>
              <a:gd name="T52" fmla="*/ 339 w 384"/>
              <a:gd name="T53" fmla="*/ 174 h 384"/>
              <a:gd name="T54" fmla="*/ 339 w 384"/>
              <a:gd name="T55" fmla="*/ 210 h 384"/>
              <a:gd name="T56" fmla="*/ 264 w 384"/>
              <a:gd name="T57" fmla="*/ 210 h 384"/>
              <a:gd name="T58" fmla="*/ 264 w 384"/>
              <a:gd name="T59" fmla="*/ 231 h 384"/>
              <a:gd name="T60" fmla="*/ 225 w 384"/>
              <a:gd name="T61" fmla="*/ 192 h 384"/>
              <a:gd name="T62" fmla="*/ 264 w 384"/>
              <a:gd name="T63" fmla="*/ 153 h 384"/>
              <a:gd name="T64" fmla="*/ 264 w 384"/>
              <a:gd name="T65" fmla="*/ 174 h 384"/>
              <a:gd name="T66" fmla="*/ 339 w 384"/>
              <a:gd name="T67" fmla="*/ 174 h 384"/>
              <a:gd name="T68" fmla="*/ 119 w 384"/>
              <a:gd name="T69" fmla="*/ 231 h 384"/>
              <a:gd name="T70" fmla="*/ 119 w 384"/>
              <a:gd name="T71" fmla="*/ 210 h 384"/>
              <a:gd name="T72" fmla="*/ 44 w 384"/>
              <a:gd name="T73" fmla="*/ 210 h 384"/>
              <a:gd name="T74" fmla="*/ 44 w 384"/>
              <a:gd name="T75" fmla="*/ 174 h 384"/>
              <a:gd name="T76" fmla="*/ 119 w 384"/>
              <a:gd name="T77" fmla="*/ 174 h 384"/>
              <a:gd name="T78" fmla="*/ 119 w 384"/>
              <a:gd name="T79" fmla="*/ 153 h 384"/>
              <a:gd name="T80" fmla="*/ 158 w 384"/>
              <a:gd name="T81" fmla="*/ 192 h 384"/>
              <a:gd name="T82" fmla="*/ 119 w 384"/>
              <a:gd name="T83" fmla="*/ 231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192" y="368"/>
                </a:moveTo>
                <a:cubicBezTo>
                  <a:pt x="95" y="368"/>
                  <a:pt x="16" y="289"/>
                  <a:pt x="16" y="192"/>
                </a:cubicBezTo>
                <a:cubicBezTo>
                  <a:pt x="16" y="95"/>
                  <a:pt x="95" y="16"/>
                  <a:pt x="192" y="16"/>
                </a:cubicBezTo>
                <a:cubicBezTo>
                  <a:pt x="289" y="16"/>
                  <a:pt x="368" y="95"/>
                  <a:pt x="368" y="192"/>
                </a:cubicBezTo>
                <a:cubicBezTo>
                  <a:pt x="368" y="289"/>
                  <a:pt x="289" y="368"/>
                  <a:pt x="192" y="368"/>
                </a:cubicBezTo>
                <a:close/>
                <a:moveTo>
                  <a:pt x="174" y="83"/>
                </a:moveTo>
                <a:cubicBezTo>
                  <a:pt x="153" y="83"/>
                  <a:pt x="153" y="83"/>
                  <a:pt x="153" y="83"/>
                </a:cubicBezTo>
                <a:cubicBezTo>
                  <a:pt x="192" y="45"/>
                  <a:pt x="192" y="45"/>
                  <a:pt x="192" y="45"/>
                </a:cubicBezTo>
                <a:cubicBezTo>
                  <a:pt x="231" y="83"/>
                  <a:pt x="231" y="83"/>
                  <a:pt x="231" y="83"/>
                </a:cubicBezTo>
                <a:cubicBezTo>
                  <a:pt x="210" y="83"/>
                  <a:pt x="210" y="83"/>
                  <a:pt x="210" y="83"/>
                </a:cubicBezTo>
                <a:cubicBezTo>
                  <a:pt x="210" y="159"/>
                  <a:pt x="210" y="159"/>
                  <a:pt x="210" y="159"/>
                </a:cubicBezTo>
                <a:cubicBezTo>
                  <a:pt x="174" y="159"/>
                  <a:pt x="174" y="159"/>
                  <a:pt x="174" y="159"/>
                </a:cubicBezTo>
                <a:lnTo>
                  <a:pt x="174" y="83"/>
                </a:lnTo>
                <a:close/>
                <a:moveTo>
                  <a:pt x="210" y="301"/>
                </a:moveTo>
                <a:cubicBezTo>
                  <a:pt x="231" y="301"/>
                  <a:pt x="231" y="301"/>
                  <a:pt x="231" y="301"/>
                </a:cubicBezTo>
                <a:cubicBezTo>
                  <a:pt x="192" y="340"/>
                  <a:pt x="192" y="340"/>
                  <a:pt x="192" y="340"/>
                </a:cubicBezTo>
                <a:cubicBezTo>
                  <a:pt x="153" y="301"/>
                  <a:pt x="153" y="301"/>
                  <a:pt x="153" y="301"/>
                </a:cubicBezTo>
                <a:cubicBezTo>
                  <a:pt x="174" y="301"/>
                  <a:pt x="174" y="301"/>
                  <a:pt x="174" y="301"/>
                </a:cubicBezTo>
                <a:cubicBezTo>
                  <a:pt x="174" y="226"/>
                  <a:pt x="174" y="226"/>
                  <a:pt x="174" y="226"/>
                </a:cubicBezTo>
                <a:cubicBezTo>
                  <a:pt x="210" y="226"/>
                  <a:pt x="210" y="226"/>
                  <a:pt x="210" y="226"/>
                </a:cubicBezTo>
                <a:lnTo>
                  <a:pt x="210" y="301"/>
                </a:lnTo>
                <a:close/>
                <a:moveTo>
                  <a:pt x="339" y="174"/>
                </a:moveTo>
                <a:cubicBezTo>
                  <a:pt x="339" y="210"/>
                  <a:pt x="339" y="210"/>
                  <a:pt x="339" y="210"/>
                </a:cubicBezTo>
                <a:cubicBezTo>
                  <a:pt x="264" y="210"/>
                  <a:pt x="264" y="210"/>
                  <a:pt x="264" y="210"/>
                </a:cubicBezTo>
                <a:cubicBezTo>
                  <a:pt x="264" y="231"/>
                  <a:pt x="264" y="231"/>
                  <a:pt x="264" y="231"/>
                </a:cubicBezTo>
                <a:cubicBezTo>
                  <a:pt x="225" y="192"/>
                  <a:pt x="225" y="192"/>
                  <a:pt x="225" y="192"/>
                </a:cubicBezTo>
                <a:cubicBezTo>
                  <a:pt x="264" y="153"/>
                  <a:pt x="264" y="153"/>
                  <a:pt x="264" y="153"/>
                </a:cubicBezTo>
                <a:cubicBezTo>
                  <a:pt x="264" y="174"/>
                  <a:pt x="264" y="174"/>
                  <a:pt x="264" y="174"/>
                </a:cubicBezTo>
                <a:lnTo>
                  <a:pt x="339" y="174"/>
                </a:lnTo>
                <a:close/>
                <a:moveTo>
                  <a:pt x="119" y="231"/>
                </a:moveTo>
                <a:cubicBezTo>
                  <a:pt x="119" y="210"/>
                  <a:pt x="119" y="210"/>
                  <a:pt x="119" y="210"/>
                </a:cubicBezTo>
                <a:cubicBezTo>
                  <a:pt x="44" y="210"/>
                  <a:pt x="44" y="210"/>
                  <a:pt x="44" y="210"/>
                </a:cubicBezTo>
                <a:cubicBezTo>
                  <a:pt x="44" y="174"/>
                  <a:pt x="44" y="174"/>
                  <a:pt x="44" y="174"/>
                </a:cubicBezTo>
                <a:cubicBezTo>
                  <a:pt x="119" y="174"/>
                  <a:pt x="119" y="174"/>
                  <a:pt x="119" y="174"/>
                </a:cubicBezTo>
                <a:cubicBezTo>
                  <a:pt x="119" y="153"/>
                  <a:pt x="119" y="153"/>
                  <a:pt x="119" y="153"/>
                </a:cubicBezTo>
                <a:cubicBezTo>
                  <a:pt x="158" y="192"/>
                  <a:pt x="158" y="192"/>
                  <a:pt x="158" y="192"/>
                </a:cubicBezTo>
                <a:lnTo>
                  <a:pt x="119" y="231"/>
                </a:lnTo>
                <a:close/>
              </a:path>
            </a:pathLst>
          </a:custGeom>
          <a:solidFill>
            <a:schemeClr val="accent1">
              <a:lumMod val="50000"/>
              <a:lumOff val="50000"/>
            </a:schemeClr>
          </a:solidFill>
          <a:ln>
            <a:noFill/>
          </a:ln>
        </p:spPr>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609585" rtl="0" eaLnBrk="1" fontAlgn="auto" latinLnBrk="0" hangingPunct="1">
              <a:lnSpc>
                <a:spcPct val="100000"/>
              </a:lnSpc>
              <a:spcBef>
                <a:spcPct val="0"/>
              </a:spcBef>
              <a:spcAft>
                <a:spcPct val="0"/>
              </a:spcAft>
              <a:buClrTx/>
              <a:buSzTx/>
              <a:buFontTx/>
              <a:buNone/>
              <a:defRPr/>
            </a:pPr>
            <a:endParaRPr kumimoji="0" lang="en-US" sz="2400" b="0" i="0" u="none" strike="noStrike" kern="0" cap="none" spc="0" normalizeH="0" baseline="0" noProof="0">
              <a:ln>
                <a:noFill/>
              </a:ln>
              <a:solidFill>
                <a:prstClr val="black"/>
              </a:solidFill>
              <a:effectLst/>
              <a:uLnTx/>
              <a:uFillTx/>
              <a:ea typeface="+mn-ea"/>
              <a:cs typeface="+mn-cs"/>
            </a:endParaRPr>
          </a:p>
        </p:txBody>
      </p:sp>
      <p:cxnSp>
        <p:nvCxnSpPr>
          <p:cNvPr id="25" name="Straight Connector 24">
            <a:extLst>
              <a:ext uri="{FF2B5EF4-FFF2-40B4-BE49-F238E27FC236}">
                <a16:creationId xmlns:a16="http://schemas.microsoft.com/office/drawing/2014/main" id="{260D2319-1A52-7E99-9487-61C8F26A454B}"/>
              </a:ext>
            </a:extLst>
          </p:cNvPr>
          <p:cNvCxnSpPr>
            <a:stCxn id="24" idx="0"/>
          </p:cNvCxnSpPr>
          <p:nvPr>
            <p:custDataLst>
              <p:tags r:id="rId19"/>
            </p:custDataLst>
          </p:nvPr>
        </p:nvCxnSpPr>
        <p:spPr>
          <a:xfrm flipV="1">
            <a:off x="9887467" y="3800475"/>
            <a:ext cx="4246" cy="795285"/>
          </a:xfrm>
          <a:prstGeom prst="line">
            <a:avLst/>
          </a:prstGeom>
          <a:noFill/>
          <a:ln w="28575" cap="flat" cmpd="sng" algn="ctr">
            <a:solidFill>
              <a:schemeClr val="accent1">
                <a:lumMod val="50000"/>
                <a:lumOff val="50000"/>
              </a:schemeClr>
            </a:solidFill>
            <a:prstDash val="solid"/>
            <a:miter lim="800000"/>
          </a:ln>
          <a:effectLst/>
        </p:spPr>
      </p:cxnSp>
      <p:sp>
        <p:nvSpPr>
          <p:cNvPr id="26" name="TextBox 25">
            <a:extLst>
              <a:ext uri="{FF2B5EF4-FFF2-40B4-BE49-F238E27FC236}">
                <a16:creationId xmlns:a16="http://schemas.microsoft.com/office/drawing/2014/main" id="{F7A1F1E9-3D7D-E3C6-7675-D243F4D3C3BF}"/>
              </a:ext>
            </a:extLst>
          </p:cNvPr>
          <p:cNvSpPr txBox="1"/>
          <p:nvPr>
            <p:custDataLst>
              <p:tags r:id="rId20"/>
            </p:custDataLst>
          </p:nvPr>
        </p:nvSpPr>
        <p:spPr>
          <a:xfrm rot="16200000">
            <a:off x="9544253" y="4320826"/>
            <a:ext cx="1300988" cy="42075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609585" rtl="0" eaLnBrk="1" fontAlgn="auto" latinLnBrk="0" hangingPunct="1">
              <a:lnSpc>
                <a:spcPct val="100000"/>
              </a:lnSpc>
              <a:spcBef>
                <a:spcPct val="0"/>
              </a:spcBef>
              <a:spcAft>
                <a:spcPct val="0"/>
              </a:spcAft>
              <a:buClrTx/>
              <a:buSzTx/>
              <a:buFontTx/>
              <a:buNone/>
              <a:defRPr/>
            </a:pPr>
            <a:r>
              <a:rPr kumimoji="0" lang="en-US" sz="1067" b="0" i="0" u="none" strike="noStrike" kern="0" cap="none" spc="0" normalizeH="0" baseline="0" noProof="0">
                <a:ln>
                  <a:noFill/>
                </a:ln>
                <a:solidFill>
                  <a:prstClr val="black"/>
                </a:solidFill>
                <a:effectLst/>
                <a:uLnTx/>
                <a:uFillTx/>
                <a:ea typeface="+mn-ea"/>
                <a:cs typeface="+mn-cs"/>
              </a:rPr>
              <a:t>Direct Connect/</a:t>
            </a:r>
          </a:p>
          <a:p>
            <a:pPr marL="0" marR="0" lvl="0" indent="0" algn="ctr" defTabSz="609585" rtl="0" eaLnBrk="1" fontAlgn="auto" latinLnBrk="0" hangingPunct="1">
              <a:lnSpc>
                <a:spcPct val="100000"/>
              </a:lnSpc>
              <a:spcBef>
                <a:spcPct val="0"/>
              </a:spcBef>
              <a:spcAft>
                <a:spcPct val="0"/>
              </a:spcAft>
              <a:buClrTx/>
              <a:buSzTx/>
              <a:buFontTx/>
              <a:buNone/>
              <a:defRPr/>
            </a:pPr>
            <a:r>
              <a:rPr kumimoji="0" lang="en-US" sz="1067" b="0" i="0" u="none" strike="noStrike" kern="0" cap="none" spc="0" normalizeH="0" baseline="0" noProof="0">
                <a:ln>
                  <a:noFill/>
                </a:ln>
                <a:solidFill>
                  <a:prstClr val="black"/>
                </a:solidFill>
                <a:effectLst/>
                <a:uLnTx/>
                <a:uFillTx/>
                <a:ea typeface="+mn-ea"/>
                <a:cs typeface="+mn-cs"/>
              </a:rPr>
              <a:t>Express Route</a:t>
            </a:r>
          </a:p>
        </p:txBody>
      </p:sp>
      <p:sp>
        <p:nvSpPr>
          <p:cNvPr id="27" name="Rectangle: Rounded Corners 26">
            <a:extLst>
              <a:ext uri="{FF2B5EF4-FFF2-40B4-BE49-F238E27FC236}">
                <a16:creationId xmlns:a16="http://schemas.microsoft.com/office/drawing/2014/main" id="{709BF65D-FBD7-DCBC-C1F0-1A442CBC7E31}"/>
              </a:ext>
            </a:extLst>
          </p:cNvPr>
          <p:cNvSpPr/>
          <p:nvPr>
            <p:custDataLst>
              <p:tags r:id="rId21"/>
            </p:custDataLst>
          </p:nvPr>
        </p:nvSpPr>
        <p:spPr>
          <a:xfrm>
            <a:off x="10983227" y="1103332"/>
            <a:ext cx="1044873" cy="1413425"/>
          </a:xfrm>
          <a:prstGeom prst="roundRect">
            <a:avLst>
              <a:gd name="adj" fmla="val 3540"/>
            </a:avLst>
          </a:prstGeom>
          <a:ln w="25400"/>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609600" tIns="121920" rIns="121920" bIns="6096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rgbClr val="000000"/>
                </a:solidFill>
                <a:latin typeface="Calibri" panose="020F0502020204030204"/>
                <a:ea typeface="+mn-ea"/>
                <a:cs typeface="+mn-cs"/>
              </a:defRPr>
            </a:lvl1pPr>
            <a:lvl2pPr marL="457200" algn="l" defTabSz="914400" rtl="0" eaLnBrk="1" latinLnBrk="0" hangingPunct="1">
              <a:defRPr sz="1800" kern="1200">
                <a:solidFill>
                  <a:srgbClr val="000000"/>
                </a:solidFill>
                <a:latin typeface="Calibri" panose="020F0502020204030204"/>
                <a:ea typeface="+mn-ea"/>
                <a:cs typeface="+mn-cs"/>
              </a:defRPr>
            </a:lvl2pPr>
            <a:lvl3pPr marL="914400" algn="l" defTabSz="914400" rtl="0" eaLnBrk="1" latinLnBrk="0" hangingPunct="1">
              <a:defRPr sz="1800" kern="1200">
                <a:solidFill>
                  <a:srgbClr val="000000"/>
                </a:solidFill>
                <a:latin typeface="Calibri" panose="020F0502020204030204"/>
                <a:ea typeface="+mn-ea"/>
                <a:cs typeface="+mn-cs"/>
              </a:defRPr>
            </a:lvl3pPr>
            <a:lvl4pPr marL="1371600" algn="l" defTabSz="914400" rtl="0" eaLnBrk="1" latinLnBrk="0" hangingPunct="1">
              <a:defRPr sz="1800" kern="1200">
                <a:solidFill>
                  <a:srgbClr val="000000"/>
                </a:solidFill>
                <a:latin typeface="Calibri" panose="020F0502020204030204"/>
                <a:ea typeface="+mn-ea"/>
                <a:cs typeface="+mn-cs"/>
              </a:defRPr>
            </a:lvl4pPr>
            <a:lvl5pPr marL="1828800" algn="l" defTabSz="914400" rtl="0" eaLnBrk="1" latinLnBrk="0" hangingPunct="1">
              <a:defRPr sz="1800" kern="1200">
                <a:solidFill>
                  <a:srgbClr val="000000"/>
                </a:solidFill>
                <a:latin typeface="Calibri" panose="020F0502020204030204"/>
                <a:ea typeface="+mn-ea"/>
                <a:cs typeface="+mn-cs"/>
              </a:defRPr>
            </a:lvl5pPr>
            <a:lvl6pPr marL="2286000" algn="l" defTabSz="914400" rtl="0" eaLnBrk="1" latinLnBrk="0" hangingPunct="1">
              <a:defRPr sz="1800" kern="1200">
                <a:solidFill>
                  <a:srgbClr val="000000"/>
                </a:solidFill>
                <a:latin typeface="Calibri" panose="020F0502020204030204"/>
                <a:ea typeface="+mn-ea"/>
                <a:cs typeface="+mn-cs"/>
              </a:defRPr>
            </a:lvl6pPr>
            <a:lvl7pPr marL="2743200" algn="l" defTabSz="914400" rtl="0" eaLnBrk="1" latinLnBrk="0" hangingPunct="1">
              <a:defRPr sz="1800" kern="1200">
                <a:solidFill>
                  <a:srgbClr val="000000"/>
                </a:solidFill>
                <a:latin typeface="Calibri" panose="020F0502020204030204"/>
                <a:ea typeface="+mn-ea"/>
                <a:cs typeface="+mn-cs"/>
              </a:defRPr>
            </a:lvl7pPr>
            <a:lvl8pPr marL="3200400" algn="l" defTabSz="914400" rtl="0" eaLnBrk="1" latinLnBrk="0" hangingPunct="1">
              <a:defRPr sz="1800" kern="1200">
                <a:solidFill>
                  <a:srgbClr val="000000"/>
                </a:solidFill>
                <a:latin typeface="Calibri" panose="020F0502020204030204"/>
                <a:ea typeface="+mn-ea"/>
                <a:cs typeface="+mn-cs"/>
              </a:defRPr>
            </a:lvl8pPr>
            <a:lvl9pPr marL="3657600" algn="l" defTabSz="914400" rtl="0" eaLnBrk="1" latinLnBrk="0" hangingPunct="1">
              <a:defRPr sz="1800" kern="1200">
                <a:solidFill>
                  <a:srgbClr val="000000"/>
                </a:solidFill>
                <a:latin typeface="Calibri" panose="020F0502020204030204"/>
                <a:ea typeface="+mn-ea"/>
                <a:cs typeface="+mn-cs"/>
              </a:defRPr>
            </a:lvl9pPr>
          </a:lstStyle>
          <a:p>
            <a:pPr marL="0" marR="0" lvl="0" indent="0" algn="l" defTabSz="1219170" rtl="0" eaLnBrk="1" fontAlgn="auto" latinLnBrk="0" hangingPunct="1">
              <a:lnSpc>
                <a:spcPct val="100000"/>
              </a:lnSpc>
              <a:spcBef>
                <a:spcPct val="0"/>
              </a:spcBef>
              <a:spcAft>
                <a:spcPct val="0"/>
              </a:spcAft>
              <a:buClrTx/>
              <a:buSzTx/>
              <a:buFontTx/>
              <a:buNone/>
              <a:defRPr/>
            </a:pPr>
            <a:r>
              <a:rPr kumimoji="0" lang="en-US" sz="1467" b="0" i="0" u="none" strike="noStrike" kern="0" cap="none" spc="0" normalizeH="0" baseline="0" noProof="0">
                <a:ln w="0"/>
                <a:solidFill>
                  <a:schemeClr val="dk1"/>
                </a:solidFill>
                <a:effectLst/>
                <a:uLnTx/>
                <a:uFillTx/>
                <a:latin typeface="Calibri" panose="020F0502020204030204"/>
                <a:ea typeface="+mn-ea"/>
                <a:cs typeface="+mn-cs"/>
              </a:rPr>
              <a:t> </a:t>
            </a:r>
            <a:endParaRPr kumimoji="0" lang="en-US" sz="1467" b="0" i="0" u="none" strike="noStrike" kern="0" cap="none" spc="0" normalizeH="0" baseline="0" noProof="0">
              <a:ln w="0"/>
              <a:solidFill>
                <a:srgbClr val="1D8900"/>
              </a:solidFill>
              <a:effectLst/>
              <a:uLnTx/>
              <a:uFillTx/>
              <a:latin typeface="Arial"/>
              <a:ea typeface="+mn-ea"/>
              <a:cs typeface="+mn-cs"/>
            </a:endParaRPr>
          </a:p>
        </p:txBody>
      </p:sp>
      <p:sp>
        <p:nvSpPr>
          <p:cNvPr id="28" name="Rounded Rectangle 56">
            <a:extLst>
              <a:ext uri="{FF2B5EF4-FFF2-40B4-BE49-F238E27FC236}">
                <a16:creationId xmlns:a16="http://schemas.microsoft.com/office/drawing/2014/main" id="{3BF00DCA-EE2F-67A5-2508-624501991D1E}"/>
              </a:ext>
            </a:extLst>
          </p:cNvPr>
          <p:cNvSpPr/>
          <p:nvPr>
            <p:custDataLst>
              <p:tags r:id="rId22"/>
            </p:custDataLst>
          </p:nvPr>
        </p:nvSpPr>
        <p:spPr>
          <a:xfrm>
            <a:off x="11471857" y="1350779"/>
            <a:ext cx="394101" cy="391869"/>
          </a:xfrm>
          <a:prstGeom prst="roundRect">
            <a:avLst/>
          </a:prstGeom>
          <a:solidFill>
            <a:schemeClr val="accent1">
              <a:lumMod val="40000"/>
              <a:lumOff val="60000"/>
            </a:schemeClr>
          </a:solidFill>
          <a:ln w="19050" cap="flat" cmpd="sng" algn="ctr">
            <a:solidFill>
              <a:sysClr val="window" lastClr="FFFFFF"/>
            </a:solidFill>
            <a:prstDash val="solid"/>
            <a:miter lim="800000"/>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609585" rtl="0" eaLnBrk="1" fontAlgn="auto" latinLnBrk="0" hangingPunct="1">
              <a:lnSpc>
                <a:spcPct val="100000"/>
              </a:lnSpc>
              <a:spcBef>
                <a:spcPct val="0"/>
              </a:spcBef>
              <a:spcAft>
                <a:spcPct val="0"/>
              </a:spcAft>
              <a:buClrTx/>
              <a:buSzTx/>
              <a:buFontTx/>
              <a:buNone/>
              <a:defRPr/>
            </a:pPr>
            <a:r>
              <a:rPr kumimoji="0" lang="en-US" sz="2400" b="0" i="0" u="none" strike="noStrike" kern="0" cap="none" spc="0" normalizeH="0" baseline="0" noProof="0">
                <a:ln>
                  <a:noFill/>
                </a:ln>
                <a:solidFill>
                  <a:prstClr val="white"/>
                </a:solidFill>
                <a:effectLst/>
                <a:uLnTx/>
                <a:uFillTx/>
                <a:latin typeface="Calibri" panose="020F0502020204030204"/>
                <a:ea typeface="+mn-ea"/>
                <a:cs typeface="+mn-cs"/>
              </a:rPr>
              <a:t> </a:t>
            </a:r>
            <a:endParaRPr kumimoji="0" lang="en-US" sz="2400" b="0" i="0" u="none" strike="noStrike" kern="0" cap="none" spc="0" normalizeH="0" baseline="0" noProof="0">
              <a:ln>
                <a:noFill/>
              </a:ln>
              <a:solidFill>
                <a:prstClr val="white"/>
              </a:solidFill>
              <a:effectLst/>
              <a:uLnTx/>
              <a:uFillTx/>
              <a:latin typeface="Metropolis Light" pitchFamily="2" charset="77"/>
              <a:ea typeface="+mn-ea"/>
              <a:cs typeface="+mn-cs"/>
            </a:endParaRPr>
          </a:p>
        </p:txBody>
      </p:sp>
      <p:sp>
        <p:nvSpPr>
          <p:cNvPr id="29" name="Rounded Rectangle 57">
            <a:extLst>
              <a:ext uri="{FF2B5EF4-FFF2-40B4-BE49-F238E27FC236}">
                <a16:creationId xmlns:a16="http://schemas.microsoft.com/office/drawing/2014/main" id="{6F915D24-1C5B-831C-3A41-C93ADBF229FF}"/>
              </a:ext>
            </a:extLst>
          </p:cNvPr>
          <p:cNvSpPr/>
          <p:nvPr>
            <p:custDataLst>
              <p:tags r:id="rId23"/>
            </p:custDataLst>
          </p:nvPr>
        </p:nvSpPr>
        <p:spPr>
          <a:xfrm>
            <a:off x="11361016" y="1447013"/>
            <a:ext cx="394101" cy="391869"/>
          </a:xfrm>
          <a:prstGeom prst="roundRect">
            <a:avLst/>
          </a:prstGeom>
          <a:solidFill>
            <a:schemeClr val="accent1">
              <a:lumMod val="40000"/>
              <a:lumOff val="60000"/>
            </a:schemeClr>
          </a:solidFill>
          <a:ln w="19050" cap="flat" cmpd="sng" algn="ctr">
            <a:solidFill>
              <a:sysClr val="window" lastClr="FFFFFF"/>
            </a:solidFill>
            <a:prstDash val="solid"/>
            <a:miter lim="800000"/>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609585" rtl="0" eaLnBrk="1" fontAlgn="auto" latinLnBrk="0" hangingPunct="1">
              <a:lnSpc>
                <a:spcPct val="100000"/>
              </a:lnSpc>
              <a:spcBef>
                <a:spcPct val="0"/>
              </a:spcBef>
              <a:spcAft>
                <a:spcPct val="0"/>
              </a:spcAft>
              <a:buClrTx/>
              <a:buSzTx/>
              <a:buFontTx/>
              <a:buNone/>
              <a:defRPr/>
            </a:pPr>
            <a:r>
              <a:rPr kumimoji="0" lang="en-US" sz="2400" b="0" i="0" u="none" strike="noStrike" kern="0" cap="none" spc="0" normalizeH="0" baseline="0" noProof="0">
                <a:ln>
                  <a:noFill/>
                </a:ln>
                <a:solidFill>
                  <a:prstClr val="white"/>
                </a:solidFill>
                <a:effectLst/>
                <a:uLnTx/>
                <a:uFillTx/>
                <a:latin typeface="Calibri" panose="020F0502020204030204"/>
                <a:ea typeface="+mn-ea"/>
                <a:cs typeface="+mn-cs"/>
              </a:rPr>
              <a:t> </a:t>
            </a:r>
            <a:endParaRPr kumimoji="0" lang="en-US" sz="2400" b="0" i="0" u="none" strike="noStrike" kern="0" cap="none" spc="0" normalizeH="0" baseline="0" noProof="0">
              <a:ln>
                <a:noFill/>
              </a:ln>
              <a:solidFill>
                <a:prstClr val="white"/>
              </a:solidFill>
              <a:effectLst/>
              <a:uLnTx/>
              <a:uFillTx/>
              <a:latin typeface="Metropolis Light" pitchFamily="2" charset="77"/>
              <a:ea typeface="+mn-ea"/>
              <a:cs typeface="+mn-cs"/>
            </a:endParaRPr>
          </a:p>
        </p:txBody>
      </p:sp>
      <p:sp>
        <p:nvSpPr>
          <p:cNvPr id="30" name="Rounded Rectangle 58">
            <a:extLst>
              <a:ext uri="{FF2B5EF4-FFF2-40B4-BE49-F238E27FC236}">
                <a16:creationId xmlns:a16="http://schemas.microsoft.com/office/drawing/2014/main" id="{873D1E3C-27A3-92B4-2D04-0A40448ADFE8}"/>
              </a:ext>
            </a:extLst>
          </p:cNvPr>
          <p:cNvSpPr/>
          <p:nvPr>
            <p:custDataLst>
              <p:tags r:id="rId24"/>
            </p:custDataLst>
          </p:nvPr>
        </p:nvSpPr>
        <p:spPr>
          <a:xfrm>
            <a:off x="11274808" y="1543246"/>
            <a:ext cx="394101" cy="391869"/>
          </a:xfrm>
          <a:prstGeom prst="roundRect">
            <a:avLst/>
          </a:prstGeom>
          <a:solidFill>
            <a:schemeClr val="accent1">
              <a:lumMod val="40000"/>
              <a:lumOff val="60000"/>
            </a:schemeClr>
          </a:solidFill>
          <a:ln w="19050" cap="flat" cmpd="sng" algn="ctr">
            <a:solidFill>
              <a:sysClr val="window" lastClr="FFFFFF"/>
            </a:solidFill>
            <a:prstDash val="solid"/>
            <a:miter lim="800000"/>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609585" rtl="0" eaLnBrk="1" fontAlgn="auto" latinLnBrk="0" hangingPunct="1">
              <a:lnSpc>
                <a:spcPct val="100000"/>
              </a:lnSpc>
              <a:spcBef>
                <a:spcPct val="0"/>
              </a:spcBef>
              <a:spcAft>
                <a:spcPct val="0"/>
              </a:spcAft>
              <a:buClrTx/>
              <a:buSzTx/>
              <a:buFontTx/>
              <a:buNone/>
              <a:defRPr/>
            </a:pPr>
            <a:r>
              <a:rPr kumimoji="0" lang="en-US" sz="2400" b="0" i="0" u="none" strike="noStrike" kern="0" cap="none" spc="0" normalizeH="0" baseline="0" noProof="0">
                <a:ln>
                  <a:noFill/>
                </a:ln>
                <a:solidFill>
                  <a:prstClr val="white"/>
                </a:solidFill>
                <a:effectLst/>
                <a:uLnTx/>
                <a:uFillTx/>
                <a:latin typeface="Calibri" panose="020F0502020204030204"/>
                <a:ea typeface="+mn-ea"/>
                <a:cs typeface="+mn-cs"/>
              </a:rPr>
              <a:t> </a:t>
            </a:r>
            <a:endParaRPr kumimoji="0" lang="en-US" sz="2400" b="0" i="0" u="none" strike="noStrike" kern="0" cap="none" spc="0" normalizeH="0" baseline="0" noProof="0">
              <a:ln>
                <a:noFill/>
              </a:ln>
              <a:solidFill>
                <a:prstClr val="white"/>
              </a:solidFill>
              <a:effectLst/>
              <a:uLnTx/>
              <a:uFillTx/>
              <a:latin typeface="Metropolis Light" pitchFamily="2" charset="77"/>
              <a:ea typeface="+mn-ea"/>
              <a:cs typeface="+mn-cs"/>
            </a:endParaRPr>
          </a:p>
        </p:txBody>
      </p:sp>
      <p:sp>
        <p:nvSpPr>
          <p:cNvPr id="31" name="TextBox 30">
            <a:extLst>
              <a:ext uri="{FF2B5EF4-FFF2-40B4-BE49-F238E27FC236}">
                <a16:creationId xmlns:a16="http://schemas.microsoft.com/office/drawing/2014/main" id="{8015BC57-1B44-9717-AED1-99F7F9815489}"/>
              </a:ext>
            </a:extLst>
          </p:cNvPr>
          <p:cNvSpPr txBox="1"/>
          <p:nvPr>
            <p:custDataLst>
              <p:tags r:id="rId25"/>
            </p:custDataLst>
          </p:nvPr>
        </p:nvSpPr>
        <p:spPr>
          <a:xfrm>
            <a:off x="10941904" y="1122332"/>
            <a:ext cx="961653" cy="25654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609585" rtl="0" eaLnBrk="1" fontAlgn="auto" latinLnBrk="0" hangingPunct="1">
              <a:lnSpc>
                <a:spcPct val="100000"/>
              </a:lnSpc>
              <a:spcBef>
                <a:spcPct val="0"/>
              </a:spcBef>
              <a:spcAft>
                <a:spcPct val="0"/>
              </a:spcAft>
              <a:buClrTx/>
              <a:buSzTx/>
              <a:buFontTx/>
              <a:buNone/>
              <a:defRPr/>
            </a:pPr>
            <a:r>
              <a:rPr kumimoji="0" lang="en-US" sz="1067" b="0" i="0" u="none" strike="noStrike" kern="0" cap="none" spc="0" normalizeH="0" baseline="0" noProof="0">
                <a:ln>
                  <a:noFill/>
                </a:ln>
                <a:solidFill>
                  <a:prstClr val="black"/>
                </a:solidFill>
                <a:effectLst/>
                <a:uLnTx/>
                <a:uFillTx/>
                <a:ea typeface="+mn-ea"/>
                <a:cs typeface="+mn-cs"/>
              </a:rPr>
              <a:t>VPC/VNET</a:t>
            </a:r>
          </a:p>
        </p:txBody>
      </p:sp>
      <p:sp>
        <p:nvSpPr>
          <p:cNvPr id="32" name="TextBox 31">
            <a:extLst>
              <a:ext uri="{FF2B5EF4-FFF2-40B4-BE49-F238E27FC236}">
                <a16:creationId xmlns:a16="http://schemas.microsoft.com/office/drawing/2014/main" id="{491930EC-8978-75C5-2299-EC86E863A9EC}"/>
              </a:ext>
            </a:extLst>
          </p:cNvPr>
          <p:cNvSpPr txBox="1"/>
          <p:nvPr>
            <p:custDataLst>
              <p:tags r:id="rId26"/>
            </p:custDataLst>
          </p:nvPr>
        </p:nvSpPr>
        <p:spPr>
          <a:xfrm>
            <a:off x="8053107" y="1122332"/>
            <a:ext cx="961653" cy="25654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609585" rtl="0" eaLnBrk="1" fontAlgn="auto" latinLnBrk="0" hangingPunct="1">
              <a:lnSpc>
                <a:spcPct val="100000"/>
              </a:lnSpc>
              <a:spcBef>
                <a:spcPct val="0"/>
              </a:spcBef>
              <a:spcAft>
                <a:spcPct val="0"/>
              </a:spcAft>
              <a:buClrTx/>
              <a:buSzTx/>
              <a:buFontTx/>
              <a:buNone/>
              <a:defRPr/>
            </a:pPr>
            <a:r>
              <a:rPr kumimoji="0" lang="en-US" sz="1067" b="0" i="0" u="none" strike="noStrike" kern="0" cap="none" spc="0" normalizeH="0" baseline="0" noProof="0">
                <a:ln>
                  <a:noFill/>
                </a:ln>
                <a:solidFill>
                  <a:prstClr val="black"/>
                </a:solidFill>
                <a:effectLst/>
                <a:uLnTx/>
                <a:uFillTx/>
                <a:ea typeface="+mn-ea"/>
                <a:cs typeface="+mn-cs"/>
              </a:rPr>
              <a:t>VPC/VNET</a:t>
            </a:r>
          </a:p>
        </p:txBody>
      </p:sp>
      <p:sp>
        <p:nvSpPr>
          <p:cNvPr id="33" name="TextBox 32">
            <a:extLst>
              <a:ext uri="{FF2B5EF4-FFF2-40B4-BE49-F238E27FC236}">
                <a16:creationId xmlns:a16="http://schemas.microsoft.com/office/drawing/2014/main" id="{D215B876-C46F-24DF-CED0-C062DA21F502}"/>
              </a:ext>
            </a:extLst>
          </p:cNvPr>
          <p:cNvSpPr txBox="1"/>
          <p:nvPr>
            <p:custDataLst>
              <p:tags r:id="rId27"/>
            </p:custDataLst>
          </p:nvPr>
        </p:nvSpPr>
        <p:spPr>
          <a:xfrm>
            <a:off x="9539522" y="1122332"/>
            <a:ext cx="961653" cy="25654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609585" rtl="0" eaLnBrk="1" fontAlgn="auto" latinLnBrk="0" hangingPunct="1">
              <a:lnSpc>
                <a:spcPct val="100000"/>
              </a:lnSpc>
              <a:spcBef>
                <a:spcPct val="0"/>
              </a:spcBef>
              <a:spcAft>
                <a:spcPct val="0"/>
              </a:spcAft>
              <a:buClrTx/>
              <a:buSzTx/>
              <a:buFontTx/>
              <a:buNone/>
              <a:defRPr/>
            </a:pPr>
            <a:r>
              <a:rPr kumimoji="0" lang="en-US" sz="1067" b="0" i="0" u="none" strike="noStrike" kern="0" cap="none" spc="0" normalizeH="0" baseline="0" noProof="0">
                <a:ln>
                  <a:noFill/>
                </a:ln>
                <a:solidFill>
                  <a:prstClr val="black"/>
                </a:solidFill>
                <a:effectLst/>
                <a:uLnTx/>
                <a:uFillTx/>
                <a:ea typeface="+mn-ea"/>
                <a:cs typeface="+mn-cs"/>
              </a:rPr>
              <a:t>VPC/VNET</a:t>
            </a:r>
          </a:p>
        </p:txBody>
      </p:sp>
      <p:grpSp>
        <p:nvGrpSpPr>
          <p:cNvPr id="34" name="Group 33">
            <a:extLst>
              <a:ext uri="{FF2B5EF4-FFF2-40B4-BE49-F238E27FC236}">
                <a16:creationId xmlns:a16="http://schemas.microsoft.com/office/drawing/2014/main" id="{FC9D2BF3-7BE4-176F-69C1-9B6842A39AA0}"/>
              </a:ext>
            </a:extLst>
          </p:cNvPr>
          <p:cNvGrpSpPr/>
          <p:nvPr>
            <p:custDataLst>
              <p:tags r:id="rId28"/>
            </p:custDataLst>
          </p:nvPr>
        </p:nvGrpSpPr>
        <p:grpSpPr>
          <a:xfrm>
            <a:off x="8190574" y="2008503"/>
            <a:ext cx="795932" cy="448371"/>
            <a:chOff x="4658241" y="1663974"/>
            <a:chExt cx="596949" cy="336278"/>
          </a:xfrm>
        </p:grpSpPr>
        <p:sp>
          <p:nvSpPr>
            <p:cNvPr id="35" name="Rectangle 34">
              <a:extLst>
                <a:ext uri="{FF2B5EF4-FFF2-40B4-BE49-F238E27FC236}">
                  <a16:creationId xmlns:a16="http://schemas.microsoft.com/office/drawing/2014/main" id="{56C99FAB-7C62-C8E9-FEBB-D6C7410D7F1E}"/>
                </a:ext>
              </a:extLst>
            </p:cNvPr>
            <p:cNvSpPr/>
            <p:nvPr/>
          </p:nvSpPr>
          <p:spPr>
            <a:xfrm>
              <a:off x="4658241" y="1663974"/>
              <a:ext cx="596949" cy="336278"/>
            </a:xfrm>
            <a:prstGeom prst="rect">
              <a:avLst/>
            </a:prstGeom>
            <a:noFill/>
            <a:ln w="12700" cap="flat" cmpd="sng" algn="ctr">
              <a:solidFill>
                <a:schemeClr val="accent1">
                  <a:lumMod val="50000"/>
                  <a:lumOff val="50000"/>
                </a:schemeClr>
              </a:solidFill>
              <a:prstDash val="solid"/>
              <a:miter lim="800000"/>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609585" rtl="0" eaLnBrk="1" fontAlgn="auto" latinLnBrk="0" hangingPunct="1">
                <a:lnSpc>
                  <a:spcPct val="100000"/>
                </a:lnSpc>
                <a:spcBef>
                  <a:spcPct val="0"/>
                </a:spcBef>
                <a:spcAft>
                  <a:spcPct val="0"/>
                </a:spcAft>
                <a:buClrTx/>
                <a:buSzTx/>
                <a:buFontTx/>
                <a:buNone/>
                <a:defRPr/>
              </a:pPr>
              <a:r>
                <a:rPr kumimoji="0" lang="en-US" sz="2400" b="0" i="0" u="none" strike="noStrike" kern="0" cap="none" spc="0" normalizeH="0" baseline="0" noProof="0">
                  <a:ln>
                    <a:noFill/>
                  </a:ln>
                  <a:solidFill>
                    <a:prstClr val="white"/>
                  </a:solidFill>
                  <a:effectLst/>
                  <a:uLnTx/>
                  <a:uFillTx/>
                  <a:latin typeface="Calibri" panose="020F0502020204030204"/>
                  <a:ea typeface="+mn-ea"/>
                  <a:cs typeface="+mn-cs"/>
                </a:rPr>
                <a:t> </a:t>
              </a:r>
              <a:endParaRPr kumimoji="0" lang="en-US" sz="2400" b="0" i="0" u="none" strike="noStrike" kern="0" cap="none" spc="0" normalizeH="0" baseline="0" noProof="0">
                <a:ln>
                  <a:noFill/>
                </a:ln>
                <a:solidFill>
                  <a:prstClr val="white"/>
                </a:solidFill>
                <a:effectLst/>
                <a:uLnTx/>
                <a:uFillTx/>
                <a:latin typeface="Metropolis Light" pitchFamily="2" charset="77"/>
                <a:ea typeface="+mn-ea"/>
                <a:cs typeface="+mn-cs"/>
              </a:endParaRPr>
            </a:p>
          </p:txBody>
        </p:sp>
        <p:pic>
          <p:nvPicPr>
            <p:cNvPr id="36" name="Picture 35">
              <a:extLst>
                <a:ext uri="{FF2B5EF4-FFF2-40B4-BE49-F238E27FC236}">
                  <a16:creationId xmlns:a16="http://schemas.microsoft.com/office/drawing/2014/main" id="{E1AEBEE7-3E33-1758-42E4-B25513267ABF}"/>
                </a:ext>
              </a:extLst>
            </p:cNvPr>
            <p:cNvPicPr>
              <a:picLocks noChangeAspect="1"/>
            </p:cNvPicPr>
            <p:nvPr/>
          </p:nvPicPr>
          <p:blipFill>
            <a:blip r:embed="rId65"/>
            <a:stretch>
              <a:fillRect/>
            </a:stretch>
          </p:blipFill>
          <p:spPr>
            <a:xfrm>
              <a:off x="4687804" y="1720743"/>
              <a:ext cx="254412" cy="254412"/>
            </a:xfrm>
            <a:prstGeom prst="rect">
              <a:avLst/>
            </a:prstGeom>
          </p:spPr>
        </p:pic>
        <p:pic>
          <p:nvPicPr>
            <p:cNvPr id="37" name="Picture 36">
              <a:extLst>
                <a:ext uri="{FF2B5EF4-FFF2-40B4-BE49-F238E27FC236}">
                  <a16:creationId xmlns:a16="http://schemas.microsoft.com/office/drawing/2014/main" id="{16E9346D-8B35-E71D-B9AB-22253B0F0004}"/>
                </a:ext>
              </a:extLst>
            </p:cNvPr>
            <p:cNvPicPr>
              <a:picLocks noChangeAspect="1"/>
            </p:cNvPicPr>
            <p:nvPr/>
          </p:nvPicPr>
          <p:blipFill>
            <a:blip r:embed="rId65"/>
            <a:stretch>
              <a:fillRect/>
            </a:stretch>
          </p:blipFill>
          <p:spPr>
            <a:xfrm>
              <a:off x="4980203" y="1720743"/>
              <a:ext cx="254412" cy="254412"/>
            </a:xfrm>
            <a:prstGeom prst="rect">
              <a:avLst/>
            </a:prstGeom>
          </p:spPr>
        </p:pic>
      </p:grpSp>
      <p:grpSp>
        <p:nvGrpSpPr>
          <p:cNvPr id="38" name="Group 37">
            <a:extLst>
              <a:ext uri="{FF2B5EF4-FFF2-40B4-BE49-F238E27FC236}">
                <a16:creationId xmlns:a16="http://schemas.microsoft.com/office/drawing/2014/main" id="{E804CD5A-510A-CDB8-FABD-9AD43CC720F3}"/>
              </a:ext>
            </a:extLst>
          </p:cNvPr>
          <p:cNvGrpSpPr/>
          <p:nvPr>
            <p:custDataLst>
              <p:tags r:id="rId29"/>
            </p:custDataLst>
          </p:nvPr>
        </p:nvGrpSpPr>
        <p:grpSpPr>
          <a:xfrm>
            <a:off x="9686379" y="2000880"/>
            <a:ext cx="795932" cy="448371"/>
            <a:chOff x="4658241" y="1663974"/>
            <a:chExt cx="596949" cy="336278"/>
          </a:xfrm>
        </p:grpSpPr>
        <p:sp>
          <p:nvSpPr>
            <p:cNvPr id="39" name="Rectangle 38">
              <a:extLst>
                <a:ext uri="{FF2B5EF4-FFF2-40B4-BE49-F238E27FC236}">
                  <a16:creationId xmlns:a16="http://schemas.microsoft.com/office/drawing/2014/main" id="{73C97087-1BA6-6311-1287-F6CF7EF4597A}"/>
                </a:ext>
              </a:extLst>
            </p:cNvPr>
            <p:cNvSpPr/>
            <p:nvPr/>
          </p:nvSpPr>
          <p:spPr>
            <a:xfrm>
              <a:off x="4658241" y="1663974"/>
              <a:ext cx="596949" cy="336278"/>
            </a:xfrm>
            <a:prstGeom prst="rect">
              <a:avLst/>
            </a:prstGeom>
            <a:noFill/>
            <a:ln w="12700" cap="flat" cmpd="sng" algn="ctr">
              <a:solidFill>
                <a:schemeClr val="accent1">
                  <a:lumMod val="50000"/>
                  <a:lumOff val="50000"/>
                </a:schemeClr>
              </a:solidFill>
              <a:prstDash val="solid"/>
              <a:miter lim="800000"/>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609585" rtl="0" eaLnBrk="1" fontAlgn="auto" latinLnBrk="0" hangingPunct="1">
                <a:lnSpc>
                  <a:spcPct val="100000"/>
                </a:lnSpc>
                <a:spcBef>
                  <a:spcPct val="0"/>
                </a:spcBef>
                <a:spcAft>
                  <a:spcPct val="0"/>
                </a:spcAft>
                <a:buClrTx/>
                <a:buSzTx/>
                <a:buFontTx/>
                <a:buNone/>
                <a:defRPr/>
              </a:pPr>
              <a:r>
                <a:rPr kumimoji="0" lang="en-US" sz="2400" b="0" i="0" u="none" strike="noStrike" kern="0" cap="none" spc="0" normalizeH="0" baseline="0" noProof="0">
                  <a:ln>
                    <a:noFill/>
                  </a:ln>
                  <a:solidFill>
                    <a:prstClr val="white"/>
                  </a:solidFill>
                  <a:effectLst/>
                  <a:uLnTx/>
                  <a:uFillTx/>
                  <a:latin typeface="Calibri" panose="020F0502020204030204"/>
                  <a:ea typeface="+mn-ea"/>
                  <a:cs typeface="+mn-cs"/>
                </a:rPr>
                <a:t> </a:t>
              </a:r>
              <a:endParaRPr kumimoji="0" lang="en-US" sz="2400" b="0" i="0" u="none" strike="noStrike" kern="0" cap="none" spc="0" normalizeH="0" baseline="0" noProof="0">
                <a:ln>
                  <a:noFill/>
                </a:ln>
                <a:solidFill>
                  <a:prstClr val="white"/>
                </a:solidFill>
                <a:effectLst/>
                <a:uLnTx/>
                <a:uFillTx/>
                <a:latin typeface="Metropolis Light" pitchFamily="2" charset="77"/>
                <a:ea typeface="+mn-ea"/>
                <a:cs typeface="+mn-cs"/>
              </a:endParaRPr>
            </a:p>
          </p:txBody>
        </p:sp>
        <p:pic>
          <p:nvPicPr>
            <p:cNvPr id="40" name="Picture 39">
              <a:extLst>
                <a:ext uri="{FF2B5EF4-FFF2-40B4-BE49-F238E27FC236}">
                  <a16:creationId xmlns:a16="http://schemas.microsoft.com/office/drawing/2014/main" id="{88426B4E-DD79-CEC9-E653-9BC8779EA3B9}"/>
                </a:ext>
              </a:extLst>
            </p:cNvPr>
            <p:cNvPicPr>
              <a:picLocks noChangeAspect="1"/>
            </p:cNvPicPr>
            <p:nvPr/>
          </p:nvPicPr>
          <p:blipFill>
            <a:blip r:embed="rId65"/>
            <a:stretch>
              <a:fillRect/>
            </a:stretch>
          </p:blipFill>
          <p:spPr>
            <a:xfrm>
              <a:off x="4695547" y="1720743"/>
              <a:ext cx="254412" cy="254412"/>
            </a:xfrm>
            <a:prstGeom prst="rect">
              <a:avLst/>
            </a:prstGeom>
          </p:spPr>
        </p:pic>
        <p:pic>
          <p:nvPicPr>
            <p:cNvPr id="41" name="Picture 40">
              <a:extLst>
                <a:ext uri="{FF2B5EF4-FFF2-40B4-BE49-F238E27FC236}">
                  <a16:creationId xmlns:a16="http://schemas.microsoft.com/office/drawing/2014/main" id="{39A9486C-E3FD-038E-78F2-CA9419332024}"/>
                </a:ext>
              </a:extLst>
            </p:cNvPr>
            <p:cNvPicPr>
              <a:picLocks noChangeAspect="1"/>
            </p:cNvPicPr>
            <p:nvPr/>
          </p:nvPicPr>
          <p:blipFill>
            <a:blip r:embed="rId65"/>
            <a:stretch>
              <a:fillRect/>
            </a:stretch>
          </p:blipFill>
          <p:spPr>
            <a:xfrm>
              <a:off x="4980203" y="1720743"/>
              <a:ext cx="254412" cy="254412"/>
            </a:xfrm>
            <a:prstGeom prst="rect">
              <a:avLst/>
            </a:prstGeom>
          </p:spPr>
        </p:pic>
      </p:grpSp>
      <p:grpSp>
        <p:nvGrpSpPr>
          <p:cNvPr id="42" name="Group 41">
            <a:extLst>
              <a:ext uri="{FF2B5EF4-FFF2-40B4-BE49-F238E27FC236}">
                <a16:creationId xmlns:a16="http://schemas.microsoft.com/office/drawing/2014/main" id="{ABBC762D-3856-5E1F-36F6-C08C52773D19}"/>
              </a:ext>
            </a:extLst>
          </p:cNvPr>
          <p:cNvGrpSpPr/>
          <p:nvPr>
            <p:custDataLst>
              <p:tags r:id="rId30"/>
            </p:custDataLst>
          </p:nvPr>
        </p:nvGrpSpPr>
        <p:grpSpPr>
          <a:xfrm>
            <a:off x="11116583" y="1982935"/>
            <a:ext cx="795932" cy="448056"/>
            <a:chOff x="4658241" y="1663974"/>
            <a:chExt cx="596949" cy="336278"/>
          </a:xfrm>
        </p:grpSpPr>
        <p:sp>
          <p:nvSpPr>
            <p:cNvPr id="43" name="Rectangle 42">
              <a:extLst>
                <a:ext uri="{FF2B5EF4-FFF2-40B4-BE49-F238E27FC236}">
                  <a16:creationId xmlns:a16="http://schemas.microsoft.com/office/drawing/2014/main" id="{DC34D94B-DD01-3488-8378-8D583B7BC6E5}"/>
                </a:ext>
              </a:extLst>
            </p:cNvPr>
            <p:cNvSpPr/>
            <p:nvPr/>
          </p:nvSpPr>
          <p:spPr>
            <a:xfrm>
              <a:off x="4658241" y="1663974"/>
              <a:ext cx="596949" cy="336278"/>
            </a:xfrm>
            <a:prstGeom prst="rect">
              <a:avLst/>
            </a:prstGeom>
            <a:noFill/>
            <a:ln w="12700" cap="flat" cmpd="sng" algn="ctr">
              <a:solidFill>
                <a:schemeClr val="accent1">
                  <a:lumMod val="50000"/>
                  <a:lumOff val="50000"/>
                </a:schemeClr>
              </a:solidFill>
              <a:prstDash val="solid"/>
              <a:miter lim="800000"/>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609585" rtl="0" eaLnBrk="1" fontAlgn="auto" latinLnBrk="0" hangingPunct="1">
                <a:lnSpc>
                  <a:spcPct val="100000"/>
                </a:lnSpc>
                <a:spcBef>
                  <a:spcPct val="0"/>
                </a:spcBef>
                <a:spcAft>
                  <a:spcPct val="0"/>
                </a:spcAft>
                <a:buClrTx/>
                <a:buSzTx/>
                <a:buFontTx/>
                <a:buNone/>
                <a:defRPr/>
              </a:pPr>
              <a:r>
                <a:rPr kumimoji="0" lang="en-US" sz="2400" b="0" i="0" u="none" strike="noStrike" kern="0" cap="none" spc="0" normalizeH="0" baseline="0" noProof="0">
                  <a:ln>
                    <a:noFill/>
                  </a:ln>
                  <a:solidFill>
                    <a:prstClr val="white"/>
                  </a:solidFill>
                  <a:effectLst/>
                  <a:uLnTx/>
                  <a:uFillTx/>
                  <a:latin typeface="Calibri" panose="020F0502020204030204"/>
                  <a:ea typeface="+mn-ea"/>
                  <a:cs typeface="+mn-cs"/>
                </a:rPr>
                <a:t> </a:t>
              </a:r>
              <a:endParaRPr kumimoji="0" lang="en-US" sz="2400" b="0" i="0" u="none" strike="noStrike" kern="0" cap="none" spc="0" normalizeH="0" baseline="0" noProof="0">
                <a:ln>
                  <a:noFill/>
                </a:ln>
                <a:solidFill>
                  <a:prstClr val="white"/>
                </a:solidFill>
                <a:effectLst/>
                <a:uLnTx/>
                <a:uFillTx/>
                <a:latin typeface="Metropolis Light" pitchFamily="2" charset="77"/>
                <a:ea typeface="+mn-ea"/>
                <a:cs typeface="+mn-cs"/>
              </a:endParaRPr>
            </a:p>
          </p:txBody>
        </p:sp>
        <p:pic>
          <p:nvPicPr>
            <p:cNvPr id="44" name="Picture 43">
              <a:extLst>
                <a:ext uri="{FF2B5EF4-FFF2-40B4-BE49-F238E27FC236}">
                  <a16:creationId xmlns:a16="http://schemas.microsoft.com/office/drawing/2014/main" id="{2FFBE553-2C3A-5688-F7B3-75CA75DAFCF3}"/>
                </a:ext>
              </a:extLst>
            </p:cNvPr>
            <p:cNvPicPr>
              <a:picLocks noChangeAspect="1"/>
            </p:cNvPicPr>
            <p:nvPr/>
          </p:nvPicPr>
          <p:blipFill>
            <a:blip r:embed="rId65"/>
            <a:stretch>
              <a:fillRect/>
            </a:stretch>
          </p:blipFill>
          <p:spPr>
            <a:xfrm>
              <a:off x="4686488" y="1720743"/>
              <a:ext cx="254233" cy="254412"/>
            </a:xfrm>
            <a:prstGeom prst="rect">
              <a:avLst/>
            </a:prstGeom>
          </p:spPr>
        </p:pic>
        <p:pic>
          <p:nvPicPr>
            <p:cNvPr id="45" name="Picture 44">
              <a:extLst>
                <a:ext uri="{FF2B5EF4-FFF2-40B4-BE49-F238E27FC236}">
                  <a16:creationId xmlns:a16="http://schemas.microsoft.com/office/drawing/2014/main" id="{81852A9D-F05F-4212-F98D-A7CB0C06B4CB}"/>
                </a:ext>
              </a:extLst>
            </p:cNvPr>
            <p:cNvPicPr>
              <a:picLocks noChangeAspect="1"/>
            </p:cNvPicPr>
            <p:nvPr/>
          </p:nvPicPr>
          <p:blipFill>
            <a:blip r:embed="rId65"/>
            <a:stretch>
              <a:fillRect/>
            </a:stretch>
          </p:blipFill>
          <p:spPr>
            <a:xfrm>
              <a:off x="4980293" y="1720743"/>
              <a:ext cx="254234" cy="254412"/>
            </a:xfrm>
            <a:prstGeom prst="rect">
              <a:avLst/>
            </a:prstGeom>
          </p:spPr>
        </p:pic>
      </p:grpSp>
      <p:grpSp>
        <p:nvGrpSpPr>
          <p:cNvPr id="46" name="Group 45">
            <a:extLst>
              <a:ext uri="{FF2B5EF4-FFF2-40B4-BE49-F238E27FC236}">
                <a16:creationId xmlns:a16="http://schemas.microsoft.com/office/drawing/2014/main" id="{BC5FF802-B13C-453C-72CE-C08EC580689D}"/>
              </a:ext>
            </a:extLst>
          </p:cNvPr>
          <p:cNvGrpSpPr/>
          <p:nvPr>
            <p:custDataLst>
              <p:tags r:id="rId31"/>
            </p:custDataLst>
          </p:nvPr>
        </p:nvGrpSpPr>
        <p:grpSpPr>
          <a:xfrm>
            <a:off x="9379947" y="3355110"/>
            <a:ext cx="824621" cy="448371"/>
            <a:chOff x="4636724" y="1663974"/>
            <a:chExt cx="618466" cy="336278"/>
          </a:xfrm>
        </p:grpSpPr>
        <p:sp>
          <p:nvSpPr>
            <p:cNvPr id="47" name="Rectangle 46">
              <a:extLst>
                <a:ext uri="{FF2B5EF4-FFF2-40B4-BE49-F238E27FC236}">
                  <a16:creationId xmlns:a16="http://schemas.microsoft.com/office/drawing/2014/main" id="{6E7E0EA9-132E-346D-5649-E0021924AF07}"/>
                </a:ext>
              </a:extLst>
            </p:cNvPr>
            <p:cNvSpPr/>
            <p:nvPr/>
          </p:nvSpPr>
          <p:spPr>
            <a:xfrm>
              <a:off x="4636724" y="1663974"/>
              <a:ext cx="618466" cy="336278"/>
            </a:xfrm>
            <a:prstGeom prst="rect">
              <a:avLst/>
            </a:prstGeom>
            <a:noFill/>
            <a:ln w="12700" cap="flat" cmpd="sng" algn="ctr">
              <a:solidFill>
                <a:schemeClr val="accent1">
                  <a:lumMod val="50000"/>
                  <a:lumOff val="50000"/>
                </a:schemeClr>
              </a:solidFill>
              <a:prstDash val="solid"/>
              <a:miter lim="800000"/>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609585" rtl="0" eaLnBrk="1" fontAlgn="auto" latinLnBrk="0" hangingPunct="1">
                <a:lnSpc>
                  <a:spcPct val="100000"/>
                </a:lnSpc>
                <a:spcBef>
                  <a:spcPct val="0"/>
                </a:spcBef>
                <a:spcAft>
                  <a:spcPct val="0"/>
                </a:spcAft>
                <a:buClrTx/>
                <a:buSzTx/>
                <a:buFontTx/>
                <a:buNone/>
                <a:defRPr/>
              </a:pPr>
              <a:endParaRPr kumimoji="0" lang="en-US" sz="2400" b="0" i="0" u="none" strike="noStrike" kern="0" cap="none" spc="0" normalizeH="0" baseline="0" noProof="0">
                <a:ln>
                  <a:noFill/>
                </a:ln>
                <a:solidFill>
                  <a:prstClr val="white"/>
                </a:solidFill>
                <a:effectLst/>
                <a:uLnTx/>
                <a:uFillTx/>
                <a:ea typeface="+mn-ea"/>
                <a:cs typeface="+mn-cs"/>
              </a:endParaRPr>
            </a:p>
          </p:txBody>
        </p:sp>
        <p:pic>
          <p:nvPicPr>
            <p:cNvPr id="48" name="Picture 47">
              <a:extLst>
                <a:ext uri="{FF2B5EF4-FFF2-40B4-BE49-F238E27FC236}">
                  <a16:creationId xmlns:a16="http://schemas.microsoft.com/office/drawing/2014/main" id="{5C7D52E6-FFD7-45EF-C370-B21EEA96F135}"/>
                </a:ext>
              </a:extLst>
            </p:cNvPr>
            <p:cNvPicPr>
              <a:picLocks noChangeAspect="1"/>
            </p:cNvPicPr>
            <p:nvPr/>
          </p:nvPicPr>
          <p:blipFill>
            <a:blip r:embed="rId65"/>
            <a:stretch>
              <a:fillRect/>
            </a:stretch>
          </p:blipFill>
          <p:spPr>
            <a:xfrm>
              <a:off x="4665482" y="1720744"/>
              <a:ext cx="254412" cy="254412"/>
            </a:xfrm>
            <a:prstGeom prst="rect">
              <a:avLst/>
            </a:prstGeom>
          </p:spPr>
        </p:pic>
        <p:pic>
          <p:nvPicPr>
            <p:cNvPr id="49" name="Picture 48">
              <a:extLst>
                <a:ext uri="{FF2B5EF4-FFF2-40B4-BE49-F238E27FC236}">
                  <a16:creationId xmlns:a16="http://schemas.microsoft.com/office/drawing/2014/main" id="{737C368D-4AB7-C28E-F16D-2B880ECA24C9}"/>
                </a:ext>
              </a:extLst>
            </p:cNvPr>
            <p:cNvPicPr>
              <a:picLocks noChangeAspect="1"/>
            </p:cNvPicPr>
            <p:nvPr/>
          </p:nvPicPr>
          <p:blipFill>
            <a:blip r:embed="rId65"/>
            <a:stretch>
              <a:fillRect/>
            </a:stretch>
          </p:blipFill>
          <p:spPr>
            <a:xfrm>
              <a:off x="4980203" y="1720743"/>
              <a:ext cx="254412" cy="254412"/>
            </a:xfrm>
            <a:prstGeom prst="rect">
              <a:avLst/>
            </a:prstGeom>
          </p:spPr>
        </p:pic>
      </p:grpSp>
      <p:pic>
        <p:nvPicPr>
          <p:cNvPr id="50" name="Picture 2" descr="Image result for fortinet">
            <a:extLst>
              <a:ext uri="{FF2B5EF4-FFF2-40B4-BE49-F238E27FC236}">
                <a16:creationId xmlns:a16="http://schemas.microsoft.com/office/drawing/2014/main" id="{FA70D8EA-59F9-14EE-1782-382D8271D8A5}"/>
              </a:ext>
            </a:extLst>
          </p:cNvPr>
          <p:cNvPicPr>
            <a:picLocks noChangeAspect="1" noChangeArrowheads="1"/>
          </p:cNvPicPr>
          <p:nvPr>
            <p:custDataLst>
              <p:tags r:id="rId32"/>
            </p:custDataLst>
          </p:nvPr>
        </p:nvPicPr>
        <p:blipFill>
          <a:blip r:embed="rId66" cstate="print">
            <a:extLst>
              <a:ext uri="{28A0092B-C50C-407E-A947-70E740481C1C}">
                <a14:useLocalDpi xmlns:a14="http://schemas.microsoft.com/office/drawing/2010/main" val="0"/>
              </a:ext>
            </a:extLst>
          </a:blip>
          <a:srcRect l="19538" t="40184" r="18387" b="41507"/>
          <a:stretch>
            <a:fillRect/>
          </a:stretch>
        </p:blipFill>
        <p:spPr bwMode="auto">
          <a:xfrm>
            <a:off x="3514489" y="5236256"/>
            <a:ext cx="2484901" cy="360340"/>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4" descr="Image result for checkpoint">
            <a:extLst>
              <a:ext uri="{FF2B5EF4-FFF2-40B4-BE49-F238E27FC236}">
                <a16:creationId xmlns:a16="http://schemas.microsoft.com/office/drawing/2014/main" id="{AC5A189A-2B9C-2545-DA3D-1C7BA3CFBA59}"/>
              </a:ext>
            </a:extLst>
          </p:cNvPr>
          <p:cNvPicPr>
            <a:picLocks noChangeAspect="1" noChangeArrowheads="1"/>
          </p:cNvPicPr>
          <p:nvPr>
            <p:custDataLst>
              <p:tags r:id="rId33"/>
            </p:custDataLst>
          </p:nvPr>
        </p:nvPicPr>
        <p:blipFill>
          <a:blip r:embed="rId67" cstate="print">
            <a:extLst>
              <a:ext uri="{28A0092B-C50C-407E-A947-70E740481C1C}">
                <a14:useLocalDpi xmlns:a14="http://schemas.microsoft.com/office/drawing/2010/main" val="0"/>
              </a:ext>
            </a:extLst>
          </a:blip>
          <a:stretch>
            <a:fillRect/>
          </a:stretch>
        </p:blipFill>
        <p:spPr bwMode="auto">
          <a:xfrm>
            <a:off x="726393" y="5840517"/>
            <a:ext cx="2215747" cy="372754"/>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51">
            <a:extLst>
              <a:ext uri="{FF2B5EF4-FFF2-40B4-BE49-F238E27FC236}">
                <a16:creationId xmlns:a16="http://schemas.microsoft.com/office/drawing/2014/main" id="{FD21AFBB-9EA0-0B79-BFB1-72ACF024830A}"/>
              </a:ext>
            </a:extLst>
          </p:cNvPr>
          <p:cNvPicPr>
            <a:picLocks noChangeAspect="1"/>
          </p:cNvPicPr>
          <p:nvPr>
            <p:custDataLst>
              <p:tags r:id="rId34"/>
            </p:custDataLst>
          </p:nvPr>
        </p:nvPicPr>
        <p:blipFill>
          <a:blip r:embed="rId68">
            <a:extLst>
              <a:ext uri="{28A0092B-C50C-407E-A947-70E740481C1C}">
                <a14:useLocalDpi xmlns:a14="http://schemas.microsoft.com/office/drawing/2010/main"/>
              </a:ext>
            </a:extLst>
          </a:blip>
          <a:stretch>
            <a:fillRect/>
          </a:stretch>
        </p:blipFill>
        <p:spPr>
          <a:xfrm>
            <a:off x="10458229" y="3196284"/>
            <a:ext cx="1060957" cy="863542"/>
          </a:xfrm>
          <a:prstGeom prst="rect">
            <a:avLst/>
          </a:prstGeom>
        </p:spPr>
      </p:pic>
      <p:pic>
        <p:nvPicPr>
          <p:cNvPr id="53" name="Picture 2" descr="F5 | Multi-Cloud Security and Application Delivery">
            <a:extLst>
              <a:ext uri="{FF2B5EF4-FFF2-40B4-BE49-F238E27FC236}">
                <a16:creationId xmlns:a16="http://schemas.microsoft.com/office/drawing/2014/main" id="{88D47FE0-2198-F048-454C-67E02C620E4C}"/>
              </a:ext>
            </a:extLst>
          </p:cNvPr>
          <p:cNvPicPr>
            <a:picLocks noChangeAspect="1" noChangeArrowheads="1"/>
          </p:cNvPicPr>
          <p:nvPr>
            <p:custDataLst>
              <p:tags r:id="rId35"/>
            </p:custDataLst>
          </p:nvPr>
        </p:nvPicPr>
        <p:blipFill>
          <a:blip r:embed="rId69" cstate="print">
            <a:extLst>
              <a:ext uri="{28A0092B-C50C-407E-A947-70E740481C1C}">
                <a14:useLocalDpi xmlns:a14="http://schemas.microsoft.com/office/drawing/2010/main" val="0"/>
              </a:ext>
            </a:extLst>
          </a:blip>
          <a:stretch>
            <a:fillRect/>
          </a:stretch>
        </p:blipFill>
        <p:spPr bwMode="auto">
          <a:xfrm>
            <a:off x="3998093" y="5840517"/>
            <a:ext cx="810107" cy="810107"/>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4" descr="Exclusively Palo Alto Networks">
            <a:extLst>
              <a:ext uri="{FF2B5EF4-FFF2-40B4-BE49-F238E27FC236}">
                <a16:creationId xmlns:a16="http://schemas.microsoft.com/office/drawing/2014/main" id="{2347E882-6436-9E7E-4AF6-B967C1BDF755}"/>
              </a:ext>
            </a:extLst>
          </p:cNvPr>
          <p:cNvPicPr>
            <a:picLocks noChangeAspect="1" noChangeArrowheads="1"/>
          </p:cNvPicPr>
          <p:nvPr>
            <p:custDataLst>
              <p:tags r:id="rId36"/>
            </p:custDataLst>
          </p:nvPr>
        </p:nvPicPr>
        <p:blipFill>
          <a:blip r:embed="rId70">
            <a:extLst>
              <a:ext uri="{28A0092B-C50C-407E-A947-70E740481C1C}">
                <a14:useLocalDpi xmlns:a14="http://schemas.microsoft.com/office/drawing/2010/main" val="0"/>
              </a:ext>
            </a:extLst>
          </a:blip>
          <a:stretch>
            <a:fillRect/>
          </a:stretch>
        </p:blipFill>
        <p:spPr bwMode="auto">
          <a:xfrm>
            <a:off x="695334" y="5228628"/>
            <a:ext cx="2517519" cy="462521"/>
          </a:xfrm>
          <a:prstGeom prst="rect">
            <a:avLst/>
          </a:prstGeom>
          <a:noFill/>
          <a:extLst>
            <a:ext uri="{909E8E84-426E-40DD-AFC4-6F175D3DCCD1}">
              <a14:hiddenFill xmlns:a14="http://schemas.microsoft.com/office/drawing/2010/main">
                <a:solidFill>
                  <a:srgbClr val="FFFFFF"/>
                </a:solidFill>
              </a14:hiddenFill>
            </a:ext>
          </a:extLst>
        </p:spPr>
      </p:pic>
      <p:cxnSp>
        <p:nvCxnSpPr>
          <p:cNvPr id="55" name="Curved Connector 7">
            <a:extLst>
              <a:ext uri="{FF2B5EF4-FFF2-40B4-BE49-F238E27FC236}">
                <a16:creationId xmlns:a16="http://schemas.microsoft.com/office/drawing/2014/main" id="{29DC1E9B-02D8-8582-4061-819AB2E1A18C}"/>
              </a:ext>
            </a:extLst>
          </p:cNvPr>
          <p:cNvCxnSpPr/>
          <p:nvPr>
            <p:custDataLst>
              <p:tags r:id="rId37"/>
            </p:custDataLst>
          </p:nvPr>
        </p:nvCxnSpPr>
        <p:spPr>
          <a:xfrm rot="16200000" flipH="1">
            <a:off x="8041882" y="1758024"/>
            <a:ext cx="559599" cy="2119329"/>
          </a:xfrm>
          <a:prstGeom prst="curved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56" name="Curved Connector 10">
            <a:extLst>
              <a:ext uri="{FF2B5EF4-FFF2-40B4-BE49-F238E27FC236}">
                <a16:creationId xmlns:a16="http://schemas.microsoft.com/office/drawing/2014/main" id="{5BB230DE-AADC-DD56-0EC8-4AAABA8275D4}"/>
              </a:ext>
            </a:extLst>
          </p:cNvPr>
          <p:cNvCxnSpPr/>
          <p:nvPr>
            <p:custDataLst>
              <p:tags r:id="rId38"/>
            </p:custDataLst>
          </p:nvPr>
        </p:nvCxnSpPr>
        <p:spPr>
          <a:xfrm rot="16200000" flipH="1">
            <a:off x="8705123" y="2421266"/>
            <a:ext cx="559856" cy="792590"/>
          </a:xfrm>
          <a:prstGeom prst="curvedConnector3">
            <a:avLst/>
          </a:prstGeom>
        </p:spPr>
        <p:style>
          <a:lnRef idx="1">
            <a:schemeClr val="accent1"/>
          </a:lnRef>
          <a:fillRef idx="0">
            <a:schemeClr val="accent1"/>
          </a:fillRef>
          <a:effectRef idx="0">
            <a:schemeClr val="accent1"/>
          </a:effectRef>
          <a:fontRef idx="minor">
            <a:schemeClr val="tx1"/>
          </a:fontRef>
        </p:style>
      </p:cxnSp>
      <p:cxnSp>
        <p:nvCxnSpPr>
          <p:cNvPr id="57" name="Curved Connector 23">
            <a:extLst>
              <a:ext uri="{FF2B5EF4-FFF2-40B4-BE49-F238E27FC236}">
                <a16:creationId xmlns:a16="http://schemas.microsoft.com/office/drawing/2014/main" id="{AC7D58BC-870B-A4BA-4D24-05E262AC6778}"/>
              </a:ext>
            </a:extLst>
          </p:cNvPr>
          <p:cNvCxnSpPr/>
          <p:nvPr>
            <p:custDataLst>
              <p:tags r:id="rId39"/>
            </p:custDataLst>
          </p:nvPr>
        </p:nvCxnSpPr>
        <p:spPr>
          <a:xfrm rot="5400000">
            <a:off x="9449853" y="2462996"/>
            <a:ext cx="565986" cy="703000"/>
          </a:xfrm>
          <a:prstGeom prst="curvedConnector3">
            <a:avLst/>
          </a:prstGeom>
        </p:spPr>
        <p:style>
          <a:lnRef idx="1">
            <a:schemeClr val="accent1"/>
          </a:lnRef>
          <a:fillRef idx="0">
            <a:schemeClr val="accent1"/>
          </a:fillRef>
          <a:effectRef idx="0">
            <a:schemeClr val="accent1"/>
          </a:effectRef>
          <a:fontRef idx="minor">
            <a:schemeClr val="tx1"/>
          </a:fontRef>
        </p:style>
      </p:cxnSp>
      <p:cxnSp>
        <p:nvCxnSpPr>
          <p:cNvPr id="58" name="Curved Connector 25">
            <a:extLst>
              <a:ext uri="{FF2B5EF4-FFF2-40B4-BE49-F238E27FC236}">
                <a16:creationId xmlns:a16="http://schemas.microsoft.com/office/drawing/2014/main" id="{D20F319F-DF87-03B7-5894-370340822A2B}"/>
              </a:ext>
            </a:extLst>
          </p:cNvPr>
          <p:cNvCxnSpPr/>
          <p:nvPr>
            <p:custDataLst>
              <p:tags r:id="rId40"/>
            </p:custDataLst>
          </p:nvPr>
        </p:nvCxnSpPr>
        <p:spPr>
          <a:xfrm rot="5400000">
            <a:off x="10153139" y="1744964"/>
            <a:ext cx="580732" cy="2124318"/>
          </a:xfrm>
          <a:prstGeom prst="curvedConnector3">
            <a:avLst/>
          </a:prstGeom>
        </p:spPr>
        <p:style>
          <a:lnRef idx="1">
            <a:schemeClr val="accent1"/>
          </a:lnRef>
          <a:fillRef idx="0">
            <a:schemeClr val="accent1"/>
          </a:fillRef>
          <a:effectRef idx="0">
            <a:schemeClr val="accent1"/>
          </a:effectRef>
          <a:fontRef idx="minor">
            <a:schemeClr val="tx1"/>
          </a:fontRef>
        </p:style>
      </p:cxnSp>
      <p:sp>
        <p:nvSpPr>
          <p:cNvPr id="59" name="Rectangle: Rounded Corners 58">
            <a:extLst>
              <a:ext uri="{FF2B5EF4-FFF2-40B4-BE49-F238E27FC236}">
                <a16:creationId xmlns:a16="http://schemas.microsoft.com/office/drawing/2014/main" id="{7E451BD9-DF47-5C14-0470-4EA4B4D0EAB0}"/>
              </a:ext>
            </a:extLst>
          </p:cNvPr>
          <p:cNvSpPr/>
          <p:nvPr>
            <p:custDataLst>
              <p:tags r:id="rId41"/>
            </p:custDataLst>
          </p:nvPr>
        </p:nvSpPr>
        <p:spPr>
          <a:xfrm>
            <a:off x="6739580" y="1124465"/>
            <a:ext cx="1044873" cy="1413425"/>
          </a:xfrm>
          <a:prstGeom prst="roundRect">
            <a:avLst>
              <a:gd name="adj" fmla="val 4269"/>
            </a:avLst>
          </a:prstGeom>
          <a:ln w="25400"/>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609600" tIns="121920" rIns="121920" bIns="6096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rgbClr val="000000"/>
                </a:solidFill>
                <a:latin typeface="Calibri" panose="020F0502020204030204"/>
                <a:ea typeface="+mn-ea"/>
                <a:cs typeface="+mn-cs"/>
              </a:defRPr>
            </a:lvl1pPr>
            <a:lvl2pPr marL="457200" algn="l" defTabSz="914400" rtl="0" eaLnBrk="1" latinLnBrk="0" hangingPunct="1">
              <a:defRPr sz="1800" kern="1200">
                <a:solidFill>
                  <a:srgbClr val="000000"/>
                </a:solidFill>
                <a:latin typeface="Calibri" panose="020F0502020204030204"/>
                <a:ea typeface="+mn-ea"/>
                <a:cs typeface="+mn-cs"/>
              </a:defRPr>
            </a:lvl2pPr>
            <a:lvl3pPr marL="914400" algn="l" defTabSz="914400" rtl="0" eaLnBrk="1" latinLnBrk="0" hangingPunct="1">
              <a:defRPr sz="1800" kern="1200">
                <a:solidFill>
                  <a:srgbClr val="000000"/>
                </a:solidFill>
                <a:latin typeface="Calibri" panose="020F0502020204030204"/>
                <a:ea typeface="+mn-ea"/>
                <a:cs typeface="+mn-cs"/>
              </a:defRPr>
            </a:lvl3pPr>
            <a:lvl4pPr marL="1371600" algn="l" defTabSz="914400" rtl="0" eaLnBrk="1" latinLnBrk="0" hangingPunct="1">
              <a:defRPr sz="1800" kern="1200">
                <a:solidFill>
                  <a:srgbClr val="000000"/>
                </a:solidFill>
                <a:latin typeface="Calibri" panose="020F0502020204030204"/>
                <a:ea typeface="+mn-ea"/>
                <a:cs typeface="+mn-cs"/>
              </a:defRPr>
            </a:lvl4pPr>
            <a:lvl5pPr marL="1828800" algn="l" defTabSz="914400" rtl="0" eaLnBrk="1" latinLnBrk="0" hangingPunct="1">
              <a:defRPr sz="1800" kern="1200">
                <a:solidFill>
                  <a:srgbClr val="000000"/>
                </a:solidFill>
                <a:latin typeface="Calibri" panose="020F0502020204030204"/>
                <a:ea typeface="+mn-ea"/>
                <a:cs typeface="+mn-cs"/>
              </a:defRPr>
            </a:lvl5pPr>
            <a:lvl6pPr marL="2286000" algn="l" defTabSz="914400" rtl="0" eaLnBrk="1" latinLnBrk="0" hangingPunct="1">
              <a:defRPr sz="1800" kern="1200">
                <a:solidFill>
                  <a:srgbClr val="000000"/>
                </a:solidFill>
                <a:latin typeface="Calibri" panose="020F0502020204030204"/>
                <a:ea typeface="+mn-ea"/>
                <a:cs typeface="+mn-cs"/>
              </a:defRPr>
            </a:lvl6pPr>
            <a:lvl7pPr marL="2743200" algn="l" defTabSz="914400" rtl="0" eaLnBrk="1" latinLnBrk="0" hangingPunct="1">
              <a:defRPr sz="1800" kern="1200">
                <a:solidFill>
                  <a:srgbClr val="000000"/>
                </a:solidFill>
                <a:latin typeface="Calibri" panose="020F0502020204030204"/>
                <a:ea typeface="+mn-ea"/>
                <a:cs typeface="+mn-cs"/>
              </a:defRPr>
            </a:lvl7pPr>
            <a:lvl8pPr marL="3200400" algn="l" defTabSz="914400" rtl="0" eaLnBrk="1" latinLnBrk="0" hangingPunct="1">
              <a:defRPr sz="1800" kern="1200">
                <a:solidFill>
                  <a:srgbClr val="000000"/>
                </a:solidFill>
                <a:latin typeface="Calibri" panose="020F0502020204030204"/>
                <a:ea typeface="+mn-ea"/>
                <a:cs typeface="+mn-cs"/>
              </a:defRPr>
            </a:lvl8pPr>
            <a:lvl9pPr marL="3657600" algn="l" defTabSz="914400" rtl="0" eaLnBrk="1" latinLnBrk="0" hangingPunct="1">
              <a:defRPr sz="1800" kern="1200">
                <a:solidFill>
                  <a:srgbClr val="000000"/>
                </a:solidFill>
                <a:latin typeface="Calibri" panose="020F0502020204030204"/>
                <a:ea typeface="+mn-ea"/>
                <a:cs typeface="+mn-cs"/>
              </a:defRPr>
            </a:lvl9pPr>
          </a:lstStyle>
          <a:p>
            <a:pPr marL="0" marR="0" lvl="0" indent="0" algn="l" defTabSz="1219170" rtl="0" eaLnBrk="1" fontAlgn="auto" latinLnBrk="0" hangingPunct="1">
              <a:lnSpc>
                <a:spcPct val="100000"/>
              </a:lnSpc>
              <a:spcBef>
                <a:spcPct val="0"/>
              </a:spcBef>
              <a:spcAft>
                <a:spcPct val="0"/>
              </a:spcAft>
              <a:buClrTx/>
              <a:buSzTx/>
              <a:buFontTx/>
              <a:buNone/>
              <a:defRPr/>
            </a:pPr>
            <a:r>
              <a:rPr kumimoji="0" lang="en-US" sz="1467" b="0" i="0" u="none" strike="noStrike" kern="0" cap="none" spc="0" normalizeH="0" baseline="0" noProof="0">
                <a:ln w="0"/>
                <a:solidFill>
                  <a:schemeClr val="dk1"/>
                </a:solidFill>
                <a:effectLst/>
                <a:uLnTx/>
                <a:uFillTx/>
                <a:latin typeface="Calibri" panose="020F0502020204030204"/>
                <a:ea typeface="+mn-ea"/>
                <a:cs typeface="+mn-cs"/>
              </a:rPr>
              <a:t> </a:t>
            </a:r>
            <a:endParaRPr kumimoji="0" lang="en-US" sz="1467" b="0" i="0" u="none" strike="noStrike" kern="0" cap="none" spc="0" normalizeH="0" baseline="0" noProof="0">
              <a:ln w="0"/>
              <a:solidFill>
                <a:srgbClr val="1D8900"/>
              </a:solidFill>
              <a:effectLst/>
              <a:uLnTx/>
              <a:uFillTx/>
              <a:latin typeface="Arial"/>
              <a:ea typeface="+mn-ea"/>
              <a:cs typeface="+mn-cs"/>
            </a:endParaRPr>
          </a:p>
        </p:txBody>
      </p:sp>
      <p:sp>
        <p:nvSpPr>
          <p:cNvPr id="60" name="Rounded Rectangle 95">
            <a:extLst>
              <a:ext uri="{FF2B5EF4-FFF2-40B4-BE49-F238E27FC236}">
                <a16:creationId xmlns:a16="http://schemas.microsoft.com/office/drawing/2014/main" id="{6E275DF7-2019-D764-BD7A-588AE80720B5}"/>
              </a:ext>
            </a:extLst>
          </p:cNvPr>
          <p:cNvSpPr/>
          <p:nvPr>
            <p:custDataLst>
              <p:tags r:id="rId42"/>
            </p:custDataLst>
          </p:nvPr>
        </p:nvSpPr>
        <p:spPr>
          <a:xfrm>
            <a:off x="7228210" y="1371912"/>
            <a:ext cx="394101" cy="391869"/>
          </a:xfrm>
          <a:prstGeom prst="roundRect">
            <a:avLst/>
          </a:prstGeom>
          <a:solidFill>
            <a:schemeClr val="accent1">
              <a:lumMod val="40000"/>
              <a:lumOff val="60000"/>
            </a:schemeClr>
          </a:solidFill>
          <a:ln w="19050" cap="flat" cmpd="sng" algn="ctr">
            <a:solidFill>
              <a:sysClr val="window" lastClr="FFFFFF"/>
            </a:solidFill>
            <a:prstDash val="solid"/>
            <a:miter lim="800000"/>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609585" rtl="0" eaLnBrk="1" fontAlgn="auto" latinLnBrk="0" hangingPunct="1">
              <a:lnSpc>
                <a:spcPct val="100000"/>
              </a:lnSpc>
              <a:spcBef>
                <a:spcPct val="0"/>
              </a:spcBef>
              <a:spcAft>
                <a:spcPct val="0"/>
              </a:spcAft>
              <a:buClrTx/>
              <a:buSzTx/>
              <a:buFontTx/>
              <a:buNone/>
              <a:defRPr/>
            </a:pPr>
            <a:r>
              <a:rPr kumimoji="0" lang="en-US" sz="2400" b="0" i="0" u="none" strike="noStrike" kern="0" cap="none" spc="0" normalizeH="0" baseline="0" noProof="0">
                <a:ln>
                  <a:noFill/>
                </a:ln>
                <a:solidFill>
                  <a:prstClr val="white"/>
                </a:solidFill>
                <a:effectLst/>
                <a:uLnTx/>
                <a:uFillTx/>
                <a:latin typeface="Calibri" panose="020F0502020204030204"/>
                <a:ea typeface="+mn-ea"/>
                <a:cs typeface="+mn-cs"/>
              </a:rPr>
              <a:t> </a:t>
            </a:r>
            <a:endParaRPr kumimoji="0" lang="en-US" sz="2400" b="0" i="0" u="none" strike="noStrike" kern="0" cap="none" spc="0" normalizeH="0" baseline="0" noProof="0">
              <a:ln>
                <a:noFill/>
              </a:ln>
              <a:solidFill>
                <a:prstClr val="white"/>
              </a:solidFill>
              <a:effectLst/>
              <a:uLnTx/>
              <a:uFillTx/>
              <a:latin typeface="Metropolis Light" pitchFamily="2" charset="77"/>
              <a:ea typeface="+mn-ea"/>
              <a:cs typeface="+mn-cs"/>
            </a:endParaRPr>
          </a:p>
        </p:txBody>
      </p:sp>
      <p:sp>
        <p:nvSpPr>
          <p:cNvPr id="61" name="Rounded Rectangle 96">
            <a:extLst>
              <a:ext uri="{FF2B5EF4-FFF2-40B4-BE49-F238E27FC236}">
                <a16:creationId xmlns:a16="http://schemas.microsoft.com/office/drawing/2014/main" id="{741F24B1-C1EA-D902-D18D-DEBF444882E2}"/>
              </a:ext>
            </a:extLst>
          </p:cNvPr>
          <p:cNvSpPr/>
          <p:nvPr>
            <p:custDataLst>
              <p:tags r:id="rId43"/>
            </p:custDataLst>
          </p:nvPr>
        </p:nvSpPr>
        <p:spPr>
          <a:xfrm>
            <a:off x="7117368" y="1468145"/>
            <a:ext cx="394101" cy="391869"/>
          </a:xfrm>
          <a:prstGeom prst="roundRect">
            <a:avLst/>
          </a:prstGeom>
          <a:solidFill>
            <a:schemeClr val="accent1">
              <a:lumMod val="40000"/>
              <a:lumOff val="60000"/>
            </a:schemeClr>
          </a:solidFill>
          <a:ln w="19050" cap="flat" cmpd="sng" algn="ctr">
            <a:solidFill>
              <a:sysClr val="window" lastClr="FFFFFF"/>
            </a:solidFill>
            <a:prstDash val="solid"/>
            <a:miter lim="800000"/>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609585" rtl="0" eaLnBrk="1" fontAlgn="auto" latinLnBrk="0" hangingPunct="1">
              <a:lnSpc>
                <a:spcPct val="100000"/>
              </a:lnSpc>
              <a:spcBef>
                <a:spcPct val="0"/>
              </a:spcBef>
              <a:spcAft>
                <a:spcPct val="0"/>
              </a:spcAft>
              <a:buClrTx/>
              <a:buSzTx/>
              <a:buFontTx/>
              <a:buNone/>
              <a:defRPr/>
            </a:pPr>
            <a:r>
              <a:rPr kumimoji="0" lang="en-US" sz="2400" b="0" i="0" u="none" strike="noStrike" kern="0" cap="none" spc="0" normalizeH="0" baseline="0" noProof="0">
                <a:ln>
                  <a:noFill/>
                </a:ln>
                <a:solidFill>
                  <a:prstClr val="white"/>
                </a:solidFill>
                <a:effectLst/>
                <a:uLnTx/>
                <a:uFillTx/>
                <a:latin typeface="Calibri" panose="020F0502020204030204"/>
                <a:ea typeface="+mn-ea"/>
                <a:cs typeface="+mn-cs"/>
              </a:rPr>
              <a:t> </a:t>
            </a:r>
            <a:endParaRPr kumimoji="0" lang="en-US" sz="2400" b="0" i="0" u="none" strike="noStrike" kern="0" cap="none" spc="0" normalizeH="0" baseline="0" noProof="0">
              <a:ln>
                <a:noFill/>
              </a:ln>
              <a:solidFill>
                <a:prstClr val="white"/>
              </a:solidFill>
              <a:effectLst/>
              <a:uLnTx/>
              <a:uFillTx/>
              <a:latin typeface="Metropolis Light" pitchFamily="2" charset="77"/>
              <a:ea typeface="+mn-ea"/>
              <a:cs typeface="+mn-cs"/>
            </a:endParaRPr>
          </a:p>
        </p:txBody>
      </p:sp>
      <p:sp>
        <p:nvSpPr>
          <p:cNvPr id="62" name="Rounded Rectangle 97">
            <a:extLst>
              <a:ext uri="{FF2B5EF4-FFF2-40B4-BE49-F238E27FC236}">
                <a16:creationId xmlns:a16="http://schemas.microsoft.com/office/drawing/2014/main" id="{28405E88-51FF-BCDE-0858-A462A5AF190C}"/>
              </a:ext>
            </a:extLst>
          </p:cNvPr>
          <p:cNvSpPr/>
          <p:nvPr>
            <p:custDataLst>
              <p:tags r:id="rId44"/>
            </p:custDataLst>
          </p:nvPr>
        </p:nvSpPr>
        <p:spPr>
          <a:xfrm>
            <a:off x="7031160" y="1564380"/>
            <a:ext cx="394101" cy="391869"/>
          </a:xfrm>
          <a:prstGeom prst="roundRect">
            <a:avLst/>
          </a:prstGeom>
          <a:solidFill>
            <a:schemeClr val="accent1">
              <a:lumMod val="40000"/>
              <a:lumOff val="60000"/>
            </a:schemeClr>
          </a:solidFill>
          <a:ln w="19050" cap="flat" cmpd="sng" algn="ctr">
            <a:solidFill>
              <a:sysClr val="window" lastClr="FFFFFF"/>
            </a:solidFill>
            <a:prstDash val="solid"/>
            <a:miter lim="800000"/>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609585" rtl="0" eaLnBrk="1" fontAlgn="auto" latinLnBrk="0" hangingPunct="1">
              <a:lnSpc>
                <a:spcPct val="100000"/>
              </a:lnSpc>
              <a:spcBef>
                <a:spcPct val="0"/>
              </a:spcBef>
              <a:spcAft>
                <a:spcPct val="0"/>
              </a:spcAft>
              <a:buClrTx/>
              <a:buSzTx/>
              <a:buFontTx/>
              <a:buNone/>
              <a:defRPr/>
            </a:pPr>
            <a:r>
              <a:rPr kumimoji="0" lang="en-US" sz="2400" b="0" i="0" u="none" strike="noStrike" kern="0" cap="none" spc="0" normalizeH="0" baseline="0" noProof="0">
                <a:ln>
                  <a:noFill/>
                </a:ln>
                <a:solidFill>
                  <a:prstClr val="white"/>
                </a:solidFill>
                <a:effectLst/>
                <a:uLnTx/>
                <a:uFillTx/>
                <a:latin typeface="Calibri" panose="020F0502020204030204"/>
                <a:ea typeface="+mn-ea"/>
                <a:cs typeface="+mn-cs"/>
              </a:rPr>
              <a:t> </a:t>
            </a:r>
            <a:endParaRPr kumimoji="0" lang="en-US" sz="2400" b="0" i="0" u="none" strike="noStrike" kern="0" cap="none" spc="0" normalizeH="0" baseline="0" noProof="0">
              <a:ln>
                <a:noFill/>
              </a:ln>
              <a:solidFill>
                <a:prstClr val="white"/>
              </a:solidFill>
              <a:effectLst/>
              <a:uLnTx/>
              <a:uFillTx/>
              <a:latin typeface="Metropolis Light" pitchFamily="2" charset="77"/>
              <a:ea typeface="+mn-ea"/>
              <a:cs typeface="+mn-cs"/>
            </a:endParaRPr>
          </a:p>
        </p:txBody>
      </p:sp>
      <p:sp>
        <p:nvSpPr>
          <p:cNvPr id="63" name="TextBox 62">
            <a:extLst>
              <a:ext uri="{FF2B5EF4-FFF2-40B4-BE49-F238E27FC236}">
                <a16:creationId xmlns:a16="http://schemas.microsoft.com/office/drawing/2014/main" id="{497F3C37-AF7B-B970-5D20-F00774F9E59D}"/>
              </a:ext>
            </a:extLst>
          </p:cNvPr>
          <p:cNvSpPr txBox="1"/>
          <p:nvPr>
            <p:custDataLst>
              <p:tags r:id="rId45"/>
            </p:custDataLst>
          </p:nvPr>
        </p:nvSpPr>
        <p:spPr>
          <a:xfrm>
            <a:off x="6726368" y="1122332"/>
            <a:ext cx="961653" cy="25654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609585" rtl="0" eaLnBrk="1" fontAlgn="auto" latinLnBrk="0" hangingPunct="1">
              <a:lnSpc>
                <a:spcPct val="100000"/>
              </a:lnSpc>
              <a:spcBef>
                <a:spcPct val="0"/>
              </a:spcBef>
              <a:spcAft>
                <a:spcPct val="0"/>
              </a:spcAft>
              <a:buClrTx/>
              <a:buSzTx/>
              <a:buFontTx/>
              <a:buNone/>
              <a:defRPr/>
            </a:pPr>
            <a:r>
              <a:rPr kumimoji="0" lang="en-US" sz="1067" b="0" i="0" u="none" strike="noStrike" kern="0" cap="none" spc="0" normalizeH="0" baseline="0" noProof="0">
                <a:ln>
                  <a:noFill/>
                </a:ln>
                <a:solidFill>
                  <a:prstClr val="black"/>
                </a:solidFill>
                <a:effectLst/>
                <a:uLnTx/>
                <a:uFillTx/>
                <a:ea typeface="+mn-ea"/>
                <a:cs typeface="+mn-cs"/>
              </a:rPr>
              <a:t>VPC/VNET</a:t>
            </a:r>
          </a:p>
        </p:txBody>
      </p:sp>
      <p:grpSp>
        <p:nvGrpSpPr>
          <p:cNvPr id="64" name="Group 63">
            <a:extLst>
              <a:ext uri="{FF2B5EF4-FFF2-40B4-BE49-F238E27FC236}">
                <a16:creationId xmlns:a16="http://schemas.microsoft.com/office/drawing/2014/main" id="{2BEDFF19-5A2C-6CC1-2134-9C7EAF063E0D}"/>
              </a:ext>
            </a:extLst>
          </p:cNvPr>
          <p:cNvGrpSpPr/>
          <p:nvPr>
            <p:custDataLst>
              <p:tags r:id="rId46"/>
            </p:custDataLst>
          </p:nvPr>
        </p:nvGrpSpPr>
        <p:grpSpPr>
          <a:xfrm>
            <a:off x="6863835" y="2008760"/>
            <a:ext cx="795932" cy="448371"/>
            <a:chOff x="4658241" y="1663974"/>
            <a:chExt cx="596949" cy="336278"/>
          </a:xfrm>
        </p:grpSpPr>
        <p:sp>
          <p:nvSpPr>
            <p:cNvPr id="65" name="Rectangle 64">
              <a:extLst>
                <a:ext uri="{FF2B5EF4-FFF2-40B4-BE49-F238E27FC236}">
                  <a16:creationId xmlns:a16="http://schemas.microsoft.com/office/drawing/2014/main" id="{D873B52E-3BAB-FBF0-8C02-E4B5D93EA57E}"/>
                </a:ext>
              </a:extLst>
            </p:cNvPr>
            <p:cNvSpPr/>
            <p:nvPr/>
          </p:nvSpPr>
          <p:spPr>
            <a:xfrm>
              <a:off x="4658241" y="1663974"/>
              <a:ext cx="596949" cy="336278"/>
            </a:xfrm>
            <a:prstGeom prst="rect">
              <a:avLst/>
            </a:prstGeom>
            <a:noFill/>
            <a:ln w="12700" cap="flat" cmpd="sng" algn="ctr">
              <a:solidFill>
                <a:schemeClr val="accent1">
                  <a:lumMod val="50000"/>
                  <a:lumOff val="50000"/>
                </a:schemeClr>
              </a:solidFill>
              <a:prstDash val="solid"/>
              <a:miter lim="800000"/>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609585" rtl="0" eaLnBrk="1" fontAlgn="auto" latinLnBrk="0" hangingPunct="1">
                <a:lnSpc>
                  <a:spcPct val="100000"/>
                </a:lnSpc>
                <a:spcBef>
                  <a:spcPct val="0"/>
                </a:spcBef>
                <a:spcAft>
                  <a:spcPct val="0"/>
                </a:spcAft>
                <a:buClrTx/>
                <a:buSzTx/>
                <a:buFontTx/>
                <a:buNone/>
                <a:defRPr/>
              </a:pPr>
              <a:r>
                <a:rPr kumimoji="0" lang="en-US" sz="2400" b="0" i="0" u="none" strike="noStrike" kern="0" cap="none" spc="0" normalizeH="0" baseline="0" noProof="0">
                  <a:ln>
                    <a:noFill/>
                  </a:ln>
                  <a:solidFill>
                    <a:prstClr val="white"/>
                  </a:solidFill>
                  <a:effectLst/>
                  <a:uLnTx/>
                  <a:uFillTx/>
                  <a:latin typeface="Calibri" panose="020F0502020204030204"/>
                  <a:ea typeface="+mn-ea"/>
                  <a:cs typeface="+mn-cs"/>
                </a:rPr>
                <a:t> </a:t>
              </a:r>
              <a:endParaRPr kumimoji="0" lang="en-US" sz="2400" b="0" i="0" u="none" strike="noStrike" kern="0" cap="none" spc="0" normalizeH="0" baseline="0" noProof="0">
                <a:ln>
                  <a:noFill/>
                </a:ln>
                <a:solidFill>
                  <a:prstClr val="white"/>
                </a:solidFill>
                <a:effectLst/>
                <a:uLnTx/>
                <a:uFillTx/>
                <a:latin typeface="Metropolis Light" pitchFamily="2" charset="77"/>
                <a:ea typeface="+mn-ea"/>
                <a:cs typeface="+mn-cs"/>
              </a:endParaRPr>
            </a:p>
          </p:txBody>
        </p:sp>
        <p:pic>
          <p:nvPicPr>
            <p:cNvPr id="66" name="Picture 65">
              <a:extLst>
                <a:ext uri="{FF2B5EF4-FFF2-40B4-BE49-F238E27FC236}">
                  <a16:creationId xmlns:a16="http://schemas.microsoft.com/office/drawing/2014/main" id="{0C51C1A1-3D4E-161A-3A1C-4E7D4DEC4C82}"/>
                </a:ext>
              </a:extLst>
            </p:cNvPr>
            <p:cNvPicPr>
              <a:picLocks noChangeAspect="1"/>
            </p:cNvPicPr>
            <p:nvPr/>
          </p:nvPicPr>
          <p:blipFill>
            <a:blip r:embed="rId65"/>
            <a:stretch>
              <a:fillRect/>
            </a:stretch>
          </p:blipFill>
          <p:spPr>
            <a:xfrm>
              <a:off x="4687804" y="1720743"/>
              <a:ext cx="254412" cy="254412"/>
            </a:xfrm>
            <a:prstGeom prst="rect">
              <a:avLst/>
            </a:prstGeom>
          </p:spPr>
        </p:pic>
        <p:pic>
          <p:nvPicPr>
            <p:cNvPr id="67" name="Picture 66">
              <a:extLst>
                <a:ext uri="{FF2B5EF4-FFF2-40B4-BE49-F238E27FC236}">
                  <a16:creationId xmlns:a16="http://schemas.microsoft.com/office/drawing/2014/main" id="{BA387F79-3969-F073-66D3-53EE0AC92D93}"/>
                </a:ext>
              </a:extLst>
            </p:cNvPr>
            <p:cNvPicPr>
              <a:picLocks noChangeAspect="1"/>
            </p:cNvPicPr>
            <p:nvPr/>
          </p:nvPicPr>
          <p:blipFill>
            <a:blip r:embed="rId65"/>
            <a:stretch>
              <a:fillRect/>
            </a:stretch>
          </p:blipFill>
          <p:spPr>
            <a:xfrm>
              <a:off x="4980203" y="1720743"/>
              <a:ext cx="254412" cy="254412"/>
            </a:xfrm>
            <a:prstGeom prst="rect">
              <a:avLst/>
            </a:prstGeom>
          </p:spPr>
        </p:pic>
      </p:grpSp>
      <p:sp>
        <p:nvSpPr>
          <p:cNvPr id="68" name="Content Placeholder 4">
            <a:extLst>
              <a:ext uri="{FF2B5EF4-FFF2-40B4-BE49-F238E27FC236}">
                <a16:creationId xmlns:a16="http://schemas.microsoft.com/office/drawing/2014/main" id="{DDAA648E-0769-0DEA-748E-D1891C2CF770}"/>
              </a:ext>
            </a:extLst>
          </p:cNvPr>
          <p:cNvSpPr txBox="1"/>
          <p:nvPr>
            <p:custDataLst>
              <p:tags r:id="rId47"/>
            </p:custDataLst>
          </p:nvPr>
        </p:nvSpPr>
        <p:spPr>
          <a:xfrm>
            <a:off x="1336061" y="1150249"/>
            <a:ext cx="4693638" cy="469598"/>
          </a:xfrm>
        </p:spPr>
        <p:txBody>
          <a:bodyPr/>
          <a:lstStyle>
            <a:defPPr>
              <a:defRPr lang="en-US"/>
            </a:defPPr>
            <a:lvl1pPr marL="171450" indent="-171450" algn="l" defTabSz="685800" rtl="0" eaLnBrk="1" latinLnBrk="0" hangingPunct="1">
              <a:lnSpc>
                <a:spcPct val="100000"/>
              </a:lnSpc>
              <a:spcBef>
                <a:spcPct val="0"/>
              </a:spcBef>
              <a:spcAft>
                <a:spcPts val="600"/>
              </a:spcAft>
              <a:buFont typeface="Arial" panose="020B0604020202020204" pitchFamily="34" charset="0"/>
              <a:buChar char="•"/>
              <a:defRPr sz="1600" b="0" i="0" kern="1200">
                <a:solidFill>
                  <a:srgbClr val="2F2F2F"/>
                </a:solidFill>
                <a:latin typeface="Calibri" panose="020F0502020204030204" pitchFamily="34" charset="0"/>
                <a:ea typeface="Calibri" panose="020F0502020204030204" pitchFamily="34" charset="0"/>
                <a:cs typeface="Calibri" panose="020F0502020204030204" pitchFamily="34" charset="0"/>
              </a:defRPr>
            </a:lvl1pPr>
            <a:lvl2pPr marL="628650" indent="-285750" algn="l" defTabSz="685800" rtl="0" eaLnBrk="1" latinLnBrk="0" hangingPunct="1">
              <a:lnSpc>
                <a:spcPct val="100000"/>
              </a:lnSpc>
              <a:spcBef>
                <a:spcPts val="300"/>
              </a:spcBef>
              <a:spcAft>
                <a:spcPts val="600"/>
              </a:spcAft>
              <a:buFont typeface="Arial" panose="020B0604020202020204" pitchFamily="34" charset="0"/>
              <a:buChar char="•"/>
              <a:defRPr sz="1600" b="0" i="0" kern="1200">
                <a:solidFill>
                  <a:srgbClr val="2F2F2F"/>
                </a:solidFill>
                <a:latin typeface="Calibri" panose="020F0502020204030204" pitchFamily="34" charset="0"/>
                <a:ea typeface="Calibri" panose="020F0502020204030204" pitchFamily="34" charset="0"/>
                <a:cs typeface="Calibri" panose="020F0502020204030204" pitchFamily="34" charset="0"/>
              </a:defRPr>
            </a:lvl2pPr>
            <a:lvl3pPr marL="857250" indent="-171450" algn="l" defTabSz="685800" rtl="0" eaLnBrk="1" latinLnBrk="0" hangingPunct="1">
              <a:lnSpc>
                <a:spcPct val="100000"/>
              </a:lnSpc>
              <a:spcBef>
                <a:spcPts val="300"/>
              </a:spcBef>
              <a:spcAft>
                <a:spcPts val="600"/>
              </a:spcAft>
              <a:buFont typeface="Arial" panose="020B0604020202020204" pitchFamily="34" charset="0"/>
              <a:buChar char="•"/>
              <a:defRPr sz="1600" b="0" i="0" kern="1200">
                <a:solidFill>
                  <a:srgbClr val="2F2F2F"/>
                </a:solidFill>
                <a:latin typeface="Calibri" panose="020F0502020204030204" pitchFamily="34" charset="0"/>
                <a:ea typeface="Calibri" panose="020F0502020204030204" pitchFamily="34" charset="0"/>
                <a:cs typeface="Calibri" panose="020F0502020204030204" pitchFamily="34" charset="0"/>
              </a:defRPr>
            </a:lvl3pPr>
            <a:lvl4pPr marL="1314450" indent="-285750" algn="l" defTabSz="685800" rtl="0" eaLnBrk="1" latinLnBrk="0" hangingPunct="1">
              <a:lnSpc>
                <a:spcPct val="100000"/>
              </a:lnSpc>
              <a:spcBef>
                <a:spcPts val="300"/>
              </a:spcBef>
              <a:spcAft>
                <a:spcPts val="600"/>
              </a:spcAft>
              <a:buFont typeface="Arial" panose="020B0604020202020204" pitchFamily="34" charset="0"/>
              <a:buChar char="•"/>
              <a:defRPr sz="1600" b="0" i="0" kern="1200">
                <a:solidFill>
                  <a:srgbClr val="2F2F2F"/>
                </a:solidFill>
                <a:latin typeface="Calibri" panose="020F0502020204030204" pitchFamily="34" charset="0"/>
                <a:ea typeface="Calibri" panose="020F0502020204030204" pitchFamily="34" charset="0"/>
                <a:cs typeface="Calibri" panose="020F0502020204030204" pitchFamily="34" charset="0"/>
              </a:defRPr>
            </a:lvl4pPr>
            <a:lvl5pPr marL="1543050" indent="-171450" algn="l" defTabSz="685800" rtl="0" eaLnBrk="1" latinLnBrk="0" hangingPunct="1">
              <a:lnSpc>
                <a:spcPct val="100000"/>
              </a:lnSpc>
              <a:spcBef>
                <a:spcPts val="375"/>
              </a:spcBef>
              <a:spcAft>
                <a:spcPts val="600"/>
              </a:spcAft>
              <a:buFont typeface="Arial" panose="020B0604020202020204" pitchFamily="34" charset="0"/>
              <a:buChar char="•"/>
              <a:defRPr sz="1600" b="0" i="0" kern="1200">
                <a:solidFill>
                  <a:srgbClr val="2F2F2F"/>
                </a:solidFill>
                <a:latin typeface="Calibri" panose="020F0502020204030204" pitchFamily="34" charset="0"/>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400" kern="1200">
                <a:solidFill>
                  <a:schemeClr val="tx1"/>
                </a:solidFill>
                <a:latin typeface="+mn-lt"/>
                <a:ea typeface="+mn-ea"/>
                <a:cs typeface="+mn-cs"/>
              </a:defRPr>
            </a:lvl9pPr>
          </a:lstStyle>
          <a:p>
            <a:pPr marL="0" marR="0" lvl="0" indent="0" algn="l" defTabSz="685800" rtl="0" eaLnBrk="1" fontAlgn="auto" latinLnBrk="0" hangingPunct="1">
              <a:lnSpc>
                <a:spcPct val="100000"/>
              </a:lnSpc>
              <a:spcBef>
                <a:spcPct val="0"/>
              </a:spcBef>
              <a:spcAft>
                <a:spcPts val="600"/>
              </a:spcAft>
              <a:buClrTx/>
              <a:buSzTx/>
              <a:buFont typeface="Arial" panose="020B0604020202020204" pitchFamily="34" charset="0"/>
              <a:buNone/>
              <a:defRPr>
                <a:solidFill>
                  <a:schemeClr val="dk1"/>
                </a:solidFill>
              </a:defRPr>
            </a:pPr>
            <a:r>
              <a:rPr kumimoji="0" lang="en-US" sz="2000" b="0" i="0" u="none" strike="noStrike" kern="1200" cap="none" spc="0" normalizeH="0" baseline="0" noProof="0">
                <a:ln>
                  <a:noFill/>
                </a:ln>
                <a:solidFill>
                  <a:schemeClr val="dk1"/>
                </a:solidFill>
                <a:effectLst/>
                <a:uLnTx/>
                <a:uFillTx/>
                <a:latin typeface="+mn-lt"/>
                <a:cs typeface="Calibri" panose="020F0502020204030204" pitchFamily="34" charset="0"/>
              </a:rPr>
              <a:t>Scale out, multi-AZ FW deployments, bootstrapping</a:t>
            </a:r>
          </a:p>
        </p:txBody>
      </p:sp>
      <p:sp>
        <p:nvSpPr>
          <p:cNvPr id="69" name="Rectangle 68">
            <a:extLst>
              <a:ext uri="{FF2B5EF4-FFF2-40B4-BE49-F238E27FC236}">
                <a16:creationId xmlns:a16="http://schemas.microsoft.com/office/drawing/2014/main" id="{0320AE6E-CD2F-590A-9CBF-90B2E843723F}"/>
              </a:ext>
            </a:extLst>
          </p:cNvPr>
          <p:cNvSpPr/>
          <p:nvPr>
            <p:custDataLst>
              <p:tags r:id="rId48"/>
            </p:custDataLst>
          </p:nvPr>
        </p:nvSpPr>
        <p:spPr>
          <a:xfrm>
            <a:off x="1325753" y="1881894"/>
            <a:ext cx="4467893" cy="707886"/>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685800" rtl="0" eaLnBrk="1" fontAlgn="auto" latinLnBrk="0" hangingPunct="1">
              <a:lnSpc>
                <a:spcPct val="100000"/>
              </a:lnSpc>
              <a:spcBef>
                <a:spcPct val="0"/>
              </a:spcBef>
              <a:spcAft>
                <a:spcPts val="600"/>
              </a:spcAft>
              <a:buClrTx/>
              <a:buSzTx/>
              <a:buFontTx/>
              <a:buNone/>
              <a:defRPr/>
            </a:pPr>
            <a:r>
              <a:rPr kumimoji="0" lang="en-US" sz="2000" b="0" i="0" u="none" strike="noStrike" kern="1200" cap="none" spc="0" normalizeH="0" baseline="0" noProof="0">
                <a:ln>
                  <a:noFill/>
                </a:ln>
                <a:solidFill>
                  <a:schemeClr val="dk1"/>
                </a:solidFill>
                <a:effectLst/>
                <a:uLnTx/>
                <a:uFillTx/>
                <a:ea typeface="+mn-ea"/>
                <a:cs typeface="Calibri" panose="020F0502020204030204" pitchFamily="34" charset="0"/>
              </a:rPr>
              <a:t>Automated route management, segmentation</a:t>
            </a:r>
            <a:r>
              <a:rPr lang="en-US" sz="2000">
                <a:solidFill>
                  <a:schemeClr val="dk1"/>
                </a:solidFill>
                <a:cs typeface="Calibri" panose="020F0502020204030204" pitchFamily="34" charset="0"/>
              </a:rPr>
              <a:t>, and</a:t>
            </a:r>
            <a:r>
              <a:rPr kumimoji="0" lang="en-US" sz="2000" b="0" i="0" u="none" strike="noStrike" kern="1200" cap="none" spc="0" normalizeH="0" baseline="0" noProof="0">
                <a:ln>
                  <a:noFill/>
                </a:ln>
                <a:solidFill>
                  <a:schemeClr val="dk1"/>
                </a:solidFill>
                <a:effectLst/>
                <a:uLnTx/>
                <a:uFillTx/>
                <a:ea typeface="+mn-ea"/>
                <a:cs typeface="Calibri" panose="020F0502020204030204" pitchFamily="34" charset="0"/>
              </a:rPr>
              <a:t> security policies</a:t>
            </a:r>
          </a:p>
        </p:txBody>
      </p:sp>
      <p:sp>
        <p:nvSpPr>
          <p:cNvPr id="70" name="Rectangle 69">
            <a:extLst>
              <a:ext uri="{FF2B5EF4-FFF2-40B4-BE49-F238E27FC236}">
                <a16:creationId xmlns:a16="http://schemas.microsoft.com/office/drawing/2014/main" id="{2AA4FBF6-D395-021E-10CE-555E493FD6C7}"/>
              </a:ext>
            </a:extLst>
          </p:cNvPr>
          <p:cNvSpPr/>
          <p:nvPr>
            <p:custDataLst>
              <p:tags r:id="rId49"/>
            </p:custDataLst>
          </p:nvPr>
        </p:nvSpPr>
        <p:spPr>
          <a:xfrm>
            <a:off x="1321753" y="2937373"/>
            <a:ext cx="5451801" cy="40011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685800" rtl="0" eaLnBrk="1" fontAlgn="auto" latinLnBrk="0" hangingPunct="1">
              <a:lnSpc>
                <a:spcPct val="100000"/>
              </a:lnSpc>
              <a:spcBef>
                <a:spcPct val="0"/>
              </a:spcBef>
              <a:spcAft>
                <a:spcPts val="600"/>
              </a:spcAft>
              <a:buClrTx/>
              <a:buSzTx/>
              <a:buFontTx/>
              <a:buNone/>
              <a:defRPr/>
            </a:pPr>
            <a:r>
              <a:rPr kumimoji="0" lang="en-US" sz="2000" b="0" i="0" u="none" strike="noStrike" kern="1200" cap="none" spc="0" normalizeH="0" baseline="0" noProof="0">
                <a:ln>
                  <a:noFill/>
                </a:ln>
                <a:solidFill>
                  <a:schemeClr val="dk1"/>
                </a:solidFill>
                <a:effectLst/>
                <a:uLnTx/>
                <a:uFillTx/>
                <a:ea typeface="+mn-ea"/>
                <a:cs typeface="Calibri" panose="020F0502020204030204" pitchFamily="34" charset="0"/>
              </a:rPr>
              <a:t>Deep visibility and operational capabilities</a:t>
            </a:r>
          </a:p>
        </p:txBody>
      </p:sp>
      <p:sp>
        <p:nvSpPr>
          <p:cNvPr id="71" name="Rectangle 70">
            <a:extLst>
              <a:ext uri="{FF2B5EF4-FFF2-40B4-BE49-F238E27FC236}">
                <a16:creationId xmlns:a16="http://schemas.microsoft.com/office/drawing/2014/main" id="{47B24FFE-6EDB-86B1-763D-F1E67235699C}"/>
              </a:ext>
            </a:extLst>
          </p:cNvPr>
          <p:cNvSpPr/>
          <p:nvPr>
            <p:custDataLst>
              <p:tags r:id="rId50"/>
            </p:custDataLst>
          </p:nvPr>
        </p:nvSpPr>
        <p:spPr>
          <a:xfrm>
            <a:off x="1331269" y="3824779"/>
            <a:ext cx="4785879" cy="40011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685800" rtl="0" eaLnBrk="1" fontAlgn="auto" latinLnBrk="0" hangingPunct="1">
              <a:lnSpc>
                <a:spcPct val="100000"/>
              </a:lnSpc>
              <a:spcBef>
                <a:spcPct val="0"/>
              </a:spcBef>
              <a:spcAft>
                <a:spcPts val="600"/>
              </a:spcAft>
              <a:buClrTx/>
              <a:buSzTx/>
              <a:buFontTx/>
              <a:buNone/>
              <a:defRPr/>
            </a:pPr>
            <a:r>
              <a:rPr kumimoji="0" lang="en-US" sz="2000" b="0" i="0" u="none" strike="noStrike" kern="1200" cap="none" spc="0" normalizeH="0" baseline="0" noProof="0">
                <a:ln>
                  <a:noFill/>
                </a:ln>
                <a:solidFill>
                  <a:schemeClr val="dk1"/>
                </a:solidFill>
                <a:effectLst/>
                <a:uLnTx/>
                <a:uFillTx/>
                <a:ea typeface="+mn-ea"/>
                <a:cs typeface="Calibri" panose="020F0502020204030204" pitchFamily="34" charset="0"/>
              </a:rPr>
              <a:t>Repeatable across regions and clouds</a:t>
            </a:r>
          </a:p>
        </p:txBody>
      </p:sp>
      <p:sp>
        <p:nvSpPr>
          <p:cNvPr id="72" name="Freeform 51">
            <a:extLst>
              <a:ext uri="{FF2B5EF4-FFF2-40B4-BE49-F238E27FC236}">
                <a16:creationId xmlns:a16="http://schemas.microsoft.com/office/drawing/2014/main" id="{B30500B0-59B4-D268-5F8D-047A092BD578}"/>
              </a:ext>
            </a:extLst>
          </p:cNvPr>
          <p:cNvSpPr>
            <a:spLocks noChangeAspect="1" noEditPoints="1"/>
          </p:cNvSpPr>
          <p:nvPr>
            <p:custDataLst>
              <p:tags r:id="rId51"/>
            </p:custDataLst>
          </p:nvPr>
        </p:nvSpPr>
        <p:spPr bwMode="auto">
          <a:xfrm>
            <a:off x="9539239" y="4113729"/>
            <a:ext cx="229845" cy="331181"/>
          </a:xfrm>
          <a:custGeom>
            <a:avLst/>
            <a:gdLst>
              <a:gd name="T0" fmla="*/ 233 w 268"/>
              <a:gd name="T1" fmla="*/ 254 h 388"/>
              <a:gd name="T2" fmla="*/ 193 w 268"/>
              <a:gd name="T3" fmla="*/ 333 h 388"/>
              <a:gd name="T4" fmla="*/ 183 w 268"/>
              <a:gd name="T5" fmla="*/ 320 h 388"/>
              <a:gd name="T6" fmla="*/ 217 w 268"/>
              <a:gd name="T7" fmla="*/ 254 h 388"/>
              <a:gd name="T8" fmla="*/ 183 w 268"/>
              <a:gd name="T9" fmla="*/ 187 h 388"/>
              <a:gd name="T10" fmla="*/ 193 w 268"/>
              <a:gd name="T11" fmla="*/ 175 h 388"/>
              <a:gd name="T12" fmla="*/ 233 w 268"/>
              <a:gd name="T13" fmla="*/ 254 h 388"/>
              <a:gd name="T14" fmla="*/ 51 w 268"/>
              <a:gd name="T15" fmla="*/ 254 h 388"/>
              <a:gd name="T16" fmla="*/ 80 w 268"/>
              <a:gd name="T17" fmla="*/ 191 h 388"/>
              <a:gd name="T18" fmla="*/ 70 w 268"/>
              <a:gd name="T19" fmla="*/ 179 h 388"/>
              <a:gd name="T20" fmla="*/ 35 w 268"/>
              <a:gd name="T21" fmla="*/ 254 h 388"/>
              <a:gd name="T22" fmla="*/ 70 w 268"/>
              <a:gd name="T23" fmla="*/ 329 h 388"/>
              <a:gd name="T24" fmla="*/ 80 w 268"/>
              <a:gd name="T25" fmla="*/ 316 h 388"/>
              <a:gd name="T26" fmla="*/ 51 w 268"/>
              <a:gd name="T27" fmla="*/ 254 h 388"/>
              <a:gd name="T28" fmla="*/ 134 w 268"/>
              <a:gd name="T29" fmla="*/ 204 h 388"/>
              <a:gd name="T30" fmla="*/ 110 w 268"/>
              <a:gd name="T31" fmla="*/ 228 h 388"/>
              <a:gd name="T32" fmla="*/ 122 w 268"/>
              <a:gd name="T33" fmla="*/ 249 h 388"/>
              <a:gd name="T34" fmla="*/ 122 w 268"/>
              <a:gd name="T35" fmla="*/ 291 h 388"/>
              <a:gd name="T36" fmla="*/ 134 w 268"/>
              <a:gd name="T37" fmla="*/ 304 h 388"/>
              <a:gd name="T38" fmla="*/ 147 w 268"/>
              <a:gd name="T39" fmla="*/ 291 h 388"/>
              <a:gd name="T40" fmla="*/ 147 w 268"/>
              <a:gd name="T41" fmla="*/ 249 h 388"/>
              <a:gd name="T42" fmla="*/ 158 w 268"/>
              <a:gd name="T43" fmla="*/ 228 h 388"/>
              <a:gd name="T44" fmla="*/ 134 w 268"/>
              <a:gd name="T45" fmla="*/ 204 h 388"/>
              <a:gd name="T46" fmla="*/ 268 w 268"/>
              <a:gd name="T47" fmla="*/ 254 h 388"/>
              <a:gd name="T48" fmla="*/ 134 w 268"/>
              <a:gd name="T49" fmla="*/ 388 h 388"/>
              <a:gd name="T50" fmla="*/ 0 w 268"/>
              <a:gd name="T51" fmla="*/ 254 h 388"/>
              <a:gd name="T52" fmla="*/ 56 w 268"/>
              <a:gd name="T53" fmla="*/ 145 h 388"/>
              <a:gd name="T54" fmla="*/ 56 w 268"/>
              <a:gd name="T55" fmla="*/ 71 h 388"/>
              <a:gd name="T56" fmla="*/ 127 w 268"/>
              <a:gd name="T57" fmla="*/ 0 h 388"/>
              <a:gd name="T58" fmla="*/ 139 w 268"/>
              <a:gd name="T59" fmla="*/ 0 h 388"/>
              <a:gd name="T60" fmla="*/ 210 w 268"/>
              <a:gd name="T61" fmla="*/ 71 h 388"/>
              <a:gd name="T62" fmla="*/ 210 w 268"/>
              <a:gd name="T63" fmla="*/ 143 h 388"/>
              <a:gd name="T64" fmla="*/ 268 w 268"/>
              <a:gd name="T65" fmla="*/ 254 h 388"/>
              <a:gd name="T66" fmla="*/ 72 w 268"/>
              <a:gd name="T67" fmla="*/ 135 h 388"/>
              <a:gd name="T68" fmla="*/ 88 w 268"/>
              <a:gd name="T69" fmla="*/ 128 h 388"/>
              <a:gd name="T70" fmla="*/ 88 w 268"/>
              <a:gd name="T71" fmla="*/ 75 h 388"/>
              <a:gd name="T72" fmla="*/ 133 w 268"/>
              <a:gd name="T73" fmla="*/ 30 h 388"/>
              <a:gd name="T74" fmla="*/ 178 w 268"/>
              <a:gd name="T75" fmla="*/ 75 h 388"/>
              <a:gd name="T76" fmla="*/ 178 w 268"/>
              <a:gd name="T77" fmla="*/ 127 h 388"/>
              <a:gd name="T78" fmla="*/ 194 w 268"/>
              <a:gd name="T79" fmla="*/ 134 h 388"/>
              <a:gd name="T80" fmla="*/ 194 w 268"/>
              <a:gd name="T81" fmla="*/ 71 h 388"/>
              <a:gd name="T82" fmla="*/ 139 w 268"/>
              <a:gd name="T83" fmla="*/ 16 h 388"/>
              <a:gd name="T84" fmla="*/ 127 w 268"/>
              <a:gd name="T85" fmla="*/ 16 h 388"/>
              <a:gd name="T86" fmla="*/ 72 w 268"/>
              <a:gd name="T87" fmla="*/ 71 h 388"/>
              <a:gd name="T88" fmla="*/ 72 w 268"/>
              <a:gd name="T89" fmla="*/ 135 h 388"/>
              <a:gd name="T90" fmla="*/ 162 w 268"/>
              <a:gd name="T91" fmla="*/ 75 h 388"/>
              <a:gd name="T92" fmla="*/ 133 w 268"/>
              <a:gd name="T93" fmla="*/ 46 h 388"/>
              <a:gd name="T94" fmla="*/ 104 w 268"/>
              <a:gd name="T95" fmla="*/ 75 h 388"/>
              <a:gd name="T96" fmla="*/ 104 w 268"/>
              <a:gd name="T97" fmla="*/ 123 h 388"/>
              <a:gd name="T98" fmla="*/ 134 w 268"/>
              <a:gd name="T99" fmla="*/ 120 h 388"/>
              <a:gd name="T100" fmla="*/ 162 w 268"/>
              <a:gd name="T101" fmla="*/ 122 h 388"/>
              <a:gd name="T102" fmla="*/ 162 w 268"/>
              <a:gd name="T103" fmla="*/ 75 h 388"/>
              <a:gd name="T104" fmla="*/ 252 w 268"/>
              <a:gd name="T105" fmla="*/ 254 h 388"/>
              <a:gd name="T106" fmla="*/ 134 w 268"/>
              <a:gd name="T107" fmla="*/ 136 h 388"/>
              <a:gd name="T108" fmla="*/ 16 w 268"/>
              <a:gd name="T109" fmla="*/ 254 h 388"/>
              <a:gd name="T110" fmla="*/ 134 w 268"/>
              <a:gd name="T111" fmla="*/ 372 h 388"/>
              <a:gd name="T112" fmla="*/ 252 w 268"/>
              <a:gd name="T113" fmla="*/ 254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68" h="388">
                <a:moveTo>
                  <a:pt x="233" y="254"/>
                </a:moveTo>
                <a:cubicBezTo>
                  <a:pt x="233" y="285"/>
                  <a:pt x="218" y="314"/>
                  <a:pt x="193" y="333"/>
                </a:cubicBezTo>
                <a:cubicBezTo>
                  <a:pt x="183" y="320"/>
                  <a:pt x="183" y="320"/>
                  <a:pt x="183" y="320"/>
                </a:cubicBezTo>
                <a:cubicBezTo>
                  <a:pt x="205" y="304"/>
                  <a:pt x="217" y="280"/>
                  <a:pt x="217" y="254"/>
                </a:cubicBezTo>
                <a:cubicBezTo>
                  <a:pt x="217" y="227"/>
                  <a:pt x="205" y="203"/>
                  <a:pt x="183" y="187"/>
                </a:cubicBezTo>
                <a:cubicBezTo>
                  <a:pt x="193" y="175"/>
                  <a:pt x="193" y="175"/>
                  <a:pt x="193" y="175"/>
                </a:cubicBezTo>
                <a:cubicBezTo>
                  <a:pt x="218" y="193"/>
                  <a:pt x="233" y="222"/>
                  <a:pt x="233" y="254"/>
                </a:cubicBezTo>
                <a:close/>
                <a:moveTo>
                  <a:pt x="51" y="254"/>
                </a:moveTo>
                <a:cubicBezTo>
                  <a:pt x="51" y="230"/>
                  <a:pt x="62" y="207"/>
                  <a:pt x="80" y="191"/>
                </a:cubicBezTo>
                <a:cubicBezTo>
                  <a:pt x="70" y="179"/>
                  <a:pt x="70" y="179"/>
                  <a:pt x="70" y="179"/>
                </a:cubicBezTo>
                <a:cubicBezTo>
                  <a:pt x="48" y="198"/>
                  <a:pt x="35" y="225"/>
                  <a:pt x="35" y="254"/>
                </a:cubicBezTo>
                <a:cubicBezTo>
                  <a:pt x="35" y="283"/>
                  <a:pt x="48" y="310"/>
                  <a:pt x="70" y="329"/>
                </a:cubicBezTo>
                <a:cubicBezTo>
                  <a:pt x="80" y="316"/>
                  <a:pt x="80" y="316"/>
                  <a:pt x="80" y="316"/>
                </a:cubicBezTo>
                <a:cubicBezTo>
                  <a:pt x="62" y="301"/>
                  <a:pt x="51" y="278"/>
                  <a:pt x="51" y="254"/>
                </a:cubicBezTo>
                <a:close/>
                <a:moveTo>
                  <a:pt x="134" y="204"/>
                </a:moveTo>
                <a:cubicBezTo>
                  <a:pt x="121" y="204"/>
                  <a:pt x="110" y="215"/>
                  <a:pt x="110" y="228"/>
                </a:cubicBezTo>
                <a:cubicBezTo>
                  <a:pt x="110" y="237"/>
                  <a:pt x="115" y="245"/>
                  <a:pt x="122" y="249"/>
                </a:cubicBezTo>
                <a:cubicBezTo>
                  <a:pt x="122" y="291"/>
                  <a:pt x="122" y="291"/>
                  <a:pt x="122" y="291"/>
                </a:cubicBezTo>
                <a:cubicBezTo>
                  <a:pt x="122" y="298"/>
                  <a:pt x="127" y="304"/>
                  <a:pt x="134" y="304"/>
                </a:cubicBezTo>
                <a:cubicBezTo>
                  <a:pt x="141" y="304"/>
                  <a:pt x="147" y="298"/>
                  <a:pt x="147" y="291"/>
                </a:cubicBezTo>
                <a:cubicBezTo>
                  <a:pt x="147" y="249"/>
                  <a:pt x="147" y="249"/>
                  <a:pt x="147" y="249"/>
                </a:cubicBezTo>
                <a:cubicBezTo>
                  <a:pt x="154" y="245"/>
                  <a:pt x="158" y="237"/>
                  <a:pt x="158" y="228"/>
                </a:cubicBezTo>
                <a:cubicBezTo>
                  <a:pt x="158" y="215"/>
                  <a:pt x="148" y="204"/>
                  <a:pt x="134" y="204"/>
                </a:cubicBezTo>
                <a:close/>
                <a:moveTo>
                  <a:pt x="268" y="254"/>
                </a:moveTo>
                <a:cubicBezTo>
                  <a:pt x="268" y="328"/>
                  <a:pt x="208" y="388"/>
                  <a:pt x="134" y="388"/>
                </a:cubicBezTo>
                <a:cubicBezTo>
                  <a:pt x="60" y="388"/>
                  <a:pt x="0" y="328"/>
                  <a:pt x="0" y="254"/>
                </a:cubicBezTo>
                <a:cubicBezTo>
                  <a:pt x="0" y="209"/>
                  <a:pt x="22" y="169"/>
                  <a:pt x="56" y="145"/>
                </a:cubicBezTo>
                <a:cubicBezTo>
                  <a:pt x="56" y="71"/>
                  <a:pt x="56" y="71"/>
                  <a:pt x="56" y="71"/>
                </a:cubicBezTo>
                <a:cubicBezTo>
                  <a:pt x="56" y="32"/>
                  <a:pt x="88" y="0"/>
                  <a:pt x="127" y="0"/>
                </a:cubicBezTo>
                <a:cubicBezTo>
                  <a:pt x="139" y="0"/>
                  <a:pt x="139" y="0"/>
                  <a:pt x="139" y="0"/>
                </a:cubicBezTo>
                <a:cubicBezTo>
                  <a:pt x="178" y="0"/>
                  <a:pt x="210" y="32"/>
                  <a:pt x="210" y="71"/>
                </a:cubicBezTo>
                <a:cubicBezTo>
                  <a:pt x="210" y="143"/>
                  <a:pt x="210" y="143"/>
                  <a:pt x="210" y="143"/>
                </a:cubicBezTo>
                <a:cubicBezTo>
                  <a:pt x="245" y="167"/>
                  <a:pt x="268" y="208"/>
                  <a:pt x="268" y="254"/>
                </a:cubicBezTo>
                <a:close/>
                <a:moveTo>
                  <a:pt x="72" y="135"/>
                </a:moveTo>
                <a:cubicBezTo>
                  <a:pt x="77" y="132"/>
                  <a:pt x="82" y="130"/>
                  <a:pt x="88" y="128"/>
                </a:cubicBezTo>
                <a:cubicBezTo>
                  <a:pt x="88" y="75"/>
                  <a:pt x="88" y="75"/>
                  <a:pt x="88" y="75"/>
                </a:cubicBezTo>
                <a:cubicBezTo>
                  <a:pt x="88" y="51"/>
                  <a:pt x="108" y="30"/>
                  <a:pt x="133" y="30"/>
                </a:cubicBezTo>
                <a:cubicBezTo>
                  <a:pt x="158" y="30"/>
                  <a:pt x="178" y="51"/>
                  <a:pt x="178" y="75"/>
                </a:cubicBezTo>
                <a:cubicBezTo>
                  <a:pt x="178" y="127"/>
                  <a:pt x="178" y="127"/>
                  <a:pt x="178" y="127"/>
                </a:cubicBezTo>
                <a:cubicBezTo>
                  <a:pt x="184" y="129"/>
                  <a:pt x="189" y="131"/>
                  <a:pt x="194" y="134"/>
                </a:cubicBezTo>
                <a:cubicBezTo>
                  <a:pt x="194" y="71"/>
                  <a:pt x="194" y="71"/>
                  <a:pt x="194" y="71"/>
                </a:cubicBezTo>
                <a:cubicBezTo>
                  <a:pt x="194" y="41"/>
                  <a:pt x="169" y="16"/>
                  <a:pt x="139" y="16"/>
                </a:cubicBezTo>
                <a:cubicBezTo>
                  <a:pt x="127" y="16"/>
                  <a:pt x="127" y="16"/>
                  <a:pt x="127" y="16"/>
                </a:cubicBezTo>
                <a:cubicBezTo>
                  <a:pt x="96" y="16"/>
                  <a:pt x="72" y="41"/>
                  <a:pt x="72" y="71"/>
                </a:cubicBezTo>
                <a:lnTo>
                  <a:pt x="72" y="135"/>
                </a:lnTo>
                <a:close/>
                <a:moveTo>
                  <a:pt x="162" y="75"/>
                </a:moveTo>
                <a:cubicBezTo>
                  <a:pt x="162" y="59"/>
                  <a:pt x="149" y="46"/>
                  <a:pt x="133" y="46"/>
                </a:cubicBezTo>
                <a:cubicBezTo>
                  <a:pt x="117" y="46"/>
                  <a:pt x="104" y="59"/>
                  <a:pt x="104" y="75"/>
                </a:cubicBezTo>
                <a:cubicBezTo>
                  <a:pt x="104" y="123"/>
                  <a:pt x="104" y="123"/>
                  <a:pt x="104" y="123"/>
                </a:cubicBezTo>
                <a:cubicBezTo>
                  <a:pt x="113" y="121"/>
                  <a:pt x="124" y="120"/>
                  <a:pt x="134" y="120"/>
                </a:cubicBezTo>
                <a:cubicBezTo>
                  <a:pt x="144" y="120"/>
                  <a:pt x="153" y="121"/>
                  <a:pt x="162" y="122"/>
                </a:cubicBezTo>
                <a:lnTo>
                  <a:pt x="162" y="75"/>
                </a:lnTo>
                <a:close/>
                <a:moveTo>
                  <a:pt x="252" y="254"/>
                </a:moveTo>
                <a:cubicBezTo>
                  <a:pt x="252" y="189"/>
                  <a:pt x="199" y="136"/>
                  <a:pt x="134" y="136"/>
                </a:cubicBezTo>
                <a:cubicBezTo>
                  <a:pt x="69" y="136"/>
                  <a:pt x="16" y="189"/>
                  <a:pt x="16" y="254"/>
                </a:cubicBezTo>
                <a:cubicBezTo>
                  <a:pt x="16" y="319"/>
                  <a:pt x="69" y="372"/>
                  <a:pt x="134" y="372"/>
                </a:cubicBezTo>
                <a:cubicBezTo>
                  <a:pt x="199" y="372"/>
                  <a:pt x="252" y="319"/>
                  <a:pt x="252" y="254"/>
                </a:cubicBezTo>
                <a:close/>
              </a:path>
            </a:pathLst>
          </a:custGeom>
          <a:solidFill>
            <a:srgbClr val="FF0000"/>
          </a:solidFill>
          <a:ln>
            <a:noFill/>
          </a:ln>
        </p:spPr>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609585" rtl="0" eaLnBrk="1" fontAlgn="auto" latinLnBrk="0" hangingPunct="1">
              <a:lnSpc>
                <a:spcPct val="100000"/>
              </a:lnSpc>
              <a:spcBef>
                <a:spcPct val="0"/>
              </a:spcBef>
              <a:spcAft>
                <a:spcPct val="0"/>
              </a:spcAft>
              <a:buClrTx/>
              <a:buSzTx/>
              <a:buFontTx/>
              <a:buNone/>
              <a:defRPr/>
            </a:pPr>
            <a:endParaRPr kumimoji="0" lang="en-US" sz="2400" b="0" i="0" u="none" strike="noStrike" kern="0" cap="none" spc="0" normalizeH="0" baseline="0" noProof="0">
              <a:ln>
                <a:noFill/>
              </a:ln>
              <a:solidFill>
                <a:prstClr val="black"/>
              </a:solidFill>
              <a:effectLst/>
              <a:uLnTx/>
              <a:uFillTx/>
              <a:ea typeface="+mn-ea"/>
              <a:cs typeface="+mn-cs"/>
            </a:endParaRPr>
          </a:p>
        </p:txBody>
      </p:sp>
      <p:grpSp>
        <p:nvGrpSpPr>
          <p:cNvPr id="73" name="Group 72">
            <a:extLst>
              <a:ext uri="{FF2B5EF4-FFF2-40B4-BE49-F238E27FC236}">
                <a16:creationId xmlns:a16="http://schemas.microsoft.com/office/drawing/2014/main" id="{1A2A7DBC-C875-EC45-D75C-5D10882117E0}"/>
              </a:ext>
            </a:extLst>
          </p:cNvPr>
          <p:cNvGrpSpPr/>
          <p:nvPr>
            <p:custDataLst>
              <p:tags r:id="rId52"/>
            </p:custDataLst>
          </p:nvPr>
        </p:nvGrpSpPr>
        <p:grpSpPr>
          <a:xfrm>
            <a:off x="546445" y="2788871"/>
            <a:ext cx="697114" cy="697114"/>
            <a:chOff x="725489" y="3676161"/>
            <a:chExt cx="609600" cy="609600"/>
          </a:xfrm>
          <a:gradFill>
            <a:gsLst>
              <a:gs pos="76000">
                <a:schemeClr val="accent1"/>
              </a:gs>
              <a:gs pos="0">
                <a:schemeClr val="accent3"/>
              </a:gs>
              <a:gs pos="100000">
                <a:schemeClr val="accent1"/>
              </a:gs>
            </a:gsLst>
            <a:lin ang="18900000" scaled="1"/>
          </a:gradFill>
        </p:grpSpPr>
        <p:sp>
          <p:nvSpPr>
            <p:cNvPr id="74" name="Oval 73">
              <a:extLst>
                <a:ext uri="{FF2B5EF4-FFF2-40B4-BE49-F238E27FC236}">
                  <a16:creationId xmlns:a16="http://schemas.microsoft.com/office/drawing/2014/main" id="{B7930D18-3C37-1C29-A764-493A88BE1E32}"/>
                </a:ext>
              </a:extLst>
            </p:cNvPr>
            <p:cNvSpPr/>
            <p:nvPr/>
          </p:nvSpPr>
          <p:spPr>
            <a:xfrm>
              <a:off x="725489" y="3676161"/>
              <a:ext cx="609600" cy="6096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buClr>
                  <a:schemeClr val="lt1"/>
                </a:buClr>
                <a:defRPr>
                  <a:solidFill>
                    <a:schemeClr val="lt1"/>
                  </a:solidFill>
                </a:defRPr>
              </a:pPr>
              <a:r>
                <a:rPr lang="en-US">
                  <a:solidFill>
                    <a:schemeClr val="lt1"/>
                  </a:solidFill>
                </a:rPr>
                <a:t> </a:t>
              </a:r>
              <a:endParaRPr lang="en-US"/>
            </a:p>
          </p:txBody>
        </p:sp>
        <p:pic>
          <p:nvPicPr>
            <p:cNvPr id="75" name="Picture 74">
              <a:extLst>
                <a:ext uri="{FF2B5EF4-FFF2-40B4-BE49-F238E27FC236}">
                  <a16:creationId xmlns:a16="http://schemas.microsoft.com/office/drawing/2014/main" id="{D86265A9-46E2-064E-42C4-246E281E0201}"/>
                </a:ext>
              </a:extLst>
            </p:cNvPr>
            <p:cNvPicPr>
              <a:picLocks noChangeAspect="1"/>
            </p:cNvPicPr>
            <p:nvPr/>
          </p:nvPicPr>
          <p:blipFill>
            <a:blip r:embed="rId71">
              <a:extLst>
                <a:ext uri="{28A0092B-C50C-407E-A947-70E740481C1C}">
                  <a14:useLocalDpi xmlns:a14="http://schemas.microsoft.com/office/drawing/2010/main" val="0"/>
                </a:ext>
              </a:extLst>
            </a:blip>
            <a:stretch>
              <a:fillRect/>
            </a:stretch>
          </p:blipFill>
          <p:spPr>
            <a:xfrm>
              <a:off x="887414" y="3825274"/>
              <a:ext cx="304800" cy="304800"/>
            </a:xfrm>
            <a:prstGeom prst="rect">
              <a:avLst/>
            </a:prstGeom>
          </p:spPr>
        </p:pic>
      </p:grpSp>
      <p:sp>
        <p:nvSpPr>
          <p:cNvPr id="76" name="Rectangle 75">
            <a:extLst>
              <a:ext uri="{FF2B5EF4-FFF2-40B4-BE49-F238E27FC236}">
                <a16:creationId xmlns:a16="http://schemas.microsoft.com/office/drawing/2014/main" id="{1EF83A3A-5C5A-B2FA-3774-DAA6B3F091CB}"/>
              </a:ext>
            </a:extLst>
          </p:cNvPr>
          <p:cNvSpPr/>
          <p:nvPr>
            <p:custDataLst>
              <p:tags r:id="rId53"/>
            </p:custDataLst>
          </p:nvPr>
        </p:nvSpPr>
        <p:spPr>
          <a:xfrm>
            <a:off x="441065" y="1883142"/>
            <a:ext cx="907874" cy="705390"/>
          </a:xfrm>
          <a:prstGeom prst="rect">
            <a:avLst/>
          </a:prstGeom>
          <a:blipFill>
            <a:blip r:embed="rId72"/>
            <a:stretch>
              <a:fillRect l="985" r="977"/>
            </a:stretch>
          </a:blipFill>
          <a:ln>
            <a:noFill/>
          </a:ln>
          <a:effectLst>
            <a:outerShdw blurRad="444500" sx="102000" sy="102000" algn="ctr" rotWithShape="0">
              <a:prstClr val="black">
                <a:alpha val="25000"/>
              </a:prstClr>
            </a:outerShdw>
          </a:effectLst>
        </p:spPr>
        <p:style>
          <a:lnRef idx="2">
            <a:scrgbClr r="0" g="0" b="0"/>
          </a:lnRef>
          <a:fillRef idx="1">
            <a:scrgbClr r="0" g="0" b="0"/>
          </a:fillRef>
          <a:effectRef idx="0">
            <a:schemeClr val="accent5">
              <a:hueOff val="0"/>
              <a:satOff val="0"/>
              <a:lumOff val="0"/>
              <a:alphaOff val="0"/>
            </a:schemeClr>
          </a:effectRef>
          <a:fontRef idx="minor">
            <a:schemeClr val="lt1"/>
          </a:fontRef>
        </p:style>
        <p:txBody>
          <a:bodyP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endParaRPr/>
          </a:p>
        </p:txBody>
      </p:sp>
      <p:pic>
        <p:nvPicPr>
          <p:cNvPr id="77" name="Picture 2">
            <a:extLst>
              <a:ext uri="{FF2B5EF4-FFF2-40B4-BE49-F238E27FC236}">
                <a16:creationId xmlns:a16="http://schemas.microsoft.com/office/drawing/2014/main" id="{4D833915-93E4-910C-9524-290D6EAC2A15}"/>
              </a:ext>
            </a:extLst>
          </p:cNvPr>
          <p:cNvPicPr>
            <a:picLocks noChangeAspect="1" noChangeArrowheads="1"/>
          </p:cNvPicPr>
          <p:nvPr>
            <p:custDataLst>
              <p:tags r:id="rId54"/>
            </p:custDataLst>
          </p:nvPr>
        </p:nvPicPr>
        <p:blipFill>
          <a:blip r:embed="rId73" cstate="print">
            <a:extLst>
              <a:ext uri="{28A0092B-C50C-407E-A947-70E740481C1C}">
                <a14:useLocalDpi xmlns:a14="http://schemas.microsoft.com/office/drawing/2010/main" val="0"/>
              </a:ext>
            </a:extLst>
          </a:blip>
          <a:stretch>
            <a:fillRect/>
          </a:stretch>
        </p:blipFill>
        <p:spPr bwMode="auto">
          <a:xfrm>
            <a:off x="448937" y="1038604"/>
            <a:ext cx="892131" cy="692888"/>
          </a:xfrm>
          <a:prstGeom prst="rect">
            <a:avLst/>
          </a:prstGeom>
          <a:noFill/>
          <a:extLst>
            <a:ext uri="{909E8E84-426E-40DD-AFC4-6F175D3DCCD1}">
              <a14:hiddenFill xmlns:a14="http://schemas.microsoft.com/office/drawing/2010/main">
                <a:solidFill>
                  <a:srgbClr val="FFFFFF"/>
                </a:solidFill>
              </a14:hiddenFill>
            </a:ext>
          </a:extLst>
        </p:spPr>
      </p:pic>
      <p:sp>
        <p:nvSpPr>
          <p:cNvPr id="78" name="Rectangle 77">
            <a:extLst>
              <a:ext uri="{FF2B5EF4-FFF2-40B4-BE49-F238E27FC236}">
                <a16:creationId xmlns:a16="http://schemas.microsoft.com/office/drawing/2014/main" id="{0E11A1BF-41C5-E0A8-2BF5-626EEFE7195A}"/>
              </a:ext>
            </a:extLst>
          </p:cNvPr>
          <p:cNvSpPr/>
          <p:nvPr>
            <p:custDataLst>
              <p:tags r:id="rId55"/>
            </p:custDataLst>
          </p:nvPr>
        </p:nvSpPr>
        <p:spPr>
          <a:xfrm>
            <a:off x="469574" y="3668863"/>
            <a:ext cx="850857" cy="711943"/>
          </a:xfrm>
          <a:prstGeom prst="rect">
            <a:avLst/>
          </a:prstGeom>
          <a:blipFill>
            <a:blip r:embed="rId74">
              <a:extLst>
                <a:ext uri="{28A0092B-C50C-407E-A947-70E740481C1C}">
                  <a14:useLocalDpi xmlns:a14="http://schemas.microsoft.com/office/drawing/2010/main" val="0"/>
                </a:ext>
              </a:extLst>
            </a:blip>
            <a:stretch>
              <a:fillRect l="-3301" r="-2279"/>
            </a:stretch>
          </a:blipFill>
          <a:effectLst>
            <a:outerShdw blurRad="368300" sx="102000" sy="102000" algn="ctr" rotWithShape="0">
              <a:prstClr val="black">
                <a:alpha val="23000"/>
              </a:prstClr>
            </a:outerShdw>
          </a:effectLst>
        </p:spPr>
        <p:style>
          <a:lnRef idx="2">
            <a:schemeClr val="lt1">
              <a:alpha val="0"/>
              <a:hueOff val="0"/>
              <a:satOff val="0"/>
              <a:lumOff val="0"/>
              <a:alphaOff val="0"/>
            </a:schemeClr>
          </a:lnRef>
          <a:fillRef idx="1">
            <a:scrgbClr r="0" g="0" b="0"/>
          </a:fillRef>
          <a:effectRef idx="0">
            <a:schemeClr val="accent3">
              <a:hueOff val="0"/>
              <a:satOff val="0"/>
              <a:lumOff val="0"/>
              <a:alphaOff val="0"/>
            </a:schemeClr>
          </a:effectRef>
          <a:fontRef idx="minor">
            <a:schemeClr val="lt1"/>
          </a:fontRef>
        </p:style>
        <p:txBody>
          <a:bodyPr/>
          <a:lstStyle>
            <a:defPPr>
              <a:defRPr lang="en-US"/>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endParaRPr/>
          </a:p>
        </p:txBody>
      </p:sp>
      <p:pic>
        <p:nvPicPr>
          <p:cNvPr id="79" name="Picture 4">
            <a:extLst>
              <a:ext uri="{FF2B5EF4-FFF2-40B4-BE49-F238E27FC236}">
                <a16:creationId xmlns:a16="http://schemas.microsoft.com/office/drawing/2014/main" id="{53FF3A0D-586A-2FB3-128C-DA4FF2B4877C}"/>
              </a:ext>
            </a:extLst>
          </p:cNvPr>
          <p:cNvPicPr>
            <a:picLocks noChangeAspect="1" noChangeArrowheads="1"/>
          </p:cNvPicPr>
          <p:nvPr>
            <p:custDataLst>
              <p:tags r:id="rId56"/>
            </p:custDataLst>
          </p:nvPr>
        </p:nvPicPr>
        <p:blipFill>
          <a:blip r:embed="rId75">
            <a:extLst>
              <a:ext uri="{28A0092B-C50C-407E-A947-70E740481C1C}">
                <a14:useLocalDpi xmlns:a14="http://schemas.microsoft.com/office/drawing/2010/main" val="0"/>
              </a:ext>
            </a:extLst>
          </a:blip>
          <a:stretch>
            <a:fillRect/>
          </a:stretch>
        </p:blipFill>
        <p:spPr bwMode="auto">
          <a:xfrm>
            <a:off x="9274393" y="4840392"/>
            <a:ext cx="1190625" cy="1000125"/>
          </a:xfrm>
          <a:prstGeom prst="rect">
            <a:avLst/>
          </a:prstGeom>
          <a:noFill/>
          <a:extLst>
            <a:ext uri="{909E8E84-426E-40DD-AFC4-6F175D3DCCD1}">
              <a14:hiddenFill xmlns:a14="http://schemas.microsoft.com/office/drawing/2010/main">
                <a:solidFill>
                  <a:srgbClr val="FFFFFF"/>
                </a:solidFill>
              </a14:hiddenFill>
            </a:ext>
          </a:extLst>
        </p:spPr>
      </p:pic>
      <p:sp>
        <p:nvSpPr>
          <p:cNvPr id="80" name="TextBox 79">
            <a:extLst>
              <a:ext uri="{FF2B5EF4-FFF2-40B4-BE49-F238E27FC236}">
                <a16:creationId xmlns:a16="http://schemas.microsoft.com/office/drawing/2014/main" id="{B76DFD94-1C54-3073-F26F-EBEA9469DFCA}"/>
              </a:ext>
            </a:extLst>
          </p:cNvPr>
          <p:cNvSpPr txBox="1"/>
          <p:nvPr>
            <p:custDataLst>
              <p:tags r:id="rId57"/>
            </p:custDataLst>
          </p:nvPr>
        </p:nvSpPr>
        <p:spPr>
          <a:xfrm>
            <a:off x="10410445" y="4027305"/>
            <a:ext cx="1222515" cy="584775"/>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685800" rtl="0" eaLnBrk="1" fontAlgn="auto" latinLnBrk="0" hangingPunct="1">
              <a:lnSpc>
                <a:spcPct val="100000"/>
              </a:lnSpc>
              <a:spcBef>
                <a:spcPct val="0"/>
              </a:spcBef>
              <a:spcAft>
                <a:spcPct val="0"/>
              </a:spcAft>
              <a:buClrTx/>
              <a:buSzTx/>
              <a:buFontTx/>
              <a:buNone/>
              <a:defRPr/>
            </a:pPr>
            <a:r>
              <a:rPr kumimoji="0" lang="en-US" sz="1600" b="1" i="0" u="none" strike="noStrike" kern="1200" cap="none" spc="0" normalizeH="0" baseline="0" noProof="0">
                <a:ln>
                  <a:noFill/>
                </a:ln>
                <a:solidFill>
                  <a:srgbClr val="000000"/>
                </a:solidFill>
                <a:effectLst/>
                <a:uLnTx/>
                <a:uFillTx/>
                <a:ea typeface="Open Sans" panose="020B0606030504020204" pitchFamily="34" charset="0"/>
                <a:cs typeface="Calibri" panose="020F0502020204030204" pitchFamily="34" charset="0"/>
              </a:rPr>
              <a:t>Aviatrix</a:t>
            </a:r>
          </a:p>
          <a:p>
            <a:pPr marL="0" marR="0" lvl="0" indent="0" algn="ctr" defTabSz="685800" rtl="0" eaLnBrk="1" fontAlgn="auto" latinLnBrk="0" hangingPunct="1">
              <a:lnSpc>
                <a:spcPct val="100000"/>
              </a:lnSpc>
              <a:spcBef>
                <a:spcPct val="0"/>
              </a:spcBef>
              <a:spcAft>
                <a:spcPct val="0"/>
              </a:spcAft>
              <a:buClrTx/>
              <a:buSzTx/>
              <a:buFontTx/>
              <a:buNone/>
              <a:defRPr/>
            </a:pPr>
            <a:r>
              <a:rPr kumimoji="0" lang="en-US" sz="1600" b="1" i="0" u="none" strike="noStrike" kern="1200" cap="none" spc="0" normalizeH="0" baseline="0" noProof="0">
                <a:ln>
                  <a:noFill/>
                </a:ln>
                <a:solidFill>
                  <a:srgbClr val="000000"/>
                </a:solidFill>
                <a:effectLst/>
                <a:uLnTx/>
                <a:uFillTx/>
                <a:ea typeface="Open Sans" panose="020B0606030504020204" pitchFamily="34" charset="0"/>
                <a:cs typeface="Calibri" panose="020F0502020204030204" pitchFamily="34" charset="0"/>
              </a:rPr>
              <a:t>Controller</a:t>
            </a:r>
          </a:p>
        </p:txBody>
      </p:sp>
      <p:pic>
        <p:nvPicPr>
          <p:cNvPr id="81" name="Graphic 80">
            <a:extLst>
              <a:ext uri="{FF2B5EF4-FFF2-40B4-BE49-F238E27FC236}">
                <a16:creationId xmlns:a16="http://schemas.microsoft.com/office/drawing/2014/main" id="{32296355-7E19-3CD8-9CF9-6E3A889500A1}"/>
              </a:ext>
            </a:extLst>
          </p:cNvPr>
          <p:cNvPicPr>
            <a:picLocks noChangeAspect="1"/>
          </p:cNvPicPr>
          <p:nvPr>
            <p:custDataLst>
              <p:tags r:id="rId58"/>
            </p:custDataLst>
          </p:nvPr>
        </p:nvPicPr>
        <p:blipFill>
          <a:blip r:embed="rId76">
            <a:extLst>
              <a:ext uri="{96DAC541-7B7A-43D3-8B79-37D633B846F1}">
                <asvg:svgBlip xmlns:asvg="http://schemas.microsoft.com/office/drawing/2016/SVG/main" r:embed="rId77"/>
              </a:ext>
            </a:extLst>
          </a:blip>
          <a:stretch>
            <a:fillRect/>
          </a:stretch>
        </p:blipFill>
        <p:spPr>
          <a:xfrm>
            <a:off x="8191859" y="3171993"/>
            <a:ext cx="344265" cy="309838"/>
          </a:xfrm>
          <a:prstGeom prst="rect">
            <a:avLst/>
          </a:prstGeom>
        </p:spPr>
      </p:pic>
      <p:sp>
        <p:nvSpPr>
          <p:cNvPr id="82" name="TextBox 81">
            <a:extLst>
              <a:ext uri="{FF2B5EF4-FFF2-40B4-BE49-F238E27FC236}">
                <a16:creationId xmlns:a16="http://schemas.microsoft.com/office/drawing/2014/main" id="{3BFB5837-AFCB-2CAB-A770-970A12971363}"/>
              </a:ext>
            </a:extLst>
          </p:cNvPr>
          <p:cNvSpPr txBox="1"/>
          <p:nvPr>
            <p:custDataLst>
              <p:tags r:id="rId59"/>
            </p:custDataLst>
          </p:nvPr>
        </p:nvSpPr>
        <p:spPr>
          <a:xfrm>
            <a:off x="8494562" y="3152940"/>
            <a:ext cx="824620"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609585" rtl="0" eaLnBrk="1" fontAlgn="auto" latinLnBrk="0" hangingPunct="1">
              <a:lnSpc>
                <a:spcPct val="100000"/>
              </a:lnSpc>
              <a:spcBef>
                <a:spcPct val="0"/>
              </a:spcBef>
              <a:spcAft>
                <a:spcPct val="0"/>
              </a:spcAft>
              <a:buClrTx/>
              <a:buSzTx/>
              <a:buFontTx/>
              <a:buNone/>
              <a:defRPr/>
            </a:pPr>
            <a:r>
              <a:rPr kumimoji="0" lang="en-US" sz="1200" b="1" i="0" u="none" strike="noStrike" kern="0" cap="none" spc="0" normalizeH="0" baseline="0" noProof="0">
                <a:ln>
                  <a:noFill/>
                </a:ln>
                <a:solidFill>
                  <a:schemeClr val="accent6"/>
                </a:solidFill>
                <a:effectLst/>
                <a:uLnTx/>
                <a:uFillTx/>
                <a:ea typeface="+mn-ea"/>
                <a:cs typeface="+mn-cs"/>
              </a:rPr>
              <a:t>FireNet</a:t>
            </a:r>
          </a:p>
        </p:txBody>
      </p:sp>
      <p:pic>
        <p:nvPicPr>
          <p:cNvPr id="83" name="Graphic 82">
            <a:extLst>
              <a:ext uri="{FF2B5EF4-FFF2-40B4-BE49-F238E27FC236}">
                <a16:creationId xmlns:a16="http://schemas.microsoft.com/office/drawing/2014/main" id="{F32C1785-061A-235E-504C-5BDD987E08CD}"/>
              </a:ext>
            </a:extLst>
          </p:cNvPr>
          <p:cNvPicPr>
            <a:picLocks noChangeAspect="1"/>
          </p:cNvPicPr>
          <p:nvPr>
            <p:custDataLst>
              <p:tags r:id="rId60"/>
            </p:custDataLst>
          </p:nvPr>
        </p:nvPicPr>
        <p:blipFill>
          <a:blip r:embed="rId76">
            <a:extLst>
              <a:ext uri="{96DAC541-7B7A-43D3-8B79-37D633B846F1}">
                <asvg:svgBlip xmlns:asvg="http://schemas.microsoft.com/office/drawing/2016/SVG/main" r:embed="rId77"/>
              </a:ext>
            </a:extLst>
          </a:blip>
          <a:stretch>
            <a:fillRect/>
          </a:stretch>
        </p:blipFill>
        <p:spPr>
          <a:xfrm>
            <a:off x="8191859" y="3512987"/>
            <a:ext cx="344265" cy="309838"/>
          </a:xfrm>
          <a:prstGeom prst="rect">
            <a:avLst/>
          </a:prstGeom>
        </p:spPr>
      </p:pic>
      <p:sp>
        <p:nvSpPr>
          <p:cNvPr id="84" name="TextBox 83">
            <a:extLst>
              <a:ext uri="{FF2B5EF4-FFF2-40B4-BE49-F238E27FC236}">
                <a16:creationId xmlns:a16="http://schemas.microsoft.com/office/drawing/2014/main" id="{128F1E3E-DB1C-E3EC-EDF5-A13581B70F50}"/>
              </a:ext>
            </a:extLst>
          </p:cNvPr>
          <p:cNvSpPr txBox="1"/>
          <p:nvPr>
            <p:custDataLst>
              <p:tags r:id="rId61"/>
            </p:custDataLst>
          </p:nvPr>
        </p:nvSpPr>
        <p:spPr>
          <a:xfrm>
            <a:off x="6151235" y="5293620"/>
            <a:ext cx="1935656" cy="58477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685800" rtl="0" eaLnBrk="1" fontAlgn="auto" latinLnBrk="0" hangingPunct="1">
              <a:lnSpc>
                <a:spcPct val="100000"/>
              </a:lnSpc>
              <a:spcBef>
                <a:spcPct val="0"/>
              </a:spcBef>
              <a:spcAft>
                <a:spcPct val="0"/>
              </a:spcAft>
              <a:buClrTx/>
              <a:buSzTx/>
              <a:buFontTx/>
              <a:buNone/>
              <a:defRPr/>
            </a:pPr>
            <a:r>
              <a:rPr kumimoji="0" lang="en-US" sz="1600" b="1" i="0" u="none" strike="noStrike" kern="1200" cap="none" spc="0" normalizeH="0" baseline="0" noProof="0">
                <a:ln>
                  <a:noFill/>
                </a:ln>
                <a:solidFill>
                  <a:srgbClr val="000000"/>
                </a:solidFill>
                <a:effectLst/>
                <a:uLnTx/>
                <a:uFillTx/>
                <a:ea typeface="Open Sans" panose="020B0606030504020204" pitchFamily="34" charset="0"/>
                <a:cs typeface="Calibri" panose="020F0502020204030204" pitchFamily="34" charset="0"/>
              </a:rPr>
              <a:t>Bring</a:t>
            </a:r>
            <a:r>
              <a:rPr kumimoji="0" lang="en-US" sz="1600" b="1" i="0" u="none" strike="noStrike" kern="1200" cap="none" spc="0" normalizeH="0" noProof="0">
                <a:ln>
                  <a:noFill/>
                </a:ln>
                <a:solidFill>
                  <a:srgbClr val="000000"/>
                </a:solidFill>
                <a:effectLst/>
                <a:uLnTx/>
                <a:uFillTx/>
                <a:ea typeface="Open Sans" panose="020B0606030504020204" pitchFamily="34" charset="0"/>
                <a:cs typeface="Calibri" panose="020F0502020204030204" pitchFamily="34" charset="0"/>
              </a:rPr>
              <a:t> Your </a:t>
            </a:r>
          </a:p>
          <a:p>
            <a:pPr marL="0" marR="0" lvl="0" indent="0" algn="ctr" defTabSz="685800" rtl="0" eaLnBrk="1" fontAlgn="auto" latinLnBrk="0" hangingPunct="1">
              <a:lnSpc>
                <a:spcPct val="100000"/>
              </a:lnSpc>
              <a:spcBef>
                <a:spcPct val="0"/>
              </a:spcBef>
              <a:spcAft>
                <a:spcPct val="0"/>
              </a:spcAft>
              <a:buClrTx/>
              <a:buSzTx/>
              <a:buFontTx/>
              <a:buNone/>
              <a:defRPr/>
            </a:pPr>
            <a:r>
              <a:rPr kumimoji="0" lang="en-US" sz="1600" b="1" i="0" u="none" strike="noStrike" kern="1200" cap="none" spc="0" normalizeH="0" noProof="0">
                <a:ln>
                  <a:noFill/>
                </a:ln>
                <a:solidFill>
                  <a:srgbClr val="000000"/>
                </a:solidFill>
                <a:effectLst/>
                <a:uLnTx/>
                <a:uFillTx/>
                <a:ea typeface="Open Sans" panose="020B0606030504020204" pitchFamily="34" charset="0"/>
                <a:cs typeface="Calibri" panose="020F0502020204030204" pitchFamily="34" charset="0"/>
              </a:rPr>
              <a:t>Own Appliance</a:t>
            </a:r>
            <a:r>
              <a:rPr kumimoji="0" lang="en-US" sz="1600" b="1" i="0" u="none" strike="noStrike" kern="1200" cap="none" spc="0" normalizeH="0" baseline="0" noProof="0">
                <a:ln>
                  <a:noFill/>
                </a:ln>
                <a:solidFill>
                  <a:srgbClr val="000000"/>
                </a:solidFill>
                <a:effectLst/>
                <a:uLnTx/>
                <a:uFillTx/>
                <a:ea typeface="Open Sans" panose="020B0606030504020204" pitchFamily="34" charset="0"/>
                <a:cs typeface="Calibri" panose="020F0502020204030204" pitchFamily="34" charset="0"/>
              </a:rPr>
              <a:t> </a:t>
            </a:r>
          </a:p>
        </p:txBody>
      </p:sp>
      <p:pic>
        <p:nvPicPr>
          <p:cNvPr id="85" name="Graphic 84">
            <a:extLst>
              <a:ext uri="{FF2B5EF4-FFF2-40B4-BE49-F238E27FC236}">
                <a16:creationId xmlns:a16="http://schemas.microsoft.com/office/drawing/2014/main" id="{62E6A544-7AE3-EBF6-7E8D-EA5AA83E6BC0}"/>
              </a:ext>
            </a:extLst>
          </p:cNvPr>
          <p:cNvPicPr>
            <a:picLocks noChangeAspect="1"/>
          </p:cNvPicPr>
          <p:nvPr>
            <p:custDataLst>
              <p:tags r:id="rId62"/>
            </p:custDataLst>
          </p:nvPr>
        </p:nvPicPr>
        <p:blipFill>
          <a:blip r:embed="rId76">
            <a:extLst>
              <a:ext uri="{96DAC541-7B7A-43D3-8B79-37D633B846F1}">
                <asvg:svgBlip xmlns:asvg="http://schemas.microsoft.com/office/drawing/2016/SVG/main" r:embed="rId77"/>
              </a:ext>
            </a:extLst>
          </a:blip>
          <a:stretch>
            <a:fillRect/>
          </a:stretch>
        </p:blipFill>
        <p:spPr>
          <a:xfrm>
            <a:off x="6870740" y="5909978"/>
            <a:ext cx="606983" cy="546284"/>
          </a:xfrm>
          <a:prstGeom prst="rect">
            <a:avLst/>
          </a:prstGeom>
        </p:spPr>
      </p:pic>
      <p:sp>
        <p:nvSpPr>
          <p:cNvPr id="90" name="Slide Number Placeholder 2"/>
          <p:cNvSpPr>
            <a:spLocks noGrp="1"/>
          </p:cNvSpPr>
          <p:nvPr>
            <p:ph type="sldNum" sz="quarter" idx="10"/>
          </p:nvPr>
        </p:nvSpPr>
        <p:spPr/>
        <p:txBody>
          <a:bodyPr wrap="none">
            <a:noAutofit/>
          </a:bodyPr>
          <a:lstStyle/>
          <a:p>
            <a:fld id="{913E7417-D0BD-4CEB-AB0B-8FD164D75831}" type="slidenum">
              <a:rPr lang="en-US" smtClean="0"/>
              <a:t>2</a:t>
            </a:fld>
            <a:endParaRPr lang="en-US"/>
          </a:p>
        </p:txBody>
      </p:sp>
      <p:sp>
        <p:nvSpPr>
          <p:cNvPr id="91" name="Footer Placeholder 3"/>
          <p:cNvSpPr>
            <a:spLocks noGrp="1"/>
          </p:cNvSpPr>
          <p:nvPr>
            <p:ph type="ftr" sz="quarter" idx="11"/>
          </p:nvPr>
        </p:nvSpPr>
        <p:spPr/>
        <p:txBody>
          <a:bodyPr/>
          <a:lstStyle/>
          <a:p>
            <a:r>
              <a:rPr lang="en-US"/>
              <a:t>© Aviatrix Certified Engineer </a:t>
            </a:r>
          </a:p>
        </p:txBody>
      </p:sp>
    </p:spTree>
    <p:extLst>
      <p:ext uri="{BB962C8B-B14F-4D97-AF65-F5344CB8AC3E}">
        <p14:creationId xmlns:p14="http://schemas.microsoft.com/office/powerpoint/2010/main" val="833994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fade">
                                      <p:cBhvr>
                                        <p:cTn id="7" dur="500"/>
                                        <p:tgtEl>
                                          <p:spTgt spid="54"/>
                                        </p:tgtEl>
                                      </p:cBhvr>
                                    </p:animEffect>
                                  </p:childTnLst>
                                </p:cTn>
                              </p:par>
                            </p:childTnLst>
                          </p:cTn>
                        </p:par>
                        <p:par>
                          <p:cTn id="8" fill="hold" nodeType="afterGroup">
                            <p:stCondLst>
                              <p:cond delay="500"/>
                            </p:stCondLst>
                            <p:childTnLst>
                              <p:par>
                                <p:cTn id="9" presetID="10" presetClass="entr" presetSubtype="0" fill="hold" nodeType="afterEffect">
                                  <p:stCondLst>
                                    <p:cond delay="0"/>
                                  </p:stCondLst>
                                  <p:childTnLst>
                                    <p:set>
                                      <p:cBhvr>
                                        <p:cTn id="10" dur="1" fill="hold">
                                          <p:stCondLst>
                                            <p:cond delay="0"/>
                                          </p:stCondLst>
                                        </p:cTn>
                                        <p:tgtEl>
                                          <p:spTgt spid="51"/>
                                        </p:tgtEl>
                                        <p:attrNameLst>
                                          <p:attrName>style.visibility</p:attrName>
                                        </p:attrNameLst>
                                      </p:cBhvr>
                                      <p:to>
                                        <p:strVal val="visible"/>
                                      </p:to>
                                    </p:set>
                                    <p:animEffect transition="in" filter="fade">
                                      <p:cBhvr>
                                        <p:cTn id="11" dur="500"/>
                                        <p:tgtEl>
                                          <p:spTgt spid="51"/>
                                        </p:tgtEl>
                                      </p:cBhvr>
                                    </p:animEffect>
                                  </p:childTnLst>
                                </p:cTn>
                              </p:par>
                            </p:childTnLst>
                          </p:cTn>
                        </p:par>
                        <p:par>
                          <p:cTn id="12" fill="hold" nodeType="afterGroup">
                            <p:stCondLst>
                              <p:cond delay="1000"/>
                            </p:stCondLst>
                            <p:childTnLst>
                              <p:par>
                                <p:cTn id="13" presetID="10" presetClass="entr" presetSubtype="0" fill="hold" nodeType="afterEffect">
                                  <p:stCondLst>
                                    <p:cond delay="0"/>
                                  </p:stCondLst>
                                  <p:childTnLst>
                                    <p:set>
                                      <p:cBhvr>
                                        <p:cTn id="14" dur="1" fill="hold">
                                          <p:stCondLst>
                                            <p:cond delay="0"/>
                                          </p:stCondLst>
                                        </p:cTn>
                                        <p:tgtEl>
                                          <p:spTgt spid="50"/>
                                        </p:tgtEl>
                                        <p:attrNameLst>
                                          <p:attrName>style.visibility</p:attrName>
                                        </p:attrNameLst>
                                      </p:cBhvr>
                                      <p:to>
                                        <p:strVal val="visible"/>
                                      </p:to>
                                    </p:set>
                                    <p:animEffect transition="in" filter="fade">
                                      <p:cBhvr>
                                        <p:cTn id="15" dur="500"/>
                                        <p:tgtEl>
                                          <p:spTgt spid="50"/>
                                        </p:tgtEl>
                                      </p:cBhvr>
                                    </p:animEffect>
                                  </p:childTnLst>
                                </p:cTn>
                              </p:par>
                            </p:childTnLst>
                          </p:cTn>
                        </p:par>
                        <p:par>
                          <p:cTn id="16" fill="hold" nodeType="afterGroup">
                            <p:stCondLst>
                              <p:cond delay="1500"/>
                            </p:stCondLst>
                            <p:childTnLst>
                              <p:par>
                                <p:cTn id="17" presetID="10" presetClass="entr" presetSubtype="0" fill="hold" nodeType="afterEffect">
                                  <p:stCondLst>
                                    <p:cond delay="0"/>
                                  </p:stCondLst>
                                  <p:childTnLst>
                                    <p:set>
                                      <p:cBhvr>
                                        <p:cTn id="18" dur="1" fill="hold">
                                          <p:stCondLst>
                                            <p:cond delay="0"/>
                                          </p:stCondLst>
                                        </p:cTn>
                                        <p:tgtEl>
                                          <p:spTgt spid="53"/>
                                        </p:tgtEl>
                                        <p:attrNameLst>
                                          <p:attrName>style.visibility</p:attrName>
                                        </p:attrNameLst>
                                      </p:cBhvr>
                                      <p:to>
                                        <p:strVal val="visible"/>
                                      </p:to>
                                    </p:set>
                                    <p:animEffect transition="in" filter="fade">
                                      <p:cBhvr>
                                        <p:cTn id="19" dur="500"/>
                                        <p:tgtEl>
                                          <p:spTgt spid="53"/>
                                        </p:tgtEl>
                                      </p:cBhvr>
                                    </p:animEffect>
                                  </p:childTnLst>
                                </p:cTn>
                              </p:par>
                            </p:childTnLst>
                          </p:cTn>
                        </p:par>
                        <p:par>
                          <p:cTn id="20" fill="hold" nodeType="afterGroup">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84"/>
                                        </p:tgtEl>
                                        <p:attrNameLst>
                                          <p:attrName>style.visibility</p:attrName>
                                        </p:attrNameLst>
                                      </p:cBhvr>
                                      <p:to>
                                        <p:strVal val="visible"/>
                                      </p:to>
                                    </p:set>
                                    <p:animEffect transition="in" filter="fade">
                                      <p:cBhvr>
                                        <p:cTn id="23" dur="500"/>
                                        <p:tgtEl>
                                          <p:spTgt spid="84"/>
                                        </p:tgtEl>
                                      </p:cBhvr>
                                    </p:animEffect>
                                  </p:childTnLst>
                                </p:cTn>
                              </p:par>
                              <p:par>
                                <p:cTn id="24" presetID="10" presetClass="entr" presetSubtype="0" fill="hold" nodeType="withEffect">
                                  <p:stCondLst>
                                    <p:cond delay="0"/>
                                  </p:stCondLst>
                                  <p:childTnLst>
                                    <p:set>
                                      <p:cBhvr>
                                        <p:cTn id="25" dur="1" fill="hold">
                                          <p:stCondLst>
                                            <p:cond delay="0"/>
                                          </p:stCondLst>
                                        </p:cTn>
                                        <p:tgtEl>
                                          <p:spTgt spid="85"/>
                                        </p:tgtEl>
                                        <p:attrNameLst>
                                          <p:attrName>style.visibility</p:attrName>
                                        </p:attrNameLst>
                                      </p:cBhvr>
                                      <p:to>
                                        <p:strVal val="visible"/>
                                      </p:to>
                                    </p:set>
                                    <p:animEffect transition="in" filter="fade">
                                      <p:cBhvr>
                                        <p:cTn id="26" dur="5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5">
            <a:extLst>
              <a:ext uri="{FF2B5EF4-FFF2-40B4-BE49-F238E27FC236}">
                <a16:creationId xmlns:a16="http://schemas.microsoft.com/office/drawing/2014/main" id="{DBB14C84-7CBF-62B1-A9A5-521A197A44B6}"/>
              </a:ext>
            </a:extLst>
          </p:cNvPr>
          <p:cNvSpPr>
            <a:spLocks noGrp="1"/>
          </p:cNvSpPr>
          <p:nvPr>
            <p:ph type="title"/>
          </p:nvPr>
        </p:nvSpPr>
        <p:spPr/>
        <p:txBody>
          <a:bodyPr>
            <a:normAutofit/>
          </a:bodyPr>
          <a:lstStyle/>
          <a:p>
            <a:r>
              <a:rPr lang="en-NZ" dirty="0"/>
              <a:t>FireNet Architecture Options (Azure Example)</a:t>
            </a:r>
          </a:p>
        </p:txBody>
      </p:sp>
      <p:sp>
        <p:nvSpPr>
          <p:cNvPr id="236" name="Slide Number Placeholder 235">
            <a:extLst>
              <a:ext uri="{FF2B5EF4-FFF2-40B4-BE49-F238E27FC236}">
                <a16:creationId xmlns:a16="http://schemas.microsoft.com/office/drawing/2014/main" id="{48D12974-309F-94EE-019A-6D817CBDB39B}"/>
              </a:ext>
            </a:extLst>
          </p:cNvPr>
          <p:cNvSpPr>
            <a:spLocks noGrp="1"/>
          </p:cNvSpPr>
          <p:nvPr>
            <p:ph type="sldNum" sz="quarter" idx="10"/>
          </p:nvPr>
        </p:nvSpPr>
        <p:spPr/>
        <p:txBody>
          <a:bodyPr/>
          <a:lstStyle/>
          <a:p>
            <a:fld id="{4A70B06D-F489-48FF-A885-ABB74CD5C952}" type="slidenum">
              <a:rPr lang="en-US" smtClean="0"/>
              <a:pPr/>
              <a:t>3</a:t>
            </a:fld>
            <a:endParaRPr lang="en-US" dirty="0"/>
          </a:p>
        </p:txBody>
      </p:sp>
      <p:sp>
        <p:nvSpPr>
          <p:cNvPr id="5" name="Slide Number Placeholder 3">
            <a:extLst>
              <a:ext uri="{FF2B5EF4-FFF2-40B4-BE49-F238E27FC236}">
                <a16:creationId xmlns:a16="http://schemas.microsoft.com/office/drawing/2014/main" id="{89D84B38-35D3-5CFD-E7E4-008382F7ADDB}"/>
              </a:ext>
            </a:extLst>
          </p:cNvPr>
          <p:cNvSpPr txBox="1">
            <a:spLocks/>
          </p:cNvSpPr>
          <p:nvPr/>
        </p:nvSpPr>
        <p:spPr>
          <a:xfrm>
            <a:off x="11237976" y="6382512"/>
            <a:ext cx="433387" cy="290512"/>
          </a:xfrm>
          <a:prstGeom prst="roundRect">
            <a:avLst>
              <a:gd name="adj" fmla="val 50000"/>
            </a:avLst>
          </a:prstGeom>
          <a:noFill/>
          <a:ln w="6350">
            <a:solidFill>
              <a:schemeClr val="bg1"/>
            </a:solidFill>
          </a:ln>
        </p:spPr>
        <p:txBody>
          <a:bodyPr vert="horz" lIns="91440" tIns="45720" rIns="91440" bIns="45720" rtlCol="0" anchor="ctr"/>
          <a:lstStyle>
            <a:defPPr>
              <a:defRPr lang="en-US"/>
            </a:defPPr>
            <a:lvl1pPr marL="0" algn="ctr" defTabSz="914377" rtl="0" eaLnBrk="1" latinLnBrk="0" hangingPunct="1">
              <a:defRPr sz="900" kern="1200">
                <a:solidFill>
                  <a:schemeClr val="bg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4A70B06D-F489-48FF-A885-ABB74CD5C952}" type="slidenum">
              <a:rPr lang="en-US" smtClean="0"/>
              <a:pPr/>
              <a:t>3</a:t>
            </a:fld>
            <a:endParaRPr lang="en-US" dirty="0"/>
          </a:p>
        </p:txBody>
      </p:sp>
      <p:sp>
        <p:nvSpPr>
          <p:cNvPr id="6" name="TextBox 5">
            <a:extLst>
              <a:ext uri="{FF2B5EF4-FFF2-40B4-BE49-F238E27FC236}">
                <a16:creationId xmlns:a16="http://schemas.microsoft.com/office/drawing/2014/main" id="{81545841-6CA6-A2C8-449F-57E051867A64}"/>
              </a:ext>
            </a:extLst>
          </p:cNvPr>
          <p:cNvSpPr txBox="1"/>
          <p:nvPr/>
        </p:nvSpPr>
        <p:spPr>
          <a:xfrm>
            <a:off x="1843028" y="1115233"/>
            <a:ext cx="1985435" cy="307777"/>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n-US" sz="1400" b="1" dirty="0">
                <a:solidFill>
                  <a:schemeClr val="bg1"/>
                </a:solidFill>
              </a:rPr>
              <a:t>Single HUB FireNet</a:t>
            </a:r>
          </a:p>
        </p:txBody>
      </p:sp>
      <p:sp>
        <p:nvSpPr>
          <p:cNvPr id="7" name="TextBox 6">
            <a:extLst>
              <a:ext uri="{FF2B5EF4-FFF2-40B4-BE49-F238E27FC236}">
                <a16:creationId xmlns:a16="http://schemas.microsoft.com/office/drawing/2014/main" id="{0A39B564-43F8-2038-414A-6130C10ECFDA}"/>
              </a:ext>
            </a:extLst>
          </p:cNvPr>
          <p:cNvSpPr txBox="1"/>
          <p:nvPr/>
        </p:nvSpPr>
        <p:spPr>
          <a:xfrm>
            <a:off x="3848455" y="3227904"/>
            <a:ext cx="1212191" cy="276999"/>
          </a:xfrm>
          <a:prstGeom prst="rect">
            <a:avLst/>
          </a:prstGeom>
          <a:noFill/>
        </p:spPr>
        <p:txBody>
          <a:bodyPr wrap="none" rtlCol="0">
            <a:spAutoFit/>
          </a:bodyPr>
          <a:lstStyle/>
          <a:p>
            <a:r>
              <a:rPr lang="en-US" sz="1200" dirty="0"/>
              <a:t>RFC1918 &amp; 0/0</a:t>
            </a:r>
          </a:p>
        </p:txBody>
      </p:sp>
      <p:cxnSp>
        <p:nvCxnSpPr>
          <p:cNvPr id="8" name="Straight Arrow Connector 7">
            <a:extLst>
              <a:ext uri="{FF2B5EF4-FFF2-40B4-BE49-F238E27FC236}">
                <a16:creationId xmlns:a16="http://schemas.microsoft.com/office/drawing/2014/main" id="{D839676C-4EC0-54F6-DF5E-CCB0051FDD98}"/>
              </a:ext>
            </a:extLst>
          </p:cNvPr>
          <p:cNvCxnSpPr/>
          <p:nvPr/>
        </p:nvCxnSpPr>
        <p:spPr>
          <a:xfrm>
            <a:off x="4457162" y="3508586"/>
            <a:ext cx="0" cy="55567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grpSp>
        <p:nvGrpSpPr>
          <p:cNvPr id="9" name="Group 8">
            <a:extLst>
              <a:ext uri="{FF2B5EF4-FFF2-40B4-BE49-F238E27FC236}">
                <a16:creationId xmlns:a16="http://schemas.microsoft.com/office/drawing/2014/main" id="{0330065B-C2F5-690A-CEC3-E146CB389C0D}"/>
              </a:ext>
            </a:extLst>
          </p:cNvPr>
          <p:cNvGrpSpPr/>
          <p:nvPr/>
        </p:nvGrpSpPr>
        <p:grpSpPr>
          <a:xfrm>
            <a:off x="1999715" y="5469572"/>
            <a:ext cx="1467831" cy="1134233"/>
            <a:chOff x="4182628" y="5668339"/>
            <a:chExt cx="1467831" cy="1134233"/>
          </a:xfrm>
        </p:grpSpPr>
        <p:pic>
          <p:nvPicPr>
            <p:cNvPr id="10" name="Graphic 9">
              <a:extLst>
                <a:ext uri="{FF2B5EF4-FFF2-40B4-BE49-F238E27FC236}">
                  <a16:creationId xmlns:a16="http://schemas.microsoft.com/office/drawing/2014/main" id="{F37D14D2-7665-2FE9-005E-E0C3D3356E7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182628" y="5668339"/>
              <a:ext cx="1467831" cy="1134233"/>
            </a:xfrm>
            <a:prstGeom prst="rect">
              <a:avLst/>
            </a:prstGeom>
          </p:spPr>
        </p:pic>
        <p:sp>
          <p:nvSpPr>
            <p:cNvPr id="11" name="TextBox 10">
              <a:extLst>
                <a:ext uri="{FF2B5EF4-FFF2-40B4-BE49-F238E27FC236}">
                  <a16:creationId xmlns:a16="http://schemas.microsoft.com/office/drawing/2014/main" id="{81D1D987-FE07-367A-6774-7CB631C854D7}"/>
                </a:ext>
              </a:extLst>
            </p:cNvPr>
            <p:cNvSpPr txBox="1"/>
            <p:nvPr/>
          </p:nvSpPr>
          <p:spPr>
            <a:xfrm>
              <a:off x="4501592" y="6185070"/>
              <a:ext cx="879566" cy="261610"/>
            </a:xfrm>
            <a:prstGeom prst="rect">
              <a:avLst/>
            </a:prstGeom>
            <a:noFill/>
          </p:spPr>
          <p:txBody>
            <a:bodyPr wrap="square" rtlCol="0">
              <a:spAutoFit/>
            </a:bodyPr>
            <a:lstStyle/>
            <a:p>
              <a:pPr algn="ctr"/>
              <a:r>
                <a:rPr lang="en-US" sz="1100" b="1" dirty="0">
                  <a:solidFill>
                    <a:schemeClr val="bg1"/>
                  </a:solidFill>
                  <a:cs typeface="Calibri Light"/>
                </a:rPr>
                <a:t>Internet</a:t>
              </a:r>
            </a:p>
          </p:txBody>
        </p:sp>
      </p:grpSp>
      <p:sp>
        <p:nvSpPr>
          <p:cNvPr id="12" name="Rectangle 11">
            <a:extLst>
              <a:ext uri="{FF2B5EF4-FFF2-40B4-BE49-F238E27FC236}">
                <a16:creationId xmlns:a16="http://schemas.microsoft.com/office/drawing/2014/main" id="{CBCE2323-8166-7BC0-BF09-038BCEF4D71C}"/>
              </a:ext>
            </a:extLst>
          </p:cNvPr>
          <p:cNvSpPr/>
          <p:nvPr/>
        </p:nvSpPr>
        <p:spPr>
          <a:xfrm>
            <a:off x="647285" y="756196"/>
            <a:ext cx="5708423" cy="307777"/>
          </a:xfrm>
          <a:prstGeom prst="rect">
            <a:avLst/>
          </a:prstGeom>
        </p:spPr>
        <p:txBody>
          <a:bodyPr wrap="square">
            <a:spAutoFit/>
          </a:bodyPr>
          <a:lstStyle/>
          <a:p>
            <a:r>
              <a:rPr lang="en-US" sz="1400" dirty="0">
                <a:solidFill>
                  <a:srgbClr val="FF0000"/>
                </a:solidFill>
              </a:rPr>
              <a:t>Each firewall set can scale independently based on need</a:t>
            </a:r>
          </a:p>
        </p:txBody>
      </p:sp>
      <p:sp>
        <p:nvSpPr>
          <p:cNvPr id="13" name="Rectangle 12">
            <a:extLst>
              <a:ext uri="{FF2B5EF4-FFF2-40B4-BE49-F238E27FC236}">
                <a16:creationId xmlns:a16="http://schemas.microsoft.com/office/drawing/2014/main" id="{798BCD1F-91D3-7762-8185-66933B91DC9C}"/>
              </a:ext>
            </a:extLst>
          </p:cNvPr>
          <p:cNvSpPr/>
          <p:nvPr/>
        </p:nvSpPr>
        <p:spPr>
          <a:xfrm>
            <a:off x="1654573" y="4066614"/>
            <a:ext cx="2177483" cy="1642333"/>
          </a:xfrm>
          <a:prstGeom prst="rect">
            <a:avLst/>
          </a:prstGeom>
          <a:ln>
            <a:solidFill>
              <a:srgbClr val="0070C0"/>
            </a:solidFill>
            <a:prstDash val="sysDash"/>
          </a:ln>
        </p:spPr>
        <p:txBody>
          <a:bodyPr wrap="none" rtlCol="0" anchor="ctr">
            <a:noAutofit/>
          </a:bodyPr>
          <a:lstStyle/>
          <a:p>
            <a:pPr algn="l"/>
            <a:endParaRPr lang="en-US" sz="1400" dirty="0">
              <a:latin typeface="Metropolis Light" pitchFamily="2" charset="77"/>
            </a:endParaRPr>
          </a:p>
        </p:txBody>
      </p:sp>
      <p:pic>
        <p:nvPicPr>
          <p:cNvPr id="14" name="Picture 4">
            <a:extLst>
              <a:ext uri="{FF2B5EF4-FFF2-40B4-BE49-F238E27FC236}">
                <a16:creationId xmlns:a16="http://schemas.microsoft.com/office/drawing/2014/main" id="{763CC42C-FB96-38C6-F5EE-92C5D012280B}"/>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005" t="32185" r="26973" b="32185"/>
          <a:stretch/>
        </p:blipFill>
        <p:spPr bwMode="auto">
          <a:xfrm>
            <a:off x="1854717" y="3975508"/>
            <a:ext cx="320433" cy="207851"/>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a:extLst>
              <a:ext uri="{FF2B5EF4-FFF2-40B4-BE49-F238E27FC236}">
                <a16:creationId xmlns:a16="http://schemas.microsoft.com/office/drawing/2014/main" id="{E2B1CEF6-4BCC-BEBB-9FDB-C1F33B2E2580}"/>
              </a:ext>
            </a:extLst>
          </p:cNvPr>
          <p:cNvSpPr/>
          <p:nvPr/>
        </p:nvSpPr>
        <p:spPr>
          <a:xfrm>
            <a:off x="301389" y="1681352"/>
            <a:ext cx="1357660" cy="980323"/>
          </a:xfrm>
          <a:prstGeom prst="rect">
            <a:avLst/>
          </a:prstGeom>
          <a:ln>
            <a:solidFill>
              <a:srgbClr val="0070C0"/>
            </a:solidFill>
            <a:prstDash val="sysDash"/>
          </a:ln>
        </p:spPr>
        <p:txBody>
          <a:bodyPr wrap="none" rtlCol="0" anchor="ctr">
            <a:noAutofit/>
          </a:bodyPr>
          <a:lstStyle/>
          <a:p>
            <a:pPr algn="l"/>
            <a:endParaRPr lang="en-US" sz="1400" dirty="0">
              <a:latin typeface="Metropolis Light" pitchFamily="2" charset="77"/>
            </a:endParaRPr>
          </a:p>
        </p:txBody>
      </p:sp>
      <p:pic>
        <p:nvPicPr>
          <p:cNvPr id="16" name="Picture 4">
            <a:extLst>
              <a:ext uri="{FF2B5EF4-FFF2-40B4-BE49-F238E27FC236}">
                <a16:creationId xmlns:a16="http://schemas.microsoft.com/office/drawing/2014/main" id="{C2057883-A599-EEE0-1670-2CBAED91B76D}"/>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005" t="32185" r="26973" b="32185"/>
          <a:stretch/>
        </p:blipFill>
        <p:spPr bwMode="auto">
          <a:xfrm>
            <a:off x="402869" y="1634682"/>
            <a:ext cx="224711" cy="145760"/>
          </a:xfrm>
          <a:prstGeom prst="rect">
            <a:avLst/>
          </a:prstGeom>
          <a:noFill/>
          <a:extLst>
            <a:ext uri="{909E8E84-426E-40DD-AFC4-6F175D3DCCD1}">
              <a14:hiddenFill xmlns:a14="http://schemas.microsoft.com/office/drawing/2010/main">
                <a:solidFill>
                  <a:srgbClr val="FFFFFF"/>
                </a:solidFill>
              </a14:hiddenFill>
            </a:ext>
          </a:extLst>
        </p:spPr>
      </p:pic>
      <p:pic>
        <p:nvPicPr>
          <p:cNvPr id="17" name="Graphic 16">
            <a:extLst>
              <a:ext uri="{FF2B5EF4-FFF2-40B4-BE49-F238E27FC236}">
                <a16:creationId xmlns:a16="http://schemas.microsoft.com/office/drawing/2014/main" id="{48C32262-1B45-0646-2606-E0D1C742B18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72706" y="1760197"/>
            <a:ext cx="349159" cy="349159"/>
          </a:xfrm>
          <a:prstGeom prst="rect">
            <a:avLst/>
          </a:prstGeom>
        </p:spPr>
      </p:pic>
      <p:pic>
        <p:nvPicPr>
          <p:cNvPr id="18" name="Graphic 17">
            <a:extLst>
              <a:ext uri="{FF2B5EF4-FFF2-40B4-BE49-F238E27FC236}">
                <a16:creationId xmlns:a16="http://schemas.microsoft.com/office/drawing/2014/main" id="{319C0F9B-0402-D83D-DA9C-E51AC2A543A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73441" y="1781384"/>
            <a:ext cx="349159" cy="349159"/>
          </a:xfrm>
          <a:prstGeom prst="rect">
            <a:avLst/>
          </a:prstGeom>
        </p:spPr>
      </p:pic>
      <p:sp>
        <p:nvSpPr>
          <p:cNvPr id="19" name="Rectangle 18">
            <a:extLst>
              <a:ext uri="{FF2B5EF4-FFF2-40B4-BE49-F238E27FC236}">
                <a16:creationId xmlns:a16="http://schemas.microsoft.com/office/drawing/2014/main" id="{A000A35E-9681-186E-7CF3-3F54BB29E9BF}"/>
              </a:ext>
            </a:extLst>
          </p:cNvPr>
          <p:cNvSpPr/>
          <p:nvPr/>
        </p:nvSpPr>
        <p:spPr>
          <a:xfrm>
            <a:off x="2082250" y="1676448"/>
            <a:ext cx="1357660" cy="980323"/>
          </a:xfrm>
          <a:prstGeom prst="rect">
            <a:avLst/>
          </a:prstGeom>
          <a:ln>
            <a:solidFill>
              <a:srgbClr val="0070C0"/>
            </a:solidFill>
            <a:prstDash val="sysDash"/>
          </a:ln>
        </p:spPr>
        <p:txBody>
          <a:bodyPr wrap="none" rtlCol="0" anchor="ctr">
            <a:noAutofit/>
          </a:bodyPr>
          <a:lstStyle/>
          <a:p>
            <a:pPr algn="l"/>
            <a:endParaRPr lang="en-US" sz="1400" dirty="0">
              <a:latin typeface="Metropolis Light" pitchFamily="2" charset="77"/>
            </a:endParaRPr>
          </a:p>
        </p:txBody>
      </p:sp>
      <p:pic>
        <p:nvPicPr>
          <p:cNvPr id="20" name="Graphic 19">
            <a:extLst>
              <a:ext uri="{FF2B5EF4-FFF2-40B4-BE49-F238E27FC236}">
                <a16:creationId xmlns:a16="http://schemas.microsoft.com/office/drawing/2014/main" id="{923023B8-699A-F9E9-CAA1-87BFAADC7E8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253569" y="1755294"/>
            <a:ext cx="349159" cy="349159"/>
          </a:xfrm>
          <a:prstGeom prst="rect">
            <a:avLst/>
          </a:prstGeom>
        </p:spPr>
      </p:pic>
      <p:pic>
        <p:nvPicPr>
          <p:cNvPr id="21" name="Graphic 20">
            <a:extLst>
              <a:ext uri="{FF2B5EF4-FFF2-40B4-BE49-F238E27FC236}">
                <a16:creationId xmlns:a16="http://schemas.microsoft.com/office/drawing/2014/main" id="{B4E2A04B-95A9-3574-38CD-6DCC7F05CFD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854304" y="1776481"/>
            <a:ext cx="349159" cy="349159"/>
          </a:xfrm>
          <a:prstGeom prst="rect">
            <a:avLst/>
          </a:prstGeom>
        </p:spPr>
      </p:pic>
      <p:sp>
        <p:nvSpPr>
          <p:cNvPr id="22" name="Rectangle 21">
            <a:extLst>
              <a:ext uri="{FF2B5EF4-FFF2-40B4-BE49-F238E27FC236}">
                <a16:creationId xmlns:a16="http://schemas.microsoft.com/office/drawing/2014/main" id="{348DF3A4-4C03-AD9E-74EF-663EE4E57781}"/>
              </a:ext>
            </a:extLst>
          </p:cNvPr>
          <p:cNvSpPr/>
          <p:nvPr/>
        </p:nvSpPr>
        <p:spPr>
          <a:xfrm>
            <a:off x="3863029" y="1680424"/>
            <a:ext cx="1357660" cy="980323"/>
          </a:xfrm>
          <a:prstGeom prst="rect">
            <a:avLst/>
          </a:prstGeom>
          <a:ln>
            <a:solidFill>
              <a:srgbClr val="0070C0"/>
            </a:solidFill>
            <a:prstDash val="sysDash"/>
          </a:ln>
        </p:spPr>
        <p:txBody>
          <a:bodyPr wrap="none" rtlCol="0" anchor="ctr">
            <a:noAutofit/>
          </a:bodyPr>
          <a:lstStyle/>
          <a:p>
            <a:pPr algn="l"/>
            <a:endParaRPr lang="en-US" sz="1400" dirty="0">
              <a:latin typeface="Metropolis Light" pitchFamily="2" charset="77"/>
            </a:endParaRPr>
          </a:p>
        </p:txBody>
      </p:sp>
      <p:pic>
        <p:nvPicPr>
          <p:cNvPr id="23" name="Graphic 22">
            <a:extLst>
              <a:ext uri="{FF2B5EF4-FFF2-40B4-BE49-F238E27FC236}">
                <a16:creationId xmlns:a16="http://schemas.microsoft.com/office/drawing/2014/main" id="{2BDE2969-90D7-DF31-31F6-ECEE1BC3B89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034346" y="1759270"/>
            <a:ext cx="349159" cy="349159"/>
          </a:xfrm>
          <a:prstGeom prst="rect">
            <a:avLst/>
          </a:prstGeom>
        </p:spPr>
      </p:pic>
      <p:pic>
        <p:nvPicPr>
          <p:cNvPr id="24" name="Graphic 23">
            <a:extLst>
              <a:ext uri="{FF2B5EF4-FFF2-40B4-BE49-F238E27FC236}">
                <a16:creationId xmlns:a16="http://schemas.microsoft.com/office/drawing/2014/main" id="{8841E90D-D7D2-B06D-C13D-92F01A652C8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635081" y="1780457"/>
            <a:ext cx="349159" cy="349159"/>
          </a:xfrm>
          <a:prstGeom prst="rect">
            <a:avLst/>
          </a:prstGeom>
        </p:spPr>
      </p:pic>
      <p:pic>
        <p:nvPicPr>
          <p:cNvPr id="25" name="Graphic 24">
            <a:extLst>
              <a:ext uri="{FF2B5EF4-FFF2-40B4-BE49-F238E27FC236}">
                <a16:creationId xmlns:a16="http://schemas.microsoft.com/office/drawing/2014/main" id="{747EA80B-F4B1-ED46-0F64-061D7A330909}"/>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529414" y="4713201"/>
            <a:ext cx="349159" cy="349159"/>
          </a:xfrm>
          <a:prstGeom prst="rect">
            <a:avLst/>
          </a:prstGeom>
        </p:spPr>
      </p:pic>
      <p:pic>
        <p:nvPicPr>
          <p:cNvPr id="26" name="Graphic 25">
            <a:extLst>
              <a:ext uri="{FF2B5EF4-FFF2-40B4-BE49-F238E27FC236}">
                <a16:creationId xmlns:a16="http://schemas.microsoft.com/office/drawing/2014/main" id="{5BB41BF2-B9B1-B67B-5E84-12954C65F385}"/>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2040055" y="5201541"/>
            <a:ext cx="445624" cy="401063"/>
          </a:xfrm>
          <a:prstGeom prst="rect">
            <a:avLst/>
          </a:prstGeom>
        </p:spPr>
      </p:pic>
      <p:pic>
        <p:nvPicPr>
          <p:cNvPr id="27" name="Graphic 26">
            <a:extLst>
              <a:ext uri="{FF2B5EF4-FFF2-40B4-BE49-F238E27FC236}">
                <a16:creationId xmlns:a16="http://schemas.microsoft.com/office/drawing/2014/main" id="{BAC267D6-C3FC-50C3-CB54-6E4480B30C6F}"/>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2959961" y="5201541"/>
            <a:ext cx="445624" cy="401063"/>
          </a:xfrm>
          <a:prstGeom prst="rect">
            <a:avLst/>
          </a:prstGeom>
        </p:spPr>
      </p:pic>
      <p:pic>
        <p:nvPicPr>
          <p:cNvPr id="28" name="Picture 4">
            <a:extLst>
              <a:ext uri="{FF2B5EF4-FFF2-40B4-BE49-F238E27FC236}">
                <a16:creationId xmlns:a16="http://schemas.microsoft.com/office/drawing/2014/main" id="{5339A623-6337-9120-E228-671E7864F4D2}"/>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005" t="32185" r="26973" b="32185"/>
          <a:stretch/>
        </p:blipFill>
        <p:spPr bwMode="auto">
          <a:xfrm>
            <a:off x="2139985" y="1628148"/>
            <a:ext cx="224711" cy="145760"/>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4">
            <a:extLst>
              <a:ext uri="{FF2B5EF4-FFF2-40B4-BE49-F238E27FC236}">
                <a16:creationId xmlns:a16="http://schemas.microsoft.com/office/drawing/2014/main" id="{D975E011-B566-BD66-BFB3-4BAD93F21DD8}"/>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005" t="32185" r="26973" b="32185"/>
          <a:stretch/>
        </p:blipFill>
        <p:spPr bwMode="auto">
          <a:xfrm>
            <a:off x="3921281" y="1628148"/>
            <a:ext cx="224711" cy="145760"/>
          </a:xfrm>
          <a:prstGeom prst="rect">
            <a:avLst/>
          </a:prstGeom>
          <a:noFill/>
          <a:extLst>
            <a:ext uri="{909E8E84-426E-40DD-AFC4-6F175D3DCCD1}">
              <a14:hiddenFill xmlns:a14="http://schemas.microsoft.com/office/drawing/2010/main">
                <a:solidFill>
                  <a:srgbClr val="FFFFFF"/>
                </a:solidFill>
              </a14:hiddenFill>
            </a:ext>
          </a:extLst>
        </p:spPr>
      </p:pic>
      <p:cxnSp>
        <p:nvCxnSpPr>
          <p:cNvPr id="30" name="Straight Connector 29">
            <a:extLst>
              <a:ext uri="{FF2B5EF4-FFF2-40B4-BE49-F238E27FC236}">
                <a16:creationId xmlns:a16="http://schemas.microsoft.com/office/drawing/2014/main" id="{02787637-D5B5-11DF-C508-BF71003A8D05}"/>
              </a:ext>
            </a:extLst>
          </p:cNvPr>
          <p:cNvCxnSpPr>
            <a:cxnSpLocks/>
            <a:stCxn id="47" idx="2"/>
            <a:endCxn id="25" idx="0"/>
          </p:cNvCxnSpPr>
          <p:nvPr/>
        </p:nvCxnSpPr>
        <p:spPr>
          <a:xfrm flipH="1">
            <a:off x="2703994" y="4556017"/>
            <a:ext cx="152768" cy="157184"/>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383AD0A-2817-E3FC-542A-8DF0E496F044}"/>
              </a:ext>
            </a:extLst>
          </p:cNvPr>
          <p:cNvCxnSpPr>
            <a:cxnSpLocks/>
            <a:stCxn id="46" idx="2"/>
            <a:endCxn id="25" idx="0"/>
          </p:cNvCxnSpPr>
          <p:nvPr/>
        </p:nvCxnSpPr>
        <p:spPr>
          <a:xfrm>
            <a:off x="2589047" y="4552677"/>
            <a:ext cx="114947" cy="160524"/>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CFD8459-03D4-F93B-FA1E-FC7A4186351C}"/>
              </a:ext>
            </a:extLst>
          </p:cNvPr>
          <p:cNvCxnSpPr>
            <a:stCxn id="25" idx="2"/>
            <a:endCxn id="26" idx="3"/>
          </p:cNvCxnSpPr>
          <p:nvPr/>
        </p:nvCxnSpPr>
        <p:spPr>
          <a:xfrm flipH="1">
            <a:off x="2485679" y="5062360"/>
            <a:ext cx="218315" cy="339713"/>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40E3A4DB-1B91-CC7F-E897-63DD3A26E8E1}"/>
              </a:ext>
            </a:extLst>
          </p:cNvPr>
          <p:cNvCxnSpPr>
            <a:stCxn id="25" idx="2"/>
            <a:endCxn id="27" idx="1"/>
          </p:cNvCxnSpPr>
          <p:nvPr/>
        </p:nvCxnSpPr>
        <p:spPr>
          <a:xfrm>
            <a:off x="2703994" y="5062360"/>
            <a:ext cx="255967" cy="339713"/>
          </a:xfrm>
          <a:prstGeom prst="line">
            <a:avLst/>
          </a:prstGeom>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3466B015-DE95-9DE9-0ABB-1927CDEBB22C}"/>
              </a:ext>
            </a:extLst>
          </p:cNvPr>
          <p:cNvSpPr txBox="1"/>
          <p:nvPr/>
        </p:nvSpPr>
        <p:spPr>
          <a:xfrm>
            <a:off x="3246009" y="4098232"/>
            <a:ext cx="567784" cy="307777"/>
          </a:xfrm>
          <a:prstGeom prst="rect">
            <a:avLst/>
          </a:prstGeom>
        </p:spPr>
        <p:style>
          <a:lnRef idx="0">
            <a:schemeClr val="accent1"/>
          </a:lnRef>
          <a:fillRef idx="3">
            <a:schemeClr val="accent1"/>
          </a:fillRef>
          <a:effectRef idx="3">
            <a:schemeClr val="accent1"/>
          </a:effectRef>
          <a:fontRef idx="minor">
            <a:schemeClr val="lt1"/>
          </a:fontRef>
        </p:style>
        <p:txBody>
          <a:bodyPr wrap="none" rtlCol="0">
            <a:spAutoFit/>
          </a:bodyPr>
          <a:lstStyle/>
          <a:p>
            <a:pPr algn="ctr"/>
            <a:r>
              <a:rPr lang="en-US" sz="1400" b="1" dirty="0">
                <a:solidFill>
                  <a:schemeClr val="bg1"/>
                </a:solidFill>
              </a:rPr>
              <a:t>HUB</a:t>
            </a:r>
          </a:p>
        </p:txBody>
      </p:sp>
      <p:cxnSp>
        <p:nvCxnSpPr>
          <p:cNvPr id="35" name="Straight Connector 34">
            <a:extLst>
              <a:ext uri="{FF2B5EF4-FFF2-40B4-BE49-F238E27FC236}">
                <a16:creationId xmlns:a16="http://schemas.microsoft.com/office/drawing/2014/main" id="{30DEBA1A-F653-4639-C479-0AD863ABA7E6}"/>
              </a:ext>
            </a:extLst>
          </p:cNvPr>
          <p:cNvCxnSpPr>
            <a:cxnSpLocks/>
            <a:stCxn id="41" idx="1"/>
            <a:endCxn id="47" idx="1"/>
          </p:cNvCxnSpPr>
          <p:nvPr/>
        </p:nvCxnSpPr>
        <p:spPr>
          <a:xfrm>
            <a:off x="920254" y="2460205"/>
            <a:ext cx="1761928" cy="1921233"/>
          </a:xfrm>
          <a:prstGeom prst="line">
            <a:avLst/>
          </a:prstGeom>
          <a:ln w="50800" cmpd="dbl"/>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E144693-67B3-3B09-B2C0-47874EE7567C}"/>
              </a:ext>
            </a:extLst>
          </p:cNvPr>
          <p:cNvCxnSpPr>
            <a:cxnSpLocks/>
            <a:stCxn id="43" idx="1"/>
            <a:endCxn id="47" idx="1"/>
          </p:cNvCxnSpPr>
          <p:nvPr/>
        </p:nvCxnSpPr>
        <p:spPr>
          <a:xfrm flipH="1">
            <a:off x="2682182" y="2462011"/>
            <a:ext cx="6359" cy="1919427"/>
          </a:xfrm>
          <a:prstGeom prst="line">
            <a:avLst/>
          </a:prstGeom>
          <a:ln w="50800" cmpd="dbl"/>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E24DC3A-64F5-4D34-8327-3B4DFD7013E3}"/>
              </a:ext>
            </a:extLst>
          </p:cNvPr>
          <p:cNvCxnSpPr>
            <a:cxnSpLocks/>
            <a:stCxn id="45" idx="1"/>
            <a:endCxn id="47" idx="1"/>
          </p:cNvCxnSpPr>
          <p:nvPr/>
        </p:nvCxnSpPr>
        <p:spPr>
          <a:xfrm flipH="1">
            <a:off x="2682182" y="2462011"/>
            <a:ext cx="1778319" cy="1919427"/>
          </a:xfrm>
          <a:prstGeom prst="line">
            <a:avLst/>
          </a:prstGeom>
          <a:ln w="50800" cmpd="dbl"/>
        </p:spPr>
        <p:style>
          <a:lnRef idx="1">
            <a:schemeClr val="accent1"/>
          </a:lnRef>
          <a:fillRef idx="0">
            <a:schemeClr val="accent1"/>
          </a:fillRef>
          <a:effectRef idx="0">
            <a:schemeClr val="accent1"/>
          </a:effectRef>
          <a:fontRef idx="minor">
            <a:schemeClr val="tx1"/>
          </a:fontRef>
        </p:style>
      </p:cxnSp>
      <p:pic>
        <p:nvPicPr>
          <p:cNvPr id="40" name="Graphic 39">
            <a:extLst>
              <a:ext uri="{FF2B5EF4-FFF2-40B4-BE49-F238E27FC236}">
                <a16:creationId xmlns:a16="http://schemas.microsoft.com/office/drawing/2014/main" id="{76D6855E-CB6A-9CFC-50D5-B0AE5C103BD0}"/>
              </a:ext>
            </a:extLst>
          </p:cNvPr>
          <p:cNvPicPr>
            <a:picLocks noChangeAspect="1"/>
          </p:cNvPicPr>
          <p:nvPr/>
        </p:nvPicPr>
        <p:blipFill>
          <a:blip r:embed="rId12" cstate="screen">
            <a:extLst>
              <a:ext uri="{28A0092B-C50C-407E-A947-70E740481C1C}">
                <a14:useLocalDpi xmlns:a14="http://schemas.microsoft.com/office/drawing/2010/main"/>
              </a:ext>
              <a:ext uri="{96DAC541-7B7A-43D3-8B79-37D633B846F1}">
                <asvg:svgBlip xmlns:asvg="http://schemas.microsoft.com/office/drawing/2016/SVG/main" r:embed="rId13"/>
              </a:ext>
            </a:extLst>
          </a:blip>
          <a:stretch>
            <a:fillRect/>
          </a:stretch>
        </p:blipFill>
        <p:spPr>
          <a:xfrm>
            <a:off x="652539" y="2282285"/>
            <a:ext cx="349159" cy="349159"/>
          </a:xfrm>
          <a:prstGeom prst="rect">
            <a:avLst/>
          </a:prstGeom>
        </p:spPr>
      </p:pic>
      <p:pic>
        <p:nvPicPr>
          <p:cNvPr id="41" name="Graphic 40">
            <a:extLst>
              <a:ext uri="{FF2B5EF4-FFF2-40B4-BE49-F238E27FC236}">
                <a16:creationId xmlns:a16="http://schemas.microsoft.com/office/drawing/2014/main" id="{7CBC7DBE-9292-AB02-C16F-17C589B63E9E}"/>
              </a:ext>
            </a:extLst>
          </p:cNvPr>
          <p:cNvPicPr>
            <a:picLocks noChangeAspect="1"/>
          </p:cNvPicPr>
          <p:nvPr/>
        </p:nvPicPr>
        <p:blipFill>
          <a:blip r:embed="rId12" cstate="screen">
            <a:extLst>
              <a:ext uri="{28A0092B-C50C-407E-A947-70E740481C1C}">
                <a14:useLocalDpi xmlns:a14="http://schemas.microsoft.com/office/drawing/2010/main"/>
              </a:ext>
              <a:ext uri="{96DAC541-7B7A-43D3-8B79-37D633B846F1}">
                <asvg:svgBlip xmlns:asvg="http://schemas.microsoft.com/office/drawing/2016/SVG/main" r:embed="rId13"/>
              </a:ext>
            </a:extLst>
          </a:blip>
          <a:stretch>
            <a:fillRect/>
          </a:stretch>
        </p:blipFill>
        <p:spPr>
          <a:xfrm>
            <a:off x="920254" y="2285625"/>
            <a:ext cx="349159" cy="349159"/>
          </a:xfrm>
          <a:prstGeom prst="rect">
            <a:avLst/>
          </a:prstGeom>
        </p:spPr>
      </p:pic>
      <p:pic>
        <p:nvPicPr>
          <p:cNvPr id="42" name="Graphic 41">
            <a:extLst>
              <a:ext uri="{FF2B5EF4-FFF2-40B4-BE49-F238E27FC236}">
                <a16:creationId xmlns:a16="http://schemas.microsoft.com/office/drawing/2014/main" id="{D65953E7-E9E7-8FC3-0D25-72039AD3D329}"/>
              </a:ext>
            </a:extLst>
          </p:cNvPr>
          <p:cNvPicPr>
            <a:picLocks noChangeAspect="1"/>
          </p:cNvPicPr>
          <p:nvPr/>
        </p:nvPicPr>
        <p:blipFill>
          <a:blip r:embed="rId12" cstate="screen">
            <a:extLst>
              <a:ext uri="{28A0092B-C50C-407E-A947-70E740481C1C}">
                <a14:useLocalDpi xmlns:a14="http://schemas.microsoft.com/office/drawing/2010/main"/>
              </a:ext>
              <a:ext uri="{96DAC541-7B7A-43D3-8B79-37D633B846F1}">
                <asvg:svgBlip xmlns:asvg="http://schemas.microsoft.com/office/drawing/2016/SVG/main" r:embed="rId13"/>
              </a:ext>
            </a:extLst>
          </a:blip>
          <a:stretch>
            <a:fillRect/>
          </a:stretch>
        </p:blipFill>
        <p:spPr>
          <a:xfrm>
            <a:off x="2420826" y="2284091"/>
            <a:ext cx="349159" cy="349159"/>
          </a:xfrm>
          <a:prstGeom prst="rect">
            <a:avLst/>
          </a:prstGeom>
        </p:spPr>
      </p:pic>
      <p:pic>
        <p:nvPicPr>
          <p:cNvPr id="43" name="Graphic 42">
            <a:extLst>
              <a:ext uri="{FF2B5EF4-FFF2-40B4-BE49-F238E27FC236}">
                <a16:creationId xmlns:a16="http://schemas.microsoft.com/office/drawing/2014/main" id="{CF439679-F123-8B98-469D-2BF284B43E6E}"/>
              </a:ext>
            </a:extLst>
          </p:cNvPr>
          <p:cNvPicPr>
            <a:picLocks noChangeAspect="1"/>
          </p:cNvPicPr>
          <p:nvPr/>
        </p:nvPicPr>
        <p:blipFill>
          <a:blip r:embed="rId12" cstate="screen">
            <a:extLst>
              <a:ext uri="{28A0092B-C50C-407E-A947-70E740481C1C}">
                <a14:useLocalDpi xmlns:a14="http://schemas.microsoft.com/office/drawing/2010/main"/>
              </a:ext>
              <a:ext uri="{96DAC541-7B7A-43D3-8B79-37D633B846F1}">
                <asvg:svgBlip xmlns:asvg="http://schemas.microsoft.com/office/drawing/2016/SVG/main" r:embed="rId13"/>
              </a:ext>
            </a:extLst>
          </a:blip>
          <a:stretch>
            <a:fillRect/>
          </a:stretch>
        </p:blipFill>
        <p:spPr>
          <a:xfrm>
            <a:off x="2688541" y="2287431"/>
            <a:ext cx="349159" cy="349159"/>
          </a:xfrm>
          <a:prstGeom prst="rect">
            <a:avLst/>
          </a:prstGeom>
        </p:spPr>
      </p:pic>
      <p:pic>
        <p:nvPicPr>
          <p:cNvPr id="44" name="Graphic 43">
            <a:extLst>
              <a:ext uri="{FF2B5EF4-FFF2-40B4-BE49-F238E27FC236}">
                <a16:creationId xmlns:a16="http://schemas.microsoft.com/office/drawing/2014/main" id="{45394767-6885-0CFE-6888-459A2B74EC1C}"/>
              </a:ext>
            </a:extLst>
          </p:cNvPr>
          <p:cNvPicPr>
            <a:picLocks noChangeAspect="1"/>
          </p:cNvPicPr>
          <p:nvPr/>
        </p:nvPicPr>
        <p:blipFill>
          <a:blip r:embed="rId12" cstate="screen">
            <a:extLst>
              <a:ext uri="{28A0092B-C50C-407E-A947-70E740481C1C}">
                <a14:useLocalDpi xmlns:a14="http://schemas.microsoft.com/office/drawing/2010/main"/>
              </a:ext>
              <a:ext uri="{96DAC541-7B7A-43D3-8B79-37D633B846F1}">
                <asvg:svgBlip xmlns:asvg="http://schemas.microsoft.com/office/drawing/2016/SVG/main" r:embed="rId13"/>
              </a:ext>
            </a:extLst>
          </a:blip>
          <a:stretch>
            <a:fillRect/>
          </a:stretch>
        </p:blipFill>
        <p:spPr>
          <a:xfrm>
            <a:off x="4192786" y="2284091"/>
            <a:ext cx="349159" cy="349159"/>
          </a:xfrm>
          <a:prstGeom prst="rect">
            <a:avLst/>
          </a:prstGeom>
        </p:spPr>
      </p:pic>
      <p:pic>
        <p:nvPicPr>
          <p:cNvPr id="45" name="Graphic 44">
            <a:extLst>
              <a:ext uri="{FF2B5EF4-FFF2-40B4-BE49-F238E27FC236}">
                <a16:creationId xmlns:a16="http://schemas.microsoft.com/office/drawing/2014/main" id="{FA535C54-B9C2-591F-5C38-CB7CD88A98A5}"/>
              </a:ext>
            </a:extLst>
          </p:cNvPr>
          <p:cNvPicPr>
            <a:picLocks noChangeAspect="1"/>
          </p:cNvPicPr>
          <p:nvPr/>
        </p:nvPicPr>
        <p:blipFill>
          <a:blip r:embed="rId12" cstate="screen">
            <a:extLst>
              <a:ext uri="{28A0092B-C50C-407E-A947-70E740481C1C}">
                <a14:useLocalDpi xmlns:a14="http://schemas.microsoft.com/office/drawing/2010/main"/>
              </a:ext>
              <a:ext uri="{96DAC541-7B7A-43D3-8B79-37D633B846F1}">
                <asvg:svgBlip xmlns:asvg="http://schemas.microsoft.com/office/drawing/2016/SVG/main" r:embed="rId13"/>
              </a:ext>
            </a:extLst>
          </a:blip>
          <a:stretch>
            <a:fillRect/>
          </a:stretch>
        </p:blipFill>
        <p:spPr>
          <a:xfrm>
            <a:off x="4460501" y="2287431"/>
            <a:ext cx="349159" cy="349159"/>
          </a:xfrm>
          <a:prstGeom prst="rect">
            <a:avLst/>
          </a:prstGeom>
        </p:spPr>
      </p:pic>
      <p:pic>
        <p:nvPicPr>
          <p:cNvPr id="46" name="Graphic 45">
            <a:extLst>
              <a:ext uri="{FF2B5EF4-FFF2-40B4-BE49-F238E27FC236}">
                <a16:creationId xmlns:a16="http://schemas.microsoft.com/office/drawing/2014/main" id="{1C7C021F-B02D-5A0E-0576-5D8C5F2F8669}"/>
              </a:ext>
            </a:extLst>
          </p:cNvPr>
          <p:cNvPicPr>
            <a:picLocks noChangeAspect="1"/>
          </p:cNvPicPr>
          <p:nvPr/>
        </p:nvPicPr>
        <p:blipFill>
          <a:blip r:embed="rId12" cstate="screen">
            <a:extLst>
              <a:ext uri="{28A0092B-C50C-407E-A947-70E740481C1C}">
                <a14:useLocalDpi xmlns:a14="http://schemas.microsoft.com/office/drawing/2010/main"/>
              </a:ext>
              <a:ext uri="{96DAC541-7B7A-43D3-8B79-37D633B846F1}">
                <asvg:svgBlip xmlns:asvg="http://schemas.microsoft.com/office/drawing/2016/SVG/main" r:embed="rId13"/>
              </a:ext>
            </a:extLst>
          </a:blip>
          <a:stretch>
            <a:fillRect/>
          </a:stretch>
        </p:blipFill>
        <p:spPr>
          <a:xfrm>
            <a:off x="2414467" y="4203518"/>
            <a:ext cx="349159" cy="349159"/>
          </a:xfrm>
          <a:prstGeom prst="rect">
            <a:avLst/>
          </a:prstGeom>
        </p:spPr>
      </p:pic>
      <p:pic>
        <p:nvPicPr>
          <p:cNvPr id="47" name="Graphic 46">
            <a:extLst>
              <a:ext uri="{FF2B5EF4-FFF2-40B4-BE49-F238E27FC236}">
                <a16:creationId xmlns:a16="http://schemas.microsoft.com/office/drawing/2014/main" id="{17EDF1A1-B506-413D-6FC6-9D4B7C7FA6CE}"/>
              </a:ext>
            </a:extLst>
          </p:cNvPr>
          <p:cNvPicPr>
            <a:picLocks noChangeAspect="1"/>
          </p:cNvPicPr>
          <p:nvPr/>
        </p:nvPicPr>
        <p:blipFill>
          <a:blip r:embed="rId12" cstate="screen">
            <a:extLst>
              <a:ext uri="{28A0092B-C50C-407E-A947-70E740481C1C}">
                <a14:useLocalDpi xmlns:a14="http://schemas.microsoft.com/office/drawing/2010/main"/>
              </a:ext>
              <a:ext uri="{96DAC541-7B7A-43D3-8B79-37D633B846F1}">
                <asvg:svgBlip xmlns:asvg="http://schemas.microsoft.com/office/drawing/2016/SVG/main" r:embed="rId13"/>
              </a:ext>
            </a:extLst>
          </a:blip>
          <a:stretch>
            <a:fillRect/>
          </a:stretch>
        </p:blipFill>
        <p:spPr>
          <a:xfrm>
            <a:off x="2682182" y="4206858"/>
            <a:ext cx="349159" cy="349159"/>
          </a:xfrm>
          <a:prstGeom prst="rect">
            <a:avLst/>
          </a:prstGeom>
        </p:spPr>
      </p:pic>
      <p:sp>
        <p:nvSpPr>
          <p:cNvPr id="48" name="Rectangle 47">
            <a:extLst>
              <a:ext uri="{FF2B5EF4-FFF2-40B4-BE49-F238E27FC236}">
                <a16:creationId xmlns:a16="http://schemas.microsoft.com/office/drawing/2014/main" id="{D555F829-2430-A81E-9081-3CD6EFA423C4}"/>
              </a:ext>
            </a:extLst>
          </p:cNvPr>
          <p:cNvSpPr/>
          <p:nvPr/>
        </p:nvSpPr>
        <p:spPr>
          <a:xfrm>
            <a:off x="6421493" y="4066614"/>
            <a:ext cx="2177483" cy="1642333"/>
          </a:xfrm>
          <a:prstGeom prst="rect">
            <a:avLst/>
          </a:prstGeom>
          <a:ln>
            <a:solidFill>
              <a:srgbClr val="0070C0"/>
            </a:solidFill>
            <a:prstDash val="sysDash"/>
          </a:ln>
        </p:spPr>
        <p:txBody>
          <a:bodyPr wrap="none" rtlCol="0" anchor="ctr">
            <a:noAutofit/>
          </a:bodyPr>
          <a:lstStyle/>
          <a:p>
            <a:pPr algn="l"/>
            <a:endParaRPr lang="en-US" sz="1400" dirty="0">
              <a:latin typeface="Metropolis Light" pitchFamily="2" charset="77"/>
            </a:endParaRPr>
          </a:p>
        </p:txBody>
      </p:sp>
      <p:pic>
        <p:nvPicPr>
          <p:cNvPr id="49" name="Picture 4">
            <a:extLst>
              <a:ext uri="{FF2B5EF4-FFF2-40B4-BE49-F238E27FC236}">
                <a16:creationId xmlns:a16="http://schemas.microsoft.com/office/drawing/2014/main" id="{ACBC8B06-1539-5F31-F418-0E6FD7A08255}"/>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005" t="32185" r="26973" b="32185"/>
          <a:stretch/>
        </p:blipFill>
        <p:spPr bwMode="auto">
          <a:xfrm>
            <a:off x="6621637" y="3975508"/>
            <a:ext cx="320433" cy="207851"/>
          </a:xfrm>
          <a:prstGeom prst="rect">
            <a:avLst/>
          </a:prstGeom>
          <a:noFill/>
          <a:extLst>
            <a:ext uri="{909E8E84-426E-40DD-AFC4-6F175D3DCCD1}">
              <a14:hiddenFill xmlns:a14="http://schemas.microsoft.com/office/drawing/2010/main">
                <a:solidFill>
                  <a:srgbClr val="FFFFFF"/>
                </a:solidFill>
              </a14:hiddenFill>
            </a:ext>
          </a:extLst>
        </p:spPr>
      </p:pic>
      <p:sp>
        <p:nvSpPr>
          <p:cNvPr id="50" name="Rectangle 49">
            <a:extLst>
              <a:ext uri="{FF2B5EF4-FFF2-40B4-BE49-F238E27FC236}">
                <a16:creationId xmlns:a16="http://schemas.microsoft.com/office/drawing/2014/main" id="{76E673BE-2408-7CC2-0E3B-100F307BDB9A}"/>
              </a:ext>
            </a:extLst>
          </p:cNvPr>
          <p:cNvSpPr/>
          <p:nvPr/>
        </p:nvSpPr>
        <p:spPr>
          <a:xfrm>
            <a:off x="6455662" y="1681352"/>
            <a:ext cx="1357660" cy="980323"/>
          </a:xfrm>
          <a:prstGeom prst="rect">
            <a:avLst/>
          </a:prstGeom>
          <a:ln>
            <a:solidFill>
              <a:srgbClr val="0070C0"/>
            </a:solidFill>
            <a:prstDash val="sysDash"/>
          </a:ln>
        </p:spPr>
        <p:txBody>
          <a:bodyPr wrap="none" rtlCol="0" anchor="ctr">
            <a:noAutofit/>
          </a:bodyPr>
          <a:lstStyle/>
          <a:p>
            <a:pPr algn="l"/>
            <a:endParaRPr lang="en-US" sz="1400" dirty="0">
              <a:latin typeface="Metropolis Light" pitchFamily="2" charset="77"/>
            </a:endParaRPr>
          </a:p>
        </p:txBody>
      </p:sp>
      <p:pic>
        <p:nvPicPr>
          <p:cNvPr id="51" name="Picture 4">
            <a:extLst>
              <a:ext uri="{FF2B5EF4-FFF2-40B4-BE49-F238E27FC236}">
                <a16:creationId xmlns:a16="http://schemas.microsoft.com/office/drawing/2014/main" id="{4E6150E7-FEDD-1A5D-6C03-2200A94DCF88}"/>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005" t="32185" r="26973" b="32185"/>
          <a:stretch/>
        </p:blipFill>
        <p:spPr bwMode="auto">
          <a:xfrm>
            <a:off x="6557142" y="1634682"/>
            <a:ext cx="224711" cy="145760"/>
          </a:xfrm>
          <a:prstGeom prst="rect">
            <a:avLst/>
          </a:prstGeom>
          <a:noFill/>
          <a:extLst>
            <a:ext uri="{909E8E84-426E-40DD-AFC4-6F175D3DCCD1}">
              <a14:hiddenFill xmlns:a14="http://schemas.microsoft.com/office/drawing/2010/main">
                <a:solidFill>
                  <a:srgbClr val="FFFFFF"/>
                </a:solidFill>
              </a14:hiddenFill>
            </a:ext>
          </a:extLst>
        </p:spPr>
      </p:pic>
      <p:pic>
        <p:nvPicPr>
          <p:cNvPr id="52" name="Graphic 51">
            <a:extLst>
              <a:ext uri="{FF2B5EF4-FFF2-40B4-BE49-F238E27FC236}">
                <a16:creationId xmlns:a16="http://schemas.microsoft.com/office/drawing/2014/main" id="{8D9927EB-A962-2ADD-6EC8-A612CB5B748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626979" y="1760197"/>
            <a:ext cx="349159" cy="349159"/>
          </a:xfrm>
          <a:prstGeom prst="rect">
            <a:avLst/>
          </a:prstGeom>
        </p:spPr>
      </p:pic>
      <p:pic>
        <p:nvPicPr>
          <p:cNvPr id="53" name="Graphic 52">
            <a:extLst>
              <a:ext uri="{FF2B5EF4-FFF2-40B4-BE49-F238E27FC236}">
                <a16:creationId xmlns:a16="http://schemas.microsoft.com/office/drawing/2014/main" id="{3C5DD1A2-E488-E727-1ED1-55D1B9F63D7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227714" y="1781384"/>
            <a:ext cx="349159" cy="349159"/>
          </a:xfrm>
          <a:prstGeom prst="rect">
            <a:avLst/>
          </a:prstGeom>
        </p:spPr>
      </p:pic>
      <p:sp>
        <p:nvSpPr>
          <p:cNvPr id="54" name="Rectangle 53">
            <a:extLst>
              <a:ext uri="{FF2B5EF4-FFF2-40B4-BE49-F238E27FC236}">
                <a16:creationId xmlns:a16="http://schemas.microsoft.com/office/drawing/2014/main" id="{05A2DE73-A39C-7C63-3A2E-4AC7EB067839}"/>
              </a:ext>
            </a:extLst>
          </p:cNvPr>
          <p:cNvSpPr/>
          <p:nvPr/>
        </p:nvSpPr>
        <p:spPr>
          <a:xfrm>
            <a:off x="8236523" y="1676448"/>
            <a:ext cx="1357660" cy="980323"/>
          </a:xfrm>
          <a:prstGeom prst="rect">
            <a:avLst/>
          </a:prstGeom>
          <a:ln>
            <a:solidFill>
              <a:srgbClr val="0070C0"/>
            </a:solidFill>
            <a:prstDash val="sysDash"/>
          </a:ln>
        </p:spPr>
        <p:txBody>
          <a:bodyPr wrap="none" rtlCol="0" anchor="ctr">
            <a:noAutofit/>
          </a:bodyPr>
          <a:lstStyle/>
          <a:p>
            <a:pPr algn="l"/>
            <a:endParaRPr lang="en-US" sz="1400" dirty="0">
              <a:latin typeface="Metropolis Light" pitchFamily="2" charset="77"/>
            </a:endParaRPr>
          </a:p>
        </p:txBody>
      </p:sp>
      <p:pic>
        <p:nvPicPr>
          <p:cNvPr id="55" name="Graphic 54">
            <a:extLst>
              <a:ext uri="{FF2B5EF4-FFF2-40B4-BE49-F238E27FC236}">
                <a16:creationId xmlns:a16="http://schemas.microsoft.com/office/drawing/2014/main" id="{3D1A4D06-CC2B-01B7-B456-76AEB737D35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407842" y="1755294"/>
            <a:ext cx="349159" cy="349159"/>
          </a:xfrm>
          <a:prstGeom prst="rect">
            <a:avLst/>
          </a:prstGeom>
        </p:spPr>
      </p:pic>
      <p:pic>
        <p:nvPicPr>
          <p:cNvPr id="56" name="Graphic 55">
            <a:extLst>
              <a:ext uri="{FF2B5EF4-FFF2-40B4-BE49-F238E27FC236}">
                <a16:creationId xmlns:a16="http://schemas.microsoft.com/office/drawing/2014/main" id="{57667753-C244-9DD1-0392-AF559D1B6F8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008577" y="1776481"/>
            <a:ext cx="349159" cy="349159"/>
          </a:xfrm>
          <a:prstGeom prst="rect">
            <a:avLst/>
          </a:prstGeom>
        </p:spPr>
      </p:pic>
      <p:sp>
        <p:nvSpPr>
          <p:cNvPr id="57" name="Rectangle 56">
            <a:extLst>
              <a:ext uri="{FF2B5EF4-FFF2-40B4-BE49-F238E27FC236}">
                <a16:creationId xmlns:a16="http://schemas.microsoft.com/office/drawing/2014/main" id="{B2434387-48F4-7088-7917-D46C7F9D8F18}"/>
              </a:ext>
            </a:extLst>
          </p:cNvPr>
          <p:cNvSpPr/>
          <p:nvPr/>
        </p:nvSpPr>
        <p:spPr>
          <a:xfrm>
            <a:off x="10017302" y="1680424"/>
            <a:ext cx="1357660" cy="980323"/>
          </a:xfrm>
          <a:prstGeom prst="rect">
            <a:avLst/>
          </a:prstGeom>
          <a:ln>
            <a:solidFill>
              <a:srgbClr val="0070C0"/>
            </a:solidFill>
            <a:prstDash val="sysDash"/>
          </a:ln>
        </p:spPr>
        <p:txBody>
          <a:bodyPr wrap="none" rtlCol="0" anchor="ctr">
            <a:noAutofit/>
          </a:bodyPr>
          <a:lstStyle/>
          <a:p>
            <a:pPr algn="l"/>
            <a:endParaRPr lang="en-US" sz="1400" dirty="0">
              <a:latin typeface="Metropolis Light" pitchFamily="2" charset="77"/>
            </a:endParaRPr>
          </a:p>
        </p:txBody>
      </p:sp>
      <p:pic>
        <p:nvPicPr>
          <p:cNvPr id="58" name="Graphic 57">
            <a:extLst>
              <a:ext uri="{FF2B5EF4-FFF2-40B4-BE49-F238E27FC236}">
                <a16:creationId xmlns:a16="http://schemas.microsoft.com/office/drawing/2014/main" id="{3FEAC3E7-7EBF-A054-7CDB-7A55805A243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188619" y="1759270"/>
            <a:ext cx="349159" cy="349159"/>
          </a:xfrm>
          <a:prstGeom prst="rect">
            <a:avLst/>
          </a:prstGeom>
        </p:spPr>
      </p:pic>
      <p:pic>
        <p:nvPicPr>
          <p:cNvPr id="59" name="Graphic 58">
            <a:extLst>
              <a:ext uri="{FF2B5EF4-FFF2-40B4-BE49-F238E27FC236}">
                <a16:creationId xmlns:a16="http://schemas.microsoft.com/office/drawing/2014/main" id="{9B49C467-02D6-B417-A965-A79C672A180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789354" y="1780457"/>
            <a:ext cx="349159" cy="349159"/>
          </a:xfrm>
          <a:prstGeom prst="rect">
            <a:avLst/>
          </a:prstGeom>
        </p:spPr>
      </p:pic>
      <p:sp>
        <p:nvSpPr>
          <p:cNvPr id="60" name="Rectangle 59">
            <a:extLst>
              <a:ext uri="{FF2B5EF4-FFF2-40B4-BE49-F238E27FC236}">
                <a16:creationId xmlns:a16="http://schemas.microsoft.com/office/drawing/2014/main" id="{7EA380C1-144B-C3AD-EC1D-55A7B62DD779}"/>
              </a:ext>
            </a:extLst>
          </p:cNvPr>
          <p:cNvSpPr/>
          <p:nvPr/>
        </p:nvSpPr>
        <p:spPr>
          <a:xfrm>
            <a:off x="9317851" y="4077862"/>
            <a:ext cx="2177483" cy="1642333"/>
          </a:xfrm>
          <a:prstGeom prst="rect">
            <a:avLst/>
          </a:prstGeom>
          <a:ln>
            <a:solidFill>
              <a:srgbClr val="0070C0"/>
            </a:solidFill>
            <a:prstDash val="sysDash"/>
          </a:ln>
        </p:spPr>
        <p:txBody>
          <a:bodyPr wrap="none" rtlCol="0" anchor="ctr">
            <a:noAutofit/>
          </a:bodyPr>
          <a:lstStyle/>
          <a:p>
            <a:pPr algn="l"/>
            <a:endParaRPr lang="en-US" sz="1400" dirty="0">
              <a:latin typeface="Metropolis Light" pitchFamily="2" charset="77"/>
            </a:endParaRPr>
          </a:p>
        </p:txBody>
      </p:sp>
      <p:pic>
        <p:nvPicPr>
          <p:cNvPr id="61" name="Graphic 60">
            <a:extLst>
              <a:ext uri="{FF2B5EF4-FFF2-40B4-BE49-F238E27FC236}">
                <a16:creationId xmlns:a16="http://schemas.microsoft.com/office/drawing/2014/main" id="{93853CB4-CCF0-DB88-C620-71247D0110F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275314" y="4713201"/>
            <a:ext cx="349159" cy="349159"/>
          </a:xfrm>
          <a:prstGeom prst="rect">
            <a:avLst/>
          </a:prstGeom>
        </p:spPr>
      </p:pic>
      <p:pic>
        <p:nvPicPr>
          <p:cNvPr id="62" name="Graphic 61">
            <a:extLst>
              <a:ext uri="{FF2B5EF4-FFF2-40B4-BE49-F238E27FC236}">
                <a16:creationId xmlns:a16="http://schemas.microsoft.com/office/drawing/2014/main" id="{692AB5DE-68FF-E54E-EAAA-B9AE441A0BED}"/>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806975" y="5201541"/>
            <a:ext cx="445624" cy="401063"/>
          </a:xfrm>
          <a:prstGeom prst="rect">
            <a:avLst/>
          </a:prstGeom>
        </p:spPr>
      </p:pic>
      <p:pic>
        <p:nvPicPr>
          <p:cNvPr id="63" name="Graphic 62">
            <a:extLst>
              <a:ext uri="{FF2B5EF4-FFF2-40B4-BE49-F238E27FC236}">
                <a16:creationId xmlns:a16="http://schemas.microsoft.com/office/drawing/2014/main" id="{695B8AAC-33FF-7DC7-A764-91BC714EE9D2}"/>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7726881" y="5201541"/>
            <a:ext cx="445624" cy="401063"/>
          </a:xfrm>
          <a:prstGeom prst="rect">
            <a:avLst/>
          </a:prstGeom>
        </p:spPr>
      </p:pic>
      <p:pic>
        <p:nvPicPr>
          <p:cNvPr id="64" name="Graphic 63">
            <a:extLst>
              <a:ext uri="{FF2B5EF4-FFF2-40B4-BE49-F238E27FC236}">
                <a16:creationId xmlns:a16="http://schemas.microsoft.com/office/drawing/2014/main" id="{F5E67FBA-B1CA-9B09-D788-87D0CE2F283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210834" y="4756497"/>
            <a:ext cx="349159" cy="349159"/>
          </a:xfrm>
          <a:prstGeom prst="rect">
            <a:avLst/>
          </a:prstGeom>
        </p:spPr>
      </p:pic>
      <p:pic>
        <p:nvPicPr>
          <p:cNvPr id="65" name="Graphic 64">
            <a:extLst>
              <a:ext uri="{FF2B5EF4-FFF2-40B4-BE49-F238E27FC236}">
                <a16:creationId xmlns:a16="http://schemas.microsoft.com/office/drawing/2014/main" id="{3FD5EEED-B2B7-5351-D80C-6D9EACEADC75}"/>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9742493" y="5244837"/>
            <a:ext cx="445624" cy="401063"/>
          </a:xfrm>
          <a:prstGeom prst="rect">
            <a:avLst/>
          </a:prstGeom>
        </p:spPr>
      </p:pic>
      <p:pic>
        <p:nvPicPr>
          <p:cNvPr id="66" name="Graphic 65">
            <a:extLst>
              <a:ext uri="{FF2B5EF4-FFF2-40B4-BE49-F238E27FC236}">
                <a16:creationId xmlns:a16="http://schemas.microsoft.com/office/drawing/2014/main" id="{BE75E8B4-0183-DF51-4079-FC74352ACC80}"/>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0662400" y="5244837"/>
            <a:ext cx="445624" cy="401063"/>
          </a:xfrm>
          <a:prstGeom prst="rect">
            <a:avLst/>
          </a:prstGeom>
        </p:spPr>
      </p:pic>
      <p:pic>
        <p:nvPicPr>
          <p:cNvPr id="67" name="Picture 4">
            <a:extLst>
              <a:ext uri="{FF2B5EF4-FFF2-40B4-BE49-F238E27FC236}">
                <a16:creationId xmlns:a16="http://schemas.microsoft.com/office/drawing/2014/main" id="{D1A8D5B1-F316-5E68-3912-CA95912C10C5}"/>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005" t="32185" r="26973" b="32185"/>
          <a:stretch/>
        </p:blipFill>
        <p:spPr bwMode="auto">
          <a:xfrm>
            <a:off x="8294258" y="1628148"/>
            <a:ext cx="224711" cy="145760"/>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4">
            <a:extLst>
              <a:ext uri="{FF2B5EF4-FFF2-40B4-BE49-F238E27FC236}">
                <a16:creationId xmlns:a16="http://schemas.microsoft.com/office/drawing/2014/main" id="{837F3612-B2F3-FA68-F5F7-C4ED2B356C87}"/>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005" t="32185" r="26973" b="32185"/>
          <a:stretch/>
        </p:blipFill>
        <p:spPr bwMode="auto">
          <a:xfrm>
            <a:off x="10075554" y="1628148"/>
            <a:ext cx="224711" cy="145760"/>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4">
            <a:extLst>
              <a:ext uri="{FF2B5EF4-FFF2-40B4-BE49-F238E27FC236}">
                <a16:creationId xmlns:a16="http://schemas.microsoft.com/office/drawing/2014/main" id="{B10B326B-BECA-570A-DBD1-8A56713D9820}"/>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005" t="32185" r="26973" b="32185"/>
          <a:stretch/>
        </p:blipFill>
        <p:spPr bwMode="auto">
          <a:xfrm>
            <a:off x="9474429" y="3988747"/>
            <a:ext cx="320433" cy="207851"/>
          </a:xfrm>
          <a:prstGeom prst="rect">
            <a:avLst/>
          </a:prstGeom>
          <a:noFill/>
          <a:extLst>
            <a:ext uri="{909E8E84-426E-40DD-AFC4-6F175D3DCCD1}">
              <a14:hiddenFill xmlns:a14="http://schemas.microsoft.com/office/drawing/2010/main">
                <a:solidFill>
                  <a:srgbClr val="FFFFFF"/>
                </a:solidFill>
              </a14:hiddenFill>
            </a:ext>
          </a:extLst>
        </p:spPr>
      </p:pic>
      <p:cxnSp>
        <p:nvCxnSpPr>
          <p:cNvPr id="70" name="Straight Connector 69">
            <a:extLst>
              <a:ext uri="{FF2B5EF4-FFF2-40B4-BE49-F238E27FC236}">
                <a16:creationId xmlns:a16="http://schemas.microsoft.com/office/drawing/2014/main" id="{7C7E1F4A-B37C-807D-F720-F17FD88922BF}"/>
              </a:ext>
            </a:extLst>
          </p:cNvPr>
          <p:cNvCxnSpPr>
            <a:cxnSpLocks/>
            <a:stCxn id="233" idx="2"/>
            <a:endCxn id="64" idx="0"/>
          </p:cNvCxnSpPr>
          <p:nvPr/>
        </p:nvCxnSpPr>
        <p:spPr>
          <a:xfrm>
            <a:off x="10244301" y="4549764"/>
            <a:ext cx="141113" cy="206733"/>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8AC8F5D2-0B20-1733-2FBA-1F96F7250A06}"/>
              </a:ext>
            </a:extLst>
          </p:cNvPr>
          <p:cNvCxnSpPr>
            <a:cxnSpLocks/>
            <a:stCxn id="234" idx="2"/>
            <a:endCxn id="64" idx="0"/>
          </p:cNvCxnSpPr>
          <p:nvPr/>
        </p:nvCxnSpPr>
        <p:spPr>
          <a:xfrm flipH="1">
            <a:off x="10385414" y="4553104"/>
            <a:ext cx="126602" cy="203393"/>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CC8ABFA4-0DEA-11F5-8DE0-5C2FF82BD5D1}"/>
              </a:ext>
            </a:extLst>
          </p:cNvPr>
          <p:cNvCxnSpPr>
            <a:stCxn id="64" idx="2"/>
            <a:endCxn id="65" idx="3"/>
          </p:cNvCxnSpPr>
          <p:nvPr/>
        </p:nvCxnSpPr>
        <p:spPr>
          <a:xfrm flipH="1">
            <a:off x="10188118" y="5105654"/>
            <a:ext cx="197295" cy="339715"/>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3551CF9-644F-F151-5872-20F6615CBDF5}"/>
              </a:ext>
            </a:extLst>
          </p:cNvPr>
          <p:cNvCxnSpPr>
            <a:stCxn id="64" idx="2"/>
            <a:endCxn id="66" idx="1"/>
          </p:cNvCxnSpPr>
          <p:nvPr/>
        </p:nvCxnSpPr>
        <p:spPr>
          <a:xfrm>
            <a:off x="10385413" y="5105654"/>
            <a:ext cx="276988" cy="339715"/>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BB9655D8-BFD5-8855-3622-E608C4BB9B8F}"/>
              </a:ext>
            </a:extLst>
          </p:cNvPr>
          <p:cNvCxnSpPr>
            <a:cxnSpLocks/>
            <a:stCxn id="232" idx="2"/>
            <a:endCxn id="61" idx="0"/>
          </p:cNvCxnSpPr>
          <p:nvPr/>
        </p:nvCxnSpPr>
        <p:spPr>
          <a:xfrm flipH="1">
            <a:off x="7449894" y="4556017"/>
            <a:ext cx="173788" cy="157184"/>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B7268B40-3E29-2DA5-F3EA-1472D4186F51}"/>
              </a:ext>
            </a:extLst>
          </p:cNvPr>
          <p:cNvCxnSpPr>
            <a:cxnSpLocks/>
            <a:stCxn id="231" idx="2"/>
            <a:endCxn id="61" idx="0"/>
          </p:cNvCxnSpPr>
          <p:nvPr/>
        </p:nvCxnSpPr>
        <p:spPr>
          <a:xfrm>
            <a:off x="7355967" y="4552677"/>
            <a:ext cx="93927" cy="160524"/>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E746CEDB-AAB8-3F10-4FB3-D6E7AFD9676F}"/>
              </a:ext>
            </a:extLst>
          </p:cNvPr>
          <p:cNvCxnSpPr>
            <a:stCxn id="61" idx="2"/>
            <a:endCxn id="62" idx="3"/>
          </p:cNvCxnSpPr>
          <p:nvPr/>
        </p:nvCxnSpPr>
        <p:spPr>
          <a:xfrm flipH="1">
            <a:off x="7252599" y="5062358"/>
            <a:ext cx="197295" cy="339715"/>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5E7B02A7-4DAF-3010-3EDD-74D706911624}"/>
              </a:ext>
            </a:extLst>
          </p:cNvPr>
          <p:cNvCxnSpPr>
            <a:stCxn id="61" idx="2"/>
            <a:endCxn id="63" idx="1"/>
          </p:cNvCxnSpPr>
          <p:nvPr/>
        </p:nvCxnSpPr>
        <p:spPr>
          <a:xfrm>
            <a:off x="7449894" y="5062358"/>
            <a:ext cx="276988" cy="339715"/>
          </a:xfrm>
          <a:prstGeom prst="line">
            <a:avLst/>
          </a:prstGeom>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23CEBF58-B0A3-3A93-03A1-A67A0E4178F4}"/>
              </a:ext>
            </a:extLst>
          </p:cNvPr>
          <p:cNvSpPr txBox="1"/>
          <p:nvPr/>
        </p:nvSpPr>
        <p:spPr>
          <a:xfrm>
            <a:off x="8128194" y="1110748"/>
            <a:ext cx="1679562" cy="307777"/>
          </a:xfrm>
          <a:prstGeom prst="rect">
            <a:avLst/>
          </a:prstGeom>
        </p:spPr>
        <p:style>
          <a:lnRef idx="0">
            <a:schemeClr val="accent1"/>
          </a:lnRef>
          <a:fillRef idx="3">
            <a:schemeClr val="accent1"/>
          </a:fillRef>
          <a:effectRef idx="3">
            <a:schemeClr val="accent1"/>
          </a:effectRef>
          <a:fontRef idx="minor">
            <a:schemeClr val="lt1"/>
          </a:fontRef>
        </p:style>
        <p:txBody>
          <a:bodyPr wrap="none" rtlCol="0">
            <a:spAutoFit/>
          </a:bodyPr>
          <a:lstStyle/>
          <a:p>
            <a:pPr algn="ctr"/>
            <a:r>
              <a:rPr lang="en-US" sz="1400" b="1" dirty="0">
                <a:solidFill>
                  <a:schemeClr val="bg1"/>
                </a:solidFill>
              </a:rPr>
              <a:t>Dual HUB FireNet</a:t>
            </a:r>
          </a:p>
        </p:txBody>
      </p:sp>
      <p:sp>
        <p:nvSpPr>
          <p:cNvPr id="79" name="TextBox 78">
            <a:extLst>
              <a:ext uri="{FF2B5EF4-FFF2-40B4-BE49-F238E27FC236}">
                <a16:creationId xmlns:a16="http://schemas.microsoft.com/office/drawing/2014/main" id="{5954F141-728E-250A-99BD-202857C5495F}"/>
              </a:ext>
            </a:extLst>
          </p:cNvPr>
          <p:cNvSpPr txBox="1"/>
          <p:nvPr/>
        </p:nvSpPr>
        <p:spPr>
          <a:xfrm>
            <a:off x="6000945" y="3027848"/>
            <a:ext cx="779381" cy="276999"/>
          </a:xfrm>
          <a:prstGeom prst="rect">
            <a:avLst/>
          </a:prstGeom>
          <a:noFill/>
        </p:spPr>
        <p:txBody>
          <a:bodyPr wrap="none" rtlCol="0">
            <a:spAutoFit/>
          </a:bodyPr>
          <a:lstStyle/>
          <a:p>
            <a:r>
              <a:rPr lang="en-US" sz="1200" dirty="0"/>
              <a:t>RFC1918</a:t>
            </a:r>
          </a:p>
        </p:txBody>
      </p:sp>
      <p:sp>
        <p:nvSpPr>
          <p:cNvPr id="80" name="TextBox 79">
            <a:extLst>
              <a:ext uri="{FF2B5EF4-FFF2-40B4-BE49-F238E27FC236}">
                <a16:creationId xmlns:a16="http://schemas.microsoft.com/office/drawing/2014/main" id="{B1AC6DB4-F26A-7463-CE85-50097E712ADA}"/>
              </a:ext>
            </a:extLst>
          </p:cNvPr>
          <p:cNvSpPr txBox="1"/>
          <p:nvPr/>
        </p:nvSpPr>
        <p:spPr>
          <a:xfrm>
            <a:off x="10918575" y="3022376"/>
            <a:ext cx="410690" cy="276999"/>
          </a:xfrm>
          <a:prstGeom prst="rect">
            <a:avLst/>
          </a:prstGeom>
          <a:noFill/>
        </p:spPr>
        <p:txBody>
          <a:bodyPr wrap="none" rtlCol="0">
            <a:spAutoFit/>
          </a:bodyPr>
          <a:lstStyle/>
          <a:p>
            <a:pPr algn="ctr"/>
            <a:r>
              <a:rPr lang="en-US" sz="1200" dirty="0"/>
              <a:t>0/0</a:t>
            </a:r>
          </a:p>
        </p:txBody>
      </p:sp>
      <p:cxnSp>
        <p:nvCxnSpPr>
          <p:cNvPr id="81" name="Straight Arrow Connector 80">
            <a:extLst>
              <a:ext uri="{FF2B5EF4-FFF2-40B4-BE49-F238E27FC236}">
                <a16:creationId xmlns:a16="http://schemas.microsoft.com/office/drawing/2014/main" id="{6F838F0A-E863-4D25-E4FF-1938135443B0}"/>
              </a:ext>
            </a:extLst>
          </p:cNvPr>
          <p:cNvCxnSpPr>
            <a:cxnSpLocks/>
            <a:stCxn id="80" idx="2"/>
          </p:cNvCxnSpPr>
          <p:nvPr/>
        </p:nvCxnSpPr>
        <p:spPr>
          <a:xfrm flipH="1">
            <a:off x="11111702" y="3299375"/>
            <a:ext cx="12218" cy="59178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82" name="Straight Arrow Connector 81">
            <a:extLst>
              <a:ext uri="{FF2B5EF4-FFF2-40B4-BE49-F238E27FC236}">
                <a16:creationId xmlns:a16="http://schemas.microsoft.com/office/drawing/2014/main" id="{CC804D10-86A0-3EED-71A9-9FE786A1C928}"/>
              </a:ext>
            </a:extLst>
          </p:cNvPr>
          <p:cNvCxnSpPr/>
          <p:nvPr/>
        </p:nvCxnSpPr>
        <p:spPr>
          <a:xfrm>
            <a:off x="6430948" y="3335479"/>
            <a:ext cx="0" cy="55567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grpSp>
        <p:nvGrpSpPr>
          <p:cNvPr id="83" name="Group 82">
            <a:extLst>
              <a:ext uri="{FF2B5EF4-FFF2-40B4-BE49-F238E27FC236}">
                <a16:creationId xmlns:a16="http://schemas.microsoft.com/office/drawing/2014/main" id="{384363EC-4116-83A7-A5AE-0B5B5C8844D3}"/>
              </a:ext>
            </a:extLst>
          </p:cNvPr>
          <p:cNvGrpSpPr/>
          <p:nvPr/>
        </p:nvGrpSpPr>
        <p:grpSpPr>
          <a:xfrm>
            <a:off x="9641066" y="5486616"/>
            <a:ext cx="1467831" cy="1134233"/>
            <a:chOff x="4182628" y="5668339"/>
            <a:chExt cx="1467831" cy="1134233"/>
          </a:xfrm>
        </p:grpSpPr>
        <p:pic>
          <p:nvPicPr>
            <p:cNvPr id="84" name="Graphic 83">
              <a:extLst>
                <a:ext uri="{FF2B5EF4-FFF2-40B4-BE49-F238E27FC236}">
                  <a16:creationId xmlns:a16="http://schemas.microsoft.com/office/drawing/2014/main" id="{61F59343-55EB-481C-4D80-7DF76BEDA5D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182628" y="5668339"/>
              <a:ext cx="1467831" cy="1134233"/>
            </a:xfrm>
            <a:prstGeom prst="rect">
              <a:avLst/>
            </a:prstGeom>
          </p:spPr>
        </p:pic>
        <p:sp>
          <p:nvSpPr>
            <p:cNvPr id="85" name="TextBox 84">
              <a:extLst>
                <a:ext uri="{FF2B5EF4-FFF2-40B4-BE49-F238E27FC236}">
                  <a16:creationId xmlns:a16="http://schemas.microsoft.com/office/drawing/2014/main" id="{C3DC21F6-4FF2-3793-4105-55E077C5F408}"/>
                </a:ext>
              </a:extLst>
            </p:cNvPr>
            <p:cNvSpPr txBox="1"/>
            <p:nvPr/>
          </p:nvSpPr>
          <p:spPr>
            <a:xfrm>
              <a:off x="4501592" y="6185070"/>
              <a:ext cx="879566" cy="261610"/>
            </a:xfrm>
            <a:prstGeom prst="rect">
              <a:avLst/>
            </a:prstGeom>
            <a:noFill/>
          </p:spPr>
          <p:txBody>
            <a:bodyPr wrap="square" rtlCol="0">
              <a:spAutoFit/>
            </a:bodyPr>
            <a:lstStyle/>
            <a:p>
              <a:pPr algn="ctr"/>
              <a:r>
                <a:rPr lang="en-US" sz="1100" b="1" dirty="0">
                  <a:solidFill>
                    <a:schemeClr val="bg1"/>
                  </a:solidFill>
                  <a:cs typeface="Calibri Light"/>
                </a:rPr>
                <a:t>Internet</a:t>
              </a:r>
            </a:p>
          </p:txBody>
        </p:sp>
      </p:grpSp>
      <p:sp>
        <p:nvSpPr>
          <p:cNvPr id="86" name="TextBox 85">
            <a:extLst>
              <a:ext uri="{FF2B5EF4-FFF2-40B4-BE49-F238E27FC236}">
                <a16:creationId xmlns:a16="http://schemas.microsoft.com/office/drawing/2014/main" id="{8AAEB6DB-51B1-8432-1AA0-10DE570D41CB}"/>
              </a:ext>
            </a:extLst>
          </p:cNvPr>
          <p:cNvSpPr txBox="1"/>
          <p:nvPr/>
        </p:nvSpPr>
        <p:spPr>
          <a:xfrm>
            <a:off x="7973841" y="4098232"/>
            <a:ext cx="607860" cy="307777"/>
          </a:xfrm>
          <a:prstGeom prst="rect">
            <a:avLst/>
          </a:prstGeom>
        </p:spPr>
        <p:style>
          <a:lnRef idx="0">
            <a:schemeClr val="accent1"/>
          </a:lnRef>
          <a:fillRef idx="3">
            <a:schemeClr val="accent1"/>
          </a:fillRef>
          <a:effectRef idx="3">
            <a:schemeClr val="accent1"/>
          </a:effectRef>
          <a:fontRef idx="minor">
            <a:schemeClr val="lt1"/>
          </a:fontRef>
        </p:style>
        <p:txBody>
          <a:bodyPr wrap="none" rtlCol="0">
            <a:spAutoFit/>
          </a:bodyPr>
          <a:lstStyle/>
          <a:p>
            <a:pPr algn="ctr"/>
            <a:r>
              <a:rPr lang="en-US" sz="1400" b="1" dirty="0">
                <a:solidFill>
                  <a:schemeClr val="bg1"/>
                </a:solidFill>
              </a:rPr>
              <a:t>HUB1</a:t>
            </a:r>
          </a:p>
        </p:txBody>
      </p:sp>
      <p:sp>
        <p:nvSpPr>
          <p:cNvPr id="87" name="TextBox 86">
            <a:extLst>
              <a:ext uri="{FF2B5EF4-FFF2-40B4-BE49-F238E27FC236}">
                <a16:creationId xmlns:a16="http://schemas.microsoft.com/office/drawing/2014/main" id="{5DA9AC14-BCC6-C3F2-0F66-5604418F7EBA}"/>
              </a:ext>
            </a:extLst>
          </p:cNvPr>
          <p:cNvSpPr txBox="1"/>
          <p:nvPr/>
        </p:nvSpPr>
        <p:spPr>
          <a:xfrm>
            <a:off x="10869208" y="4115352"/>
            <a:ext cx="607860" cy="307777"/>
          </a:xfrm>
          <a:prstGeom prst="rect">
            <a:avLst/>
          </a:prstGeom>
        </p:spPr>
        <p:style>
          <a:lnRef idx="0">
            <a:schemeClr val="accent1"/>
          </a:lnRef>
          <a:fillRef idx="3">
            <a:schemeClr val="accent1"/>
          </a:fillRef>
          <a:effectRef idx="3">
            <a:schemeClr val="accent1"/>
          </a:effectRef>
          <a:fontRef idx="minor">
            <a:schemeClr val="lt1"/>
          </a:fontRef>
        </p:style>
        <p:txBody>
          <a:bodyPr wrap="none" rtlCol="0">
            <a:spAutoFit/>
          </a:bodyPr>
          <a:lstStyle/>
          <a:p>
            <a:pPr algn="ctr"/>
            <a:r>
              <a:rPr lang="en-US" sz="1400" b="1" dirty="0">
                <a:solidFill>
                  <a:schemeClr val="bg1"/>
                </a:solidFill>
              </a:rPr>
              <a:t>HUB2</a:t>
            </a:r>
          </a:p>
        </p:txBody>
      </p:sp>
      <p:cxnSp>
        <p:nvCxnSpPr>
          <p:cNvPr id="88" name="Straight Connector 87">
            <a:extLst>
              <a:ext uri="{FF2B5EF4-FFF2-40B4-BE49-F238E27FC236}">
                <a16:creationId xmlns:a16="http://schemas.microsoft.com/office/drawing/2014/main" id="{A3A1283E-B024-DCD2-5AB5-A7A94D2A8880}"/>
              </a:ext>
            </a:extLst>
          </p:cNvPr>
          <p:cNvCxnSpPr>
            <a:cxnSpLocks/>
            <a:stCxn id="95" idx="1"/>
            <a:endCxn id="232" idx="1"/>
          </p:cNvCxnSpPr>
          <p:nvPr/>
        </p:nvCxnSpPr>
        <p:spPr>
          <a:xfrm>
            <a:off x="7074527" y="2460205"/>
            <a:ext cx="374575" cy="1921233"/>
          </a:xfrm>
          <a:prstGeom prst="line">
            <a:avLst/>
          </a:prstGeom>
          <a:ln w="50800" cmpd="dbl"/>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2CAFB1AD-8BE2-BBD3-6830-54A410F0AD34}"/>
              </a:ext>
            </a:extLst>
          </p:cNvPr>
          <p:cNvCxnSpPr>
            <a:cxnSpLocks/>
            <a:stCxn id="228" idx="1"/>
          </p:cNvCxnSpPr>
          <p:nvPr/>
        </p:nvCxnSpPr>
        <p:spPr>
          <a:xfrm flipH="1">
            <a:off x="7413575" y="2462011"/>
            <a:ext cx="1429239" cy="1919427"/>
          </a:xfrm>
          <a:prstGeom prst="line">
            <a:avLst/>
          </a:prstGeom>
          <a:ln w="50800" cmpd="dbl"/>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57C03DCF-4A5C-0B50-668F-1ED3FD2B4B36}"/>
              </a:ext>
            </a:extLst>
          </p:cNvPr>
          <p:cNvCxnSpPr>
            <a:cxnSpLocks/>
            <a:stCxn id="230" idx="1"/>
            <a:endCxn id="232" idx="1"/>
          </p:cNvCxnSpPr>
          <p:nvPr/>
        </p:nvCxnSpPr>
        <p:spPr>
          <a:xfrm flipH="1">
            <a:off x="7449102" y="2462011"/>
            <a:ext cx="3165672" cy="1919427"/>
          </a:xfrm>
          <a:prstGeom prst="line">
            <a:avLst/>
          </a:prstGeom>
          <a:ln w="50800" cmpd="dbl"/>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4636C05C-854A-FEC9-F48D-43BA73A21D70}"/>
              </a:ext>
            </a:extLst>
          </p:cNvPr>
          <p:cNvCxnSpPr>
            <a:cxnSpLocks/>
            <a:stCxn id="228" idx="1"/>
            <a:endCxn id="234" idx="1"/>
          </p:cNvCxnSpPr>
          <p:nvPr/>
        </p:nvCxnSpPr>
        <p:spPr>
          <a:xfrm>
            <a:off x="8842814" y="2462011"/>
            <a:ext cx="1494622" cy="1916514"/>
          </a:xfrm>
          <a:prstGeom prst="line">
            <a:avLst/>
          </a:prstGeom>
          <a:ln w="50800" cmpd="dbl"/>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D14C0D95-E806-C8E8-B0A4-81800666A5D2}"/>
              </a:ext>
            </a:extLst>
          </p:cNvPr>
          <p:cNvCxnSpPr>
            <a:cxnSpLocks/>
            <a:stCxn id="230" idx="1"/>
            <a:endCxn id="234" idx="1"/>
          </p:cNvCxnSpPr>
          <p:nvPr/>
        </p:nvCxnSpPr>
        <p:spPr>
          <a:xfrm flipH="1">
            <a:off x="10337436" y="2462011"/>
            <a:ext cx="277338" cy="1916514"/>
          </a:xfrm>
          <a:prstGeom prst="line">
            <a:avLst/>
          </a:prstGeom>
          <a:ln w="50800" cmpd="dbl"/>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3217B206-D230-8A2E-3DE0-6472AA5DFB2A}"/>
              </a:ext>
            </a:extLst>
          </p:cNvPr>
          <p:cNvCxnSpPr>
            <a:cxnSpLocks/>
            <a:stCxn id="95" idx="1"/>
            <a:endCxn id="234" idx="1"/>
          </p:cNvCxnSpPr>
          <p:nvPr/>
        </p:nvCxnSpPr>
        <p:spPr>
          <a:xfrm>
            <a:off x="7074527" y="2460205"/>
            <a:ext cx="3262909" cy="1918320"/>
          </a:xfrm>
          <a:prstGeom prst="line">
            <a:avLst/>
          </a:prstGeom>
          <a:ln w="50800" cmpd="dbl"/>
        </p:spPr>
        <p:style>
          <a:lnRef idx="1">
            <a:schemeClr val="accent1"/>
          </a:lnRef>
          <a:fillRef idx="0">
            <a:schemeClr val="accent1"/>
          </a:fillRef>
          <a:effectRef idx="0">
            <a:schemeClr val="accent1"/>
          </a:effectRef>
          <a:fontRef idx="minor">
            <a:schemeClr val="tx1"/>
          </a:fontRef>
        </p:style>
      </p:cxnSp>
      <p:pic>
        <p:nvPicPr>
          <p:cNvPr id="94" name="Graphic 93">
            <a:extLst>
              <a:ext uri="{FF2B5EF4-FFF2-40B4-BE49-F238E27FC236}">
                <a16:creationId xmlns:a16="http://schemas.microsoft.com/office/drawing/2014/main" id="{FFF5F196-2195-5102-126D-F78A743AFF76}"/>
              </a:ext>
            </a:extLst>
          </p:cNvPr>
          <p:cNvPicPr>
            <a:picLocks noChangeAspect="1"/>
          </p:cNvPicPr>
          <p:nvPr/>
        </p:nvPicPr>
        <p:blipFill>
          <a:blip r:embed="rId12" cstate="screen">
            <a:extLst>
              <a:ext uri="{28A0092B-C50C-407E-A947-70E740481C1C}">
                <a14:useLocalDpi xmlns:a14="http://schemas.microsoft.com/office/drawing/2010/main"/>
              </a:ext>
              <a:ext uri="{96DAC541-7B7A-43D3-8B79-37D633B846F1}">
                <asvg:svgBlip xmlns:asvg="http://schemas.microsoft.com/office/drawing/2016/SVG/main" r:embed="rId13"/>
              </a:ext>
            </a:extLst>
          </a:blip>
          <a:stretch>
            <a:fillRect/>
          </a:stretch>
        </p:blipFill>
        <p:spPr>
          <a:xfrm>
            <a:off x="6806812" y="2282285"/>
            <a:ext cx="349159" cy="349159"/>
          </a:xfrm>
          <a:prstGeom prst="rect">
            <a:avLst/>
          </a:prstGeom>
        </p:spPr>
      </p:pic>
      <p:pic>
        <p:nvPicPr>
          <p:cNvPr id="95" name="Graphic 94">
            <a:extLst>
              <a:ext uri="{FF2B5EF4-FFF2-40B4-BE49-F238E27FC236}">
                <a16:creationId xmlns:a16="http://schemas.microsoft.com/office/drawing/2014/main" id="{561815AD-7DE1-52B9-74C3-04E3FF90396C}"/>
              </a:ext>
            </a:extLst>
          </p:cNvPr>
          <p:cNvPicPr>
            <a:picLocks noChangeAspect="1"/>
          </p:cNvPicPr>
          <p:nvPr/>
        </p:nvPicPr>
        <p:blipFill>
          <a:blip r:embed="rId12" cstate="screen">
            <a:extLst>
              <a:ext uri="{28A0092B-C50C-407E-A947-70E740481C1C}">
                <a14:useLocalDpi xmlns:a14="http://schemas.microsoft.com/office/drawing/2010/main"/>
              </a:ext>
              <a:ext uri="{96DAC541-7B7A-43D3-8B79-37D633B846F1}">
                <asvg:svgBlip xmlns:asvg="http://schemas.microsoft.com/office/drawing/2016/SVG/main" r:embed="rId13"/>
              </a:ext>
            </a:extLst>
          </a:blip>
          <a:stretch>
            <a:fillRect/>
          </a:stretch>
        </p:blipFill>
        <p:spPr>
          <a:xfrm>
            <a:off x="7074527" y="2285625"/>
            <a:ext cx="349159" cy="349159"/>
          </a:xfrm>
          <a:prstGeom prst="rect">
            <a:avLst/>
          </a:prstGeom>
        </p:spPr>
      </p:pic>
      <p:pic>
        <p:nvPicPr>
          <p:cNvPr id="227" name="Graphic 226">
            <a:extLst>
              <a:ext uri="{FF2B5EF4-FFF2-40B4-BE49-F238E27FC236}">
                <a16:creationId xmlns:a16="http://schemas.microsoft.com/office/drawing/2014/main" id="{5E37DA23-B10F-6F99-6D97-F96F474CF45D}"/>
              </a:ext>
            </a:extLst>
          </p:cNvPr>
          <p:cNvPicPr>
            <a:picLocks noChangeAspect="1"/>
          </p:cNvPicPr>
          <p:nvPr/>
        </p:nvPicPr>
        <p:blipFill>
          <a:blip r:embed="rId12" cstate="screen">
            <a:extLst>
              <a:ext uri="{28A0092B-C50C-407E-A947-70E740481C1C}">
                <a14:useLocalDpi xmlns:a14="http://schemas.microsoft.com/office/drawing/2010/main"/>
              </a:ext>
              <a:ext uri="{96DAC541-7B7A-43D3-8B79-37D633B846F1}">
                <asvg:svgBlip xmlns:asvg="http://schemas.microsoft.com/office/drawing/2016/SVG/main" r:embed="rId13"/>
              </a:ext>
            </a:extLst>
          </a:blip>
          <a:stretch>
            <a:fillRect/>
          </a:stretch>
        </p:blipFill>
        <p:spPr>
          <a:xfrm>
            <a:off x="8575099" y="2284091"/>
            <a:ext cx="349159" cy="349159"/>
          </a:xfrm>
          <a:prstGeom prst="rect">
            <a:avLst/>
          </a:prstGeom>
        </p:spPr>
      </p:pic>
      <p:pic>
        <p:nvPicPr>
          <p:cNvPr id="228" name="Graphic 227">
            <a:extLst>
              <a:ext uri="{FF2B5EF4-FFF2-40B4-BE49-F238E27FC236}">
                <a16:creationId xmlns:a16="http://schemas.microsoft.com/office/drawing/2014/main" id="{13B6697F-7943-3EBE-9F35-4CC063AF3141}"/>
              </a:ext>
            </a:extLst>
          </p:cNvPr>
          <p:cNvPicPr>
            <a:picLocks noChangeAspect="1"/>
          </p:cNvPicPr>
          <p:nvPr/>
        </p:nvPicPr>
        <p:blipFill>
          <a:blip r:embed="rId12" cstate="screen">
            <a:extLst>
              <a:ext uri="{28A0092B-C50C-407E-A947-70E740481C1C}">
                <a14:useLocalDpi xmlns:a14="http://schemas.microsoft.com/office/drawing/2010/main"/>
              </a:ext>
              <a:ext uri="{96DAC541-7B7A-43D3-8B79-37D633B846F1}">
                <asvg:svgBlip xmlns:asvg="http://schemas.microsoft.com/office/drawing/2016/SVG/main" r:embed="rId13"/>
              </a:ext>
            </a:extLst>
          </a:blip>
          <a:stretch>
            <a:fillRect/>
          </a:stretch>
        </p:blipFill>
        <p:spPr>
          <a:xfrm>
            <a:off x="8842814" y="2287431"/>
            <a:ext cx="349159" cy="349159"/>
          </a:xfrm>
          <a:prstGeom prst="rect">
            <a:avLst/>
          </a:prstGeom>
        </p:spPr>
      </p:pic>
      <p:pic>
        <p:nvPicPr>
          <p:cNvPr id="229" name="Graphic 228">
            <a:extLst>
              <a:ext uri="{FF2B5EF4-FFF2-40B4-BE49-F238E27FC236}">
                <a16:creationId xmlns:a16="http://schemas.microsoft.com/office/drawing/2014/main" id="{E7A4A571-EC60-B85D-FD30-3274FDEB5102}"/>
              </a:ext>
            </a:extLst>
          </p:cNvPr>
          <p:cNvPicPr>
            <a:picLocks noChangeAspect="1"/>
          </p:cNvPicPr>
          <p:nvPr/>
        </p:nvPicPr>
        <p:blipFill>
          <a:blip r:embed="rId12" cstate="screen">
            <a:extLst>
              <a:ext uri="{28A0092B-C50C-407E-A947-70E740481C1C}">
                <a14:useLocalDpi xmlns:a14="http://schemas.microsoft.com/office/drawing/2010/main"/>
              </a:ext>
              <a:ext uri="{96DAC541-7B7A-43D3-8B79-37D633B846F1}">
                <asvg:svgBlip xmlns:asvg="http://schemas.microsoft.com/office/drawing/2016/SVG/main" r:embed="rId13"/>
              </a:ext>
            </a:extLst>
          </a:blip>
          <a:stretch>
            <a:fillRect/>
          </a:stretch>
        </p:blipFill>
        <p:spPr>
          <a:xfrm>
            <a:off x="10347059" y="2284091"/>
            <a:ext cx="349159" cy="349159"/>
          </a:xfrm>
          <a:prstGeom prst="rect">
            <a:avLst/>
          </a:prstGeom>
        </p:spPr>
      </p:pic>
      <p:pic>
        <p:nvPicPr>
          <p:cNvPr id="230" name="Graphic 229">
            <a:extLst>
              <a:ext uri="{FF2B5EF4-FFF2-40B4-BE49-F238E27FC236}">
                <a16:creationId xmlns:a16="http://schemas.microsoft.com/office/drawing/2014/main" id="{DFB38B9D-6761-0FD0-8375-999FEF7FB331}"/>
              </a:ext>
            </a:extLst>
          </p:cNvPr>
          <p:cNvPicPr>
            <a:picLocks noChangeAspect="1"/>
          </p:cNvPicPr>
          <p:nvPr/>
        </p:nvPicPr>
        <p:blipFill>
          <a:blip r:embed="rId12" cstate="screen">
            <a:extLst>
              <a:ext uri="{28A0092B-C50C-407E-A947-70E740481C1C}">
                <a14:useLocalDpi xmlns:a14="http://schemas.microsoft.com/office/drawing/2010/main"/>
              </a:ext>
              <a:ext uri="{96DAC541-7B7A-43D3-8B79-37D633B846F1}">
                <asvg:svgBlip xmlns:asvg="http://schemas.microsoft.com/office/drawing/2016/SVG/main" r:embed="rId13"/>
              </a:ext>
            </a:extLst>
          </a:blip>
          <a:stretch>
            <a:fillRect/>
          </a:stretch>
        </p:blipFill>
        <p:spPr>
          <a:xfrm>
            <a:off x="10614774" y="2287431"/>
            <a:ext cx="349159" cy="349159"/>
          </a:xfrm>
          <a:prstGeom prst="rect">
            <a:avLst/>
          </a:prstGeom>
        </p:spPr>
      </p:pic>
      <p:pic>
        <p:nvPicPr>
          <p:cNvPr id="231" name="Graphic 230">
            <a:extLst>
              <a:ext uri="{FF2B5EF4-FFF2-40B4-BE49-F238E27FC236}">
                <a16:creationId xmlns:a16="http://schemas.microsoft.com/office/drawing/2014/main" id="{4936EC34-A9A7-FB6C-D832-C7D03ECFA350}"/>
              </a:ext>
            </a:extLst>
          </p:cNvPr>
          <p:cNvPicPr>
            <a:picLocks noChangeAspect="1"/>
          </p:cNvPicPr>
          <p:nvPr/>
        </p:nvPicPr>
        <p:blipFill>
          <a:blip r:embed="rId12" cstate="screen">
            <a:extLst>
              <a:ext uri="{28A0092B-C50C-407E-A947-70E740481C1C}">
                <a14:useLocalDpi xmlns:a14="http://schemas.microsoft.com/office/drawing/2010/main"/>
              </a:ext>
              <a:ext uri="{96DAC541-7B7A-43D3-8B79-37D633B846F1}">
                <asvg:svgBlip xmlns:asvg="http://schemas.microsoft.com/office/drawing/2016/SVG/main" r:embed="rId13"/>
              </a:ext>
            </a:extLst>
          </a:blip>
          <a:stretch>
            <a:fillRect/>
          </a:stretch>
        </p:blipFill>
        <p:spPr>
          <a:xfrm>
            <a:off x="7181387" y="4203518"/>
            <a:ext cx="349159" cy="349159"/>
          </a:xfrm>
          <a:prstGeom prst="rect">
            <a:avLst/>
          </a:prstGeom>
        </p:spPr>
      </p:pic>
      <p:pic>
        <p:nvPicPr>
          <p:cNvPr id="232" name="Graphic 231">
            <a:extLst>
              <a:ext uri="{FF2B5EF4-FFF2-40B4-BE49-F238E27FC236}">
                <a16:creationId xmlns:a16="http://schemas.microsoft.com/office/drawing/2014/main" id="{4CFEEBE1-0BFD-ABDB-95D7-6C60009132A4}"/>
              </a:ext>
            </a:extLst>
          </p:cNvPr>
          <p:cNvPicPr>
            <a:picLocks noChangeAspect="1"/>
          </p:cNvPicPr>
          <p:nvPr/>
        </p:nvPicPr>
        <p:blipFill>
          <a:blip r:embed="rId12" cstate="screen">
            <a:extLst>
              <a:ext uri="{28A0092B-C50C-407E-A947-70E740481C1C}">
                <a14:useLocalDpi xmlns:a14="http://schemas.microsoft.com/office/drawing/2010/main"/>
              </a:ext>
              <a:ext uri="{96DAC541-7B7A-43D3-8B79-37D633B846F1}">
                <asvg:svgBlip xmlns:asvg="http://schemas.microsoft.com/office/drawing/2016/SVG/main" r:embed="rId13"/>
              </a:ext>
            </a:extLst>
          </a:blip>
          <a:stretch>
            <a:fillRect/>
          </a:stretch>
        </p:blipFill>
        <p:spPr>
          <a:xfrm>
            <a:off x="7449102" y="4206858"/>
            <a:ext cx="349159" cy="349159"/>
          </a:xfrm>
          <a:prstGeom prst="rect">
            <a:avLst/>
          </a:prstGeom>
        </p:spPr>
      </p:pic>
      <p:pic>
        <p:nvPicPr>
          <p:cNvPr id="233" name="Graphic 232">
            <a:extLst>
              <a:ext uri="{FF2B5EF4-FFF2-40B4-BE49-F238E27FC236}">
                <a16:creationId xmlns:a16="http://schemas.microsoft.com/office/drawing/2014/main" id="{A9AE860B-DE89-7E10-C4CA-88DBA3CF22F0}"/>
              </a:ext>
            </a:extLst>
          </p:cNvPr>
          <p:cNvPicPr>
            <a:picLocks noChangeAspect="1"/>
          </p:cNvPicPr>
          <p:nvPr/>
        </p:nvPicPr>
        <p:blipFill>
          <a:blip r:embed="rId12" cstate="screen">
            <a:extLst>
              <a:ext uri="{28A0092B-C50C-407E-A947-70E740481C1C}">
                <a14:useLocalDpi xmlns:a14="http://schemas.microsoft.com/office/drawing/2010/main"/>
              </a:ext>
              <a:ext uri="{96DAC541-7B7A-43D3-8B79-37D633B846F1}">
                <asvg:svgBlip xmlns:asvg="http://schemas.microsoft.com/office/drawing/2016/SVG/main" r:embed="rId13"/>
              </a:ext>
            </a:extLst>
          </a:blip>
          <a:stretch>
            <a:fillRect/>
          </a:stretch>
        </p:blipFill>
        <p:spPr>
          <a:xfrm>
            <a:off x="10069721" y="4200605"/>
            <a:ext cx="349159" cy="349159"/>
          </a:xfrm>
          <a:prstGeom prst="rect">
            <a:avLst/>
          </a:prstGeom>
        </p:spPr>
      </p:pic>
      <p:pic>
        <p:nvPicPr>
          <p:cNvPr id="234" name="Graphic 233">
            <a:extLst>
              <a:ext uri="{FF2B5EF4-FFF2-40B4-BE49-F238E27FC236}">
                <a16:creationId xmlns:a16="http://schemas.microsoft.com/office/drawing/2014/main" id="{9CBCEE0F-1E4E-E07E-A598-8BD05B47FA98}"/>
              </a:ext>
            </a:extLst>
          </p:cNvPr>
          <p:cNvPicPr>
            <a:picLocks noChangeAspect="1"/>
          </p:cNvPicPr>
          <p:nvPr/>
        </p:nvPicPr>
        <p:blipFill>
          <a:blip r:embed="rId12" cstate="screen">
            <a:extLst>
              <a:ext uri="{28A0092B-C50C-407E-A947-70E740481C1C}">
                <a14:useLocalDpi xmlns:a14="http://schemas.microsoft.com/office/drawing/2010/main"/>
              </a:ext>
              <a:ext uri="{96DAC541-7B7A-43D3-8B79-37D633B846F1}">
                <asvg:svgBlip xmlns:asvg="http://schemas.microsoft.com/office/drawing/2016/SVG/main" r:embed="rId13"/>
              </a:ext>
            </a:extLst>
          </a:blip>
          <a:stretch>
            <a:fillRect/>
          </a:stretch>
        </p:blipFill>
        <p:spPr>
          <a:xfrm>
            <a:off x="10337436" y="4203945"/>
            <a:ext cx="349159" cy="349159"/>
          </a:xfrm>
          <a:prstGeom prst="rect">
            <a:avLst/>
          </a:prstGeom>
        </p:spPr>
      </p:pic>
      <p:cxnSp>
        <p:nvCxnSpPr>
          <p:cNvPr id="235" name="Straight Connector 234">
            <a:extLst>
              <a:ext uri="{FF2B5EF4-FFF2-40B4-BE49-F238E27FC236}">
                <a16:creationId xmlns:a16="http://schemas.microsoft.com/office/drawing/2014/main" id="{C76F85AA-1FA1-7A9A-83EC-71C564825E6C}"/>
              </a:ext>
            </a:extLst>
          </p:cNvPr>
          <p:cNvCxnSpPr/>
          <p:nvPr/>
        </p:nvCxnSpPr>
        <p:spPr>
          <a:xfrm>
            <a:off x="5817882" y="1608083"/>
            <a:ext cx="0" cy="3826844"/>
          </a:xfrm>
          <a:prstGeom prst="line">
            <a:avLst/>
          </a:prstGeom>
          <a:ln w="12700">
            <a:gradFill>
              <a:gsLst>
                <a:gs pos="0">
                  <a:schemeClr val="accent1">
                    <a:alpha val="0"/>
                  </a:schemeClr>
                </a:gs>
                <a:gs pos="62987">
                  <a:srgbClr val="E24307"/>
                </a:gs>
                <a:gs pos="35000">
                  <a:schemeClr val="accent1"/>
                </a:gs>
                <a:gs pos="100000">
                  <a:schemeClr val="accent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0011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4"/>
                                        </p:tgtEl>
                                        <p:attrNameLst>
                                          <p:attrName>style.visibility</p:attrName>
                                        </p:attrNameLst>
                                      </p:cBhvr>
                                      <p:to>
                                        <p:strVal val="visible"/>
                                      </p:to>
                                    </p:set>
                                    <p:animEffect transition="in" filter="fade">
                                      <p:cBhvr>
                                        <p:cTn id="7" dur="500"/>
                                        <p:tgtEl>
                                          <p:spTgt spid="94"/>
                                        </p:tgtEl>
                                      </p:cBhvr>
                                    </p:animEffect>
                                  </p:childTnLst>
                                </p:cTn>
                              </p:par>
                              <p:par>
                                <p:cTn id="8" presetID="10" presetClass="entr" presetSubtype="0" fill="hold" nodeType="withEffect">
                                  <p:stCondLst>
                                    <p:cond delay="0"/>
                                  </p:stCondLst>
                                  <p:childTnLst>
                                    <p:set>
                                      <p:cBhvr>
                                        <p:cTn id="9" dur="1" fill="hold">
                                          <p:stCondLst>
                                            <p:cond delay="0"/>
                                          </p:stCondLst>
                                        </p:cTn>
                                        <p:tgtEl>
                                          <p:spTgt spid="95"/>
                                        </p:tgtEl>
                                        <p:attrNameLst>
                                          <p:attrName>style.visibility</p:attrName>
                                        </p:attrNameLst>
                                      </p:cBhvr>
                                      <p:to>
                                        <p:strVal val="visible"/>
                                      </p:to>
                                    </p:set>
                                    <p:animEffect transition="in" filter="fade">
                                      <p:cBhvr>
                                        <p:cTn id="10" dur="500"/>
                                        <p:tgtEl>
                                          <p:spTgt spid="95"/>
                                        </p:tgtEl>
                                      </p:cBhvr>
                                    </p:animEffect>
                                  </p:childTnLst>
                                </p:cTn>
                              </p:par>
                              <p:par>
                                <p:cTn id="11" presetID="10" presetClass="entr" presetSubtype="0" fill="hold" nodeType="withEffect">
                                  <p:stCondLst>
                                    <p:cond delay="0"/>
                                  </p:stCondLst>
                                  <p:childTnLst>
                                    <p:set>
                                      <p:cBhvr>
                                        <p:cTn id="12" dur="1" fill="hold">
                                          <p:stCondLst>
                                            <p:cond delay="0"/>
                                          </p:stCondLst>
                                        </p:cTn>
                                        <p:tgtEl>
                                          <p:spTgt spid="227"/>
                                        </p:tgtEl>
                                        <p:attrNameLst>
                                          <p:attrName>style.visibility</p:attrName>
                                        </p:attrNameLst>
                                      </p:cBhvr>
                                      <p:to>
                                        <p:strVal val="visible"/>
                                      </p:to>
                                    </p:set>
                                    <p:animEffect transition="in" filter="fade">
                                      <p:cBhvr>
                                        <p:cTn id="13" dur="500"/>
                                        <p:tgtEl>
                                          <p:spTgt spid="227"/>
                                        </p:tgtEl>
                                      </p:cBhvr>
                                    </p:animEffect>
                                  </p:childTnLst>
                                </p:cTn>
                              </p:par>
                              <p:par>
                                <p:cTn id="14" presetID="10" presetClass="entr" presetSubtype="0" fill="hold" nodeType="withEffect">
                                  <p:stCondLst>
                                    <p:cond delay="0"/>
                                  </p:stCondLst>
                                  <p:childTnLst>
                                    <p:set>
                                      <p:cBhvr>
                                        <p:cTn id="15" dur="1" fill="hold">
                                          <p:stCondLst>
                                            <p:cond delay="0"/>
                                          </p:stCondLst>
                                        </p:cTn>
                                        <p:tgtEl>
                                          <p:spTgt spid="228"/>
                                        </p:tgtEl>
                                        <p:attrNameLst>
                                          <p:attrName>style.visibility</p:attrName>
                                        </p:attrNameLst>
                                      </p:cBhvr>
                                      <p:to>
                                        <p:strVal val="visible"/>
                                      </p:to>
                                    </p:set>
                                    <p:animEffect transition="in" filter="fade">
                                      <p:cBhvr>
                                        <p:cTn id="16" dur="500"/>
                                        <p:tgtEl>
                                          <p:spTgt spid="228"/>
                                        </p:tgtEl>
                                      </p:cBhvr>
                                    </p:animEffect>
                                  </p:childTnLst>
                                </p:cTn>
                              </p:par>
                              <p:par>
                                <p:cTn id="17" presetID="10" presetClass="entr" presetSubtype="0" fill="hold" nodeType="withEffect">
                                  <p:stCondLst>
                                    <p:cond delay="0"/>
                                  </p:stCondLst>
                                  <p:childTnLst>
                                    <p:set>
                                      <p:cBhvr>
                                        <p:cTn id="18" dur="1" fill="hold">
                                          <p:stCondLst>
                                            <p:cond delay="0"/>
                                          </p:stCondLst>
                                        </p:cTn>
                                        <p:tgtEl>
                                          <p:spTgt spid="229"/>
                                        </p:tgtEl>
                                        <p:attrNameLst>
                                          <p:attrName>style.visibility</p:attrName>
                                        </p:attrNameLst>
                                      </p:cBhvr>
                                      <p:to>
                                        <p:strVal val="visible"/>
                                      </p:to>
                                    </p:set>
                                    <p:animEffect transition="in" filter="fade">
                                      <p:cBhvr>
                                        <p:cTn id="19" dur="500"/>
                                        <p:tgtEl>
                                          <p:spTgt spid="229"/>
                                        </p:tgtEl>
                                      </p:cBhvr>
                                    </p:animEffect>
                                  </p:childTnLst>
                                </p:cTn>
                              </p:par>
                              <p:par>
                                <p:cTn id="20" presetID="10" presetClass="entr" presetSubtype="0" fill="hold" nodeType="withEffect">
                                  <p:stCondLst>
                                    <p:cond delay="0"/>
                                  </p:stCondLst>
                                  <p:childTnLst>
                                    <p:set>
                                      <p:cBhvr>
                                        <p:cTn id="21" dur="1" fill="hold">
                                          <p:stCondLst>
                                            <p:cond delay="0"/>
                                          </p:stCondLst>
                                        </p:cTn>
                                        <p:tgtEl>
                                          <p:spTgt spid="230"/>
                                        </p:tgtEl>
                                        <p:attrNameLst>
                                          <p:attrName>style.visibility</p:attrName>
                                        </p:attrNameLst>
                                      </p:cBhvr>
                                      <p:to>
                                        <p:strVal val="visible"/>
                                      </p:to>
                                    </p:set>
                                    <p:animEffect transition="in" filter="fade">
                                      <p:cBhvr>
                                        <p:cTn id="22" dur="500"/>
                                        <p:tgtEl>
                                          <p:spTgt spid="230"/>
                                        </p:tgtEl>
                                      </p:cBhvr>
                                    </p:animEffect>
                                  </p:childTnLst>
                                </p:cTn>
                              </p:par>
                              <p:par>
                                <p:cTn id="23" presetID="10" presetClass="entr" presetSubtype="0" fill="hold" nodeType="withEffect">
                                  <p:stCondLst>
                                    <p:cond delay="0"/>
                                  </p:stCondLst>
                                  <p:childTnLst>
                                    <p:set>
                                      <p:cBhvr>
                                        <p:cTn id="24" dur="1" fill="hold">
                                          <p:stCondLst>
                                            <p:cond delay="0"/>
                                          </p:stCondLst>
                                        </p:cTn>
                                        <p:tgtEl>
                                          <p:spTgt spid="231"/>
                                        </p:tgtEl>
                                        <p:attrNameLst>
                                          <p:attrName>style.visibility</p:attrName>
                                        </p:attrNameLst>
                                      </p:cBhvr>
                                      <p:to>
                                        <p:strVal val="visible"/>
                                      </p:to>
                                    </p:set>
                                    <p:animEffect transition="in" filter="fade">
                                      <p:cBhvr>
                                        <p:cTn id="25" dur="500"/>
                                        <p:tgtEl>
                                          <p:spTgt spid="231"/>
                                        </p:tgtEl>
                                      </p:cBhvr>
                                    </p:animEffect>
                                  </p:childTnLst>
                                </p:cTn>
                              </p:par>
                              <p:par>
                                <p:cTn id="26" presetID="10" presetClass="entr" presetSubtype="0" fill="hold" nodeType="withEffect">
                                  <p:stCondLst>
                                    <p:cond delay="0"/>
                                  </p:stCondLst>
                                  <p:childTnLst>
                                    <p:set>
                                      <p:cBhvr>
                                        <p:cTn id="27" dur="1" fill="hold">
                                          <p:stCondLst>
                                            <p:cond delay="0"/>
                                          </p:stCondLst>
                                        </p:cTn>
                                        <p:tgtEl>
                                          <p:spTgt spid="232"/>
                                        </p:tgtEl>
                                        <p:attrNameLst>
                                          <p:attrName>style.visibility</p:attrName>
                                        </p:attrNameLst>
                                      </p:cBhvr>
                                      <p:to>
                                        <p:strVal val="visible"/>
                                      </p:to>
                                    </p:set>
                                    <p:animEffect transition="in" filter="fade">
                                      <p:cBhvr>
                                        <p:cTn id="28" dur="500"/>
                                        <p:tgtEl>
                                          <p:spTgt spid="232"/>
                                        </p:tgtEl>
                                      </p:cBhvr>
                                    </p:animEffect>
                                  </p:childTnLst>
                                </p:cTn>
                              </p:par>
                              <p:par>
                                <p:cTn id="29" presetID="10" presetClass="entr" presetSubtype="0" fill="hold" nodeType="withEffect">
                                  <p:stCondLst>
                                    <p:cond delay="0"/>
                                  </p:stCondLst>
                                  <p:childTnLst>
                                    <p:set>
                                      <p:cBhvr>
                                        <p:cTn id="30" dur="1" fill="hold">
                                          <p:stCondLst>
                                            <p:cond delay="0"/>
                                          </p:stCondLst>
                                        </p:cTn>
                                        <p:tgtEl>
                                          <p:spTgt spid="233"/>
                                        </p:tgtEl>
                                        <p:attrNameLst>
                                          <p:attrName>style.visibility</p:attrName>
                                        </p:attrNameLst>
                                      </p:cBhvr>
                                      <p:to>
                                        <p:strVal val="visible"/>
                                      </p:to>
                                    </p:set>
                                    <p:animEffect transition="in" filter="fade">
                                      <p:cBhvr>
                                        <p:cTn id="31" dur="500"/>
                                        <p:tgtEl>
                                          <p:spTgt spid="233"/>
                                        </p:tgtEl>
                                      </p:cBhvr>
                                    </p:animEffect>
                                  </p:childTnLst>
                                </p:cTn>
                              </p:par>
                              <p:par>
                                <p:cTn id="32" presetID="10" presetClass="entr" presetSubtype="0" fill="hold" nodeType="withEffect">
                                  <p:stCondLst>
                                    <p:cond delay="0"/>
                                  </p:stCondLst>
                                  <p:childTnLst>
                                    <p:set>
                                      <p:cBhvr>
                                        <p:cTn id="33" dur="1" fill="hold">
                                          <p:stCondLst>
                                            <p:cond delay="0"/>
                                          </p:stCondLst>
                                        </p:cTn>
                                        <p:tgtEl>
                                          <p:spTgt spid="234"/>
                                        </p:tgtEl>
                                        <p:attrNameLst>
                                          <p:attrName>style.visibility</p:attrName>
                                        </p:attrNameLst>
                                      </p:cBhvr>
                                      <p:to>
                                        <p:strVal val="visible"/>
                                      </p:to>
                                    </p:set>
                                    <p:animEffect transition="in" filter="fade">
                                      <p:cBhvr>
                                        <p:cTn id="34" dur="500"/>
                                        <p:tgtEl>
                                          <p:spTgt spid="234"/>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48"/>
                                        </p:tgtEl>
                                        <p:attrNameLst>
                                          <p:attrName>style.visibility</p:attrName>
                                        </p:attrNameLst>
                                      </p:cBhvr>
                                      <p:to>
                                        <p:strVal val="visible"/>
                                      </p:to>
                                    </p:set>
                                    <p:animEffect transition="in" filter="fade">
                                      <p:cBhvr>
                                        <p:cTn id="37" dur="500"/>
                                        <p:tgtEl>
                                          <p:spTgt spid="48"/>
                                        </p:tgtEl>
                                      </p:cBhvr>
                                    </p:animEffect>
                                  </p:childTnLst>
                                </p:cTn>
                              </p:par>
                              <p:par>
                                <p:cTn id="38" presetID="10" presetClass="entr" presetSubtype="0" fill="hold" nodeType="withEffect">
                                  <p:stCondLst>
                                    <p:cond delay="0"/>
                                  </p:stCondLst>
                                  <p:childTnLst>
                                    <p:set>
                                      <p:cBhvr>
                                        <p:cTn id="39" dur="1" fill="hold">
                                          <p:stCondLst>
                                            <p:cond delay="0"/>
                                          </p:stCondLst>
                                        </p:cTn>
                                        <p:tgtEl>
                                          <p:spTgt spid="49"/>
                                        </p:tgtEl>
                                        <p:attrNameLst>
                                          <p:attrName>style.visibility</p:attrName>
                                        </p:attrNameLst>
                                      </p:cBhvr>
                                      <p:to>
                                        <p:strVal val="visible"/>
                                      </p:to>
                                    </p:set>
                                    <p:animEffect transition="in" filter="fade">
                                      <p:cBhvr>
                                        <p:cTn id="40" dur="500"/>
                                        <p:tgtEl>
                                          <p:spTgt spid="49"/>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50"/>
                                        </p:tgtEl>
                                        <p:attrNameLst>
                                          <p:attrName>style.visibility</p:attrName>
                                        </p:attrNameLst>
                                      </p:cBhvr>
                                      <p:to>
                                        <p:strVal val="visible"/>
                                      </p:to>
                                    </p:set>
                                    <p:animEffect transition="in" filter="fade">
                                      <p:cBhvr>
                                        <p:cTn id="43" dur="500"/>
                                        <p:tgtEl>
                                          <p:spTgt spid="50"/>
                                        </p:tgtEl>
                                      </p:cBhvr>
                                    </p:animEffect>
                                  </p:childTnLst>
                                </p:cTn>
                              </p:par>
                              <p:par>
                                <p:cTn id="44" presetID="10" presetClass="entr" presetSubtype="0" fill="hold" nodeType="withEffect">
                                  <p:stCondLst>
                                    <p:cond delay="0"/>
                                  </p:stCondLst>
                                  <p:childTnLst>
                                    <p:set>
                                      <p:cBhvr>
                                        <p:cTn id="45" dur="1" fill="hold">
                                          <p:stCondLst>
                                            <p:cond delay="0"/>
                                          </p:stCondLst>
                                        </p:cTn>
                                        <p:tgtEl>
                                          <p:spTgt spid="51"/>
                                        </p:tgtEl>
                                        <p:attrNameLst>
                                          <p:attrName>style.visibility</p:attrName>
                                        </p:attrNameLst>
                                      </p:cBhvr>
                                      <p:to>
                                        <p:strVal val="visible"/>
                                      </p:to>
                                    </p:set>
                                    <p:animEffect transition="in" filter="fade">
                                      <p:cBhvr>
                                        <p:cTn id="46" dur="500"/>
                                        <p:tgtEl>
                                          <p:spTgt spid="51"/>
                                        </p:tgtEl>
                                      </p:cBhvr>
                                    </p:animEffect>
                                  </p:childTnLst>
                                </p:cTn>
                              </p:par>
                              <p:par>
                                <p:cTn id="47" presetID="10" presetClass="entr" presetSubtype="0" fill="hold" nodeType="withEffect">
                                  <p:stCondLst>
                                    <p:cond delay="0"/>
                                  </p:stCondLst>
                                  <p:childTnLst>
                                    <p:set>
                                      <p:cBhvr>
                                        <p:cTn id="48" dur="1" fill="hold">
                                          <p:stCondLst>
                                            <p:cond delay="0"/>
                                          </p:stCondLst>
                                        </p:cTn>
                                        <p:tgtEl>
                                          <p:spTgt spid="52"/>
                                        </p:tgtEl>
                                        <p:attrNameLst>
                                          <p:attrName>style.visibility</p:attrName>
                                        </p:attrNameLst>
                                      </p:cBhvr>
                                      <p:to>
                                        <p:strVal val="visible"/>
                                      </p:to>
                                    </p:set>
                                    <p:animEffect transition="in" filter="fade">
                                      <p:cBhvr>
                                        <p:cTn id="49" dur="500"/>
                                        <p:tgtEl>
                                          <p:spTgt spid="52"/>
                                        </p:tgtEl>
                                      </p:cBhvr>
                                    </p:animEffect>
                                  </p:childTnLst>
                                </p:cTn>
                              </p:par>
                              <p:par>
                                <p:cTn id="50" presetID="10" presetClass="entr" presetSubtype="0" fill="hold" nodeType="withEffect">
                                  <p:stCondLst>
                                    <p:cond delay="0"/>
                                  </p:stCondLst>
                                  <p:childTnLst>
                                    <p:set>
                                      <p:cBhvr>
                                        <p:cTn id="51" dur="1" fill="hold">
                                          <p:stCondLst>
                                            <p:cond delay="0"/>
                                          </p:stCondLst>
                                        </p:cTn>
                                        <p:tgtEl>
                                          <p:spTgt spid="53"/>
                                        </p:tgtEl>
                                        <p:attrNameLst>
                                          <p:attrName>style.visibility</p:attrName>
                                        </p:attrNameLst>
                                      </p:cBhvr>
                                      <p:to>
                                        <p:strVal val="visible"/>
                                      </p:to>
                                    </p:set>
                                    <p:animEffect transition="in" filter="fade">
                                      <p:cBhvr>
                                        <p:cTn id="52" dur="500"/>
                                        <p:tgtEl>
                                          <p:spTgt spid="53"/>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54"/>
                                        </p:tgtEl>
                                        <p:attrNameLst>
                                          <p:attrName>style.visibility</p:attrName>
                                        </p:attrNameLst>
                                      </p:cBhvr>
                                      <p:to>
                                        <p:strVal val="visible"/>
                                      </p:to>
                                    </p:set>
                                    <p:animEffect transition="in" filter="fade">
                                      <p:cBhvr>
                                        <p:cTn id="55" dur="500"/>
                                        <p:tgtEl>
                                          <p:spTgt spid="54"/>
                                        </p:tgtEl>
                                      </p:cBhvr>
                                    </p:animEffect>
                                  </p:childTnLst>
                                </p:cTn>
                              </p:par>
                              <p:par>
                                <p:cTn id="56" presetID="10" presetClass="entr" presetSubtype="0" fill="hold" nodeType="withEffect">
                                  <p:stCondLst>
                                    <p:cond delay="0"/>
                                  </p:stCondLst>
                                  <p:childTnLst>
                                    <p:set>
                                      <p:cBhvr>
                                        <p:cTn id="57" dur="1" fill="hold">
                                          <p:stCondLst>
                                            <p:cond delay="0"/>
                                          </p:stCondLst>
                                        </p:cTn>
                                        <p:tgtEl>
                                          <p:spTgt spid="55"/>
                                        </p:tgtEl>
                                        <p:attrNameLst>
                                          <p:attrName>style.visibility</p:attrName>
                                        </p:attrNameLst>
                                      </p:cBhvr>
                                      <p:to>
                                        <p:strVal val="visible"/>
                                      </p:to>
                                    </p:set>
                                    <p:animEffect transition="in" filter="fade">
                                      <p:cBhvr>
                                        <p:cTn id="58" dur="500"/>
                                        <p:tgtEl>
                                          <p:spTgt spid="55"/>
                                        </p:tgtEl>
                                      </p:cBhvr>
                                    </p:animEffect>
                                  </p:childTnLst>
                                </p:cTn>
                              </p:par>
                              <p:par>
                                <p:cTn id="59" presetID="10" presetClass="entr" presetSubtype="0" fill="hold" nodeType="withEffect">
                                  <p:stCondLst>
                                    <p:cond delay="0"/>
                                  </p:stCondLst>
                                  <p:childTnLst>
                                    <p:set>
                                      <p:cBhvr>
                                        <p:cTn id="60" dur="1" fill="hold">
                                          <p:stCondLst>
                                            <p:cond delay="0"/>
                                          </p:stCondLst>
                                        </p:cTn>
                                        <p:tgtEl>
                                          <p:spTgt spid="56"/>
                                        </p:tgtEl>
                                        <p:attrNameLst>
                                          <p:attrName>style.visibility</p:attrName>
                                        </p:attrNameLst>
                                      </p:cBhvr>
                                      <p:to>
                                        <p:strVal val="visible"/>
                                      </p:to>
                                    </p:set>
                                    <p:animEffect transition="in" filter="fade">
                                      <p:cBhvr>
                                        <p:cTn id="61" dur="500"/>
                                        <p:tgtEl>
                                          <p:spTgt spid="56"/>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57"/>
                                        </p:tgtEl>
                                        <p:attrNameLst>
                                          <p:attrName>style.visibility</p:attrName>
                                        </p:attrNameLst>
                                      </p:cBhvr>
                                      <p:to>
                                        <p:strVal val="visible"/>
                                      </p:to>
                                    </p:set>
                                    <p:animEffect transition="in" filter="fade">
                                      <p:cBhvr>
                                        <p:cTn id="64" dur="500"/>
                                        <p:tgtEl>
                                          <p:spTgt spid="57"/>
                                        </p:tgtEl>
                                      </p:cBhvr>
                                    </p:animEffect>
                                  </p:childTnLst>
                                </p:cTn>
                              </p:par>
                              <p:par>
                                <p:cTn id="65" presetID="10" presetClass="entr" presetSubtype="0" fill="hold" nodeType="withEffect">
                                  <p:stCondLst>
                                    <p:cond delay="0"/>
                                  </p:stCondLst>
                                  <p:childTnLst>
                                    <p:set>
                                      <p:cBhvr>
                                        <p:cTn id="66" dur="1" fill="hold">
                                          <p:stCondLst>
                                            <p:cond delay="0"/>
                                          </p:stCondLst>
                                        </p:cTn>
                                        <p:tgtEl>
                                          <p:spTgt spid="58"/>
                                        </p:tgtEl>
                                        <p:attrNameLst>
                                          <p:attrName>style.visibility</p:attrName>
                                        </p:attrNameLst>
                                      </p:cBhvr>
                                      <p:to>
                                        <p:strVal val="visible"/>
                                      </p:to>
                                    </p:set>
                                    <p:animEffect transition="in" filter="fade">
                                      <p:cBhvr>
                                        <p:cTn id="67" dur="500"/>
                                        <p:tgtEl>
                                          <p:spTgt spid="58"/>
                                        </p:tgtEl>
                                      </p:cBhvr>
                                    </p:animEffect>
                                  </p:childTnLst>
                                </p:cTn>
                              </p:par>
                              <p:par>
                                <p:cTn id="68" presetID="10" presetClass="entr" presetSubtype="0" fill="hold" nodeType="withEffect">
                                  <p:stCondLst>
                                    <p:cond delay="0"/>
                                  </p:stCondLst>
                                  <p:childTnLst>
                                    <p:set>
                                      <p:cBhvr>
                                        <p:cTn id="69" dur="1" fill="hold">
                                          <p:stCondLst>
                                            <p:cond delay="0"/>
                                          </p:stCondLst>
                                        </p:cTn>
                                        <p:tgtEl>
                                          <p:spTgt spid="59"/>
                                        </p:tgtEl>
                                        <p:attrNameLst>
                                          <p:attrName>style.visibility</p:attrName>
                                        </p:attrNameLst>
                                      </p:cBhvr>
                                      <p:to>
                                        <p:strVal val="visible"/>
                                      </p:to>
                                    </p:set>
                                    <p:animEffect transition="in" filter="fade">
                                      <p:cBhvr>
                                        <p:cTn id="70" dur="500"/>
                                        <p:tgtEl>
                                          <p:spTgt spid="59"/>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60"/>
                                        </p:tgtEl>
                                        <p:attrNameLst>
                                          <p:attrName>style.visibility</p:attrName>
                                        </p:attrNameLst>
                                      </p:cBhvr>
                                      <p:to>
                                        <p:strVal val="visible"/>
                                      </p:to>
                                    </p:set>
                                    <p:animEffect transition="in" filter="fade">
                                      <p:cBhvr>
                                        <p:cTn id="73" dur="500"/>
                                        <p:tgtEl>
                                          <p:spTgt spid="60"/>
                                        </p:tgtEl>
                                      </p:cBhvr>
                                    </p:animEffect>
                                  </p:childTnLst>
                                </p:cTn>
                              </p:par>
                              <p:par>
                                <p:cTn id="74" presetID="10" presetClass="entr" presetSubtype="0" fill="hold" nodeType="withEffect">
                                  <p:stCondLst>
                                    <p:cond delay="0"/>
                                  </p:stCondLst>
                                  <p:childTnLst>
                                    <p:set>
                                      <p:cBhvr>
                                        <p:cTn id="75" dur="1" fill="hold">
                                          <p:stCondLst>
                                            <p:cond delay="0"/>
                                          </p:stCondLst>
                                        </p:cTn>
                                        <p:tgtEl>
                                          <p:spTgt spid="61"/>
                                        </p:tgtEl>
                                        <p:attrNameLst>
                                          <p:attrName>style.visibility</p:attrName>
                                        </p:attrNameLst>
                                      </p:cBhvr>
                                      <p:to>
                                        <p:strVal val="visible"/>
                                      </p:to>
                                    </p:set>
                                    <p:animEffect transition="in" filter="fade">
                                      <p:cBhvr>
                                        <p:cTn id="76" dur="500"/>
                                        <p:tgtEl>
                                          <p:spTgt spid="61"/>
                                        </p:tgtEl>
                                      </p:cBhvr>
                                    </p:animEffect>
                                  </p:childTnLst>
                                </p:cTn>
                              </p:par>
                              <p:par>
                                <p:cTn id="77" presetID="10" presetClass="entr" presetSubtype="0" fill="hold" nodeType="withEffect">
                                  <p:stCondLst>
                                    <p:cond delay="0"/>
                                  </p:stCondLst>
                                  <p:childTnLst>
                                    <p:set>
                                      <p:cBhvr>
                                        <p:cTn id="78" dur="1" fill="hold">
                                          <p:stCondLst>
                                            <p:cond delay="0"/>
                                          </p:stCondLst>
                                        </p:cTn>
                                        <p:tgtEl>
                                          <p:spTgt spid="62"/>
                                        </p:tgtEl>
                                        <p:attrNameLst>
                                          <p:attrName>style.visibility</p:attrName>
                                        </p:attrNameLst>
                                      </p:cBhvr>
                                      <p:to>
                                        <p:strVal val="visible"/>
                                      </p:to>
                                    </p:set>
                                    <p:animEffect transition="in" filter="fade">
                                      <p:cBhvr>
                                        <p:cTn id="79" dur="500"/>
                                        <p:tgtEl>
                                          <p:spTgt spid="62"/>
                                        </p:tgtEl>
                                      </p:cBhvr>
                                    </p:animEffect>
                                  </p:childTnLst>
                                </p:cTn>
                              </p:par>
                              <p:par>
                                <p:cTn id="80" presetID="10" presetClass="entr" presetSubtype="0" fill="hold" nodeType="withEffect">
                                  <p:stCondLst>
                                    <p:cond delay="0"/>
                                  </p:stCondLst>
                                  <p:childTnLst>
                                    <p:set>
                                      <p:cBhvr>
                                        <p:cTn id="81" dur="1" fill="hold">
                                          <p:stCondLst>
                                            <p:cond delay="0"/>
                                          </p:stCondLst>
                                        </p:cTn>
                                        <p:tgtEl>
                                          <p:spTgt spid="63"/>
                                        </p:tgtEl>
                                        <p:attrNameLst>
                                          <p:attrName>style.visibility</p:attrName>
                                        </p:attrNameLst>
                                      </p:cBhvr>
                                      <p:to>
                                        <p:strVal val="visible"/>
                                      </p:to>
                                    </p:set>
                                    <p:animEffect transition="in" filter="fade">
                                      <p:cBhvr>
                                        <p:cTn id="82" dur="500"/>
                                        <p:tgtEl>
                                          <p:spTgt spid="63"/>
                                        </p:tgtEl>
                                      </p:cBhvr>
                                    </p:animEffect>
                                  </p:childTnLst>
                                </p:cTn>
                              </p:par>
                              <p:par>
                                <p:cTn id="83" presetID="10" presetClass="entr" presetSubtype="0" fill="hold" nodeType="withEffect">
                                  <p:stCondLst>
                                    <p:cond delay="0"/>
                                  </p:stCondLst>
                                  <p:childTnLst>
                                    <p:set>
                                      <p:cBhvr>
                                        <p:cTn id="84" dur="1" fill="hold">
                                          <p:stCondLst>
                                            <p:cond delay="0"/>
                                          </p:stCondLst>
                                        </p:cTn>
                                        <p:tgtEl>
                                          <p:spTgt spid="64"/>
                                        </p:tgtEl>
                                        <p:attrNameLst>
                                          <p:attrName>style.visibility</p:attrName>
                                        </p:attrNameLst>
                                      </p:cBhvr>
                                      <p:to>
                                        <p:strVal val="visible"/>
                                      </p:to>
                                    </p:set>
                                    <p:animEffect transition="in" filter="fade">
                                      <p:cBhvr>
                                        <p:cTn id="85" dur="500"/>
                                        <p:tgtEl>
                                          <p:spTgt spid="64"/>
                                        </p:tgtEl>
                                      </p:cBhvr>
                                    </p:animEffect>
                                  </p:childTnLst>
                                </p:cTn>
                              </p:par>
                              <p:par>
                                <p:cTn id="86" presetID="10" presetClass="entr" presetSubtype="0" fill="hold" nodeType="withEffect">
                                  <p:stCondLst>
                                    <p:cond delay="0"/>
                                  </p:stCondLst>
                                  <p:childTnLst>
                                    <p:set>
                                      <p:cBhvr>
                                        <p:cTn id="87" dur="1" fill="hold">
                                          <p:stCondLst>
                                            <p:cond delay="0"/>
                                          </p:stCondLst>
                                        </p:cTn>
                                        <p:tgtEl>
                                          <p:spTgt spid="65"/>
                                        </p:tgtEl>
                                        <p:attrNameLst>
                                          <p:attrName>style.visibility</p:attrName>
                                        </p:attrNameLst>
                                      </p:cBhvr>
                                      <p:to>
                                        <p:strVal val="visible"/>
                                      </p:to>
                                    </p:set>
                                    <p:animEffect transition="in" filter="fade">
                                      <p:cBhvr>
                                        <p:cTn id="88" dur="500"/>
                                        <p:tgtEl>
                                          <p:spTgt spid="65"/>
                                        </p:tgtEl>
                                      </p:cBhvr>
                                    </p:animEffect>
                                  </p:childTnLst>
                                </p:cTn>
                              </p:par>
                              <p:par>
                                <p:cTn id="89" presetID="10" presetClass="entr" presetSubtype="0" fill="hold" nodeType="withEffect">
                                  <p:stCondLst>
                                    <p:cond delay="0"/>
                                  </p:stCondLst>
                                  <p:childTnLst>
                                    <p:set>
                                      <p:cBhvr>
                                        <p:cTn id="90" dur="1" fill="hold">
                                          <p:stCondLst>
                                            <p:cond delay="0"/>
                                          </p:stCondLst>
                                        </p:cTn>
                                        <p:tgtEl>
                                          <p:spTgt spid="66"/>
                                        </p:tgtEl>
                                        <p:attrNameLst>
                                          <p:attrName>style.visibility</p:attrName>
                                        </p:attrNameLst>
                                      </p:cBhvr>
                                      <p:to>
                                        <p:strVal val="visible"/>
                                      </p:to>
                                    </p:set>
                                    <p:animEffect transition="in" filter="fade">
                                      <p:cBhvr>
                                        <p:cTn id="91" dur="500"/>
                                        <p:tgtEl>
                                          <p:spTgt spid="66"/>
                                        </p:tgtEl>
                                      </p:cBhvr>
                                    </p:animEffect>
                                  </p:childTnLst>
                                </p:cTn>
                              </p:par>
                              <p:par>
                                <p:cTn id="92" presetID="10" presetClass="entr" presetSubtype="0" fill="hold" nodeType="withEffect">
                                  <p:stCondLst>
                                    <p:cond delay="0"/>
                                  </p:stCondLst>
                                  <p:childTnLst>
                                    <p:set>
                                      <p:cBhvr>
                                        <p:cTn id="93" dur="1" fill="hold">
                                          <p:stCondLst>
                                            <p:cond delay="0"/>
                                          </p:stCondLst>
                                        </p:cTn>
                                        <p:tgtEl>
                                          <p:spTgt spid="67"/>
                                        </p:tgtEl>
                                        <p:attrNameLst>
                                          <p:attrName>style.visibility</p:attrName>
                                        </p:attrNameLst>
                                      </p:cBhvr>
                                      <p:to>
                                        <p:strVal val="visible"/>
                                      </p:to>
                                    </p:set>
                                    <p:animEffect transition="in" filter="fade">
                                      <p:cBhvr>
                                        <p:cTn id="94" dur="500"/>
                                        <p:tgtEl>
                                          <p:spTgt spid="67"/>
                                        </p:tgtEl>
                                      </p:cBhvr>
                                    </p:animEffect>
                                  </p:childTnLst>
                                </p:cTn>
                              </p:par>
                              <p:par>
                                <p:cTn id="95" presetID="10" presetClass="entr" presetSubtype="0" fill="hold" nodeType="withEffect">
                                  <p:stCondLst>
                                    <p:cond delay="0"/>
                                  </p:stCondLst>
                                  <p:childTnLst>
                                    <p:set>
                                      <p:cBhvr>
                                        <p:cTn id="96" dur="1" fill="hold">
                                          <p:stCondLst>
                                            <p:cond delay="0"/>
                                          </p:stCondLst>
                                        </p:cTn>
                                        <p:tgtEl>
                                          <p:spTgt spid="68"/>
                                        </p:tgtEl>
                                        <p:attrNameLst>
                                          <p:attrName>style.visibility</p:attrName>
                                        </p:attrNameLst>
                                      </p:cBhvr>
                                      <p:to>
                                        <p:strVal val="visible"/>
                                      </p:to>
                                    </p:set>
                                    <p:animEffect transition="in" filter="fade">
                                      <p:cBhvr>
                                        <p:cTn id="97" dur="500"/>
                                        <p:tgtEl>
                                          <p:spTgt spid="68"/>
                                        </p:tgtEl>
                                      </p:cBhvr>
                                    </p:animEffect>
                                  </p:childTnLst>
                                </p:cTn>
                              </p:par>
                              <p:par>
                                <p:cTn id="98" presetID="10" presetClass="entr" presetSubtype="0" fill="hold" nodeType="withEffect">
                                  <p:stCondLst>
                                    <p:cond delay="0"/>
                                  </p:stCondLst>
                                  <p:childTnLst>
                                    <p:set>
                                      <p:cBhvr>
                                        <p:cTn id="99" dur="1" fill="hold">
                                          <p:stCondLst>
                                            <p:cond delay="0"/>
                                          </p:stCondLst>
                                        </p:cTn>
                                        <p:tgtEl>
                                          <p:spTgt spid="69"/>
                                        </p:tgtEl>
                                        <p:attrNameLst>
                                          <p:attrName>style.visibility</p:attrName>
                                        </p:attrNameLst>
                                      </p:cBhvr>
                                      <p:to>
                                        <p:strVal val="visible"/>
                                      </p:to>
                                    </p:set>
                                    <p:animEffect transition="in" filter="fade">
                                      <p:cBhvr>
                                        <p:cTn id="100" dur="500"/>
                                        <p:tgtEl>
                                          <p:spTgt spid="69"/>
                                        </p:tgtEl>
                                      </p:cBhvr>
                                    </p:animEffect>
                                  </p:childTnLst>
                                </p:cTn>
                              </p:par>
                              <p:par>
                                <p:cTn id="101" presetID="10" presetClass="entr" presetSubtype="0" fill="hold" nodeType="withEffect">
                                  <p:stCondLst>
                                    <p:cond delay="0"/>
                                  </p:stCondLst>
                                  <p:childTnLst>
                                    <p:set>
                                      <p:cBhvr>
                                        <p:cTn id="102" dur="1" fill="hold">
                                          <p:stCondLst>
                                            <p:cond delay="0"/>
                                          </p:stCondLst>
                                        </p:cTn>
                                        <p:tgtEl>
                                          <p:spTgt spid="70"/>
                                        </p:tgtEl>
                                        <p:attrNameLst>
                                          <p:attrName>style.visibility</p:attrName>
                                        </p:attrNameLst>
                                      </p:cBhvr>
                                      <p:to>
                                        <p:strVal val="visible"/>
                                      </p:to>
                                    </p:set>
                                    <p:animEffect transition="in" filter="fade">
                                      <p:cBhvr>
                                        <p:cTn id="103" dur="500"/>
                                        <p:tgtEl>
                                          <p:spTgt spid="70"/>
                                        </p:tgtEl>
                                      </p:cBhvr>
                                    </p:animEffect>
                                  </p:childTnLst>
                                </p:cTn>
                              </p:par>
                              <p:par>
                                <p:cTn id="104" presetID="10" presetClass="entr" presetSubtype="0" fill="hold" nodeType="withEffect">
                                  <p:stCondLst>
                                    <p:cond delay="0"/>
                                  </p:stCondLst>
                                  <p:childTnLst>
                                    <p:set>
                                      <p:cBhvr>
                                        <p:cTn id="105" dur="1" fill="hold">
                                          <p:stCondLst>
                                            <p:cond delay="0"/>
                                          </p:stCondLst>
                                        </p:cTn>
                                        <p:tgtEl>
                                          <p:spTgt spid="71"/>
                                        </p:tgtEl>
                                        <p:attrNameLst>
                                          <p:attrName>style.visibility</p:attrName>
                                        </p:attrNameLst>
                                      </p:cBhvr>
                                      <p:to>
                                        <p:strVal val="visible"/>
                                      </p:to>
                                    </p:set>
                                    <p:animEffect transition="in" filter="fade">
                                      <p:cBhvr>
                                        <p:cTn id="106" dur="500"/>
                                        <p:tgtEl>
                                          <p:spTgt spid="71"/>
                                        </p:tgtEl>
                                      </p:cBhvr>
                                    </p:animEffect>
                                  </p:childTnLst>
                                </p:cTn>
                              </p:par>
                              <p:par>
                                <p:cTn id="107" presetID="10" presetClass="entr" presetSubtype="0" fill="hold" nodeType="withEffect">
                                  <p:stCondLst>
                                    <p:cond delay="0"/>
                                  </p:stCondLst>
                                  <p:childTnLst>
                                    <p:set>
                                      <p:cBhvr>
                                        <p:cTn id="108" dur="1" fill="hold">
                                          <p:stCondLst>
                                            <p:cond delay="0"/>
                                          </p:stCondLst>
                                        </p:cTn>
                                        <p:tgtEl>
                                          <p:spTgt spid="72"/>
                                        </p:tgtEl>
                                        <p:attrNameLst>
                                          <p:attrName>style.visibility</p:attrName>
                                        </p:attrNameLst>
                                      </p:cBhvr>
                                      <p:to>
                                        <p:strVal val="visible"/>
                                      </p:to>
                                    </p:set>
                                    <p:animEffect transition="in" filter="fade">
                                      <p:cBhvr>
                                        <p:cTn id="109" dur="500"/>
                                        <p:tgtEl>
                                          <p:spTgt spid="72"/>
                                        </p:tgtEl>
                                      </p:cBhvr>
                                    </p:animEffect>
                                  </p:childTnLst>
                                </p:cTn>
                              </p:par>
                              <p:par>
                                <p:cTn id="110" presetID="10" presetClass="entr" presetSubtype="0" fill="hold" nodeType="withEffect">
                                  <p:stCondLst>
                                    <p:cond delay="0"/>
                                  </p:stCondLst>
                                  <p:childTnLst>
                                    <p:set>
                                      <p:cBhvr>
                                        <p:cTn id="111" dur="1" fill="hold">
                                          <p:stCondLst>
                                            <p:cond delay="0"/>
                                          </p:stCondLst>
                                        </p:cTn>
                                        <p:tgtEl>
                                          <p:spTgt spid="73"/>
                                        </p:tgtEl>
                                        <p:attrNameLst>
                                          <p:attrName>style.visibility</p:attrName>
                                        </p:attrNameLst>
                                      </p:cBhvr>
                                      <p:to>
                                        <p:strVal val="visible"/>
                                      </p:to>
                                    </p:set>
                                    <p:animEffect transition="in" filter="fade">
                                      <p:cBhvr>
                                        <p:cTn id="112" dur="500"/>
                                        <p:tgtEl>
                                          <p:spTgt spid="73"/>
                                        </p:tgtEl>
                                      </p:cBhvr>
                                    </p:animEffect>
                                  </p:childTnLst>
                                </p:cTn>
                              </p:par>
                              <p:par>
                                <p:cTn id="113" presetID="10" presetClass="entr" presetSubtype="0" fill="hold" nodeType="withEffect">
                                  <p:stCondLst>
                                    <p:cond delay="0"/>
                                  </p:stCondLst>
                                  <p:childTnLst>
                                    <p:set>
                                      <p:cBhvr>
                                        <p:cTn id="114" dur="1" fill="hold">
                                          <p:stCondLst>
                                            <p:cond delay="0"/>
                                          </p:stCondLst>
                                        </p:cTn>
                                        <p:tgtEl>
                                          <p:spTgt spid="74"/>
                                        </p:tgtEl>
                                        <p:attrNameLst>
                                          <p:attrName>style.visibility</p:attrName>
                                        </p:attrNameLst>
                                      </p:cBhvr>
                                      <p:to>
                                        <p:strVal val="visible"/>
                                      </p:to>
                                    </p:set>
                                    <p:animEffect transition="in" filter="fade">
                                      <p:cBhvr>
                                        <p:cTn id="115" dur="500"/>
                                        <p:tgtEl>
                                          <p:spTgt spid="74"/>
                                        </p:tgtEl>
                                      </p:cBhvr>
                                    </p:animEffect>
                                  </p:childTnLst>
                                </p:cTn>
                              </p:par>
                              <p:par>
                                <p:cTn id="116" presetID="10" presetClass="entr" presetSubtype="0" fill="hold" nodeType="withEffect">
                                  <p:stCondLst>
                                    <p:cond delay="0"/>
                                  </p:stCondLst>
                                  <p:childTnLst>
                                    <p:set>
                                      <p:cBhvr>
                                        <p:cTn id="117" dur="1" fill="hold">
                                          <p:stCondLst>
                                            <p:cond delay="0"/>
                                          </p:stCondLst>
                                        </p:cTn>
                                        <p:tgtEl>
                                          <p:spTgt spid="75"/>
                                        </p:tgtEl>
                                        <p:attrNameLst>
                                          <p:attrName>style.visibility</p:attrName>
                                        </p:attrNameLst>
                                      </p:cBhvr>
                                      <p:to>
                                        <p:strVal val="visible"/>
                                      </p:to>
                                    </p:set>
                                    <p:animEffect transition="in" filter="fade">
                                      <p:cBhvr>
                                        <p:cTn id="118" dur="500"/>
                                        <p:tgtEl>
                                          <p:spTgt spid="75"/>
                                        </p:tgtEl>
                                      </p:cBhvr>
                                    </p:animEffect>
                                  </p:childTnLst>
                                </p:cTn>
                              </p:par>
                              <p:par>
                                <p:cTn id="119" presetID="10" presetClass="entr" presetSubtype="0" fill="hold" nodeType="withEffect">
                                  <p:stCondLst>
                                    <p:cond delay="0"/>
                                  </p:stCondLst>
                                  <p:childTnLst>
                                    <p:set>
                                      <p:cBhvr>
                                        <p:cTn id="120" dur="1" fill="hold">
                                          <p:stCondLst>
                                            <p:cond delay="0"/>
                                          </p:stCondLst>
                                        </p:cTn>
                                        <p:tgtEl>
                                          <p:spTgt spid="76"/>
                                        </p:tgtEl>
                                        <p:attrNameLst>
                                          <p:attrName>style.visibility</p:attrName>
                                        </p:attrNameLst>
                                      </p:cBhvr>
                                      <p:to>
                                        <p:strVal val="visible"/>
                                      </p:to>
                                    </p:set>
                                    <p:animEffect transition="in" filter="fade">
                                      <p:cBhvr>
                                        <p:cTn id="121" dur="500"/>
                                        <p:tgtEl>
                                          <p:spTgt spid="76"/>
                                        </p:tgtEl>
                                      </p:cBhvr>
                                    </p:animEffect>
                                  </p:childTnLst>
                                </p:cTn>
                              </p:par>
                              <p:par>
                                <p:cTn id="122" presetID="10" presetClass="entr" presetSubtype="0" fill="hold" nodeType="withEffect">
                                  <p:stCondLst>
                                    <p:cond delay="0"/>
                                  </p:stCondLst>
                                  <p:childTnLst>
                                    <p:set>
                                      <p:cBhvr>
                                        <p:cTn id="123" dur="1" fill="hold">
                                          <p:stCondLst>
                                            <p:cond delay="0"/>
                                          </p:stCondLst>
                                        </p:cTn>
                                        <p:tgtEl>
                                          <p:spTgt spid="77"/>
                                        </p:tgtEl>
                                        <p:attrNameLst>
                                          <p:attrName>style.visibility</p:attrName>
                                        </p:attrNameLst>
                                      </p:cBhvr>
                                      <p:to>
                                        <p:strVal val="visible"/>
                                      </p:to>
                                    </p:set>
                                    <p:animEffect transition="in" filter="fade">
                                      <p:cBhvr>
                                        <p:cTn id="124" dur="500"/>
                                        <p:tgtEl>
                                          <p:spTgt spid="77"/>
                                        </p:tgtEl>
                                      </p:cBhvr>
                                    </p:animEffect>
                                  </p:childTnLst>
                                </p:cTn>
                              </p:par>
                              <p:par>
                                <p:cTn id="125" presetID="10" presetClass="entr" presetSubtype="0" fill="hold" grpId="0" nodeType="withEffect">
                                  <p:stCondLst>
                                    <p:cond delay="0"/>
                                  </p:stCondLst>
                                  <p:childTnLst>
                                    <p:set>
                                      <p:cBhvr>
                                        <p:cTn id="126" dur="1" fill="hold">
                                          <p:stCondLst>
                                            <p:cond delay="0"/>
                                          </p:stCondLst>
                                        </p:cTn>
                                        <p:tgtEl>
                                          <p:spTgt spid="78"/>
                                        </p:tgtEl>
                                        <p:attrNameLst>
                                          <p:attrName>style.visibility</p:attrName>
                                        </p:attrNameLst>
                                      </p:cBhvr>
                                      <p:to>
                                        <p:strVal val="visible"/>
                                      </p:to>
                                    </p:set>
                                    <p:animEffect transition="in" filter="fade">
                                      <p:cBhvr>
                                        <p:cTn id="127" dur="500"/>
                                        <p:tgtEl>
                                          <p:spTgt spid="78"/>
                                        </p:tgtEl>
                                      </p:cBhvr>
                                    </p:animEffect>
                                  </p:childTnLst>
                                </p:cTn>
                              </p:par>
                              <p:par>
                                <p:cTn id="128" presetID="10" presetClass="entr" presetSubtype="0" fill="hold" grpId="0" nodeType="withEffect">
                                  <p:stCondLst>
                                    <p:cond delay="0"/>
                                  </p:stCondLst>
                                  <p:childTnLst>
                                    <p:set>
                                      <p:cBhvr>
                                        <p:cTn id="129" dur="1" fill="hold">
                                          <p:stCondLst>
                                            <p:cond delay="0"/>
                                          </p:stCondLst>
                                        </p:cTn>
                                        <p:tgtEl>
                                          <p:spTgt spid="79"/>
                                        </p:tgtEl>
                                        <p:attrNameLst>
                                          <p:attrName>style.visibility</p:attrName>
                                        </p:attrNameLst>
                                      </p:cBhvr>
                                      <p:to>
                                        <p:strVal val="visible"/>
                                      </p:to>
                                    </p:set>
                                    <p:animEffect transition="in" filter="fade">
                                      <p:cBhvr>
                                        <p:cTn id="130" dur="500"/>
                                        <p:tgtEl>
                                          <p:spTgt spid="79"/>
                                        </p:tgtEl>
                                      </p:cBhvr>
                                    </p:animEffect>
                                  </p:childTnLst>
                                </p:cTn>
                              </p:par>
                              <p:par>
                                <p:cTn id="131" presetID="10" presetClass="entr" presetSubtype="0" fill="hold" grpId="0" nodeType="withEffect">
                                  <p:stCondLst>
                                    <p:cond delay="0"/>
                                  </p:stCondLst>
                                  <p:childTnLst>
                                    <p:set>
                                      <p:cBhvr>
                                        <p:cTn id="132" dur="1" fill="hold">
                                          <p:stCondLst>
                                            <p:cond delay="0"/>
                                          </p:stCondLst>
                                        </p:cTn>
                                        <p:tgtEl>
                                          <p:spTgt spid="80"/>
                                        </p:tgtEl>
                                        <p:attrNameLst>
                                          <p:attrName>style.visibility</p:attrName>
                                        </p:attrNameLst>
                                      </p:cBhvr>
                                      <p:to>
                                        <p:strVal val="visible"/>
                                      </p:to>
                                    </p:set>
                                    <p:animEffect transition="in" filter="fade">
                                      <p:cBhvr>
                                        <p:cTn id="133" dur="500"/>
                                        <p:tgtEl>
                                          <p:spTgt spid="80"/>
                                        </p:tgtEl>
                                      </p:cBhvr>
                                    </p:animEffect>
                                  </p:childTnLst>
                                </p:cTn>
                              </p:par>
                              <p:par>
                                <p:cTn id="134" presetID="10" presetClass="entr" presetSubtype="0" fill="hold" nodeType="withEffect">
                                  <p:stCondLst>
                                    <p:cond delay="0"/>
                                  </p:stCondLst>
                                  <p:childTnLst>
                                    <p:set>
                                      <p:cBhvr>
                                        <p:cTn id="135" dur="1" fill="hold">
                                          <p:stCondLst>
                                            <p:cond delay="0"/>
                                          </p:stCondLst>
                                        </p:cTn>
                                        <p:tgtEl>
                                          <p:spTgt spid="81"/>
                                        </p:tgtEl>
                                        <p:attrNameLst>
                                          <p:attrName>style.visibility</p:attrName>
                                        </p:attrNameLst>
                                      </p:cBhvr>
                                      <p:to>
                                        <p:strVal val="visible"/>
                                      </p:to>
                                    </p:set>
                                    <p:animEffect transition="in" filter="fade">
                                      <p:cBhvr>
                                        <p:cTn id="136" dur="500"/>
                                        <p:tgtEl>
                                          <p:spTgt spid="81"/>
                                        </p:tgtEl>
                                      </p:cBhvr>
                                    </p:animEffect>
                                  </p:childTnLst>
                                </p:cTn>
                              </p:par>
                              <p:par>
                                <p:cTn id="137" presetID="10" presetClass="entr" presetSubtype="0" fill="hold" nodeType="withEffect">
                                  <p:stCondLst>
                                    <p:cond delay="0"/>
                                  </p:stCondLst>
                                  <p:childTnLst>
                                    <p:set>
                                      <p:cBhvr>
                                        <p:cTn id="138" dur="1" fill="hold">
                                          <p:stCondLst>
                                            <p:cond delay="0"/>
                                          </p:stCondLst>
                                        </p:cTn>
                                        <p:tgtEl>
                                          <p:spTgt spid="82"/>
                                        </p:tgtEl>
                                        <p:attrNameLst>
                                          <p:attrName>style.visibility</p:attrName>
                                        </p:attrNameLst>
                                      </p:cBhvr>
                                      <p:to>
                                        <p:strVal val="visible"/>
                                      </p:to>
                                    </p:set>
                                    <p:animEffect transition="in" filter="fade">
                                      <p:cBhvr>
                                        <p:cTn id="139" dur="500"/>
                                        <p:tgtEl>
                                          <p:spTgt spid="82"/>
                                        </p:tgtEl>
                                      </p:cBhvr>
                                    </p:animEffect>
                                  </p:childTnLst>
                                </p:cTn>
                              </p:par>
                              <p:par>
                                <p:cTn id="140" presetID="10" presetClass="entr" presetSubtype="0" fill="hold" grpId="0" nodeType="withEffect">
                                  <p:stCondLst>
                                    <p:cond delay="0"/>
                                  </p:stCondLst>
                                  <p:childTnLst>
                                    <p:set>
                                      <p:cBhvr>
                                        <p:cTn id="141" dur="1" fill="hold">
                                          <p:stCondLst>
                                            <p:cond delay="0"/>
                                          </p:stCondLst>
                                        </p:cTn>
                                        <p:tgtEl>
                                          <p:spTgt spid="86"/>
                                        </p:tgtEl>
                                        <p:attrNameLst>
                                          <p:attrName>style.visibility</p:attrName>
                                        </p:attrNameLst>
                                      </p:cBhvr>
                                      <p:to>
                                        <p:strVal val="visible"/>
                                      </p:to>
                                    </p:set>
                                    <p:animEffect transition="in" filter="fade">
                                      <p:cBhvr>
                                        <p:cTn id="142" dur="500"/>
                                        <p:tgtEl>
                                          <p:spTgt spid="86"/>
                                        </p:tgtEl>
                                      </p:cBhvr>
                                    </p:animEffect>
                                  </p:childTnLst>
                                </p:cTn>
                              </p:par>
                              <p:par>
                                <p:cTn id="143" presetID="10" presetClass="entr" presetSubtype="0" fill="hold" grpId="0" nodeType="withEffect">
                                  <p:stCondLst>
                                    <p:cond delay="0"/>
                                  </p:stCondLst>
                                  <p:childTnLst>
                                    <p:set>
                                      <p:cBhvr>
                                        <p:cTn id="144" dur="1" fill="hold">
                                          <p:stCondLst>
                                            <p:cond delay="0"/>
                                          </p:stCondLst>
                                        </p:cTn>
                                        <p:tgtEl>
                                          <p:spTgt spid="87"/>
                                        </p:tgtEl>
                                        <p:attrNameLst>
                                          <p:attrName>style.visibility</p:attrName>
                                        </p:attrNameLst>
                                      </p:cBhvr>
                                      <p:to>
                                        <p:strVal val="visible"/>
                                      </p:to>
                                    </p:set>
                                    <p:animEffect transition="in" filter="fade">
                                      <p:cBhvr>
                                        <p:cTn id="145" dur="500"/>
                                        <p:tgtEl>
                                          <p:spTgt spid="87"/>
                                        </p:tgtEl>
                                      </p:cBhvr>
                                    </p:animEffect>
                                  </p:childTnLst>
                                </p:cTn>
                              </p:par>
                              <p:par>
                                <p:cTn id="146" presetID="10" presetClass="entr" presetSubtype="0" fill="hold" nodeType="withEffect">
                                  <p:stCondLst>
                                    <p:cond delay="0"/>
                                  </p:stCondLst>
                                  <p:childTnLst>
                                    <p:set>
                                      <p:cBhvr>
                                        <p:cTn id="147" dur="1" fill="hold">
                                          <p:stCondLst>
                                            <p:cond delay="0"/>
                                          </p:stCondLst>
                                        </p:cTn>
                                        <p:tgtEl>
                                          <p:spTgt spid="88"/>
                                        </p:tgtEl>
                                        <p:attrNameLst>
                                          <p:attrName>style.visibility</p:attrName>
                                        </p:attrNameLst>
                                      </p:cBhvr>
                                      <p:to>
                                        <p:strVal val="visible"/>
                                      </p:to>
                                    </p:set>
                                    <p:animEffect transition="in" filter="fade">
                                      <p:cBhvr>
                                        <p:cTn id="148" dur="500"/>
                                        <p:tgtEl>
                                          <p:spTgt spid="88"/>
                                        </p:tgtEl>
                                      </p:cBhvr>
                                    </p:animEffect>
                                  </p:childTnLst>
                                </p:cTn>
                              </p:par>
                              <p:par>
                                <p:cTn id="149" presetID="10" presetClass="entr" presetSubtype="0" fill="hold" nodeType="withEffect">
                                  <p:stCondLst>
                                    <p:cond delay="0"/>
                                  </p:stCondLst>
                                  <p:childTnLst>
                                    <p:set>
                                      <p:cBhvr>
                                        <p:cTn id="150" dur="1" fill="hold">
                                          <p:stCondLst>
                                            <p:cond delay="0"/>
                                          </p:stCondLst>
                                        </p:cTn>
                                        <p:tgtEl>
                                          <p:spTgt spid="89"/>
                                        </p:tgtEl>
                                        <p:attrNameLst>
                                          <p:attrName>style.visibility</p:attrName>
                                        </p:attrNameLst>
                                      </p:cBhvr>
                                      <p:to>
                                        <p:strVal val="visible"/>
                                      </p:to>
                                    </p:set>
                                    <p:animEffect transition="in" filter="fade">
                                      <p:cBhvr>
                                        <p:cTn id="151" dur="500"/>
                                        <p:tgtEl>
                                          <p:spTgt spid="89"/>
                                        </p:tgtEl>
                                      </p:cBhvr>
                                    </p:animEffect>
                                  </p:childTnLst>
                                </p:cTn>
                              </p:par>
                              <p:par>
                                <p:cTn id="152" presetID="10" presetClass="entr" presetSubtype="0" fill="hold" nodeType="withEffect">
                                  <p:stCondLst>
                                    <p:cond delay="0"/>
                                  </p:stCondLst>
                                  <p:childTnLst>
                                    <p:set>
                                      <p:cBhvr>
                                        <p:cTn id="153" dur="1" fill="hold">
                                          <p:stCondLst>
                                            <p:cond delay="0"/>
                                          </p:stCondLst>
                                        </p:cTn>
                                        <p:tgtEl>
                                          <p:spTgt spid="90"/>
                                        </p:tgtEl>
                                        <p:attrNameLst>
                                          <p:attrName>style.visibility</p:attrName>
                                        </p:attrNameLst>
                                      </p:cBhvr>
                                      <p:to>
                                        <p:strVal val="visible"/>
                                      </p:to>
                                    </p:set>
                                    <p:animEffect transition="in" filter="fade">
                                      <p:cBhvr>
                                        <p:cTn id="154" dur="500"/>
                                        <p:tgtEl>
                                          <p:spTgt spid="90"/>
                                        </p:tgtEl>
                                      </p:cBhvr>
                                    </p:animEffect>
                                  </p:childTnLst>
                                </p:cTn>
                              </p:par>
                              <p:par>
                                <p:cTn id="155" presetID="10" presetClass="entr" presetSubtype="0" fill="hold" nodeType="withEffect">
                                  <p:stCondLst>
                                    <p:cond delay="0"/>
                                  </p:stCondLst>
                                  <p:childTnLst>
                                    <p:set>
                                      <p:cBhvr>
                                        <p:cTn id="156" dur="1" fill="hold">
                                          <p:stCondLst>
                                            <p:cond delay="0"/>
                                          </p:stCondLst>
                                        </p:cTn>
                                        <p:tgtEl>
                                          <p:spTgt spid="91"/>
                                        </p:tgtEl>
                                        <p:attrNameLst>
                                          <p:attrName>style.visibility</p:attrName>
                                        </p:attrNameLst>
                                      </p:cBhvr>
                                      <p:to>
                                        <p:strVal val="visible"/>
                                      </p:to>
                                    </p:set>
                                    <p:animEffect transition="in" filter="fade">
                                      <p:cBhvr>
                                        <p:cTn id="157" dur="500"/>
                                        <p:tgtEl>
                                          <p:spTgt spid="91"/>
                                        </p:tgtEl>
                                      </p:cBhvr>
                                    </p:animEffect>
                                  </p:childTnLst>
                                </p:cTn>
                              </p:par>
                              <p:par>
                                <p:cTn id="158" presetID="10" presetClass="entr" presetSubtype="0" fill="hold" nodeType="withEffect">
                                  <p:stCondLst>
                                    <p:cond delay="0"/>
                                  </p:stCondLst>
                                  <p:childTnLst>
                                    <p:set>
                                      <p:cBhvr>
                                        <p:cTn id="159" dur="1" fill="hold">
                                          <p:stCondLst>
                                            <p:cond delay="0"/>
                                          </p:stCondLst>
                                        </p:cTn>
                                        <p:tgtEl>
                                          <p:spTgt spid="92"/>
                                        </p:tgtEl>
                                        <p:attrNameLst>
                                          <p:attrName>style.visibility</p:attrName>
                                        </p:attrNameLst>
                                      </p:cBhvr>
                                      <p:to>
                                        <p:strVal val="visible"/>
                                      </p:to>
                                    </p:set>
                                    <p:animEffect transition="in" filter="fade">
                                      <p:cBhvr>
                                        <p:cTn id="160" dur="500"/>
                                        <p:tgtEl>
                                          <p:spTgt spid="92"/>
                                        </p:tgtEl>
                                      </p:cBhvr>
                                    </p:animEffect>
                                  </p:childTnLst>
                                </p:cTn>
                              </p:par>
                              <p:par>
                                <p:cTn id="161" presetID="10" presetClass="entr" presetSubtype="0" fill="hold" nodeType="withEffect">
                                  <p:stCondLst>
                                    <p:cond delay="0"/>
                                  </p:stCondLst>
                                  <p:childTnLst>
                                    <p:set>
                                      <p:cBhvr>
                                        <p:cTn id="162" dur="1" fill="hold">
                                          <p:stCondLst>
                                            <p:cond delay="0"/>
                                          </p:stCondLst>
                                        </p:cTn>
                                        <p:tgtEl>
                                          <p:spTgt spid="93"/>
                                        </p:tgtEl>
                                        <p:attrNameLst>
                                          <p:attrName>style.visibility</p:attrName>
                                        </p:attrNameLst>
                                      </p:cBhvr>
                                      <p:to>
                                        <p:strVal val="visible"/>
                                      </p:to>
                                    </p:set>
                                    <p:animEffect transition="in" filter="fade">
                                      <p:cBhvr>
                                        <p:cTn id="163" dur="500"/>
                                        <p:tgtEl>
                                          <p:spTgt spid="93"/>
                                        </p:tgtEl>
                                      </p:cBhvr>
                                    </p:animEffect>
                                  </p:childTnLst>
                                </p:cTn>
                              </p:par>
                              <p:par>
                                <p:cTn id="164" presetID="10" presetClass="entr" presetSubtype="0" fill="hold" nodeType="withEffect">
                                  <p:stCondLst>
                                    <p:cond delay="0"/>
                                  </p:stCondLst>
                                  <p:childTnLst>
                                    <p:set>
                                      <p:cBhvr>
                                        <p:cTn id="165" dur="1" fill="hold">
                                          <p:stCondLst>
                                            <p:cond delay="0"/>
                                          </p:stCondLst>
                                        </p:cTn>
                                        <p:tgtEl>
                                          <p:spTgt spid="83"/>
                                        </p:tgtEl>
                                        <p:attrNameLst>
                                          <p:attrName>style.visibility</p:attrName>
                                        </p:attrNameLst>
                                      </p:cBhvr>
                                      <p:to>
                                        <p:strVal val="visible"/>
                                      </p:to>
                                    </p:set>
                                    <p:animEffect transition="in" filter="fade">
                                      <p:cBhvr>
                                        <p:cTn id="166"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50" grpId="0" animBg="1"/>
      <p:bldP spid="54" grpId="0" animBg="1"/>
      <p:bldP spid="57" grpId="0" animBg="1"/>
      <p:bldP spid="60" grpId="0" animBg="1"/>
      <p:bldP spid="78" grpId="0" animBg="1"/>
      <p:bldP spid="79" grpId="0"/>
      <p:bldP spid="80" grpId="0"/>
      <p:bldP spid="86" grpId="0" animBg="1"/>
      <p:bldP spid="8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2">
            <a:extLst>
              <a:ext uri="{FF2B5EF4-FFF2-40B4-BE49-F238E27FC236}">
                <a16:creationId xmlns:a16="http://schemas.microsoft.com/office/drawing/2014/main" id="{4EAB49BA-90FA-4AD9-3385-18240031AF82}"/>
              </a:ext>
            </a:extLst>
          </p:cNvPr>
          <p:cNvSpPr>
            <a:spLocks noGrp="1"/>
          </p:cNvSpPr>
          <p:nvPr>
            <p:ph type="title"/>
          </p:nvPr>
        </p:nvSpPr>
        <p:spPr/>
        <p:txBody>
          <a:bodyPr>
            <a:normAutofit/>
          </a:bodyPr>
          <a:lstStyle/>
          <a:p>
            <a:r>
              <a:rPr lang="en-US" dirty="0"/>
              <a:t>FireNet Packet Walk – AWS Example</a:t>
            </a:r>
            <a:endParaRPr lang="en-NZ" dirty="0"/>
          </a:p>
        </p:txBody>
      </p:sp>
      <p:sp>
        <p:nvSpPr>
          <p:cNvPr id="192" name="Slide Number Placeholder 191">
            <a:extLst>
              <a:ext uri="{FF2B5EF4-FFF2-40B4-BE49-F238E27FC236}">
                <a16:creationId xmlns:a16="http://schemas.microsoft.com/office/drawing/2014/main" id="{6A760E98-B8B8-B24A-FBD3-115022B88539}"/>
              </a:ext>
            </a:extLst>
          </p:cNvPr>
          <p:cNvSpPr>
            <a:spLocks noGrp="1"/>
          </p:cNvSpPr>
          <p:nvPr>
            <p:ph type="sldNum" sz="quarter" idx="10"/>
          </p:nvPr>
        </p:nvSpPr>
        <p:spPr/>
        <p:txBody>
          <a:bodyPr/>
          <a:lstStyle/>
          <a:p>
            <a:fld id="{4A70B06D-F489-48FF-A885-ABB74CD5C952}" type="slidenum">
              <a:rPr lang="en-US" smtClean="0"/>
              <a:pPr/>
              <a:t>4</a:t>
            </a:fld>
            <a:endParaRPr lang="en-US" dirty="0"/>
          </a:p>
        </p:txBody>
      </p:sp>
      <p:sp>
        <p:nvSpPr>
          <p:cNvPr id="18" name="TextBox 17">
            <a:extLst>
              <a:ext uri="{FF2B5EF4-FFF2-40B4-BE49-F238E27FC236}">
                <a16:creationId xmlns:a16="http://schemas.microsoft.com/office/drawing/2014/main" id="{3314ADE4-621E-0969-291C-2AC4B9957DB2}"/>
              </a:ext>
            </a:extLst>
          </p:cNvPr>
          <p:cNvSpPr txBox="1"/>
          <p:nvPr/>
        </p:nvSpPr>
        <p:spPr>
          <a:xfrm>
            <a:off x="734506" y="1133898"/>
            <a:ext cx="5147184" cy="4647426"/>
          </a:xfrm>
          <a:prstGeom prst="rect">
            <a:avLst/>
          </a:prstGeom>
          <a:noFill/>
        </p:spPr>
        <p:txBody>
          <a:bodyPr wrap="square" rtlCol="0">
            <a:spAutoFit/>
          </a:bodyPr>
          <a:lstStyle/>
          <a:p>
            <a:pPr marL="228600" indent="-228600">
              <a:spcAft>
                <a:spcPts val="600"/>
              </a:spcAft>
              <a:buFont typeface="+mj-lt"/>
              <a:buAutoNum type="arabicPeriod"/>
            </a:pPr>
            <a:r>
              <a:rPr lang="en-US" sz="1400" dirty="0"/>
              <a:t>The local route table for 1.10 has RFC1918 routes pointed to its local gateway.</a:t>
            </a:r>
          </a:p>
          <a:p>
            <a:pPr marL="228600" indent="-228600">
              <a:spcAft>
                <a:spcPts val="600"/>
              </a:spcAft>
              <a:buFont typeface="+mj-lt"/>
              <a:buAutoNum type="arabicPeriod"/>
            </a:pPr>
            <a:r>
              <a:rPr lang="en-US" sz="1400" dirty="0"/>
              <a:t>The local Aviatrix spoke gateway will ECMP traffic with 5-tuple hash to one of the Aviatrix Transit Gateways.</a:t>
            </a:r>
          </a:p>
          <a:p>
            <a:pPr marL="228600" indent="-228600">
              <a:spcAft>
                <a:spcPts val="600"/>
              </a:spcAft>
              <a:buFont typeface="+mj-lt"/>
              <a:buAutoNum type="arabicPeriod"/>
            </a:pPr>
            <a:r>
              <a:rPr lang="en-US" sz="1400" dirty="0"/>
              <a:t>The Aviatrix Transit Gateway receiving the flow will check inspection policy to determine if either source or destination requires FireNet. If a match, traffic is redirected to the firewall in the same AZ.</a:t>
            </a:r>
          </a:p>
          <a:p>
            <a:pPr marL="228600" indent="-228600">
              <a:spcAft>
                <a:spcPts val="600"/>
              </a:spcAft>
              <a:buFont typeface="+mj-lt"/>
              <a:buAutoNum type="arabicPeriod"/>
            </a:pPr>
            <a:r>
              <a:rPr lang="en-US" sz="1400" dirty="0"/>
              <a:t>The Firewall selected will process the packet and send the traffic back to its defined Transit Gateway.</a:t>
            </a:r>
          </a:p>
          <a:p>
            <a:pPr marL="228600" indent="-228600">
              <a:spcAft>
                <a:spcPts val="600"/>
              </a:spcAft>
              <a:buFont typeface="+mj-lt"/>
              <a:buAutoNum type="arabicPeriod"/>
            </a:pPr>
            <a:r>
              <a:rPr lang="en-US" sz="1400" dirty="0"/>
              <a:t>The Aviatrix Transit Gateway will receive the processed packet and forward (ECMP) with 5-tuple hash towards the destination spoke.</a:t>
            </a:r>
          </a:p>
          <a:p>
            <a:pPr marL="228600" indent="-228600">
              <a:spcAft>
                <a:spcPts val="600"/>
              </a:spcAft>
              <a:buFont typeface="+mj-lt"/>
              <a:buAutoNum type="arabicPeriod"/>
            </a:pPr>
            <a:r>
              <a:rPr lang="en-US" sz="1400" dirty="0"/>
              <a:t>The destination spoke gateway will receive the traffic and route the traffic out its local interface to the VPC route table. Note that this GW may not be in the same AZ as the destination instance.</a:t>
            </a:r>
          </a:p>
          <a:p>
            <a:pPr marL="228600" indent="-228600">
              <a:spcAft>
                <a:spcPts val="600"/>
              </a:spcAft>
              <a:buFont typeface="+mj-lt"/>
              <a:buAutoNum type="arabicPeriod"/>
            </a:pPr>
            <a:r>
              <a:rPr lang="en-US" sz="1400" dirty="0"/>
              <a:t>The destination will receive the original traffic and see this as native VPC communication flow.</a:t>
            </a:r>
          </a:p>
        </p:txBody>
      </p:sp>
      <p:sp>
        <p:nvSpPr>
          <p:cNvPr id="19" name="TextBox 18">
            <a:extLst>
              <a:ext uri="{FF2B5EF4-FFF2-40B4-BE49-F238E27FC236}">
                <a16:creationId xmlns:a16="http://schemas.microsoft.com/office/drawing/2014/main" id="{471ED31C-0149-4F11-4E51-7673EC6F8A91}"/>
              </a:ext>
            </a:extLst>
          </p:cNvPr>
          <p:cNvSpPr txBox="1"/>
          <p:nvPr/>
        </p:nvSpPr>
        <p:spPr>
          <a:xfrm>
            <a:off x="734505" y="784984"/>
            <a:ext cx="6988577" cy="307777"/>
          </a:xfrm>
          <a:prstGeom prst="rect">
            <a:avLst/>
          </a:prstGeom>
          <a:noFill/>
        </p:spPr>
        <p:txBody>
          <a:bodyPr wrap="square" rtlCol="0">
            <a:spAutoFit/>
          </a:bodyPr>
          <a:lstStyle/>
          <a:p>
            <a:r>
              <a:rPr lang="en-US" sz="1400" b="1" dirty="0">
                <a:solidFill>
                  <a:schemeClr val="accent1"/>
                </a:solidFill>
              </a:rPr>
              <a:t>A Host 1.10 communicating with 2.20 with VPC A inspected via FireNet</a:t>
            </a:r>
          </a:p>
        </p:txBody>
      </p:sp>
      <p:sp>
        <p:nvSpPr>
          <p:cNvPr id="20" name="Rectangle 19">
            <a:extLst>
              <a:ext uri="{FF2B5EF4-FFF2-40B4-BE49-F238E27FC236}">
                <a16:creationId xmlns:a16="http://schemas.microsoft.com/office/drawing/2014/main" id="{3A42B329-F1A8-29FF-E12F-F50909F8051E}"/>
              </a:ext>
            </a:extLst>
          </p:cNvPr>
          <p:cNvSpPr/>
          <p:nvPr/>
        </p:nvSpPr>
        <p:spPr>
          <a:xfrm>
            <a:off x="7468368" y="3682829"/>
            <a:ext cx="3350971" cy="2527419"/>
          </a:xfrm>
          <a:prstGeom prst="rect">
            <a:avLst/>
          </a:prstGeom>
          <a:ln>
            <a:solidFill>
              <a:srgbClr val="0070C0"/>
            </a:solidFill>
            <a:prstDash val="sysDash"/>
          </a:ln>
        </p:spPr>
        <p:txBody>
          <a:bodyPr wrap="none" rtlCol="0" anchor="ctr">
            <a:noAutofit/>
          </a:bodyPr>
          <a:lstStyle/>
          <a:p>
            <a:pPr algn="l"/>
            <a:endParaRPr lang="en-US" sz="1400" dirty="0">
              <a:latin typeface="Metropolis Light" pitchFamily="2" charset="77"/>
            </a:endParaRPr>
          </a:p>
        </p:txBody>
      </p:sp>
      <p:sp>
        <p:nvSpPr>
          <p:cNvPr id="21" name="Rectangle 20">
            <a:extLst>
              <a:ext uri="{FF2B5EF4-FFF2-40B4-BE49-F238E27FC236}">
                <a16:creationId xmlns:a16="http://schemas.microsoft.com/office/drawing/2014/main" id="{1EA79C80-A1A1-8817-A7A8-0A6369802A06}"/>
              </a:ext>
            </a:extLst>
          </p:cNvPr>
          <p:cNvSpPr/>
          <p:nvPr/>
        </p:nvSpPr>
        <p:spPr>
          <a:xfrm>
            <a:off x="6407241" y="1413927"/>
            <a:ext cx="2161769" cy="1560944"/>
          </a:xfrm>
          <a:prstGeom prst="rect">
            <a:avLst/>
          </a:prstGeom>
          <a:ln>
            <a:solidFill>
              <a:srgbClr val="00B050"/>
            </a:solidFill>
            <a:prstDash val="sysDash"/>
          </a:ln>
        </p:spPr>
        <p:txBody>
          <a:bodyPr wrap="none" rtlCol="0" anchor="ctr">
            <a:noAutofit/>
          </a:bodyPr>
          <a:lstStyle/>
          <a:p>
            <a:pPr algn="l"/>
            <a:endParaRPr lang="en-US" sz="1400" dirty="0">
              <a:latin typeface="Metropolis Light" pitchFamily="2" charset="77"/>
            </a:endParaRPr>
          </a:p>
        </p:txBody>
      </p:sp>
      <p:sp>
        <p:nvSpPr>
          <p:cNvPr id="22" name="Rectangle 21">
            <a:extLst>
              <a:ext uri="{FF2B5EF4-FFF2-40B4-BE49-F238E27FC236}">
                <a16:creationId xmlns:a16="http://schemas.microsoft.com/office/drawing/2014/main" id="{FA004538-222C-0E4D-A467-C294ADC31993}"/>
              </a:ext>
            </a:extLst>
          </p:cNvPr>
          <p:cNvSpPr/>
          <p:nvPr/>
        </p:nvSpPr>
        <p:spPr>
          <a:xfrm>
            <a:off x="9442178" y="1411641"/>
            <a:ext cx="2161769" cy="1560944"/>
          </a:xfrm>
          <a:prstGeom prst="rect">
            <a:avLst/>
          </a:prstGeom>
          <a:ln>
            <a:solidFill>
              <a:srgbClr val="00B050"/>
            </a:solidFill>
            <a:prstDash val="sysDash"/>
          </a:ln>
        </p:spPr>
        <p:txBody>
          <a:bodyPr wrap="none" rtlCol="0" anchor="ctr">
            <a:noAutofit/>
          </a:bodyPr>
          <a:lstStyle/>
          <a:p>
            <a:pPr algn="l"/>
            <a:endParaRPr lang="en-US" sz="1400" dirty="0">
              <a:latin typeface="Metropolis Light" pitchFamily="2" charset="77"/>
            </a:endParaRPr>
          </a:p>
        </p:txBody>
      </p:sp>
      <p:pic>
        <p:nvPicPr>
          <p:cNvPr id="23" name="Graphic 22">
            <a:extLst>
              <a:ext uri="{FF2B5EF4-FFF2-40B4-BE49-F238E27FC236}">
                <a16:creationId xmlns:a16="http://schemas.microsoft.com/office/drawing/2014/main" id="{FE4A90DC-94D3-C560-6B7A-A97BD2968AE8}"/>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543080" y="4057676"/>
            <a:ext cx="461665" cy="461665"/>
          </a:xfrm>
          <a:prstGeom prst="rect">
            <a:avLst/>
          </a:prstGeom>
        </p:spPr>
      </p:pic>
      <p:pic>
        <p:nvPicPr>
          <p:cNvPr id="24" name="Graphic 23">
            <a:extLst>
              <a:ext uri="{FF2B5EF4-FFF2-40B4-BE49-F238E27FC236}">
                <a16:creationId xmlns:a16="http://schemas.microsoft.com/office/drawing/2014/main" id="{425D62C0-B93F-01CC-6BE5-36C2C36746DF}"/>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9399253" y="4057674"/>
            <a:ext cx="461665" cy="461665"/>
          </a:xfrm>
          <a:prstGeom prst="rect">
            <a:avLst/>
          </a:prstGeom>
        </p:spPr>
      </p:pic>
      <p:pic>
        <p:nvPicPr>
          <p:cNvPr id="25" name="Graphic 24">
            <a:extLst>
              <a:ext uri="{FF2B5EF4-FFF2-40B4-BE49-F238E27FC236}">
                <a16:creationId xmlns:a16="http://schemas.microsoft.com/office/drawing/2014/main" id="{8314D175-D8B2-8F51-F079-767CAC4E81AC}"/>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6928094" y="2424004"/>
            <a:ext cx="461665" cy="461665"/>
          </a:xfrm>
          <a:prstGeom prst="rect">
            <a:avLst/>
          </a:prstGeom>
        </p:spPr>
      </p:pic>
      <p:pic>
        <p:nvPicPr>
          <p:cNvPr id="26" name="Graphic 25">
            <a:extLst>
              <a:ext uri="{FF2B5EF4-FFF2-40B4-BE49-F238E27FC236}">
                <a16:creationId xmlns:a16="http://schemas.microsoft.com/office/drawing/2014/main" id="{5ECA2E70-E654-5B72-C9EC-718D6445E3D9}"/>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7650536" y="2424004"/>
            <a:ext cx="461665" cy="461665"/>
          </a:xfrm>
          <a:prstGeom prst="rect">
            <a:avLst/>
          </a:prstGeom>
        </p:spPr>
      </p:pic>
      <p:pic>
        <p:nvPicPr>
          <p:cNvPr id="27" name="Graphic 26">
            <a:extLst>
              <a:ext uri="{FF2B5EF4-FFF2-40B4-BE49-F238E27FC236}">
                <a16:creationId xmlns:a16="http://schemas.microsoft.com/office/drawing/2014/main" id="{DB6A5497-1EE9-E94C-F62A-E071D2154837}"/>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9860918" y="2437486"/>
            <a:ext cx="461665" cy="461665"/>
          </a:xfrm>
          <a:prstGeom prst="rect">
            <a:avLst/>
          </a:prstGeom>
        </p:spPr>
      </p:pic>
      <p:pic>
        <p:nvPicPr>
          <p:cNvPr id="28" name="Graphic 27">
            <a:extLst>
              <a:ext uri="{FF2B5EF4-FFF2-40B4-BE49-F238E27FC236}">
                <a16:creationId xmlns:a16="http://schemas.microsoft.com/office/drawing/2014/main" id="{1A8B6233-4FCB-D550-22CC-6BFC1D311E19}"/>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0523062" y="2437486"/>
            <a:ext cx="461665" cy="461665"/>
          </a:xfrm>
          <a:prstGeom prst="rect">
            <a:avLst/>
          </a:prstGeom>
        </p:spPr>
      </p:pic>
      <p:pic>
        <p:nvPicPr>
          <p:cNvPr id="29" name="Graphic 28">
            <a:extLst>
              <a:ext uri="{FF2B5EF4-FFF2-40B4-BE49-F238E27FC236}">
                <a16:creationId xmlns:a16="http://schemas.microsoft.com/office/drawing/2014/main" id="{E6A010D6-86DC-BEAB-B662-05FF0F13204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041584" y="5507227"/>
            <a:ext cx="600272" cy="540245"/>
          </a:xfrm>
          <a:prstGeom prst="rect">
            <a:avLst/>
          </a:prstGeom>
        </p:spPr>
      </p:pic>
      <p:pic>
        <p:nvPicPr>
          <p:cNvPr id="30" name="Graphic 29">
            <a:extLst>
              <a:ext uri="{FF2B5EF4-FFF2-40B4-BE49-F238E27FC236}">
                <a16:creationId xmlns:a16="http://schemas.microsoft.com/office/drawing/2014/main" id="{6F4E62E9-6386-00EA-15FE-96030AB7383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647107" y="5512244"/>
            <a:ext cx="600272" cy="540245"/>
          </a:xfrm>
          <a:prstGeom prst="rect">
            <a:avLst/>
          </a:prstGeom>
        </p:spPr>
      </p:pic>
      <p:cxnSp>
        <p:nvCxnSpPr>
          <p:cNvPr id="31" name="Straight Connector 30">
            <a:extLst>
              <a:ext uri="{FF2B5EF4-FFF2-40B4-BE49-F238E27FC236}">
                <a16:creationId xmlns:a16="http://schemas.microsoft.com/office/drawing/2014/main" id="{8A7E69A8-BF63-E09F-A9B1-09855B1D2927}"/>
              </a:ext>
            </a:extLst>
          </p:cNvPr>
          <p:cNvCxnSpPr>
            <a:cxnSpLocks/>
            <a:stCxn id="23" idx="2"/>
            <a:endCxn id="29" idx="0"/>
          </p:cNvCxnSpPr>
          <p:nvPr/>
        </p:nvCxnSpPr>
        <p:spPr>
          <a:xfrm flipH="1">
            <a:off x="8341722" y="4519341"/>
            <a:ext cx="432191" cy="987887"/>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11F04CEB-1662-C795-34EF-C1E5C24F2936}"/>
              </a:ext>
            </a:extLst>
          </p:cNvPr>
          <p:cNvCxnSpPr>
            <a:cxnSpLocks/>
            <a:stCxn id="24" idx="2"/>
            <a:endCxn id="30" idx="0"/>
          </p:cNvCxnSpPr>
          <p:nvPr/>
        </p:nvCxnSpPr>
        <p:spPr>
          <a:xfrm>
            <a:off x="9630086" y="4519340"/>
            <a:ext cx="317159" cy="992905"/>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33" name="Oval 32">
            <a:extLst>
              <a:ext uri="{FF2B5EF4-FFF2-40B4-BE49-F238E27FC236}">
                <a16:creationId xmlns:a16="http://schemas.microsoft.com/office/drawing/2014/main" id="{CBD08755-6F81-7645-F759-C36580C11469}"/>
              </a:ext>
            </a:extLst>
          </p:cNvPr>
          <p:cNvSpPr/>
          <p:nvPr/>
        </p:nvSpPr>
        <p:spPr>
          <a:xfrm>
            <a:off x="6520070" y="1791217"/>
            <a:ext cx="287383" cy="28738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a:t>
            </a:r>
          </a:p>
        </p:txBody>
      </p:sp>
      <p:sp>
        <p:nvSpPr>
          <p:cNvPr id="34" name="Oval 33">
            <a:extLst>
              <a:ext uri="{FF2B5EF4-FFF2-40B4-BE49-F238E27FC236}">
                <a16:creationId xmlns:a16="http://schemas.microsoft.com/office/drawing/2014/main" id="{9080C3BB-32BE-9824-53CD-0CEBBCD912F1}"/>
              </a:ext>
            </a:extLst>
          </p:cNvPr>
          <p:cNvSpPr/>
          <p:nvPr/>
        </p:nvSpPr>
        <p:spPr>
          <a:xfrm>
            <a:off x="6583923" y="2522667"/>
            <a:ext cx="287383" cy="28738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2</a:t>
            </a:r>
          </a:p>
        </p:txBody>
      </p:sp>
      <p:sp>
        <p:nvSpPr>
          <p:cNvPr id="35" name="Oval 34">
            <a:extLst>
              <a:ext uri="{FF2B5EF4-FFF2-40B4-BE49-F238E27FC236}">
                <a16:creationId xmlns:a16="http://schemas.microsoft.com/office/drawing/2014/main" id="{68BF8E99-DA4C-CE04-DF1D-2FFF93EE541A}"/>
              </a:ext>
            </a:extLst>
          </p:cNvPr>
          <p:cNvSpPr/>
          <p:nvPr/>
        </p:nvSpPr>
        <p:spPr>
          <a:xfrm>
            <a:off x="7723083" y="5617905"/>
            <a:ext cx="287383" cy="28738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4</a:t>
            </a:r>
          </a:p>
        </p:txBody>
      </p:sp>
      <p:sp>
        <p:nvSpPr>
          <p:cNvPr id="36" name="Oval 35">
            <a:extLst>
              <a:ext uri="{FF2B5EF4-FFF2-40B4-BE49-F238E27FC236}">
                <a16:creationId xmlns:a16="http://schemas.microsoft.com/office/drawing/2014/main" id="{2D877252-D955-F0D1-5781-50C512411A76}"/>
              </a:ext>
            </a:extLst>
          </p:cNvPr>
          <p:cNvSpPr/>
          <p:nvPr/>
        </p:nvSpPr>
        <p:spPr>
          <a:xfrm>
            <a:off x="9525618" y="2509014"/>
            <a:ext cx="287383" cy="28738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6</a:t>
            </a:r>
          </a:p>
        </p:txBody>
      </p:sp>
      <p:sp>
        <p:nvSpPr>
          <p:cNvPr id="37" name="TextBox 36">
            <a:extLst>
              <a:ext uri="{FF2B5EF4-FFF2-40B4-BE49-F238E27FC236}">
                <a16:creationId xmlns:a16="http://schemas.microsoft.com/office/drawing/2014/main" id="{10572801-4898-E250-BF47-77B9053DDA77}"/>
              </a:ext>
            </a:extLst>
          </p:cNvPr>
          <p:cNvSpPr txBox="1"/>
          <p:nvPr/>
        </p:nvSpPr>
        <p:spPr>
          <a:xfrm>
            <a:off x="7118855" y="1674528"/>
            <a:ext cx="465192" cy="261610"/>
          </a:xfrm>
          <a:prstGeom prst="rect">
            <a:avLst/>
          </a:prstGeom>
          <a:noFill/>
        </p:spPr>
        <p:txBody>
          <a:bodyPr wrap="none" rtlCol="0">
            <a:spAutoFit/>
          </a:bodyPr>
          <a:lstStyle/>
          <a:p>
            <a:r>
              <a:rPr lang="en-US" sz="1100" b="1" dirty="0"/>
              <a:t>1.10</a:t>
            </a:r>
          </a:p>
        </p:txBody>
      </p:sp>
      <p:sp>
        <p:nvSpPr>
          <p:cNvPr id="38" name="TextBox 37">
            <a:extLst>
              <a:ext uri="{FF2B5EF4-FFF2-40B4-BE49-F238E27FC236}">
                <a16:creationId xmlns:a16="http://schemas.microsoft.com/office/drawing/2014/main" id="{2AA6FC94-71A2-1A9B-6361-B99CDDF059ED}"/>
              </a:ext>
            </a:extLst>
          </p:cNvPr>
          <p:cNvSpPr txBox="1"/>
          <p:nvPr/>
        </p:nvSpPr>
        <p:spPr>
          <a:xfrm>
            <a:off x="7259166" y="1146894"/>
            <a:ext cx="630301" cy="307777"/>
          </a:xfrm>
          <a:prstGeom prst="rect">
            <a:avLst/>
          </a:prstGeom>
          <a:noFill/>
        </p:spPr>
        <p:txBody>
          <a:bodyPr wrap="none" rtlCol="0">
            <a:spAutoFit/>
          </a:bodyPr>
          <a:lstStyle/>
          <a:p>
            <a:r>
              <a:rPr lang="en-US" sz="1400" b="1" dirty="0"/>
              <a:t>VPC A</a:t>
            </a:r>
          </a:p>
        </p:txBody>
      </p:sp>
      <p:sp>
        <p:nvSpPr>
          <p:cNvPr id="39" name="TextBox 38">
            <a:extLst>
              <a:ext uri="{FF2B5EF4-FFF2-40B4-BE49-F238E27FC236}">
                <a16:creationId xmlns:a16="http://schemas.microsoft.com/office/drawing/2014/main" id="{66FBE22E-E346-D9C6-2BE9-26E28D76AE9F}"/>
              </a:ext>
            </a:extLst>
          </p:cNvPr>
          <p:cNvSpPr txBox="1"/>
          <p:nvPr/>
        </p:nvSpPr>
        <p:spPr>
          <a:xfrm>
            <a:off x="10278002" y="1152751"/>
            <a:ext cx="614271" cy="307777"/>
          </a:xfrm>
          <a:prstGeom prst="rect">
            <a:avLst/>
          </a:prstGeom>
          <a:noFill/>
        </p:spPr>
        <p:txBody>
          <a:bodyPr wrap="none" rtlCol="0">
            <a:spAutoFit/>
          </a:bodyPr>
          <a:lstStyle/>
          <a:p>
            <a:r>
              <a:rPr lang="en-US" sz="1400" b="1" dirty="0"/>
              <a:t>VPC</a:t>
            </a:r>
            <a:r>
              <a:rPr lang="en-US" sz="1100" dirty="0"/>
              <a:t> </a:t>
            </a:r>
            <a:r>
              <a:rPr lang="en-US" sz="1400" b="1" dirty="0"/>
              <a:t>B</a:t>
            </a:r>
          </a:p>
        </p:txBody>
      </p:sp>
      <p:pic>
        <p:nvPicPr>
          <p:cNvPr id="166" name="Graphic 165">
            <a:extLst>
              <a:ext uri="{FF2B5EF4-FFF2-40B4-BE49-F238E27FC236}">
                <a16:creationId xmlns:a16="http://schemas.microsoft.com/office/drawing/2014/main" id="{3AC14CAF-59AB-245A-5CCD-E7F3C9C431C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413041" y="1424937"/>
            <a:ext cx="230960" cy="192327"/>
          </a:xfrm>
          <a:prstGeom prst="rect">
            <a:avLst/>
          </a:prstGeom>
        </p:spPr>
      </p:pic>
      <p:pic>
        <p:nvPicPr>
          <p:cNvPr id="167" name="Graphic 166">
            <a:extLst>
              <a:ext uri="{FF2B5EF4-FFF2-40B4-BE49-F238E27FC236}">
                <a16:creationId xmlns:a16="http://schemas.microsoft.com/office/drawing/2014/main" id="{5AF1D044-95CD-2852-C1FB-80F6A4444D9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446240" y="1420348"/>
            <a:ext cx="240099" cy="199937"/>
          </a:xfrm>
          <a:prstGeom prst="rect">
            <a:avLst/>
          </a:prstGeom>
        </p:spPr>
      </p:pic>
      <p:pic>
        <p:nvPicPr>
          <p:cNvPr id="168" name="Picture 167">
            <a:extLst>
              <a:ext uri="{FF2B5EF4-FFF2-40B4-BE49-F238E27FC236}">
                <a16:creationId xmlns:a16="http://schemas.microsoft.com/office/drawing/2014/main" id="{F80015A9-A5D2-7664-5C55-E8D428AB5D6C}"/>
              </a:ext>
            </a:extLst>
          </p:cNvPr>
          <p:cNvPicPr>
            <a:picLocks noChangeAspect="1"/>
          </p:cNvPicPr>
          <p:nvPr/>
        </p:nvPicPr>
        <p:blipFill>
          <a:blip r:embed="rId9"/>
          <a:stretch>
            <a:fillRect/>
          </a:stretch>
        </p:blipFill>
        <p:spPr>
          <a:xfrm>
            <a:off x="6842833" y="1656882"/>
            <a:ext cx="326175" cy="326175"/>
          </a:xfrm>
          <a:prstGeom prst="rect">
            <a:avLst/>
          </a:prstGeom>
        </p:spPr>
      </p:pic>
      <p:pic>
        <p:nvPicPr>
          <p:cNvPr id="169" name="Picture 168">
            <a:extLst>
              <a:ext uri="{FF2B5EF4-FFF2-40B4-BE49-F238E27FC236}">
                <a16:creationId xmlns:a16="http://schemas.microsoft.com/office/drawing/2014/main" id="{3E1D4A0B-06B1-7187-2CDD-0CEE249351D6}"/>
              </a:ext>
            </a:extLst>
          </p:cNvPr>
          <p:cNvPicPr>
            <a:picLocks noChangeAspect="1"/>
          </p:cNvPicPr>
          <p:nvPr/>
        </p:nvPicPr>
        <p:blipFill>
          <a:blip r:embed="rId9"/>
          <a:stretch>
            <a:fillRect/>
          </a:stretch>
        </p:blipFill>
        <p:spPr>
          <a:xfrm>
            <a:off x="7764206" y="1654026"/>
            <a:ext cx="326175" cy="326175"/>
          </a:xfrm>
          <a:prstGeom prst="rect">
            <a:avLst/>
          </a:prstGeom>
        </p:spPr>
      </p:pic>
      <p:pic>
        <p:nvPicPr>
          <p:cNvPr id="170" name="Graphic 169">
            <a:extLst>
              <a:ext uri="{FF2B5EF4-FFF2-40B4-BE49-F238E27FC236}">
                <a16:creationId xmlns:a16="http://schemas.microsoft.com/office/drawing/2014/main" id="{0A440D11-D4A0-CBC0-B5CA-0F2E6ABC299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479467" y="3684213"/>
            <a:ext cx="230960" cy="192327"/>
          </a:xfrm>
          <a:prstGeom prst="rect">
            <a:avLst/>
          </a:prstGeom>
        </p:spPr>
      </p:pic>
      <p:pic>
        <p:nvPicPr>
          <p:cNvPr id="171" name="Picture 170">
            <a:extLst>
              <a:ext uri="{FF2B5EF4-FFF2-40B4-BE49-F238E27FC236}">
                <a16:creationId xmlns:a16="http://schemas.microsoft.com/office/drawing/2014/main" id="{A6314A25-DA52-0290-5891-4D5D9BE95B8E}"/>
              </a:ext>
            </a:extLst>
          </p:cNvPr>
          <p:cNvPicPr>
            <a:picLocks noChangeAspect="1"/>
          </p:cNvPicPr>
          <p:nvPr/>
        </p:nvPicPr>
        <p:blipFill>
          <a:blip r:embed="rId10"/>
          <a:stretch>
            <a:fillRect/>
          </a:stretch>
        </p:blipFill>
        <p:spPr>
          <a:xfrm>
            <a:off x="6816669" y="2091388"/>
            <a:ext cx="244253" cy="244253"/>
          </a:xfrm>
          <a:prstGeom prst="rect">
            <a:avLst/>
          </a:prstGeom>
        </p:spPr>
      </p:pic>
      <p:pic>
        <p:nvPicPr>
          <p:cNvPr id="172" name="Picture 171">
            <a:extLst>
              <a:ext uri="{FF2B5EF4-FFF2-40B4-BE49-F238E27FC236}">
                <a16:creationId xmlns:a16="http://schemas.microsoft.com/office/drawing/2014/main" id="{ED6AAB58-ADAD-5D0A-6F94-105ED333DFD1}"/>
              </a:ext>
            </a:extLst>
          </p:cNvPr>
          <p:cNvPicPr>
            <a:picLocks noChangeAspect="1"/>
          </p:cNvPicPr>
          <p:nvPr/>
        </p:nvPicPr>
        <p:blipFill>
          <a:blip r:embed="rId10"/>
          <a:stretch>
            <a:fillRect/>
          </a:stretch>
        </p:blipFill>
        <p:spPr>
          <a:xfrm>
            <a:off x="10119414" y="2085264"/>
            <a:ext cx="244253" cy="244253"/>
          </a:xfrm>
          <a:prstGeom prst="rect">
            <a:avLst/>
          </a:prstGeom>
        </p:spPr>
      </p:pic>
      <p:pic>
        <p:nvPicPr>
          <p:cNvPr id="173" name="Picture 172">
            <a:extLst>
              <a:ext uri="{FF2B5EF4-FFF2-40B4-BE49-F238E27FC236}">
                <a16:creationId xmlns:a16="http://schemas.microsoft.com/office/drawing/2014/main" id="{7B810328-FF19-CAA5-045E-DD0C9967A82F}"/>
              </a:ext>
            </a:extLst>
          </p:cNvPr>
          <p:cNvPicPr>
            <a:picLocks noChangeAspect="1"/>
          </p:cNvPicPr>
          <p:nvPr/>
        </p:nvPicPr>
        <p:blipFill>
          <a:blip r:embed="rId10"/>
          <a:stretch>
            <a:fillRect/>
          </a:stretch>
        </p:blipFill>
        <p:spPr>
          <a:xfrm>
            <a:off x="7988762" y="4771555"/>
            <a:ext cx="244253" cy="244253"/>
          </a:xfrm>
          <a:prstGeom prst="rect">
            <a:avLst/>
          </a:prstGeom>
        </p:spPr>
      </p:pic>
      <p:pic>
        <p:nvPicPr>
          <p:cNvPr id="174" name="Picture 173">
            <a:extLst>
              <a:ext uri="{FF2B5EF4-FFF2-40B4-BE49-F238E27FC236}">
                <a16:creationId xmlns:a16="http://schemas.microsoft.com/office/drawing/2014/main" id="{D84298FF-29EF-6969-6014-18177BC69B76}"/>
              </a:ext>
            </a:extLst>
          </p:cNvPr>
          <p:cNvPicPr>
            <a:picLocks noChangeAspect="1"/>
          </p:cNvPicPr>
          <p:nvPr/>
        </p:nvPicPr>
        <p:blipFill>
          <a:blip r:embed="rId10"/>
          <a:stretch>
            <a:fillRect/>
          </a:stretch>
        </p:blipFill>
        <p:spPr>
          <a:xfrm>
            <a:off x="9811007" y="4747850"/>
            <a:ext cx="244253" cy="244253"/>
          </a:xfrm>
          <a:prstGeom prst="rect">
            <a:avLst/>
          </a:prstGeom>
        </p:spPr>
      </p:pic>
      <p:cxnSp>
        <p:nvCxnSpPr>
          <p:cNvPr id="175" name="Straight Connector 174">
            <a:extLst>
              <a:ext uri="{FF2B5EF4-FFF2-40B4-BE49-F238E27FC236}">
                <a16:creationId xmlns:a16="http://schemas.microsoft.com/office/drawing/2014/main" id="{B58B7CA1-22F2-FF98-1DDE-558896DD502E}"/>
              </a:ext>
            </a:extLst>
          </p:cNvPr>
          <p:cNvCxnSpPr>
            <a:stCxn id="28" idx="2"/>
            <a:endCxn id="24" idx="0"/>
          </p:cNvCxnSpPr>
          <p:nvPr/>
        </p:nvCxnSpPr>
        <p:spPr>
          <a:xfrm flipH="1">
            <a:off x="9630086" y="2899151"/>
            <a:ext cx="1123809" cy="1158523"/>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E93D6243-4407-738D-FD77-DCDBA14DB264}"/>
              </a:ext>
            </a:extLst>
          </p:cNvPr>
          <p:cNvCxnSpPr>
            <a:cxnSpLocks/>
            <a:stCxn id="28" idx="2"/>
            <a:endCxn id="23" idx="0"/>
          </p:cNvCxnSpPr>
          <p:nvPr/>
        </p:nvCxnSpPr>
        <p:spPr>
          <a:xfrm flipH="1">
            <a:off x="8773913" y="2899151"/>
            <a:ext cx="1979982" cy="1158525"/>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0E81FF4D-E73C-4053-2812-6A500A15D6DB}"/>
              </a:ext>
            </a:extLst>
          </p:cNvPr>
          <p:cNvCxnSpPr>
            <a:cxnSpLocks/>
            <a:stCxn id="26" idx="2"/>
            <a:endCxn id="24" idx="0"/>
          </p:cNvCxnSpPr>
          <p:nvPr/>
        </p:nvCxnSpPr>
        <p:spPr>
          <a:xfrm>
            <a:off x="7881369" y="2885669"/>
            <a:ext cx="1748717" cy="1172005"/>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1FA6D234-FE16-B269-1DBA-01DBAE497479}"/>
              </a:ext>
            </a:extLst>
          </p:cNvPr>
          <p:cNvCxnSpPr>
            <a:cxnSpLocks/>
            <a:stCxn id="25" idx="2"/>
            <a:endCxn id="23" idx="0"/>
          </p:cNvCxnSpPr>
          <p:nvPr/>
        </p:nvCxnSpPr>
        <p:spPr>
          <a:xfrm>
            <a:off x="7158927" y="2885669"/>
            <a:ext cx="1614986" cy="1172007"/>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E481368B-EAF9-4F53-FDCA-A730537EAA34}"/>
              </a:ext>
            </a:extLst>
          </p:cNvPr>
          <p:cNvCxnSpPr>
            <a:cxnSpLocks/>
            <a:stCxn id="25" idx="2"/>
            <a:endCxn id="24" idx="0"/>
          </p:cNvCxnSpPr>
          <p:nvPr/>
        </p:nvCxnSpPr>
        <p:spPr>
          <a:xfrm>
            <a:off x="7158927" y="2885669"/>
            <a:ext cx="2471159" cy="1172005"/>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6FF11805-CE5C-2BEC-4F60-E9F49482180F}"/>
              </a:ext>
            </a:extLst>
          </p:cNvPr>
          <p:cNvCxnSpPr>
            <a:cxnSpLocks/>
            <a:stCxn id="26" idx="2"/>
            <a:endCxn id="23" idx="0"/>
          </p:cNvCxnSpPr>
          <p:nvPr/>
        </p:nvCxnSpPr>
        <p:spPr>
          <a:xfrm>
            <a:off x="7881369" y="2885669"/>
            <a:ext cx="892544" cy="1172007"/>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107B5410-FBC5-5362-CDD3-0B0F84A5B5CC}"/>
              </a:ext>
            </a:extLst>
          </p:cNvPr>
          <p:cNvCxnSpPr>
            <a:cxnSpLocks/>
            <a:stCxn id="27" idx="2"/>
            <a:endCxn id="23" idx="0"/>
          </p:cNvCxnSpPr>
          <p:nvPr/>
        </p:nvCxnSpPr>
        <p:spPr>
          <a:xfrm flipH="1">
            <a:off x="8773913" y="2899151"/>
            <a:ext cx="1317838" cy="1158525"/>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3EAB9ABC-2AC2-427C-42FE-49FB8C00DB87}"/>
              </a:ext>
            </a:extLst>
          </p:cNvPr>
          <p:cNvCxnSpPr>
            <a:cxnSpLocks/>
            <a:stCxn id="27" idx="2"/>
            <a:endCxn id="24" idx="0"/>
          </p:cNvCxnSpPr>
          <p:nvPr/>
        </p:nvCxnSpPr>
        <p:spPr>
          <a:xfrm flipH="1">
            <a:off x="9630086" y="2899151"/>
            <a:ext cx="461665" cy="1158523"/>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83" name="TextBox 182">
            <a:extLst>
              <a:ext uri="{FF2B5EF4-FFF2-40B4-BE49-F238E27FC236}">
                <a16:creationId xmlns:a16="http://schemas.microsoft.com/office/drawing/2014/main" id="{DD38AD8E-1B7C-18AC-429F-67321F461160}"/>
              </a:ext>
            </a:extLst>
          </p:cNvPr>
          <p:cNvSpPr txBox="1"/>
          <p:nvPr/>
        </p:nvSpPr>
        <p:spPr>
          <a:xfrm>
            <a:off x="10342452" y="1706698"/>
            <a:ext cx="465192" cy="261610"/>
          </a:xfrm>
          <a:prstGeom prst="rect">
            <a:avLst/>
          </a:prstGeom>
          <a:noFill/>
        </p:spPr>
        <p:txBody>
          <a:bodyPr wrap="none" rtlCol="0">
            <a:spAutoFit/>
          </a:bodyPr>
          <a:lstStyle/>
          <a:p>
            <a:r>
              <a:rPr lang="en-US" sz="1100" b="1" dirty="0"/>
              <a:t>2.20</a:t>
            </a:r>
          </a:p>
        </p:txBody>
      </p:sp>
      <p:pic>
        <p:nvPicPr>
          <p:cNvPr id="184" name="Picture 183">
            <a:extLst>
              <a:ext uri="{FF2B5EF4-FFF2-40B4-BE49-F238E27FC236}">
                <a16:creationId xmlns:a16="http://schemas.microsoft.com/office/drawing/2014/main" id="{67710AFF-B79B-FBF5-22C7-72D71AED36E9}"/>
              </a:ext>
            </a:extLst>
          </p:cNvPr>
          <p:cNvPicPr>
            <a:picLocks noChangeAspect="1"/>
          </p:cNvPicPr>
          <p:nvPr/>
        </p:nvPicPr>
        <p:blipFill>
          <a:blip r:embed="rId9"/>
          <a:stretch>
            <a:fillRect/>
          </a:stretch>
        </p:blipFill>
        <p:spPr>
          <a:xfrm>
            <a:off x="10016280" y="1645682"/>
            <a:ext cx="326175" cy="326175"/>
          </a:xfrm>
          <a:prstGeom prst="rect">
            <a:avLst/>
          </a:prstGeom>
        </p:spPr>
      </p:pic>
      <p:pic>
        <p:nvPicPr>
          <p:cNvPr id="185" name="Picture 184">
            <a:extLst>
              <a:ext uri="{FF2B5EF4-FFF2-40B4-BE49-F238E27FC236}">
                <a16:creationId xmlns:a16="http://schemas.microsoft.com/office/drawing/2014/main" id="{01FEA7F1-2EB6-FB5A-CA37-C78BA62FA8CA}"/>
              </a:ext>
            </a:extLst>
          </p:cNvPr>
          <p:cNvPicPr>
            <a:picLocks noChangeAspect="1"/>
          </p:cNvPicPr>
          <p:nvPr/>
        </p:nvPicPr>
        <p:blipFill>
          <a:blip r:embed="rId9"/>
          <a:stretch>
            <a:fillRect/>
          </a:stretch>
        </p:blipFill>
        <p:spPr>
          <a:xfrm>
            <a:off x="11021198" y="1636307"/>
            <a:ext cx="326175" cy="326175"/>
          </a:xfrm>
          <a:prstGeom prst="rect">
            <a:avLst/>
          </a:prstGeom>
        </p:spPr>
      </p:pic>
      <p:sp>
        <p:nvSpPr>
          <p:cNvPr id="186" name="Oval 185">
            <a:extLst>
              <a:ext uri="{FF2B5EF4-FFF2-40B4-BE49-F238E27FC236}">
                <a16:creationId xmlns:a16="http://schemas.microsoft.com/office/drawing/2014/main" id="{AF98FD90-F560-40D5-2403-7CE727A63291}"/>
              </a:ext>
            </a:extLst>
          </p:cNvPr>
          <p:cNvSpPr/>
          <p:nvPr/>
        </p:nvSpPr>
        <p:spPr>
          <a:xfrm>
            <a:off x="9630084" y="1676062"/>
            <a:ext cx="287383" cy="28738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7</a:t>
            </a:r>
          </a:p>
        </p:txBody>
      </p:sp>
      <p:sp>
        <p:nvSpPr>
          <p:cNvPr id="187" name="Oval 186">
            <a:extLst>
              <a:ext uri="{FF2B5EF4-FFF2-40B4-BE49-F238E27FC236}">
                <a16:creationId xmlns:a16="http://schemas.microsoft.com/office/drawing/2014/main" id="{BAC74853-3C0C-538A-BFBB-5FC03E93E638}"/>
              </a:ext>
            </a:extLst>
          </p:cNvPr>
          <p:cNvSpPr/>
          <p:nvPr/>
        </p:nvSpPr>
        <p:spPr>
          <a:xfrm>
            <a:off x="8217149" y="3990319"/>
            <a:ext cx="287383" cy="28738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3</a:t>
            </a:r>
          </a:p>
        </p:txBody>
      </p:sp>
      <p:sp>
        <p:nvSpPr>
          <p:cNvPr id="188" name="Oval 187">
            <a:extLst>
              <a:ext uri="{FF2B5EF4-FFF2-40B4-BE49-F238E27FC236}">
                <a16:creationId xmlns:a16="http://schemas.microsoft.com/office/drawing/2014/main" id="{A5DA3CFA-4DDC-01BE-60FB-E77C5D0ECCEC}"/>
              </a:ext>
            </a:extLst>
          </p:cNvPr>
          <p:cNvSpPr/>
          <p:nvPr/>
        </p:nvSpPr>
        <p:spPr>
          <a:xfrm>
            <a:off x="9045392" y="3985423"/>
            <a:ext cx="287383" cy="28738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5</a:t>
            </a:r>
          </a:p>
        </p:txBody>
      </p:sp>
      <p:sp>
        <p:nvSpPr>
          <p:cNvPr id="189" name="TextBox 188">
            <a:extLst>
              <a:ext uri="{FF2B5EF4-FFF2-40B4-BE49-F238E27FC236}">
                <a16:creationId xmlns:a16="http://schemas.microsoft.com/office/drawing/2014/main" id="{B639EA39-08EA-BF90-7437-B8E25AAA2819}"/>
              </a:ext>
            </a:extLst>
          </p:cNvPr>
          <p:cNvSpPr txBox="1"/>
          <p:nvPr/>
        </p:nvSpPr>
        <p:spPr>
          <a:xfrm>
            <a:off x="737507" y="5753557"/>
            <a:ext cx="4867886" cy="307777"/>
          </a:xfrm>
          <a:prstGeom prst="rect">
            <a:avLst/>
          </a:prstGeom>
          <a:noFill/>
        </p:spPr>
        <p:txBody>
          <a:bodyPr wrap="square" rtlCol="0">
            <a:spAutoFit/>
          </a:bodyPr>
          <a:lstStyle/>
          <a:p>
            <a:r>
              <a:rPr lang="en-US" sz="1400" b="1" dirty="0">
                <a:solidFill>
                  <a:schemeClr val="accent1"/>
                </a:solidFill>
              </a:rPr>
              <a:t>Aviatrix Transit tracks the health of Firewall</a:t>
            </a:r>
          </a:p>
        </p:txBody>
      </p:sp>
      <p:cxnSp>
        <p:nvCxnSpPr>
          <p:cNvPr id="190" name="Straight Connector 189">
            <a:extLst>
              <a:ext uri="{FF2B5EF4-FFF2-40B4-BE49-F238E27FC236}">
                <a16:creationId xmlns:a16="http://schemas.microsoft.com/office/drawing/2014/main" id="{F3EABA53-ADD8-83ED-64AC-530DCAD635F7}"/>
              </a:ext>
            </a:extLst>
          </p:cNvPr>
          <p:cNvCxnSpPr>
            <a:cxnSpLocks/>
            <a:stCxn id="24" idx="1"/>
            <a:endCxn id="23" idx="3"/>
          </p:cNvCxnSpPr>
          <p:nvPr/>
        </p:nvCxnSpPr>
        <p:spPr>
          <a:xfrm flipH="1">
            <a:off x="9004745" y="4288507"/>
            <a:ext cx="394508" cy="2"/>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91" name="Freeform: Shape 190">
            <a:extLst>
              <a:ext uri="{FF2B5EF4-FFF2-40B4-BE49-F238E27FC236}">
                <a16:creationId xmlns:a16="http://schemas.microsoft.com/office/drawing/2014/main" id="{FFDBEDA8-E4BD-20B9-68B4-F53D3A267D47}"/>
              </a:ext>
            </a:extLst>
          </p:cNvPr>
          <p:cNvSpPr/>
          <p:nvPr/>
        </p:nvSpPr>
        <p:spPr>
          <a:xfrm>
            <a:off x="6972107" y="1878099"/>
            <a:ext cx="3213786" cy="3963433"/>
          </a:xfrm>
          <a:custGeom>
            <a:avLst/>
            <a:gdLst>
              <a:gd name="connsiteX0" fmla="*/ 0 w 3172943"/>
              <a:gd name="connsiteY0" fmla="*/ 0 h 3854713"/>
              <a:gd name="connsiteX1" fmla="*/ 104503 w 3172943"/>
              <a:gd name="connsiteY1" fmla="*/ 400594 h 3854713"/>
              <a:gd name="connsiteX2" fmla="*/ 278674 w 3172943"/>
              <a:gd name="connsiteY2" fmla="*/ 783772 h 3854713"/>
              <a:gd name="connsiteX3" fmla="*/ 722811 w 3172943"/>
              <a:gd name="connsiteY3" fmla="*/ 1123406 h 3854713"/>
              <a:gd name="connsiteX4" fmla="*/ 1254034 w 3172943"/>
              <a:gd name="connsiteY4" fmla="*/ 1445623 h 3854713"/>
              <a:gd name="connsiteX5" fmla="*/ 1724297 w 3172943"/>
              <a:gd name="connsiteY5" fmla="*/ 1959429 h 3854713"/>
              <a:gd name="connsiteX6" fmla="*/ 1872343 w 3172943"/>
              <a:gd name="connsiteY6" fmla="*/ 2333897 h 3854713"/>
              <a:gd name="connsiteX7" fmla="*/ 2055223 w 3172943"/>
              <a:gd name="connsiteY7" fmla="*/ 2664823 h 3854713"/>
              <a:gd name="connsiteX8" fmla="*/ 2246811 w 3172943"/>
              <a:gd name="connsiteY8" fmla="*/ 2882537 h 3854713"/>
              <a:gd name="connsiteX9" fmla="*/ 2203268 w 3172943"/>
              <a:gd name="connsiteY9" fmla="*/ 3500846 h 3854713"/>
              <a:gd name="connsiteX10" fmla="*/ 1558834 w 3172943"/>
              <a:gd name="connsiteY10" fmla="*/ 3831772 h 3854713"/>
              <a:gd name="connsiteX11" fmla="*/ 1175657 w 3172943"/>
              <a:gd name="connsiteY11" fmla="*/ 3753394 h 3854713"/>
              <a:gd name="connsiteX12" fmla="*/ 1219200 w 3172943"/>
              <a:gd name="connsiteY12" fmla="*/ 3169920 h 3854713"/>
              <a:gd name="connsiteX13" fmla="*/ 1619794 w 3172943"/>
              <a:gd name="connsiteY13" fmla="*/ 2560320 h 3854713"/>
              <a:gd name="connsiteX14" fmla="*/ 1776548 w 3172943"/>
              <a:gd name="connsiteY14" fmla="*/ 2272937 h 3854713"/>
              <a:gd name="connsiteX15" fmla="*/ 1994263 w 3172943"/>
              <a:gd name="connsiteY15" fmla="*/ 1645920 h 3854713"/>
              <a:gd name="connsiteX16" fmla="*/ 2420983 w 3172943"/>
              <a:gd name="connsiteY16" fmla="*/ 1219200 h 3854713"/>
              <a:gd name="connsiteX17" fmla="*/ 3056708 w 3172943"/>
              <a:gd name="connsiteY17" fmla="*/ 879566 h 3854713"/>
              <a:gd name="connsiteX18" fmla="*/ 3169920 w 3172943"/>
              <a:gd name="connsiteY18" fmla="*/ 627017 h 3854713"/>
              <a:gd name="connsiteX19" fmla="*/ 3013166 w 3172943"/>
              <a:gd name="connsiteY19" fmla="*/ 296092 h 3854713"/>
              <a:gd name="connsiteX20" fmla="*/ 2873828 w 3172943"/>
              <a:gd name="connsiteY20" fmla="*/ 17417 h 3854713"/>
              <a:gd name="connsiteX0" fmla="*/ 0 w 3172943"/>
              <a:gd name="connsiteY0" fmla="*/ 100029 h 3954742"/>
              <a:gd name="connsiteX1" fmla="*/ 104503 w 3172943"/>
              <a:gd name="connsiteY1" fmla="*/ 500623 h 3954742"/>
              <a:gd name="connsiteX2" fmla="*/ 278674 w 3172943"/>
              <a:gd name="connsiteY2" fmla="*/ 883801 h 3954742"/>
              <a:gd name="connsiteX3" fmla="*/ 722811 w 3172943"/>
              <a:gd name="connsiteY3" fmla="*/ 1223435 h 3954742"/>
              <a:gd name="connsiteX4" fmla="*/ 1254034 w 3172943"/>
              <a:gd name="connsiteY4" fmla="*/ 1545652 h 3954742"/>
              <a:gd name="connsiteX5" fmla="*/ 1724297 w 3172943"/>
              <a:gd name="connsiteY5" fmla="*/ 2059458 h 3954742"/>
              <a:gd name="connsiteX6" fmla="*/ 1872343 w 3172943"/>
              <a:gd name="connsiteY6" fmla="*/ 2433926 h 3954742"/>
              <a:gd name="connsiteX7" fmla="*/ 2055223 w 3172943"/>
              <a:gd name="connsiteY7" fmla="*/ 2764852 h 3954742"/>
              <a:gd name="connsiteX8" fmla="*/ 2246811 w 3172943"/>
              <a:gd name="connsiteY8" fmla="*/ 2982566 h 3954742"/>
              <a:gd name="connsiteX9" fmla="*/ 2203268 w 3172943"/>
              <a:gd name="connsiteY9" fmla="*/ 3600875 h 3954742"/>
              <a:gd name="connsiteX10" fmla="*/ 1558834 w 3172943"/>
              <a:gd name="connsiteY10" fmla="*/ 3931801 h 3954742"/>
              <a:gd name="connsiteX11" fmla="*/ 1175657 w 3172943"/>
              <a:gd name="connsiteY11" fmla="*/ 3853423 h 3954742"/>
              <a:gd name="connsiteX12" fmla="*/ 1219200 w 3172943"/>
              <a:gd name="connsiteY12" fmla="*/ 3269949 h 3954742"/>
              <a:gd name="connsiteX13" fmla="*/ 1619794 w 3172943"/>
              <a:gd name="connsiteY13" fmla="*/ 2660349 h 3954742"/>
              <a:gd name="connsiteX14" fmla="*/ 1776548 w 3172943"/>
              <a:gd name="connsiteY14" fmla="*/ 2372966 h 3954742"/>
              <a:gd name="connsiteX15" fmla="*/ 1994263 w 3172943"/>
              <a:gd name="connsiteY15" fmla="*/ 1745949 h 3954742"/>
              <a:gd name="connsiteX16" fmla="*/ 2420983 w 3172943"/>
              <a:gd name="connsiteY16" fmla="*/ 1319229 h 3954742"/>
              <a:gd name="connsiteX17" fmla="*/ 3056708 w 3172943"/>
              <a:gd name="connsiteY17" fmla="*/ 979595 h 3954742"/>
              <a:gd name="connsiteX18" fmla="*/ 3169920 w 3172943"/>
              <a:gd name="connsiteY18" fmla="*/ 727046 h 3954742"/>
              <a:gd name="connsiteX19" fmla="*/ 3013166 w 3172943"/>
              <a:gd name="connsiteY19" fmla="*/ 396121 h 3954742"/>
              <a:gd name="connsiteX20" fmla="*/ 3167443 w 3172943"/>
              <a:gd name="connsiteY20" fmla="*/ 0 h 3954742"/>
              <a:gd name="connsiteX0" fmla="*/ 0 w 3177627"/>
              <a:gd name="connsiteY0" fmla="*/ 100029 h 3954742"/>
              <a:gd name="connsiteX1" fmla="*/ 104503 w 3177627"/>
              <a:gd name="connsiteY1" fmla="*/ 500623 h 3954742"/>
              <a:gd name="connsiteX2" fmla="*/ 278674 w 3177627"/>
              <a:gd name="connsiteY2" fmla="*/ 883801 h 3954742"/>
              <a:gd name="connsiteX3" fmla="*/ 722811 w 3177627"/>
              <a:gd name="connsiteY3" fmla="*/ 1223435 h 3954742"/>
              <a:gd name="connsiteX4" fmla="*/ 1254034 w 3177627"/>
              <a:gd name="connsiteY4" fmla="*/ 1545652 h 3954742"/>
              <a:gd name="connsiteX5" fmla="*/ 1724297 w 3177627"/>
              <a:gd name="connsiteY5" fmla="*/ 2059458 h 3954742"/>
              <a:gd name="connsiteX6" fmla="*/ 1872343 w 3177627"/>
              <a:gd name="connsiteY6" fmla="*/ 2433926 h 3954742"/>
              <a:gd name="connsiteX7" fmla="*/ 2055223 w 3177627"/>
              <a:gd name="connsiteY7" fmla="*/ 2764852 h 3954742"/>
              <a:gd name="connsiteX8" fmla="*/ 2246811 w 3177627"/>
              <a:gd name="connsiteY8" fmla="*/ 2982566 h 3954742"/>
              <a:gd name="connsiteX9" fmla="*/ 2203268 w 3177627"/>
              <a:gd name="connsiteY9" fmla="*/ 3600875 h 3954742"/>
              <a:gd name="connsiteX10" fmla="*/ 1558834 w 3177627"/>
              <a:gd name="connsiteY10" fmla="*/ 3931801 h 3954742"/>
              <a:gd name="connsiteX11" fmla="*/ 1175657 w 3177627"/>
              <a:gd name="connsiteY11" fmla="*/ 3853423 h 3954742"/>
              <a:gd name="connsiteX12" fmla="*/ 1219200 w 3177627"/>
              <a:gd name="connsiteY12" fmla="*/ 3269949 h 3954742"/>
              <a:gd name="connsiteX13" fmla="*/ 1619794 w 3177627"/>
              <a:gd name="connsiteY13" fmla="*/ 2660349 h 3954742"/>
              <a:gd name="connsiteX14" fmla="*/ 1776548 w 3177627"/>
              <a:gd name="connsiteY14" fmla="*/ 2372966 h 3954742"/>
              <a:gd name="connsiteX15" fmla="*/ 1994263 w 3177627"/>
              <a:gd name="connsiteY15" fmla="*/ 1745949 h 3954742"/>
              <a:gd name="connsiteX16" fmla="*/ 2420983 w 3177627"/>
              <a:gd name="connsiteY16" fmla="*/ 1319229 h 3954742"/>
              <a:gd name="connsiteX17" fmla="*/ 3056708 w 3177627"/>
              <a:gd name="connsiteY17" fmla="*/ 979595 h 3954742"/>
              <a:gd name="connsiteX18" fmla="*/ 3169920 w 3177627"/>
              <a:gd name="connsiteY18" fmla="*/ 727046 h 3954742"/>
              <a:gd name="connsiteX19" fmla="*/ 3167443 w 3177627"/>
              <a:gd name="connsiteY19" fmla="*/ 0 h 3954742"/>
              <a:gd name="connsiteX0" fmla="*/ 0 w 3177627"/>
              <a:gd name="connsiteY0" fmla="*/ 100029 h 3954742"/>
              <a:gd name="connsiteX1" fmla="*/ 104503 w 3177627"/>
              <a:gd name="connsiteY1" fmla="*/ 500623 h 3954742"/>
              <a:gd name="connsiteX2" fmla="*/ 161228 w 3177627"/>
              <a:gd name="connsiteY2" fmla="*/ 976080 h 3954742"/>
              <a:gd name="connsiteX3" fmla="*/ 722811 w 3177627"/>
              <a:gd name="connsiteY3" fmla="*/ 1223435 h 3954742"/>
              <a:gd name="connsiteX4" fmla="*/ 1254034 w 3177627"/>
              <a:gd name="connsiteY4" fmla="*/ 1545652 h 3954742"/>
              <a:gd name="connsiteX5" fmla="*/ 1724297 w 3177627"/>
              <a:gd name="connsiteY5" fmla="*/ 2059458 h 3954742"/>
              <a:gd name="connsiteX6" fmla="*/ 1872343 w 3177627"/>
              <a:gd name="connsiteY6" fmla="*/ 2433926 h 3954742"/>
              <a:gd name="connsiteX7" fmla="*/ 2055223 w 3177627"/>
              <a:gd name="connsiteY7" fmla="*/ 2764852 h 3954742"/>
              <a:gd name="connsiteX8" fmla="*/ 2246811 w 3177627"/>
              <a:gd name="connsiteY8" fmla="*/ 2982566 h 3954742"/>
              <a:gd name="connsiteX9" fmla="*/ 2203268 w 3177627"/>
              <a:gd name="connsiteY9" fmla="*/ 3600875 h 3954742"/>
              <a:gd name="connsiteX10" fmla="*/ 1558834 w 3177627"/>
              <a:gd name="connsiteY10" fmla="*/ 3931801 h 3954742"/>
              <a:gd name="connsiteX11" fmla="*/ 1175657 w 3177627"/>
              <a:gd name="connsiteY11" fmla="*/ 3853423 h 3954742"/>
              <a:gd name="connsiteX12" fmla="*/ 1219200 w 3177627"/>
              <a:gd name="connsiteY12" fmla="*/ 3269949 h 3954742"/>
              <a:gd name="connsiteX13" fmla="*/ 1619794 w 3177627"/>
              <a:gd name="connsiteY13" fmla="*/ 2660349 h 3954742"/>
              <a:gd name="connsiteX14" fmla="*/ 1776548 w 3177627"/>
              <a:gd name="connsiteY14" fmla="*/ 2372966 h 3954742"/>
              <a:gd name="connsiteX15" fmla="*/ 1994263 w 3177627"/>
              <a:gd name="connsiteY15" fmla="*/ 1745949 h 3954742"/>
              <a:gd name="connsiteX16" fmla="*/ 2420983 w 3177627"/>
              <a:gd name="connsiteY16" fmla="*/ 1319229 h 3954742"/>
              <a:gd name="connsiteX17" fmla="*/ 3056708 w 3177627"/>
              <a:gd name="connsiteY17" fmla="*/ 979595 h 3954742"/>
              <a:gd name="connsiteX18" fmla="*/ 3169920 w 3177627"/>
              <a:gd name="connsiteY18" fmla="*/ 727046 h 3954742"/>
              <a:gd name="connsiteX19" fmla="*/ 3167443 w 3177627"/>
              <a:gd name="connsiteY19" fmla="*/ 0 h 3954742"/>
              <a:gd name="connsiteX0" fmla="*/ 0 w 3177627"/>
              <a:gd name="connsiteY0" fmla="*/ 100029 h 3954742"/>
              <a:gd name="connsiteX1" fmla="*/ 104503 w 3177627"/>
              <a:gd name="connsiteY1" fmla="*/ 500623 h 3954742"/>
              <a:gd name="connsiteX2" fmla="*/ 161228 w 3177627"/>
              <a:gd name="connsiteY2" fmla="*/ 976080 h 3954742"/>
              <a:gd name="connsiteX3" fmla="*/ 731200 w 3177627"/>
              <a:gd name="connsiteY3" fmla="*/ 1273769 h 3954742"/>
              <a:gd name="connsiteX4" fmla="*/ 1254034 w 3177627"/>
              <a:gd name="connsiteY4" fmla="*/ 1545652 h 3954742"/>
              <a:gd name="connsiteX5" fmla="*/ 1724297 w 3177627"/>
              <a:gd name="connsiteY5" fmla="*/ 2059458 h 3954742"/>
              <a:gd name="connsiteX6" fmla="*/ 1872343 w 3177627"/>
              <a:gd name="connsiteY6" fmla="*/ 2433926 h 3954742"/>
              <a:gd name="connsiteX7" fmla="*/ 2055223 w 3177627"/>
              <a:gd name="connsiteY7" fmla="*/ 2764852 h 3954742"/>
              <a:gd name="connsiteX8" fmla="*/ 2246811 w 3177627"/>
              <a:gd name="connsiteY8" fmla="*/ 2982566 h 3954742"/>
              <a:gd name="connsiteX9" fmla="*/ 2203268 w 3177627"/>
              <a:gd name="connsiteY9" fmla="*/ 3600875 h 3954742"/>
              <a:gd name="connsiteX10" fmla="*/ 1558834 w 3177627"/>
              <a:gd name="connsiteY10" fmla="*/ 3931801 h 3954742"/>
              <a:gd name="connsiteX11" fmla="*/ 1175657 w 3177627"/>
              <a:gd name="connsiteY11" fmla="*/ 3853423 h 3954742"/>
              <a:gd name="connsiteX12" fmla="*/ 1219200 w 3177627"/>
              <a:gd name="connsiteY12" fmla="*/ 3269949 h 3954742"/>
              <a:gd name="connsiteX13" fmla="*/ 1619794 w 3177627"/>
              <a:gd name="connsiteY13" fmla="*/ 2660349 h 3954742"/>
              <a:gd name="connsiteX14" fmla="*/ 1776548 w 3177627"/>
              <a:gd name="connsiteY14" fmla="*/ 2372966 h 3954742"/>
              <a:gd name="connsiteX15" fmla="*/ 1994263 w 3177627"/>
              <a:gd name="connsiteY15" fmla="*/ 1745949 h 3954742"/>
              <a:gd name="connsiteX16" fmla="*/ 2420983 w 3177627"/>
              <a:gd name="connsiteY16" fmla="*/ 1319229 h 3954742"/>
              <a:gd name="connsiteX17" fmla="*/ 3056708 w 3177627"/>
              <a:gd name="connsiteY17" fmla="*/ 979595 h 3954742"/>
              <a:gd name="connsiteX18" fmla="*/ 3169920 w 3177627"/>
              <a:gd name="connsiteY18" fmla="*/ 727046 h 3954742"/>
              <a:gd name="connsiteX19" fmla="*/ 3167443 w 3177627"/>
              <a:gd name="connsiteY19" fmla="*/ 0 h 3954742"/>
              <a:gd name="connsiteX0" fmla="*/ 0 w 3177627"/>
              <a:gd name="connsiteY0" fmla="*/ 100029 h 3954742"/>
              <a:gd name="connsiteX1" fmla="*/ 104503 w 3177627"/>
              <a:gd name="connsiteY1" fmla="*/ 500623 h 3954742"/>
              <a:gd name="connsiteX2" fmla="*/ 161228 w 3177627"/>
              <a:gd name="connsiteY2" fmla="*/ 976080 h 3954742"/>
              <a:gd name="connsiteX3" fmla="*/ 731200 w 3177627"/>
              <a:gd name="connsiteY3" fmla="*/ 1273769 h 3954742"/>
              <a:gd name="connsiteX4" fmla="*/ 1724297 w 3177627"/>
              <a:gd name="connsiteY4" fmla="*/ 2059458 h 3954742"/>
              <a:gd name="connsiteX5" fmla="*/ 1872343 w 3177627"/>
              <a:gd name="connsiteY5" fmla="*/ 2433926 h 3954742"/>
              <a:gd name="connsiteX6" fmla="*/ 2055223 w 3177627"/>
              <a:gd name="connsiteY6" fmla="*/ 2764852 h 3954742"/>
              <a:gd name="connsiteX7" fmla="*/ 2246811 w 3177627"/>
              <a:gd name="connsiteY7" fmla="*/ 2982566 h 3954742"/>
              <a:gd name="connsiteX8" fmla="*/ 2203268 w 3177627"/>
              <a:gd name="connsiteY8" fmla="*/ 3600875 h 3954742"/>
              <a:gd name="connsiteX9" fmla="*/ 1558834 w 3177627"/>
              <a:gd name="connsiteY9" fmla="*/ 3931801 h 3954742"/>
              <a:gd name="connsiteX10" fmla="*/ 1175657 w 3177627"/>
              <a:gd name="connsiteY10" fmla="*/ 3853423 h 3954742"/>
              <a:gd name="connsiteX11" fmla="*/ 1219200 w 3177627"/>
              <a:gd name="connsiteY11" fmla="*/ 3269949 h 3954742"/>
              <a:gd name="connsiteX12" fmla="*/ 1619794 w 3177627"/>
              <a:gd name="connsiteY12" fmla="*/ 2660349 h 3954742"/>
              <a:gd name="connsiteX13" fmla="*/ 1776548 w 3177627"/>
              <a:gd name="connsiteY13" fmla="*/ 2372966 h 3954742"/>
              <a:gd name="connsiteX14" fmla="*/ 1994263 w 3177627"/>
              <a:gd name="connsiteY14" fmla="*/ 1745949 h 3954742"/>
              <a:gd name="connsiteX15" fmla="*/ 2420983 w 3177627"/>
              <a:gd name="connsiteY15" fmla="*/ 1319229 h 3954742"/>
              <a:gd name="connsiteX16" fmla="*/ 3056708 w 3177627"/>
              <a:gd name="connsiteY16" fmla="*/ 979595 h 3954742"/>
              <a:gd name="connsiteX17" fmla="*/ 3169920 w 3177627"/>
              <a:gd name="connsiteY17" fmla="*/ 727046 h 3954742"/>
              <a:gd name="connsiteX18" fmla="*/ 3167443 w 3177627"/>
              <a:gd name="connsiteY18" fmla="*/ 0 h 3954742"/>
              <a:gd name="connsiteX0" fmla="*/ 0 w 3177627"/>
              <a:gd name="connsiteY0" fmla="*/ 100029 h 3954742"/>
              <a:gd name="connsiteX1" fmla="*/ 104503 w 3177627"/>
              <a:gd name="connsiteY1" fmla="*/ 500623 h 3954742"/>
              <a:gd name="connsiteX2" fmla="*/ 161228 w 3177627"/>
              <a:gd name="connsiteY2" fmla="*/ 976080 h 3954742"/>
              <a:gd name="connsiteX3" fmla="*/ 1724297 w 3177627"/>
              <a:gd name="connsiteY3" fmla="*/ 2059458 h 3954742"/>
              <a:gd name="connsiteX4" fmla="*/ 1872343 w 3177627"/>
              <a:gd name="connsiteY4" fmla="*/ 2433926 h 3954742"/>
              <a:gd name="connsiteX5" fmla="*/ 2055223 w 3177627"/>
              <a:gd name="connsiteY5" fmla="*/ 2764852 h 3954742"/>
              <a:gd name="connsiteX6" fmla="*/ 2246811 w 3177627"/>
              <a:gd name="connsiteY6" fmla="*/ 2982566 h 3954742"/>
              <a:gd name="connsiteX7" fmla="*/ 2203268 w 3177627"/>
              <a:gd name="connsiteY7" fmla="*/ 3600875 h 3954742"/>
              <a:gd name="connsiteX8" fmla="*/ 1558834 w 3177627"/>
              <a:gd name="connsiteY8" fmla="*/ 3931801 h 3954742"/>
              <a:gd name="connsiteX9" fmla="*/ 1175657 w 3177627"/>
              <a:gd name="connsiteY9" fmla="*/ 3853423 h 3954742"/>
              <a:gd name="connsiteX10" fmla="*/ 1219200 w 3177627"/>
              <a:gd name="connsiteY10" fmla="*/ 3269949 h 3954742"/>
              <a:gd name="connsiteX11" fmla="*/ 1619794 w 3177627"/>
              <a:gd name="connsiteY11" fmla="*/ 2660349 h 3954742"/>
              <a:gd name="connsiteX12" fmla="*/ 1776548 w 3177627"/>
              <a:gd name="connsiteY12" fmla="*/ 2372966 h 3954742"/>
              <a:gd name="connsiteX13" fmla="*/ 1994263 w 3177627"/>
              <a:gd name="connsiteY13" fmla="*/ 1745949 h 3954742"/>
              <a:gd name="connsiteX14" fmla="*/ 2420983 w 3177627"/>
              <a:gd name="connsiteY14" fmla="*/ 1319229 h 3954742"/>
              <a:gd name="connsiteX15" fmla="*/ 3056708 w 3177627"/>
              <a:gd name="connsiteY15" fmla="*/ 979595 h 3954742"/>
              <a:gd name="connsiteX16" fmla="*/ 3169920 w 3177627"/>
              <a:gd name="connsiteY16" fmla="*/ 727046 h 3954742"/>
              <a:gd name="connsiteX17" fmla="*/ 3167443 w 3177627"/>
              <a:gd name="connsiteY17" fmla="*/ 0 h 3954742"/>
              <a:gd name="connsiteX0" fmla="*/ 0 w 3177627"/>
              <a:gd name="connsiteY0" fmla="*/ 100029 h 3954742"/>
              <a:gd name="connsiteX1" fmla="*/ 104503 w 3177627"/>
              <a:gd name="connsiteY1" fmla="*/ 500623 h 3954742"/>
              <a:gd name="connsiteX2" fmla="*/ 161228 w 3177627"/>
              <a:gd name="connsiteY2" fmla="*/ 976080 h 3954742"/>
              <a:gd name="connsiteX3" fmla="*/ 1699130 w 3177627"/>
              <a:gd name="connsiteY3" fmla="*/ 2134959 h 3954742"/>
              <a:gd name="connsiteX4" fmla="*/ 1872343 w 3177627"/>
              <a:gd name="connsiteY4" fmla="*/ 2433926 h 3954742"/>
              <a:gd name="connsiteX5" fmla="*/ 2055223 w 3177627"/>
              <a:gd name="connsiteY5" fmla="*/ 2764852 h 3954742"/>
              <a:gd name="connsiteX6" fmla="*/ 2246811 w 3177627"/>
              <a:gd name="connsiteY6" fmla="*/ 2982566 h 3954742"/>
              <a:gd name="connsiteX7" fmla="*/ 2203268 w 3177627"/>
              <a:gd name="connsiteY7" fmla="*/ 3600875 h 3954742"/>
              <a:gd name="connsiteX8" fmla="*/ 1558834 w 3177627"/>
              <a:gd name="connsiteY8" fmla="*/ 3931801 h 3954742"/>
              <a:gd name="connsiteX9" fmla="*/ 1175657 w 3177627"/>
              <a:gd name="connsiteY9" fmla="*/ 3853423 h 3954742"/>
              <a:gd name="connsiteX10" fmla="*/ 1219200 w 3177627"/>
              <a:gd name="connsiteY10" fmla="*/ 3269949 h 3954742"/>
              <a:gd name="connsiteX11" fmla="*/ 1619794 w 3177627"/>
              <a:gd name="connsiteY11" fmla="*/ 2660349 h 3954742"/>
              <a:gd name="connsiteX12" fmla="*/ 1776548 w 3177627"/>
              <a:gd name="connsiteY12" fmla="*/ 2372966 h 3954742"/>
              <a:gd name="connsiteX13" fmla="*/ 1994263 w 3177627"/>
              <a:gd name="connsiteY13" fmla="*/ 1745949 h 3954742"/>
              <a:gd name="connsiteX14" fmla="*/ 2420983 w 3177627"/>
              <a:gd name="connsiteY14" fmla="*/ 1319229 h 3954742"/>
              <a:gd name="connsiteX15" fmla="*/ 3056708 w 3177627"/>
              <a:gd name="connsiteY15" fmla="*/ 979595 h 3954742"/>
              <a:gd name="connsiteX16" fmla="*/ 3169920 w 3177627"/>
              <a:gd name="connsiteY16" fmla="*/ 727046 h 3954742"/>
              <a:gd name="connsiteX17" fmla="*/ 3167443 w 3177627"/>
              <a:gd name="connsiteY17" fmla="*/ 0 h 3954742"/>
              <a:gd name="connsiteX0" fmla="*/ 0 w 3177627"/>
              <a:gd name="connsiteY0" fmla="*/ 100029 h 3954742"/>
              <a:gd name="connsiteX1" fmla="*/ 104503 w 3177627"/>
              <a:gd name="connsiteY1" fmla="*/ 500623 h 3954742"/>
              <a:gd name="connsiteX2" fmla="*/ 161228 w 3177627"/>
              <a:gd name="connsiteY2" fmla="*/ 976080 h 3954742"/>
              <a:gd name="connsiteX3" fmla="*/ 1699130 w 3177627"/>
              <a:gd name="connsiteY3" fmla="*/ 2134959 h 3954742"/>
              <a:gd name="connsiteX4" fmla="*/ 1813620 w 3177627"/>
              <a:gd name="connsiteY4" fmla="*/ 2593317 h 3954742"/>
              <a:gd name="connsiteX5" fmla="*/ 2055223 w 3177627"/>
              <a:gd name="connsiteY5" fmla="*/ 2764852 h 3954742"/>
              <a:gd name="connsiteX6" fmla="*/ 2246811 w 3177627"/>
              <a:gd name="connsiteY6" fmla="*/ 2982566 h 3954742"/>
              <a:gd name="connsiteX7" fmla="*/ 2203268 w 3177627"/>
              <a:gd name="connsiteY7" fmla="*/ 3600875 h 3954742"/>
              <a:gd name="connsiteX8" fmla="*/ 1558834 w 3177627"/>
              <a:gd name="connsiteY8" fmla="*/ 3931801 h 3954742"/>
              <a:gd name="connsiteX9" fmla="*/ 1175657 w 3177627"/>
              <a:gd name="connsiteY9" fmla="*/ 3853423 h 3954742"/>
              <a:gd name="connsiteX10" fmla="*/ 1219200 w 3177627"/>
              <a:gd name="connsiteY10" fmla="*/ 3269949 h 3954742"/>
              <a:gd name="connsiteX11" fmla="*/ 1619794 w 3177627"/>
              <a:gd name="connsiteY11" fmla="*/ 2660349 h 3954742"/>
              <a:gd name="connsiteX12" fmla="*/ 1776548 w 3177627"/>
              <a:gd name="connsiteY12" fmla="*/ 2372966 h 3954742"/>
              <a:gd name="connsiteX13" fmla="*/ 1994263 w 3177627"/>
              <a:gd name="connsiteY13" fmla="*/ 1745949 h 3954742"/>
              <a:gd name="connsiteX14" fmla="*/ 2420983 w 3177627"/>
              <a:gd name="connsiteY14" fmla="*/ 1319229 h 3954742"/>
              <a:gd name="connsiteX15" fmla="*/ 3056708 w 3177627"/>
              <a:gd name="connsiteY15" fmla="*/ 979595 h 3954742"/>
              <a:gd name="connsiteX16" fmla="*/ 3169920 w 3177627"/>
              <a:gd name="connsiteY16" fmla="*/ 727046 h 3954742"/>
              <a:gd name="connsiteX17" fmla="*/ 3167443 w 3177627"/>
              <a:gd name="connsiteY17" fmla="*/ 0 h 3954742"/>
              <a:gd name="connsiteX0" fmla="*/ 0 w 3177627"/>
              <a:gd name="connsiteY0" fmla="*/ 100029 h 3954742"/>
              <a:gd name="connsiteX1" fmla="*/ 104503 w 3177627"/>
              <a:gd name="connsiteY1" fmla="*/ 500623 h 3954742"/>
              <a:gd name="connsiteX2" fmla="*/ 161228 w 3177627"/>
              <a:gd name="connsiteY2" fmla="*/ 976080 h 3954742"/>
              <a:gd name="connsiteX3" fmla="*/ 1699130 w 3177627"/>
              <a:gd name="connsiteY3" fmla="*/ 2134959 h 3954742"/>
              <a:gd name="connsiteX4" fmla="*/ 2090457 w 3177627"/>
              <a:gd name="connsiteY4" fmla="*/ 2735930 h 3954742"/>
              <a:gd name="connsiteX5" fmla="*/ 2055223 w 3177627"/>
              <a:gd name="connsiteY5" fmla="*/ 2764852 h 3954742"/>
              <a:gd name="connsiteX6" fmla="*/ 2246811 w 3177627"/>
              <a:gd name="connsiteY6" fmla="*/ 2982566 h 3954742"/>
              <a:gd name="connsiteX7" fmla="*/ 2203268 w 3177627"/>
              <a:gd name="connsiteY7" fmla="*/ 3600875 h 3954742"/>
              <a:gd name="connsiteX8" fmla="*/ 1558834 w 3177627"/>
              <a:gd name="connsiteY8" fmla="*/ 3931801 h 3954742"/>
              <a:gd name="connsiteX9" fmla="*/ 1175657 w 3177627"/>
              <a:gd name="connsiteY9" fmla="*/ 3853423 h 3954742"/>
              <a:gd name="connsiteX10" fmla="*/ 1219200 w 3177627"/>
              <a:gd name="connsiteY10" fmla="*/ 3269949 h 3954742"/>
              <a:gd name="connsiteX11" fmla="*/ 1619794 w 3177627"/>
              <a:gd name="connsiteY11" fmla="*/ 2660349 h 3954742"/>
              <a:gd name="connsiteX12" fmla="*/ 1776548 w 3177627"/>
              <a:gd name="connsiteY12" fmla="*/ 2372966 h 3954742"/>
              <a:gd name="connsiteX13" fmla="*/ 1994263 w 3177627"/>
              <a:gd name="connsiteY13" fmla="*/ 1745949 h 3954742"/>
              <a:gd name="connsiteX14" fmla="*/ 2420983 w 3177627"/>
              <a:gd name="connsiteY14" fmla="*/ 1319229 h 3954742"/>
              <a:gd name="connsiteX15" fmla="*/ 3056708 w 3177627"/>
              <a:gd name="connsiteY15" fmla="*/ 979595 h 3954742"/>
              <a:gd name="connsiteX16" fmla="*/ 3169920 w 3177627"/>
              <a:gd name="connsiteY16" fmla="*/ 727046 h 3954742"/>
              <a:gd name="connsiteX17" fmla="*/ 3167443 w 3177627"/>
              <a:gd name="connsiteY17" fmla="*/ 0 h 3954742"/>
              <a:gd name="connsiteX0" fmla="*/ 0 w 3177627"/>
              <a:gd name="connsiteY0" fmla="*/ 100029 h 3954742"/>
              <a:gd name="connsiteX1" fmla="*/ 104503 w 3177627"/>
              <a:gd name="connsiteY1" fmla="*/ 500623 h 3954742"/>
              <a:gd name="connsiteX2" fmla="*/ 161228 w 3177627"/>
              <a:gd name="connsiteY2" fmla="*/ 976080 h 3954742"/>
              <a:gd name="connsiteX3" fmla="*/ 1699130 w 3177627"/>
              <a:gd name="connsiteY3" fmla="*/ 2134959 h 3954742"/>
              <a:gd name="connsiteX4" fmla="*/ 2090457 w 3177627"/>
              <a:gd name="connsiteY4" fmla="*/ 2735930 h 3954742"/>
              <a:gd name="connsiteX5" fmla="*/ 2246811 w 3177627"/>
              <a:gd name="connsiteY5" fmla="*/ 2982566 h 3954742"/>
              <a:gd name="connsiteX6" fmla="*/ 2203268 w 3177627"/>
              <a:gd name="connsiteY6" fmla="*/ 3600875 h 3954742"/>
              <a:gd name="connsiteX7" fmla="*/ 1558834 w 3177627"/>
              <a:gd name="connsiteY7" fmla="*/ 3931801 h 3954742"/>
              <a:gd name="connsiteX8" fmla="*/ 1175657 w 3177627"/>
              <a:gd name="connsiteY8" fmla="*/ 3853423 h 3954742"/>
              <a:gd name="connsiteX9" fmla="*/ 1219200 w 3177627"/>
              <a:gd name="connsiteY9" fmla="*/ 3269949 h 3954742"/>
              <a:gd name="connsiteX10" fmla="*/ 1619794 w 3177627"/>
              <a:gd name="connsiteY10" fmla="*/ 2660349 h 3954742"/>
              <a:gd name="connsiteX11" fmla="*/ 1776548 w 3177627"/>
              <a:gd name="connsiteY11" fmla="*/ 2372966 h 3954742"/>
              <a:gd name="connsiteX12" fmla="*/ 1994263 w 3177627"/>
              <a:gd name="connsiteY12" fmla="*/ 1745949 h 3954742"/>
              <a:gd name="connsiteX13" fmla="*/ 2420983 w 3177627"/>
              <a:gd name="connsiteY13" fmla="*/ 1319229 h 3954742"/>
              <a:gd name="connsiteX14" fmla="*/ 3056708 w 3177627"/>
              <a:gd name="connsiteY14" fmla="*/ 979595 h 3954742"/>
              <a:gd name="connsiteX15" fmla="*/ 3169920 w 3177627"/>
              <a:gd name="connsiteY15" fmla="*/ 727046 h 3954742"/>
              <a:gd name="connsiteX16" fmla="*/ 3167443 w 3177627"/>
              <a:gd name="connsiteY16" fmla="*/ 0 h 3954742"/>
              <a:gd name="connsiteX0" fmla="*/ 0 w 3177627"/>
              <a:gd name="connsiteY0" fmla="*/ 100029 h 3954742"/>
              <a:gd name="connsiteX1" fmla="*/ 104503 w 3177627"/>
              <a:gd name="connsiteY1" fmla="*/ 500623 h 3954742"/>
              <a:gd name="connsiteX2" fmla="*/ 161228 w 3177627"/>
              <a:gd name="connsiteY2" fmla="*/ 976080 h 3954742"/>
              <a:gd name="connsiteX3" fmla="*/ 1699130 w 3177627"/>
              <a:gd name="connsiteY3" fmla="*/ 2134959 h 3954742"/>
              <a:gd name="connsiteX4" fmla="*/ 2246811 w 3177627"/>
              <a:gd name="connsiteY4" fmla="*/ 2982566 h 3954742"/>
              <a:gd name="connsiteX5" fmla="*/ 2203268 w 3177627"/>
              <a:gd name="connsiteY5" fmla="*/ 3600875 h 3954742"/>
              <a:gd name="connsiteX6" fmla="*/ 1558834 w 3177627"/>
              <a:gd name="connsiteY6" fmla="*/ 3931801 h 3954742"/>
              <a:gd name="connsiteX7" fmla="*/ 1175657 w 3177627"/>
              <a:gd name="connsiteY7" fmla="*/ 3853423 h 3954742"/>
              <a:gd name="connsiteX8" fmla="*/ 1219200 w 3177627"/>
              <a:gd name="connsiteY8" fmla="*/ 3269949 h 3954742"/>
              <a:gd name="connsiteX9" fmla="*/ 1619794 w 3177627"/>
              <a:gd name="connsiteY9" fmla="*/ 2660349 h 3954742"/>
              <a:gd name="connsiteX10" fmla="*/ 1776548 w 3177627"/>
              <a:gd name="connsiteY10" fmla="*/ 2372966 h 3954742"/>
              <a:gd name="connsiteX11" fmla="*/ 1994263 w 3177627"/>
              <a:gd name="connsiteY11" fmla="*/ 1745949 h 3954742"/>
              <a:gd name="connsiteX12" fmla="*/ 2420983 w 3177627"/>
              <a:gd name="connsiteY12" fmla="*/ 1319229 h 3954742"/>
              <a:gd name="connsiteX13" fmla="*/ 3056708 w 3177627"/>
              <a:gd name="connsiteY13" fmla="*/ 979595 h 3954742"/>
              <a:gd name="connsiteX14" fmla="*/ 3169920 w 3177627"/>
              <a:gd name="connsiteY14" fmla="*/ 727046 h 3954742"/>
              <a:gd name="connsiteX15" fmla="*/ 3167443 w 3177627"/>
              <a:gd name="connsiteY15" fmla="*/ 0 h 3954742"/>
              <a:gd name="connsiteX0" fmla="*/ 0 w 3177627"/>
              <a:gd name="connsiteY0" fmla="*/ 100029 h 3954742"/>
              <a:gd name="connsiteX1" fmla="*/ 104503 w 3177627"/>
              <a:gd name="connsiteY1" fmla="*/ 500623 h 3954742"/>
              <a:gd name="connsiteX2" fmla="*/ 161228 w 3177627"/>
              <a:gd name="connsiteY2" fmla="*/ 976080 h 3954742"/>
              <a:gd name="connsiteX3" fmla="*/ 1699130 w 3177627"/>
              <a:gd name="connsiteY3" fmla="*/ 2134959 h 3954742"/>
              <a:gd name="connsiteX4" fmla="*/ 1902862 w 3177627"/>
              <a:gd name="connsiteY4" fmla="*/ 3016122 h 3954742"/>
              <a:gd name="connsiteX5" fmla="*/ 2203268 w 3177627"/>
              <a:gd name="connsiteY5" fmla="*/ 3600875 h 3954742"/>
              <a:gd name="connsiteX6" fmla="*/ 1558834 w 3177627"/>
              <a:gd name="connsiteY6" fmla="*/ 3931801 h 3954742"/>
              <a:gd name="connsiteX7" fmla="*/ 1175657 w 3177627"/>
              <a:gd name="connsiteY7" fmla="*/ 3853423 h 3954742"/>
              <a:gd name="connsiteX8" fmla="*/ 1219200 w 3177627"/>
              <a:gd name="connsiteY8" fmla="*/ 3269949 h 3954742"/>
              <a:gd name="connsiteX9" fmla="*/ 1619794 w 3177627"/>
              <a:gd name="connsiteY9" fmla="*/ 2660349 h 3954742"/>
              <a:gd name="connsiteX10" fmla="*/ 1776548 w 3177627"/>
              <a:gd name="connsiteY10" fmla="*/ 2372966 h 3954742"/>
              <a:gd name="connsiteX11" fmla="*/ 1994263 w 3177627"/>
              <a:gd name="connsiteY11" fmla="*/ 1745949 h 3954742"/>
              <a:gd name="connsiteX12" fmla="*/ 2420983 w 3177627"/>
              <a:gd name="connsiteY12" fmla="*/ 1319229 h 3954742"/>
              <a:gd name="connsiteX13" fmla="*/ 3056708 w 3177627"/>
              <a:gd name="connsiteY13" fmla="*/ 979595 h 3954742"/>
              <a:gd name="connsiteX14" fmla="*/ 3169920 w 3177627"/>
              <a:gd name="connsiteY14" fmla="*/ 727046 h 3954742"/>
              <a:gd name="connsiteX15" fmla="*/ 3167443 w 3177627"/>
              <a:gd name="connsiteY15" fmla="*/ 0 h 3954742"/>
              <a:gd name="connsiteX0" fmla="*/ 0 w 3177627"/>
              <a:gd name="connsiteY0" fmla="*/ 100029 h 3963433"/>
              <a:gd name="connsiteX1" fmla="*/ 104503 w 3177627"/>
              <a:gd name="connsiteY1" fmla="*/ 500623 h 3963433"/>
              <a:gd name="connsiteX2" fmla="*/ 161228 w 3177627"/>
              <a:gd name="connsiteY2" fmla="*/ 976080 h 3963433"/>
              <a:gd name="connsiteX3" fmla="*/ 1699130 w 3177627"/>
              <a:gd name="connsiteY3" fmla="*/ 2134959 h 3963433"/>
              <a:gd name="connsiteX4" fmla="*/ 1902862 w 3177627"/>
              <a:gd name="connsiteY4" fmla="*/ 3016122 h 3963433"/>
              <a:gd name="connsiteX5" fmla="*/ 1657984 w 3177627"/>
              <a:gd name="connsiteY5" fmla="*/ 3483429 h 3963433"/>
              <a:gd name="connsiteX6" fmla="*/ 1558834 w 3177627"/>
              <a:gd name="connsiteY6" fmla="*/ 3931801 h 3963433"/>
              <a:gd name="connsiteX7" fmla="*/ 1175657 w 3177627"/>
              <a:gd name="connsiteY7" fmla="*/ 3853423 h 3963433"/>
              <a:gd name="connsiteX8" fmla="*/ 1219200 w 3177627"/>
              <a:gd name="connsiteY8" fmla="*/ 3269949 h 3963433"/>
              <a:gd name="connsiteX9" fmla="*/ 1619794 w 3177627"/>
              <a:gd name="connsiteY9" fmla="*/ 2660349 h 3963433"/>
              <a:gd name="connsiteX10" fmla="*/ 1776548 w 3177627"/>
              <a:gd name="connsiteY10" fmla="*/ 2372966 h 3963433"/>
              <a:gd name="connsiteX11" fmla="*/ 1994263 w 3177627"/>
              <a:gd name="connsiteY11" fmla="*/ 1745949 h 3963433"/>
              <a:gd name="connsiteX12" fmla="*/ 2420983 w 3177627"/>
              <a:gd name="connsiteY12" fmla="*/ 1319229 h 3963433"/>
              <a:gd name="connsiteX13" fmla="*/ 3056708 w 3177627"/>
              <a:gd name="connsiteY13" fmla="*/ 979595 h 3963433"/>
              <a:gd name="connsiteX14" fmla="*/ 3169920 w 3177627"/>
              <a:gd name="connsiteY14" fmla="*/ 727046 h 3963433"/>
              <a:gd name="connsiteX15" fmla="*/ 3167443 w 3177627"/>
              <a:gd name="connsiteY15" fmla="*/ 0 h 3963433"/>
              <a:gd name="connsiteX0" fmla="*/ 0 w 3177627"/>
              <a:gd name="connsiteY0" fmla="*/ 100029 h 3963433"/>
              <a:gd name="connsiteX1" fmla="*/ 104503 w 3177627"/>
              <a:gd name="connsiteY1" fmla="*/ 500623 h 3963433"/>
              <a:gd name="connsiteX2" fmla="*/ 161228 w 3177627"/>
              <a:gd name="connsiteY2" fmla="*/ 976080 h 3963433"/>
              <a:gd name="connsiteX3" fmla="*/ 1699130 w 3177627"/>
              <a:gd name="connsiteY3" fmla="*/ 2134959 h 3963433"/>
              <a:gd name="connsiteX4" fmla="*/ 1657984 w 3177627"/>
              <a:gd name="connsiteY4" fmla="*/ 3483429 h 3963433"/>
              <a:gd name="connsiteX5" fmla="*/ 1558834 w 3177627"/>
              <a:gd name="connsiteY5" fmla="*/ 3931801 h 3963433"/>
              <a:gd name="connsiteX6" fmla="*/ 1175657 w 3177627"/>
              <a:gd name="connsiteY6" fmla="*/ 3853423 h 3963433"/>
              <a:gd name="connsiteX7" fmla="*/ 1219200 w 3177627"/>
              <a:gd name="connsiteY7" fmla="*/ 3269949 h 3963433"/>
              <a:gd name="connsiteX8" fmla="*/ 1619794 w 3177627"/>
              <a:gd name="connsiteY8" fmla="*/ 2660349 h 3963433"/>
              <a:gd name="connsiteX9" fmla="*/ 1776548 w 3177627"/>
              <a:gd name="connsiteY9" fmla="*/ 2372966 h 3963433"/>
              <a:gd name="connsiteX10" fmla="*/ 1994263 w 3177627"/>
              <a:gd name="connsiteY10" fmla="*/ 1745949 h 3963433"/>
              <a:gd name="connsiteX11" fmla="*/ 2420983 w 3177627"/>
              <a:gd name="connsiteY11" fmla="*/ 1319229 h 3963433"/>
              <a:gd name="connsiteX12" fmla="*/ 3056708 w 3177627"/>
              <a:gd name="connsiteY12" fmla="*/ 979595 h 3963433"/>
              <a:gd name="connsiteX13" fmla="*/ 3169920 w 3177627"/>
              <a:gd name="connsiteY13" fmla="*/ 727046 h 3963433"/>
              <a:gd name="connsiteX14" fmla="*/ 3167443 w 3177627"/>
              <a:gd name="connsiteY14" fmla="*/ 0 h 3963433"/>
              <a:gd name="connsiteX0" fmla="*/ 0 w 3177627"/>
              <a:gd name="connsiteY0" fmla="*/ 100029 h 3963433"/>
              <a:gd name="connsiteX1" fmla="*/ 104503 w 3177627"/>
              <a:gd name="connsiteY1" fmla="*/ 500623 h 3963433"/>
              <a:gd name="connsiteX2" fmla="*/ 161228 w 3177627"/>
              <a:gd name="connsiteY2" fmla="*/ 976080 h 3963433"/>
              <a:gd name="connsiteX3" fmla="*/ 1699130 w 3177627"/>
              <a:gd name="connsiteY3" fmla="*/ 2134959 h 3963433"/>
              <a:gd name="connsiteX4" fmla="*/ 1657984 w 3177627"/>
              <a:gd name="connsiteY4" fmla="*/ 3483429 h 3963433"/>
              <a:gd name="connsiteX5" fmla="*/ 1558834 w 3177627"/>
              <a:gd name="connsiteY5" fmla="*/ 3931801 h 3963433"/>
              <a:gd name="connsiteX6" fmla="*/ 1175657 w 3177627"/>
              <a:gd name="connsiteY6" fmla="*/ 3853423 h 3963433"/>
              <a:gd name="connsiteX7" fmla="*/ 1219200 w 3177627"/>
              <a:gd name="connsiteY7" fmla="*/ 3269949 h 3963433"/>
              <a:gd name="connsiteX8" fmla="*/ 1619794 w 3177627"/>
              <a:gd name="connsiteY8" fmla="*/ 2660349 h 3963433"/>
              <a:gd name="connsiteX9" fmla="*/ 1776548 w 3177627"/>
              <a:gd name="connsiteY9" fmla="*/ 2372966 h 3963433"/>
              <a:gd name="connsiteX10" fmla="*/ 2338212 w 3177627"/>
              <a:gd name="connsiteY10" fmla="*/ 1771116 h 3963433"/>
              <a:gd name="connsiteX11" fmla="*/ 2420983 w 3177627"/>
              <a:gd name="connsiteY11" fmla="*/ 1319229 h 3963433"/>
              <a:gd name="connsiteX12" fmla="*/ 3056708 w 3177627"/>
              <a:gd name="connsiteY12" fmla="*/ 979595 h 3963433"/>
              <a:gd name="connsiteX13" fmla="*/ 3169920 w 3177627"/>
              <a:gd name="connsiteY13" fmla="*/ 727046 h 3963433"/>
              <a:gd name="connsiteX14" fmla="*/ 3167443 w 3177627"/>
              <a:gd name="connsiteY14" fmla="*/ 0 h 3963433"/>
              <a:gd name="connsiteX0" fmla="*/ 0 w 3177627"/>
              <a:gd name="connsiteY0" fmla="*/ 100029 h 3963433"/>
              <a:gd name="connsiteX1" fmla="*/ 104503 w 3177627"/>
              <a:gd name="connsiteY1" fmla="*/ 500623 h 3963433"/>
              <a:gd name="connsiteX2" fmla="*/ 161228 w 3177627"/>
              <a:gd name="connsiteY2" fmla="*/ 976080 h 3963433"/>
              <a:gd name="connsiteX3" fmla="*/ 1699130 w 3177627"/>
              <a:gd name="connsiteY3" fmla="*/ 2134959 h 3963433"/>
              <a:gd name="connsiteX4" fmla="*/ 1657984 w 3177627"/>
              <a:gd name="connsiteY4" fmla="*/ 3483429 h 3963433"/>
              <a:gd name="connsiteX5" fmla="*/ 1558834 w 3177627"/>
              <a:gd name="connsiteY5" fmla="*/ 3931801 h 3963433"/>
              <a:gd name="connsiteX6" fmla="*/ 1175657 w 3177627"/>
              <a:gd name="connsiteY6" fmla="*/ 3853423 h 3963433"/>
              <a:gd name="connsiteX7" fmla="*/ 1219200 w 3177627"/>
              <a:gd name="connsiteY7" fmla="*/ 3269949 h 3963433"/>
              <a:gd name="connsiteX8" fmla="*/ 1619794 w 3177627"/>
              <a:gd name="connsiteY8" fmla="*/ 2660349 h 3963433"/>
              <a:gd name="connsiteX9" fmla="*/ 1852049 w 3177627"/>
              <a:gd name="connsiteY9" fmla="*/ 2112908 h 3963433"/>
              <a:gd name="connsiteX10" fmla="*/ 2338212 w 3177627"/>
              <a:gd name="connsiteY10" fmla="*/ 1771116 h 3963433"/>
              <a:gd name="connsiteX11" fmla="*/ 2420983 w 3177627"/>
              <a:gd name="connsiteY11" fmla="*/ 1319229 h 3963433"/>
              <a:gd name="connsiteX12" fmla="*/ 3056708 w 3177627"/>
              <a:gd name="connsiteY12" fmla="*/ 979595 h 3963433"/>
              <a:gd name="connsiteX13" fmla="*/ 3169920 w 3177627"/>
              <a:gd name="connsiteY13" fmla="*/ 727046 h 3963433"/>
              <a:gd name="connsiteX14" fmla="*/ 3167443 w 3177627"/>
              <a:gd name="connsiteY14" fmla="*/ 0 h 3963433"/>
              <a:gd name="connsiteX0" fmla="*/ 0 w 3177627"/>
              <a:gd name="connsiteY0" fmla="*/ 100029 h 3963433"/>
              <a:gd name="connsiteX1" fmla="*/ 104503 w 3177627"/>
              <a:gd name="connsiteY1" fmla="*/ 500623 h 3963433"/>
              <a:gd name="connsiteX2" fmla="*/ 161228 w 3177627"/>
              <a:gd name="connsiteY2" fmla="*/ 976080 h 3963433"/>
              <a:gd name="connsiteX3" fmla="*/ 1699130 w 3177627"/>
              <a:gd name="connsiteY3" fmla="*/ 2134959 h 3963433"/>
              <a:gd name="connsiteX4" fmla="*/ 1657984 w 3177627"/>
              <a:gd name="connsiteY4" fmla="*/ 3483429 h 3963433"/>
              <a:gd name="connsiteX5" fmla="*/ 1558834 w 3177627"/>
              <a:gd name="connsiteY5" fmla="*/ 3931801 h 3963433"/>
              <a:gd name="connsiteX6" fmla="*/ 1175657 w 3177627"/>
              <a:gd name="connsiteY6" fmla="*/ 3853423 h 3963433"/>
              <a:gd name="connsiteX7" fmla="*/ 1219200 w 3177627"/>
              <a:gd name="connsiteY7" fmla="*/ 3269949 h 3963433"/>
              <a:gd name="connsiteX8" fmla="*/ 1619794 w 3177627"/>
              <a:gd name="connsiteY8" fmla="*/ 2433846 h 3963433"/>
              <a:gd name="connsiteX9" fmla="*/ 1852049 w 3177627"/>
              <a:gd name="connsiteY9" fmla="*/ 2112908 h 3963433"/>
              <a:gd name="connsiteX10" fmla="*/ 2338212 w 3177627"/>
              <a:gd name="connsiteY10" fmla="*/ 1771116 h 3963433"/>
              <a:gd name="connsiteX11" fmla="*/ 2420983 w 3177627"/>
              <a:gd name="connsiteY11" fmla="*/ 1319229 h 3963433"/>
              <a:gd name="connsiteX12" fmla="*/ 3056708 w 3177627"/>
              <a:gd name="connsiteY12" fmla="*/ 979595 h 3963433"/>
              <a:gd name="connsiteX13" fmla="*/ 3169920 w 3177627"/>
              <a:gd name="connsiteY13" fmla="*/ 727046 h 3963433"/>
              <a:gd name="connsiteX14" fmla="*/ 3167443 w 3177627"/>
              <a:gd name="connsiteY14" fmla="*/ 0 h 3963433"/>
              <a:gd name="connsiteX0" fmla="*/ 0 w 3177627"/>
              <a:gd name="connsiteY0" fmla="*/ 100029 h 3963433"/>
              <a:gd name="connsiteX1" fmla="*/ 104503 w 3177627"/>
              <a:gd name="connsiteY1" fmla="*/ 500623 h 3963433"/>
              <a:gd name="connsiteX2" fmla="*/ 161228 w 3177627"/>
              <a:gd name="connsiteY2" fmla="*/ 976080 h 3963433"/>
              <a:gd name="connsiteX3" fmla="*/ 1699130 w 3177627"/>
              <a:gd name="connsiteY3" fmla="*/ 2134959 h 3963433"/>
              <a:gd name="connsiteX4" fmla="*/ 1657984 w 3177627"/>
              <a:gd name="connsiteY4" fmla="*/ 3483429 h 3963433"/>
              <a:gd name="connsiteX5" fmla="*/ 1558834 w 3177627"/>
              <a:gd name="connsiteY5" fmla="*/ 3931801 h 3963433"/>
              <a:gd name="connsiteX6" fmla="*/ 1175657 w 3177627"/>
              <a:gd name="connsiteY6" fmla="*/ 3853423 h 3963433"/>
              <a:gd name="connsiteX7" fmla="*/ 1219200 w 3177627"/>
              <a:gd name="connsiteY7" fmla="*/ 3269949 h 3963433"/>
              <a:gd name="connsiteX8" fmla="*/ 1619794 w 3177627"/>
              <a:gd name="connsiteY8" fmla="*/ 2433846 h 3963433"/>
              <a:gd name="connsiteX9" fmla="*/ 1852049 w 3177627"/>
              <a:gd name="connsiteY9" fmla="*/ 2112908 h 3963433"/>
              <a:gd name="connsiteX10" fmla="*/ 2430491 w 3177627"/>
              <a:gd name="connsiteY10" fmla="*/ 1645281 h 3963433"/>
              <a:gd name="connsiteX11" fmla="*/ 2420983 w 3177627"/>
              <a:gd name="connsiteY11" fmla="*/ 1319229 h 3963433"/>
              <a:gd name="connsiteX12" fmla="*/ 3056708 w 3177627"/>
              <a:gd name="connsiteY12" fmla="*/ 979595 h 3963433"/>
              <a:gd name="connsiteX13" fmla="*/ 3169920 w 3177627"/>
              <a:gd name="connsiteY13" fmla="*/ 727046 h 3963433"/>
              <a:gd name="connsiteX14" fmla="*/ 3167443 w 3177627"/>
              <a:gd name="connsiteY14" fmla="*/ 0 h 3963433"/>
              <a:gd name="connsiteX0" fmla="*/ 0 w 3177627"/>
              <a:gd name="connsiteY0" fmla="*/ 100029 h 3963433"/>
              <a:gd name="connsiteX1" fmla="*/ 104503 w 3177627"/>
              <a:gd name="connsiteY1" fmla="*/ 500623 h 3963433"/>
              <a:gd name="connsiteX2" fmla="*/ 161228 w 3177627"/>
              <a:gd name="connsiteY2" fmla="*/ 976080 h 3963433"/>
              <a:gd name="connsiteX3" fmla="*/ 1699130 w 3177627"/>
              <a:gd name="connsiteY3" fmla="*/ 2134959 h 3963433"/>
              <a:gd name="connsiteX4" fmla="*/ 1657984 w 3177627"/>
              <a:gd name="connsiteY4" fmla="*/ 3483429 h 3963433"/>
              <a:gd name="connsiteX5" fmla="*/ 1558834 w 3177627"/>
              <a:gd name="connsiteY5" fmla="*/ 3931801 h 3963433"/>
              <a:gd name="connsiteX6" fmla="*/ 1175657 w 3177627"/>
              <a:gd name="connsiteY6" fmla="*/ 3853423 h 3963433"/>
              <a:gd name="connsiteX7" fmla="*/ 1219200 w 3177627"/>
              <a:gd name="connsiteY7" fmla="*/ 3269949 h 3963433"/>
              <a:gd name="connsiteX8" fmla="*/ 1619794 w 3177627"/>
              <a:gd name="connsiteY8" fmla="*/ 2433846 h 3963433"/>
              <a:gd name="connsiteX9" fmla="*/ 1852049 w 3177627"/>
              <a:gd name="connsiteY9" fmla="*/ 2112908 h 3963433"/>
              <a:gd name="connsiteX10" fmla="*/ 2430491 w 3177627"/>
              <a:gd name="connsiteY10" fmla="*/ 1645281 h 3963433"/>
              <a:gd name="connsiteX11" fmla="*/ 3056708 w 3177627"/>
              <a:gd name="connsiteY11" fmla="*/ 979595 h 3963433"/>
              <a:gd name="connsiteX12" fmla="*/ 3169920 w 3177627"/>
              <a:gd name="connsiteY12" fmla="*/ 727046 h 3963433"/>
              <a:gd name="connsiteX13" fmla="*/ 3167443 w 3177627"/>
              <a:gd name="connsiteY13" fmla="*/ 0 h 3963433"/>
              <a:gd name="connsiteX0" fmla="*/ 0 w 3197728"/>
              <a:gd name="connsiteY0" fmla="*/ 100029 h 3963433"/>
              <a:gd name="connsiteX1" fmla="*/ 104503 w 3197728"/>
              <a:gd name="connsiteY1" fmla="*/ 500623 h 3963433"/>
              <a:gd name="connsiteX2" fmla="*/ 161228 w 3197728"/>
              <a:gd name="connsiteY2" fmla="*/ 976080 h 3963433"/>
              <a:gd name="connsiteX3" fmla="*/ 1699130 w 3197728"/>
              <a:gd name="connsiteY3" fmla="*/ 2134959 h 3963433"/>
              <a:gd name="connsiteX4" fmla="*/ 1657984 w 3197728"/>
              <a:gd name="connsiteY4" fmla="*/ 3483429 h 3963433"/>
              <a:gd name="connsiteX5" fmla="*/ 1558834 w 3197728"/>
              <a:gd name="connsiteY5" fmla="*/ 3931801 h 3963433"/>
              <a:gd name="connsiteX6" fmla="*/ 1175657 w 3197728"/>
              <a:gd name="connsiteY6" fmla="*/ 3853423 h 3963433"/>
              <a:gd name="connsiteX7" fmla="*/ 1219200 w 3197728"/>
              <a:gd name="connsiteY7" fmla="*/ 3269949 h 3963433"/>
              <a:gd name="connsiteX8" fmla="*/ 1619794 w 3197728"/>
              <a:gd name="connsiteY8" fmla="*/ 2433846 h 3963433"/>
              <a:gd name="connsiteX9" fmla="*/ 1852049 w 3197728"/>
              <a:gd name="connsiteY9" fmla="*/ 2112908 h 3963433"/>
              <a:gd name="connsiteX10" fmla="*/ 2430491 w 3197728"/>
              <a:gd name="connsiteY10" fmla="*/ 1645281 h 3963433"/>
              <a:gd name="connsiteX11" fmla="*/ 3132209 w 3197728"/>
              <a:gd name="connsiteY11" fmla="*/ 979595 h 3963433"/>
              <a:gd name="connsiteX12" fmla="*/ 3169920 w 3197728"/>
              <a:gd name="connsiteY12" fmla="*/ 727046 h 3963433"/>
              <a:gd name="connsiteX13" fmla="*/ 3167443 w 3197728"/>
              <a:gd name="connsiteY13" fmla="*/ 0 h 3963433"/>
              <a:gd name="connsiteX0" fmla="*/ 0 w 3195558"/>
              <a:gd name="connsiteY0" fmla="*/ 100029 h 3963433"/>
              <a:gd name="connsiteX1" fmla="*/ 104503 w 3195558"/>
              <a:gd name="connsiteY1" fmla="*/ 500623 h 3963433"/>
              <a:gd name="connsiteX2" fmla="*/ 161228 w 3195558"/>
              <a:gd name="connsiteY2" fmla="*/ 976080 h 3963433"/>
              <a:gd name="connsiteX3" fmla="*/ 1699130 w 3195558"/>
              <a:gd name="connsiteY3" fmla="*/ 2134959 h 3963433"/>
              <a:gd name="connsiteX4" fmla="*/ 1657984 w 3195558"/>
              <a:gd name="connsiteY4" fmla="*/ 3483429 h 3963433"/>
              <a:gd name="connsiteX5" fmla="*/ 1558834 w 3195558"/>
              <a:gd name="connsiteY5" fmla="*/ 3931801 h 3963433"/>
              <a:gd name="connsiteX6" fmla="*/ 1175657 w 3195558"/>
              <a:gd name="connsiteY6" fmla="*/ 3853423 h 3963433"/>
              <a:gd name="connsiteX7" fmla="*/ 1219200 w 3195558"/>
              <a:gd name="connsiteY7" fmla="*/ 3269949 h 3963433"/>
              <a:gd name="connsiteX8" fmla="*/ 1619794 w 3195558"/>
              <a:gd name="connsiteY8" fmla="*/ 2433846 h 3963433"/>
              <a:gd name="connsiteX9" fmla="*/ 1852049 w 3195558"/>
              <a:gd name="connsiteY9" fmla="*/ 2112908 h 3963433"/>
              <a:gd name="connsiteX10" fmla="*/ 2430491 w 3195558"/>
              <a:gd name="connsiteY10" fmla="*/ 1645281 h 3963433"/>
              <a:gd name="connsiteX11" fmla="*/ 3132209 w 3195558"/>
              <a:gd name="connsiteY11" fmla="*/ 979595 h 3963433"/>
              <a:gd name="connsiteX12" fmla="*/ 3167443 w 3195558"/>
              <a:gd name="connsiteY12" fmla="*/ 0 h 3963433"/>
              <a:gd name="connsiteX0" fmla="*/ 18228 w 3213786"/>
              <a:gd name="connsiteY0" fmla="*/ 100029 h 3963433"/>
              <a:gd name="connsiteX1" fmla="*/ 13674 w 3213786"/>
              <a:gd name="connsiteY1" fmla="*/ 500623 h 3963433"/>
              <a:gd name="connsiteX2" fmla="*/ 179456 w 3213786"/>
              <a:gd name="connsiteY2" fmla="*/ 976080 h 3963433"/>
              <a:gd name="connsiteX3" fmla="*/ 1717358 w 3213786"/>
              <a:gd name="connsiteY3" fmla="*/ 2134959 h 3963433"/>
              <a:gd name="connsiteX4" fmla="*/ 1676212 w 3213786"/>
              <a:gd name="connsiteY4" fmla="*/ 3483429 h 3963433"/>
              <a:gd name="connsiteX5" fmla="*/ 1577062 w 3213786"/>
              <a:gd name="connsiteY5" fmla="*/ 3931801 h 3963433"/>
              <a:gd name="connsiteX6" fmla="*/ 1193885 w 3213786"/>
              <a:gd name="connsiteY6" fmla="*/ 3853423 h 3963433"/>
              <a:gd name="connsiteX7" fmla="*/ 1237428 w 3213786"/>
              <a:gd name="connsiteY7" fmla="*/ 3269949 h 3963433"/>
              <a:gd name="connsiteX8" fmla="*/ 1638022 w 3213786"/>
              <a:gd name="connsiteY8" fmla="*/ 2433846 h 3963433"/>
              <a:gd name="connsiteX9" fmla="*/ 1870277 w 3213786"/>
              <a:gd name="connsiteY9" fmla="*/ 2112908 h 3963433"/>
              <a:gd name="connsiteX10" fmla="*/ 2448719 w 3213786"/>
              <a:gd name="connsiteY10" fmla="*/ 1645281 h 3963433"/>
              <a:gd name="connsiteX11" fmla="*/ 3150437 w 3213786"/>
              <a:gd name="connsiteY11" fmla="*/ 979595 h 3963433"/>
              <a:gd name="connsiteX12" fmla="*/ 3185671 w 3213786"/>
              <a:gd name="connsiteY12" fmla="*/ 0 h 3963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13786" h="3963433">
                <a:moveTo>
                  <a:pt x="18228" y="100029"/>
                </a:moveTo>
                <a:cubicBezTo>
                  <a:pt x="47256" y="235011"/>
                  <a:pt x="-13197" y="354615"/>
                  <a:pt x="13674" y="500623"/>
                </a:cubicBezTo>
                <a:cubicBezTo>
                  <a:pt x="40545" y="646631"/>
                  <a:pt x="-104491" y="703691"/>
                  <a:pt x="179456" y="976080"/>
                </a:cubicBezTo>
                <a:cubicBezTo>
                  <a:pt x="463403" y="1248469"/>
                  <a:pt x="1467899" y="1717067"/>
                  <a:pt x="1717358" y="2134959"/>
                </a:cubicBezTo>
                <a:cubicBezTo>
                  <a:pt x="1966817" y="2552851"/>
                  <a:pt x="1699595" y="3183955"/>
                  <a:pt x="1676212" y="3483429"/>
                </a:cubicBezTo>
                <a:cubicBezTo>
                  <a:pt x="1652829" y="3782903"/>
                  <a:pt x="1657450" y="3870135"/>
                  <a:pt x="1577062" y="3931801"/>
                </a:cubicBezTo>
                <a:cubicBezTo>
                  <a:pt x="1496674" y="3993467"/>
                  <a:pt x="1250491" y="3963732"/>
                  <a:pt x="1193885" y="3853423"/>
                </a:cubicBezTo>
                <a:cubicBezTo>
                  <a:pt x="1137279" y="3743114"/>
                  <a:pt x="1163405" y="3506545"/>
                  <a:pt x="1237428" y="3269949"/>
                </a:cubicBezTo>
                <a:cubicBezTo>
                  <a:pt x="1311451" y="3033353"/>
                  <a:pt x="1532547" y="2626686"/>
                  <a:pt x="1638022" y="2433846"/>
                </a:cubicBezTo>
                <a:cubicBezTo>
                  <a:pt x="1743497" y="2241006"/>
                  <a:pt x="1735161" y="2244336"/>
                  <a:pt x="1870277" y="2112908"/>
                </a:cubicBezTo>
                <a:cubicBezTo>
                  <a:pt x="2005393" y="1981481"/>
                  <a:pt x="2235359" y="1834166"/>
                  <a:pt x="2448719" y="1645281"/>
                </a:cubicBezTo>
                <a:cubicBezTo>
                  <a:pt x="2662079" y="1456396"/>
                  <a:pt x="3027199" y="1132634"/>
                  <a:pt x="3150437" y="979595"/>
                </a:cubicBezTo>
                <a:cubicBezTo>
                  <a:pt x="3273262" y="705382"/>
                  <a:pt x="3178331" y="204082"/>
                  <a:pt x="3185671" y="0"/>
                </a:cubicBezTo>
              </a:path>
            </a:pathLst>
          </a:custGeom>
          <a:noFill/>
          <a:ln w="38100">
            <a:solidFill>
              <a:srgbClr val="00B0F0"/>
            </a:solidFill>
            <a:prstDash val="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Tree>
    <p:extLst>
      <p:ext uri="{BB962C8B-B14F-4D97-AF65-F5344CB8AC3E}">
        <p14:creationId xmlns:p14="http://schemas.microsoft.com/office/powerpoint/2010/main" val="2385499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wipe(left)">
                                      <p:cBhvr>
                                        <p:cTn id="7" dur="500"/>
                                        <p:tgtEl>
                                          <p:spTgt spid="19">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91"/>
                                        </p:tgtEl>
                                        <p:attrNameLst>
                                          <p:attrName>style.visibility</p:attrName>
                                        </p:attrNameLst>
                                      </p:cBhvr>
                                      <p:to>
                                        <p:strVal val="visible"/>
                                      </p:to>
                                    </p:set>
                                    <p:animEffect transition="in" filter="wipe(left)">
                                      <p:cBhvr>
                                        <p:cTn id="10" dur="2000"/>
                                        <p:tgtEl>
                                          <p:spTgt spid="191"/>
                                        </p:tgtEl>
                                      </p:cBhvr>
                                    </p:animEffect>
                                  </p:childTnLst>
                                </p:cTn>
                              </p:par>
                              <p:par>
                                <p:cTn id="11" presetID="9" presetClass="entr" presetSubtype="0" fill="hold" grpId="0" nodeType="withEffect">
                                  <p:stCondLst>
                                    <p:cond delay="200"/>
                                  </p:stCondLst>
                                  <p:childTnLst>
                                    <p:set>
                                      <p:cBhvr>
                                        <p:cTn id="12" dur="1" fill="hold">
                                          <p:stCondLst>
                                            <p:cond delay="0"/>
                                          </p:stCondLst>
                                        </p:cTn>
                                        <p:tgtEl>
                                          <p:spTgt spid="33"/>
                                        </p:tgtEl>
                                        <p:attrNameLst>
                                          <p:attrName>style.visibility</p:attrName>
                                        </p:attrNameLst>
                                      </p:cBhvr>
                                      <p:to>
                                        <p:strVal val="visible"/>
                                      </p:to>
                                    </p:set>
                                    <p:animEffect transition="in" filter="dissolve">
                                      <p:cBhvr>
                                        <p:cTn id="13" dur="500"/>
                                        <p:tgtEl>
                                          <p:spTgt spid="33"/>
                                        </p:tgtEl>
                                      </p:cBhvr>
                                    </p:animEffect>
                                  </p:childTnLst>
                                </p:cTn>
                              </p:par>
                              <p:par>
                                <p:cTn id="14" presetID="9" presetClass="entr" presetSubtype="0" fill="hold" grpId="0" nodeType="withEffect">
                                  <p:stCondLst>
                                    <p:cond delay="400"/>
                                  </p:stCondLst>
                                  <p:childTnLst>
                                    <p:set>
                                      <p:cBhvr>
                                        <p:cTn id="15" dur="1" fill="hold">
                                          <p:stCondLst>
                                            <p:cond delay="0"/>
                                          </p:stCondLst>
                                        </p:cTn>
                                        <p:tgtEl>
                                          <p:spTgt spid="34"/>
                                        </p:tgtEl>
                                        <p:attrNameLst>
                                          <p:attrName>style.visibility</p:attrName>
                                        </p:attrNameLst>
                                      </p:cBhvr>
                                      <p:to>
                                        <p:strVal val="visible"/>
                                      </p:to>
                                    </p:set>
                                    <p:animEffect transition="in" filter="dissolve">
                                      <p:cBhvr>
                                        <p:cTn id="16" dur="500"/>
                                        <p:tgtEl>
                                          <p:spTgt spid="34"/>
                                        </p:tgtEl>
                                      </p:cBhvr>
                                    </p:animEffect>
                                  </p:childTnLst>
                                </p:cTn>
                              </p:par>
                              <p:par>
                                <p:cTn id="17" presetID="9" presetClass="entr" presetSubtype="0" fill="hold" grpId="0" nodeType="withEffect">
                                  <p:stCondLst>
                                    <p:cond delay="600"/>
                                  </p:stCondLst>
                                  <p:childTnLst>
                                    <p:set>
                                      <p:cBhvr>
                                        <p:cTn id="18" dur="1" fill="hold">
                                          <p:stCondLst>
                                            <p:cond delay="0"/>
                                          </p:stCondLst>
                                        </p:cTn>
                                        <p:tgtEl>
                                          <p:spTgt spid="187"/>
                                        </p:tgtEl>
                                        <p:attrNameLst>
                                          <p:attrName>style.visibility</p:attrName>
                                        </p:attrNameLst>
                                      </p:cBhvr>
                                      <p:to>
                                        <p:strVal val="visible"/>
                                      </p:to>
                                    </p:set>
                                    <p:animEffect transition="in" filter="dissolve">
                                      <p:cBhvr>
                                        <p:cTn id="19" dur="500"/>
                                        <p:tgtEl>
                                          <p:spTgt spid="187"/>
                                        </p:tgtEl>
                                      </p:cBhvr>
                                    </p:animEffect>
                                  </p:childTnLst>
                                </p:cTn>
                              </p:par>
                              <p:par>
                                <p:cTn id="20" presetID="9" presetClass="entr" presetSubtype="0" fill="hold" grpId="0" nodeType="withEffect">
                                  <p:stCondLst>
                                    <p:cond delay="800"/>
                                  </p:stCondLst>
                                  <p:childTnLst>
                                    <p:set>
                                      <p:cBhvr>
                                        <p:cTn id="21" dur="1" fill="hold">
                                          <p:stCondLst>
                                            <p:cond delay="0"/>
                                          </p:stCondLst>
                                        </p:cTn>
                                        <p:tgtEl>
                                          <p:spTgt spid="35"/>
                                        </p:tgtEl>
                                        <p:attrNameLst>
                                          <p:attrName>style.visibility</p:attrName>
                                        </p:attrNameLst>
                                      </p:cBhvr>
                                      <p:to>
                                        <p:strVal val="visible"/>
                                      </p:to>
                                    </p:set>
                                    <p:animEffect transition="in" filter="dissolve">
                                      <p:cBhvr>
                                        <p:cTn id="22" dur="500"/>
                                        <p:tgtEl>
                                          <p:spTgt spid="35"/>
                                        </p:tgtEl>
                                      </p:cBhvr>
                                    </p:animEffect>
                                  </p:childTnLst>
                                </p:cTn>
                              </p:par>
                              <p:par>
                                <p:cTn id="23" presetID="9" presetClass="entr" presetSubtype="0" fill="hold" grpId="0" nodeType="withEffect">
                                  <p:stCondLst>
                                    <p:cond delay="1000"/>
                                  </p:stCondLst>
                                  <p:childTnLst>
                                    <p:set>
                                      <p:cBhvr>
                                        <p:cTn id="24" dur="1" fill="hold">
                                          <p:stCondLst>
                                            <p:cond delay="0"/>
                                          </p:stCondLst>
                                        </p:cTn>
                                        <p:tgtEl>
                                          <p:spTgt spid="188"/>
                                        </p:tgtEl>
                                        <p:attrNameLst>
                                          <p:attrName>style.visibility</p:attrName>
                                        </p:attrNameLst>
                                      </p:cBhvr>
                                      <p:to>
                                        <p:strVal val="visible"/>
                                      </p:to>
                                    </p:set>
                                    <p:animEffect transition="in" filter="dissolve">
                                      <p:cBhvr>
                                        <p:cTn id="25" dur="500"/>
                                        <p:tgtEl>
                                          <p:spTgt spid="188"/>
                                        </p:tgtEl>
                                      </p:cBhvr>
                                    </p:animEffect>
                                  </p:childTnLst>
                                </p:cTn>
                              </p:par>
                              <p:par>
                                <p:cTn id="26" presetID="9" presetClass="entr" presetSubtype="0" fill="hold" grpId="0" nodeType="withEffect">
                                  <p:stCondLst>
                                    <p:cond delay="1200"/>
                                  </p:stCondLst>
                                  <p:childTnLst>
                                    <p:set>
                                      <p:cBhvr>
                                        <p:cTn id="27" dur="1" fill="hold">
                                          <p:stCondLst>
                                            <p:cond delay="0"/>
                                          </p:stCondLst>
                                        </p:cTn>
                                        <p:tgtEl>
                                          <p:spTgt spid="36"/>
                                        </p:tgtEl>
                                        <p:attrNameLst>
                                          <p:attrName>style.visibility</p:attrName>
                                        </p:attrNameLst>
                                      </p:cBhvr>
                                      <p:to>
                                        <p:strVal val="visible"/>
                                      </p:to>
                                    </p:set>
                                    <p:animEffect transition="in" filter="dissolve">
                                      <p:cBhvr>
                                        <p:cTn id="28" dur="500"/>
                                        <p:tgtEl>
                                          <p:spTgt spid="36"/>
                                        </p:tgtEl>
                                      </p:cBhvr>
                                    </p:animEffect>
                                  </p:childTnLst>
                                </p:cTn>
                              </p:par>
                              <p:par>
                                <p:cTn id="29" presetID="9" presetClass="entr" presetSubtype="0" fill="hold" grpId="0" nodeType="withEffect">
                                  <p:stCondLst>
                                    <p:cond delay="1400"/>
                                  </p:stCondLst>
                                  <p:childTnLst>
                                    <p:set>
                                      <p:cBhvr>
                                        <p:cTn id="30" dur="1" fill="hold">
                                          <p:stCondLst>
                                            <p:cond delay="0"/>
                                          </p:stCondLst>
                                        </p:cTn>
                                        <p:tgtEl>
                                          <p:spTgt spid="186"/>
                                        </p:tgtEl>
                                        <p:attrNameLst>
                                          <p:attrName>style.visibility</p:attrName>
                                        </p:attrNameLst>
                                      </p:cBhvr>
                                      <p:to>
                                        <p:strVal val="visible"/>
                                      </p:to>
                                    </p:set>
                                    <p:animEffect transition="in" filter="dissolve">
                                      <p:cBhvr>
                                        <p:cTn id="31" dur="500"/>
                                        <p:tgtEl>
                                          <p:spTgt spid="186"/>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nodeType="clickEffect">
                                  <p:stCondLst>
                                    <p:cond delay="0"/>
                                  </p:stCondLst>
                                  <p:childTnLst>
                                    <p:set>
                                      <p:cBhvr>
                                        <p:cTn id="35" dur="1" fill="hold">
                                          <p:stCondLst>
                                            <p:cond delay="0"/>
                                          </p:stCondLst>
                                        </p:cTn>
                                        <p:tgtEl>
                                          <p:spTgt spid="18">
                                            <p:txEl>
                                              <p:pRg st="0" end="0"/>
                                            </p:txEl>
                                          </p:spTgt>
                                        </p:tgtEl>
                                        <p:attrNameLst>
                                          <p:attrName>style.visibility</p:attrName>
                                        </p:attrNameLst>
                                      </p:cBhvr>
                                      <p:to>
                                        <p:strVal val="visible"/>
                                      </p:to>
                                    </p:set>
                                    <p:animEffect transition="in" filter="dissolve">
                                      <p:cBhvr>
                                        <p:cTn id="36" dur="500"/>
                                        <p:tgtEl>
                                          <p:spTgt spid="18">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nodeType="clickEffect">
                                  <p:stCondLst>
                                    <p:cond delay="0"/>
                                  </p:stCondLst>
                                  <p:childTnLst>
                                    <p:set>
                                      <p:cBhvr>
                                        <p:cTn id="40" dur="1" fill="hold">
                                          <p:stCondLst>
                                            <p:cond delay="0"/>
                                          </p:stCondLst>
                                        </p:cTn>
                                        <p:tgtEl>
                                          <p:spTgt spid="18">
                                            <p:txEl>
                                              <p:pRg st="1" end="1"/>
                                            </p:txEl>
                                          </p:spTgt>
                                        </p:tgtEl>
                                        <p:attrNameLst>
                                          <p:attrName>style.visibility</p:attrName>
                                        </p:attrNameLst>
                                      </p:cBhvr>
                                      <p:to>
                                        <p:strVal val="visible"/>
                                      </p:to>
                                    </p:set>
                                    <p:animEffect transition="in" filter="dissolve">
                                      <p:cBhvr>
                                        <p:cTn id="41" dur="500"/>
                                        <p:tgtEl>
                                          <p:spTgt spid="18">
                                            <p:txEl>
                                              <p:pRg st="1" end="1"/>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nodeType="clickEffect">
                                  <p:stCondLst>
                                    <p:cond delay="0"/>
                                  </p:stCondLst>
                                  <p:childTnLst>
                                    <p:set>
                                      <p:cBhvr>
                                        <p:cTn id="45" dur="1" fill="hold">
                                          <p:stCondLst>
                                            <p:cond delay="0"/>
                                          </p:stCondLst>
                                        </p:cTn>
                                        <p:tgtEl>
                                          <p:spTgt spid="18">
                                            <p:txEl>
                                              <p:pRg st="2" end="2"/>
                                            </p:txEl>
                                          </p:spTgt>
                                        </p:tgtEl>
                                        <p:attrNameLst>
                                          <p:attrName>style.visibility</p:attrName>
                                        </p:attrNameLst>
                                      </p:cBhvr>
                                      <p:to>
                                        <p:strVal val="visible"/>
                                      </p:to>
                                    </p:set>
                                    <p:animEffect transition="in" filter="dissolve">
                                      <p:cBhvr>
                                        <p:cTn id="46" dur="500"/>
                                        <p:tgtEl>
                                          <p:spTgt spid="18">
                                            <p:txEl>
                                              <p:pRg st="2" end="2"/>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9" presetClass="entr" presetSubtype="0" fill="hold" nodeType="clickEffect">
                                  <p:stCondLst>
                                    <p:cond delay="0"/>
                                  </p:stCondLst>
                                  <p:childTnLst>
                                    <p:set>
                                      <p:cBhvr>
                                        <p:cTn id="50" dur="1" fill="hold">
                                          <p:stCondLst>
                                            <p:cond delay="0"/>
                                          </p:stCondLst>
                                        </p:cTn>
                                        <p:tgtEl>
                                          <p:spTgt spid="18">
                                            <p:txEl>
                                              <p:pRg st="3" end="3"/>
                                            </p:txEl>
                                          </p:spTgt>
                                        </p:tgtEl>
                                        <p:attrNameLst>
                                          <p:attrName>style.visibility</p:attrName>
                                        </p:attrNameLst>
                                      </p:cBhvr>
                                      <p:to>
                                        <p:strVal val="visible"/>
                                      </p:to>
                                    </p:set>
                                    <p:animEffect transition="in" filter="dissolve">
                                      <p:cBhvr>
                                        <p:cTn id="51" dur="500"/>
                                        <p:tgtEl>
                                          <p:spTgt spid="18">
                                            <p:txEl>
                                              <p:pRg st="3" end="3"/>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9" presetClass="entr" presetSubtype="0" fill="hold" nodeType="clickEffect">
                                  <p:stCondLst>
                                    <p:cond delay="0"/>
                                  </p:stCondLst>
                                  <p:childTnLst>
                                    <p:set>
                                      <p:cBhvr>
                                        <p:cTn id="55" dur="1" fill="hold">
                                          <p:stCondLst>
                                            <p:cond delay="0"/>
                                          </p:stCondLst>
                                        </p:cTn>
                                        <p:tgtEl>
                                          <p:spTgt spid="18">
                                            <p:txEl>
                                              <p:pRg st="4" end="4"/>
                                            </p:txEl>
                                          </p:spTgt>
                                        </p:tgtEl>
                                        <p:attrNameLst>
                                          <p:attrName>style.visibility</p:attrName>
                                        </p:attrNameLst>
                                      </p:cBhvr>
                                      <p:to>
                                        <p:strVal val="visible"/>
                                      </p:to>
                                    </p:set>
                                    <p:animEffect transition="in" filter="dissolve">
                                      <p:cBhvr>
                                        <p:cTn id="56" dur="500"/>
                                        <p:tgtEl>
                                          <p:spTgt spid="18">
                                            <p:txEl>
                                              <p:pRg st="4" end="4"/>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9" presetClass="entr" presetSubtype="0" fill="hold" nodeType="clickEffect">
                                  <p:stCondLst>
                                    <p:cond delay="0"/>
                                  </p:stCondLst>
                                  <p:childTnLst>
                                    <p:set>
                                      <p:cBhvr>
                                        <p:cTn id="60" dur="1" fill="hold">
                                          <p:stCondLst>
                                            <p:cond delay="0"/>
                                          </p:stCondLst>
                                        </p:cTn>
                                        <p:tgtEl>
                                          <p:spTgt spid="18">
                                            <p:txEl>
                                              <p:pRg st="5" end="5"/>
                                            </p:txEl>
                                          </p:spTgt>
                                        </p:tgtEl>
                                        <p:attrNameLst>
                                          <p:attrName>style.visibility</p:attrName>
                                        </p:attrNameLst>
                                      </p:cBhvr>
                                      <p:to>
                                        <p:strVal val="visible"/>
                                      </p:to>
                                    </p:set>
                                    <p:animEffect transition="in" filter="dissolve">
                                      <p:cBhvr>
                                        <p:cTn id="61" dur="500"/>
                                        <p:tgtEl>
                                          <p:spTgt spid="18">
                                            <p:txEl>
                                              <p:pRg st="5" end="5"/>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9" presetClass="entr" presetSubtype="0" fill="hold" nodeType="clickEffect">
                                  <p:stCondLst>
                                    <p:cond delay="0"/>
                                  </p:stCondLst>
                                  <p:childTnLst>
                                    <p:set>
                                      <p:cBhvr>
                                        <p:cTn id="65" dur="1" fill="hold">
                                          <p:stCondLst>
                                            <p:cond delay="0"/>
                                          </p:stCondLst>
                                        </p:cTn>
                                        <p:tgtEl>
                                          <p:spTgt spid="18">
                                            <p:txEl>
                                              <p:pRg st="6" end="6"/>
                                            </p:txEl>
                                          </p:spTgt>
                                        </p:tgtEl>
                                        <p:attrNameLst>
                                          <p:attrName>style.visibility</p:attrName>
                                        </p:attrNameLst>
                                      </p:cBhvr>
                                      <p:to>
                                        <p:strVal val="visible"/>
                                      </p:to>
                                    </p:set>
                                    <p:animEffect transition="in" filter="dissolve">
                                      <p:cBhvr>
                                        <p:cTn id="66" dur="500"/>
                                        <p:tgtEl>
                                          <p:spTgt spid="18">
                                            <p:txEl>
                                              <p:pRg st="6" end="6"/>
                                            </p:txEl>
                                          </p:spTgt>
                                        </p:tgtEl>
                                      </p:cBhvr>
                                    </p:animEffect>
                                  </p:childTnLst>
                                </p:cTn>
                              </p:par>
                              <p:par>
                                <p:cTn id="67" presetID="3" presetClass="entr" presetSubtype="10" fill="hold" grpId="0" nodeType="withEffect">
                                  <p:stCondLst>
                                    <p:cond delay="0"/>
                                  </p:stCondLst>
                                  <p:childTnLst>
                                    <p:set>
                                      <p:cBhvr>
                                        <p:cTn id="68" dur="1" fill="hold">
                                          <p:stCondLst>
                                            <p:cond delay="0"/>
                                          </p:stCondLst>
                                        </p:cTn>
                                        <p:tgtEl>
                                          <p:spTgt spid="189"/>
                                        </p:tgtEl>
                                        <p:attrNameLst>
                                          <p:attrName>style.visibility</p:attrName>
                                        </p:attrNameLst>
                                      </p:cBhvr>
                                      <p:to>
                                        <p:strVal val="visible"/>
                                      </p:to>
                                    </p:set>
                                    <p:animEffect transition="in" filter="blinds(horizontal)">
                                      <p:cBhvr>
                                        <p:cTn id="69" dur="500"/>
                                        <p:tgtEl>
                                          <p:spTgt spid="1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P spid="35" grpId="0" animBg="1"/>
      <p:bldP spid="36" grpId="0" animBg="1"/>
      <p:bldP spid="186" grpId="0" animBg="1"/>
      <p:bldP spid="187" grpId="0" animBg="1"/>
      <p:bldP spid="188" grpId="0" animBg="1"/>
      <p:bldP spid="189" grpId="0"/>
      <p:bldP spid="19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0BDCCF0-7519-0999-521D-3BF5B0A1E24F}"/>
              </a:ext>
            </a:extLst>
          </p:cNvPr>
          <p:cNvSpPr>
            <a:spLocks noGrp="1"/>
          </p:cNvSpPr>
          <p:nvPr>
            <p:ph type="title"/>
          </p:nvPr>
        </p:nvSpPr>
        <p:spPr/>
        <p:txBody>
          <a:bodyPr>
            <a:normAutofit/>
          </a:bodyPr>
          <a:lstStyle/>
          <a:p>
            <a:r>
              <a:rPr lang="en-US" dirty="0"/>
              <a:t>FireNet Packet Walk – AWS Example</a:t>
            </a:r>
            <a:endParaRPr lang="en-NZ" dirty="0"/>
          </a:p>
        </p:txBody>
      </p:sp>
      <p:sp>
        <p:nvSpPr>
          <p:cNvPr id="94" name="Slide Number Placeholder 93">
            <a:extLst>
              <a:ext uri="{FF2B5EF4-FFF2-40B4-BE49-F238E27FC236}">
                <a16:creationId xmlns:a16="http://schemas.microsoft.com/office/drawing/2014/main" id="{4CEC6A0D-18B1-84BA-1C90-6DC3DFD3D71B}"/>
              </a:ext>
            </a:extLst>
          </p:cNvPr>
          <p:cNvSpPr>
            <a:spLocks noGrp="1"/>
          </p:cNvSpPr>
          <p:nvPr>
            <p:ph type="sldNum" sz="quarter" idx="10"/>
          </p:nvPr>
        </p:nvSpPr>
        <p:spPr/>
        <p:txBody>
          <a:bodyPr/>
          <a:lstStyle/>
          <a:p>
            <a:fld id="{4A70B06D-F489-48FF-A885-ABB74CD5C952}" type="slidenum">
              <a:rPr lang="en-US" smtClean="0"/>
              <a:pPr/>
              <a:t>5</a:t>
            </a:fld>
            <a:endParaRPr lang="en-US" dirty="0"/>
          </a:p>
        </p:txBody>
      </p:sp>
      <p:sp>
        <p:nvSpPr>
          <p:cNvPr id="5" name="TextBox 4">
            <a:extLst>
              <a:ext uri="{FF2B5EF4-FFF2-40B4-BE49-F238E27FC236}">
                <a16:creationId xmlns:a16="http://schemas.microsoft.com/office/drawing/2014/main" id="{18EFF3BF-2CDB-7CEC-70CC-AFA86DFE2B3E}"/>
              </a:ext>
            </a:extLst>
          </p:cNvPr>
          <p:cNvSpPr txBox="1"/>
          <p:nvPr/>
        </p:nvSpPr>
        <p:spPr>
          <a:xfrm>
            <a:off x="724301" y="1190493"/>
            <a:ext cx="4871661" cy="3785652"/>
          </a:xfrm>
          <a:prstGeom prst="rect">
            <a:avLst/>
          </a:prstGeom>
          <a:noFill/>
        </p:spPr>
        <p:txBody>
          <a:bodyPr wrap="square" rtlCol="0">
            <a:spAutoFit/>
          </a:bodyPr>
          <a:lstStyle/>
          <a:p>
            <a:pPr marL="228600" indent="-228600">
              <a:spcAft>
                <a:spcPts val="600"/>
              </a:spcAft>
              <a:buFont typeface="+mj-lt"/>
              <a:buAutoNum type="arabicPeriod"/>
            </a:pPr>
            <a:r>
              <a:rPr lang="en-US" sz="1400" dirty="0"/>
              <a:t>The local route table for 2.20 has RFC1918 routes pointed to its local spoke gateway for return traffic.</a:t>
            </a:r>
          </a:p>
          <a:p>
            <a:pPr marL="228600" indent="-228600">
              <a:spcAft>
                <a:spcPts val="600"/>
              </a:spcAft>
              <a:buFont typeface="+mj-lt"/>
              <a:buAutoNum type="arabicPeriod"/>
            </a:pPr>
            <a:r>
              <a:rPr lang="en-US" sz="1400" dirty="0"/>
              <a:t>The local Aviatrix spoke gateway will ECMP traffic with 5-tuple hash to one of the Aviatrix Transit Gateways.</a:t>
            </a:r>
          </a:p>
          <a:p>
            <a:pPr marL="228600" indent="-228600">
              <a:spcAft>
                <a:spcPts val="600"/>
              </a:spcAft>
              <a:buFont typeface="+mj-lt"/>
              <a:buAutoNum type="arabicPeriod"/>
            </a:pPr>
            <a:r>
              <a:rPr lang="en-US" sz="1400" dirty="0"/>
              <a:t>The Aviatrix Transit Gateway receiving the traffic will pass the traffic to the the same FW which handled the initial flow to maintain symmetry.</a:t>
            </a:r>
          </a:p>
          <a:p>
            <a:pPr marL="228600" indent="-228600">
              <a:spcAft>
                <a:spcPts val="600"/>
              </a:spcAft>
              <a:buFont typeface="+mj-lt"/>
              <a:buAutoNum type="arabicPeriod"/>
            </a:pPr>
            <a:r>
              <a:rPr lang="en-US" sz="1400" dirty="0"/>
              <a:t>The stateful Firewall will process the return traffic and route the traffic back to its designated gateway.</a:t>
            </a:r>
          </a:p>
          <a:p>
            <a:pPr marL="228600" indent="-228600">
              <a:spcAft>
                <a:spcPts val="600"/>
              </a:spcAft>
              <a:buFont typeface="+mj-lt"/>
              <a:buAutoNum type="arabicPeriod"/>
            </a:pPr>
            <a:r>
              <a:rPr lang="en-US" sz="1400" dirty="0"/>
              <a:t>The Aviatrix gateway will ECMP traffic with 5-tuple hash to one of the destination spoke gateways.</a:t>
            </a:r>
          </a:p>
          <a:p>
            <a:pPr marL="228600" indent="-228600">
              <a:spcAft>
                <a:spcPts val="600"/>
              </a:spcAft>
              <a:buFont typeface="+mj-lt"/>
              <a:buAutoNum type="arabicPeriod"/>
            </a:pPr>
            <a:r>
              <a:rPr lang="en-US" sz="1400" dirty="0"/>
              <a:t>The destination spoke gateway will route this traffic out its local interface to the native VPC route table.</a:t>
            </a:r>
          </a:p>
          <a:p>
            <a:pPr marL="228600" indent="-228600">
              <a:spcAft>
                <a:spcPts val="600"/>
              </a:spcAft>
              <a:buFont typeface="+mj-lt"/>
              <a:buAutoNum type="arabicPeriod"/>
            </a:pPr>
            <a:r>
              <a:rPr lang="en-US" sz="1400" dirty="0"/>
              <a:t>The original source will receive the return traffic and see this as native VPC communication flow.</a:t>
            </a:r>
          </a:p>
        </p:txBody>
      </p:sp>
      <p:sp>
        <p:nvSpPr>
          <p:cNvPr id="6" name="Rectangle 5">
            <a:extLst>
              <a:ext uri="{FF2B5EF4-FFF2-40B4-BE49-F238E27FC236}">
                <a16:creationId xmlns:a16="http://schemas.microsoft.com/office/drawing/2014/main" id="{A2334956-BEAE-4676-0F29-5D310F662F4E}"/>
              </a:ext>
            </a:extLst>
          </p:cNvPr>
          <p:cNvSpPr/>
          <p:nvPr/>
        </p:nvSpPr>
        <p:spPr>
          <a:xfrm>
            <a:off x="7475529" y="3688774"/>
            <a:ext cx="3350971" cy="2527419"/>
          </a:xfrm>
          <a:prstGeom prst="rect">
            <a:avLst/>
          </a:prstGeom>
          <a:ln>
            <a:solidFill>
              <a:srgbClr val="0070C0"/>
            </a:solidFill>
            <a:prstDash val="sysDash"/>
          </a:ln>
        </p:spPr>
        <p:txBody>
          <a:bodyPr wrap="none" rtlCol="0" anchor="ctr">
            <a:noAutofit/>
          </a:bodyPr>
          <a:lstStyle/>
          <a:p>
            <a:pPr algn="l"/>
            <a:endParaRPr lang="en-US" sz="1400" dirty="0">
              <a:latin typeface="Metropolis Light" pitchFamily="2" charset="77"/>
            </a:endParaRPr>
          </a:p>
        </p:txBody>
      </p:sp>
      <p:sp>
        <p:nvSpPr>
          <p:cNvPr id="7" name="Rectangle 6">
            <a:extLst>
              <a:ext uri="{FF2B5EF4-FFF2-40B4-BE49-F238E27FC236}">
                <a16:creationId xmlns:a16="http://schemas.microsoft.com/office/drawing/2014/main" id="{2253DB5C-E37E-DB02-4E93-3C1FCD717643}"/>
              </a:ext>
            </a:extLst>
          </p:cNvPr>
          <p:cNvSpPr/>
          <p:nvPr/>
        </p:nvSpPr>
        <p:spPr>
          <a:xfrm>
            <a:off x="6414402" y="1419872"/>
            <a:ext cx="2161769" cy="1560944"/>
          </a:xfrm>
          <a:prstGeom prst="rect">
            <a:avLst/>
          </a:prstGeom>
          <a:ln>
            <a:solidFill>
              <a:srgbClr val="00B050"/>
            </a:solidFill>
            <a:prstDash val="sysDash"/>
          </a:ln>
        </p:spPr>
        <p:txBody>
          <a:bodyPr wrap="none" rtlCol="0" anchor="ctr">
            <a:noAutofit/>
          </a:bodyPr>
          <a:lstStyle/>
          <a:p>
            <a:pPr algn="l"/>
            <a:endParaRPr lang="en-US" sz="1400" dirty="0">
              <a:latin typeface="Metropolis Light" pitchFamily="2" charset="77"/>
            </a:endParaRPr>
          </a:p>
        </p:txBody>
      </p:sp>
      <p:sp>
        <p:nvSpPr>
          <p:cNvPr id="8" name="Rectangle 7">
            <a:extLst>
              <a:ext uri="{FF2B5EF4-FFF2-40B4-BE49-F238E27FC236}">
                <a16:creationId xmlns:a16="http://schemas.microsoft.com/office/drawing/2014/main" id="{3BF377B0-B9AC-A99C-2D25-09959E5972EB}"/>
              </a:ext>
            </a:extLst>
          </p:cNvPr>
          <p:cNvSpPr/>
          <p:nvPr/>
        </p:nvSpPr>
        <p:spPr>
          <a:xfrm>
            <a:off x="9449339" y="1417586"/>
            <a:ext cx="2161769" cy="1560944"/>
          </a:xfrm>
          <a:prstGeom prst="rect">
            <a:avLst/>
          </a:prstGeom>
          <a:ln>
            <a:solidFill>
              <a:srgbClr val="00B050"/>
            </a:solidFill>
            <a:prstDash val="sysDash"/>
          </a:ln>
        </p:spPr>
        <p:txBody>
          <a:bodyPr wrap="none" rtlCol="0" anchor="ctr">
            <a:noAutofit/>
          </a:bodyPr>
          <a:lstStyle/>
          <a:p>
            <a:pPr algn="l"/>
            <a:endParaRPr lang="en-US" sz="1400" dirty="0">
              <a:latin typeface="Metropolis Light" pitchFamily="2" charset="77"/>
            </a:endParaRPr>
          </a:p>
        </p:txBody>
      </p:sp>
      <p:pic>
        <p:nvPicPr>
          <p:cNvPr id="9" name="Graphic 8">
            <a:extLst>
              <a:ext uri="{FF2B5EF4-FFF2-40B4-BE49-F238E27FC236}">
                <a16:creationId xmlns:a16="http://schemas.microsoft.com/office/drawing/2014/main" id="{DDB3B06A-4233-6852-2157-B95DB3DFE8F3}"/>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550241" y="4063621"/>
            <a:ext cx="461665" cy="461665"/>
          </a:xfrm>
          <a:prstGeom prst="rect">
            <a:avLst/>
          </a:prstGeom>
        </p:spPr>
      </p:pic>
      <p:pic>
        <p:nvPicPr>
          <p:cNvPr id="10" name="Graphic 9">
            <a:extLst>
              <a:ext uri="{FF2B5EF4-FFF2-40B4-BE49-F238E27FC236}">
                <a16:creationId xmlns:a16="http://schemas.microsoft.com/office/drawing/2014/main" id="{98E77C3B-F8F8-5483-4AE2-7C3A0C988629}"/>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9406414" y="4063619"/>
            <a:ext cx="461665" cy="461665"/>
          </a:xfrm>
          <a:prstGeom prst="rect">
            <a:avLst/>
          </a:prstGeom>
        </p:spPr>
      </p:pic>
      <p:pic>
        <p:nvPicPr>
          <p:cNvPr id="11" name="Graphic 10">
            <a:extLst>
              <a:ext uri="{FF2B5EF4-FFF2-40B4-BE49-F238E27FC236}">
                <a16:creationId xmlns:a16="http://schemas.microsoft.com/office/drawing/2014/main" id="{2898A144-57FE-71CC-58B4-2767E1D307B5}"/>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6935255" y="2429949"/>
            <a:ext cx="461665" cy="461665"/>
          </a:xfrm>
          <a:prstGeom prst="rect">
            <a:avLst/>
          </a:prstGeom>
        </p:spPr>
      </p:pic>
      <p:pic>
        <p:nvPicPr>
          <p:cNvPr id="12" name="Graphic 11">
            <a:extLst>
              <a:ext uri="{FF2B5EF4-FFF2-40B4-BE49-F238E27FC236}">
                <a16:creationId xmlns:a16="http://schemas.microsoft.com/office/drawing/2014/main" id="{6CA0562C-CD9D-107E-CAB7-85013D4A79AF}"/>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7657697" y="2429949"/>
            <a:ext cx="461665" cy="461665"/>
          </a:xfrm>
          <a:prstGeom prst="rect">
            <a:avLst/>
          </a:prstGeom>
        </p:spPr>
      </p:pic>
      <p:pic>
        <p:nvPicPr>
          <p:cNvPr id="13" name="Graphic 12">
            <a:extLst>
              <a:ext uri="{FF2B5EF4-FFF2-40B4-BE49-F238E27FC236}">
                <a16:creationId xmlns:a16="http://schemas.microsoft.com/office/drawing/2014/main" id="{386EBB39-4496-37C3-26FE-E6863BD8F810}"/>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9868079" y="2443431"/>
            <a:ext cx="461665" cy="461665"/>
          </a:xfrm>
          <a:prstGeom prst="rect">
            <a:avLst/>
          </a:prstGeom>
        </p:spPr>
      </p:pic>
      <p:pic>
        <p:nvPicPr>
          <p:cNvPr id="14" name="Graphic 13">
            <a:extLst>
              <a:ext uri="{FF2B5EF4-FFF2-40B4-BE49-F238E27FC236}">
                <a16:creationId xmlns:a16="http://schemas.microsoft.com/office/drawing/2014/main" id="{BD28BF96-90A9-E638-844B-5FC872F81252}"/>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0530223" y="2443431"/>
            <a:ext cx="461665" cy="461665"/>
          </a:xfrm>
          <a:prstGeom prst="rect">
            <a:avLst/>
          </a:prstGeom>
        </p:spPr>
      </p:pic>
      <p:pic>
        <p:nvPicPr>
          <p:cNvPr id="15" name="Graphic 14">
            <a:extLst>
              <a:ext uri="{FF2B5EF4-FFF2-40B4-BE49-F238E27FC236}">
                <a16:creationId xmlns:a16="http://schemas.microsoft.com/office/drawing/2014/main" id="{7C751D85-C98C-19B3-08A5-FDA1A119C20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048745" y="5513172"/>
            <a:ext cx="600272" cy="540245"/>
          </a:xfrm>
          <a:prstGeom prst="rect">
            <a:avLst/>
          </a:prstGeom>
        </p:spPr>
      </p:pic>
      <p:pic>
        <p:nvPicPr>
          <p:cNvPr id="16" name="Graphic 15">
            <a:extLst>
              <a:ext uri="{FF2B5EF4-FFF2-40B4-BE49-F238E27FC236}">
                <a16:creationId xmlns:a16="http://schemas.microsoft.com/office/drawing/2014/main" id="{602EC5F0-4FFD-E95E-10B1-9C586F0E85E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654268" y="5518189"/>
            <a:ext cx="600272" cy="540245"/>
          </a:xfrm>
          <a:prstGeom prst="rect">
            <a:avLst/>
          </a:prstGeom>
        </p:spPr>
      </p:pic>
      <p:cxnSp>
        <p:nvCxnSpPr>
          <p:cNvPr id="17" name="Straight Connector 16">
            <a:extLst>
              <a:ext uri="{FF2B5EF4-FFF2-40B4-BE49-F238E27FC236}">
                <a16:creationId xmlns:a16="http://schemas.microsoft.com/office/drawing/2014/main" id="{7E358C6A-5CC3-0120-2BD8-94BCEB7EA762}"/>
              </a:ext>
            </a:extLst>
          </p:cNvPr>
          <p:cNvCxnSpPr>
            <a:cxnSpLocks/>
            <a:stCxn id="9" idx="2"/>
            <a:endCxn id="15" idx="0"/>
          </p:cNvCxnSpPr>
          <p:nvPr/>
        </p:nvCxnSpPr>
        <p:spPr>
          <a:xfrm flipH="1">
            <a:off x="8348883" y="4525286"/>
            <a:ext cx="432191" cy="987887"/>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84FDAB35-2CF9-C080-B451-609ED710DD92}"/>
              </a:ext>
            </a:extLst>
          </p:cNvPr>
          <p:cNvCxnSpPr>
            <a:cxnSpLocks/>
            <a:stCxn id="10" idx="2"/>
            <a:endCxn id="16" idx="0"/>
          </p:cNvCxnSpPr>
          <p:nvPr/>
        </p:nvCxnSpPr>
        <p:spPr>
          <a:xfrm>
            <a:off x="9637247" y="4525285"/>
            <a:ext cx="317159" cy="992905"/>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9" name="Freeform: Shape 61">
            <a:extLst>
              <a:ext uri="{FF2B5EF4-FFF2-40B4-BE49-F238E27FC236}">
                <a16:creationId xmlns:a16="http://schemas.microsoft.com/office/drawing/2014/main" id="{CC5DF0FE-A983-5275-7C7C-39A493493CE0}"/>
              </a:ext>
            </a:extLst>
          </p:cNvPr>
          <p:cNvSpPr/>
          <p:nvPr/>
        </p:nvSpPr>
        <p:spPr>
          <a:xfrm>
            <a:off x="6989349" y="1887190"/>
            <a:ext cx="3183666" cy="3964078"/>
          </a:xfrm>
          <a:custGeom>
            <a:avLst/>
            <a:gdLst>
              <a:gd name="connsiteX0" fmla="*/ 0 w 3172943"/>
              <a:gd name="connsiteY0" fmla="*/ 0 h 3854713"/>
              <a:gd name="connsiteX1" fmla="*/ 104503 w 3172943"/>
              <a:gd name="connsiteY1" fmla="*/ 400594 h 3854713"/>
              <a:gd name="connsiteX2" fmla="*/ 278674 w 3172943"/>
              <a:gd name="connsiteY2" fmla="*/ 783772 h 3854713"/>
              <a:gd name="connsiteX3" fmla="*/ 722811 w 3172943"/>
              <a:gd name="connsiteY3" fmla="*/ 1123406 h 3854713"/>
              <a:gd name="connsiteX4" fmla="*/ 1254034 w 3172943"/>
              <a:gd name="connsiteY4" fmla="*/ 1445623 h 3854713"/>
              <a:gd name="connsiteX5" fmla="*/ 1724297 w 3172943"/>
              <a:gd name="connsiteY5" fmla="*/ 1959429 h 3854713"/>
              <a:gd name="connsiteX6" fmla="*/ 1872343 w 3172943"/>
              <a:gd name="connsiteY6" fmla="*/ 2333897 h 3854713"/>
              <a:gd name="connsiteX7" fmla="*/ 2055223 w 3172943"/>
              <a:gd name="connsiteY7" fmla="*/ 2664823 h 3854713"/>
              <a:gd name="connsiteX8" fmla="*/ 2246811 w 3172943"/>
              <a:gd name="connsiteY8" fmla="*/ 2882537 h 3854713"/>
              <a:gd name="connsiteX9" fmla="*/ 2203268 w 3172943"/>
              <a:gd name="connsiteY9" fmla="*/ 3500846 h 3854713"/>
              <a:gd name="connsiteX10" fmla="*/ 1558834 w 3172943"/>
              <a:gd name="connsiteY10" fmla="*/ 3831772 h 3854713"/>
              <a:gd name="connsiteX11" fmla="*/ 1175657 w 3172943"/>
              <a:gd name="connsiteY11" fmla="*/ 3753394 h 3854713"/>
              <a:gd name="connsiteX12" fmla="*/ 1219200 w 3172943"/>
              <a:gd name="connsiteY12" fmla="*/ 3169920 h 3854713"/>
              <a:gd name="connsiteX13" fmla="*/ 1619794 w 3172943"/>
              <a:gd name="connsiteY13" fmla="*/ 2560320 h 3854713"/>
              <a:gd name="connsiteX14" fmla="*/ 1776548 w 3172943"/>
              <a:gd name="connsiteY14" fmla="*/ 2272937 h 3854713"/>
              <a:gd name="connsiteX15" fmla="*/ 1994263 w 3172943"/>
              <a:gd name="connsiteY15" fmla="*/ 1645920 h 3854713"/>
              <a:gd name="connsiteX16" fmla="*/ 2420983 w 3172943"/>
              <a:gd name="connsiteY16" fmla="*/ 1219200 h 3854713"/>
              <a:gd name="connsiteX17" fmla="*/ 3056708 w 3172943"/>
              <a:gd name="connsiteY17" fmla="*/ 879566 h 3854713"/>
              <a:gd name="connsiteX18" fmla="*/ 3169920 w 3172943"/>
              <a:gd name="connsiteY18" fmla="*/ 627017 h 3854713"/>
              <a:gd name="connsiteX19" fmla="*/ 3013166 w 3172943"/>
              <a:gd name="connsiteY19" fmla="*/ 296092 h 3854713"/>
              <a:gd name="connsiteX20" fmla="*/ 2873828 w 3172943"/>
              <a:gd name="connsiteY20" fmla="*/ 17417 h 3854713"/>
              <a:gd name="connsiteX0" fmla="*/ 0 w 3177363"/>
              <a:gd name="connsiteY0" fmla="*/ 0 h 3854713"/>
              <a:gd name="connsiteX1" fmla="*/ 104503 w 3177363"/>
              <a:gd name="connsiteY1" fmla="*/ 400594 h 3854713"/>
              <a:gd name="connsiteX2" fmla="*/ 278674 w 3177363"/>
              <a:gd name="connsiteY2" fmla="*/ 783772 h 3854713"/>
              <a:gd name="connsiteX3" fmla="*/ 722811 w 3177363"/>
              <a:gd name="connsiteY3" fmla="*/ 1123406 h 3854713"/>
              <a:gd name="connsiteX4" fmla="*/ 1254034 w 3177363"/>
              <a:gd name="connsiteY4" fmla="*/ 1445623 h 3854713"/>
              <a:gd name="connsiteX5" fmla="*/ 1724297 w 3177363"/>
              <a:gd name="connsiteY5" fmla="*/ 1959429 h 3854713"/>
              <a:gd name="connsiteX6" fmla="*/ 1872343 w 3177363"/>
              <a:gd name="connsiteY6" fmla="*/ 2333897 h 3854713"/>
              <a:gd name="connsiteX7" fmla="*/ 2055223 w 3177363"/>
              <a:gd name="connsiteY7" fmla="*/ 2664823 h 3854713"/>
              <a:gd name="connsiteX8" fmla="*/ 2246811 w 3177363"/>
              <a:gd name="connsiteY8" fmla="*/ 2882537 h 3854713"/>
              <a:gd name="connsiteX9" fmla="*/ 2203268 w 3177363"/>
              <a:gd name="connsiteY9" fmla="*/ 3500846 h 3854713"/>
              <a:gd name="connsiteX10" fmla="*/ 1558834 w 3177363"/>
              <a:gd name="connsiteY10" fmla="*/ 3831772 h 3854713"/>
              <a:gd name="connsiteX11" fmla="*/ 1175657 w 3177363"/>
              <a:gd name="connsiteY11" fmla="*/ 3753394 h 3854713"/>
              <a:gd name="connsiteX12" fmla="*/ 1219200 w 3177363"/>
              <a:gd name="connsiteY12" fmla="*/ 3169920 h 3854713"/>
              <a:gd name="connsiteX13" fmla="*/ 1619794 w 3177363"/>
              <a:gd name="connsiteY13" fmla="*/ 2560320 h 3854713"/>
              <a:gd name="connsiteX14" fmla="*/ 1776548 w 3177363"/>
              <a:gd name="connsiteY14" fmla="*/ 2272937 h 3854713"/>
              <a:gd name="connsiteX15" fmla="*/ 1994263 w 3177363"/>
              <a:gd name="connsiteY15" fmla="*/ 1645920 h 3854713"/>
              <a:gd name="connsiteX16" fmla="*/ 2420983 w 3177363"/>
              <a:gd name="connsiteY16" fmla="*/ 1219200 h 3854713"/>
              <a:gd name="connsiteX17" fmla="*/ 2759281 w 3177363"/>
              <a:gd name="connsiteY17" fmla="*/ 792939 h 3854713"/>
              <a:gd name="connsiteX18" fmla="*/ 3169920 w 3177363"/>
              <a:gd name="connsiteY18" fmla="*/ 627017 h 3854713"/>
              <a:gd name="connsiteX19" fmla="*/ 3013166 w 3177363"/>
              <a:gd name="connsiteY19" fmla="*/ 296092 h 3854713"/>
              <a:gd name="connsiteX20" fmla="*/ 2873828 w 3177363"/>
              <a:gd name="connsiteY20" fmla="*/ 17417 h 3854713"/>
              <a:gd name="connsiteX0" fmla="*/ 0 w 3013166"/>
              <a:gd name="connsiteY0" fmla="*/ 0 h 3854713"/>
              <a:gd name="connsiteX1" fmla="*/ 104503 w 3013166"/>
              <a:gd name="connsiteY1" fmla="*/ 400594 h 3854713"/>
              <a:gd name="connsiteX2" fmla="*/ 278674 w 3013166"/>
              <a:gd name="connsiteY2" fmla="*/ 783772 h 3854713"/>
              <a:gd name="connsiteX3" fmla="*/ 722811 w 3013166"/>
              <a:gd name="connsiteY3" fmla="*/ 1123406 h 3854713"/>
              <a:gd name="connsiteX4" fmla="*/ 1254034 w 3013166"/>
              <a:gd name="connsiteY4" fmla="*/ 1445623 h 3854713"/>
              <a:gd name="connsiteX5" fmla="*/ 1724297 w 3013166"/>
              <a:gd name="connsiteY5" fmla="*/ 1959429 h 3854713"/>
              <a:gd name="connsiteX6" fmla="*/ 1872343 w 3013166"/>
              <a:gd name="connsiteY6" fmla="*/ 2333897 h 3854713"/>
              <a:gd name="connsiteX7" fmla="*/ 2055223 w 3013166"/>
              <a:gd name="connsiteY7" fmla="*/ 2664823 h 3854713"/>
              <a:gd name="connsiteX8" fmla="*/ 2246811 w 3013166"/>
              <a:gd name="connsiteY8" fmla="*/ 2882537 h 3854713"/>
              <a:gd name="connsiteX9" fmla="*/ 2203268 w 3013166"/>
              <a:gd name="connsiteY9" fmla="*/ 3500846 h 3854713"/>
              <a:gd name="connsiteX10" fmla="*/ 1558834 w 3013166"/>
              <a:gd name="connsiteY10" fmla="*/ 3831772 h 3854713"/>
              <a:gd name="connsiteX11" fmla="*/ 1175657 w 3013166"/>
              <a:gd name="connsiteY11" fmla="*/ 3753394 h 3854713"/>
              <a:gd name="connsiteX12" fmla="*/ 1219200 w 3013166"/>
              <a:gd name="connsiteY12" fmla="*/ 3169920 h 3854713"/>
              <a:gd name="connsiteX13" fmla="*/ 1619794 w 3013166"/>
              <a:gd name="connsiteY13" fmla="*/ 2560320 h 3854713"/>
              <a:gd name="connsiteX14" fmla="*/ 1776548 w 3013166"/>
              <a:gd name="connsiteY14" fmla="*/ 2272937 h 3854713"/>
              <a:gd name="connsiteX15" fmla="*/ 1994263 w 3013166"/>
              <a:gd name="connsiteY15" fmla="*/ 1645920 h 3854713"/>
              <a:gd name="connsiteX16" fmla="*/ 2420983 w 3013166"/>
              <a:gd name="connsiteY16" fmla="*/ 1219200 h 3854713"/>
              <a:gd name="connsiteX17" fmla="*/ 2759281 w 3013166"/>
              <a:gd name="connsiteY17" fmla="*/ 792939 h 3854713"/>
              <a:gd name="connsiteX18" fmla="*/ 3013166 w 3013166"/>
              <a:gd name="connsiteY18" fmla="*/ 296092 h 3854713"/>
              <a:gd name="connsiteX19" fmla="*/ 2873828 w 3013166"/>
              <a:gd name="connsiteY19" fmla="*/ 17417 h 3854713"/>
              <a:gd name="connsiteX0" fmla="*/ 0 w 2873828"/>
              <a:gd name="connsiteY0" fmla="*/ 0 h 3854713"/>
              <a:gd name="connsiteX1" fmla="*/ 104503 w 2873828"/>
              <a:gd name="connsiteY1" fmla="*/ 400594 h 3854713"/>
              <a:gd name="connsiteX2" fmla="*/ 278674 w 2873828"/>
              <a:gd name="connsiteY2" fmla="*/ 783772 h 3854713"/>
              <a:gd name="connsiteX3" fmla="*/ 722811 w 2873828"/>
              <a:gd name="connsiteY3" fmla="*/ 1123406 h 3854713"/>
              <a:gd name="connsiteX4" fmla="*/ 1254034 w 2873828"/>
              <a:gd name="connsiteY4" fmla="*/ 1445623 h 3854713"/>
              <a:gd name="connsiteX5" fmla="*/ 1724297 w 2873828"/>
              <a:gd name="connsiteY5" fmla="*/ 1959429 h 3854713"/>
              <a:gd name="connsiteX6" fmla="*/ 1872343 w 2873828"/>
              <a:gd name="connsiteY6" fmla="*/ 2333897 h 3854713"/>
              <a:gd name="connsiteX7" fmla="*/ 2055223 w 2873828"/>
              <a:gd name="connsiteY7" fmla="*/ 2664823 h 3854713"/>
              <a:gd name="connsiteX8" fmla="*/ 2246811 w 2873828"/>
              <a:gd name="connsiteY8" fmla="*/ 2882537 h 3854713"/>
              <a:gd name="connsiteX9" fmla="*/ 2203268 w 2873828"/>
              <a:gd name="connsiteY9" fmla="*/ 3500846 h 3854713"/>
              <a:gd name="connsiteX10" fmla="*/ 1558834 w 2873828"/>
              <a:gd name="connsiteY10" fmla="*/ 3831772 h 3854713"/>
              <a:gd name="connsiteX11" fmla="*/ 1175657 w 2873828"/>
              <a:gd name="connsiteY11" fmla="*/ 3753394 h 3854713"/>
              <a:gd name="connsiteX12" fmla="*/ 1219200 w 2873828"/>
              <a:gd name="connsiteY12" fmla="*/ 3169920 h 3854713"/>
              <a:gd name="connsiteX13" fmla="*/ 1619794 w 2873828"/>
              <a:gd name="connsiteY13" fmla="*/ 2560320 h 3854713"/>
              <a:gd name="connsiteX14" fmla="*/ 1776548 w 2873828"/>
              <a:gd name="connsiteY14" fmla="*/ 2272937 h 3854713"/>
              <a:gd name="connsiteX15" fmla="*/ 1994263 w 2873828"/>
              <a:gd name="connsiteY15" fmla="*/ 1645920 h 3854713"/>
              <a:gd name="connsiteX16" fmla="*/ 2420983 w 2873828"/>
              <a:gd name="connsiteY16" fmla="*/ 1219200 h 3854713"/>
              <a:gd name="connsiteX17" fmla="*/ 2759281 w 2873828"/>
              <a:gd name="connsiteY17" fmla="*/ 792939 h 3854713"/>
              <a:gd name="connsiteX18" fmla="*/ 2873828 w 2873828"/>
              <a:gd name="connsiteY18" fmla="*/ 17417 h 3854713"/>
              <a:gd name="connsiteX0" fmla="*/ 0 w 2797520"/>
              <a:gd name="connsiteY0" fmla="*/ 96883 h 3951596"/>
              <a:gd name="connsiteX1" fmla="*/ 104503 w 2797520"/>
              <a:gd name="connsiteY1" fmla="*/ 497477 h 3951596"/>
              <a:gd name="connsiteX2" fmla="*/ 278674 w 2797520"/>
              <a:gd name="connsiteY2" fmla="*/ 880655 h 3951596"/>
              <a:gd name="connsiteX3" fmla="*/ 722811 w 2797520"/>
              <a:gd name="connsiteY3" fmla="*/ 1220289 h 3951596"/>
              <a:gd name="connsiteX4" fmla="*/ 1254034 w 2797520"/>
              <a:gd name="connsiteY4" fmla="*/ 1542506 h 3951596"/>
              <a:gd name="connsiteX5" fmla="*/ 1724297 w 2797520"/>
              <a:gd name="connsiteY5" fmla="*/ 2056312 h 3951596"/>
              <a:gd name="connsiteX6" fmla="*/ 1872343 w 2797520"/>
              <a:gd name="connsiteY6" fmla="*/ 2430780 h 3951596"/>
              <a:gd name="connsiteX7" fmla="*/ 2055223 w 2797520"/>
              <a:gd name="connsiteY7" fmla="*/ 2761706 h 3951596"/>
              <a:gd name="connsiteX8" fmla="*/ 2246811 w 2797520"/>
              <a:gd name="connsiteY8" fmla="*/ 2979420 h 3951596"/>
              <a:gd name="connsiteX9" fmla="*/ 2203268 w 2797520"/>
              <a:gd name="connsiteY9" fmla="*/ 3597729 h 3951596"/>
              <a:gd name="connsiteX10" fmla="*/ 1558834 w 2797520"/>
              <a:gd name="connsiteY10" fmla="*/ 3928655 h 3951596"/>
              <a:gd name="connsiteX11" fmla="*/ 1175657 w 2797520"/>
              <a:gd name="connsiteY11" fmla="*/ 3850277 h 3951596"/>
              <a:gd name="connsiteX12" fmla="*/ 1219200 w 2797520"/>
              <a:gd name="connsiteY12" fmla="*/ 3266803 h 3951596"/>
              <a:gd name="connsiteX13" fmla="*/ 1619794 w 2797520"/>
              <a:gd name="connsiteY13" fmla="*/ 2657203 h 3951596"/>
              <a:gd name="connsiteX14" fmla="*/ 1776548 w 2797520"/>
              <a:gd name="connsiteY14" fmla="*/ 2369820 h 3951596"/>
              <a:gd name="connsiteX15" fmla="*/ 1994263 w 2797520"/>
              <a:gd name="connsiteY15" fmla="*/ 1742803 h 3951596"/>
              <a:gd name="connsiteX16" fmla="*/ 2420983 w 2797520"/>
              <a:gd name="connsiteY16" fmla="*/ 1316083 h 3951596"/>
              <a:gd name="connsiteX17" fmla="*/ 2759281 w 2797520"/>
              <a:gd name="connsiteY17" fmla="*/ 889822 h 3951596"/>
              <a:gd name="connsiteX18" fmla="*/ 2797520 w 2797520"/>
              <a:gd name="connsiteY18" fmla="*/ 0 h 3951596"/>
              <a:gd name="connsiteX0" fmla="*/ 0 w 2732713"/>
              <a:gd name="connsiteY0" fmla="*/ 80105 h 3951596"/>
              <a:gd name="connsiteX1" fmla="*/ 39696 w 2732713"/>
              <a:gd name="connsiteY1" fmla="*/ 497477 h 3951596"/>
              <a:gd name="connsiteX2" fmla="*/ 213867 w 2732713"/>
              <a:gd name="connsiteY2" fmla="*/ 880655 h 3951596"/>
              <a:gd name="connsiteX3" fmla="*/ 658004 w 2732713"/>
              <a:gd name="connsiteY3" fmla="*/ 1220289 h 3951596"/>
              <a:gd name="connsiteX4" fmla="*/ 1189227 w 2732713"/>
              <a:gd name="connsiteY4" fmla="*/ 1542506 h 3951596"/>
              <a:gd name="connsiteX5" fmla="*/ 1659490 w 2732713"/>
              <a:gd name="connsiteY5" fmla="*/ 2056312 h 3951596"/>
              <a:gd name="connsiteX6" fmla="*/ 1807536 w 2732713"/>
              <a:gd name="connsiteY6" fmla="*/ 2430780 h 3951596"/>
              <a:gd name="connsiteX7" fmla="*/ 1990416 w 2732713"/>
              <a:gd name="connsiteY7" fmla="*/ 2761706 h 3951596"/>
              <a:gd name="connsiteX8" fmla="*/ 2182004 w 2732713"/>
              <a:gd name="connsiteY8" fmla="*/ 2979420 h 3951596"/>
              <a:gd name="connsiteX9" fmla="*/ 2138461 w 2732713"/>
              <a:gd name="connsiteY9" fmla="*/ 3597729 h 3951596"/>
              <a:gd name="connsiteX10" fmla="*/ 1494027 w 2732713"/>
              <a:gd name="connsiteY10" fmla="*/ 3928655 h 3951596"/>
              <a:gd name="connsiteX11" fmla="*/ 1110850 w 2732713"/>
              <a:gd name="connsiteY11" fmla="*/ 3850277 h 3951596"/>
              <a:gd name="connsiteX12" fmla="*/ 1154393 w 2732713"/>
              <a:gd name="connsiteY12" fmla="*/ 3266803 h 3951596"/>
              <a:gd name="connsiteX13" fmla="*/ 1554987 w 2732713"/>
              <a:gd name="connsiteY13" fmla="*/ 2657203 h 3951596"/>
              <a:gd name="connsiteX14" fmla="*/ 1711741 w 2732713"/>
              <a:gd name="connsiteY14" fmla="*/ 2369820 h 3951596"/>
              <a:gd name="connsiteX15" fmla="*/ 1929456 w 2732713"/>
              <a:gd name="connsiteY15" fmla="*/ 1742803 h 3951596"/>
              <a:gd name="connsiteX16" fmla="*/ 2356176 w 2732713"/>
              <a:gd name="connsiteY16" fmla="*/ 1316083 h 3951596"/>
              <a:gd name="connsiteX17" fmla="*/ 2694474 w 2732713"/>
              <a:gd name="connsiteY17" fmla="*/ 889822 h 3951596"/>
              <a:gd name="connsiteX18" fmla="*/ 2732713 w 2732713"/>
              <a:gd name="connsiteY18" fmla="*/ 0 h 3951596"/>
              <a:gd name="connsiteX0" fmla="*/ 0 w 2732713"/>
              <a:gd name="connsiteY0" fmla="*/ 80105 h 3951596"/>
              <a:gd name="connsiteX1" fmla="*/ 39696 w 2732713"/>
              <a:gd name="connsiteY1" fmla="*/ 497477 h 3951596"/>
              <a:gd name="connsiteX2" fmla="*/ 170662 w 2732713"/>
              <a:gd name="connsiteY2" fmla="*/ 964545 h 3951596"/>
              <a:gd name="connsiteX3" fmla="*/ 658004 w 2732713"/>
              <a:gd name="connsiteY3" fmla="*/ 1220289 h 3951596"/>
              <a:gd name="connsiteX4" fmla="*/ 1189227 w 2732713"/>
              <a:gd name="connsiteY4" fmla="*/ 1542506 h 3951596"/>
              <a:gd name="connsiteX5" fmla="*/ 1659490 w 2732713"/>
              <a:gd name="connsiteY5" fmla="*/ 2056312 h 3951596"/>
              <a:gd name="connsiteX6" fmla="*/ 1807536 w 2732713"/>
              <a:gd name="connsiteY6" fmla="*/ 2430780 h 3951596"/>
              <a:gd name="connsiteX7" fmla="*/ 1990416 w 2732713"/>
              <a:gd name="connsiteY7" fmla="*/ 2761706 h 3951596"/>
              <a:gd name="connsiteX8" fmla="*/ 2182004 w 2732713"/>
              <a:gd name="connsiteY8" fmla="*/ 2979420 h 3951596"/>
              <a:gd name="connsiteX9" fmla="*/ 2138461 w 2732713"/>
              <a:gd name="connsiteY9" fmla="*/ 3597729 h 3951596"/>
              <a:gd name="connsiteX10" fmla="*/ 1494027 w 2732713"/>
              <a:gd name="connsiteY10" fmla="*/ 3928655 h 3951596"/>
              <a:gd name="connsiteX11" fmla="*/ 1110850 w 2732713"/>
              <a:gd name="connsiteY11" fmla="*/ 3850277 h 3951596"/>
              <a:gd name="connsiteX12" fmla="*/ 1154393 w 2732713"/>
              <a:gd name="connsiteY12" fmla="*/ 3266803 h 3951596"/>
              <a:gd name="connsiteX13" fmla="*/ 1554987 w 2732713"/>
              <a:gd name="connsiteY13" fmla="*/ 2657203 h 3951596"/>
              <a:gd name="connsiteX14" fmla="*/ 1711741 w 2732713"/>
              <a:gd name="connsiteY14" fmla="*/ 2369820 h 3951596"/>
              <a:gd name="connsiteX15" fmla="*/ 1929456 w 2732713"/>
              <a:gd name="connsiteY15" fmla="*/ 1742803 h 3951596"/>
              <a:gd name="connsiteX16" fmla="*/ 2356176 w 2732713"/>
              <a:gd name="connsiteY16" fmla="*/ 1316083 h 3951596"/>
              <a:gd name="connsiteX17" fmla="*/ 2694474 w 2732713"/>
              <a:gd name="connsiteY17" fmla="*/ 889822 h 3951596"/>
              <a:gd name="connsiteX18" fmla="*/ 2732713 w 2732713"/>
              <a:gd name="connsiteY18" fmla="*/ 0 h 3951596"/>
              <a:gd name="connsiteX0" fmla="*/ 0 w 2732713"/>
              <a:gd name="connsiteY0" fmla="*/ 80105 h 3951596"/>
              <a:gd name="connsiteX1" fmla="*/ 39696 w 2732713"/>
              <a:gd name="connsiteY1" fmla="*/ 497477 h 3951596"/>
              <a:gd name="connsiteX2" fmla="*/ 170662 w 2732713"/>
              <a:gd name="connsiteY2" fmla="*/ 964545 h 3951596"/>
              <a:gd name="connsiteX3" fmla="*/ 643603 w 2732713"/>
              <a:gd name="connsiteY3" fmla="*/ 1421624 h 3951596"/>
              <a:gd name="connsiteX4" fmla="*/ 1189227 w 2732713"/>
              <a:gd name="connsiteY4" fmla="*/ 1542506 h 3951596"/>
              <a:gd name="connsiteX5" fmla="*/ 1659490 w 2732713"/>
              <a:gd name="connsiteY5" fmla="*/ 2056312 h 3951596"/>
              <a:gd name="connsiteX6" fmla="*/ 1807536 w 2732713"/>
              <a:gd name="connsiteY6" fmla="*/ 2430780 h 3951596"/>
              <a:gd name="connsiteX7" fmla="*/ 1990416 w 2732713"/>
              <a:gd name="connsiteY7" fmla="*/ 2761706 h 3951596"/>
              <a:gd name="connsiteX8" fmla="*/ 2182004 w 2732713"/>
              <a:gd name="connsiteY8" fmla="*/ 2979420 h 3951596"/>
              <a:gd name="connsiteX9" fmla="*/ 2138461 w 2732713"/>
              <a:gd name="connsiteY9" fmla="*/ 3597729 h 3951596"/>
              <a:gd name="connsiteX10" fmla="*/ 1494027 w 2732713"/>
              <a:gd name="connsiteY10" fmla="*/ 3928655 h 3951596"/>
              <a:gd name="connsiteX11" fmla="*/ 1110850 w 2732713"/>
              <a:gd name="connsiteY11" fmla="*/ 3850277 h 3951596"/>
              <a:gd name="connsiteX12" fmla="*/ 1154393 w 2732713"/>
              <a:gd name="connsiteY12" fmla="*/ 3266803 h 3951596"/>
              <a:gd name="connsiteX13" fmla="*/ 1554987 w 2732713"/>
              <a:gd name="connsiteY13" fmla="*/ 2657203 h 3951596"/>
              <a:gd name="connsiteX14" fmla="*/ 1711741 w 2732713"/>
              <a:gd name="connsiteY14" fmla="*/ 2369820 h 3951596"/>
              <a:gd name="connsiteX15" fmla="*/ 1929456 w 2732713"/>
              <a:gd name="connsiteY15" fmla="*/ 1742803 h 3951596"/>
              <a:gd name="connsiteX16" fmla="*/ 2356176 w 2732713"/>
              <a:gd name="connsiteY16" fmla="*/ 1316083 h 3951596"/>
              <a:gd name="connsiteX17" fmla="*/ 2694474 w 2732713"/>
              <a:gd name="connsiteY17" fmla="*/ 889822 h 3951596"/>
              <a:gd name="connsiteX18" fmla="*/ 2732713 w 2732713"/>
              <a:gd name="connsiteY18" fmla="*/ 0 h 3951596"/>
              <a:gd name="connsiteX0" fmla="*/ 0 w 2732713"/>
              <a:gd name="connsiteY0" fmla="*/ 80105 h 3951596"/>
              <a:gd name="connsiteX1" fmla="*/ 39696 w 2732713"/>
              <a:gd name="connsiteY1" fmla="*/ 497477 h 3951596"/>
              <a:gd name="connsiteX2" fmla="*/ 170662 w 2732713"/>
              <a:gd name="connsiteY2" fmla="*/ 964545 h 3951596"/>
              <a:gd name="connsiteX3" fmla="*/ 643603 w 2732713"/>
              <a:gd name="connsiteY3" fmla="*/ 1421624 h 3951596"/>
              <a:gd name="connsiteX4" fmla="*/ 1102819 w 2732713"/>
              <a:gd name="connsiteY4" fmla="*/ 1920011 h 3951596"/>
              <a:gd name="connsiteX5" fmla="*/ 1659490 w 2732713"/>
              <a:gd name="connsiteY5" fmla="*/ 2056312 h 3951596"/>
              <a:gd name="connsiteX6" fmla="*/ 1807536 w 2732713"/>
              <a:gd name="connsiteY6" fmla="*/ 2430780 h 3951596"/>
              <a:gd name="connsiteX7" fmla="*/ 1990416 w 2732713"/>
              <a:gd name="connsiteY7" fmla="*/ 2761706 h 3951596"/>
              <a:gd name="connsiteX8" fmla="*/ 2182004 w 2732713"/>
              <a:gd name="connsiteY8" fmla="*/ 2979420 h 3951596"/>
              <a:gd name="connsiteX9" fmla="*/ 2138461 w 2732713"/>
              <a:gd name="connsiteY9" fmla="*/ 3597729 h 3951596"/>
              <a:gd name="connsiteX10" fmla="*/ 1494027 w 2732713"/>
              <a:gd name="connsiteY10" fmla="*/ 3928655 h 3951596"/>
              <a:gd name="connsiteX11" fmla="*/ 1110850 w 2732713"/>
              <a:gd name="connsiteY11" fmla="*/ 3850277 h 3951596"/>
              <a:gd name="connsiteX12" fmla="*/ 1154393 w 2732713"/>
              <a:gd name="connsiteY12" fmla="*/ 3266803 h 3951596"/>
              <a:gd name="connsiteX13" fmla="*/ 1554987 w 2732713"/>
              <a:gd name="connsiteY13" fmla="*/ 2657203 h 3951596"/>
              <a:gd name="connsiteX14" fmla="*/ 1711741 w 2732713"/>
              <a:gd name="connsiteY14" fmla="*/ 2369820 h 3951596"/>
              <a:gd name="connsiteX15" fmla="*/ 1929456 w 2732713"/>
              <a:gd name="connsiteY15" fmla="*/ 1742803 h 3951596"/>
              <a:gd name="connsiteX16" fmla="*/ 2356176 w 2732713"/>
              <a:gd name="connsiteY16" fmla="*/ 1316083 h 3951596"/>
              <a:gd name="connsiteX17" fmla="*/ 2694474 w 2732713"/>
              <a:gd name="connsiteY17" fmla="*/ 889822 h 3951596"/>
              <a:gd name="connsiteX18" fmla="*/ 2732713 w 2732713"/>
              <a:gd name="connsiteY18" fmla="*/ 0 h 3951596"/>
              <a:gd name="connsiteX0" fmla="*/ 0 w 2732713"/>
              <a:gd name="connsiteY0" fmla="*/ 80105 h 3951596"/>
              <a:gd name="connsiteX1" fmla="*/ 39696 w 2732713"/>
              <a:gd name="connsiteY1" fmla="*/ 497477 h 3951596"/>
              <a:gd name="connsiteX2" fmla="*/ 170662 w 2732713"/>
              <a:gd name="connsiteY2" fmla="*/ 964545 h 3951596"/>
              <a:gd name="connsiteX3" fmla="*/ 643603 w 2732713"/>
              <a:gd name="connsiteY3" fmla="*/ 1421624 h 3951596"/>
              <a:gd name="connsiteX4" fmla="*/ 1102819 w 2732713"/>
              <a:gd name="connsiteY4" fmla="*/ 1920011 h 3951596"/>
              <a:gd name="connsiteX5" fmla="*/ 1573082 w 2732713"/>
              <a:gd name="connsiteY5" fmla="*/ 2240870 h 3951596"/>
              <a:gd name="connsiteX6" fmla="*/ 1807536 w 2732713"/>
              <a:gd name="connsiteY6" fmla="*/ 2430780 h 3951596"/>
              <a:gd name="connsiteX7" fmla="*/ 1990416 w 2732713"/>
              <a:gd name="connsiteY7" fmla="*/ 2761706 h 3951596"/>
              <a:gd name="connsiteX8" fmla="*/ 2182004 w 2732713"/>
              <a:gd name="connsiteY8" fmla="*/ 2979420 h 3951596"/>
              <a:gd name="connsiteX9" fmla="*/ 2138461 w 2732713"/>
              <a:gd name="connsiteY9" fmla="*/ 3597729 h 3951596"/>
              <a:gd name="connsiteX10" fmla="*/ 1494027 w 2732713"/>
              <a:gd name="connsiteY10" fmla="*/ 3928655 h 3951596"/>
              <a:gd name="connsiteX11" fmla="*/ 1110850 w 2732713"/>
              <a:gd name="connsiteY11" fmla="*/ 3850277 h 3951596"/>
              <a:gd name="connsiteX12" fmla="*/ 1154393 w 2732713"/>
              <a:gd name="connsiteY12" fmla="*/ 3266803 h 3951596"/>
              <a:gd name="connsiteX13" fmla="*/ 1554987 w 2732713"/>
              <a:gd name="connsiteY13" fmla="*/ 2657203 h 3951596"/>
              <a:gd name="connsiteX14" fmla="*/ 1711741 w 2732713"/>
              <a:gd name="connsiteY14" fmla="*/ 2369820 h 3951596"/>
              <a:gd name="connsiteX15" fmla="*/ 1929456 w 2732713"/>
              <a:gd name="connsiteY15" fmla="*/ 1742803 h 3951596"/>
              <a:gd name="connsiteX16" fmla="*/ 2356176 w 2732713"/>
              <a:gd name="connsiteY16" fmla="*/ 1316083 h 3951596"/>
              <a:gd name="connsiteX17" fmla="*/ 2694474 w 2732713"/>
              <a:gd name="connsiteY17" fmla="*/ 889822 h 3951596"/>
              <a:gd name="connsiteX18" fmla="*/ 2732713 w 2732713"/>
              <a:gd name="connsiteY18" fmla="*/ 0 h 3951596"/>
              <a:gd name="connsiteX0" fmla="*/ 0 w 2732713"/>
              <a:gd name="connsiteY0" fmla="*/ 80105 h 3951596"/>
              <a:gd name="connsiteX1" fmla="*/ 39696 w 2732713"/>
              <a:gd name="connsiteY1" fmla="*/ 497477 h 3951596"/>
              <a:gd name="connsiteX2" fmla="*/ 170662 w 2732713"/>
              <a:gd name="connsiteY2" fmla="*/ 964545 h 3951596"/>
              <a:gd name="connsiteX3" fmla="*/ 643603 w 2732713"/>
              <a:gd name="connsiteY3" fmla="*/ 1421624 h 3951596"/>
              <a:gd name="connsiteX4" fmla="*/ 1573082 w 2732713"/>
              <a:gd name="connsiteY4" fmla="*/ 2240870 h 3951596"/>
              <a:gd name="connsiteX5" fmla="*/ 1807536 w 2732713"/>
              <a:gd name="connsiteY5" fmla="*/ 2430780 h 3951596"/>
              <a:gd name="connsiteX6" fmla="*/ 1990416 w 2732713"/>
              <a:gd name="connsiteY6" fmla="*/ 2761706 h 3951596"/>
              <a:gd name="connsiteX7" fmla="*/ 2182004 w 2732713"/>
              <a:gd name="connsiteY7" fmla="*/ 2979420 h 3951596"/>
              <a:gd name="connsiteX8" fmla="*/ 2138461 w 2732713"/>
              <a:gd name="connsiteY8" fmla="*/ 3597729 h 3951596"/>
              <a:gd name="connsiteX9" fmla="*/ 1494027 w 2732713"/>
              <a:gd name="connsiteY9" fmla="*/ 3928655 h 3951596"/>
              <a:gd name="connsiteX10" fmla="*/ 1110850 w 2732713"/>
              <a:gd name="connsiteY10" fmla="*/ 3850277 h 3951596"/>
              <a:gd name="connsiteX11" fmla="*/ 1154393 w 2732713"/>
              <a:gd name="connsiteY11" fmla="*/ 3266803 h 3951596"/>
              <a:gd name="connsiteX12" fmla="*/ 1554987 w 2732713"/>
              <a:gd name="connsiteY12" fmla="*/ 2657203 h 3951596"/>
              <a:gd name="connsiteX13" fmla="*/ 1711741 w 2732713"/>
              <a:gd name="connsiteY13" fmla="*/ 2369820 h 3951596"/>
              <a:gd name="connsiteX14" fmla="*/ 1929456 w 2732713"/>
              <a:gd name="connsiteY14" fmla="*/ 1742803 h 3951596"/>
              <a:gd name="connsiteX15" fmla="*/ 2356176 w 2732713"/>
              <a:gd name="connsiteY15" fmla="*/ 1316083 h 3951596"/>
              <a:gd name="connsiteX16" fmla="*/ 2694474 w 2732713"/>
              <a:gd name="connsiteY16" fmla="*/ 889822 h 3951596"/>
              <a:gd name="connsiteX17" fmla="*/ 2732713 w 2732713"/>
              <a:gd name="connsiteY17" fmla="*/ 0 h 3951596"/>
              <a:gd name="connsiteX0" fmla="*/ 0 w 2732713"/>
              <a:gd name="connsiteY0" fmla="*/ 80105 h 3951596"/>
              <a:gd name="connsiteX1" fmla="*/ 39696 w 2732713"/>
              <a:gd name="connsiteY1" fmla="*/ 497477 h 3951596"/>
              <a:gd name="connsiteX2" fmla="*/ 170662 w 2732713"/>
              <a:gd name="connsiteY2" fmla="*/ 964545 h 3951596"/>
              <a:gd name="connsiteX3" fmla="*/ 643603 w 2732713"/>
              <a:gd name="connsiteY3" fmla="*/ 1421624 h 3951596"/>
              <a:gd name="connsiteX4" fmla="*/ 1573082 w 2732713"/>
              <a:gd name="connsiteY4" fmla="*/ 2240870 h 3951596"/>
              <a:gd name="connsiteX5" fmla="*/ 1807536 w 2732713"/>
              <a:gd name="connsiteY5" fmla="*/ 2430780 h 3951596"/>
              <a:gd name="connsiteX6" fmla="*/ 1990416 w 2732713"/>
              <a:gd name="connsiteY6" fmla="*/ 2761706 h 3951596"/>
              <a:gd name="connsiteX7" fmla="*/ 2182004 w 2732713"/>
              <a:gd name="connsiteY7" fmla="*/ 2979420 h 3951596"/>
              <a:gd name="connsiteX8" fmla="*/ 2138461 w 2732713"/>
              <a:gd name="connsiteY8" fmla="*/ 3597729 h 3951596"/>
              <a:gd name="connsiteX9" fmla="*/ 1494027 w 2732713"/>
              <a:gd name="connsiteY9" fmla="*/ 3928655 h 3951596"/>
              <a:gd name="connsiteX10" fmla="*/ 1110850 w 2732713"/>
              <a:gd name="connsiteY10" fmla="*/ 3850277 h 3951596"/>
              <a:gd name="connsiteX11" fmla="*/ 1154393 w 2732713"/>
              <a:gd name="connsiteY11" fmla="*/ 3266803 h 3951596"/>
              <a:gd name="connsiteX12" fmla="*/ 1554987 w 2732713"/>
              <a:gd name="connsiteY12" fmla="*/ 2657203 h 3951596"/>
              <a:gd name="connsiteX13" fmla="*/ 1538923 w 2732713"/>
              <a:gd name="connsiteY13" fmla="*/ 2353042 h 3951596"/>
              <a:gd name="connsiteX14" fmla="*/ 1929456 w 2732713"/>
              <a:gd name="connsiteY14" fmla="*/ 1742803 h 3951596"/>
              <a:gd name="connsiteX15" fmla="*/ 2356176 w 2732713"/>
              <a:gd name="connsiteY15" fmla="*/ 1316083 h 3951596"/>
              <a:gd name="connsiteX16" fmla="*/ 2694474 w 2732713"/>
              <a:gd name="connsiteY16" fmla="*/ 889822 h 3951596"/>
              <a:gd name="connsiteX17" fmla="*/ 2732713 w 2732713"/>
              <a:gd name="connsiteY17" fmla="*/ 0 h 3951596"/>
              <a:gd name="connsiteX0" fmla="*/ 0 w 2732713"/>
              <a:gd name="connsiteY0" fmla="*/ 80105 h 3951596"/>
              <a:gd name="connsiteX1" fmla="*/ 39696 w 2732713"/>
              <a:gd name="connsiteY1" fmla="*/ 497477 h 3951596"/>
              <a:gd name="connsiteX2" fmla="*/ 170662 w 2732713"/>
              <a:gd name="connsiteY2" fmla="*/ 964545 h 3951596"/>
              <a:gd name="connsiteX3" fmla="*/ 643603 w 2732713"/>
              <a:gd name="connsiteY3" fmla="*/ 1421624 h 3951596"/>
              <a:gd name="connsiteX4" fmla="*/ 1573082 w 2732713"/>
              <a:gd name="connsiteY4" fmla="*/ 2240870 h 3951596"/>
              <a:gd name="connsiteX5" fmla="*/ 1807536 w 2732713"/>
              <a:gd name="connsiteY5" fmla="*/ 2430780 h 3951596"/>
              <a:gd name="connsiteX6" fmla="*/ 1990416 w 2732713"/>
              <a:gd name="connsiteY6" fmla="*/ 2761706 h 3951596"/>
              <a:gd name="connsiteX7" fmla="*/ 2182004 w 2732713"/>
              <a:gd name="connsiteY7" fmla="*/ 2979420 h 3951596"/>
              <a:gd name="connsiteX8" fmla="*/ 2138461 w 2732713"/>
              <a:gd name="connsiteY8" fmla="*/ 3597729 h 3951596"/>
              <a:gd name="connsiteX9" fmla="*/ 1494027 w 2732713"/>
              <a:gd name="connsiteY9" fmla="*/ 3928655 h 3951596"/>
              <a:gd name="connsiteX10" fmla="*/ 1110850 w 2732713"/>
              <a:gd name="connsiteY10" fmla="*/ 3850277 h 3951596"/>
              <a:gd name="connsiteX11" fmla="*/ 1154393 w 2732713"/>
              <a:gd name="connsiteY11" fmla="*/ 3266803 h 3951596"/>
              <a:gd name="connsiteX12" fmla="*/ 1403772 w 2732713"/>
              <a:gd name="connsiteY12" fmla="*/ 2598480 h 3951596"/>
              <a:gd name="connsiteX13" fmla="*/ 1538923 w 2732713"/>
              <a:gd name="connsiteY13" fmla="*/ 2353042 h 3951596"/>
              <a:gd name="connsiteX14" fmla="*/ 1929456 w 2732713"/>
              <a:gd name="connsiteY14" fmla="*/ 1742803 h 3951596"/>
              <a:gd name="connsiteX15" fmla="*/ 2356176 w 2732713"/>
              <a:gd name="connsiteY15" fmla="*/ 1316083 h 3951596"/>
              <a:gd name="connsiteX16" fmla="*/ 2694474 w 2732713"/>
              <a:gd name="connsiteY16" fmla="*/ 889822 h 3951596"/>
              <a:gd name="connsiteX17" fmla="*/ 2732713 w 2732713"/>
              <a:gd name="connsiteY17" fmla="*/ 0 h 3951596"/>
              <a:gd name="connsiteX0" fmla="*/ 0 w 2732713"/>
              <a:gd name="connsiteY0" fmla="*/ 80105 h 3951596"/>
              <a:gd name="connsiteX1" fmla="*/ 39696 w 2732713"/>
              <a:gd name="connsiteY1" fmla="*/ 497477 h 3951596"/>
              <a:gd name="connsiteX2" fmla="*/ 170662 w 2732713"/>
              <a:gd name="connsiteY2" fmla="*/ 964545 h 3951596"/>
              <a:gd name="connsiteX3" fmla="*/ 643603 w 2732713"/>
              <a:gd name="connsiteY3" fmla="*/ 1421624 h 3951596"/>
              <a:gd name="connsiteX4" fmla="*/ 1573082 w 2732713"/>
              <a:gd name="connsiteY4" fmla="*/ 2240870 h 3951596"/>
              <a:gd name="connsiteX5" fmla="*/ 1807536 w 2732713"/>
              <a:gd name="connsiteY5" fmla="*/ 2430780 h 3951596"/>
              <a:gd name="connsiteX6" fmla="*/ 1990416 w 2732713"/>
              <a:gd name="connsiteY6" fmla="*/ 2761706 h 3951596"/>
              <a:gd name="connsiteX7" fmla="*/ 2182004 w 2732713"/>
              <a:gd name="connsiteY7" fmla="*/ 2979420 h 3951596"/>
              <a:gd name="connsiteX8" fmla="*/ 2138461 w 2732713"/>
              <a:gd name="connsiteY8" fmla="*/ 3597729 h 3951596"/>
              <a:gd name="connsiteX9" fmla="*/ 1494027 w 2732713"/>
              <a:gd name="connsiteY9" fmla="*/ 3928655 h 3951596"/>
              <a:gd name="connsiteX10" fmla="*/ 1110850 w 2732713"/>
              <a:gd name="connsiteY10" fmla="*/ 3850277 h 3951596"/>
              <a:gd name="connsiteX11" fmla="*/ 1154393 w 2732713"/>
              <a:gd name="connsiteY11" fmla="*/ 3266803 h 3951596"/>
              <a:gd name="connsiteX12" fmla="*/ 1403772 w 2732713"/>
              <a:gd name="connsiteY12" fmla="*/ 2598480 h 3951596"/>
              <a:gd name="connsiteX13" fmla="*/ 1610931 w 2732713"/>
              <a:gd name="connsiteY13" fmla="*/ 2394987 h 3951596"/>
              <a:gd name="connsiteX14" fmla="*/ 1929456 w 2732713"/>
              <a:gd name="connsiteY14" fmla="*/ 1742803 h 3951596"/>
              <a:gd name="connsiteX15" fmla="*/ 2356176 w 2732713"/>
              <a:gd name="connsiteY15" fmla="*/ 1316083 h 3951596"/>
              <a:gd name="connsiteX16" fmla="*/ 2694474 w 2732713"/>
              <a:gd name="connsiteY16" fmla="*/ 889822 h 3951596"/>
              <a:gd name="connsiteX17" fmla="*/ 2732713 w 2732713"/>
              <a:gd name="connsiteY17" fmla="*/ 0 h 3951596"/>
              <a:gd name="connsiteX0" fmla="*/ 0 w 2732713"/>
              <a:gd name="connsiteY0" fmla="*/ 80105 h 3951596"/>
              <a:gd name="connsiteX1" fmla="*/ 39696 w 2732713"/>
              <a:gd name="connsiteY1" fmla="*/ 497477 h 3951596"/>
              <a:gd name="connsiteX2" fmla="*/ 170662 w 2732713"/>
              <a:gd name="connsiteY2" fmla="*/ 964545 h 3951596"/>
              <a:gd name="connsiteX3" fmla="*/ 643603 w 2732713"/>
              <a:gd name="connsiteY3" fmla="*/ 1421624 h 3951596"/>
              <a:gd name="connsiteX4" fmla="*/ 1573082 w 2732713"/>
              <a:gd name="connsiteY4" fmla="*/ 2240870 h 3951596"/>
              <a:gd name="connsiteX5" fmla="*/ 1807536 w 2732713"/>
              <a:gd name="connsiteY5" fmla="*/ 2430780 h 3951596"/>
              <a:gd name="connsiteX6" fmla="*/ 1990416 w 2732713"/>
              <a:gd name="connsiteY6" fmla="*/ 2761706 h 3951596"/>
              <a:gd name="connsiteX7" fmla="*/ 2182004 w 2732713"/>
              <a:gd name="connsiteY7" fmla="*/ 2979420 h 3951596"/>
              <a:gd name="connsiteX8" fmla="*/ 2138461 w 2732713"/>
              <a:gd name="connsiteY8" fmla="*/ 3597729 h 3951596"/>
              <a:gd name="connsiteX9" fmla="*/ 1494027 w 2732713"/>
              <a:gd name="connsiteY9" fmla="*/ 3928655 h 3951596"/>
              <a:gd name="connsiteX10" fmla="*/ 1110850 w 2732713"/>
              <a:gd name="connsiteY10" fmla="*/ 3850277 h 3951596"/>
              <a:gd name="connsiteX11" fmla="*/ 1154393 w 2732713"/>
              <a:gd name="connsiteY11" fmla="*/ 3266803 h 3951596"/>
              <a:gd name="connsiteX12" fmla="*/ 1403772 w 2732713"/>
              <a:gd name="connsiteY12" fmla="*/ 2883706 h 3951596"/>
              <a:gd name="connsiteX13" fmla="*/ 1610931 w 2732713"/>
              <a:gd name="connsiteY13" fmla="*/ 2394987 h 3951596"/>
              <a:gd name="connsiteX14" fmla="*/ 1929456 w 2732713"/>
              <a:gd name="connsiteY14" fmla="*/ 1742803 h 3951596"/>
              <a:gd name="connsiteX15" fmla="*/ 2356176 w 2732713"/>
              <a:gd name="connsiteY15" fmla="*/ 1316083 h 3951596"/>
              <a:gd name="connsiteX16" fmla="*/ 2694474 w 2732713"/>
              <a:gd name="connsiteY16" fmla="*/ 889822 h 3951596"/>
              <a:gd name="connsiteX17" fmla="*/ 2732713 w 2732713"/>
              <a:gd name="connsiteY17" fmla="*/ 0 h 3951596"/>
              <a:gd name="connsiteX0" fmla="*/ 0 w 2732713"/>
              <a:gd name="connsiteY0" fmla="*/ 80105 h 3951596"/>
              <a:gd name="connsiteX1" fmla="*/ 39696 w 2732713"/>
              <a:gd name="connsiteY1" fmla="*/ 497477 h 3951596"/>
              <a:gd name="connsiteX2" fmla="*/ 170662 w 2732713"/>
              <a:gd name="connsiteY2" fmla="*/ 964545 h 3951596"/>
              <a:gd name="connsiteX3" fmla="*/ 643603 w 2732713"/>
              <a:gd name="connsiteY3" fmla="*/ 1421624 h 3951596"/>
              <a:gd name="connsiteX4" fmla="*/ 1573082 w 2732713"/>
              <a:gd name="connsiteY4" fmla="*/ 2240870 h 3951596"/>
              <a:gd name="connsiteX5" fmla="*/ 1807536 w 2732713"/>
              <a:gd name="connsiteY5" fmla="*/ 2430780 h 3951596"/>
              <a:gd name="connsiteX6" fmla="*/ 1990416 w 2732713"/>
              <a:gd name="connsiteY6" fmla="*/ 2761706 h 3951596"/>
              <a:gd name="connsiteX7" fmla="*/ 2182004 w 2732713"/>
              <a:gd name="connsiteY7" fmla="*/ 2979420 h 3951596"/>
              <a:gd name="connsiteX8" fmla="*/ 2138461 w 2732713"/>
              <a:gd name="connsiteY8" fmla="*/ 3597729 h 3951596"/>
              <a:gd name="connsiteX9" fmla="*/ 1494027 w 2732713"/>
              <a:gd name="connsiteY9" fmla="*/ 3928655 h 3951596"/>
              <a:gd name="connsiteX10" fmla="*/ 1110850 w 2732713"/>
              <a:gd name="connsiteY10" fmla="*/ 3850277 h 3951596"/>
              <a:gd name="connsiteX11" fmla="*/ 1154393 w 2732713"/>
              <a:gd name="connsiteY11" fmla="*/ 3266803 h 3951596"/>
              <a:gd name="connsiteX12" fmla="*/ 1610931 w 2732713"/>
              <a:gd name="connsiteY12" fmla="*/ 2394987 h 3951596"/>
              <a:gd name="connsiteX13" fmla="*/ 1929456 w 2732713"/>
              <a:gd name="connsiteY13" fmla="*/ 1742803 h 3951596"/>
              <a:gd name="connsiteX14" fmla="*/ 2356176 w 2732713"/>
              <a:gd name="connsiteY14" fmla="*/ 1316083 h 3951596"/>
              <a:gd name="connsiteX15" fmla="*/ 2694474 w 2732713"/>
              <a:gd name="connsiteY15" fmla="*/ 889822 h 3951596"/>
              <a:gd name="connsiteX16" fmla="*/ 2732713 w 2732713"/>
              <a:gd name="connsiteY16" fmla="*/ 0 h 3951596"/>
              <a:gd name="connsiteX0" fmla="*/ 0 w 2732713"/>
              <a:gd name="connsiteY0" fmla="*/ 80105 h 3947973"/>
              <a:gd name="connsiteX1" fmla="*/ 39696 w 2732713"/>
              <a:gd name="connsiteY1" fmla="*/ 497477 h 3947973"/>
              <a:gd name="connsiteX2" fmla="*/ 170662 w 2732713"/>
              <a:gd name="connsiteY2" fmla="*/ 964545 h 3947973"/>
              <a:gd name="connsiteX3" fmla="*/ 643603 w 2732713"/>
              <a:gd name="connsiteY3" fmla="*/ 1421624 h 3947973"/>
              <a:gd name="connsiteX4" fmla="*/ 1573082 w 2732713"/>
              <a:gd name="connsiteY4" fmla="*/ 2240870 h 3947973"/>
              <a:gd name="connsiteX5" fmla="*/ 1807536 w 2732713"/>
              <a:gd name="connsiteY5" fmla="*/ 2430780 h 3947973"/>
              <a:gd name="connsiteX6" fmla="*/ 1990416 w 2732713"/>
              <a:gd name="connsiteY6" fmla="*/ 2761706 h 3947973"/>
              <a:gd name="connsiteX7" fmla="*/ 2182004 w 2732713"/>
              <a:gd name="connsiteY7" fmla="*/ 2979420 h 3947973"/>
              <a:gd name="connsiteX8" fmla="*/ 2138461 w 2732713"/>
              <a:gd name="connsiteY8" fmla="*/ 3597729 h 3947973"/>
              <a:gd name="connsiteX9" fmla="*/ 1494027 w 2732713"/>
              <a:gd name="connsiteY9" fmla="*/ 3928655 h 3947973"/>
              <a:gd name="connsiteX10" fmla="*/ 1110850 w 2732713"/>
              <a:gd name="connsiteY10" fmla="*/ 3850277 h 3947973"/>
              <a:gd name="connsiteX11" fmla="*/ 1219199 w 2732713"/>
              <a:gd name="connsiteY11" fmla="*/ 3367471 h 3947973"/>
              <a:gd name="connsiteX12" fmla="*/ 1610931 w 2732713"/>
              <a:gd name="connsiteY12" fmla="*/ 2394987 h 3947973"/>
              <a:gd name="connsiteX13" fmla="*/ 1929456 w 2732713"/>
              <a:gd name="connsiteY13" fmla="*/ 1742803 h 3947973"/>
              <a:gd name="connsiteX14" fmla="*/ 2356176 w 2732713"/>
              <a:gd name="connsiteY14" fmla="*/ 1316083 h 3947973"/>
              <a:gd name="connsiteX15" fmla="*/ 2694474 w 2732713"/>
              <a:gd name="connsiteY15" fmla="*/ 889822 h 3947973"/>
              <a:gd name="connsiteX16" fmla="*/ 2732713 w 2732713"/>
              <a:gd name="connsiteY16" fmla="*/ 0 h 3947973"/>
              <a:gd name="connsiteX0" fmla="*/ 0 w 2732713"/>
              <a:gd name="connsiteY0" fmla="*/ 80105 h 3964078"/>
              <a:gd name="connsiteX1" fmla="*/ 39696 w 2732713"/>
              <a:gd name="connsiteY1" fmla="*/ 497477 h 3964078"/>
              <a:gd name="connsiteX2" fmla="*/ 170662 w 2732713"/>
              <a:gd name="connsiteY2" fmla="*/ 964545 h 3964078"/>
              <a:gd name="connsiteX3" fmla="*/ 643603 w 2732713"/>
              <a:gd name="connsiteY3" fmla="*/ 1421624 h 3964078"/>
              <a:gd name="connsiteX4" fmla="*/ 1573082 w 2732713"/>
              <a:gd name="connsiteY4" fmla="*/ 2240870 h 3964078"/>
              <a:gd name="connsiteX5" fmla="*/ 1807536 w 2732713"/>
              <a:gd name="connsiteY5" fmla="*/ 2430780 h 3964078"/>
              <a:gd name="connsiteX6" fmla="*/ 1990416 w 2732713"/>
              <a:gd name="connsiteY6" fmla="*/ 2761706 h 3964078"/>
              <a:gd name="connsiteX7" fmla="*/ 2182004 w 2732713"/>
              <a:gd name="connsiteY7" fmla="*/ 2979420 h 3964078"/>
              <a:gd name="connsiteX8" fmla="*/ 1764023 w 2732713"/>
              <a:gd name="connsiteY8" fmla="*/ 3379615 h 3964078"/>
              <a:gd name="connsiteX9" fmla="*/ 1494027 w 2732713"/>
              <a:gd name="connsiteY9" fmla="*/ 3928655 h 3964078"/>
              <a:gd name="connsiteX10" fmla="*/ 1110850 w 2732713"/>
              <a:gd name="connsiteY10" fmla="*/ 3850277 h 3964078"/>
              <a:gd name="connsiteX11" fmla="*/ 1219199 w 2732713"/>
              <a:gd name="connsiteY11" fmla="*/ 3367471 h 3964078"/>
              <a:gd name="connsiteX12" fmla="*/ 1610931 w 2732713"/>
              <a:gd name="connsiteY12" fmla="*/ 2394987 h 3964078"/>
              <a:gd name="connsiteX13" fmla="*/ 1929456 w 2732713"/>
              <a:gd name="connsiteY13" fmla="*/ 1742803 h 3964078"/>
              <a:gd name="connsiteX14" fmla="*/ 2356176 w 2732713"/>
              <a:gd name="connsiteY14" fmla="*/ 1316083 h 3964078"/>
              <a:gd name="connsiteX15" fmla="*/ 2694474 w 2732713"/>
              <a:gd name="connsiteY15" fmla="*/ 889822 h 3964078"/>
              <a:gd name="connsiteX16" fmla="*/ 2732713 w 2732713"/>
              <a:gd name="connsiteY16" fmla="*/ 0 h 3964078"/>
              <a:gd name="connsiteX0" fmla="*/ 0 w 2732713"/>
              <a:gd name="connsiteY0" fmla="*/ 80105 h 3964078"/>
              <a:gd name="connsiteX1" fmla="*/ 39696 w 2732713"/>
              <a:gd name="connsiteY1" fmla="*/ 497477 h 3964078"/>
              <a:gd name="connsiteX2" fmla="*/ 170662 w 2732713"/>
              <a:gd name="connsiteY2" fmla="*/ 964545 h 3964078"/>
              <a:gd name="connsiteX3" fmla="*/ 643603 w 2732713"/>
              <a:gd name="connsiteY3" fmla="*/ 1421624 h 3964078"/>
              <a:gd name="connsiteX4" fmla="*/ 1573082 w 2732713"/>
              <a:gd name="connsiteY4" fmla="*/ 2240870 h 3964078"/>
              <a:gd name="connsiteX5" fmla="*/ 1807536 w 2732713"/>
              <a:gd name="connsiteY5" fmla="*/ 2430780 h 3964078"/>
              <a:gd name="connsiteX6" fmla="*/ 1990416 w 2732713"/>
              <a:gd name="connsiteY6" fmla="*/ 2761706 h 3964078"/>
              <a:gd name="connsiteX7" fmla="*/ 1764362 w 2732713"/>
              <a:gd name="connsiteY7" fmla="*/ 3063310 h 3964078"/>
              <a:gd name="connsiteX8" fmla="*/ 1764023 w 2732713"/>
              <a:gd name="connsiteY8" fmla="*/ 3379615 h 3964078"/>
              <a:gd name="connsiteX9" fmla="*/ 1494027 w 2732713"/>
              <a:gd name="connsiteY9" fmla="*/ 3928655 h 3964078"/>
              <a:gd name="connsiteX10" fmla="*/ 1110850 w 2732713"/>
              <a:gd name="connsiteY10" fmla="*/ 3850277 h 3964078"/>
              <a:gd name="connsiteX11" fmla="*/ 1219199 w 2732713"/>
              <a:gd name="connsiteY11" fmla="*/ 3367471 h 3964078"/>
              <a:gd name="connsiteX12" fmla="*/ 1610931 w 2732713"/>
              <a:gd name="connsiteY12" fmla="*/ 2394987 h 3964078"/>
              <a:gd name="connsiteX13" fmla="*/ 1929456 w 2732713"/>
              <a:gd name="connsiteY13" fmla="*/ 1742803 h 3964078"/>
              <a:gd name="connsiteX14" fmla="*/ 2356176 w 2732713"/>
              <a:gd name="connsiteY14" fmla="*/ 1316083 h 3964078"/>
              <a:gd name="connsiteX15" fmla="*/ 2694474 w 2732713"/>
              <a:gd name="connsiteY15" fmla="*/ 889822 h 3964078"/>
              <a:gd name="connsiteX16" fmla="*/ 2732713 w 2732713"/>
              <a:gd name="connsiteY16" fmla="*/ 0 h 3964078"/>
              <a:gd name="connsiteX0" fmla="*/ 0 w 2732713"/>
              <a:gd name="connsiteY0" fmla="*/ 80105 h 3964078"/>
              <a:gd name="connsiteX1" fmla="*/ 39696 w 2732713"/>
              <a:gd name="connsiteY1" fmla="*/ 497477 h 3964078"/>
              <a:gd name="connsiteX2" fmla="*/ 170662 w 2732713"/>
              <a:gd name="connsiteY2" fmla="*/ 964545 h 3964078"/>
              <a:gd name="connsiteX3" fmla="*/ 643603 w 2732713"/>
              <a:gd name="connsiteY3" fmla="*/ 1421624 h 3964078"/>
              <a:gd name="connsiteX4" fmla="*/ 1573082 w 2732713"/>
              <a:gd name="connsiteY4" fmla="*/ 2240870 h 3964078"/>
              <a:gd name="connsiteX5" fmla="*/ 1807536 w 2732713"/>
              <a:gd name="connsiteY5" fmla="*/ 2430780 h 3964078"/>
              <a:gd name="connsiteX6" fmla="*/ 1990416 w 2732713"/>
              <a:gd name="connsiteY6" fmla="*/ 2761706 h 3964078"/>
              <a:gd name="connsiteX7" fmla="*/ 1764023 w 2732713"/>
              <a:gd name="connsiteY7" fmla="*/ 3379615 h 3964078"/>
              <a:gd name="connsiteX8" fmla="*/ 1494027 w 2732713"/>
              <a:gd name="connsiteY8" fmla="*/ 3928655 h 3964078"/>
              <a:gd name="connsiteX9" fmla="*/ 1110850 w 2732713"/>
              <a:gd name="connsiteY9" fmla="*/ 3850277 h 3964078"/>
              <a:gd name="connsiteX10" fmla="*/ 1219199 w 2732713"/>
              <a:gd name="connsiteY10" fmla="*/ 3367471 h 3964078"/>
              <a:gd name="connsiteX11" fmla="*/ 1610931 w 2732713"/>
              <a:gd name="connsiteY11" fmla="*/ 2394987 h 3964078"/>
              <a:gd name="connsiteX12" fmla="*/ 1929456 w 2732713"/>
              <a:gd name="connsiteY12" fmla="*/ 1742803 h 3964078"/>
              <a:gd name="connsiteX13" fmla="*/ 2356176 w 2732713"/>
              <a:gd name="connsiteY13" fmla="*/ 1316083 h 3964078"/>
              <a:gd name="connsiteX14" fmla="*/ 2694474 w 2732713"/>
              <a:gd name="connsiteY14" fmla="*/ 889822 h 3964078"/>
              <a:gd name="connsiteX15" fmla="*/ 2732713 w 2732713"/>
              <a:gd name="connsiteY15" fmla="*/ 0 h 3964078"/>
              <a:gd name="connsiteX0" fmla="*/ 0 w 2732713"/>
              <a:gd name="connsiteY0" fmla="*/ 80105 h 3964078"/>
              <a:gd name="connsiteX1" fmla="*/ 39696 w 2732713"/>
              <a:gd name="connsiteY1" fmla="*/ 497477 h 3964078"/>
              <a:gd name="connsiteX2" fmla="*/ 170662 w 2732713"/>
              <a:gd name="connsiteY2" fmla="*/ 964545 h 3964078"/>
              <a:gd name="connsiteX3" fmla="*/ 643603 w 2732713"/>
              <a:gd name="connsiteY3" fmla="*/ 1421624 h 3964078"/>
              <a:gd name="connsiteX4" fmla="*/ 1573082 w 2732713"/>
              <a:gd name="connsiteY4" fmla="*/ 2240870 h 3964078"/>
              <a:gd name="connsiteX5" fmla="*/ 1807536 w 2732713"/>
              <a:gd name="connsiteY5" fmla="*/ 2430780 h 3964078"/>
              <a:gd name="connsiteX6" fmla="*/ 1860803 w 2732713"/>
              <a:gd name="connsiteY6" fmla="*/ 2845596 h 3964078"/>
              <a:gd name="connsiteX7" fmla="*/ 1764023 w 2732713"/>
              <a:gd name="connsiteY7" fmla="*/ 3379615 h 3964078"/>
              <a:gd name="connsiteX8" fmla="*/ 1494027 w 2732713"/>
              <a:gd name="connsiteY8" fmla="*/ 3928655 h 3964078"/>
              <a:gd name="connsiteX9" fmla="*/ 1110850 w 2732713"/>
              <a:gd name="connsiteY9" fmla="*/ 3850277 h 3964078"/>
              <a:gd name="connsiteX10" fmla="*/ 1219199 w 2732713"/>
              <a:gd name="connsiteY10" fmla="*/ 3367471 h 3964078"/>
              <a:gd name="connsiteX11" fmla="*/ 1610931 w 2732713"/>
              <a:gd name="connsiteY11" fmla="*/ 2394987 h 3964078"/>
              <a:gd name="connsiteX12" fmla="*/ 1929456 w 2732713"/>
              <a:gd name="connsiteY12" fmla="*/ 1742803 h 3964078"/>
              <a:gd name="connsiteX13" fmla="*/ 2356176 w 2732713"/>
              <a:gd name="connsiteY13" fmla="*/ 1316083 h 3964078"/>
              <a:gd name="connsiteX14" fmla="*/ 2694474 w 2732713"/>
              <a:gd name="connsiteY14" fmla="*/ 889822 h 3964078"/>
              <a:gd name="connsiteX15" fmla="*/ 2732713 w 2732713"/>
              <a:gd name="connsiteY15" fmla="*/ 0 h 3964078"/>
              <a:gd name="connsiteX0" fmla="*/ 0 w 2732713"/>
              <a:gd name="connsiteY0" fmla="*/ 80105 h 3964078"/>
              <a:gd name="connsiteX1" fmla="*/ 39696 w 2732713"/>
              <a:gd name="connsiteY1" fmla="*/ 497477 h 3964078"/>
              <a:gd name="connsiteX2" fmla="*/ 170662 w 2732713"/>
              <a:gd name="connsiteY2" fmla="*/ 964545 h 3964078"/>
              <a:gd name="connsiteX3" fmla="*/ 643603 w 2732713"/>
              <a:gd name="connsiteY3" fmla="*/ 1421624 h 3964078"/>
              <a:gd name="connsiteX4" fmla="*/ 1573082 w 2732713"/>
              <a:gd name="connsiteY4" fmla="*/ 2240870 h 3964078"/>
              <a:gd name="connsiteX5" fmla="*/ 1706726 w 2732713"/>
              <a:gd name="connsiteY5" fmla="*/ 2565004 h 3964078"/>
              <a:gd name="connsiteX6" fmla="*/ 1860803 w 2732713"/>
              <a:gd name="connsiteY6" fmla="*/ 2845596 h 3964078"/>
              <a:gd name="connsiteX7" fmla="*/ 1764023 w 2732713"/>
              <a:gd name="connsiteY7" fmla="*/ 3379615 h 3964078"/>
              <a:gd name="connsiteX8" fmla="*/ 1494027 w 2732713"/>
              <a:gd name="connsiteY8" fmla="*/ 3928655 h 3964078"/>
              <a:gd name="connsiteX9" fmla="*/ 1110850 w 2732713"/>
              <a:gd name="connsiteY9" fmla="*/ 3850277 h 3964078"/>
              <a:gd name="connsiteX10" fmla="*/ 1219199 w 2732713"/>
              <a:gd name="connsiteY10" fmla="*/ 3367471 h 3964078"/>
              <a:gd name="connsiteX11" fmla="*/ 1610931 w 2732713"/>
              <a:gd name="connsiteY11" fmla="*/ 2394987 h 3964078"/>
              <a:gd name="connsiteX12" fmla="*/ 1929456 w 2732713"/>
              <a:gd name="connsiteY12" fmla="*/ 1742803 h 3964078"/>
              <a:gd name="connsiteX13" fmla="*/ 2356176 w 2732713"/>
              <a:gd name="connsiteY13" fmla="*/ 1316083 h 3964078"/>
              <a:gd name="connsiteX14" fmla="*/ 2694474 w 2732713"/>
              <a:gd name="connsiteY14" fmla="*/ 889822 h 3964078"/>
              <a:gd name="connsiteX15" fmla="*/ 2732713 w 2732713"/>
              <a:gd name="connsiteY15" fmla="*/ 0 h 3964078"/>
              <a:gd name="connsiteX0" fmla="*/ 0 w 2732713"/>
              <a:gd name="connsiteY0" fmla="*/ 80105 h 3964078"/>
              <a:gd name="connsiteX1" fmla="*/ 39696 w 2732713"/>
              <a:gd name="connsiteY1" fmla="*/ 497477 h 3964078"/>
              <a:gd name="connsiteX2" fmla="*/ 170662 w 2732713"/>
              <a:gd name="connsiteY2" fmla="*/ 964545 h 3964078"/>
              <a:gd name="connsiteX3" fmla="*/ 643603 w 2732713"/>
              <a:gd name="connsiteY3" fmla="*/ 1421624 h 3964078"/>
              <a:gd name="connsiteX4" fmla="*/ 1573082 w 2732713"/>
              <a:gd name="connsiteY4" fmla="*/ 2240870 h 3964078"/>
              <a:gd name="connsiteX5" fmla="*/ 1860803 w 2732713"/>
              <a:gd name="connsiteY5" fmla="*/ 2845596 h 3964078"/>
              <a:gd name="connsiteX6" fmla="*/ 1764023 w 2732713"/>
              <a:gd name="connsiteY6" fmla="*/ 3379615 h 3964078"/>
              <a:gd name="connsiteX7" fmla="*/ 1494027 w 2732713"/>
              <a:gd name="connsiteY7" fmla="*/ 3928655 h 3964078"/>
              <a:gd name="connsiteX8" fmla="*/ 1110850 w 2732713"/>
              <a:gd name="connsiteY8" fmla="*/ 3850277 h 3964078"/>
              <a:gd name="connsiteX9" fmla="*/ 1219199 w 2732713"/>
              <a:gd name="connsiteY9" fmla="*/ 3367471 h 3964078"/>
              <a:gd name="connsiteX10" fmla="*/ 1610931 w 2732713"/>
              <a:gd name="connsiteY10" fmla="*/ 2394987 h 3964078"/>
              <a:gd name="connsiteX11" fmla="*/ 1929456 w 2732713"/>
              <a:gd name="connsiteY11" fmla="*/ 1742803 h 3964078"/>
              <a:gd name="connsiteX12" fmla="*/ 2356176 w 2732713"/>
              <a:gd name="connsiteY12" fmla="*/ 1316083 h 3964078"/>
              <a:gd name="connsiteX13" fmla="*/ 2694474 w 2732713"/>
              <a:gd name="connsiteY13" fmla="*/ 889822 h 3964078"/>
              <a:gd name="connsiteX14" fmla="*/ 2732713 w 2732713"/>
              <a:gd name="connsiteY14" fmla="*/ 0 h 3964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732713" h="3964078">
                <a:moveTo>
                  <a:pt x="0" y="80105"/>
                </a:moveTo>
                <a:cubicBezTo>
                  <a:pt x="29028" y="215087"/>
                  <a:pt x="11252" y="350070"/>
                  <a:pt x="39696" y="497477"/>
                </a:cubicBezTo>
                <a:cubicBezTo>
                  <a:pt x="68140" y="644884"/>
                  <a:pt x="70011" y="810521"/>
                  <a:pt x="170662" y="964545"/>
                </a:cubicBezTo>
                <a:cubicBezTo>
                  <a:pt x="271313" y="1118569"/>
                  <a:pt x="409866" y="1208903"/>
                  <a:pt x="643603" y="1421624"/>
                </a:cubicBezTo>
                <a:cubicBezTo>
                  <a:pt x="877340" y="1634345"/>
                  <a:pt x="1370215" y="2003541"/>
                  <a:pt x="1573082" y="2240870"/>
                </a:cubicBezTo>
                <a:cubicBezTo>
                  <a:pt x="1775949" y="2478199"/>
                  <a:pt x="1828980" y="2655805"/>
                  <a:pt x="1860803" y="2845596"/>
                </a:cubicBezTo>
                <a:cubicBezTo>
                  <a:pt x="1892627" y="3035387"/>
                  <a:pt x="1825152" y="3199105"/>
                  <a:pt x="1764023" y="3379615"/>
                </a:cubicBezTo>
                <a:cubicBezTo>
                  <a:pt x="1702894" y="3560125"/>
                  <a:pt x="1602889" y="3850211"/>
                  <a:pt x="1494027" y="3928655"/>
                </a:cubicBezTo>
                <a:cubicBezTo>
                  <a:pt x="1385165" y="4007099"/>
                  <a:pt x="1156655" y="3943808"/>
                  <a:pt x="1110850" y="3850277"/>
                </a:cubicBezTo>
                <a:cubicBezTo>
                  <a:pt x="1065045" y="3756746"/>
                  <a:pt x="1135852" y="3610019"/>
                  <a:pt x="1219199" y="3367471"/>
                </a:cubicBezTo>
                <a:cubicBezTo>
                  <a:pt x="1302546" y="3124923"/>
                  <a:pt x="1492555" y="2665765"/>
                  <a:pt x="1610931" y="2394987"/>
                </a:cubicBezTo>
                <a:cubicBezTo>
                  <a:pt x="1729307" y="2124209"/>
                  <a:pt x="1805249" y="1922620"/>
                  <a:pt x="1929456" y="1742803"/>
                </a:cubicBezTo>
                <a:cubicBezTo>
                  <a:pt x="2053664" y="1562986"/>
                  <a:pt x="2228673" y="1458247"/>
                  <a:pt x="2356176" y="1316083"/>
                </a:cubicBezTo>
                <a:cubicBezTo>
                  <a:pt x="2483679" y="1173920"/>
                  <a:pt x="2631718" y="1109169"/>
                  <a:pt x="2694474" y="889822"/>
                </a:cubicBezTo>
                <a:cubicBezTo>
                  <a:pt x="2757230" y="670475"/>
                  <a:pt x="2708849" y="161567"/>
                  <a:pt x="2732713" y="0"/>
                </a:cubicBezTo>
              </a:path>
            </a:pathLst>
          </a:custGeom>
          <a:noFill/>
          <a:ln w="38100">
            <a:solidFill>
              <a:srgbClr val="2387DE"/>
            </a:solidFill>
            <a:prstDash val="dash"/>
            <a:headEnd type="triangl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20" name="Oval 19">
            <a:extLst>
              <a:ext uri="{FF2B5EF4-FFF2-40B4-BE49-F238E27FC236}">
                <a16:creationId xmlns:a16="http://schemas.microsoft.com/office/drawing/2014/main" id="{4CEBEE73-F66D-602A-1D3D-952175AAE4E5}"/>
              </a:ext>
            </a:extLst>
          </p:cNvPr>
          <p:cNvSpPr/>
          <p:nvPr/>
        </p:nvSpPr>
        <p:spPr>
          <a:xfrm>
            <a:off x="6527231" y="1797162"/>
            <a:ext cx="287383" cy="28738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7</a:t>
            </a:r>
          </a:p>
        </p:txBody>
      </p:sp>
      <p:sp>
        <p:nvSpPr>
          <p:cNvPr id="21" name="Oval 20">
            <a:extLst>
              <a:ext uri="{FF2B5EF4-FFF2-40B4-BE49-F238E27FC236}">
                <a16:creationId xmlns:a16="http://schemas.microsoft.com/office/drawing/2014/main" id="{C26408B5-3065-498F-3D78-89A8A10724C4}"/>
              </a:ext>
            </a:extLst>
          </p:cNvPr>
          <p:cNvSpPr/>
          <p:nvPr/>
        </p:nvSpPr>
        <p:spPr>
          <a:xfrm>
            <a:off x="6591084" y="2528612"/>
            <a:ext cx="287383" cy="28738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6</a:t>
            </a:r>
          </a:p>
        </p:txBody>
      </p:sp>
      <p:sp>
        <p:nvSpPr>
          <p:cNvPr id="22" name="Oval 21">
            <a:extLst>
              <a:ext uri="{FF2B5EF4-FFF2-40B4-BE49-F238E27FC236}">
                <a16:creationId xmlns:a16="http://schemas.microsoft.com/office/drawing/2014/main" id="{2AC4782A-DA3B-50AC-C4E9-A5C5A413721B}"/>
              </a:ext>
            </a:extLst>
          </p:cNvPr>
          <p:cNvSpPr/>
          <p:nvPr/>
        </p:nvSpPr>
        <p:spPr>
          <a:xfrm>
            <a:off x="9901074" y="4158575"/>
            <a:ext cx="287383" cy="28738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3</a:t>
            </a:r>
          </a:p>
        </p:txBody>
      </p:sp>
      <p:sp>
        <p:nvSpPr>
          <p:cNvPr id="23" name="Oval 22">
            <a:extLst>
              <a:ext uri="{FF2B5EF4-FFF2-40B4-BE49-F238E27FC236}">
                <a16:creationId xmlns:a16="http://schemas.microsoft.com/office/drawing/2014/main" id="{74E6E8AF-6FCA-8B52-DEDC-44353E3517C1}"/>
              </a:ext>
            </a:extLst>
          </p:cNvPr>
          <p:cNvSpPr/>
          <p:nvPr/>
        </p:nvSpPr>
        <p:spPr>
          <a:xfrm>
            <a:off x="8224311" y="4162963"/>
            <a:ext cx="287383" cy="28738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5</a:t>
            </a:r>
          </a:p>
        </p:txBody>
      </p:sp>
      <p:sp>
        <p:nvSpPr>
          <p:cNvPr id="24" name="Oval 23">
            <a:extLst>
              <a:ext uri="{FF2B5EF4-FFF2-40B4-BE49-F238E27FC236}">
                <a16:creationId xmlns:a16="http://schemas.microsoft.com/office/drawing/2014/main" id="{799E6773-142E-29D8-C30E-C9E8E40A6C92}"/>
              </a:ext>
            </a:extLst>
          </p:cNvPr>
          <p:cNvSpPr/>
          <p:nvPr/>
        </p:nvSpPr>
        <p:spPr>
          <a:xfrm>
            <a:off x="11033271" y="2517088"/>
            <a:ext cx="287383" cy="28738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2</a:t>
            </a:r>
          </a:p>
        </p:txBody>
      </p:sp>
      <p:sp>
        <p:nvSpPr>
          <p:cNvPr id="25" name="Oval 24">
            <a:extLst>
              <a:ext uri="{FF2B5EF4-FFF2-40B4-BE49-F238E27FC236}">
                <a16:creationId xmlns:a16="http://schemas.microsoft.com/office/drawing/2014/main" id="{5A653EFF-6ADE-9023-9679-3945EC700E5B}"/>
              </a:ext>
            </a:extLst>
          </p:cNvPr>
          <p:cNvSpPr/>
          <p:nvPr/>
        </p:nvSpPr>
        <p:spPr>
          <a:xfrm>
            <a:off x="9637246" y="1689315"/>
            <a:ext cx="287383" cy="28738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a:t>
            </a:r>
          </a:p>
        </p:txBody>
      </p:sp>
      <p:sp>
        <p:nvSpPr>
          <p:cNvPr id="26" name="TextBox 25">
            <a:extLst>
              <a:ext uri="{FF2B5EF4-FFF2-40B4-BE49-F238E27FC236}">
                <a16:creationId xmlns:a16="http://schemas.microsoft.com/office/drawing/2014/main" id="{10D9EEA8-420A-7B9C-9DC1-55B8060519BC}"/>
              </a:ext>
            </a:extLst>
          </p:cNvPr>
          <p:cNvSpPr txBox="1"/>
          <p:nvPr/>
        </p:nvSpPr>
        <p:spPr>
          <a:xfrm>
            <a:off x="7126016" y="1680473"/>
            <a:ext cx="441146" cy="261610"/>
          </a:xfrm>
          <a:prstGeom prst="rect">
            <a:avLst/>
          </a:prstGeom>
          <a:noFill/>
        </p:spPr>
        <p:txBody>
          <a:bodyPr wrap="none" rtlCol="0">
            <a:spAutoFit/>
          </a:bodyPr>
          <a:lstStyle/>
          <a:p>
            <a:r>
              <a:rPr lang="en-US" sz="1100" dirty="0"/>
              <a:t>1.10</a:t>
            </a:r>
          </a:p>
        </p:txBody>
      </p:sp>
      <p:sp>
        <p:nvSpPr>
          <p:cNvPr id="27" name="TextBox 26">
            <a:extLst>
              <a:ext uri="{FF2B5EF4-FFF2-40B4-BE49-F238E27FC236}">
                <a16:creationId xmlns:a16="http://schemas.microsoft.com/office/drawing/2014/main" id="{BF290287-1E9D-1D7D-499B-747919CBF126}"/>
              </a:ext>
            </a:extLst>
          </p:cNvPr>
          <p:cNvSpPr txBox="1"/>
          <p:nvPr/>
        </p:nvSpPr>
        <p:spPr>
          <a:xfrm>
            <a:off x="10349614" y="1719951"/>
            <a:ext cx="441146" cy="261610"/>
          </a:xfrm>
          <a:prstGeom prst="rect">
            <a:avLst/>
          </a:prstGeom>
          <a:noFill/>
        </p:spPr>
        <p:txBody>
          <a:bodyPr wrap="none" rtlCol="0">
            <a:spAutoFit/>
          </a:bodyPr>
          <a:lstStyle/>
          <a:p>
            <a:r>
              <a:rPr lang="en-US" sz="1100" dirty="0"/>
              <a:t>2.20</a:t>
            </a:r>
          </a:p>
        </p:txBody>
      </p:sp>
      <p:sp>
        <p:nvSpPr>
          <p:cNvPr id="28" name="TextBox 27">
            <a:extLst>
              <a:ext uri="{FF2B5EF4-FFF2-40B4-BE49-F238E27FC236}">
                <a16:creationId xmlns:a16="http://schemas.microsoft.com/office/drawing/2014/main" id="{ED0C99C8-C8C2-5AE0-0B5E-B928A6557E1E}"/>
              </a:ext>
            </a:extLst>
          </p:cNvPr>
          <p:cNvSpPr txBox="1"/>
          <p:nvPr/>
        </p:nvSpPr>
        <p:spPr>
          <a:xfrm>
            <a:off x="7266327" y="1152839"/>
            <a:ext cx="567784" cy="261610"/>
          </a:xfrm>
          <a:prstGeom prst="rect">
            <a:avLst/>
          </a:prstGeom>
          <a:noFill/>
        </p:spPr>
        <p:txBody>
          <a:bodyPr wrap="none" rtlCol="0">
            <a:spAutoFit/>
          </a:bodyPr>
          <a:lstStyle/>
          <a:p>
            <a:r>
              <a:rPr lang="en-US" sz="1100" dirty="0"/>
              <a:t>VPC A</a:t>
            </a:r>
          </a:p>
        </p:txBody>
      </p:sp>
      <p:sp>
        <p:nvSpPr>
          <p:cNvPr id="29" name="TextBox 28">
            <a:extLst>
              <a:ext uri="{FF2B5EF4-FFF2-40B4-BE49-F238E27FC236}">
                <a16:creationId xmlns:a16="http://schemas.microsoft.com/office/drawing/2014/main" id="{0C5F1D96-CC2D-BBF6-35C6-E2A3833F39DD}"/>
              </a:ext>
            </a:extLst>
          </p:cNvPr>
          <p:cNvSpPr txBox="1"/>
          <p:nvPr/>
        </p:nvSpPr>
        <p:spPr>
          <a:xfrm>
            <a:off x="10285163" y="1158696"/>
            <a:ext cx="556563" cy="261610"/>
          </a:xfrm>
          <a:prstGeom prst="rect">
            <a:avLst/>
          </a:prstGeom>
          <a:noFill/>
        </p:spPr>
        <p:txBody>
          <a:bodyPr wrap="none" rtlCol="0">
            <a:spAutoFit/>
          </a:bodyPr>
          <a:lstStyle/>
          <a:p>
            <a:r>
              <a:rPr lang="en-US" sz="1100" dirty="0"/>
              <a:t>VPC B</a:t>
            </a:r>
          </a:p>
        </p:txBody>
      </p:sp>
      <p:pic>
        <p:nvPicPr>
          <p:cNvPr id="31" name="Graphic 30">
            <a:extLst>
              <a:ext uri="{FF2B5EF4-FFF2-40B4-BE49-F238E27FC236}">
                <a16:creationId xmlns:a16="http://schemas.microsoft.com/office/drawing/2014/main" id="{83E1B726-8DE4-2331-C04A-CF5FD55DD58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420202" y="1421738"/>
            <a:ext cx="230960" cy="192327"/>
          </a:xfrm>
          <a:prstGeom prst="rect">
            <a:avLst/>
          </a:prstGeom>
        </p:spPr>
      </p:pic>
      <p:pic>
        <p:nvPicPr>
          <p:cNvPr id="73" name="Graphic 72">
            <a:extLst>
              <a:ext uri="{FF2B5EF4-FFF2-40B4-BE49-F238E27FC236}">
                <a16:creationId xmlns:a16="http://schemas.microsoft.com/office/drawing/2014/main" id="{034F0628-CAB1-A679-C11B-92DD74A56859}"/>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453401" y="1426293"/>
            <a:ext cx="240099" cy="199937"/>
          </a:xfrm>
          <a:prstGeom prst="rect">
            <a:avLst/>
          </a:prstGeom>
        </p:spPr>
      </p:pic>
      <p:pic>
        <p:nvPicPr>
          <p:cNvPr id="74" name="Picture 73">
            <a:extLst>
              <a:ext uri="{FF2B5EF4-FFF2-40B4-BE49-F238E27FC236}">
                <a16:creationId xmlns:a16="http://schemas.microsoft.com/office/drawing/2014/main" id="{31DA6761-020F-56E5-76BD-6E97E8C36AE1}"/>
              </a:ext>
            </a:extLst>
          </p:cNvPr>
          <p:cNvPicPr>
            <a:picLocks noChangeAspect="1"/>
          </p:cNvPicPr>
          <p:nvPr/>
        </p:nvPicPr>
        <p:blipFill>
          <a:blip r:embed="rId9"/>
          <a:stretch>
            <a:fillRect/>
          </a:stretch>
        </p:blipFill>
        <p:spPr>
          <a:xfrm>
            <a:off x="6849994" y="1662827"/>
            <a:ext cx="326175" cy="326175"/>
          </a:xfrm>
          <a:prstGeom prst="rect">
            <a:avLst/>
          </a:prstGeom>
        </p:spPr>
      </p:pic>
      <p:pic>
        <p:nvPicPr>
          <p:cNvPr id="75" name="Picture 74">
            <a:extLst>
              <a:ext uri="{FF2B5EF4-FFF2-40B4-BE49-F238E27FC236}">
                <a16:creationId xmlns:a16="http://schemas.microsoft.com/office/drawing/2014/main" id="{9D5C9690-A588-2900-828A-DD7F2F0FDBCD}"/>
              </a:ext>
            </a:extLst>
          </p:cNvPr>
          <p:cNvPicPr>
            <a:picLocks noChangeAspect="1"/>
          </p:cNvPicPr>
          <p:nvPr/>
        </p:nvPicPr>
        <p:blipFill>
          <a:blip r:embed="rId9"/>
          <a:stretch>
            <a:fillRect/>
          </a:stretch>
        </p:blipFill>
        <p:spPr>
          <a:xfrm>
            <a:off x="7771367" y="1659971"/>
            <a:ext cx="326175" cy="326175"/>
          </a:xfrm>
          <a:prstGeom prst="rect">
            <a:avLst/>
          </a:prstGeom>
        </p:spPr>
      </p:pic>
      <p:pic>
        <p:nvPicPr>
          <p:cNvPr id="76" name="Picture 75">
            <a:extLst>
              <a:ext uri="{FF2B5EF4-FFF2-40B4-BE49-F238E27FC236}">
                <a16:creationId xmlns:a16="http://schemas.microsoft.com/office/drawing/2014/main" id="{E50E8029-6DCA-35C3-F839-849050BACBA8}"/>
              </a:ext>
            </a:extLst>
          </p:cNvPr>
          <p:cNvPicPr>
            <a:picLocks noChangeAspect="1"/>
          </p:cNvPicPr>
          <p:nvPr/>
        </p:nvPicPr>
        <p:blipFill>
          <a:blip r:embed="rId9"/>
          <a:stretch>
            <a:fillRect/>
          </a:stretch>
        </p:blipFill>
        <p:spPr>
          <a:xfrm>
            <a:off x="10023442" y="1658935"/>
            <a:ext cx="326175" cy="326175"/>
          </a:xfrm>
          <a:prstGeom prst="rect">
            <a:avLst/>
          </a:prstGeom>
        </p:spPr>
      </p:pic>
      <p:pic>
        <p:nvPicPr>
          <p:cNvPr id="77" name="Picture 76">
            <a:extLst>
              <a:ext uri="{FF2B5EF4-FFF2-40B4-BE49-F238E27FC236}">
                <a16:creationId xmlns:a16="http://schemas.microsoft.com/office/drawing/2014/main" id="{AD63BA4F-10E8-4192-D636-4C1DAE9AD7CE}"/>
              </a:ext>
            </a:extLst>
          </p:cNvPr>
          <p:cNvPicPr>
            <a:picLocks noChangeAspect="1"/>
          </p:cNvPicPr>
          <p:nvPr/>
        </p:nvPicPr>
        <p:blipFill>
          <a:blip r:embed="rId9"/>
          <a:stretch>
            <a:fillRect/>
          </a:stretch>
        </p:blipFill>
        <p:spPr>
          <a:xfrm>
            <a:off x="11028360" y="1649560"/>
            <a:ext cx="326175" cy="326175"/>
          </a:xfrm>
          <a:prstGeom prst="rect">
            <a:avLst/>
          </a:prstGeom>
        </p:spPr>
      </p:pic>
      <p:pic>
        <p:nvPicPr>
          <p:cNvPr id="78" name="Graphic 77">
            <a:extLst>
              <a:ext uri="{FF2B5EF4-FFF2-40B4-BE49-F238E27FC236}">
                <a16:creationId xmlns:a16="http://schemas.microsoft.com/office/drawing/2014/main" id="{49A8B7D8-814A-DC60-CCCF-6C1E9F49BAE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486628" y="3690158"/>
            <a:ext cx="230960" cy="192327"/>
          </a:xfrm>
          <a:prstGeom prst="rect">
            <a:avLst/>
          </a:prstGeom>
        </p:spPr>
      </p:pic>
      <p:pic>
        <p:nvPicPr>
          <p:cNvPr id="79" name="Picture 78">
            <a:extLst>
              <a:ext uri="{FF2B5EF4-FFF2-40B4-BE49-F238E27FC236}">
                <a16:creationId xmlns:a16="http://schemas.microsoft.com/office/drawing/2014/main" id="{70E6BA77-A994-9AEF-6179-108D70FD865F}"/>
              </a:ext>
            </a:extLst>
          </p:cNvPr>
          <p:cNvPicPr>
            <a:picLocks noChangeAspect="1"/>
          </p:cNvPicPr>
          <p:nvPr/>
        </p:nvPicPr>
        <p:blipFill>
          <a:blip r:embed="rId10"/>
          <a:stretch>
            <a:fillRect/>
          </a:stretch>
        </p:blipFill>
        <p:spPr>
          <a:xfrm>
            <a:off x="6816212" y="2146460"/>
            <a:ext cx="244253" cy="244253"/>
          </a:xfrm>
          <a:prstGeom prst="rect">
            <a:avLst/>
          </a:prstGeom>
        </p:spPr>
      </p:pic>
      <p:pic>
        <p:nvPicPr>
          <p:cNvPr id="80" name="Picture 79">
            <a:extLst>
              <a:ext uri="{FF2B5EF4-FFF2-40B4-BE49-F238E27FC236}">
                <a16:creationId xmlns:a16="http://schemas.microsoft.com/office/drawing/2014/main" id="{FB464065-BD09-B5E8-9CEA-C8058ECB696F}"/>
              </a:ext>
            </a:extLst>
          </p:cNvPr>
          <p:cNvPicPr>
            <a:picLocks noChangeAspect="1"/>
          </p:cNvPicPr>
          <p:nvPr/>
        </p:nvPicPr>
        <p:blipFill>
          <a:blip r:embed="rId10"/>
          <a:stretch>
            <a:fillRect/>
          </a:stretch>
        </p:blipFill>
        <p:spPr>
          <a:xfrm>
            <a:off x="10142550" y="2112904"/>
            <a:ext cx="244253" cy="244253"/>
          </a:xfrm>
          <a:prstGeom prst="rect">
            <a:avLst/>
          </a:prstGeom>
        </p:spPr>
      </p:pic>
      <p:cxnSp>
        <p:nvCxnSpPr>
          <p:cNvPr id="81" name="Straight Connector 80">
            <a:extLst>
              <a:ext uri="{FF2B5EF4-FFF2-40B4-BE49-F238E27FC236}">
                <a16:creationId xmlns:a16="http://schemas.microsoft.com/office/drawing/2014/main" id="{B16383B6-564B-0B56-A1EA-09E36025E81C}"/>
              </a:ext>
            </a:extLst>
          </p:cNvPr>
          <p:cNvCxnSpPr>
            <a:cxnSpLocks/>
            <a:stCxn id="14" idx="2"/>
            <a:endCxn id="10" idx="0"/>
          </p:cNvCxnSpPr>
          <p:nvPr/>
        </p:nvCxnSpPr>
        <p:spPr>
          <a:xfrm flipH="1">
            <a:off x="9637247" y="2905096"/>
            <a:ext cx="1123809" cy="1158523"/>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18F9C069-5437-5DE6-EC0B-E404E64A07E9}"/>
              </a:ext>
            </a:extLst>
          </p:cNvPr>
          <p:cNvCxnSpPr>
            <a:cxnSpLocks/>
            <a:stCxn id="14" idx="2"/>
            <a:endCxn id="9" idx="0"/>
          </p:cNvCxnSpPr>
          <p:nvPr/>
        </p:nvCxnSpPr>
        <p:spPr>
          <a:xfrm flipH="1">
            <a:off x="8781074" y="2905096"/>
            <a:ext cx="1979982" cy="1158525"/>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D2FF1277-1655-7EA0-7027-57D1C9B14AE1}"/>
              </a:ext>
            </a:extLst>
          </p:cNvPr>
          <p:cNvCxnSpPr>
            <a:cxnSpLocks/>
            <a:stCxn id="12" idx="2"/>
            <a:endCxn id="10" idx="0"/>
          </p:cNvCxnSpPr>
          <p:nvPr/>
        </p:nvCxnSpPr>
        <p:spPr>
          <a:xfrm>
            <a:off x="7888530" y="2891614"/>
            <a:ext cx="1748717" cy="1172005"/>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6E0FE61B-1395-01D3-D120-F160B8B8547A}"/>
              </a:ext>
            </a:extLst>
          </p:cNvPr>
          <p:cNvCxnSpPr>
            <a:cxnSpLocks/>
            <a:stCxn id="11" idx="2"/>
            <a:endCxn id="9" idx="0"/>
          </p:cNvCxnSpPr>
          <p:nvPr/>
        </p:nvCxnSpPr>
        <p:spPr>
          <a:xfrm>
            <a:off x="7166088" y="2891614"/>
            <a:ext cx="1614986" cy="1172007"/>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2898CEF7-D599-32F4-51FA-5F92F8B2536B}"/>
              </a:ext>
            </a:extLst>
          </p:cNvPr>
          <p:cNvCxnSpPr>
            <a:cxnSpLocks/>
            <a:stCxn id="11" idx="2"/>
            <a:endCxn id="10" idx="0"/>
          </p:cNvCxnSpPr>
          <p:nvPr/>
        </p:nvCxnSpPr>
        <p:spPr>
          <a:xfrm>
            <a:off x="7166088" y="2891614"/>
            <a:ext cx="2471159" cy="1172005"/>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75DE9A04-1BF8-BA6C-88EB-3C3587F8FBC2}"/>
              </a:ext>
            </a:extLst>
          </p:cNvPr>
          <p:cNvCxnSpPr>
            <a:cxnSpLocks/>
            <a:stCxn id="12" idx="2"/>
            <a:endCxn id="9" idx="0"/>
          </p:cNvCxnSpPr>
          <p:nvPr/>
        </p:nvCxnSpPr>
        <p:spPr>
          <a:xfrm>
            <a:off x="7888530" y="2891614"/>
            <a:ext cx="892544" cy="1172007"/>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A17271D4-5616-012C-B039-D19D62B92D29}"/>
              </a:ext>
            </a:extLst>
          </p:cNvPr>
          <p:cNvCxnSpPr>
            <a:cxnSpLocks/>
            <a:stCxn id="13" idx="2"/>
            <a:endCxn id="9" idx="0"/>
          </p:cNvCxnSpPr>
          <p:nvPr/>
        </p:nvCxnSpPr>
        <p:spPr>
          <a:xfrm flipH="1">
            <a:off x="8781074" y="2905096"/>
            <a:ext cx="1317838" cy="1158525"/>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DF0BF8E1-91E0-CB08-C2FC-9DD79C07A7CD}"/>
              </a:ext>
            </a:extLst>
          </p:cNvPr>
          <p:cNvCxnSpPr>
            <a:cxnSpLocks/>
            <a:stCxn id="13" idx="2"/>
            <a:endCxn id="10" idx="0"/>
          </p:cNvCxnSpPr>
          <p:nvPr/>
        </p:nvCxnSpPr>
        <p:spPr>
          <a:xfrm flipH="1">
            <a:off x="9637247" y="2905096"/>
            <a:ext cx="461665" cy="1158523"/>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pic>
        <p:nvPicPr>
          <p:cNvPr id="89" name="Picture 88">
            <a:extLst>
              <a:ext uri="{FF2B5EF4-FFF2-40B4-BE49-F238E27FC236}">
                <a16:creationId xmlns:a16="http://schemas.microsoft.com/office/drawing/2014/main" id="{045CAE1E-F7F4-5477-F6CD-A86FB9D1FBA8}"/>
              </a:ext>
            </a:extLst>
          </p:cNvPr>
          <p:cNvPicPr>
            <a:picLocks noChangeAspect="1"/>
          </p:cNvPicPr>
          <p:nvPr/>
        </p:nvPicPr>
        <p:blipFill>
          <a:blip r:embed="rId10"/>
          <a:stretch>
            <a:fillRect/>
          </a:stretch>
        </p:blipFill>
        <p:spPr>
          <a:xfrm>
            <a:off x="7995924" y="4784808"/>
            <a:ext cx="244253" cy="244253"/>
          </a:xfrm>
          <a:prstGeom prst="rect">
            <a:avLst/>
          </a:prstGeom>
        </p:spPr>
      </p:pic>
      <p:pic>
        <p:nvPicPr>
          <p:cNvPr id="90" name="Picture 89">
            <a:extLst>
              <a:ext uri="{FF2B5EF4-FFF2-40B4-BE49-F238E27FC236}">
                <a16:creationId xmlns:a16="http://schemas.microsoft.com/office/drawing/2014/main" id="{7BF01365-16CE-CCC9-8700-997E8F88BD12}"/>
              </a:ext>
            </a:extLst>
          </p:cNvPr>
          <p:cNvPicPr>
            <a:picLocks noChangeAspect="1"/>
          </p:cNvPicPr>
          <p:nvPr/>
        </p:nvPicPr>
        <p:blipFill>
          <a:blip r:embed="rId10"/>
          <a:stretch>
            <a:fillRect/>
          </a:stretch>
        </p:blipFill>
        <p:spPr>
          <a:xfrm>
            <a:off x="9818169" y="4761103"/>
            <a:ext cx="244253" cy="244253"/>
          </a:xfrm>
          <a:prstGeom prst="rect">
            <a:avLst/>
          </a:prstGeom>
        </p:spPr>
      </p:pic>
      <p:sp>
        <p:nvSpPr>
          <p:cNvPr id="91" name="Oval 90">
            <a:extLst>
              <a:ext uri="{FF2B5EF4-FFF2-40B4-BE49-F238E27FC236}">
                <a16:creationId xmlns:a16="http://schemas.microsoft.com/office/drawing/2014/main" id="{78480B40-9C25-CA33-6306-3AAFBB1EC1D5}"/>
              </a:ext>
            </a:extLst>
          </p:cNvPr>
          <p:cNvSpPr/>
          <p:nvPr/>
        </p:nvSpPr>
        <p:spPr>
          <a:xfrm>
            <a:off x="7730245" y="5631158"/>
            <a:ext cx="287383" cy="28738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4</a:t>
            </a:r>
          </a:p>
        </p:txBody>
      </p:sp>
      <p:sp>
        <p:nvSpPr>
          <p:cNvPr id="92" name="TextBox 91">
            <a:extLst>
              <a:ext uri="{FF2B5EF4-FFF2-40B4-BE49-F238E27FC236}">
                <a16:creationId xmlns:a16="http://schemas.microsoft.com/office/drawing/2014/main" id="{93FACD8D-6F8C-9BD1-DBB8-9D859592F52B}"/>
              </a:ext>
            </a:extLst>
          </p:cNvPr>
          <p:cNvSpPr txBox="1"/>
          <p:nvPr/>
        </p:nvSpPr>
        <p:spPr>
          <a:xfrm>
            <a:off x="734505" y="784984"/>
            <a:ext cx="6988577" cy="307777"/>
          </a:xfrm>
          <a:prstGeom prst="rect">
            <a:avLst/>
          </a:prstGeom>
          <a:noFill/>
        </p:spPr>
        <p:txBody>
          <a:bodyPr wrap="square" rtlCol="0">
            <a:spAutoFit/>
          </a:bodyPr>
          <a:lstStyle/>
          <a:p>
            <a:r>
              <a:rPr lang="en-US" sz="1400" b="1" u="sng" dirty="0">
                <a:solidFill>
                  <a:schemeClr val="accent1"/>
                </a:solidFill>
              </a:rPr>
              <a:t>Return Flow</a:t>
            </a:r>
            <a:r>
              <a:rPr lang="en-US" sz="1400" b="1" dirty="0">
                <a:solidFill>
                  <a:schemeClr val="accent1"/>
                </a:solidFill>
              </a:rPr>
              <a:t>: 1.10 communicating with 2.20 with VPC A inspected via FireNet</a:t>
            </a:r>
          </a:p>
        </p:txBody>
      </p:sp>
      <p:cxnSp>
        <p:nvCxnSpPr>
          <p:cNvPr id="93" name="Straight Connector 92">
            <a:extLst>
              <a:ext uri="{FF2B5EF4-FFF2-40B4-BE49-F238E27FC236}">
                <a16:creationId xmlns:a16="http://schemas.microsoft.com/office/drawing/2014/main" id="{32F478FB-0F55-FF8B-3C1C-1AF476EE62E8}"/>
              </a:ext>
            </a:extLst>
          </p:cNvPr>
          <p:cNvCxnSpPr>
            <a:cxnSpLocks/>
          </p:cNvCxnSpPr>
          <p:nvPr/>
        </p:nvCxnSpPr>
        <p:spPr>
          <a:xfrm flipH="1">
            <a:off x="9004745" y="4288507"/>
            <a:ext cx="394508" cy="2"/>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9879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right)">
                                      <p:cBhvr>
                                        <p:cTn id="7" dur="2000"/>
                                        <p:tgtEl>
                                          <p:spTgt spid="19"/>
                                        </p:tgtEl>
                                      </p:cBhvr>
                                    </p:animEffect>
                                  </p:childTnLst>
                                </p:cTn>
                              </p:par>
                              <p:par>
                                <p:cTn id="8" presetID="9" presetClass="entr" presetSubtype="0" fill="hold" grpId="0" nodeType="withEffect">
                                  <p:stCondLst>
                                    <p:cond delay="100"/>
                                  </p:stCondLst>
                                  <p:childTnLst>
                                    <p:set>
                                      <p:cBhvr>
                                        <p:cTn id="9" dur="1" fill="hold">
                                          <p:stCondLst>
                                            <p:cond delay="0"/>
                                          </p:stCondLst>
                                        </p:cTn>
                                        <p:tgtEl>
                                          <p:spTgt spid="25"/>
                                        </p:tgtEl>
                                        <p:attrNameLst>
                                          <p:attrName>style.visibility</p:attrName>
                                        </p:attrNameLst>
                                      </p:cBhvr>
                                      <p:to>
                                        <p:strVal val="visible"/>
                                      </p:to>
                                    </p:set>
                                    <p:animEffect transition="in" filter="dissolve">
                                      <p:cBhvr>
                                        <p:cTn id="10" dur="500"/>
                                        <p:tgtEl>
                                          <p:spTgt spid="25"/>
                                        </p:tgtEl>
                                      </p:cBhvr>
                                    </p:animEffect>
                                  </p:childTnLst>
                                </p:cTn>
                              </p:par>
                              <p:par>
                                <p:cTn id="11" presetID="9" presetClass="entr" presetSubtype="0" fill="hold" grpId="0" nodeType="withEffect">
                                  <p:stCondLst>
                                    <p:cond delay="200"/>
                                  </p:stCondLst>
                                  <p:childTnLst>
                                    <p:set>
                                      <p:cBhvr>
                                        <p:cTn id="12" dur="1" fill="hold">
                                          <p:stCondLst>
                                            <p:cond delay="0"/>
                                          </p:stCondLst>
                                        </p:cTn>
                                        <p:tgtEl>
                                          <p:spTgt spid="24"/>
                                        </p:tgtEl>
                                        <p:attrNameLst>
                                          <p:attrName>style.visibility</p:attrName>
                                        </p:attrNameLst>
                                      </p:cBhvr>
                                      <p:to>
                                        <p:strVal val="visible"/>
                                      </p:to>
                                    </p:set>
                                    <p:animEffect transition="in" filter="dissolve">
                                      <p:cBhvr>
                                        <p:cTn id="13" dur="500"/>
                                        <p:tgtEl>
                                          <p:spTgt spid="24"/>
                                        </p:tgtEl>
                                      </p:cBhvr>
                                    </p:animEffect>
                                  </p:childTnLst>
                                </p:cTn>
                              </p:par>
                              <p:par>
                                <p:cTn id="14" presetID="9" presetClass="entr" presetSubtype="0" fill="hold" grpId="0" nodeType="withEffect">
                                  <p:stCondLst>
                                    <p:cond delay="300"/>
                                  </p:stCondLst>
                                  <p:childTnLst>
                                    <p:set>
                                      <p:cBhvr>
                                        <p:cTn id="15" dur="1" fill="hold">
                                          <p:stCondLst>
                                            <p:cond delay="0"/>
                                          </p:stCondLst>
                                        </p:cTn>
                                        <p:tgtEl>
                                          <p:spTgt spid="22"/>
                                        </p:tgtEl>
                                        <p:attrNameLst>
                                          <p:attrName>style.visibility</p:attrName>
                                        </p:attrNameLst>
                                      </p:cBhvr>
                                      <p:to>
                                        <p:strVal val="visible"/>
                                      </p:to>
                                    </p:set>
                                    <p:animEffect transition="in" filter="dissolve">
                                      <p:cBhvr>
                                        <p:cTn id="16" dur="500"/>
                                        <p:tgtEl>
                                          <p:spTgt spid="22"/>
                                        </p:tgtEl>
                                      </p:cBhvr>
                                    </p:animEffect>
                                  </p:childTnLst>
                                </p:cTn>
                              </p:par>
                              <p:par>
                                <p:cTn id="17" presetID="9" presetClass="entr" presetSubtype="0" fill="hold" grpId="0" nodeType="withEffect">
                                  <p:stCondLst>
                                    <p:cond delay="400"/>
                                  </p:stCondLst>
                                  <p:childTnLst>
                                    <p:set>
                                      <p:cBhvr>
                                        <p:cTn id="18" dur="1" fill="hold">
                                          <p:stCondLst>
                                            <p:cond delay="0"/>
                                          </p:stCondLst>
                                        </p:cTn>
                                        <p:tgtEl>
                                          <p:spTgt spid="91"/>
                                        </p:tgtEl>
                                        <p:attrNameLst>
                                          <p:attrName>style.visibility</p:attrName>
                                        </p:attrNameLst>
                                      </p:cBhvr>
                                      <p:to>
                                        <p:strVal val="visible"/>
                                      </p:to>
                                    </p:set>
                                    <p:animEffect transition="in" filter="dissolve">
                                      <p:cBhvr>
                                        <p:cTn id="19" dur="500"/>
                                        <p:tgtEl>
                                          <p:spTgt spid="91"/>
                                        </p:tgtEl>
                                      </p:cBhvr>
                                    </p:animEffect>
                                  </p:childTnLst>
                                </p:cTn>
                              </p:par>
                              <p:par>
                                <p:cTn id="20" presetID="9" presetClass="entr" presetSubtype="0" fill="hold" grpId="0" nodeType="withEffect">
                                  <p:stCondLst>
                                    <p:cond delay="500"/>
                                  </p:stCondLst>
                                  <p:childTnLst>
                                    <p:set>
                                      <p:cBhvr>
                                        <p:cTn id="21" dur="1" fill="hold">
                                          <p:stCondLst>
                                            <p:cond delay="0"/>
                                          </p:stCondLst>
                                        </p:cTn>
                                        <p:tgtEl>
                                          <p:spTgt spid="23"/>
                                        </p:tgtEl>
                                        <p:attrNameLst>
                                          <p:attrName>style.visibility</p:attrName>
                                        </p:attrNameLst>
                                      </p:cBhvr>
                                      <p:to>
                                        <p:strVal val="visible"/>
                                      </p:to>
                                    </p:set>
                                    <p:animEffect transition="in" filter="dissolve">
                                      <p:cBhvr>
                                        <p:cTn id="22" dur="500"/>
                                        <p:tgtEl>
                                          <p:spTgt spid="23"/>
                                        </p:tgtEl>
                                      </p:cBhvr>
                                    </p:animEffect>
                                  </p:childTnLst>
                                </p:cTn>
                              </p:par>
                              <p:par>
                                <p:cTn id="23" presetID="9" presetClass="entr" presetSubtype="0" fill="hold" grpId="0" nodeType="withEffect">
                                  <p:stCondLst>
                                    <p:cond delay="600"/>
                                  </p:stCondLst>
                                  <p:childTnLst>
                                    <p:set>
                                      <p:cBhvr>
                                        <p:cTn id="24" dur="1" fill="hold">
                                          <p:stCondLst>
                                            <p:cond delay="0"/>
                                          </p:stCondLst>
                                        </p:cTn>
                                        <p:tgtEl>
                                          <p:spTgt spid="21"/>
                                        </p:tgtEl>
                                        <p:attrNameLst>
                                          <p:attrName>style.visibility</p:attrName>
                                        </p:attrNameLst>
                                      </p:cBhvr>
                                      <p:to>
                                        <p:strVal val="visible"/>
                                      </p:to>
                                    </p:set>
                                    <p:animEffect transition="in" filter="dissolve">
                                      <p:cBhvr>
                                        <p:cTn id="25" dur="500"/>
                                        <p:tgtEl>
                                          <p:spTgt spid="21"/>
                                        </p:tgtEl>
                                      </p:cBhvr>
                                    </p:animEffect>
                                  </p:childTnLst>
                                </p:cTn>
                              </p:par>
                              <p:par>
                                <p:cTn id="26" presetID="9" presetClass="entr" presetSubtype="0" fill="hold" grpId="0" nodeType="withEffect">
                                  <p:stCondLst>
                                    <p:cond delay="700"/>
                                  </p:stCondLst>
                                  <p:childTnLst>
                                    <p:set>
                                      <p:cBhvr>
                                        <p:cTn id="27" dur="1" fill="hold">
                                          <p:stCondLst>
                                            <p:cond delay="0"/>
                                          </p:stCondLst>
                                        </p:cTn>
                                        <p:tgtEl>
                                          <p:spTgt spid="20"/>
                                        </p:tgtEl>
                                        <p:attrNameLst>
                                          <p:attrName>style.visibility</p:attrName>
                                        </p:attrNameLst>
                                      </p:cBhvr>
                                      <p:to>
                                        <p:strVal val="visible"/>
                                      </p:to>
                                    </p:set>
                                    <p:animEffect transition="in" filter="dissolve">
                                      <p:cBhvr>
                                        <p:cTn id="28" dur="500"/>
                                        <p:tgtEl>
                                          <p:spTgt spid="20"/>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nodeType="clickEffect">
                                  <p:stCondLst>
                                    <p:cond delay="0"/>
                                  </p:stCondLst>
                                  <p:childTnLst>
                                    <p:set>
                                      <p:cBhvr>
                                        <p:cTn id="32" dur="1" fill="hold">
                                          <p:stCondLst>
                                            <p:cond delay="0"/>
                                          </p:stCondLst>
                                        </p:cTn>
                                        <p:tgtEl>
                                          <p:spTgt spid="5">
                                            <p:txEl>
                                              <p:pRg st="0" end="0"/>
                                            </p:txEl>
                                          </p:spTgt>
                                        </p:tgtEl>
                                        <p:attrNameLst>
                                          <p:attrName>style.visibility</p:attrName>
                                        </p:attrNameLst>
                                      </p:cBhvr>
                                      <p:to>
                                        <p:strVal val="visible"/>
                                      </p:to>
                                    </p:set>
                                    <p:animEffect transition="in" filter="dissolve">
                                      <p:cBhvr>
                                        <p:cTn id="33" dur="500"/>
                                        <p:tgtEl>
                                          <p:spTgt spid="5">
                                            <p:txEl>
                                              <p:pRg st="0" end="0"/>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nodeType="clickEffect">
                                  <p:stCondLst>
                                    <p:cond delay="0"/>
                                  </p:stCondLst>
                                  <p:childTnLst>
                                    <p:set>
                                      <p:cBhvr>
                                        <p:cTn id="37" dur="1" fill="hold">
                                          <p:stCondLst>
                                            <p:cond delay="0"/>
                                          </p:stCondLst>
                                        </p:cTn>
                                        <p:tgtEl>
                                          <p:spTgt spid="5">
                                            <p:txEl>
                                              <p:pRg st="1" end="1"/>
                                            </p:txEl>
                                          </p:spTgt>
                                        </p:tgtEl>
                                        <p:attrNameLst>
                                          <p:attrName>style.visibility</p:attrName>
                                        </p:attrNameLst>
                                      </p:cBhvr>
                                      <p:to>
                                        <p:strVal val="visible"/>
                                      </p:to>
                                    </p:set>
                                    <p:animEffect transition="in" filter="dissolve">
                                      <p:cBhvr>
                                        <p:cTn id="38" dur="500"/>
                                        <p:tgtEl>
                                          <p:spTgt spid="5">
                                            <p:txEl>
                                              <p:pRg st="1" end="1"/>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nodeType="clickEffect">
                                  <p:stCondLst>
                                    <p:cond delay="0"/>
                                  </p:stCondLst>
                                  <p:childTnLst>
                                    <p:set>
                                      <p:cBhvr>
                                        <p:cTn id="42" dur="1" fill="hold">
                                          <p:stCondLst>
                                            <p:cond delay="0"/>
                                          </p:stCondLst>
                                        </p:cTn>
                                        <p:tgtEl>
                                          <p:spTgt spid="5">
                                            <p:txEl>
                                              <p:pRg st="2" end="2"/>
                                            </p:txEl>
                                          </p:spTgt>
                                        </p:tgtEl>
                                        <p:attrNameLst>
                                          <p:attrName>style.visibility</p:attrName>
                                        </p:attrNameLst>
                                      </p:cBhvr>
                                      <p:to>
                                        <p:strVal val="visible"/>
                                      </p:to>
                                    </p:set>
                                    <p:animEffect transition="in" filter="dissolve">
                                      <p:cBhvr>
                                        <p:cTn id="43" dur="500"/>
                                        <p:tgtEl>
                                          <p:spTgt spid="5">
                                            <p:txEl>
                                              <p:pRg st="2" end="2"/>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nodeType="clickEffect">
                                  <p:stCondLst>
                                    <p:cond delay="0"/>
                                  </p:stCondLst>
                                  <p:childTnLst>
                                    <p:set>
                                      <p:cBhvr>
                                        <p:cTn id="47" dur="1" fill="hold">
                                          <p:stCondLst>
                                            <p:cond delay="0"/>
                                          </p:stCondLst>
                                        </p:cTn>
                                        <p:tgtEl>
                                          <p:spTgt spid="5">
                                            <p:txEl>
                                              <p:pRg st="3" end="3"/>
                                            </p:txEl>
                                          </p:spTgt>
                                        </p:tgtEl>
                                        <p:attrNameLst>
                                          <p:attrName>style.visibility</p:attrName>
                                        </p:attrNameLst>
                                      </p:cBhvr>
                                      <p:to>
                                        <p:strVal val="visible"/>
                                      </p:to>
                                    </p:set>
                                    <p:animEffect transition="in" filter="dissolve">
                                      <p:cBhvr>
                                        <p:cTn id="48" dur="500"/>
                                        <p:tgtEl>
                                          <p:spTgt spid="5">
                                            <p:txEl>
                                              <p:pRg st="3" end="3"/>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9" presetClass="entr" presetSubtype="0" fill="hold" nodeType="clickEffect">
                                  <p:stCondLst>
                                    <p:cond delay="0"/>
                                  </p:stCondLst>
                                  <p:childTnLst>
                                    <p:set>
                                      <p:cBhvr>
                                        <p:cTn id="52" dur="1" fill="hold">
                                          <p:stCondLst>
                                            <p:cond delay="0"/>
                                          </p:stCondLst>
                                        </p:cTn>
                                        <p:tgtEl>
                                          <p:spTgt spid="5">
                                            <p:txEl>
                                              <p:pRg st="4" end="4"/>
                                            </p:txEl>
                                          </p:spTgt>
                                        </p:tgtEl>
                                        <p:attrNameLst>
                                          <p:attrName>style.visibility</p:attrName>
                                        </p:attrNameLst>
                                      </p:cBhvr>
                                      <p:to>
                                        <p:strVal val="visible"/>
                                      </p:to>
                                    </p:set>
                                    <p:animEffect transition="in" filter="dissolve">
                                      <p:cBhvr>
                                        <p:cTn id="53" dur="500"/>
                                        <p:tgtEl>
                                          <p:spTgt spid="5">
                                            <p:txEl>
                                              <p:pRg st="4" end="4"/>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9" presetClass="entr" presetSubtype="0" fill="hold" nodeType="clickEffect">
                                  <p:stCondLst>
                                    <p:cond delay="0"/>
                                  </p:stCondLst>
                                  <p:childTnLst>
                                    <p:set>
                                      <p:cBhvr>
                                        <p:cTn id="57" dur="1" fill="hold">
                                          <p:stCondLst>
                                            <p:cond delay="0"/>
                                          </p:stCondLst>
                                        </p:cTn>
                                        <p:tgtEl>
                                          <p:spTgt spid="5">
                                            <p:txEl>
                                              <p:pRg st="5" end="5"/>
                                            </p:txEl>
                                          </p:spTgt>
                                        </p:tgtEl>
                                        <p:attrNameLst>
                                          <p:attrName>style.visibility</p:attrName>
                                        </p:attrNameLst>
                                      </p:cBhvr>
                                      <p:to>
                                        <p:strVal val="visible"/>
                                      </p:to>
                                    </p:set>
                                    <p:animEffect transition="in" filter="dissolve">
                                      <p:cBhvr>
                                        <p:cTn id="58" dur="500"/>
                                        <p:tgtEl>
                                          <p:spTgt spid="5">
                                            <p:txEl>
                                              <p:pRg st="5" end="5"/>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9" presetClass="entr" presetSubtype="0" fill="hold" nodeType="clickEffect">
                                  <p:stCondLst>
                                    <p:cond delay="0"/>
                                  </p:stCondLst>
                                  <p:childTnLst>
                                    <p:set>
                                      <p:cBhvr>
                                        <p:cTn id="62" dur="1" fill="hold">
                                          <p:stCondLst>
                                            <p:cond delay="0"/>
                                          </p:stCondLst>
                                        </p:cTn>
                                        <p:tgtEl>
                                          <p:spTgt spid="5">
                                            <p:txEl>
                                              <p:pRg st="6" end="6"/>
                                            </p:txEl>
                                          </p:spTgt>
                                        </p:tgtEl>
                                        <p:attrNameLst>
                                          <p:attrName>style.visibility</p:attrName>
                                        </p:attrNameLst>
                                      </p:cBhvr>
                                      <p:to>
                                        <p:strVal val="visible"/>
                                      </p:to>
                                    </p:set>
                                    <p:animEffect transition="in" filter="dissolve">
                                      <p:cBhvr>
                                        <p:cTn id="63"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2" grpId="0" animBg="1"/>
      <p:bldP spid="23" grpId="0" animBg="1"/>
      <p:bldP spid="24" grpId="0" animBg="1"/>
      <p:bldP spid="25" grpId="0" animBg="1"/>
      <p:bldP spid="9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F6567F-DD52-AE0E-09FA-4F16A7E5228C}"/>
              </a:ext>
            </a:extLst>
          </p:cNvPr>
          <p:cNvSpPr>
            <a:spLocks noGrp="1"/>
          </p:cNvSpPr>
          <p:nvPr>
            <p:ph type="title"/>
          </p:nvPr>
        </p:nvSpPr>
        <p:spPr/>
        <p:txBody>
          <a:bodyPr>
            <a:normAutofit/>
          </a:bodyPr>
          <a:lstStyle/>
          <a:p>
            <a:r>
              <a:rPr lang="en-US" dirty="0"/>
              <a:t>FireNet Packet Walk – Azure Example</a:t>
            </a:r>
            <a:endParaRPr lang="en-NZ" dirty="0"/>
          </a:p>
        </p:txBody>
      </p:sp>
      <p:sp>
        <p:nvSpPr>
          <p:cNvPr id="101" name="Slide Number Placeholder 100">
            <a:extLst>
              <a:ext uri="{FF2B5EF4-FFF2-40B4-BE49-F238E27FC236}">
                <a16:creationId xmlns:a16="http://schemas.microsoft.com/office/drawing/2014/main" id="{6997BE19-300A-3990-9244-775DF81E74D0}"/>
              </a:ext>
            </a:extLst>
          </p:cNvPr>
          <p:cNvSpPr>
            <a:spLocks noGrp="1"/>
          </p:cNvSpPr>
          <p:nvPr>
            <p:ph type="sldNum" sz="quarter" idx="10"/>
          </p:nvPr>
        </p:nvSpPr>
        <p:spPr/>
        <p:txBody>
          <a:bodyPr/>
          <a:lstStyle/>
          <a:p>
            <a:fld id="{4A70B06D-F489-48FF-A885-ABB74CD5C952}" type="slidenum">
              <a:rPr lang="en-US" smtClean="0"/>
              <a:pPr/>
              <a:t>6</a:t>
            </a:fld>
            <a:endParaRPr lang="en-US" dirty="0"/>
          </a:p>
        </p:txBody>
      </p:sp>
      <p:sp>
        <p:nvSpPr>
          <p:cNvPr id="5" name="TextBox 4">
            <a:extLst>
              <a:ext uri="{FF2B5EF4-FFF2-40B4-BE49-F238E27FC236}">
                <a16:creationId xmlns:a16="http://schemas.microsoft.com/office/drawing/2014/main" id="{FFF6281F-7967-C885-E324-26F330F02B05}"/>
              </a:ext>
            </a:extLst>
          </p:cNvPr>
          <p:cNvSpPr txBox="1"/>
          <p:nvPr/>
        </p:nvSpPr>
        <p:spPr>
          <a:xfrm>
            <a:off x="712220" y="1045766"/>
            <a:ext cx="5509805" cy="4508927"/>
          </a:xfrm>
          <a:prstGeom prst="rect">
            <a:avLst/>
          </a:prstGeom>
          <a:noFill/>
        </p:spPr>
        <p:txBody>
          <a:bodyPr wrap="square" rtlCol="0">
            <a:spAutoFit/>
          </a:bodyPr>
          <a:lstStyle/>
          <a:p>
            <a:pPr marL="228600" indent="-228600">
              <a:spcAft>
                <a:spcPts val="600"/>
              </a:spcAft>
              <a:buFont typeface="+mj-lt"/>
              <a:buAutoNum type="arabicPeriod"/>
            </a:pPr>
            <a:r>
              <a:rPr lang="en-US" sz="1400" dirty="0"/>
              <a:t>The local route table for 1.10 has RFC1918 routes pointed to its local gateway.</a:t>
            </a:r>
          </a:p>
          <a:p>
            <a:pPr marL="228600" indent="-228600">
              <a:spcAft>
                <a:spcPts val="600"/>
              </a:spcAft>
              <a:buFont typeface="+mj-lt"/>
              <a:buAutoNum type="arabicPeriod"/>
            </a:pPr>
            <a:r>
              <a:rPr lang="en-US" sz="1400" dirty="0"/>
              <a:t>The local Aviatrix spoke gateway will ECMP traffic with 5-tuple hash to one of the Aviatrix Transit Gateways.</a:t>
            </a:r>
          </a:p>
          <a:p>
            <a:pPr marL="228600" indent="-228600">
              <a:spcAft>
                <a:spcPts val="600"/>
              </a:spcAft>
              <a:buFont typeface="+mj-lt"/>
              <a:buAutoNum type="arabicPeriod"/>
            </a:pPr>
            <a:r>
              <a:rPr lang="en-US" sz="1400" dirty="0"/>
              <a:t>The Aviatrix Transit Gateway receiving the flow will check the inspection policy to determine if either source or destination requires FireNet. If a match, traffic is redirected to Azure ILB.</a:t>
            </a:r>
          </a:p>
          <a:p>
            <a:pPr marL="228600" indent="-228600">
              <a:spcAft>
                <a:spcPts val="600"/>
              </a:spcAft>
              <a:buFont typeface="+mj-lt"/>
              <a:buAutoNum type="arabicPeriod"/>
            </a:pPr>
            <a:r>
              <a:rPr lang="en-US" sz="1400" dirty="0"/>
              <a:t>The Azure ILB will perform a 5-tuple hash to send the traffic to one of the backend pool members.</a:t>
            </a:r>
          </a:p>
          <a:p>
            <a:pPr marL="228600" indent="-228600">
              <a:spcAft>
                <a:spcPts val="600"/>
              </a:spcAft>
              <a:buFont typeface="+mj-lt"/>
              <a:buAutoNum type="arabicPeriod"/>
            </a:pPr>
            <a:r>
              <a:rPr lang="en-US" sz="1400" dirty="0"/>
              <a:t>The Firewall selected will process the packet and send the traffic back to its defined Transit Gateway.</a:t>
            </a:r>
          </a:p>
          <a:p>
            <a:pPr marL="228600" indent="-228600">
              <a:spcAft>
                <a:spcPts val="600"/>
              </a:spcAft>
              <a:buFont typeface="+mj-lt"/>
              <a:buAutoNum type="arabicPeriod"/>
            </a:pPr>
            <a:r>
              <a:rPr lang="en-US" sz="1400" dirty="0"/>
              <a:t>The Aviatrix Transit Gateway will receive the processed packet and forward (ECMP) with 5-tuple hash towards the destination spoke.</a:t>
            </a:r>
          </a:p>
          <a:p>
            <a:pPr marL="228600" indent="-228600">
              <a:spcAft>
                <a:spcPts val="600"/>
              </a:spcAft>
              <a:buFont typeface="+mj-lt"/>
              <a:buAutoNum type="arabicPeriod"/>
            </a:pPr>
            <a:r>
              <a:rPr lang="en-US" sz="1400" dirty="0"/>
              <a:t>The spoke gateway will receive the traffic and route the traffic out its local interface to the Azure VNET route table.</a:t>
            </a:r>
          </a:p>
          <a:p>
            <a:pPr marL="228600" indent="-228600">
              <a:spcAft>
                <a:spcPts val="600"/>
              </a:spcAft>
              <a:buFont typeface="+mj-lt"/>
              <a:buAutoNum type="arabicPeriod"/>
            </a:pPr>
            <a:r>
              <a:rPr lang="en-US" sz="1400" dirty="0"/>
              <a:t>The destination will receive the original traffic and see this as native Azure communication flows.</a:t>
            </a:r>
          </a:p>
        </p:txBody>
      </p:sp>
      <p:sp>
        <p:nvSpPr>
          <p:cNvPr id="6" name="Rectangle 5">
            <a:extLst>
              <a:ext uri="{FF2B5EF4-FFF2-40B4-BE49-F238E27FC236}">
                <a16:creationId xmlns:a16="http://schemas.microsoft.com/office/drawing/2014/main" id="{A4FA210E-F5FE-7A76-86DE-3EFF4979ECA3}"/>
              </a:ext>
            </a:extLst>
          </p:cNvPr>
          <p:cNvSpPr/>
          <p:nvPr/>
        </p:nvSpPr>
        <p:spPr>
          <a:xfrm>
            <a:off x="7474067" y="3677683"/>
            <a:ext cx="3350971" cy="2527419"/>
          </a:xfrm>
          <a:prstGeom prst="rect">
            <a:avLst/>
          </a:prstGeom>
          <a:ln>
            <a:solidFill>
              <a:srgbClr val="0070C0"/>
            </a:solidFill>
            <a:prstDash val="sysDash"/>
          </a:ln>
        </p:spPr>
        <p:txBody>
          <a:bodyPr wrap="none" rtlCol="0" anchor="ctr">
            <a:noAutofit/>
          </a:bodyPr>
          <a:lstStyle/>
          <a:p>
            <a:pPr algn="l"/>
            <a:endParaRPr lang="en-US" sz="1400" dirty="0">
              <a:latin typeface="Metropolis Light" pitchFamily="2" charset="77"/>
            </a:endParaRPr>
          </a:p>
        </p:txBody>
      </p:sp>
      <p:pic>
        <p:nvPicPr>
          <p:cNvPr id="7" name="Picture 4">
            <a:extLst>
              <a:ext uri="{FF2B5EF4-FFF2-40B4-BE49-F238E27FC236}">
                <a16:creationId xmlns:a16="http://schemas.microsoft.com/office/drawing/2014/main" id="{07F05AB4-C7E4-4E5D-2574-C8F387F2918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8005" t="32185" r="26973" b="32185"/>
          <a:stretch/>
        </p:blipFill>
        <p:spPr bwMode="auto">
          <a:xfrm>
            <a:off x="7726852" y="3573757"/>
            <a:ext cx="320433" cy="207851"/>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3D948BB7-4647-80B4-D9DA-5245A9DA3CFA}"/>
              </a:ext>
            </a:extLst>
          </p:cNvPr>
          <p:cNvSpPr/>
          <p:nvPr/>
        </p:nvSpPr>
        <p:spPr>
          <a:xfrm>
            <a:off x="6412941" y="1408781"/>
            <a:ext cx="2161769" cy="1560944"/>
          </a:xfrm>
          <a:prstGeom prst="rect">
            <a:avLst/>
          </a:prstGeom>
          <a:ln>
            <a:solidFill>
              <a:srgbClr val="0070C0"/>
            </a:solidFill>
            <a:prstDash val="sysDash"/>
          </a:ln>
        </p:spPr>
        <p:txBody>
          <a:bodyPr wrap="none" rtlCol="0" anchor="ctr">
            <a:noAutofit/>
          </a:bodyPr>
          <a:lstStyle/>
          <a:p>
            <a:pPr algn="l"/>
            <a:endParaRPr lang="en-US" sz="1400" dirty="0">
              <a:latin typeface="Metropolis Light" pitchFamily="2" charset="77"/>
            </a:endParaRPr>
          </a:p>
        </p:txBody>
      </p:sp>
      <p:pic>
        <p:nvPicPr>
          <p:cNvPr id="9" name="Picture 4">
            <a:extLst>
              <a:ext uri="{FF2B5EF4-FFF2-40B4-BE49-F238E27FC236}">
                <a16:creationId xmlns:a16="http://schemas.microsoft.com/office/drawing/2014/main" id="{A10F5E4E-63F9-CA9F-51E7-FBFCDAB4C23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8005" t="32185" r="26973" b="32185"/>
          <a:stretch/>
        </p:blipFill>
        <p:spPr bwMode="auto">
          <a:xfrm>
            <a:off x="6488494" y="1335901"/>
            <a:ext cx="224711" cy="145760"/>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274C5210-0559-29BE-F274-3C0F90700F48}"/>
              </a:ext>
            </a:extLst>
          </p:cNvPr>
          <p:cNvSpPr/>
          <p:nvPr/>
        </p:nvSpPr>
        <p:spPr>
          <a:xfrm>
            <a:off x="9447877" y="1406495"/>
            <a:ext cx="2161769" cy="1560944"/>
          </a:xfrm>
          <a:prstGeom prst="rect">
            <a:avLst/>
          </a:prstGeom>
          <a:ln>
            <a:solidFill>
              <a:srgbClr val="0070C0"/>
            </a:solidFill>
            <a:prstDash val="sysDash"/>
          </a:ln>
        </p:spPr>
        <p:txBody>
          <a:bodyPr wrap="none" rtlCol="0" anchor="ctr">
            <a:noAutofit/>
          </a:bodyPr>
          <a:lstStyle/>
          <a:p>
            <a:pPr algn="l"/>
            <a:endParaRPr lang="en-US" sz="1400" dirty="0">
              <a:latin typeface="Metropolis Light" pitchFamily="2" charset="77"/>
            </a:endParaRPr>
          </a:p>
        </p:txBody>
      </p:sp>
      <p:pic>
        <p:nvPicPr>
          <p:cNvPr id="12" name="Picture 4">
            <a:extLst>
              <a:ext uri="{FF2B5EF4-FFF2-40B4-BE49-F238E27FC236}">
                <a16:creationId xmlns:a16="http://schemas.microsoft.com/office/drawing/2014/main" id="{BB760A31-A15A-025F-7079-9910A76A509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8005" t="32185" r="26973" b="32185"/>
          <a:stretch/>
        </p:blipFill>
        <p:spPr bwMode="auto">
          <a:xfrm>
            <a:off x="9523430" y="1333615"/>
            <a:ext cx="224711" cy="145760"/>
          </a:xfrm>
          <a:prstGeom prst="rect">
            <a:avLst/>
          </a:prstGeom>
          <a:noFill/>
          <a:extLst>
            <a:ext uri="{909E8E84-426E-40DD-AFC4-6F175D3DCCD1}">
              <a14:hiddenFill xmlns:a14="http://schemas.microsoft.com/office/drawing/2010/main">
                <a:solidFill>
                  <a:srgbClr val="FFFFFF"/>
                </a:solidFill>
              </a14:hiddenFill>
            </a:ext>
          </a:extLst>
        </p:spPr>
      </p:pic>
      <p:pic>
        <p:nvPicPr>
          <p:cNvPr id="56" name="Graphic 55">
            <a:extLst>
              <a:ext uri="{FF2B5EF4-FFF2-40B4-BE49-F238E27FC236}">
                <a16:creationId xmlns:a16="http://schemas.microsoft.com/office/drawing/2014/main" id="{7A39CE98-2DBA-817D-C826-2D61D1B25253}"/>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8548778" y="4052529"/>
            <a:ext cx="461665" cy="461665"/>
          </a:xfrm>
          <a:prstGeom prst="rect">
            <a:avLst/>
          </a:prstGeom>
        </p:spPr>
      </p:pic>
      <p:pic>
        <p:nvPicPr>
          <p:cNvPr id="57" name="Graphic 56">
            <a:extLst>
              <a:ext uri="{FF2B5EF4-FFF2-40B4-BE49-F238E27FC236}">
                <a16:creationId xmlns:a16="http://schemas.microsoft.com/office/drawing/2014/main" id="{A36DFADE-DC0A-F8B4-CB37-7F572C5D552A}"/>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9404953" y="4052529"/>
            <a:ext cx="461665" cy="461665"/>
          </a:xfrm>
          <a:prstGeom prst="rect">
            <a:avLst/>
          </a:prstGeom>
        </p:spPr>
      </p:pic>
      <p:pic>
        <p:nvPicPr>
          <p:cNvPr id="58" name="Graphic 57">
            <a:extLst>
              <a:ext uri="{FF2B5EF4-FFF2-40B4-BE49-F238E27FC236}">
                <a16:creationId xmlns:a16="http://schemas.microsoft.com/office/drawing/2014/main" id="{806A816A-5FD3-B58A-071E-3A5A15E59070}"/>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6933793" y="2418857"/>
            <a:ext cx="461665" cy="461665"/>
          </a:xfrm>
          <a:prstGeom prst="rect">
            <a:avLst/>
          </a:prstGeom>
        </p:spPr>
      </p:pic>
      <p:pic>
        <p:nvPicPr>
          <p:cNvPr id="59" name="Graphic 58">
            <a:extLst>
              <a:ext uri="{FF2B5EF4-FFF2-40B4-BE49-F238E27FC236}">
                <a16:creationId xmlns:a16="http://schemas.microsoft.com/office/drawing/2014/main" id="{160451BE-7833-1E21-96BE-34760E109DB3}"/>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7656234" y="2418857"/>
            <a:ext cx="461665" cy="461665"/>
          </a:xfrm>
          <a:prstGeom prst="rect">
            <a:avLst/>
          </a:prstGeom>
        </p:spPr>
      </p:pic>
      <p:pic>
        <p:nvPicPr>
          <p:cNvPr id="60" name="Graphic 59">
            <a:extLst>
              <a:ext uri="{FF2B5EF4-FFF2-40B4-BE49-F238E27FC236}">
                <a16:creationId xmlns:a16="http://schemas.microsoft.com/office/drawing/2014/main" id="{2D17B141-51F4-6272-E08E-E477BD47FF9B}"/>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9866617" y="2432341"/>
            <a:ext cx="461665" cy="461665"/>
          </a:xfrm>
          <a:prstGeom prst="rect">
            <a:avLst/>
          </a:prstGeom>
        </p:spPr>
      </p:pic>
      <p:pic>
        <p:nvPicPr>
          <p:cNvPr id="61" name="Graphic 60">
            <a:extLst>
              <a:ext uri="{FF2B5EF4-FFF2-40B4-BE49-F238E27FC236}">
                <a16:creationId xmlns:a16="http://schemas.microsoft.com/office/drawing/2014/main" id="{10C7E52E-1346-E7A2-79DE-1010EB1C0095}"/>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10528761" y="2432341"/>
            <a:ext cx="461665" cy="461665"/>
          </a:xfrm>
          <a:prstGeom prst="rect">
            <a:avLst/>
          </a:prstGeom>
        </p:spPr>
      </p:pic>
      <p:pic>
        <p:nvPicPr>
          <p:cNvPr id="62" name="Graphic 61">
            <a:extLst>
              <a:ext uri="{FF2B5EF4-FFF2-40B4-BE49-F238E27FC236}">
                <a16:creationId xmlns:a16="http://schemas.microsoft.com/office/drawing/2014/main" id="{551F7F34-F9BF-D704-6925-D5641DA31E2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047283" y="5502080"/>
            <a:ext cx="600272" cy="540245"/>
          </a:xfrm>
          <a:prstGeom prst="rect">
            <a:avLst/>
          </a:prstGeom>
        </p:spPr>
      </p:pic>
      <p:pic>
        <p:nvPicPr>
          <p:cNvPr id="63" name="Graphic 62">
            <a:extLst>
              <a:ext uri="{FF2B5EF4-FFF2-40B4-BE49-F238E27FC236}">
                <a16:creationId xmlns:a16="http://schemas.microsoft.com/office/drawing/2014/main" id="{428EF5E8-D3AC-B91A-9D6B-A46AF3758B7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652807" y="5507098"/>
            <a:ext cx="600272" cy="540245"/>
          </a:xfrm>
          <a:prstGeom prst="rect">
            <a:avLst/>
          </a:prstGeom>
        </p:spPr>
      </p:pic>
      <p:cxnSp>
        <p:nvCxnSpPr>
          <p:cNvPr id="64" name="Straight Connector 63">
            <a:extLst>
              <a:ext uri="{FF2B5EF4-FFF2-40B4-BE49-F238E27FC236}">
                <a16:creationId xmlns:a16="http://schemas.microsoft.com/office/drawing/2014/main" id="{71FB6FD7-B656-D8E4-B1FC-AA4ADB76E585}"/>
              </a:ext>
            </a:extLst>
          </p:cNvPr>
          <p:cNvCxnSpPr>
            <a:stCxn id="83" idx="2"/>
            <a:endCxn id="62" idx="3"/>
          </p:cNvCxnSpPr>
          <p:nvPr/>
        </p:nvCxnSpPr>
        <p:spPr>
          <a:xfrm flipH="1">
            <a:off x="8647557" y="5284486"/>
            <a:ext cx="569489" cy="487719"/>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2C6CE0AB-C42E-84D3-FB72-5CA35874E8E8}"/>
              </a:ext>
            </a:extLst>
          </p:cNvPr>
          <p:cNvCxnSpPr>
            <a:stCxn id="83" idx="2"/>
            <a:endCxn id="63" idx="1"/>
          </p:cNvCxnSpPr>
          <p:nvPr/>
        </p:nvCxnSpPr>
        <p:spPr>
          <a:xfrm>
            <a:off x="9217044" y="5284484"/>
            <a:ext cx="435763" cy="492736"/>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FFB519CF-23A2-0638-818A-215566C81563}"/>
              </a:ext>
            </a:extLst>
          </p:cNvPr>
          <p:cNvCxnSpPr>
            <a:stCxn id="56" idx="2"/>
            <a:endCxn id="83" idx="0"/>
          </p:cNvCxnSpPr>
          <p:nvPr/>
        </p:nvCxnSpPr>
        <p:spPr>
          <a:xfrm>
            <a:off x="8779609" y="4514193"/>
            <a:ext cx="437435" cy="308627"/>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1297BA08-A58A-94AA-7F34-5EBCBDDF5EFD}"/>
              </a:ext>
            </a:extLst>
          </p:cNvPr>
          <p:cNvCxnSpPr>
            <a:stCxn id="57" idx="2"/>
            <a:endCxn id="83" idx="0"/>
          </p:cNvCxnSpPr>
          <p:nvPr/>
        </p:nvCxnSpPr>
        <p:spPr>
          <a:xfrm flipH="1">
            <a:off x="9217045" y="4514193"/>
            <a:ext cx="418740" cy="308627"/>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pic>
        <p:nvPicPr>
          <p:cNvPr id="68" name="Graphic 67">
            <a:extLst>
              <a:ext uri="{FF2B5EF4-FFF2-40B4-BE49-F238E27FC236}">
                <a16:creationId xmlns:a16="http://schemas.microsoft.com/office/drawing/2014/main" id="{CF25EF73-9DC1-8D4F-2587-B527A6B6BD9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815466" y="1640245"/>
            <a:ext cx="349159" cy="349159"/>
          </a:xfrm>
          <a:prstGeom prst="rect">
            <a:avLst/>
          </a:prstGeom>
        </p:spPr>
      </p:pic>
      <p:pic>
        <p:nvPicPr>
          <p:cNvPr id="69" name="Graphic 68">
            <a:extLst>
              <a:ext uri="{FF2B5EF4-FFF2-40B4-BE49-F238E27FC236}">
                <a16:creationId xmlns:a16="http://schemas.microsoft.com/office/drawing/2014/main" id="{BBBF981C-CFA6-78E0-549E-DD2B2EAB769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857866" y="1643725"/>
            <a:ext cx="349159" cy="349159"/>
          </a:xfrm>
          <a:prstGeom prst="rect">
            <a:avLst/>
          </a:prstGeom>
        </p:spPr>
      </p:pic>
      <p:pic>
        <p:nvPicPr>
          <p:cNvPr id="70" name="Graphic 69">
            <a:extLst>
              <a:ext uri="{FF2B5EF4-FFF2-40B4-BE49-F238E27FC236}">
                <a16:creationId xmlns:a16="http://schemas.microsoft.com/office/drawing/2014/main" id="{32315F27-F62E-5578-61BF-D2207C4B5F6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692038" y="1646986"/>
            <a:ext cx="349159" cy="349159"/>
          </a:xfrm>
          <a:prstGeom prst="rect">
            <a:avLst/>
          </a:prstGeom>
        </p:spPr>
      </p:pic>
      <p:pic>
        <p:nvPicPr>
          <p:cNvPr id="71" name="Graphic 70">
            <a:extLst>
              <a:ext uri="{FF2B5EF4-FFF2-40B4-BE49-F238E27FC236}">
                <a16:creationId xmlns:a16="http://schemas.microsoft.com/office/drawing/2014/main" id="{7D0F7E96-15F9-32D1-ED5C-D341D9720DD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815846" y="1661430"/>
            <a:ext cx="349159" cy="349159"/>
          </a:xfrm>
          <a:prstGeom prst="rect">
            <a:avLst/>
          </a:prstGeom>
        </p:spPr>
      </p:pic>
      <p:sp>
        <p:nvSpPr>
          <p:cNvPr id="72" name="Oval 71">
            <a:extLst>
              <a:ext uri="{FF2B5EF4-FFF2-40B4-BE49-F238E27FC236}">
                <a16:creationId xmlns:a16="http://schemas.microsoft.com/office/drawing/2014/main" id="{1F002BEB-52FF-1F0C-FF77-A8A208AA17EC}"/>
              </a:ext>
            </a:extLst>
          </p:cNvPr>
          <p:cNvSpPr/>
          <p:nvPr/>
        </p:nvSpPr>
        <p:spPr>
          <a:xfrm>
            <a:off x="6525769" y="1786070"/>
            <a:ext cx="287383" cy="28738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a:t>
            </a:r>
          </a:p>
        </p:txBody>
      </p:sp>
      <p:sp>
        <p:nvSpPr>
          <p:cNvPr id="73" name="Oval 72">
            <a:extLst>
              <a:ext uri="{FF2B5EF4-FFF2-40B4-BE49-F238E27FC236}">
                <a16:creationId xmlns:a16="http://schemas.microsoft.com/office/drawing/2014/main" id="{254B044F-08A8-8A3C-22D4-3258B7D02D56}"/>
              </a:ext>
            </a:extLst>
          </p:cNvPr>
          <p:cNvSpPr/>
          <p:nvPr/>
        </p:nvSpPr>
        <p:spPr>
          <a:xfrm>
            <a:off x="6589622" y="2517522"/>
            <a:ext cx="287383" cy="28738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2</a:t>
            </a:r>
          </a:p>
        </p:txBody>
      </p:sp>
      <p:sp>
        <p:nvSpPr>
          <p:cNvPr id="74" name="Oval 73">
            <a:extLst>
              <a:ext uri="{FF2B5EF4-FFF2-40B4-BE49-F238E27FC236}">
                <a16:creationId xmlns:a16="http://schemas.microsoft.com/office/drawing/2014/main" id="{840AB160-FAFF-75FE-564A-1AA70A918787}"/>
              </a:ext>
            </a:extLst>
          </p:cNvPr>
          <p:cNvSpPr/>
          <p:nvPr/>
        </p:nvSpPr>
        <p:spPr>
          <a:xfrm>
            <a:off x="8272407" y="3983289"/>
            <a:ext cx="287383" cy="28738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3</a:t>
            </a:r>
          </a:p>
        </p:txBody>
      </p:sp>
      <p:sp>
        <p:nvSpPr>
          <p:cNvPr id="75" name="Oval 74">
            <a:extLst>
              <a:ext uri="{FF2B5EF4-FFF2-40B4-BE49-F238E27FC236}">
                <a16:creationId xmlns:a16="http://schemas.microsoft.com/office/drawing/2014/main" id="{0E9E2A4F-835A-59F6-4FCC-E322FEDF27D8}"/>
              </a:ext>
            </a:extLst>
          </p:cNvPr>
          <p:cNvSpPr/>
          <p:nvPr/>
        </p:nvSpPr>
        <p:spPr>
          <a:xfrm>
            <a:off x="9478951" y="4892230"/>
            <a:ext cx="287383" cy="28738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4</a:t>
            </a:r>
          </a:p>
        </p:txBody>
      </p:sp>
      <p:sp>
        <p:nvSpPr>
          <p:cNvPr id="76" name="Oval 75">
            <a:extLst>
              <a:ext uri="{FF2B5EF4-FFF2-40B4-BE49-F238E27FC236}">
                <a16:creationId xmlns:a16="http://schemas.microsoft.com/office/drawing/2014/main" id="{C367EE3B-EC81-1CA4-9B73-8C1CA8390C5E}"/>
              </a:ext>
            </a:extLst>
          </p:cNvPr>
          <p:cNvSpPr/>
          <p:nvPr/>
        </p:nvSpPr>
        <p:spPr>
          <a:xfrm>
            <a:off x="7728782" y="5612758"/>
            <a:ext cx="287383" cy="28738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5</a:t>
            </a:r>
          </a:p>
        </p:txBody>
      </p:sp>
      <p:sp>
        <p:nvSpPr>
          <p:cNvPr id="77" name="Oval 76">
            <a:extLst>
              <a:ext uri="{FF2B5EF4-FFF2-40B4-BE49-F238E27FC236}">
                <a16:creationId xmlns:a16="http://schemas.microsoft.com/office/drawing/2014/main" id="{33A3F116-B73F-A63B-3021-873FFAC61E31}"/>
              </a:ext>
            </a:extLst>
          </p:cNvPr>
          <p:cNvSpPr/>
          <p:nvPr/>
        </p:nvSpPr>
        <p:spPr>
          <a:xfrm>
            <a:off x="9017403" y="3983289"/>
            <a:ext cx="287383" cy="28738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6</a:t>
            </a:r>
          </a:p>
        </p:txBody>
      </p:sp>
      <p:sp>
        <p:nvSpPr>
          <p:cNvPr id="78" name="Oval 77">
            <a:extLst>
              <a:ext uri="{FF2B5EF4-FFF2-40B4-BE49-F238E27FC236}">
                <a16:creationId xmlns:a16="http://schemas.microsoft.com/office/drawing/2014/main" id="{7B169580-1A07-A28B-868A-BFB5DB2E7361}"/>
              </a:ext>
            </a:extLst>
          </p:cNvPr>
          <p:cNvSpPr/>
          <p:nvPr/>
        </p:nvSpPr>
        <p:spPr>
          <a:xfrm>
            <a:off x="9541625" y="2503867"/>
            <a:ext cx="287383" cy="28738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7</a:t>
            </a:r>
          </a:p>
        </p:txBody>
      </p:sp>
      <p:sp>
        <p:nvSpPr>
          <p:cNvPr id="79" name="Oval 78">
            <a:extLst>
              <a:ext uri="{FF2B5EF4-FFF2-40B4-BE49-F238E27FC236}">
                <a16:creationId xmlns:a16="http://schemas.microsoft.com/office/drawing/2014/main" id="{91C62A7B-18DC-11E1-05E8-8DB25A539A04}"/>
              </a:ext>
            </a:extLst>
          </p:cNvPr>
          <p:cNvSpPr/>
          <p:nvPr/>
        </p:nvSpPr>
        <p:spPr>
          <a:xfrm>
            <a:off x="9335261" y="1677262"/>
            <a:ext cx="287383" cy="28738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8</a:t>
            </a:r>
          </a:p>
        </p:txBody>
      </p:sp>
      <p:sp>
        <p:nvSpPr>
          <p:cNvPr id="80" name="TextBox 79">
            <a:extLst>
              <a:ext uri="{FF2B5EF4-FFF2-40B4-BE49-F238E27FC236}">
                <a16:creationId xmlns:a16="http://schemas.microsoft.com/office/drawing/2014/main" id="{F15E2990-000E-EB4F-82FA-6EDCFEB8FE49}"/>
              </a:ext>
            </a:extLst>
          </p:cNvPr>
          <p:cNvSpPr txBox="1"/>
          <p:nvPr/>
        </p:nvSpPr>
        <p:spPr>
          <a:xfrm>
            <a:off x="7124553" y="1669382"/>
            <a:ext cx="441146" cy="261610"/>
          </a:xfrm>
          <a:prstGeom prst="rect">
            <a:avLst/>
          </a:prstGeom>
          <a:noFill/>
        </p:spPr>
        <p:txBody>
          <a:bodyPr wrap="none" rtlCol="0">
            <a:spAutoFit/>
          </a:bodyPr>
          <a:lstStyle/>
          <a:p>
            <a:r>
              <a:rPr lang="en-US" sz="1100" dirty="0"/>
              <a:t>1.10</a:t>
            </a:r>
          </a:p>
        </p:txBody>
      </p:sp>
      <p:sp>
        <p:nvSpPr>
          <p:cNvPr id="81" name="TextBox 80">
            <a:extLst>
              <a:ext uri="{FF2B5EF4-FFF2-40B4-BE49-F238E27FC236}">
                <a16:creationId xmlns:a16="http://schemas.microsoft.com/office/drawing/2014/main" id="{B09324DB-7215-C9E8-9AEA-11E1928F3061}"/>
              </a:ext>
            </a:extLst>
          </p:cNvPr>
          <p:cNvSpPr txBox="1"/>
          <p:nvPr/>
        </p:nvSpPr>
        <p:spPr>
          <a:xfrm>
            <a:off x="10020108" y="1709539"/>
            <a:ext cx="441146" cy="261610"/>
          </a:xfrm>
          <a:prstGeom prst="rect">
            <a:avLst/>
          </a:prstGeom>
          <a:noFill/>
        </p:spPr>
        <p:txBody>
          <a:bodyPr wrap="none" rtlCol="0">
            <a:spAutoFit/>
          </a:bodyPr>
          <a:lstStyle/>
          <a:p>
            <a:r>
              <a:rPr lang="en-US" sz="1100" dirty="0"/>
              <a:t>2.20</a:t>
            </a:r>
          </a:p>
        </p:txBody>
      </p:sp>
      <p:sp>
        <p:nvSpPr>
          <p:cNvPr id="82" name="TextBox 81">
            <a:extLst>
              <a:ext uri="{FF2B5EF4-FFF2-40B4-BE49-F238E27FC236}">
                <a16:creationId xmlns:a16="http://schemas.microsoft.com/office/drawing/2014/main" id="{BC4C38E0-746E-124B-8231-21A4C18EA321}"/>
              </a:ext>
            </a:extLst>
          </p:cNvPr>
          <p:cNvSpPr txBox="1"/>
          <p:nvPr/>
        </p:nvSpPr>
        <p:spPr>
          <a:xfrm>
            <a:off x="7266468" y="1141748"/>
            <a:ext cx="654346" cy="261610"/>
          </a:xfrm>
          <a:prstGeom prst="rect">
            <a:avLst/>
          </a:prstGeom>
          <a:noFill/>
        </p:spPr>
        <p:txBody>
          <a:bodyPr wrap="none" rtlCol="0">
            <a:spAutoFit/>
          </a:bodyPr>
          <a:lstStyle/>
          <a:p>
            <a:pPr algn="ctr"/>
            <a:r>
              <a:rPr lang="en-US" sz="1100" dirty="0"/>
              <a:t>VNET A</a:t>
            </a:r>
          </a:p>
        </p:txBody>
      </p:sp>
      <p:pic>
        <p:nvPicPr>
          <p:cNvPr id="83" name="Graphic 82">
            <a:extLst>
              <a:ext uri="{FF2B5EF4-FFF2-40B4-BE49-F238E27FC236}">
                <a16:creationId xmlns:a16="http://schemas.microsoft.com/office/drawing/2014/main" id="{41C674AF-1391-8E98-C360-229B6230D65C}"/>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8986213" y="4822821"/>
            <a:ext cx="461665" cy="461665"/>
          </a:xfrm>
          <a:prstGeom prst="rect">
            <a:avLst/>
          </a:prstGeom>
        </p:spPr>
      </p:pic>
      <p:pic>
        <p:nvPicPr>
          <p:cNvPr id="84" name="Graphic 83">
            <a:extLst>
              <a:ext uri="{FF2B5EF4-FFF2-40B4-BE49-F238E27FC236}">
                <a16:creationId xmlns:a16="http://schemas.microsoft.com/office/drawing/2014/main" id="{2B3D8933-3397-28AF-71C1-332D084C5A51}"/>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6792739" y="2131342"/>
            <a:ext cx="203295" cy="203295"/>
          </a:xfrm>
          <a:prstGeom prst="rect">
            <a:avLst/>
          </a:prstGeom>
        </p:spPr>
      </p:pic>
      <p:pic>
        <p:nvPicPr>
          <p:cNvPr id="85" name="Graphic 84">
            <a:extLst>
              <a:ext uri="{FF2B5EF4-FFF2-40B4-BE49-F238E27FC236}">
                <a16:creationId xmlns:a16="http://schemas.microsoft.com/office/drawing/2014/main" id="{2831CF37-3ACB-5C50-5877-C2264A5071BF}"/>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0037058" y="2120335"/>
            <a:ext cx="203295" cy="203295"/>
          </a:xfrm>
          <a:prstGeom prst="rect">
            <a:avLst/>
          </a:prstGeom>
        </p:spPr>
      </p:pic>
      <p:pic>
        <p:nvPicPr>
          <p:cNvPr id="86" name="Graphic 85">
            <a:extLst>
              <a:ext uri="{FF2B5EF4-FFF2-40B4-BE49-F238E27FC236}">
                <a16:creationId xmlns:a16="http://schemas.microsoft.com/office/drawing/2014/main" id="{DE25846A-A3B7-24FD-AE8E-8D36AB911265}"/>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7843990" y="5344649"/>
            <a:ext cx="203295" cy="203295"/>
          </a:xfrm>
          <a:prstGeom prst="rect">
            <a:avLst/>
          </a:prstGeom>
        </p:spPr>
      </p:pic>
      <p:pic>
        <p:nvPicPr>
          <p:cNvPr id="87" name="Graphic 86">
            <a:extLst>
              <a:ext uri="{FF2B5EF4-FFF2-40B4-BE49-F238E27FC236}">
                <a16:creationId xmlns:a16="http://schemas.microsoft.com/office/drawing/2014/main" id="{D422B2A7-C2ED-07FB-BB35-D9D27F08A294}"/>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0168974" y="5347639"/>
            <a:ext cx="203295" cy="203295"/>
          </a:xfrm>
          <a:prstGeom prst="rect">
            <a:avLst/>
          </a:prstGeom>
        </p:spPr>
      </p:pic>
      <p:sp>
        <p:nvSpPr>
          <p:cNvPr id="88" name="TextBox 87">
            <a:extLst>
              <a:ext uri="{FF2B5EF4-FFF2-40B4-BE49-F238E27FC236}">
                <a16:creationId xmlns:a16="http://schemas.microsoft.com/office/drawing/2014/main" id="{0AEA1C44-FFD7-9EB5-6BBA-8B141A569916}"/>
              </a:ext>
            </a:extLst>
          </p:cNvPr>
          <p:cNvSpPr txBox="1"/>
          <p:nvPr/>
        </p:nvSpPr>
        <p:spPr>
          <a:xfrm>
            <a:off x="10255978" y="1135689"/>
            <a:ext cx="643125" cy="261610"/>
          </a:xfrm>
          <a:prstGeom prst="rect">
            <a:avLst/>
          </a:prstGeom>
          <a:noFill/>
        </p:spPr>
        <p:txBody>
          <a:bodyPr wrap="none" rtlCol="0">
            <a:spAutoFit/>
          </a:bodyPr>
          <a:lstStyle/>
          <a:p>
            <a:pPr algn="ctr"/>
            <a:r>
              <a:rPr lang="en-US" sz="1100" dirty="0"/>
              <a:t>VNET B</a:t>
            </a:r>
          </a:p>
        </p:txBody>
      </p:sp>
      <p:cxnSp>
        <p:nvCxnSpPr>
          <p:cNvPr id="89" name="Straight Connector 88">
            <a:extLst>
              <a:ext uri="{FF2B5EF4-FFF2-40B4-BE49-F238E27FC236}">
                <a16:creationId xmlns:a16="http://schemas.microsoft.com/office/drawing/2014/main" id="{3F87D150-9F64-89F7-4C1D-455C9D0E1E04}"/>
              </a:ext>
            </a:extLst>
          </p:cNvPr>
          <p:cNvCxnSpPr>
            <a:cxnSpLocks/>
            <a:stCxn id="61" idx="2"/>
            <a:endCxn id="57" idx="0"/>
          </p:cNvCxnSpPr>
          <p:nvPr/>
        </p:nvCxnSpPr>
        <p:spPr>
          <a:xfrm flipH="1">
            <a:off x="9635786" y="2894006"/>
            <a:ext cx="1123808" cy="1158523"/>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CB9E63C4-533E-3417-64A1-17F303682DD2}"/>
              </a:ext>
            </a:extLst>
          </p:cNvPr>
          <p:cNvCxnSpPr>
            <a:cxnSpLocks/>
            <a:stCxn id="60" idx="2"/>
            <a:endCxn id="57" idx="0"/>
          </p:cNvCxnSpPr>
          <p:nvPr/>
        </p:nvCxnSpPr>
        <p:spPr>
          <a:xfrm flipH="1">
            <a:off x="9635786" y="2894006"/>
            <a:ext cx="461664" cy="1158523"/>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9F2D5CC0-5FDE-8A5E-C1AD-4239E1C32F14}"/>
              </a:ext>
            </a:extLst>
          </p:cNvPr>
          <p:cNvCxnSpPr>
            <a:cxnSpLocks/>
            <a:stCxn id="61" idx="2"/>
            <a:endCxn id="56" idx="0"/>
          </p:cNvCxnSpPr>
          <p:nvPr/>
        </p:nvCxnSpPr>
        <p:spPr>
          <a:xfrm flipH="1">
            <a:off x="8779611" y="2894006"/>
            <a:ext cx="1979983" cy="1158523"/>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ABE4C675-1823-B823-32D8-8D96BD9992D5}"/>
              </a:ext>
            </a:extLst>
          </p:cNvPr>
          <p:cNvCxnSpPr>
            <a:cxnSpLocks/>
            <a:stCxn id="60" idx="2"/>
            <a:endCxn id="56" idx="0"/>
          </p:cNvCxnSpPr>
          <p:nvPr/>
        </p:nvCxnSpPr>
        <p:spPr>
          <a:xfrm flipH="1">
            <a:off x="8779611" y="2894006"/>
            <a:ext cx="1317839" cy="1158523"/>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BE591F47-15BA-1E53-BEEF-C6CE64072A7F}"/>
              </a:ext>
            </a:extLst>
          </p:cNvPr>
          <p:cNvCxnSpPr>
            <a:cxnSpLocks/>
            <a:stCxn id="59" idx="2"/>
            <a:endCxn id="57" idx="0"/>
          </p:cNvCxnSpPr>
          <p:nvPr/>
        </p:nvCxnSpPr>
        <p:spPr>
          <a:xfrm>
            <a:off x="7887067" y="2880522"/>
            <a:ext cx="1748719" cy="1172007"/>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50DFDCA1-02BE-92D4-28AC-ADC801A21BF1}"/>
              </a:ext>
            </a:extLst>
          </p:cNvPr>
          <p:cNvCxnSpPr>
            <a:cxnSpLocks/>
            <a:stCxn id="59" idx="2"/>
            <a:endCxn id="56" idx="0"/>
          </p:cNvCxnSpPr>
          <p:nvPr/>
        </p:nvCxnSpPr>
        <p:spPr>
          <a:xfrm>
            <a:off x="7887067" y="2880522"/>
            <a:ext cx="892544" cy="1172007"/>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9C541FB3-4639-0BF0-3265-4B81F363A621}"/>
              </a:ext>
            </a:extLst>
          </p:cNvPr>
          <p:cNvCxnSpPr>
            <a:cxnSpLocks/>
            <a:stCxn id="58" idx="2"/>
            <a:endCxn id="56" idx="0"/>
          </p:cNvCxnSpPr>
          <p:nvPr/>
        </p:nvCxnSpPr>
        <p:spPr>
          <a:xfrm>
            <a:off x="7164626" y="2880522"/>
            <a:ext cx="1614985" cy="1172007"/>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1D0332C9-681B-EB27-E272-1B247F49A9C5}"/>
              </a:ext>
            </a:extLst>
          </p:cNvPr>
          <p:cNvCxnSpPr>
            <a:cxnSpLocks/>
            <a:stCxn id="58" idx="2"/>
            <a:endCxn id="57" idx="0"/>
          </p:cNvCxnSpPr>
          <p:nvPr/>
        </p:nvCxnSpPr>
        <p:spPr>
          <a:xfrm>
            <a:off x="7164626" y="2880522"/>
            <a:ext cx="2471160" cy="1172007"/>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97" name="TextBox 96">
            <a:extLst>
              <a:ext uri="{FF2B5EF4-FFF2-40B4-BE49-F238E27FC236}">
                <a16:creationId xmlns:a16="http://schemas.microsoft.com/office/drawing/2014/main" id="{2E40AE11-F373-5CC5-B0D2-8DECBB6C0265}"/>
              </a:ext>
            </a:extLst>
          </p:cNvPr>
          <p:cNvSpPr txBox="1"/>
          <p:nvPr/>
        </p:nvSpPr>
        <p:spPr>
          <a:xfrm>
            <a:off x="856509" y="5542270"/>
            <a:ext cx="4259756" cy="523220"/>
          </a:xfrm>
          <a:prstGeom prst="rect">
            <a:avLst/>
          </a:prstGeom>
          <a:noFill/>
        </p:spPr>
        <p:txBody>
          <a:bodyPr wrap="none" rtlCol="0">
            <a:spAutoFit/>
          </a:bodyPr>
          <a:lstStyle/>
          <a:p>
            <a:r>
              <a:rPr lang="en-US" sz="1400" b="1" dirty="0">
                <a:solidFill>
                  <a:schemeClr val="accent1"/>
                </a:solidFill>
              </a:rPr>
              <a:t>ILB tracks the health of Firewall</a:t>
            </a:r>
          </a:p>
          <a:p>
            <a:r>
              <a:rPr lang="en-US" sz="1400" b="1" dirty="0">
                <a:solidFill>
                  <a:schemeClr val="accent1"/>
                </a:solidFill>
              </a:rPr>
              <a:t>Health check is not configurable in Azure via Controller</a:t>
            </a:r>
          </a:p>
        </p:txBody>
      </p:sp>
      <p:sp>
        <p:nvSpPr>
          <p:cNvPr id="98" name="TextBox 97">
            <a:extLst>
              <a:ext uri="{FF2B5EF4-FFF2-40B4-BE49-F238E27FC236}">
                <a16:creationId xmlns:a16="http://schemas.microsoft.com/office/drawing/2014/main" id="{EA66544E-DBBE-2680-960C-2391A48E41F1}"/>
              </a:ext>
            </a:extLst>
          </p:cNvPr>
          <p:cNvSpPr txBox="1"/>
          <p:nvPr/>
        </p:nvSpPr>
        <p:spPr>
          <a:xfrm>
            <a:off x="734505" y="784984"/>
            <a:ext cx="6988577" cy="307777"/>
          </a:xfrm>
          <a:prstGeom prst="rect">
            <a:avLst/>
          </a:prstGeom>
          <a:noFill/>
        </p:spPr>
        <p:txBody>
          <a:bodyPr wrap="square" rtlCol="0">
            <a:spAutoFit/>
          </a:bodyPr>
          <a:lstStyle/>
          <a:p>
            <a:r>
              <a:rPr lang="en-US" sz="1400" b="1" dirty="0">
                <a:solidFill>
                  <a:schemeClr val="accent1"/>
                </a:solidFill>
              </a:rPr>
              <a:t>A Host 1.10 communicating with 2.20 with VNET A inspected via FireNet</a:t>
            </a:r>
          </a:p>
        </p:txBody>
      </p:sp>
      <p:cxnSp>
        <p:nvCxnSpPr>
          <p:cNvPr id="99" name="Straight Connector 98">
            <a:extLst>
              <a:ext uri="{FF2B5EF4-FFF2-40B4-BE49-F238E27FC236}">
                <a16:creationId xmlns:a16="http://schemas.microsoft.com/office/drawing/2014/main" id="{166D0293-CDEE-8309-7540-29D322BF739A}"/>
              </a:ext>
            </a:extLst>
          </p:cNvPr>
          <p:cNvCxnSpPr>
            <a:cxnSpLocks/>
          </p:cNvCxnSpPr>
          <p:nvPr/>
        </p:nvCxnSpPr>
        <p:spPr>
          <a:xfrm flipH="1">
            <a:off x="9004745" y="4288507"/>
            <a:ext cx="394508" cy="2"/>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00" name="Freeform: Shape 99">
            <a:extLst>
              <a:ext uri="{FF2B5EF4-FFF2-40B4-BE49-F238E27FC236}">
                <a16:creationId xmlns:a16="http://schemas.microsoft.com/office/drawing/2014/main" id="{0193A775-F1EC-421E-FD9E-A55EB71D4774}"/>
              </a:ext>
            </a:extLst>
          </p:cNvPr>
          <p:cNvSpPr/>
          <p:nvPr/>
        </p:nvSpPr>
        <p:spPr>
          <a:xfrm>
            <a:off x="6996034" y="1972981"/>
            <a:ext cx="3182078" cy="3863715"/>
          </a:xfrm>
          <a:custGeom>
            <a:avLst/>
            <a:gdLst>
              <a:gd name="connsiteX0" fmla="*/ 0 w 3172943"/>
              <a:gd name="connsiteY0" fmla="*/ 0 h 3854713"/>
              <a:gd name="connsiteX1" fmla="*/ 104503 w 3172943"/>
              <a:gd name="connsiteY1" fmla="*/ 400594 h 3854713"/>
              <a:gd name="connsiteX2" fmla="*/ 278674 w 3172943"/>
              <a:gd name="connsiteY2" fmla="*/ 783772 h 3854713"/>
              <a:gd name="connsiteX3" fmla="*/ 722811 w 3172943"/>
              <a:gd name="connsiteY3" fmla="*/ 1123406 h 3854713"/>
              <a:gd name="connsiteX4" fmla="*/ 1254034 w 3172943"/>
              <a:gd name="connsiteY4" fmla="*/ 1445623 h 3854713"/>
              <a:gd name="connsiteX5" fmla="*/ 1724297 w 3172943"/>
              <a:gd name="connsiteY5" fmla="*/ 1959429 h 3854713"/>
              <a:gd name="connsiteX6" fmla="*/ 1872343 w 3172943"/>
              <a:gd name="connsiteY6" fmla="*/ 2333897 h 3854713"/>
              <a:gd name="connsiteX7" fmla="*/ 2055223 w 3172943"/>
              <a:gd name="connsiteY7" fmla="*/ 2664823 h 3854713"/>
              <a:gd name="connsiteX8" fmla="*/ 2246811 w 3172943"/>
              <a:gd name="connsiteY8" fmla="*/ 2882537 h 3854713"/>
              <a:gd name="connsiteX9" fmla="*/ 2203268 w 3172943"/>
              <a:gd name="connsiteY9" fmla="*/ 3500846 h 3854713"/>
              <a:gd name="connsiteX10" fmla="*/ 1558834 w 3172943"/>
              <a:gd name="connsiteY10" fmla="*/ 3831772 h 3854713"/>
              <a:gd name="connsiteX11" fmla="*/ 1175657 w 3172943"/>
              <a:gd name="connsiteY11" fmla="*/ 3753394 h 3854713"/>
              <a:gd name="connsiteX12" fmla="*/ 1219200 w 3172943"/>
              <a:gd name="connsiteY12" fmla="*/ 3169920 h 3854713"/>
              <a:gd name="connsiteX13" fmla="*/ 1619794 w 3172943"/>
              <a:gd name="connsiteY13" fmla="*/ 2560320 h 3854713"/>
              <a:gd name="connsiteX14" fmla="*/ 1776548 w 3172943"/>
              <a:gd name="connsiteY14" fmla="*/ 2272937 h 3854713"/>
              <a:gd name="connsiteX15" fmla="*/ 1994263 w 3172943"/>
              <a:gd name="connsiteY15" fmla="*/ 1645920 h 3854713"/>
              <a:gd name="connsiteX16" fmla="*/ 2420983 w 3172943"/>
              <a:gd name="connsiteY16" fmla="*/ 1219200 h 3854713"/>
              <a:gd name="connsiteX17" fmla="*/ 3056708 w 3172943"/>
              <a:gd name="connsiteY17" fmla="*/ 879566 h 3854713"/>
              <a:gd name="connsiteX18" fmla="*/ 3169920 w 3172943"/>
              <a:gd name="connsiteY18" fmla="*/ 627017 h 3854713"/>
              <a:gd name="connsiteX19" fmla="*/ 3013166 w 3172943"/>
              <a:gd name="connsiteY19" fmla="*/ 296092 h 3854713"/>
              <a:gd name="connsiteX20" fmla="*/ 2873828 w 3172943"/>
              <a:gd name="connsiteY20" fmla="*/ 17417 h 3854713"/>
              <a:gd name="connsiteX0" fmla="*/ 0 w 3171053"/>
              <a:gd name="connsiteY0" fmla="*/ 0 h 3854713"/>
              <a:gd name="connsiteX1" fmla="*/ 104503 w 3171053"/>
              <a:gd name="connsiteY1" fmla="*/ 400594 h 3854713"/>
              <a:gd name="connsiteX2" fmla="*/ 278674 w 3171053"/>
              <a:gd name="connsiteY2" fmla="*/ 783772 h 3854713"/>
              <a:gd name="connsiteX3" fmla="*/ 722811 w 3171053"/>
              <a:gd name="connsiteY3" fmla="*/ 1123406 h 3854713"/>
              <a:gd name="connsiteX4" fmla="*/ 1254034 w 3171053"/>
              <a:gd name="connsiteY4" fmla="*/ 1445623 h 3854713"/>
              <a:gd name="connsiteX5" fmla="*/ 1724297 w 3171053"/>
              <a:gd name="connsiteY5" fmla="*/ 1959429 h 3854713"/>
              <a:gd name="connsiteX6" fmla="*/ 1872343 w 3171053"/>
              <a:gd name="connsiteY6" fmla="*/ 2333897 h 3854713"/>
              <a:gd name="connsiteX7" fmla="*/ 2055223 w 3171053"/>
              <a:gd name="connsiteY7" fmla="*/ 2664823 h 3854713"/>
              <a:gd name="connsiteX8" fmla="*/ 2246811 w 3171053"/>
              <a:gd name="connsiteY8" fmla="*/ 2882537 h 3854713"/>
              <a:gd name="connsiteX9" fmla="*/ 2203268 w 3171053"/>
              <a:gd name="connsiteY9" fmla="*/ 3500846 h 3854713"/>
              <a:gd name="connsiteX10" fmla="*/ 1558834 w 3171053"/>
              <a:gd name="connsiteY10" fmla="*/ 3831772 h 3854713"/>
              <a:gd name="connsiteX11" fmla="*/ 1175657 w 3171053"/>
              <a:gd name="connsiteY11" fmla="*/ 3753394 h 3854713"/>
              <a:gd name="connsiteX12" fmla="*/ 1219200 w 3171053"/>
              <a:gd name="connsiteY12" fmla="*/ 3169920 h 3854713"/>
              <a:gd name="connsiteX13" fmla="*/ 1619794 w 3171053"/>
              <a:gd name="connsiteY13" fmla="*/ 2560320 h 3854713"/>
              <a:gd name="connsiteX14" fmla="*/ 1776548 w 3171053"/>
              <a:gd name="connsiteY14" fmla="*/ 2272937 h 3854713"/>
              <a:gd name="connsiteX15" fmla="*/ 1994263 w 3171053"/>
              <a:gd name="connsiteY15" fmla="*/ 1645920 h 3854713"/>
              <a:gd name="connsiteX16" fmla="*/ 2605541 w 3171053"/>
              <a:gd name="connsiteY16" fmla="*/ 1428924 h 3854713"/>
              <a:gd name="connsiteX17" fmla="*/ 3056708 w 3171053"/>
              <a:gd name="connsiteY17" fmla="*/ 879566 h 3854713"/>
              <a:gd name="connsiteX18" fmla="*/ 3169920 w 3171053"/>
              <a:gd name="connsiteY18" fmla="*/ 627017 h 3854713"/>
              <a:gd name="connsiteX19" fmla="*/ 3013166 w 3171053"/>
              <a:gd name="connsiteY19" fmla="*/ 296092 h 3854713"/>
              <a:gd name="connsiteX20" fmla="*/ 2873828 w 3171053"/>
              <a:gd name="connsiteY20" fmla="*/ 17417 h 3854713"/>
              <a:gd name="connsiteX0" fmla="*/ 0 w 3181702"/>
              <a:gd name="connsiteY0" fmla="*/ 0 h 3854713"/>
              <a:gd name="connsiteX1" fmla="*/ 104503 w 3181702"/>
              <a:gd name="connsiteY1" fmla="*/ 400594 h 3854713"/>
              <a:gd name="connsiteX2" fmla="*/ 278674 w 3181702"/>
              <a:gd name="connsiteY2" fmla="*/ 783772 h 3854713"/>
              <a:gd name="connsiteX3" fmla="*/ 722811 w 3181702"/>
              <a:gd name="connsiteY3" fmla="*/ 1123406 h 3854713"/>
              <a:gd name="connsiteX4" fmla="*/ 1254034 w 3181702"/>
              <a:gd name="connsiteY4" fmla="*/ 1445623 h 3854713"/>
              <a:gd name="connsiteX5" fmla="*/ 1724297 w 3181702"/>
              <a:gd name="connsiteY5" fmla="*/ 1959429 h 3854713"/>
              <a:gd name="connsiteX6" fmla="*/ 1872343 w 3181702"/>
              <a:gd name="connsiteY6" fmla="*/ 2333897 h 3854713"/>
              <a:gd name="connsiteX7" fmla="*/ 2055223 w 3181702"/>
              <a:gd name="connsiteY7" fmla="*/ 2664823 h 3854713"/>
              <a:gd name="connsiteX8" fmla="*/ 2246811 w 3181702"/>
              <a:gd name="connsiteY8" fmla="*/ 2882537 h 3854713"/>
              <a:gd name="connsiteX9" fmla="*/ 2203268 w 3181702"/>
              <a:gd name="connsiteY9" fmla="*/ 3500846 h 3854713"/>
              <a:gd name="connsiteX10" fmla="*/ 1558834 w 3181702"/>
              <a:gd name="connsiteY10" fmla="*/ 3831772 h 3854713"/>
              <a:gd name="connsiteX11" fmla="*/ 1175657 w 3181702"/>
              <a:gd name="connsiteY11" fmla="*/ 3753394 h 3854713"/>
              <a:gd name="connsiteX12" fmla="*/ 1219200 w 3181702"/>
              <a:gd name="connsiteY12" fmla="*/ 3169920 h 3854713"/>
              <a:gd name="connsiteX13" fmla="*/ 1619794 w 3181702"/>
              <a:gd name="connsiteY13" fmla="*/ 2560320 h 3854713"/>
              <a:gd name="connsiteX14" fmla="*/ 1776548 w 3181702"/>
              <a:gd name="connsiteY14" fmla="*/ 2272937 h 3854713"/>
              <a:gd name="connsiteX15" fmla="*/ 1994263 w 3181702"/>
              <a:gd name="connsiteY15" fmla="*/ 1645920 h 3854713"/>
              <a:gd name="connsiteX16" fmla="*/ 2605541 w 3181702"/>
              <a:gd name="connsiteY16" fmla="*/ 1428924 h 3854713"/>
              <a:gd name="connsiteX17" fmla="*/ 3107042 w 3181702"/>
              <a:gd name="connsiteY17" fmla="*/ 913122 h 3854713"/>
              <a:gd name="connsiteX18" fmla="*/ 3169920 w 3181702"/>
              <a:gd name="connsiteY18" fmla="*/ 627017 h 3854713"/>
              <a:gd name="connsiteX19" fmla="*/ 3013166 w 3181702"/>
              <a:gd name="connsiteY19" fmla="*/ 296092 h 3854713"/>
              <a:gd name="connsiteX20" fmla="*/ 2873828 w 3181702"/>
              <a:gd name="connsiteY20" fmla="*/ 17417 h 3854713"/>
              <a:gd name="connsiteX0" fmla="*/ 0 w 3181702"/>
              <a:gd name="connsiteY0" fmla="*/ 0 h 3854713"/>
              <a:gd name="connsiteX1" fmla="*/ 104503 w 3181702"/>
              <a:gd name="connsiteY1" fmla="*/ 400594 h 3854713"/>
              <a:gd name="connsiteX2" fmla="*/ 278674 w 3181702"/>
              <a:gd name="connsiteY2" fmla="*/ 783772 h 3854713"/>
              <a:gd name="connsiteX3" fmla="*/ 722811 w 3181702"/>
              <a:gd name="connsiteY3" fmla="*/ 1123406 h 3854713"/>
              <a:gd name="connsiteX4" fmla="*/ 1254034 w 3181702"/>
              <a:gd name="connsiteY4" fmla="*/ 1445623 h 3854713"/>
              <a:gd name="connsiteX5" fmla="*/ 1724297 w 3181702"/>
              <a:gd name="connsiteY5" fmla="*/ 1959429 h 3854713"/>
              <a:gd name="connsiteX6" fmla="*/ 1872343 w 3181702"/>
              <a:gd name="connsiteY6" fmla="*/ 2333897 h 3854713"/>
              <a:gd name="connsiteX7" fmla="*/ 2055223 w 3181702"/>
              <a:gd name="connsiteY7" fmla="*/ 2664823 h 3854713"/>
              <a:gd name="connsiteX8" fmla="*/ 2246811 w 3181702"/>
              <a:gd name="connsiteY8" fmla="*/ 2882537 h 3854713"/>
              <a:gd name="connsiteX9" fmla="*/ 2203268 w 3181702"/>
              <a:gd name="connsiteY9" fmla="*/ 3500846 h 3854713"/>
              <a:gd name="connsiteX10" fmla="*/ 1558834 w 3181702"/>
              <a:gd name="connsiteY10" fmla="*/ 3831772 h 3854713"/>
              <a:gd name="connsiteX11" fmla="*/ 1175657 w 3181702"/>
              <a:gd name="connsiteY11" fmla="*/ 3753394 h 3854713"/>
              <a:gd name="connsiteX12" fmla="*/ 1219200 w 3181702"/>
              <a:gd name="connsiteY12" fmla="*/ 3169920 h 3854713"/>
              <a:gd name="connsiteX13" fmla="*/ 1619794 w 3181702"/>
              <a:gd name="connsiteY13" fmla="*/ 2560320 h 3854713"/>
              <a:gd name="connsiteX14" fmla="*/ 1776548 w 3181702"/>
              <a:gd name="connsiteY14" fmla="*/ 2272937 h 3854713"/>
              <a:gd name="connsiteX15" fmla="*/ 2052986 w 3181702"/>
              <a:gd name="connsiteY15" fmla="*/ 1847256 h 3854713"/>
              <a:gd name="connsiteX16" fmla="*/ 2605541 w 3181702"/>
              <a:gd name="connsiteY16" fmla="*/ 1428924 h 3854713"/>
              <a:gd name="connsiteX17" fmla="*/ 3107042 w 3181702"/>
              <a:gd name="connsiteY17" fmla="*/ 913122 h 3854713"/>
              <a:gd name="connsiteX18" fmla="*/ 3169920 w 3181702"/>
              <a:gd name="connsiteY18" fmla="*/ 627017 h 3854713"/>
              <a:gd name="connsiteX19" fmla="*/ 3013166 w 3181702"/>
              <a:gd name="connsiteY19" fmla="*/ 296092 h 3854713"/>
              <a:gd name="connsiteX20" fmla="*/ 2873828 w 3181702"/>
              <a:gd name="connsiteY20" fmla="*/ 17417 h 3854713"/>
              <a:gd name="connsiteX0" fmla="*/ 0 w 3181702"/>
              <a:gd name="connsiteY0" fmla="*/ 0 h 3854713"/>
              <a:gd name="connsiteX1" fmla="*/ 104503 w 3181702"/>
              <a:gd name="connsiteY1" fmla="*/ 400594 h 3854713"/>
              <a:gd name="connsiteX2" fmla="*/ 278674 w 3181702"/>
              <a:gd name="connsiteY2" fmla="*/ 783772 h 3854713"/>
              <a:gd name="connsiteX3" fmla="*/ 722811 w 3181702"/>
              <a:gd name="connsiteY3" fmla="*/ 1123406 h 3854713"/>
              <a:gd name="connsiteX4" fmla="*/ 1254034 w 3181702"/>
              <a:gd name="connsiteY4" fmla="*/ 1445623 h 3854713"/>
              <a:gd name="connsiteX5" fmla="*/ 1724297 w 3181702"/>
              <a:gd name="connsiteY5" fmla="*/ 1959429 h 3854713"/>
              <a:gd name="connsiteX6" fmla="*/ 1872343 w 3181702"/>
              <a:gd name="connsiteY6" fmla="*/ 2333897 h 3854713"/>
              <a:gd name="connsiteX7" fmla="*/ 2055223 w 3181702"/>
              <a:gd name="connsiteY7" fmla="*/ 2664823 h 3854713"/>
              <a:gd name="connsiteX8" fmla="*/ 2246811 w 3181702"/>
              <a:gd name="connsiteY8" fmla="*/ 2882537 h 3854713"/>
              <a:gd name="connsiteX9" fmla="*/ 2203268 w 3181702"/>
              <a:gd name="connsiteY9" fmla="*/ 3500846 h 3854713"/>
              <a:gd name="connsiteX10" fmla="*/ 1558834 w 3181702"/>
              <a:gd name="connsiteY10" fmla="*/ 3831772 h 3854713"/>
              <a:gd name="connsiteX11" fmla="*/ 1175657 w 3181702"/>
              <a:gd name="connsiteY11" fmla="*/ 3753394 h 3854713"/>
              <a:gd name="connsiteX12" fmla="*/ 1219200 w 3181702"/>
              <a:gd name="connsiteY12" fmla="*/ 3169920 h 3854713"/>
              <a:gd name="connsiteX13" fmla="*/ 1619794 w 3181702"/>
              <a:gd name="connsiteY13" fmla="*/ 2560320 h 3854713"/>
              <a:gd name="connsiteX14" fmla="*/ 1776548 w 3181702"/>
              <a:gd name="connsiteY14" fmla="*/ 2272937 h 3854713"/>
              <a:gd name="connsiteX15" fmla="*/ 2605541 w 3181702"/>
              <a:gd name="connsiteY15" fmla="*/ 1428924 h 3854713"/>
              <a:gd name="connsiteX16" fmla="*/ 3107042 w 3181702"/>
              <a:gd name="connsiteY16" fmla="*/ 913122 h 3854713"/>
              <a:gd name="connsiteX17" fmla="*/ 3169920 w 3181702"/>
              <a:gd name="connsiteY17" fmla="*/ 627017 h 3854713"/>
              <a:gd name="connsiteX18" fmla="*/ 3013166 w 3181702"/>
              <a:gd name="connsiteY18" fmla="*/ 296092 h 3854713"/>
              <a:gd name="connsiteX19" fmla="*/ 2873828 w 3181702"/>
              <a:gd name="connsiteY19" fmla="*/ 17417 h 3854713"/>
              <a:gd name="connsiteX0" fmla="*/ 0 w 3182078"/>
              <a:gd name="connsiteY0" fmla="*/ 0 h 3854713"/>
              <a:gd name="connsiteX1" fmla="*/ 104503 w 3182078"/>
              <a:gd name="connsiteY1" fmla="*/ 400594 h 3854713"/>
              <a:gd name="connsiteX2" fmla="*/ 278674 w 3182078"/>
              <a:gd name="connsiteY2" fmla="*/ 783772 h 3854713"/>
              <a:gd name="connsiteX3" fmla="*/ 722811 w 3182078"/>
              <a:gd name="connsiteY3" fmla="*/ 1123406 h 3854713"/>
              <a:gd name="connsiteX4" fmla="*/ 1254034 w 3182078"/>
              <a:gd name="connsiteY4" fmla="*/ 1445623 h 3854713"/>
              <a:gd name="connsiteX5" fmla="*/ 1724297 w 3182078"/>
              <a:gd name="connsiteY5" fmla="*/ 1959429 h 3854713"/>
              <a:gd name="connsiteX6" fmla="*/ 1872343 w 3182078"/>
              <a:gd name="connsiteY6" fmla="*/ 2333897 h 3854713"/>
              <a:gd name="connsiteX7" fmla="*/ 2055223 w 3182078"/>
              <a:gd name="connsiteY7" fmla="*/ 2664823 h 3854713"/>
              <a:gd name="connsiteX8" fmla="*/ 2246811 w 3182078"/>
              <a:gd name="connsiteY8" fmla="*/ 2882537 h 3854713"/>
              <a:gd name="connsiteX9" fmla="*/ 2203268 w 3182078"/>
              <a:gd name="connsiteY9" fmla="*/ 3500846 h 3854713"/>
              <a:gd name="connsiteX10" fmla="*/ 1558834 w 3182078"/>
              <a:gd name="connsiteY10" fmla="*/ 3831772 h 3854713"/>
              <a:gd name="connsiteX11" fmla="*/ 1175657 w 3182078"/>
              <a:gd name="connsiteY11" fmla="*/ 3753394 h 3854713"/>
              <a:gd name="connsiteX12" fmla="*/ 1219200 w 3182078"/>
              <a:gd name="connsiteY12" fmla="*/ 3169920 h 3854713"/>
              <a:gd name="connsiteX13" fmla="*/ 1619794 w 3182078"/>
              <a:gd name="connsiteY13" fmla="*/ 2560320 h 3854713"/>
              <a:gd name="connsiteX14" fmla="*/ 1776548 w 3182078"/>
              <a:gd name="connsiteY14" fmla="*/ 2272937 h 3854713"/>
              <a:gd name="connsiteX15" fmla="*/ 2597152 w 3182078"/>
              <a:gd name="connsiteY15" fmla="*/ 1361812 h 3854713"/>
              <a:gd name="connsiteX16" fmla="*/ 3107042 w 3182078"/>
              <a:gd name="connsiteY16" fmla="*/ 913122 h 3854713"/>
              <a:gd name="connsiteX17" fmla="*/ 3169920 w 3182078"/>
              <a:gd name="connsiteY17" fmla="*/ 627017 h 3854713"/>
              <a:gd name="connsiteX18" fmla="*/ 3013166 w 3182078"/>
              <a:gd name="connsiteY18" fmla="*/ 296092 h 3854713"/>
              <a:gd name="connsiteX19" fmla="*/ 2873828 w 3182078"/>
              <a:gd name="connsiteY19" fmla="*/ 17417 h 3854713"/>
              <a:gd name="connsiteX0" fmla="*/ 0 w 3182078"/>
              <a:gd name="connsiteY0" fmla="*/ 0 h 3854713"/>
              <a:gd name="connsiteX1" fmla="*/ 104503 w 3182078"/>
              <a:gd name="connsiteY1" fmla="*/ 400594 h 3854713"/>
              <a:gd name="connsiteX2" fmla="*/ 278674 w 3182078"/>
              <a:gd name="connsiteY2" fmla="*/ 783772 h 3854713"/>
              <a:gd name="connsiteX3" fmla="*/ 722811 w 3182078"/>
              <a:gd name="connsiteY3" fmla="*/ 1123406 h 3854713"/>
              <a:gd name="connsiteX4" fmla="*/ 1254034 w 3182078"/>
              <a:gd name="connsiteY4" fmla="*/ 1445623 h 3854713"/>
              <a:gd name="connsiteX5" fmla="*/ 1724297 w 3182078"/>
              <a:gd name="connsiteY5" fmla="*/ 1959429 h 3854713"/>
              <a:gd name="connsiteX6" fmla="*/ 1872343 w 3182078"/>
              <a:gd name="connsiteY6" fmla="*/ 2333897 h 3854713"/>
              <a:gd name="connsiteX7" fmla="*/ 2055223 w 3182078"/>
              <a:gd name="connsiteY7" fmla="*/ 2664823 h 3854713"/>
              <a:gd name="connsiteX8" fmla="*/ 2246811 w 3182078"/>
              <a:gd name="connsiteY8" fmla="*/ 2882537 h 3854713"/>
              <a:gd name="connsiteX9" fmla="*/ 2203268 w 3182078"/>
              <a:gd name="connsiteY9" fmla="*/ 3500846 h 3854713"/>
              <a:gd name="connsiteX10" fmla="*/ 1558834 w 3182078"/>
              <a:gd name="connsiteY10" fmla="*/ 3831772 h 3854713"/>
              <a:gd name="connsiteX11" fmla="*/ 1175657 w 3182078"/>
              <a:gd name="connsiteY11" fmla="*/ 3753394 h 3854713"/>
              <a:gd name="connsiteX12" fmla="*/ 1219200 w 3182078"/>
              <a:gd name="connsiteY12" fmla="*/ 3169920 h 3854713"/>
              <a:gd name="connsiteX13" fmla="*/ 1619794 w 3182078"/>
              <a:gd name="connsiteY13" fmla="*/ 2560320 h 3854713"/>
              <a:gd name="connsiteX14" fmla="*/ 1667492 w 3182078"/>
              <a:gd name="connsiteY14" fmla="*/ 2256159 h 3854713"/>
              <a:gd name="connsiteX15" fmla="*/ 2597152 w 3182078"/>
              <a:gd name="connsiteY15" fmla="*/ 1361812 h 3854713"/>
              <a:gd name="connsiteX16" fmla="*/ 3107042 w 3182078"/>
              <a:gd name="connsiteY16" fmla="*/ 913122 h 3854713"/>
              <a:gd name="connsiteX17" fmla="*/ 3169920 w 3182078"/>
              <a:gd name="connsiteY17" fmla="*/ 627017 h 3854713"/>
              <a:gd name="connsiteX18" fmla="*/ 3013166 w 3182078"/>
              <a:gd name="connsiteY18" fmla="*/ 296092 h 3854713"/>
              <a:gd name="connsiteX19" fmla="*/ 2873828 w 3182078"/>
              <a:gd name="connsiteY19" fmla="*/ 17417 h 3854713"/>
              <a:gd name="connsiteX0" fmla="*/ 0 w 3182078"/>
              <a:gd name="connsiteY0" fmla="*/ 0 h 3854713"/>
              <a:gd name="connsiteX1" fmla="*/ 104503 w 3182078"/>
              <a:gd name="connsiteY1" fmla="*/ 400594 h 3854713"/>
              <a:gd name="connsiteX2" fmla="*/ 278674 w 3182078"/>
              <a:gd name="connsiteY2" fmla="*/ 783772 h 3854713"/>
              <a:gd name="connsiteX3" fmla="*/ 722811 w 3182078"/>
              <a:gd name="connsiteY3" fmla="*/ 1123406 h 3854713"/>
              <a:gd name="connsiteX4" fmla="*/ 1254034 w 3182078"/>
              <a:gd name="connsiteY4" fmla="*/ 1445623 h 3854713"/>
              <a:gd name="connsiteX5" fmla="*/ 1724297 w 3182078"/>
              <a:gd name="connsiteY5" fmla="*/ 1959429 h 3854713"/>
              <a:gd name="connsiteX6" fmla="*/ 1872343 w 3182078"/>
              <a:gd name="connsiteY6" fmla="*/ 2333897 h 3854713"/>
              <a:gd name="connsiteX7" fmla="*/ 2055223 w 3182078"/>
              <a:gd name="connsiteY7" fmla="*/ 2664823 h 3854713"/>
              <a:gd name="connsiteX8" fmla="*/ 2246811 w 3182078"/>
              <a:gd name="connsiteY8" fmla="*/ 2882537 h 3854713"/>
              <a:gd name="connsiteX9" fmla="*/ 2203268 w 3182078"/>
              <a:gd name="connsiteY9" fmla="*/ 3500846 h 3854713"/>
              <a:gd name="connsiteX10" fmla="*/ 1558834 w 3182078"/>
              <a:gd name="connsiteY10" fmla="*/ 3831772 h 3854713"/>
              <a:gd name="connsiteX11" fmla="*/ 1175657 w 3182078"/>
              <a:gd name="connsiteY11" fmla="*/ 3753394 h 3854713"/>
              <a:gd name="connsiteX12" fmla="*/ 1219200 w 3182078"/>
              <a:gd name="connsiteY12" fmla="*/ 3169920 h 3854713"/>
              <a:gd name="connsiteX13" fmla="*/ 1510737 w 3182078"/>
              <a:gd name="connsiteY13" fmla="*/ 2560320 h 3854713"/>
              <a:gd name="connsiteX14" fmla="*/ 1667492 w 3182078"/>
              <a:gd name="connsiteY14" fmla="*/ 2256159 h 3854713"/>
              <a:gd name="connsiteX15" fmla="*/ 2597152 w 3182078"/>
              <a:gd name="connsiteY15" fmla="*/ 1361812 h 3854713"/>
              <a:gd name="connsiteX16" fmla="*/ 3107042 w 3182078"/>
              <a:gd name="connsiteY16" fmla="*/ 913122 h 3854713"/>
              <a:gd name="connsiteX17" fmla="*/ 3169920 w 3182078"/>
              <a:gd name="connsiteY17" fmla="*/ 627017 h 3854713"/>
              <a:gd name="connsiteX18" fmla="*/ 3013166 w 3182078"/>
              <a:gd name="connsiteY18" fmla="*/ 296092 h 3854713"/>
              <a:gd name="connsiteX19" fmla="*/ 2873828 w 3182078"/>
              <a:gd name="connsiteY19" fmla="*/ 17417 h 3854713"/>
              <a:gd name="connsiteX0" fmla="*/ 0 w 3182078"/>
              <a:gd name="connsiteY0" fmla="*/ 0 h 3854713"/>
              <a:gd name="connsiteX1" fmla="*/ 104503 w 3182078"/>
              <a:gd name="connsiteY1" fmla="*/ 400594 h 3854713"/>
              <a:gd name="connsiteX2" fmla="*/ 278674 w 3182078"/>
              <a:gd name="connsiteY2" fmla="*/ 783772 h 3854713"/>
              <a:gd name="connsiteX3" fmla="*/ 722811 w 3182078"/>
              <a:gd name="connsiteY3" fmla="*/ 1123406 h 3854713"/>
              <a:gd name="connsiteX4" fmla="*/ 1254034 w 3182078"/>
              <a:gd name="connsiteY4" fmla="*/ 1445623 h 3854713"/>
              <a:gd name="connsiteX5" fmla="*/ 1724297 w 3182078"/>
              <a:gd name="connsiteY5" fmla="*/ 1959429 h 3854713"/>
              <a:gd name="connsiteX6" fmla="*/ 1872343 w 3182078"/>
              <a:gd name="connsiteY6" fmla="*/ 2333897 h 3854713"/>
              <a:gd name="connsiteX7" fmla="*/ 2055223 w 3182078"/>
              <a:gd name="connsiteY7" fmla="*/ 2664823 h 3854713"/>
              <a:gd name="connsiteX8" fmla="*/ 2246811 w 3182078"/>
              <a:gd name="connsiteY8" fmla="*/ 2882537 h 3854713"/>
              <a:gd name="connsiteX9" fmla="*/ 2203268 w 3182078"/>
              <a:gd name="connsiteY9" fmla="*/ 3500846 h 3854713"/>
              <a:gd name="connsiteX10" fmla="*/ 1558834 w 3182078"/>
              <a:gd name="connsiteY10" fmla="*/ 3831772 h 3854713"/>
              <a:gd name="connsiteX11" fmla="*/ 1175657 w 3182078"/>
              <a:gd name="connsiteY11" fmla="*/ 3753394 h 3854713"/>
              <a:gd name="connsiteX12" fmla="*/ 1219200 w 3182078"/>
              <a:gd name="connsiteY12" fmla="*/ 3169920 h 3854713"/>
              <a:gd name="connsiteX13" fmla="*/ 1667492 w 3182078"/>
              <a:gd name="connsiteY13" fmla="*/ 2256159 h 3854713"/>
              <a:gd name="connsiteX14" fmla="*/ 2597152 w 3182078"/>
              <a:gd name="connsiteY14" fmla="*/ 1361812 h 3854713"/>
              <a:gd name="connsiteX15" fmla="*/ 3107042 w 3182078"/>
              <a:gd name="connsiteY15" fmla="*/ 913122 h 3854713"/>
              <a:gd name="connsiteX16" fmla="*/ 3169920 w 3182078"/>
              <a:gd name="connsiteY16" fmla="*/ 627017 h 3854713"/>
              <a:gd name="connsiteX17" fmla="*/ 3013166 w 3182078"/>
              <a:gd name="connsiteY17" fmla="*/ 296092 h 3854713"/>
              <a:gd name="connsiteX18" fmla="*/ 2873828 w 3182078"/>
              <a:gd name="connsiteY18" fmla="*/ 17417 h 3854713"/>
              <a:gd name="connsiteX0" fmla="*/ 0 w 3182078"/>
              <a:gd name="connsiteY0" fmla="*/ 0 h 3854713"/>
              <a:gd name="connsiteX1" fmla="*/ 104503 w 3182078"/>
              <a:gd name="connsiteY1" fmla="*/ 400594 h 3854713"/>
              <a:gd name="connsiteX2" fmla="*/ 186395 w 3182078"/>
              <a:gd name="connsiteY2" fmla="*/ 867662 h 3854713"/>
              <a:gd name="connsiteX3" fmla="*/ 722811 w 3182078"/>
              <a:gd name="connsiteY3" fmla="*/ 1123406 h 3854713"/>
              <a:gd name="connsiteX4" fmla="*/ 1254034 w 3182078"/>
              <a:gd name="connsiteY4" fmla="*/ 1445623 h 3854713"/>
              <a:gd name="connsiteX5" fmla="*/ 1724297 w 3182078"/>
              <a:gd name="connsiteY5" fmla="*/ 1959429 h 3854713"/>
              <a:gd name="connsiteX6" fmla="*/ 1872343 w 3182078"/>
              <a:gd name="connsiteY6" fmla="*/ 2333897 h 3854713"/>
              <a:gd name="connsiteX7" fmla="*/ 2055223 w 3182078"/>
              <a:gd name="connsiteY7" fmla="*/ 2664823 h 3854713"/>
              <a:gd name="connsiteX8" fmla="*/ 2246811 w 3182078"/>
              <a:gd name="connsiteY8" fmla="*/ 2882537 h 3854713"/>
              <a:gd name="connsiteX9" fmla="*/ 2203268 w 3182078"/>
              <a:gd name="connsiteY9" fmla="*/ 3500846 h 3854713"/>
              <a:gd name="connsiteX10" fmla="*/ 1558834 w 3182078"/>
              <a:gd name="connsiteY10" fmla="*/ 3831772 h 3854713"/>
              <a:gd name="connsiteX11" fmla="*/ 1175657 w 3182078"/>
              <a:gd name="connsiteY11" fmla="*/ 3753394 h 3854713"/>
              <a:gd name="connsiteX12" fmla="*/ 1219200 w 3182078"/>
              <a:gd name="connsiteY12" fmla="*/ 3169920 h 3854713"/>
              <a:gd name="connsiteX13" fmla="*/ 1667492 w 3182078"/>
              <a:gd name="connsiteY13" fmla="*/ 2256159 h 3854713"/>
              <a:gd name="connsiteX14" fmla="*/ 2597152 w 3182078"/>
              <a:gd name="connsiteY14" fmla="*/ 1361812 h 3854713"/>
              <a:gd name="connsiteX15" fmla="*/ 3107042 w 3182078"/>
              <a:gd name="connsiteY15" fmla="*/ 913122 h 3854713"/>
              <a:gd name="connsiteX16" fmla="*/ 3169920 w 3182078"/>
              <a:gd name="connsiteY16" fmla="*/ 627017 h 3854713"/>
              <a:gd name="connsiteX17" fmla="*/ 3013166 w 3182078"/>
              <a:gd name="connsiteY17" fmla="*/ 296092 h 3854713"/>
              <a:gd name="connsiteX18" fmla="*/ 2873828 w 3182078"/>
              <a:gd name="connsiteY18" fmla="*/ 17417 h 3854713"/>
              <a:gd name="connsiteX0" fmla="*/ 0 w 3182078"/>
              <a:gd name="connsiteY0" fmla="*/ 0 h 3854713"/>
              <a:gd name="connsiteX1" fmla="*/ 104503 w 3182078"/>
              <a:gd name="connsiteY1" fmla="*/ 400594 h 3854713"/>
              <a:gd name="connsiteX2" fmla="*/ 186395 w 3182078"/>
              <a:gd name="connsiteY2" fmla="*/ 867662 h 3854713"/>
              <a:gd name="connsiteX3" fmla="*/ 823478 w 3182078"/>
              <a:gd name="connsiteY3" fmla="*/ 1400242 h 3854713"/>
              <a:gd name="connsiteX4" fmla="*/ 1254034 w 3182078"/>
              <a:gd name="connsiteY4" fmla="*/ 1445623 h 3854713"/>
              <a:gd name="connsiteX5" fmla="*/ 1724297 w 3182078"/>
              <a:gd name="connsiteY5" fmla="*/ 1959429 h 3854713"/>
              <a:gd name="connsiteX6" fmla="*/ 1872343 w 3182078"/>
              <a:gd name="connsiteY6" fmla="*/ 2333897 h 3854713"/>
              <a:gd name="connsiteX7" fmla="*/ 2055223 w 3182078"/>
              <a:gd name="connsiteY7" fmla="*/ 2664823 h 3854713"/>
              <a:gd name="connsiteX8" fmla="*/ 2246811 w 3182078"/>
              <a:gd name="connsiteY8" fmla="*/ 2882537 h 3854713"/>
              <a:gd name="connsiteX9" fmla="*/ 2203268 w 3182078"/>
              <a:gd name="connsiteY9" fmla="*/ 3500846 h 3854713"/>
              <a:gd name="connsiteX10" fmla="*/ 1558834 w 3182078"/>
              <a:gd name="connsiteY10" fmla="*/ 3831772 h 3854713"/>
              <a:gd name="connsiteX11" fmla="*/ 1175657 w 3182078"/>
              <a:gd name="connsiteY11" fmla="*/ 3753394 h 3854713"/>
              <a:gd name="connsiteX12" fmla="*/ 1219200 w 3182078"/>
              <a:gd name="connsiteY12" fmla="*/ 3169920 h 3854713"/>
              <a:gd name="connsiteX13" fmla="*/ 1667492 w 3182078"/>
              <a:gd name="connsiteY13" fmla="*/ 2256159 h 3854713"/>
              <a:gd name="connsiteX14" fmla="*/ 2597152 w 3182078"/>
              <a:gd name="connsiteY14" fmla="*/ 1361812 h 3854713"/>
              <a:gd name="connsiteX15" fmla="*/ 3107042 w 3182078"/>
              <a:gd name="connsiteY15" fmla="*/ 913122 h 3854713"/>
              <a:gd name="connsiteX16" fmla="*/ 3169920 w 3182078"/>
              <a:gd name="connsiteY16" fmla="*/ 627017 h 3854713"/>
              <a:gd name="connsiteX17" fmla="*/ 3013166 w 3182078"/>
              <a:gd name="connsiteY17" fmla="*/ 296092 h 3854713"/>
              <a:gd name="connsiteX18" fmla="*/ 2873828 w 3182078"/>
              <a:gd name="connsiteY18" fmla="*/ 17417 h 3854713"/>
              <a:gd name="connsiteX0" fmla="*/ 0 w 3182078"/>
              <a:gd name="connsiteY0" fmla="*/ 0 h 3854713"/>
              <a:gd name="connsiteX1" fmla="*/ 186395 w 3182078"/>
              <a:gd name="connsiteY1" fmla="*/ 867662 h 3854713"/>
              <a:gd name="connsiteX2" fmla="*/ 823478 w 3182078"/>
              <a:gd name="connsiteY2" fmla="*/ 1400242 h 3854713"/>
              <a:gd name="connsiteX3" fmla="*/ 1254034 w 3182078"/>
              <a:gd name="connsiteY3" fmla="*/ 1445623 h 3854713"/>
              <a:gd name="connsiteX4" fmla="*/ 1724297 w 3182078"/>
              <a:gd name="connsiteY4" fmla="*/ 1959429 h 3854713"/>
              <a:gd name="connsiteX5" fmla="*/ 1872343 w 3182078"/>
              <a:gd name="connsiteY5" fmla="*/ 2333897 h 3854713"/>
              <a:gd name="connsiteX6" fmla="*/ 2055223 w 3182078"/>
              <a:gd name="connsiteY6" fmla="*/ 2664823 h 3854713"/>
              <a:gd name="connsiteX7" fmla="*/ 2246811 w 3182078"/>
              <a:gd name="connsiteY7" fmla="*/ 2882537 h 3854713"/>
              <a:gd name="connsiteX8" fmla="*/ 2203268 w 3182078"/>
              <a:gd name="connsiteY8" fmla="*/ 3500846 h 3854713"/>
              <a:gd name="connsiteX9" fmla="*/ 1558834 w 3182078"/>
              <a:gd name="connsiteY9" fmla="*/ 3831772 h 3854713"/>
              <a:gd name="connsiteX10" fmla="*/ 1175657 w 3182078"/>
              <a:gd name="connsiteY10" fmla="*/ 3753394 h 3854713"/>
              <a:gd name="connsiteX11" fmla="*/ 1219200 w 3182078"/>
              <a:gd name="connsiteY11" fmla="*/ 3169920 h 3854713"/>
              <a:gd name="connsiteX12" fmla="*/ 1667492 w 3182078"/>
              <a:gd name="connsiteY12" fmla="*/ 2256159 h 3854713"/>
              <a:gd name="connsiteX13" fmla="*/ 2597152 w 3182078"/>
              <a:gd name="connsiteY13" fmla="*/ 1361812 h 3854713"/>
              <a:gd name="connsiteX14" fmla="*/ 3107042 w 3182078"/>
              <a:gd name="connsiteY14" fmla="*/ 913122 h 3854713"/>
              <a:gd name="connsiteX15" fmla="*/ 3169920 w 3182078"/>
              <a:gd name="connsiteY15" fmla="*/ 627017 h 3854713"/>
              <a:gd name="connsiteX16" fmla="*/ 3013166 w 3182078"/>
              <a:gd name="connsiteY16" fmla="*/ 296092 h 3854713"/>
              <a:gd name="connsiteX17" fmla="*/ 2873828 w 3182078"/>
              <a:gd name="connsiteY17" fmla="*/ 17417 h 3854713"/>
              <a:gd name="connsiteX0" fmla="*/ 0 w 3182078"/>
              <a:gd name="connsiteY0" fmla="*/ 0 h 3854713"/>
              <a:gd name="connsiteX1" fmla="*/ 186395 w 3182078"/>
              <a:gd name="connsiteY1" fmla="*/ 867662 h 3854713"/>
              <a:gd name="connsiteX2" fmla="*/ 823478 w 3182078"/>
              <a:gd name="connsiteY2" fmla="*/ 1400242 h 3854713"/>
              <a:gd name="connsiteX3" fmla="*/ 1295979 w 3182078"/>
              <a:gd name="connsiteY3" fmla="*/ 1722460 h 3854713"/>
              <a:gd name="connsiteX4" fmla="*/ 1724297 w 3182078"/>
              <a:gd name="connsiteY4" fmla="*/ 1959429 h 3854713"/>
              <a:gd name="connsiteX5" fmla="*/ 1872343 w 3182078"/>
              <a:gd name="connsiteY5" fmla="*/ 2333897 h 3854713"/>
              <a:gd name="connsiteX6" fmla="*/ 2055223 w 3182078"/>
              <a:gd name="connsiteY6" fmla="*/ 2664823 h 3854713"/>
              <a:gd name="connsiteX7" fmla="*/ 2246811 w 3182078"/>
              <a:gd name="connsiteY7" fmla="*/ 2882537 h 3854713"/>
              <a:gd name="connsiteX8" fmla="*/ 2203268 w 3182078"/>
              <a:gd name="connsiteY8" fmla="*/ 3500846 h 3854713"/>
              <a:gd name="connsiteX9" fmla="*/ 1558834 w 3182078"/>
              <a:gd name="connsiteY9" fmla="*/ 3831772 h 3854713"/>
              <a:gd name="connsiteX10" fmla="*/ 1175657 w 3182078"/>
              <a:gd name="connsiteY10" fmla="*/ 3753394 h 3854713"/>
              <a:gd name="connsiteX11" fmla="*/ 1219200 w 3182078"/>
              <a:gd name="connsiteY11" fmla="*/ 3169920 h 3854713"/>
              <a:gd name="connsiteX12" fmla="*/ 1667492 w 3182078"/>
              <a:gd name="connsiteY12" fmla="*/ 2256159 h 3854713"/>
              <a:gd name="connsiteX13" fmla="*/ 2597152 w 3182078"/>
              <a:gd name="connsiteY13" fmla="*/ 1361812 h 3854713"/>
              <a:gd name="connsiteX14" fmla="*/ 3107042 w 3182078"/>
              <a:gd name="connsiteY14" fmla="*/ 913122 h 3854713"/>
              <a:gd name="connsiteX15" fmla="*/ 3169920 w 3182078"/>
              <a:gd name="connsiteY15" fmla="*/ 627017 h 3854713"/>
              <a:gd name="connsiteX16" fmla="*/ 3013166 w 3182078"/>
              <a:gd name="connsiteY16" fmla="*/ 296092 h 3854713"/>
              <a:gd name="connsiteX17" fmla="*/ 2873828 w 3182078"/>
              <a:gd name="connsiteY17" fmla="*/ 17417 h 3854713"/>
              <a:gd name="connsiteX0" fmla="*/ 0 w 3182078"/>
              <a:gd name="connsiteY0" fmla="*/ 0 h 3854713"/>
              <a:gd name="connsiteX1" fmla="*/ 186395 w 3182078"/>
              <a:gd name="connsiteY1" fmla="*/ 867662 h 3854713"/>
              <a:gd name="connsiteX2" fmla="*/ 823478 w 3182078"/>
              <a:gd name="connsiteY2" fmla="*/ 1400242 h 3854713"/>
              <a:gd name="connsiteX3" fmla="*/ 1295979 w 3182078"/>
              <a:gd name="connsiteY3" fmla="*/ 1722460 h 3854713"/>
              <a:gd name="connsiteX4" fmla="*/ 1883688 w 3182078"/>
              <a:gd name="connsiteY4" fmla="*/ 2202709 h 3854713"/>
              <a:gd name="connsiteX5" fmla="*/ 1872343 w 3182078"/>
              <a:gd name="connsiteY5" fmla="*/ 2333897 h 3854713"/>
              <a:gd name="connsiteX6" fmla="*/ 2055223 w 3182078"/>
              <a:gd name="connsiteY6" fmla="*/ 2664823 h 3854713"/>
              <a:gd name="connsiteX7" fmla="*/ 2246811 w 3182078"/>
              <a:gd name="connsiteY7" fmla="*/ 2882537 h 3854713"/>
              <a:gd name="connsiteX8" fmla="*/ 2203268 w 3182078"/>
              <a:gd name="connsiteY8" fmla="*/ 3500846 h 3854713"/>
              <a:gd name="connsiteX9" fmla="*/ 1558834 w 3182078"/>
              <a:gd name="connsiteY9" fmla="*/ 3831772 h 3854713"/>
              <a:gd name="connsiteX10" fmla="*/ 1175657 w 3182078"/>
              <a:gd name="connsiteY10" fmla="*/ 3753394 h 3854713"/>
              <a:gd name="connsiteX11" fmla="*/ 1219200 w 3182078"/>
              <a:gd name="connsiteY11" fmla="*/ 3169920 h 3854713"/>
              <a:gd name="connsiteX12" fmla="*/ 1667492 w 3182078"/>
              <a:gd name="connsiteY12" fmla="*/ 2256159 h 3854713"/>
              <a:gd name="connsiteX13" fmla="*/ 2597152 w 3182078"/>
              <a:gd name="connsiteY13" fmla="*/ 1361812 h 3854713"/>
              <a:gd name="connsiteX14" fmla="*/ 3107042 w 3182078"/>
              <a:gd name="connsiteY14" fmla="*/ 913122 h 3854713"/>
              <a:gd name="connsiteX15" fmla="*/ 3169920 w 3182078"/>
              <a:gd name="connsiteY15" fmla="*/ 627017 h 3854713"/>
              <a:gd name="connsiteX16" fmla="*/ 3013166 w 3182078"/>
              <a:gd name="connsiteY16" fmla="*/ 296092 h 3854713"/>
              <a:gd name="connsiteX17" fmla="*/ 2873828 w 3182078"/>
              <a:gd name="connsiteY17" fmla="*/ 17417 h 3854713"/>
              <a:gd name="connsiteX0" fmla="*/ 0 w 3182078"/>
              <a:gd name="connsiteY0" fmla="*/ 0 h 3854713"/>
              <a:gd name="connsiteX1" fmla="*/ 186395 w 3182078"/>
              <a:gd name="connsiteY1" fmla="*/ 867662 h 3854713"/>
              <a:gd name="connsiteX2" fmla="*/ 823478 w 3182078"/>
              <a:gd name="connsiteY2" fmla="*/ 1400242 h 3854713"/>
              <a:gd name="connsiteX3" fmla="*/ 1295979 w 3182078"/>
              <a:gd name="connsiteY3" fmla="*/ 1722460 h 3854713"/>
              <a:gd name="connsiteX4" fmla="*/ 1883688 w 3182078"/>
              <a:gd name="connsiteY4" fmla="*/ 2202709 h 3854713"/>
              <a:gd name="connsiteX5" fmla="*/ 2055223 w 3182078"/>
              <a:gd name="connsiteY5" fmla="*/ 2664823 h 3854713"/>
              <a:gd name="connsiteX6" fmla="*/ 2246811 w 3182078"/>
              <a:gd name="connsiteY6" fmla="*/ 2882537 h 3854713"/>
              <a:gd name="connsiteX7" fmla="*/ 2203268 w 3182078"/>
              <a:gd name="connsiteY7" fmla="*/ 3500846 h 3854713"/>
              <a:gd name="connsiteX8" fmla="*/ 1558834 w 3182078"/>
              <a:gd name="connsiteY8" fmla="*/ 3831772 h 3854713"/>
              <a:gd name="connsiteX9" fmla="*/ 1175657 w 3182078"/>
              <a:gd name="connsiteY9" fmla="*/ 3753394 h 3854713"/>
              <a:gd name="connsiteX10" fmla="*/ 1219200 w 3182078"/>
              <a:gd name="connsiteY10" fmla="*/ 3169920 h 3854713"/>
              <a:gd name="connsiteX11" fmla="*/ 1667492 w 3182078"/>
              <a:gd name="connsiteY11" fmla="*/ 2256159 h 3854713"/>
              <a:gd name="connsiteX12" fmla="*/ 2597152 w 3182078"/>
              <a:gd name="connsiteY12" fmla="*/ 1361812 h 3854713"/>
              <a:gd name="connsiteX13" fmla="*/ 3107042 w 3182078"/>
              <a:gd name="connsiteY13" fmla="*/ 913122 h 3854713"/>
              <a:gd name="connsiteX14" fmla="*/ 3169920 w 3182078"/>
              <a:gd name="connsiteY14" fmla="*/ 627017 h 3854713"/>
              <a:gd name="connsiteX15" fmla="*/ 3013166 w 3182078"/>
              <a:gd name="connsiteY15" fmla="*/ 296092 h 3854713"/>
              <a:gd name="connsiteX16" fmla="*/ 2873828 w 3182078"/>
              <a:gd name="connsiteY16" fmla="*/ 17417 h 3854713"/>
              <a:gd name="connsiteX0" fmla="*/ 0 w 3182078"/>
              <a:gd name="connsiteY0" fmla="*/ 0 h 3854713"/>
              <a:gd name="connsiteX1" fmla="*/ 186395 w 3182078"/>
              <a:gd name="connsiteY1" fmla="*/ 867662 h 3854713"/>
              <a:gd name="connsiteX2" fmla="*/ 823478 w 3182078"/>
              <a:gd name="connsiteY2" fmla="*/ 1400242 h 3854713"/>
              <a:gd name="connsiteX3" fmla="*/ 1295979 w 3182078"/>
              <a:gd name="connsiteY3" fmla="*/ 1722460 h 3854713"/>
              <a:gd name="connsiteX4" fmla="*/ 1883688 w 3182078"/>
              <a:gd name="connsiteY4" fmla="*/ 2202709 h 3854713"/>
              <a:gd name="connsiteX5" fmla="*/ 2246811 w 3182078"/>
              <a:gd name="connsiteY5" fmla="*/ 2882537 h 3854713"/>
              <a:gd name="connsiteX6" fmla="*/ 2203268 w 3182078"/>
              <a:gd name="connsiteY6" fmla="*/ 3500846 h 3854713"/>
              <a:gd name="connsiteX7" fmla="*/ 1558834 w 3182078"/>
              <a:gd name="connsiteY7" fmla="*/ 3831772 h 3854713"/>
              <a:gd name="connsiteX8" fmla="*/ 1175657 w 3182078"/>
              <a:gd name="connsiteY8" fmla="*/ 3753394 h 3854713"/>
              <a:gd name="connsiteX9" fmla="*/ 1219200 w 3182078"/>
              <a:gd name="connsiteY9" fmla="*/ 3169920 h 3854713"/>
              <a:gd name="connsiteX10" fmla="*/ 1667492 w 3182078"/>
              <a:gd name="connsiteY10" fmla="*/ 2256159 h 3854713"/>
              <a:gd name="connsiteX11" fmla="*/ 2597152 w 3182078"/>
              <a:gd name="connsiteY11" fmla="*/ 1361812 h 3854713"/>
              <a:gd name="connsiteX12" fmla="*/ 3107042 w 3182078"/>
              <a:gd name="connsiteY12" fmla="*/ 913122 h 3854713"/>
              <a:gd name="connsiteX13" fmla="*/ 3169920 w 3182078"/>
              <a:gd name="connsiteY13" fmla="*/ 627017 h 3854713"/>
              <a:gd name="connsiteX14" fmla="*/ 3013166 w 3182078"/>
              <a:gd name="connsiteY14" fmla="*/ 296092 h 3854713"/>
              <a:gd name="connsiteX15" fmla="*/ 2873828 w 3182078"/>
              <a:gd name="connsiteY15" fmla="*/ 17417 h 3854713"/>
              <a:gd name="connsiteX0" fmla="*/ 0 w 3182078"/>
              <a:gd name="connsiteY0" fmla="*/ 0 h 3854713"/>
              <a:gd name="connsiteX1" fmla="*/ 186395 w 3182078"/>
              <a:gd name="connsiteY1" fmla="*/ 867662 h 3854713"/>
              <a:gd name="connsiteX2" fmla="*/ 823478 w 3182078"/>
              <a:gd name="connsiteY2" fmla="*/ 1400242 h 3854713"/>
              <a:gd name="connsiteX3" fmla="*/ 1295979 w 3182078"/>
              <a:gd name="connsiteY3" fmla="*/ 1722460 h 3854713"/>
              <a:gd name="connsiteX4" fmla="*/ 1883688 w 3182078"/>
              <a:gd name="connsiteY4" fmla="*/ 2202709 h 3854713"/>
              <a:gd name="connsiteX5" fmla="*/ 2280367 w 3182078"/>
              <a:gd name="connsiteY5" fmla="*/ 3025149 h 3854713"/>
              <a:gd name="connsiteX6" fmla="*/ 2203268 w 3182078"/>
              <a:gd name="connsiteY6" fmla="*/ 3500846 h 3854713"/>
              <a:gd name="connsiteX7" fmla="*/ 1558834 w 3182078"/>
              <a:gd name="connsiteY7" fmla="*/ 3831772 h 3854713"/>
              <a:gd name="connsiteX8" fmla="*/ 1175657 w 3182078"/>
              <a:gd name="connsiteY8" fmla="*/ 3753394 h 3854713"/>
              <a:gd name="connsiteX9" fmla="*/ 1219200 w 3182078"/>
              <a:gd name="connsiteY9" fmla="*/ 3169920 h 3854713"/>
              <a:gd name="connsiteX10" fmla="*/ 1667492 w 3182078"/>
              <a:gd name="connsiteY10" fmla="*/ 2256159 h 3854713"/>
              <a:gd name="connsiteX11" fmla="*/ 2597152 w 3182078"/>
              <a:gd name="connsiteY11" fmla="*/ 1361812 h 3854713"/>
              <a:gd name="connsiteX12" fmla="*/ 3107042 w 3182078"/>
              <a:gd name="connsiteY12" fmla="*/ 913122 h 3854713"/>
              <a:gd name="connsiteX13" fmla="*/ 3169920 w 3182078"/>
              <a:gd name="connsiteY13" fmla="*/ 627017 h 3854713"/>
              <a:gd name="connsiteX14" fmla="*/ 3013166 w 3182078"/>
              <a:gd name="connsiteY14" fmla="*/ 296092 h 3854713"/>
              <a:gd name="connsiteX15" fmla="*/ 2873828 w 3182078"/>
              <a:gd name="connsiteY15" fmla="*/ 17417 h 3854713"/>
              <a:gd name="connsiteX0" fmla="*/ 0 w 3182078"/>
              <a:gd name="connsiteY0" fmla="*/ 0 h 3854713"/>
              <a:gd name="connsiteX1" fmla="*/ 186395 w 3182078"/>
              <a:gd name="connsiteY1" fmla="*/ 867662 h 3854713"/>
              <a:gd name="connsiteX2" fmla="*/ 823478 w 3182078"/>
              <a:gd name="connsiteY2" fmla="*/ 1400242 h 3854713"/>
              <a:gd name="connsiteX3" fmla="*/ 1295979 w 3182078"/>
              <a:gd name="connsiteY3" fmla="*/ 1722460 h 3854713"/>
              <a:gd name="connsiteX4" fmla="*/ 1883688 w 3182078"/>
              <a:gd name="connsiteY4" fmla="*/ 2202709 h 3854713"/>
              <a:gd name="connsiteX5" fmla="*/ 2162921 w 3182078"/>
              <a:gd name="connsiteY5" fmla="*/ 3025149 h 3854713"/>
              <a:gd name="connsiteX6" fmla="*/ 2203268 w 3182078"/>
              <a:gd name="connsiteY6" fmla="*/ 3500846 h 3854713"/>
              <a:gd name="connsiteX7" fmla="*/ 1558834 w 3182078"/>
              <a:gd name="connsiteY7" fmla="*/ 3831772 h 3854713"/>
              <a:gd name="connsiteX8" fmla="*/ 1175657 w 3182078"/>
              <a:gd name="connsiteY8" fmla="*/ 3753394 h 3854713"/>
              <a:gd name="connsiteX9" fmla="*/ 1219200 w 3182078"/>
              <a:gd name="connsiteY9" fmla="*/ 3169920 h 3854713"/>
              <a:gd name="connsiteX10" fmla="*/ 1667492 w 3182078"/>
              <a:gd name="connsiteY10" fmla="*/ 2256159 h 3854713"/>
              <a:gd name="connsiteX11" fmla="*/ 2597152 w 3182078"/>
              <a:gd name="connsiteY11" fmla="*/ 1361812 h 3854713"/>
              <a:gd name="connsiteX12" fmla="*/ 3107042 w 3182078"/>
              <a:gd name="connsiteY12" fmla="*/ 913122 h 3854713"/>
              <a:gd name="connsiteX13" fmla="*/ 3169920 w 3182078"/>
              <a:gd name="connsiteY13" fmla="*/ 627017 h 3854713"/>
              <a:gd name="connsiteX14" fmla="*/ 3013166 w 3182078"/>
              <a:gd name="connsiteY14" fmla="*/ 296092 h 3854713"/>
              <a:gd name="connsiteX15" fmla="*/ 2873828 w 3182078"/>
              <a:gd name="connsiteY15" fmla="*/ 17417 h 3854713"/>
              <a:gd name="connsiteX0" fmla="*/ 0 w 3182078"/>
              <a:gd name="connsiteY0" fmla="*/ 0 h 3889927"/>
              <a:gd name="connsiteX1" fmla="*/ 186395 w 3182078"/>
              <a:gd name="connsiteY1" fmla="*/ 867662 h 3889927"/>
              <a:gd name="connsiteX2" fmla="*/ 823478 w 3182078"/>
              <a:gd name="connsiteY2" fmla="*/ 1400242 h 3889927"/>
              <a:gd name="connsiteX3" fmla="*/ 1295979 w 3182078"/>
              <a:gd name="connsiteY3" fmla="*/ 1722460 h 3889927"/>
              <a:gd name="connsiteX4" fmla="*/ 1883688 w 3182078"/>
              <a:gd name="connsiteY4" fmla="*/ 2202709 h 3889927"/>
              <a:gd name="connsiteX5" fmla="*/ 2162921 w 3182078"/>
              <a:gd name="connsiteY5" fmla="*/ 3025149 h 3889927"/>
              <a:gd name="connsiteX6" fmla="*/ 1558834 w 3182078"/>
              <a:gd name="connsiteY6" fmla="*/ 3831772 h 3889927"/>
              <a:gd name="connsiteX7" fmla="*/ 1175657 w 3182078"/>
              <a:gd name="connsiteY7" fmla="*/ 3753394 h 3889927"/>
              <a:gd name="connsiteX8" fmla="*/ 1219200 w 3182078"/>
              <a:gd name="connsiteY8" fmla="*/ 3169920 h 3889927"/>
              <a:gd name="connsiteX9" fmla="*/ 1667492 w 3182078"/>
              <a:gd name="connsiteY9" fmla="*/ 2256159 h 3889927"/>
              <a:gd name="connsiteX10" fmla="*/ 2597152 w 3182078"/>
              <a:gd name="connsiteY10" fmla="*/ 1361812 h 3889927"/>
              <a:gd name="connsiteX11" fmla="*/ 3107042 w 3182078"/>
              <a:gd name="connsiteY11" fmla="*/ 913122 h 3889927"/>
              <a:gd name="connsiteX12" fmla="*/ 3169920 w 3182078"/>
              <a:gd name="connsiteY12" fmla="*/ 627017 h 3889927"/>
              <a:gd name="connsiteX13" fmla="*/ 3013166 w 3182078"/>
              <a:gd name="connsiteY13" fmla="*/ 296092 h 3889927"/>
              <a:gd name="connsiteX14" fmla="*/ 2873828 w 3182078"/>
              <a:gd name="connsiteY14" fmla="*/ 17417 h 3889927"/>
              <a:gd name="connsiteX0" fmla="*/ 0 w 3182078"/>
              <a:gd name="connsiteY0" fmla="*/ 0 h 3863715"/>
              <a:gd name="connsiteX1" fmla="*/ 186395 w 3182078"/>
              <a:gd name="connsiteY1" fmla="*/ 867662 h 3863715"/>
              <a:gd name="connsiteX2" fmla="*/ 823478 w 3182078"/>
              <a:gd name="connsiteY2" fmla="*/ 1400242 h 3863715"/>
              <a:gd name="connsiteX3" fmla="*/ 1295979 w 3182078"/>
              <a:gd name="connsiteY3" fmla="*/ 1722460 h 3863715"/>
              <a:gd name="connsiteX4" fmla="*/ 1883688 w 3182078"/>
              <a:gd name="connsiteY4" fmla="*/ 2202709 h 3863715"/>
              <a:gd name="connsiteX5" fmla="*/ 2162921 w 3182078"/>
              <a:gd name="connsiteY5" fmla="*/ 3025149 h 3863715"/>
              <a:gd name="connsiteX6" fmla="*/ 2064076 w 3182078"/>
              <a:gd name="connsiteY6" fmla="*/ 3379195 h 3863715"/>
              <a:gd name="connsiteX7" fmla="*/ 1558834 w 3182078"/>
              <a:gd name="connsiteY7" fmla="*/ 3831772 h 3863715"/>
              <a:gd name="connsiteX8" fmla="*/ 1175657 w 3182078"/>
              <a:gd name="connsiteY8" fmla="*/ 3753394 h 3863715"/>
              <a:gd name="connsiteX9" fmla="*/ 1219200 w 3182078"/>
              <a:gd name="connsiteY9" fmla="*/ 3169920 h 3863715"/>
              <a:gd name="connsiteX10" fmla="*/ 1667492 w 3182078"/>
              <a:gd name="connsiteY10" fmla="*/ 2256159 h 3863715"/>
              <a:gd name="connsiteX11" fmla="*/ 2597152 w 3182078"/>
              <a:gd name="connsiteY11" fmla="*/ 1361812 h 3863715"/>
              <a:gd name="connsiteX12" fmla="*/ 3107042 w 3182078"/>
              <a:gd name="connsiteY12" fmla="*/ 913122 h 3863715"/>
              <a:gd name="connsiteX13" fmla="*/ 3169920 w 3182078"/>
              <a:gd name="connsiteY13" fmla="*/ 627017 h 3863715"/>
              <a:gd name="connsiteX14" fmla="*/ 3013166 w 3182078"/>
              <a:gd name="connsiteY14" fmla="*/ 296092 h 3863715"/>
              <a:gd name="connsiteX15" fmla="*/ 2873828 w 3182078"/>
              <a:gd name="connsiteY15" fmla="*/ 17417 h 3863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182078" h="3863715">
                <a:moveTo>
                  <a:pt x="0" y="0"/>
                </a:moveTo>
                <a:cubicBezTo>
                  <a:pt x="38832" y="180763"/>
                  <a:pt x="49149" y="634288"/>
                  <a:pt x="186395" y="867662"/>
                </a:cubicBezTo>
                <a:cubicBezTo>
                  <a:pt x="323641" y="1101036"/>
                  <a:pt x="638547" y="1257776"/>
                  <a:pt x="823478" y="1400242"/>
                </a:cubicBezTo>
                <a:cubicBezTo>
                  <a:pt x="1008409" y="1542708"/>
                  <a:pt x="1119277" y="1588716"/>
                  <a:pt x="1295979" y="1722460"/>
                </a:cubicBezTo>
                <a:cubicBezTo>
                  <a:pt x="1472681" y="1856205"/>
                  <a:pt x="1739198" y="1985594"/>
                  <a:pt x="1883688" y="2202709"/>
                </a:cubicBezTo>
                <a:cubicBezTo>
                  <a:pt x="2028178" y="2419824"/>
                  <a:pt x="2132856" y="2829068"/>
                  <a:pt x="2162921" y="3025149"/>
                </a:cubicBezTo>
                <a:cubicBezTo>
                  <a:pt x="2192986" y="3221230"/>
                  <a:pt x="2164757" y="3244758"/>
                  <a:pt x="2064076" y="3379195"/>
                </a:cubicBezTo>
                <a:cubicBezTo>
                  <a:pt x="1963395" y="3513632"/>
                  <a:pt x="1706904" y="3769406"/>
                  <a:pt x="1558834" y="3831772"/>
                </a:cubicBezTo>
                <a:cubicBezTo>
                  <a:pt x="1410764" y="3894139"/>
                  <a:pt x="1232263" y="3863703"/>
                  <a:pt x="1175657" y="3753394"/>
                </a:cubicBezTo>
                <a:cubicBezTo>
                  <a:pt x="1119051" y="3643085"/>
                  <a:pt x="1137228" y="3419459"/>
                  <a:pt x="1219200" y="3169920"/>
                </a:cubicBezTo>
                <a:cubicBezTo>
                  <a:pt x="1301172" y="2920381"/>
                  <a:pt x="1437833" y="2557510"/>
                  <a:pt x="1667492" y="2256159"/>
                </a:cubicBezTo>
                <a:cubicBezTo>
                  <a:pt x="1897151" y="1954808"/>
                  <a:pt x="2357227" y="1585651"/>
                  <a:pt x="2597152" y="1361812"/>
                </a:cubicBezTo>
                <a:cubicBezTo>
                  <a:pt x="2837077" y="1137973"/>
                  <a:pt x="3011581" y="1035588"/>
                  <a:pt x="3107042" y="913122"/>
                </a:cubicBezTo>
                <a:cubicBezTo>
                  <a:pt x="3202503" y="790656"/>
                  <a:pt x="3185566" y="729855"/>
                  <a:pt x="3169920" y="627017"/>
                </a:cubicBezTo>
                <a:cubicBezTo>
                  <a:pt x="3154274" y="524179"/>
                  <a:pt x="3062515" y="397692"/>
                  <a:pt x="3013166" y="296092"/>
                </a:cubicBezTo>
                <a:cubicBezTo>
                  <a:pt x="2963817" y="194492"/>
                  <a:pt x="2918822" y="105954"/>
                  <a:pt x="2873828" y="17417"/>
                </a:cubicBezTo>
              </a:path>
            </a:pathLst>
          </a:custGeom>
          <a:noFill/>
          <a:ln w="38100">
            <a:solidFill>
              <a:srgbClr val="0070C0"/>
            </a:solidFill>
            <a:prstDash val="dash"/>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Tree>
    <p:extLst>
      <p:ext uri="{BB962C8B-B14F-4D97-AF65-F5344CB8AC3E}">
        <p14:creationId xmlns:p14="http://schemas.microsoft.com/office/powerpoint/2010/main" val="3360214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wipe(left)">
                                      <p:cBhvr>
                                        <p:cTn id="7" dur="500"/>
                                        <p:tgtEl>
                                          <p:spTgt spid="100"/>
                                        </p:tgtEl>
                                      </p:cBhvr>
                                    </p:animEffect>
                                  </p:childTnLst>
                                </p:cTn>
                              </p:par>
                              <p:par>
                                <p:cTn id="8" presetID="9" presetClass="entr" presetSubtype="0" fill="hold" grpId="0" nodeType="withEffect">
                                  <p:stCondLst>
                                    <p:cond delay="0"/>
                                  </p:stCondLst>
                                  <p:childTnLst>
                                    <p:set>
                                      <p:cBhvr>
                                        <p:cTn id="9" dur="1" fill="hold">
                                          <p:stCondLst>
                                            <p:cond delay="0"/>
                                          </p:stCondLst>
                                        </p:cTn>
                                        <p:tgtEl>
                                          <p:spTgt spid="72"/>
                                        </p:tgtEl>
                                        <p:attrNameLst>
                                          <p:attrName>style.visibility</p:attrName>
                                        </p:attrNameLst>
                                      </p:cBhvr>
                                      <p:to>
                                        <p:strVal val="visible"/>
                                      </p:to>
                                    </p:set>
                                    <p:animEffect transition="in" filter="dissolve">
                                      <p:cBhvr>
                                        <p:cTn id="10" dur="500"/>
                                        <p:tgtEl>
                                          <p:spTgt spid="72"/>
                                        </p:tgtEl>
                                      </p:cBhvr>
                                    </p:animEffect>
                                  </p:childTnLst>
                                </p:cTn>
                              </p:par>
                              <p:par>
                                <p:cTn id="11" presetID="9" presetClass="entr" presetSubtype="0" fill="hold" grpId="0" nodeType="withEffect">
                                  <p:stCondLst>
                                    <p:cond delay="400"/>
                                  </p:stCondLst>
                                  <p:childTnLst>
                                    <p:set>
                                      <p:cBhvr>
                                        <p:cTn id="12" dur="1" fill="hold">
                                          <p:stCondLst>
                                            <p:cond delay="0"/>
                                          </p:stCondLst>
                                        </p:cTn>
                                        <p:tgtEl>
                                          <p:spTgt spid="73"/>
                                        </p:tgtEl>
                                        <p:attrNameLst>
                                          <p:attrName>style.visibility</p:attrName>
                                        </p:attrNameLst>
                                      </p:cBhvr>
                                      <p:to>
                                        <p:strVal val="visible"/>
                                      </p:to>
                                    </p:set>
                                    <p:animEffect transition="in" filter="dissolve">
                                      <p:cBhvr>
                                        <p:cTn id="13" dur="500"/>
                                        <p:tgtEl>
                                          <p:spTgt spid="73"/>
                                        </p:tgtEl>
                                      </p:cBhvr>
                                    </p:animEffect>
                                  </p:childTnLst>
                                </p:cTn>
                              </p:par>
                              <p:par>
                                <p:cTn id="14" presetID="9" presetClass="entr" presetSubtype="0" fill="hold" grpId="0" nodeType="withEffect">
                                  <p:stCondLst>
                                    <p:cond delay="600"/>
                                  </p:stCondLst>
                                  <p:childTnLst>
                                    <p:set>
                                      <p:cBhvr>
                                        <p:cTn id="15" dur="1" fill="hold">
                                          <p:stCondLst>
                                            <p:cond delay="0"/>
                                          </p:stCondLst>
                                        </p:cTn>
                                        <p:tgtEl>
                                          <p:spTgt spid="74"/>
                                        </p:tgtEl>
                                        <p:attrNameLst>
                                          <p:attrName>style.visibility</p:attrName>
                                        </p:attrNameLst>
                                      </p:cBhvr>
                                      <p:to>
                                        <p:strVal val="visible"/>
                                      </p:to>
                                    </p:set>
                                    <p:animEffect transition="in" filter="dissolve">
                                      <p:cBhvr>
                                        <p:cTn id="16" dur="500"/>
                                        <p:tgtEl>
                                          <p:spTgt spid="74"/>
                                        </p:tgtEl>
                                      </p:cBhvr>
                                    </p:animEffect>
                                  </p:childTnLst>
                                </p:cTn>
                              </p:par>
                              <p:par>
                                <p:cTn id="17" presetID="9" presetClass="entr" presetSubtype="0" fill="hold" grpId="0" nodeType="withEffect">
                                  <p:stCondLst>
                                    <p:cond delay="800"/>
                                  </p:stCondLst>
                                  <p:childTnLst>
                                    <p:set>
                                      <p:cBhvr>
                                        <p:cTn id="18" dur="1" fill="hold">
                                          <p:stCondLst>
                                            <p:cond delay="0"/>
                                          </p:stCondLst>
                                        </p:cTn>
                                        <p:tgtEl>
                                          <p:spTgt spid="75"/>
                                        </p:tgtEl>
                                        <p:attrNameLst>
                                          <p:attrName>style.visibility</p:attrName>
                                        </p:attrNameLst>
                                      </p:cBhvr>
                                      <p:to>
                                        <p:strVal val="visible"/>
                                      </p:to>
                                    </p:set>
                                    <p:animEffect transition="in" filter="dissolve">
                                      <p:cBhvr>
                                        <p:cTn id="19" dur="500"/>
                                        <p:tgtEl>
                                          <p:spTgt spid="75"/>
                                        </p:tgtEl>
                                      </p:cBhvr>
                                    </p:animEffect>
                                  </p:childTnLst>
                                </p:cTn>
                              </p:par>
                              <p:par>
                                <p:cTn id="20" presetID="9" presetClass="entr" presetSubtype="0" fill="hold" grpId="0" nodeType="withEffect">
                                  <p:stCondLst>
                                    <p:cond delay="500"/>
                                  </p:stCondLst>
                                  <p:childTnLst>
                                    <p:set>
                                      <p:cBhvr>
                                        <p:cTn id="21" dur="1" fill="hold">
                                          <p:stCondLst>
                                            <p:cond delay="0"/>
                                          </p:stCondLst>
                                        </p:cTn>
                                        <p:tgtEl>
                                          <p:spTgt spid="76"/>
                                        </p:tgtEl>
                                        <p:attrNameLst>
                                          <p:attrName>style.visibility</p:attrName>
                                        </p:attrNameLst>
                                      </p:cBhvr>
                                      <p:to>
                                        <p:strVal val="visible"/>
                                      </p:to>
                                    </p:set>
                                    <p:animEffect transition="in" filter="dissolve">
                                      <p:cBhvr>
                                        <p:cTn id="22" dur="1000"/>
                                        <p:tgtEl>
                                          <p:spTgt spid="76"/>
                                        </p:tgtEl>
                                      </p:cBhvr>
                                    </p:animEffect>
                                  </p:childTnLst>
                                </p:cTn>
                              </p:par>
                              <p:par>
                                <p:cTn id="23" presetID="9" presetClass="entr" presetSubtype="0" fill="hold" grpId="0" nodeType="withEffect">
                                  <p:stCondLst>
                                    <p:cond delay="1200"/>
                                  </p:stCondLst>
                                  <p:childTnLst>
                                    <p:set>
                                      <p:cBhvr>
                                        <p:cTn id="24" dur="1" fill="hold">
                                          <p:stCondLst>
                                            <p:cond delay="0"/>
                                          </p:stCondLst>
                                        </p:cTn>
                                        <p:tgtEl>
                                          <p:spTgt spid="77"/>
                                        </p:tgtEl>
                                        <p:attrNameLst>
                                          <p:attrName>style.visibility</p:attrName>
                                        </p:attrNameLst>
                                      </p:cBhvr>
                                      <p:to>
                                        <p:strVal val="visible"/>
                                      </p:to>
                                    </p:set>
                                    <p:animEffect transition="in" filter="dissolve">
                                      <p:cBhvr>
                                        <p:cTn id="25" dur="500"/>
                                        <p:tgtEl>
                                          <p:spTgt spid="77"/>
                                        </p:tgtEl>
                                      </p:cBhvr>
                                    </p:animEffect>
                                  </p:childTnLst>
                                </p:cTn>
                              </p:par>
                              <p:par>
                                <p:cTn id="26" presetID="9" presetClass="entr" presetSubtype="0" fill="hold" grpId="0" nodeType="withEffect">
                                  <p:stCondLst>
                                    <p:cond delay="1400"/>
                                  </p:stCondLst>
                                  <p:childTnLst>
                                    <p:set>
                                      <p:cBhvr>
                                        <p:cTn id="27" dur="1" fill="hold">
                                          <p:stCondLst>
                                            <p:cond delay="0"/>
                                          </p:stCondLst>
                                        </p:cTn>
                                        <p:tgtEl>
                                          <p:spTgt spid="78"/>
                                        </p:tgtEl>
                                        <p:attrNameLst>
                                          <p:attrName>style.visibility</p:attrName>
                                        </p:attrNameLst>
                                      </p:cBhvr>
                                      <p:to>
                                        <p:strVal val="visible"/>
                                      </p:to>
                                    </p:set>
                                    <p:animEffect transition="in" filter="dissolve">
                                      <p:cBhvr>
                                        <p:cTn id="28" dur="500"/>
                                        <p:tgtEl>
                                          <p:spTgt spid="78"/>
                                        </p:tgtEl>
                                      </p:cBhvr>
                                    </p:animEffect>
                                  </p:childTnLst>
                                </p:cTn>
                              </p:par>
                              <p:par>
                                <p:cTn id="29" presetID="9" presetClass="entr" presetSubtype="0" fill="hold" grpId="0" nodeType="withEffect">
                                  <p:stCondLst>
                                    <p:cond delay="1600"/>
                                  </p:stCondLst>
                                  <p:childTnLst>
                                    <p:set>
                                      <p:cBhvr>
                                        <p:cTn id="30" dur="1" fill="hold">
                                          <p:stCondLst>
                                            <p:cond delay="0"/>
                                          </p:stCondLst>
                                        </p:cTn>
                                        <p:tgtEl>
                                          <p:spTgt spid="79"/>
                                        </p:tgtEl>
                                        <p:attrNameLst>
                                          <p:attrName>style.visibility</p:attrName>
                                        </p:attrNameLst>
                                      </p:cBhvr>
                                      <p:to>
                                        <p:strVal val="visible"/>
                                      </p:to>
                                    </p:set>
                                    <p:animEffect transition="in" filter="dissolve">
                                      <p:cBhvr>
                                        <p:cTn id="31" dur="500"/>
                                        <p:tgtEl>
                                          <p:spTgt spid="79"/>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nodeType="clickEffect">
                                  <p:stCondLst>
                                    <p:cond delay="0"/>
                                  </p:stCondLst>
                                  <p:childTnLst>
                                    <p:set>
                                      <p:cBhvr>
                                        <p:cTn id="35" dur="1" fill="hold">
                                          <p:stCondLst>
                                            <p:cond delay="0"/>
                                          </p:stCondLst>
                                        </p:cTn>
                                        <p:tgtEl>
                                          <p:spTgt spid="5">
                                            <p:txEl>
                                              <p:pRg st="0" end="0"/>
                                            </p:txEl>
                                          </p:spTgt>
                                        </p:tgtEl>
                                        <p:attrNameLst>
                                          <p:attrName>style.visibility</p:attrName>
                                        </p:attrNameLst>
                                      </p:cBhvr>
                                      <p:to>
                                        <p:strVal val="visible"/>
                                      </p:to>
                                    </p:set>
                                    <p:animEffect transition="in" filter="dissolve">
                                      <p:cBhvr>
                                        <p:cTn id="36" dur="500"/>
                                        <p:tgtEl>
                                          <p:spTgt spid="5">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nodeType="clickEffect">
                                  <p:stCondLst>
                                    <p:cond delay="0"/>
                                  </p:stCondLst>
                                  <p:childTnLst>
                                    <p:set>
                                      <p:cBhvr>
                                        <p:cTn id="40" dur="1" fill="hold">
                                          <p:stCondLst>
                                            <p:cond delay="0"/>
                                          </p:stCondLst>
                                        </p:cTn>
                                        <p:tgtEl>
                                          <p:spTgt spid="5">
                                            <p:txEl>
                                              <p:pRg st="1" end="1"/>
                                            </p:txEl>
                                          </p:spTgt>
                                        </p:tgtEl>
                                        <p:attrNameLst>
                                          <p:attrName>style.visibility</p:attrName>
                                        </p:attrNameLst>
                                      </p:cBhvr>
                                      <p:to>
                                        <p:strVal val="visible"/>
                                      </p:to>
                                    </p:set>
                                    <p:animEffect transition="in" filter="dissolve">
                                      <p:cBhvr>
                                        <p:cTn id="41" dur="500"/>
                                        <p:tgtEl>
                                          <p:spTgt spid="5">
                                            <p:txEl>
                                              <p:pRg st="1" end="1"/>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nodeType="clickEffect">
                                  <p:stCondLst>
                                    <p:cond delay="0"/>
                                  </p:stCondLst>
                                  <p:childTnLst>
                                    <p:set>
                                      <p:cBhvr>
                                        <p:cTn id="45" dur="1" fill="hold">
                                          <p:stCondLst>
                                            <p:cond delay="0"/>
                                          </p:stCondLst>
                                        </p:cTn>
                                        <p:tgtEl>
                                          <p:spTgt spid="5">
                                            <p:txEl>
                                              <p:pRg st="2" end="2"/>
                                            </p:txEl>
                                          </p:spTgt>
                                        </p:tgtEl>
                                        <p:attrNameLst>
                                          <p:attrName>style.visibility</p:attrName>
                                        </p:attrNameLst>
                                      </p:cBhvr>
                                      <p:to>
                                        <p:strVal val="visible"/>
                                      </p:to>
                                    </p:set>
                                    <p:animEffect transition="in" filter="dissolve">
                                      <p:cBhvr>
                                        <p:cTn id="46" dur="500"/>
                                        <p:tgtEl>
                                          <p:spTgt spid="5">
                                            <p:txEl>
                                              <p:pRg st="2" end="2"/>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9" presetClass="entr" presetSubtype="0" fill="hold" nodeType="clickEffect">
                                  <p:stCondLst>
                                    <p:cond delay="0"/>
                                  </p:stCondLst>
                                  <p:childTnLst>
                                    <p:set>
                                      <p:cBhvr>
                                        <p:cTn id="50" dur="1" fill="hold">
                                          <p:stCondLst>
                                            <p:cond delay="0"/>
                                          </p:stCondLst>
                                        </p:cTn>
                                        <p:tgtEl>
                                          <p:spTgt spid="5">
                                            <p:txEl>
                                              <p:pRg st="3" end="3"/>
                                            </p:txEl>
                                          </p:spTgt>
                                        </p:tgtEl>
                                        <p:attrNameLst>
                                          <p:attrName>style.visibility</p:attrName>
                                        </p:attrNameLst>
                                      </p:cBhvr>
                                      <p:to>
                                        <p:strVal val="visible"/>
                                      </p:to>
                                    </p:set>
                                    <p:animEffect transition="in" filter="dissolve">
                                      <p:cBhvr>
                                        <p:cTn id="51" dur="500"/>
                                        <p:tgtEl>
                                          <p:spTgt spid="5">
                                            <p:txEl>
                                              <p:pRg st="3" end="3"/>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9" presetClass="entr" presetSubtype="0" fill="hold" nodeType="clickEffect">
                                  <p:stCondLst>
                                    <p:cond delay="0"/>
                                  </p:stCondLst>
                                  <p:childTnLst>
                                    <p:set>
                                      <p:cBhvr>
                                        <p:cTn id="55" dur="1" fill="hold">
                                          <p:stCondLst>
                                            <p:cond delay="0"/>
                                          </p:stCondLst>
                                        </p:cTn>
                                        <p:tgtEl>
                                          <p:spTgt spid="5">
                                            <p:txEl>
                                              <p:pRg st="4" end="4"/>
                                            </p:txEl>
                                          </p:spTgt>
                                        </p:tgtEl>
                                        <p:attrNameLst>
                                          <p:attrName>style.visibility</p:attrName>
                                        </p:attrNameLst>
                                      </p:cBhvr>
                                      <p:to>
                                        <p:strVal val="visible"/>
                                      </p:to>
                                    </p:set>
                                    <p:animEffect transition="in" filter="dissolve">
                                      <p:cBhvr>
                                        <p:cTn id="56" dur="500"/>
                                        <p:tgtEl>
                                          <p:spTgt spid="5">
                                            <p:txEl>
                                              <p:pRg st="4" end="4"/>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9" presetClass="entr" presetSubtype="0" fill="hold" nodeType="clickEffect">
                                  <p:stCondLst>
                                    <p:cond delay="0"/>
                                  </p:stCondLst>
                                  <p:childTnLst>
                                    <p:set>
                                      <p:cBhvr>
                                        <p:cTn id="60" dur="1" fill="hold">
                                          <p:stCondLst>
                                            <p:cond delay="0"/>
                                          </p:stCondLst>
                                        </p:cTn>
                                        <p:tgtEl>
                                          <p:spTgt spid="5">
                                            <p:txEl>
                                              <p:pRg st="5" end="5"/>
                                            </p:txEl>
                                          </p:spTgt>
                                        </p:tgtEl>
                                        <p:attrNameLst>
                                          <p:attrName>style.visibility</p:attrName>
                                        </p:attrNameLst>
                                      </p:cBhvr>
                                      <p:to>
                                        <p:strVal val="visible"/>
                                      </p:to>
                                    </p:set>
                                    <p:animEffect transition="in" filter="dissolve">
                                      <p:cBhvr>
                                        <p:cTn id="61" dur="500"/>
                                        <p:tgtEl>
                                          <p:spTgt spid="5">
                                            <p:txEl>
                                              <p:pRg st="5" end="5"/>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9" presetClass="entr" presetSubtype="0" fill="hold" nodeType="clickEffect">
                                  <p:stCondLst>
                                    <p:cond delay="0"/>
                                  </p:stCondLst>
                                  <p:childTnLst>
                                    <p:set>
                                      <p:cBhvr>
                                        <p:cTn id="65" dur="1" fill="hold">
                                          <p:stCondLst>
                                            <p:cond delay="0"/>
                                          </p:stCondLst>
                                        </p:cTn>
                                        <p:tgtEl>
                                          <p:spTgt spid="5">
                                            <p:txEl>
                                              <p:pRg st="6" end="6"/>
                                            </p:txEl>
                                          </p:spTgt>
                                        </p:tgtEl>
                                        <p:attrNameLst>
                                          <p:attrName>style.visibility</p:attrName>
                                        </p:attrNameLst>
                                      </p:cBhvr>
                                      <p:to>
                                        <p:strVal val="visible"/>
                                      </p:to>
                                    </p:set>
                                    <p:animEffect transition="in" filter="dissolve">
                                      <p:cBhvr>
                                        <p:cTn id="66" dur="500"/>
                                        <p:tgtEl>
                                          <p:spTgt spid="5">
                                            <p:txEl>
                                              <p:pRg st="6" end="6"/>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9" presetClass="entr" presetSubtype="0" fill="hold" nodeType="clickEffect">
                                  <p:stCondLst>
                                    <p:cond delay="0"/>
                                  </p:stCondLst>
                                  <p:childTnLst>
                                    <p:set>
                                      <p:cBhvr>
                                        <p:cTn id="70" dur="1" fill="hold">
                                          <p:stCondLst>
                                            <p:cond delay="0"/>
                                          </p:stCondLst>
                                        </p:cTn>
                                        <p:tgtEl>
                                          <p:spTgt spid="5">
                                            <p:txEl>
                                              <p:pRg st="7" end="7"/>
                                            </p:txEl>
                                          </p:spTgt>
                                        </p:tgtEl>
                                        <p:attrNameLst>
                                          <p:attrName>style.visibility</p:attrName>
                                        </p:attrNameLst>
                                      </p:cBhvr>
                                      <p:to>
                                        <p:strVal val="visible"/>
                                      </p:to>
                                    </p:set>
                                    <p:animEffect transition="in" filter="dissolve">
                                      <p:cBhvr>
                                        <p:cTn id="71" dur="500"/>
                                        <p:tgtEl>
                                          <p:spTgt spid="5">
                                            <p:txEl>
                                              <p:pRg st="7" end="7"/>
                                            </p:txEl>
                                          </p:spTgt>
                                        </p:tgtEl>
                                      </p:cBhvr>
                                    </p:animEffect>
                                  </p:childTnLst>
                                </p:cTn>
                              </p:par>
                              <p:par>
                                <p:cTn id="72" presetID="3" presetClass="entr" presetSubtype="10" fill="hold" grpId="0" nodeType="withEffect">
                                  <p:stCondLst>
                                    <p:cond delay="0"/>
                                  </p:stCondLst>
                                  <p:childTnLst>
                                    <p:set>
                                      <p:cBhvr>
                                        <p:cTn id="73" dur="1" fill="hold">
                                          <p:stCondLst>
                                            <p:cond delay="0"/>
                                          </p:stCondLst>
                                        </p:cTn>
                                        <p:tgtEl>
                                          <p:spTgt spid="97"/>
                                        </p:tgtEl>
                                        <p:attrNameLst>
                                          <p:attrName>style.visibility</p:attrName>
                                        </p:attrNameLst>
                                      </p:cBhvr>
                                      <p:to>
                                        <p:strVal val="visible"/>
                                      </p:to>
                                    </p:set>
                                    <p:animEffect transition="in" filter="blinds(horizontal)">
                                      <p:cBhvr>
                                        <p:cTn id="74" dur="50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nimBg="1"/>
      <p:bldP spid="73" grpId="0" animBg="1"/>
      <p:bldP spid="74" grpId="0" animBg="1"/>
      <p:bldP spid="75" grpId="0" animBg="1"/>
      <p:bldP spid="76" grpId="0" animBg="1"/>
      <p:bldP spid="77" grpId="0" animBg="1"/>
      <p:bldP spid="78" grpId="0" animBg="1"/>
      <p:bldP spid="79" grpId="0" animBg="1"/>
      <p:bldP spid="97" grpId="0"/>
      <p:bldP spid="10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A8FD8479-CB6B-37E5-2F64-2C19CF052A70}"/>
              </a:ext>
            </a:extLst>
          </p:cNvPr>
          <p:cNvSpPr>
            <a:spLocks noGrp="1"/>
          </p:cNvSpPr>
          <p:nvPr>
            <p:ph type="title"/>
          </p:nvPr>
        </p:nvSpPr>
        <p:spPr/>
        <p:txBody>
          <a:bodyPr>
            <a:normAutofit/>
          </a:bodyPr>
          <a:lstStyle/>
          <a:p>
            <a:r>
              <a:rPr lang="en-US" dirty="0"/>
              <a:t>FireNet Packet Walk – Azure Example</a:t>
            </a:r>
            <a:endParaRPr lang="en-NZ" dirty="0"/>
          </a:p>
        </p:txBody>
      </p:sp>
      <p:sp>
        <p:nvSpPr>
          <p:cNvPr id="55" name="Slide Number Placeholder 54">
            <a:extLst>
              <a:ext uri="{FF2B5EF4-FFF2-40B4-BE49-F238E27FC236}">
                <a16:creationId xmlns:a16="http://schemas.microsoft.com/office/drawing/2014/main" id="{C8FB6168-C9DD-4F39-CFF5-CC69E3C2CFF0}"/>
              </a:ext>
            </a:extLst>
          </p:cNvPr>
          <p:cNvSpPr>
            <a:spLocks noGrp="1"/>
          </p:cNvSpPr>
          <p:nvPr>
            <p:ph type="sldNum" sz="quarter" idx="10"/>
          </p:nvPr>
        </p:nvSpPr>
        <p:spPr/>
        <p:txBody>
          <a:bodyPr/>
          <a:lstStyle/>
          <a:p>
            <a:fld id="{4A70B06D-F489-48FF-A885-ABB74CD5C952}" type="slidenum">
              <a:rPr lang="en-US" smtClean="0"/>
              <a:pPr/>
              <a:t>7</a:t>
            </a:fld>
            <a:endParaRPr lang="en-US" dirty="0"/>
          </a:p>
        </p:txBody>
      </p:sp>
      <p:sp>
        <p:nvSpPr>
          <p:cNvPr id="4" name="TextBox 3">
            <a:extLst>
              <a:ext uri="{FF2B5EF4-FFF2-40B4-BE49-F238E27FC236}">
                <a16:creationId xmlns:a16="http://schemas.microsoft.com/office/drawing/2014/main" id="{4883CC65-BC24-AB2E-CFB6-15066878EF2B}"/>
              </a:ext>
            </a:extLst>
          </p:cNvPr>
          <p:cNvSpPr txBox="1"/>
          <p:nvPr/>
        </p:nvSpPr>
        <p:spPr>
          <a:xfrm>
            <a:off x="747031" y="1281611"/>
            <a:ext cx="4956974" cy="4508927"/>
          </a:xfrm>
          <a:prstGeom prst="rect">
            <a:avLst/>
          </a:prstGeom>
          <a:noFill/>
        </p:spPr>
        <p:txBody>
          <a:bodyPr wrap="square" rtlCol="0">
            <a:spAutoFit/>
          </a:bodyPr>
          <a:lstStyle/>
          <a:p>
            <a:pPr marL="228600" indent="-228600">
              <a:spcAft>
                <a:spcPts val="600"/>
              </a:spcAft>
              <a:buFont typeface="+mj-lt"/>
              <a:buAutoNum type="arabicPeriod"/>
            </a:pPr>
            <a:r>
              <a:rPr lang="en-US" sz="1400" dirty="0"/>
              <a:t>The local route table for 2.20 has RFC1918 routes pointed to its local spoke gateway for return traffic.</a:t>
            </a:r>
          </a:p>
          <a:p>
            <a:pPr marL="228600" indent="-228600">
              <a:spcAft>
                <a:spcPts val="600"/>
              </a:spcAft>
              <a:buFont typeface="+mj-lt"/>
              <a:buAutoNum type="arabicPeriod"/>
            </a:pPr>
            <a:r>
              <a:rPr lang="en-US" sz="1400" dirty="0"/>
              <a:t>The local Aviatrix spoke gateway will ECMP traffic with 5-tuple hash to one of the Aviatrix Transit Gateways.</a:t>
            </a:r>
          </a:p>
          <a:p>
            <a:pPr marL="228600" indent="-228600">
              <a:spcAft>
                <a:spcPts val="600"/>
              </a:spcAft>
              <a:buFont typeface="+mj-lt"/>
              <a:buAutoNum type="arabicPeriod"/>
            </a:pPr>
            <a:r>
              <a:rPr lang="en-US" sz="1400" dirty="0"/>
              <a:t>The Aviatrix Transit Gateway receiving the traffic will pass the traffic to the ILB. The gateway will PBR the traffic back to the ILB for FireNet.</a:t>
            </a:r>
          </a:p>
          <a:p>
            <a:pPr marL="228600" indent="-228600">
              <a:spcAft>
                <a:spcPts val="600"/>
              </a:spcAft>
              <a:buFont typeface="+mj-lt"/>
              <a:buAutoNum type="arabicPeriod"/>
            </a:pPr>
            <a:r>
              <a:rPr lang="en-US" sz="1400" dirty="0"/>
              <a:t>The Azure load balancer will hash the traffic however, the reverse flow hash will match the initial flow to ensure symmetry.</a:t>
            </a:r>
          </a:p>
          <a:p>
            <a:pPr marL="228600" indent="-228600">
              <a:spcAft>
                <a:spcPts val="600"/>
              </a:spcAft>
              <a:buFont typeface="+mj-lt"/>
              <a:buAutoNum type="arabicPeriod"/>
            </a:pPr>
            <a:r>
              <a:rPr lang="en-US" sz="1400" dirty="0"/>
              <a:t>The stateful Firewall will process the return traffic and route the traffic back to its designated gateway.</a:t>
            </a:r>
          </a:p>
          <a:p>
            <a:pPr marL="228600" indent="-228600">
              <a:spcAft>
                <a:spcPts val="600"/>
              </a:spcAft>
              <a:buFont typeface="+mj-lt"/>
              <a:buAutoNum type="arabicPeriod"/>
            </a:pPr>
            <a:r>
              <a:rPr lang="en-US" sz="1400" dirty="0"/>
              <a:t>The Aviatrix gateway will ECMP traffic with 5-tuple hash to one of the destination spoke gateways.</a:t>
            </a:r>
          </a:p>
          <a:p>
            <a:pPr marL="228600" indent="-228600">
              <a:spcAft>
                <a:spcPts val="600"/>
              </a:spcAft>
              <a:buFont typeface="+mj-lt"/>
              <a:buAutoNum type="arabicPeriod"/>
            </a:pPr>
            <a:r>
              <a:rPr lang="en-US" sz="1400" dirty="0"/>
              <a:t>The destination spoke gateway will route this traffic out its local interface to the native Azure route table</a:t>
            </a:r>
          </a:p>
          <a:p>
            <a:pPr marL="228600" indent="-228600">
              <a:spcAft>
                <a:spcPts val="600"/>
              </a:spcAft>
              <a:buFont typeface="+mj-lt"/>
              <a:buAutoNum type="arabicPeriod"/>
            </a:pPr>
            <a:r>
              <a:rPr lang="en-US" sz="1400" dirty="0"/>
              <a:t>The original source will receive the return traffic and see this as native Azure communication flows</a:t>
            </a:r>
          </a:p>
        </p:txBody>
      </p:sp>
      <p:sp>
        <p:nvSpPr>
          <p:cNvPr id="5" name="Rectangle 4">
            <a:extLst>
              <a:ext uri="{FF2B5EF4-FFF2-40B4-BE49-F238E27FC236}">
                <a16:creationId xmlns:a16="http://schemas.microsoft.com/office/drawing/2014/main" id="{0D692A3B-4C92-8E9E-521C-528A9CAC2899}"/>
              </a:ext>
            </a:extLst>
          </p:cNvPr>
          <p:cNvSpPr/>
          <p:nvPr/>
        </p:nvSpPr>
        <p:spPr>
          <a:xfrm>
            <a:off x="7473668" y="3683921"/>
            <a:ext cx="3350971" cy="2527419"/>
          </a:xfrm>
          <a:prstGeom prst="rect">
            <a:avLst/>
          </a:prstGeom>
          <a:ln>
            <a:solidFill>
              <a:srgbClr val="0070C0"/>
            </a:solidFill>
            <a:prstDash val="sysDash"/>
          </a:ln>
        </p:spPr>
        <p:txBody>
          <a:bodyPr wrap="none" rtlCol="0" anchor="ctr">
            <a:noAutofit/>
          </a:bodyPr>
          <a:lstStyle/>
          <a:p>
            <a:pPr algn="l"/>
            <a:endParaRPr lang="en-US" sz="1400" dirty="0">
              <a:latin typeface="Metropolis Light" pitchFamily="2" charset="77"/>
            </a:endParaRPr>
          </a:p>
        </p:txBody>
      </p:sp>
      <p:pic>
        <p:nvPicPr>
          <p:cNvPr id="6" name="Picture 4">
            <a:extLst>
              <a:ext uri="{FF2B5EF4-FFF2-40B4-BE49-F238E27FC236}">
                <a16:creationId xmlns:a16="http://schemas.microsoft.com/office/drawing/2014/main" id="{632D5259-53FD-ADB2-4649-509E522EB30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8005" t="32185" r="26973" b="32185"/>
          <a:stretch/>
        </p:blipFill>
        <p:spPr bwMode="auto">
          <a:xfrm>
            <a:off x="7726453" y="3579997"/>
            <a:ext cx="320433" cy="207851"/>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C2ED6953-7D88-0B8C-694A-6D11C0EDA96E}"/>
              </a:ext>
            </a:extLst>
          </p:cNvPr>
          <p:cNvSpPr/>
          <p:nvPr/>
        </p:nvSpPr>
        <p:spPr>
          <a:xfrm>
            <a:off x="6412542" y="1415020"/>
            <a:ext cx="2161769" cy="1560944"/>
          </a:xfrm>
          <a:prstGeom prst="rect">
            <a:avLst/>
          </a:prstGeom>
          <a:ln>
            <a:solidFill>
              <a:srgbClr val="0070C0"/>
            </a:solidFill>
            <a:prstDash val="sysDash"/>
          </a:ln>
        </p:spPr>
        <p:txBody>
          <a:bodyPr wrap="none" rtlCol="0" anchor="ctr">
            <a:noAutofit/>
          </a:bodyPr>
          <a:lstStyle/>
          <a:p>
            <a:pPr algn="l"/>
            <a:endParaRPr lang="en-US" sz="1400" dirty="0">
              <a:latin typeface="Metropolis Light" pitchFamily="2" charset="77"/>
            </a:endParaRPr>
          </a:p>
        </p:txBody>
      </p:sp>
      <p:pic>
        <p:nvPicPr>
          <p:cNvPr id="8" name="Picture 4">
            <a:extLst>
              <a:ext uri="{FF2B5EF4-FFF2-40B4-BE49-F238E27FC236}">
                <a16:creationId xmlns:a16="http://schemas.microsoft.com/office/drawing/2014/main" id="{6F51DBAB-156E-8491-21EB-CE7DC783D34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8005" t="32185" r="26973" b="32185"/>
          <a:stretch/>
        </p:blipFill>
        <p:spPr bwMode="auto">
          <a:xfrm>
            <a:off x="6488095" y="1342140"/>
            <a:ext cx="224711" cy="14576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7D38D73C-9250-4129-D8E6-2C7A2C75C992}"/>
              </a:ext>
            </a:extLst>
          </p:cNvPr>
          <p:cNvSpPr/>
          <p:nvPr/>
        </p:nvSpPr>
        <p:spPr>
          <a:xfrm>
            <a:off x="9447478" y="1412735"/>
            <a:ext cx="2161769" cy="1560944"/>
          </a:xfrm>
          <a:prstGeom prst="rect">
            <a:avLst/>
          </a:prstGeom>
          <a:ln>
            <a:solidFill>
              <a:srgbClr val="0070C0"/>
            </a:solidFill>
            <a:prstDash val="sysDash"/>
          </a:ln>
        </p:spPr>
        <p:txBody>
          <a:bodyPr wrap="none" rtlCol="0" anchor="ctr">
            <a:noAutofit/>
          </a:bodyPr>
          <a:lstStyle/>
          <a:p>
            <a:pPr algn="l"/>
            <a:endParaRPr lang="en-US" sz="1400" dirty="0">
              <a:latin typeface="Metropolis Light" pitchFamily="2" charset="77"/>
            </a:endParaRPr>
          </a:p>
        </p:txBody>
      </p:sp>
      <p:pic>
        <p:nvPicPr>
          <p:cNvPr id="10" name="Picture 4">
            <a:extLst>
              <a:ext uri="{FF2B5EF4-FFF2-40B4-BE49-F238E27FC236}">
                <a16:creationId xmlns:a16="http://schemas.microsoft.com/office/drawing/2014/main" id="{294BF544-7DBB-3106-ABD3-EC1A494A3D8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8005" t="32185" r="26973" b="32185"/>
          <a:stretch/>
        </p:blipFill>
        <p:spPr bwMode="auto">
          <a:xfrm>
            <a:off x="9523031" y="1339855"/>
            <a:ext cx="224711" cy="145760"/>
          </a:xfrm>
          <a:prstGeom prst="rect">
            <a:avLst/>
          </a:prstGeom>
          <a:noFill/>
          <a:extLst>
            <a:ext uri="{909E8E84-426E-40DD-AFC4-6F175D3DCCD1}">
              <a14:hiddenFill xmlns:a14="http://schemas.microsoft.com/office/drawing/2010/main">
                <a:solidFill>
                  <a:srgbClr val="FFFFFF"/>
                </a:solidFill>
              </a14:hiddenFill>
            </a:ext>
          </a:extLst>
        </p:spPr>
      </p:pic>
      <p:pic>
        <p:nvPicPr>
          <p:cNvPr id="11" name="Graphic 10">
            <a:extLst>
              <a:ext uri="{FF2B5EF4-FFF2-40B4-BE49-F238E27FC236}">
                <a16:creationId xmlns:a16="http://schemas.microsoft.com/office/drawing/2014/main" id="{56D5D355-149F-97CA-7DC3-564CC7AED0D9}"/>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8548379" y="4058769"/>
            <a:ext cx="461665" cy="461665"/>
          </a:xfrm>
          <a:prstGeom prst="rect">
            <a:avLst/>
          </a:prstGeom>
        </p:spPr>
      </p:pic>
      <p:pic>
        <p:nvPicPr>
          <p:cNvPr id="12" name="Graphic 11">
            <a:extLst>
              <a:ext uri="{FF2B5EF4-FFF2-40B4-BE49-F238E27FC236}">
                <a16:creationId xmlns:a16="http://schemas.microsoft.com/office/drawing/2014/main" id="{83CE5498-1951-7815-9A4C-D480845A928A}"/>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9404554" y="4058768"/>
            <a:ext cx="461665" cy="461665"/>
          </a:xfrm>
          <a:prstGeom prst="rect">
            <a:avLst/>
          </a:prstGeom>
        </p:spPr>
      </p:pic>
      <p:pic>
        <p:nvPicPr>
          <p:cNvPr id="13" name="Graphic 12">
            <a:extLst>
              <a:ext uri="{FF2B5EF4-FFF2-40B4-BE49-F238E27FC236}">
                <a16:creationId xmlns:a16="http://schemas.microsoft.com/office/drawing/2014/main" id="{E433CA6C-B9DA-A0BF-2841-74D5F46FFCFA}"/>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6933394" y="2425097"/>
            <a:ext cx="461665" cy="461665"/>
          </a:xfrm>
          <a:prstGeom prst="rect">
            <a:avLst/>
          </a:prstGeom>
        </p:spPr>
      </p:pic>
      <p:pic>
        <p:nvPicPr>
          <p:cNvPr id="14" name="Graphic 13">
            <a:extLst>
              <a:ext uri="{FF2B5EF4-FFF2-40B4-BE49-F238E27FC236}">
                <a16:creationId xmlns:a16="http://schemas.microsoft.com/office/drawing/2014/main" id="{7000EC65-5023-BA67-124E-79DF47E6FBB0}"/>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7655835" y="2425097"/>
            <a:ext cx="461665" cy="461665"/>
          </a:xfrm>
          <a:prstGeom prst="rect">
            <a:avLst/>
          </a:prstGeom>
        </p:spPr>
      </p:pic>
      <p:pic>
        <p:nvPicPr>
          <p:cNvPr id="15" name="Graphic 14">
            <a:extLst>
              <a:ext uri="{FF2B5EF4-FFF2-40B4-BE49-F238E27FC236}">
                <a16:creationId xmlns:a16="http://schemas.microsoft.com/office/drawing/2014/main" id="{D67A1406-0A55-BF5B-4E75-491A5BCEFDC1}"/>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9866218" y="2438580"/>
            <a:ext cx="461665" cy="461665"/>
          </a:xfrm>
          <a:prstGeom prst="rect">
            <a:avLst/>
          </a:prstGeom>
        </p:spPr>
      </p:pic>
      <p:pic>
        <p:nvPicPr>
          <p:cNvPr id="16" name="Graphic 15">
            <a:extLst>
              <a:ext uri="{FF2B5EF4-FFF2-40B4-BE49-F238E27FC236}">
                <a16:creationId xmlns:a16="http://schemas.microsoft.com/office/drawing/2014/main" id="{78FA127B-6D3D-F2FE-2397-DEC5E8206592}"/>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10528362" y="2438580"/>
            <a:ext cx="461665" cy="461665"/>
          </a:xfrm>
          <a:prstGeom prst="rect">
            <a:avLst/>
          </a:prstGeom>
        </p:spPr>
      </p:pic>
      <p:pic>
        <p:nvPicPr>
          <p:cNvPr id="17" name="Graphic 16">
            <a:extLst>
              <a:ext uri="{FF2B5EF4-FFF2-40B4-BE49-F238E27FC236}">
                <a16:creationId xmlns:a16="http://schemas.microsoft.com/office/drawing/2014/main" id="{0559BC91-8A80-0D31-5FE5-36B3122F10B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046884" y="5508320"/>
            <a:ext cx="600272" cy="540245"/>
          </a:xfrm>
          <a:prstGeom prst="rect">
            <a:avLst/>
          </a:prstGeom>
        </p:spPr>
      </p:pic>
      <p:pic>
        <p:nvPicPr>
          <p:cNvPr id="18" name="Graphic 17">
            <a:extLst>
              <a:ext uri="{FF2B5EF4-FFF2-40B4-BE49-F238E27FC236}">
                <a16:creationId xmlns:a16="http://schemas.microsoft.com/office/drawing/2014/main" id="{D6E7462A-4A0D-A871-DCCE-E91F2ADD2AC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652408" y="5513336"/>
            <a:ext cx="600272" cy="540245"/>
          </a:xfrm>
          <a:prstGeom prst="rect">
            <a:avLst/>
          </a:prstGeom>
        </p:spPr>
      </p:pic>
      <p:pic>
        <p:nvPicPr>
          <p:cNvPr id="19" name="Graphic 18">
            <a:extLst>
              <a:ext uri="{FF2B5EF4-FFF2-40B4-BE49-F238E27FC236}">
                <a16:creationId xmlns:a16="http://schemas.microsoft.com/office/drawing/2014/main" id="{808D8220-D712-DF00-DDF6-4BC142C312F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985814" y="4829060"/>
            <a:ext cx="461665" cy="461665"/>
          </a:xfrm>
          <a:prstGeom prst="rect">
            <a:avLst/>
          </a:prstGeom>
        </p:spPr>
      </p:pic>
      <p:cxnSp>
        <p:nvCxnSpPr>
          <p:cNvPr id="20" name="Straight Connector 19">
            <a:extLst>
              <a:ext uri="{FF2B5EF4-FFF2-40B4-BE49-F238E27FC236}">
                <a16:creationId xmlns:a16="http://schemas.microsoft.com/office/drawing/2014/main" id="{B52E180D-7E01-3E9A-E3AB-EF0EE07968C5}"/>
              </a:ext>
            </a:extLst>
          </p:cNvPr>
          <p:cNvCxnSpPr>
            <a:stCxn id="19" idx="2"/>
            <a:endCxn id="17" idx="3"/>
          </p:cNvCxnSpPr>
          <p:nvPr/>
        </p:nvCxnSpPr>
        <p:spPr>
          <a:xfrm flipH="1">
            <a:off x="8647158" y="5290725"/>
            <a:ext cx="569489" cy="487719"/>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79DA0E2A-FF16-9A06-9AC1-8A1B3728AE2E}"/>
              </a:ext>
            </a:extLst>
          </p:cNvPr>
          <p:cNvCxnSpPr>
            <a:stCxn id="19" idx="2"/>
            <a:endCxn id="18" idx="1"/>
          </p:cNvCxnSpPr>
          <p:nvPr/>
        </p:nvCxnSpPr>
        <p:spPr>
          <a:xfrm>
            <a:off x="9216645" y="5290723"/>
            <a:ext cx="435763" cy="492736"/>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DD11B27-B6D9-81FA-99AF-3BF5A8D9D362}"/>
              </a:ext>
            </a:extLst>
          </p:cNvPr>
          <p:cNvCxnSpPr>
            <a:stCxn id="11" idx="2"/>
            <a:endCxn id="19" idx="0"/>
          </p:cNvCxnSpPr>
          <p:nvPr/>
        </p:nvCxnSpPr>
        <p:spPr>
          <a:xfrm>
            <a:off x="8779210" y="4520432"/>
            <a:ext cx="437435" cy="308627"/>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5E92B5E-62D2-AA9A-0C34-67E702BFF515}"/>
              </a:ext>
            </a:extLst>
          </p:cNvPr>
          <p:cNvCxnSpPr>
            <a:stCxn id="12" idx="2"/>
            <a:endCxn id="19" idx="0"/>
          </p:cNvCxnSpPr>
          <p:nvPr/>
        </p:nvCxnSpPr>
        <p:spPr>
          <a:xfrm flipH="1">
            <a:off x="9216646" y="4520432"/>
            <a:ext cx="418740" cy="308627"/>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pic>
        <p:nvPicPr>
          <p:cNvPr id="24" name="Graphic 23">
            <a:extLst>
              <a:ext uri="{FF2B5EF4-FFF2-40B4-BE49-F238E27FC236}">
                <a16:creationId xmlns:a16="http://schemas.microsoft.com/office/drawing/2014/main" id="{8C1F042C-E18D-F6FB-70A3-A06A3A4002AA}"/>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815067" y="1646483"/>
            <a:ext cx="349159" cy="349159"/>
          </a:xfrm>
          <a:prstGeom prst="rect">
            <a:avLst/>
          </a:prstGeom>
        </p:spPr>
      </p:pic>
      <p:pic>
        <p:nvPicPr>
          <p:cNvPr id="25" name="Graphic 24">
            <a:extLst>
              <a:ext uri="{FF2B5EF4-FFF2-40B4-BE49-F238E27FC236}">
                <a16:creationId xmlns:a16="http://schemas.microsoft.com/office/drawing/2014/main" id="{47E86768-37DD-467C-E7C7-7375D0B5CFA6}"/>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7857467" y="1649963"/>
            <a:ext cx="349159" cy="349159"/>
          </a:xfrm>
          <a:prstGeom prst="rect">
            <a:avLst/>
          </a:prstGeom>
        </p:spPr>
      </p:pic>
      <p:pic>
        <p:nvPicPr>
          <p:cNvPr id="26" name="Graphic 25">
            <a:extLst>
              <a:ext uri="{FF2B5EF4-FFF2-40B4-BE49-F238E27FC236}">
                <a16:creationId xmlns:a16="http://schemas.microsoft.com/office/drawing/2014/main" id="{862F616C-811F-74C7-B01D-EB6840A3A33A}"/>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691639" y="1653225"/>
            <a:ext cx="349159" cy="349159"/>
          </a:xfrm>
          <a:prstGeom prst="rect">
            <a:avLst/>
          </a:prstGeom>
        </p:spPr>
      </p:pic>
      <p:pic>
        <p:nvPicPr>
          <p:cNvPr id="27" name="Graphic 26">
            <a:extLst>
              <a:ext uri="{FF2B5EF4-FFF2-40B4-BE49-F238E27FC236}">
                <a16:creationId xmlns:a16="http://schemas.microsoft.com/office/drawing/2014/main" id="{0134CDFD-A6BB-654A-E2F8-17F0384E6E94}"/>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0815447" y="1667670"/>
            <a:ext cx="349159" cy="349159"/>
          </a:xfrm>
          <a:prstGeom prst="rect">
            <a:avLst/>
          </a:prstGeom>
        </p:spPr>
      </p:pic>
      <p:sp>
        <p:nvSpPr>
          <p:cNvPr id="28" name="Oval 27">
            <a:extLst>
              <a:ext uri="{FF2B5EF4-FFF2-40B4-BE49-F238E27FC236}">
                <a16:creationId xmlns:a16="http://schemas.microsoft.com/office/drawing/2014/main" id="{E78481EF-B449-2296-8617-F4F75FA4B180}"/>
              </a:ext>
            </a:extLst>
          </p:cNvPr>
          <p:cNvSpPr/>
          <p:nvPr/>
        </p:nvSpPr>
        <p:spPr>
          <a:xfrm>
            <a:off x="6525370" y="1792310"/>
            <a:ext cx="287383" cy="28738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8</a:t>
            </a:r>
          </a:p>
        </p:txBody>
      </p:sp>
      <p:sp>
        <p:nvSpPr>
          <p:cNvPr id="29" name="Oval 28">
            <a:extLst>
              <a:ext uri="{FF2B5EF4-FFF2-40B4-BE49-F238E27FC236}">
                <a16:creationId xmlns:a16="http://schemas.microsoft.com/office/drawing/2014/main" id="{D7CDA8B0-D111-C866-9502-95671921B049}"/>
              </a:ext>
            </a:extLst>
          </p:cNvPr>
          <p:cNvSpPr/>
          <p:nvPr/>
        </p:nvSpPr>
        <p:spPr>
          <a:xfrm>
            <a:off x="8168659" y="2497829"/>
            <a:ext cx="287383" cy="28738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7</a:t>
            </a:r>
          </a:p>
        </p:txBody>
      </p:sp>
      <p:sp>
        <p:nvSpPr>
          <p:cNvPr id="30" name="Oval 29">
            <a:extLst>
              <a:ext uri="{FF2B5EF4-FFF2-40B4-BE49-F238E27FC236}">
                <a16:creationId xmlns:a16="http://schemas.microsoft.com/office/drawing/2014/main" id="{981FFB4B-7198-E3B1-B4B9-BF7A4358A37B}"/>
              </a:ext>
            </a:extLst>
          </p:cNvPr>
          <p:cNvSpPr/>
          <p:nvPr/>
        </p:nvSpPr>
        <p:spPr>
          <a:xfrm>
            <a:off x="9478552" y="4898470"/>
            <a:ext cx="287383" cy="28738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4</a:t>
            </a:r>
          </a:p>
        </p:txBody>
      </p:sp>
      <p:sp>
        <p:nvSpPr>
          <p:cNvPr id="31" name="Oval 30">
            <a:extLst>
              <a:ext uri="{FF2B5EF4-FFF2-40B4-BE49-F238E27FC236}">
                <a16:creationId xmlns:a16="http://schemas.microsoft.com/office/drawing/2014/main" id="{42B784D1-E4A4-09C1-99DF-9EADE6843216}"/>
              </a:ext>
            </a:extLst>
          </p:cNvPr>
          <p:cNvSpPr/>
          <p:nvPr/>
        </p:nvSpPr>
        <p:spPr>
          <a:xfrm>
            <a:off x="7728383" y="5618998"/>
            <a:ext cx="287383" cy="28738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5</a:t>
            </a:r>
          </a:p>
        </p:txBody>
      </p:sp>
      <p:sp>
        <p:nvSpPr>
          <p:cNvPr id="32" name="Oval 31">
            <a:extLst>
              <a:ext uri="{FF2B5EF4-FFF2-40B4-BE49-F238E27FC236}">
                <a16:creationId xmlns:a16="http://schemas.microsoft.com/office/drawing/2014/main" id="{ABDB9FD8-C3B9-BFA1-20A9-14D283962FE9}"/>
              </a:ext>
            </a:extLst>
          </p:cNvPr>
          <p:cNvSpPr/>
          <p:nvPr/>
        </p:nvSpPr>
        <p:spPr>
          <a:xfrm>
            <a:off x="9910742" y="4136723"/>
            <a:ext cx="287383" cy="28738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3</a:t>
            </a:r>
          </a:p>
        </p:txBody>
      </p:sp>
      <p:sp>
        <p:nvSpPr>
          <p:cNvPr id="33" name="Oval 32">
            <a:extLst>
              <a:ext uri="{FF2B5EF4-FFF2-40B4-BE49-F238E27FC236}">
                <a16:creationId xmlns:a16="http://schemas.microsoft.com/office/drawing/2014/main" id="{0AEDCF3D-9380-B942-F55A-1B6D5E46794A}"/>
              </a:ext>
            </a:extLst>
          </p:cNvPr>
          <p:cNvSpPr/>
          <p:nvPr/>
        </p:nvSpPr>
        <p:spPr>
          <a:xfrm>
            <a:off x="11012255" y="2523761"/>
            <a:ext cx="287383" cy="28738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2</a:t>
            </a:r>
          </a:p>
        </p:txBody>
      </p:sp>
      <p:sp>
        <p:nvSpPr>
          <p:cNvPr id="34" name="Oval 33">
            <a:extLst>
              <a:ext uri="{FF2B5EF4-FFF2-40B4-BE49-F238E27FC236}">
                <a16:creationId xmlns:a16="http://schemas.microsoft.com/office/drawing/2014/main" id="{0142C679-F656-26DC-325D-927A2625EFE6}"/>
              </a:ext>
            </a:extLst>
          </p:cNvPr>
          <p:cNvSpPr/>
          <p:nvPr/>
        </p:nvSpPr>
        <p:spPr>
          <a:xfrm>
            <a:off x="9334862" y="1683501"/>
            <a:ext cx="287383" cy="28738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a:t>
            </a:r>
          </a:p>
        </p:txBody>
      </p:sp>
      <p:sp>
        <p:nvSpPr>
          <p:cNvPr id="35" name="TextBox 34">
            <a:extLst>
              <a:ext uri="{FF2B5EF4-FFF2-40B4-BE49-F238E27FC236}">
                <a16:creationId xmlns:a16="http://schemas.microsoft.com/office/drawing/2014/main" id="{0A742617-37F0-F21E-E833-7BDDB8D56B39}"/>
              </a:ext>
            </a:extLst>
          </p:cNvPr>
          <p:cNvSpPr txBox="1"/>
          <p:nvPr/>
        </p:nvSpPr>
        <p:spPr>
          <a:xfrm>
            <a:off x="7124154" y="1675622"/>
            <a:ext cx="441146" cy="261610"/>
          </a:xfrm>
          <a:prstGeom prst="rect">
            <a:avLst/>
          </a:prstGeom>
          <a:noFill/>
        </p:spPr>
        <p:txBody>
          <a:bodyPr wrap="none" rtlCol="0">
            <a:spAutoFit/>
          </a:bodyPr>
          <a:lstStyle/>
          <a:p>
            <a:r>
              <a:rPr lang="en-US" sz="1100" dirty="0"/>
              <a:t>1.10</a:t>
            </a:r>
          </a:p>
        </p:txBody>
      </p:sp>
      <p:sp>
        <p:nvSpPr>
          <p:cNvPr id="36" name="TextBox 35">
            <a:extLst>
              <a:ext uri="{FF2B5EF4-FFF2-40B4-BE49-F238E27FC236}">
                <a16:creationId xmlns:a16="http://schemas.microsoft.com/office/drawing/2014/main" id="{AB2A710C-5202-FDAF-B8F2-AE6ADE92C341}"/>
              </a:ext>
            </a:extLst>
          </p:cNvPr>
          <p:cNvSpPr txBox="1"/>
          <p:nvPr/>
        </p:nvSpPr>
        <p:spPr>
          <a:xfrm>
            <a:off x="10019709" y="1715778"/>
            <a:ext cx="441146" cy="261610"/>
          </a:xfrm>
          <a:prstGeom prst="rect">
            <a:avLst/>
          </a:prstGeom>
          <a:noFill/>
        </p:spPr>
        <p:txBody>
          <a:bodyPr wrap="none" rtlCol="0">
            <a:spAutoFit/>
          </a:bodyPr>
          <a:lstStyle/>
          <a:p>
            <a:r>
              <a:rPr lang="en-US" sz="1100" dirty="0"/>
              <a:t>2.20</a:t>
            </a:r>
          </a:p>
        </p:txBody>
      </p:sp>
      <p:sp>
        <p:nvSpPr>
          <p:cNvPr id="37" name="TextBox 36">
            <a:extLst>
              <a:ext uri="{FF2B5EF4-FFF2-40B4-BE49-F238E27FC236}">
                <a16:creationId xmlns:a16="http://schemas.microsoft.com/office/drawing/2014/main" id="{F9E60F82-ACC8-6F9C-9A97-C29DB32495A2}"/>
              </a:ext>
            </a:extLst>
          </p:cNvPr>
          <p:cNvSpPr txBox="1"/>
          <p:nvPr/>
        </p:nvSpPr>
        <p:spPr>
          <a:xfrm>
            <a:off x="7266069" y="1147987"/>
            <a:ext cx="654346" cy="261610"/>
          </a:xfrm>
          <a:prstGeom prst="rect">
            <a:avLst/>
          </a:prstGeom>
          <a:noFill/>
        </p:spPr>
        <p:txBody>
          <a:bodyPr wrap="none" rtlCol="0">
            <a:spAutoFit/>
          </a:bodyPr>
          <a:lstStyle/>
          <a:p>
            <a:pPr algn="ctr"/>
            <a:r>
              <a:rPr lang="en-US" sz="1100" dirty="0"/>
              <a:t>VNET A</a:t>
            </a:r>
          </a:p>
        </p:txBody>
      </p:sp>
      <p:sp>
        <p:nvSpPr>
          <p:cNvPr id="38" name="Oval 37">
            <a:extLst>
              <a:ext uri="{FF2B5EF4-FFF2-40B4-BE49-F238E27FC236}">
                <a16:creationId xmlns:a16="http://schemas.microsoft.com/office/drawing/2014/main" id="{DC8F4A09-E7C4-D55D-0DC3-E7E327DAEB23}"/>
              </a:ext>
            </a:extLst>
          </p:cNvPr>
          <p:cNvSpPr/>
          <p:nvPr/>
        </p:nvSpPr>
        <p:spPr>
          <a:xfrm>
            <a:off x="8222379" y="4211309"/>
            <a:ext cx="287383" cy="28738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6</a:t>
            </a:r>
          </a:p>
        </p:txBody>
      </p:sp>
      <p:pic>
        <p:nvPicPr>
          <p:cNvPr id="39" name="Graphic 38">
            <a:extLst>
              <a:ext uri="{FF2B5EF4-FFF2-40B4-BE49-F238E27FC236}">
                <a16:creationId xmlns:a16="http://schemas.microsoft.com/office/drawing/2014/main" id="{0418CC19-9279-D0A5-4DCA-64976A4C22C6}"/>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7164226" y="2108722"/>
            <a:ext cx="203295" cy="203295"/>
          </a:xfrm>
          <a:prstGeom prst="rect">
            <a:avLst/>
          </a:prstGeom>
        </p:spPr>
      </p:pic>
      <p:pic>
        <p:nvPicPr>
          <p:cNvPr id="40" name="Graphic 39">
            <a:extLst>
              <a:ext uri="{FF2B5EF4-FFF2-40B4-BE49-F238E27FC236}">
                <a16:creationId xmlns:a16="http://schemas.microsoft.com/office/drawing/2014/main" id="{9FEC1072-455A-2823-E669-2D15F9D6501F}"/>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9753649" y="2083719"/>
            <a:ext cx="203295" cy="203295"/>
          </a:xfrm>
          <a:prstGeom prst="rect">
            <a:avLst/>
          </a:prstGeom>
        </p:spPr>
      </p:pic>
      <p:pic>
        <p:nvPicPr>
          <p:cNvPr id="41" name="Graphic 40">
            <a:extLst>
              <a:ext uri="{FF2B5EF4-FFF2-40B4-BE49-F238E27FC236}">
                <a16:creationId xmlns:a16="http://schemas.microsoft.com/office/drawing/2014/main" id="{888C7C42-00EE-AD6E-F4D2-901F62E49568}"/>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7843591" y="5350887"/>
            <a:ext cx="203295" cy="203295"/>
          </a:xfrm>
          <a:prstGeom prst="rect">
            <a:avLst/>
          </a:prstGeom>
        </p:spPr>
      </p:pic>
      <p:pic>
        <p:nvPicPr>
          <p:cNvPr id="42" name="Graphic 41">
            <a:extLst>
              <a:ext uri="{FF2B5EF4-FFF2-40B4-BE49-F238E27FC236}">
                <a16:creationId xmlns:a16="http://schemas.microsoft.com/office/drawing/2014/main" id="{E84F63C2-2B91-32D6-7748-E88C9177E8C8}"/>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0168575" y="5353878"/>
            <a:ext cx="203295" cy="203295"/>
          </a:xfrm>
          <a:prstGeom prst="rect">
            <a:avLst/>
          </a:prstGeom>
        </p:spPr>
      </p:pic>
      <p:sp>
        <p:nvSpPr>
          <p:cNvPr id="43" name="TextBox 42">
            <a:extLst>
              <a:ext uri="{FF2B5EF4-FFF2-40B4-BE49-F238E27FC236}">
                <a16:creationId xmlns:a16="http://schemas.microsoft.com/office/drawing/2014/main" id="{EC84E384-A189-4482-D82E-026AE7DD9ED1}"/>
              </a:ext>
            </a:extLst>
          </p:cNvPr>
          <p:cNvSpPr txBox="1"/>
          <p:nvPr/>
        </p:nvSpPr>
        <p:spPr>
          <a:xfrm>
            <a:off x="10255978" y="1135689"/>
            <a:ext cx="643125" cy="261610"/>
          </a:xfrm>
          <a:prstGeom prst="rect">
            <a:avLst/>
          </a:prstGeom>
          <a:noFill/>
        </p:spPr>
        <p:txBody>
          <a:bodyPr wrap="none" rtlCol="0">
            <a:spAutoFit/>
          </a:bodyPr>
          <a:lstStyle/>
          <a:p>
            <a:pPr algn="ctr"/>
            <a:r>
              <a:rPr lang="en-US" sz="1100" dirty="0"/>
              <a:t>VNET B</a:t>
            </a:r>
          </a:p>
        </p:txBody>
      </p:sp>
      <p:cxnSp>
        <p:nvCxnSpPr>
          <p:cNvPr id="44" name="Straight Connector 43">
            <a:extLst>
              <a:ext uri="{FF2B5EF4-FFF2-40B4-BE49-F238E27FC236}">
                <a16:creationId xmlns:a16="http://schemas.microsoft.com/office/drawing/2014/main" id="{35AF2825-2FD0-19A0-1297-DFCBD29AE4CB}"/>
              </a:ext>
            </a:extLst>
          </p:cNvPr>
          <p:cNvCxnSpPr>
            <a:cxnSpLocks/>
            <a:stCxn id="16" idx="2"/>
            <a:endCxn id="11" idx="0"/>
          </p:cNvCxnSpPr>
          <p:nvPr/>
        </p:nvCxnSpPr>
        <p:spPr>
          <a:xfrm flipH="1">
            <a:off x="8779212" y="2900245"/>
            <a:ext cx="1979983" cy="1158524"/>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DB86BC1A-FCD0-AF11-3F30-DEDC41351650}"/>
              </a:ext>
            </a:extLst>
          </p:cNvPr>
          <p:cNvCxnSpPr>
            <a:cxnSpLocks/>
            <a:stCxn id="16" idx="2"/>
            <a:endCxn id="12" idx="0"/>
          </p:cNvCxnSpPr>
          <p:nvPr/>
        </p:nvCxnSpPr>
        <p:spPr>
          <a:xfrm flipH="1">
            <a:off x="9635387" y="2900245"/>
            <a:ext cx="1123808" cy="1158523"/>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0571B45F-92BF-41B1-ABAD-DD053CE54434}"/>
              </a:ext>
            </a:extLst>
          </p:cNvPr>
          <p:cNvCxnSpPr>
            <a:cxnSpLocks/>
            <a:stCxn id="15" idx="2"/>
            <a:endCxn id="11" idx="0"/>
          </p:cNvCxnSpPr>
          <p:nvPr/>
        </p:nvCxnSpPr>
        <p:spPr>
          <a:xfrm flipH="1">
            <a:off x="8779212" y="2900245"/>
            <a:ext cx="1317839" cy="1158524"/>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C9287642-18C7-9B52-B3E5-942CA4C59993}"/>
              </a:ext>
            </a:extLst>
          </p:cNvPr>
          <p:cNvCxnSpPr>
            <a:cxnSpLocks/>
            <a:stCxn id="15" idx="2"/>
            <a:endCxn id="12" idx="0"/>
          </p:cNvCxnSpPr>
          <p:nvPr/>
        </p:nvCxnSpPr>
        <p:spPr>
          <a:xfrm flipH="1">
            <a:off x="9635387" y="2900245"/>
            <a:ext cx="461664" cy="1158523"/>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7DDEA2B6-55C1-D465-4CFA-37AFA9FA9C4A}"/>
              </a:ext>
            </a:extLst>
          </p:cNvPr>
          <p:cNvCxnSpPr>
            <a:cxnSpLocks/>
            <a:stCxn id="14" idx="2"/>
            <a:endCxn id="12" idx="0"/>
          </p:cNvCxnSpPr>
          <p:nvPr/>
        </p:nvCxnSpPr>
        <p:spPr>
          <a:xfrm>
            <a:off x="7886668" y="2886762"/>
            <a:ext cx="1748719" cy="1172006"/>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3E7B9016-5EE0-8377-87E5-61C54AC83FE8}"/>
              </a:ext>
            </a:extLst>
          </p:cNvPr>
          <p:cNvCxnSpPr>
            <a:cxnSpLocks/>
            <a:stCxn id="13" idx="2"/>
            <a:endCxn id="12" idx="0"/>
          </p:cNvCxnSpPr>
          <p:nvPr/>
        </p:nvCxnSpPr>
        <p:spPr>
          <a:xfrm>
            <a:off x="7164227" y="2886762"/>
            <a:ext cx="2471160" cy="1172006"/>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15B15F7F-DA79-4FDE-1C5A-0238703AE724}"/>
              </a:ext>
            </a:extLst>
          </p:cNvPr>
          <p:cNvCxnSpPr>
            <a:cxnSpLocks/>
            <a:stCxn id="13" idx="2"/>
            <a:endCxn id="11" idx="0"/>
          </p:cNvCxnSpPr>
          <p:nvPr/>
        </p:nvCxnSpPr>
        <p:spPr>
          <a:xfrm>
            <a:off x="7164227" y="2886762"/>
            <a:ext cx="1614985" cy="1172007"/>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87E519CB-D7FF-2AAC-B9E7-674B7F10BC14}"/>
              </a:ext>
            </a:extLst>
          </p:cNvPr>
          <p:cNvCxnSpPr>
            <a:cxnSpLocks/>
            <a:stCxn id="14" idx="2"/>
            <a:endCxn id="11" idx="0"/>
          </p:cNvCxnSpPr>
          <p:nvPr/>
        </p:nvCxnSpPr>
        <p:spPr>
          <a:xfrm>
            <a:off x="7886668" y="2886762"/>
            <a:ext cx="892544" cy="1172007"/>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9B21DC1E-F2A9-A4DB-C88E-4297FA172B99}"/>
              </a:ext>
            </a:extLst>
          </p:cNvPr>
          <p:cNvSpPr txBox="1"/>
          <p:nvPr/>
        </p:nvSpPr>
        <p:spPr>
          <a:xfrm>
            <a:off x="734505" y="784984"/>
            <a:ext cx="7721537" cy="307777"/>
          </a:xfrm>
          <a:prstGeom prst="rect">
            <a:avLst/>
          </a:prstGeom>
          <a:noFill/>
        </p:spPr>
        <p:txBody>
          <a:bodyPr wrap="square" rtlCol="0">
            <a:spAutoFit/>
          </a:bodyPr>
          <a:lstStyle/>
          <a:p>
            <a:r>
              <a:rPr lang="en-US" sz="1400" b="1" dirty="0">
                <a:solidFill>
                  <a:schemeClr val="accent1"/>
                </a:solidFill>
              </a:rPr>
              <a:t>Return Flow: 1.10 communicating with 2.20 with VNET A inspected via FireNet</a:t>
            </a:r>
          </a:p>
        </p:txBody>
      </p:sp>
      <p:cxnSp>
        <p:nvCxnSpPr>
          <p:cNvPr id="53" name="Straight Connector 52">
            <a:extLst>
              <a:ext uri="{FF2B5EF4-FFF2-40B4-BE49-F238E27FC236}">
                <a16:creationId xmlns:a16="http://schemas.microsoft.com/office/drawing/2014/main" id="{5283F8FD-C4B9-2858-E948-4ACCDE1F8B9A}"/>
              </a:ext>
            </a:extLst>
          </p:cNvPr>
          <p:cNvCxnSpPr>
            <a:cxnSpLocks/>
          </p:cNvCxnSpPr>
          <p:nvPr/>
        </p:nvCxnSpPr>
        <p:spPr>
          <a:xfrm flipH="1">
            <a:off x="9004745" y="4288507"/>
            <a:ext cx="394508" cy="2"/>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54" name="Freeform: Shape 53">
            <a:extLst>
              <a:ext uri="{FF2B5EF4-FFF2-40B4-BE49-F238E27FC236}">
                <a16:creationId xmlns:a16="http://schemas.microsoft.com/office/drawing/2014/main" id="{AE95731F-0EB0-BE7E-DDE8-901EF3A94BDC}"/>
              </a:ext>
            </a:extLst>
          </p:cNvPr>
          <p:cNvSpPr/>
          <p:nvPr/>
        </p:nvSpPr>
        <p:spPr>
          <a:xfrm>
            <a:off x="7021758" y="1953095"/>
            <a:ext cx="3125267" cy="3932942"/>
          </a:xfrm>
          <a:custGeom>
            <a:avLst/>
            <a:gdLst>
              <a:gd name="connsiteX0" fmla="*/ 2830285 w 3833290"/>
              <a:gd name="connsiteY0" fmla="*/ 0 h 3934705"/>
              <a:gd name="connsiteX1" fmla="*/ 3283131 w 3833290"/>
              <a:gd name="connsiteY1" fmla="*/ 182880 h 3934705"/>
              <a:gd name="connsiteX2" fmla="*/ 3692434 w 3833290"/>
              <a:gd name="connsiteY2" fmla="*/ 418012 h 3934705"/>
              <a:gd name="connsiteX3" fmla="*/ 3823062 w 3833290"/>
              <a:gd name="connsiteY3" fmla="*/ 783772 h 3934705"/>
              <a:gd name="connsiteX4" fmla="*/ 3457302 w 3833290"/>
              <a:gd name="connsiteY4" fmla="*/ 1210492 h 3934705"/>
              <a:gd name="connsiteX5" fmla="*/ 3039291 w 3833290"/>
              <a:gd name="connsiteY5" fmla="*/ 1663338 h 3934705"/>
              <a:gd name="connsiteX6" fmla="*/ 2690948 w 3833290"/>
              <a:gd name="connsiteY6" fmla="*/ 2046515 h 3934705"/>
              <a:gd name="connsiteX7" fmla="*/ 2577737 w 3833290"/>
              <a:gd name="connsiteY7" fmla="*/ 2360023 h 3934705"/>
              <a:gd name="connsiteX8" fmla="*/ 2560320 w 3833290"/>
              <a:gd name="connsiteY8" fmla="*/ 2638698 h 3934705"/>
              <a:gd name="connsiteX9" fmla="*/ 2307771 w 3833290"/>
              <a:gd name="connsiteY9" fmla="*/ 2908663 h 3934705"/>
              <a:gd name="connsiteX10" fmla="*/ 2203268 w 3833290"/>
              <a:gd name="connsiteY10" fmla="*/ 3048000 h 3934705"/>
              <a:gd name="connsiteX11" fmla="*/ 2081348 w 3833290"/>
              <a:gd name="connsiteY11" fmla="*/ 3431178 h 3934705"/>
              <a:gd name="connsiteX12" fmla="*/ 1759131 w 3833290"/>
              <a:gd name="connsiteY12" fmla="*/ 3788229 h 3934705"/>
              <a:gd name="connsiteX13" fmla="*/ 1349828 w 3833290"/>
              <a:gd name="connsiteY13" fmla="*/ 3927566 h 3934705"/>
              <a:gd name="connsiteX14" fmla="*/ 1193074 w 3833290"/>
              <a:gd name="connsiteY14" fmla="*/ 3587932 h 3934705"/>
              <a:gd name="connsiteX15" fmla="*/ 1524000 w 3833290"/>
              <a:gd name="connsiteY15" fmla="*/ 2882538 h 3934705"/>
              <a:gd name="connsiteX16" fmla="*/ 1793965 w 3833290"/>
              <a:gd name="connsiteY16" fmla="*/ 2412275 h 3934705"/>
              <a:gd name="connsiteX17" fmla="*/ 1628502 w 3833290"/>
              <a:gd name="connsiteY17" fmla="*/ 1715589 h 3934705"/>
              <a:gd name="connsiteX18" fmla="*/ 966651 w 3833290"/>
              <a:gd name="connsiteY18" fmla="*/ 801189 h 3934705"/>
              <a:gd name="connsiteX19" fmla="*/ 0 w 3833290"/>
              <a:gd name="connsiteY19" fmla="*/ 8709 h 3934705"/>
              <a:gd name="connsiteX20" fmla="*/ 0 w 3833290"/>
              <a:gd name="connsiteY20" fmla="*/ 8709 h 3934705"/>
              <a:gd name="connsiteX0" fmla="*/ 2830285 w 3860743"/>
              <a:gd name="connsiteY0" fmla="*/ 0 h 3934705"/>
              <a:gd name="connsiteX1" fmla="*/ 3283131 w 3860743"/>
              <a:gd name="connsiteY1" fmla="*/ 182880 h 3934705"/>
              <a:gd name="connsiteX2" fmla="*/ 3692434 w 3860743"/>
              <a:gd name="connsiteY2" fmla="*/ 418012 h 3934705"/>
              <a:gd name="connsiteX3" fmla="*/ 3823062 w 3860743"/>
              <a:gd name="connsiteY3" fmla="*/ 783772 h 3934705"/>
              <a:gd name="connsiteX4" fmla="*/ 3046241 w 3860743"/>
              <a:gd name="connsiteY4" fmla="*/ 1093046 h 3934705"/>
              <a:gd name="connsiteX5" fmla="*/ 3039291 w 3860743"/>
              <a:gd name="connsiteY5" fmla="*/ 1663338 h 3934705"/>
              <a:gd name="connsiteX6" fmla="*/ 2690948 w 3860743"/>
              <a:gd name="connsiteY6" fmla="*/ 2046515 h 3934705"/>
              <a:gd name="connsiteX7" fmla="*/ 2577737 w 3860743"/>
              <a:gd name="connsiteY7" fmla="*/ 2360023 h 3934705"/>
              <a:gd name="connsiteX8" fmla="*/ 2560320 w 3860743"/>
              <a:gd name="connsiteY8" fmla="*/ 2638698 h 3934705"/>
              <a:gd name="connsiteX9" fmla="*/ 2307771 w 3860743"/>
              <a:gd name="connsiteY9" fmla="*/ 2908663 h 3934705"/>
              <a:gd name="connsiteX10" fmla="*/ 2203268 w 3860743"/>
              <a:gd name="connsiteY10" fmla="*/ 3048000 h 3934705"/>
              <a:gd name="connsiteX11" fmla="*/ 2081348 w 3860743"/>
              <a:gd name="connsiteY11" fmla="*/ 3431178 h 3934705"/>
              <a:gd name="connsiteX12" fmla="*/ 1759131 w 3860743"/>
              <a:gd name="connsiteY12" fmla="*/ 3788229 h 3934705"/>
              <a:gd name="connsiteX13" fmla="*/ 1349828 w 3860743"/>
              <a:gd name="connsiteY13" fmla="*/ 3927566 h 3934705"/>
              <a:gd name="connsiteX14" fmla="*/ 1193074 w 3860743"/>
              <a:gd name="connsiteY14" fmla="*/ 3587932 h 3934705"/>
              <a:gd name="connsiteX15" fmla="*/ 1524000 w 3860743"/>
              <a:gd name="connsiteY15" fmla="*/ 2882538 h 3934705"/>
              <a:gd name="connsiteX16" fmla="*/ 1793965 w 3860743"/>
              <a:gd name="connsiteY16" fmla="*/ 2412275 h 3934705"/>
              <a:gd name="connsiteX17" fmla="*/ 1628502 w 3860743"/>
              <a:gd name="connsiteY17" fmla="*/ 1715589 h 3934705"/>
              <a:gd name="connsiteX18" fmla="*/ 966651 w 3860743"/>
              <a:gd name="connsiteY18" fmla="*/ 801189 h 3934705"/>
              <a:gd name="connsiteX19" fmla="*/ 0 w 3860743"/>
              <a:gd name="connsiteY19" fmla="*/ 8709 h 3934705"/>
              <a:gd name="connsiteX20" fmla="*/ 0 w 3860743"/>
              <a:gd name="connsiteY20" fmla="*/ 8709 h 3934705"/>
              <a:gd name="connsiteX0" fmla="*/ 2830285 w 3860743"/>
              <a:gd name="connsiteY0" fmla="*/ 0 h 3934705"/>
              <a:gd name="connsiteX1" fmla="*/ 3283131 w 3860743"/>
              <a:gd name="connsiteY1" fmla="*/ 182880 h 3934705"/>
              <a:gd name="connsiteX2" fmla="*/ 3692434 w 3860743"/>
              <a:gd name="connsiteY2" fmla="*/ 418012 h 3934705"/>
              <a:gd name="connsiteX3" fmla="*/ 3823062 w 3860743"/>
              <a:gd name="connsiteY3" fmla="*/ 783772 h 3934705"/>
              <a:gd name="connsiteX4" fmla="*/ 3046241 w 3860743"/>
              <a:gd name="connsiteY4" fmla="*/ 1093046 h 3934705"/>
              <a:gd name="connsiteX5" fmla="*/ 2690948 w 3860743"/>
              <a:gd name="connsiteY5" fmla="*/ 2046515 h 3934705"/>
              <a:gd name="connsiteX6" fmla="*/ 2577737 w 3860743"/>
              <a:gd name="connsiteY6" fmla="*/ 2360023 h 3934705"/>
              <a:gd name="connsiteX7" fmla="*/ 2560320 w 3860743"/>
              <a:gd name="connsiteY7" fmla="*/ 2638698 h 3934705"/>
              <a:gd name="connsiteX8" fmla="*/ 2307771 w 3860743"/>
              <a:gd name="connsiteY8" fmla="*/ 2908663 h 3934705"/>
              <a:gd name="connsiteX9" fmla="*/ 2203268 w 3860743"/>
              <a:gd name="connsiteY9" fmla="*/ 3048000 h 3934705"/>
              <a:gd name="connsiteX10" fmla="*/ 2081348 w 3860743"/>
              <a:gd name="connsiteY10" fmla="*/ 3431178 h 3934705"/>
              <a:gd name="connsiteX11" fmla="*/ 1759131 w 3860743"/>
              <a:gd name="connsiteY11" fmla="*/ 3788229 h 3934705"/>
              <a:gd name="connsiteX12" fmla="*/ 1349828 w 3860743"/>
              <a:gd name="connsiteY12" fmla="*/ 3927566 h 3934705"/>
              <a:gd name="connsiteX13" fmla="*/ 1193074 w 3860743"/>
              <a:gd name="connsiteY13" fmla="*/ 3587932 h 3934705"/>
              <a:gd name="connsiteX14" fmla="*/ 1524000 w 3860743"/>
              <a:gd name="connsiteY14" fmla="*/ 2882538 h 3934705"/>
              <a:gd name="connsiteX15" fmla="*/ 1793965 w 3860743"/>
              <a:gd name="connsiteY15" fmla="*/ 2412275 h 3934705"/>
              <a:gd name="connsiteX16" fmla="*/ 1628502 w 3860743"/>
              <a:gd name="connsiteY16" fmla="*/ 1715589 h 3934705"/>
              <a:gd name="connsiteX17" fmla="*/ 966651 w 3860743"/>
              <a:gd name="connsiteY17" fmla="*/ 801189 h 3934705"/>
              <a:gd name="connsiteX18" fmla="*/ 0 w 3860743"/>
              <a:gd name="connsiteY18" fmla="*/ 8709 h 3934705"/>
              <a:gd name="connsiteX19" fmla="*/ 0 w 3860743"/>
              <a:gd name="connsiteY19" fmla="*/ 8709 h 3934705"/>
              <a:gd name="connsiteX0" fmla="*/ 2830285 w 3694409"/>
              <a:gd name="connsiteY0" fmla="*/ 0 h 3934705"/>
              <a:gd name="connsiteX1" fmla="*/ 3283131 w 3694409"/>
              <a:gd name="connsiteY1" fmla="*/ 182880 h 3934705"/>
              <a:gd name="connsiteX2" fmla="*/ 3692434 w 3694409"/>
              <a:gd name="connsiteY2" fmla="*/ 418012 h 3934705"/>
              <a:gd name="connsiteX3" fmla="*/ 3109998 w 3694409"/>
              <a:gd name="connsiteY3" fmla="*/ 691493 h 3934705"/>
              <a:gd name="connsiteX4" fmla="*/ 3046241 w 3694409"/>
              <a:gd name="connsiteY4" fmla="*/ 1093046 h 3934705"/>
              <a:gd name="connsiteX5" fmla="*/ 2690948 w 3694409"/>
              <a:gd name="connsiteY5" fmla="*/ 2046515 h 3934705"/>
              <a:gd name="connsiteX6" fmla="*/ 2577737 w 3694409"/>
              <a:gd name="connsiteY6" fmla="*/ 2360023 h 3934705"/>
              <a:gd name="connsiteX7" fmla="*/ 2560320 w 3694409"/>
              <a:gd name="connsiteY7" fmla="*/ 2638698 h 3934705"/>
              <a:gd name="connsiteX8" fmla="*/ 2307771 w 3694409"/>
              <a:gd name="connsiteY8" fmla="*/ 2908663 h 3934705"/>
              <a:gd name="connsiteX9" fmla="*/ 2203268 w 3694409"/>
              <a:gd name="connsiteY9" fmla="*/ 3048000 h 3934705"/>
              <a:gd name="connsiteX10" fmla="*/ 2081348 w 3694409"/>
              <a:gd name="connsiteY10" fmla="*/ 3431178 h 3934705"/>
              <a:gd name="connsiteX11" fmla="*/ 1759131 w 3694409"/>
              <a:gd name="connsiteY11" fmla="*/ 3788229 h 3934705"/>
              <a:gd name="connsiteX12" fmla="*/ 1349828 w 3694409"/>
              <a:gd name="connsiteY12" fmla="*/ 3927566 h 3934705"/>
              <a:gd name="connsiteX13" fmla="*/ 1193074 w 3694409"/>
              <a:gd name="connsiteY13" fmla="*/ 3587932 h 3934705"/>
              <a:gd name="connsiteX14" fmla="*/ 1524000 w 3694409"/>
              <a:gd name="connsiteY14" fmla="*/ 2882538 h 3934705"/>
              <a:gd name="connsiteX15" fmla="*/ 1793965 w 3694409"/>
              <a:gd name="connsiteY15" fmla="*/ 2412275 h 3934705"/>
              <a:gd name="connsiteX16" fmla="*/ 1628502 w 3694409"/>
              <a:gd name="connsiteY16" fmla="*/ 1715589 h 3934705"/>
              <a:gd name="connsiteX17" fmla="*/ 966651 w 3694409"/>
              <a:gd name="connsiteY17" fmla="*/ 801189 h 3934705"/>
              <a:gd name="connsiteX18" fmla="*/ 0 w 3694409"/>
              <a:gd name="connsiteY18" fmla="*/ 8709 h 3934705"/>
              <a:gd name="connsiteX19" fmla="*/ 0 w 3694409"/>
              <a:gd name="connsiteY19" fmla="*/ 8709 h 3934705"/>
              <a:gd name="connsiteX0" fmla="*/ 2830285 w 3290773"/>
              <a:gd name="connsiteY0" fmla="*/ 0 h 3934705"/>
              <a:gd name="connsiteX1" fmla="*/ 3283131 w 3290773"/>
              <a:gd name="connsiteY1" fmla="*/ 182880 h 3934705"/>
              <a:gd name="connsiteX2" fmla="*/ 3109998 w 3290773"/>
              <a:gd name="connsiteY2" fmla="*/ 691493 h 3934705"/>
              <a:gd name="connsiteX3" fmla="*/ 3046241 w 3290773"/>
              <a:gd name="connsiteY3" fmla="*/ 1093046 h 3934705"/>
              <a:gd name="connsiteX4" fmla="*/ 2690948 w 3290773"/>
              <a:gd name="connsiteY4" fmla="*/ 2046515 h 3934705"/>
              <a:gd name="connsiteX5" fmla="*/ 2577737 w 3290773"/>
              <a:gd name="connsiteY5" fmla="*/ 2360023 h 3934705"/>
              <a:gd name="connsiteX6" fmla="*/ 2560320 w 3290773"/>
              <a:gd name="connsiteY6" fmla="*/ 2638698 h 3934705"/>
              <a:gd name="connsiteX7" fmla="*/ 2307771 w 3290773"/>
              <a:gd name="connsiteY7" fmla="*/ 2908663 h 3934705"/>
              <a:gd name="connsiteX8" fmla="*/ 2203268 w 3290773"/>
              <a:gd name="connsiteY8" fmla="*/ 3048000 h 3934705"/>
              <a:gd name="connsiteX9" fmla="*/ 2081348 w 3290773"/>
              <a:gd name="connsiteY9" fmla="*/ 3431178 h 3934705"/>
              <a:gd name="connsiteX10" fmla="*/ 1759131 w 3290773"/>
              <a:gd name="connsiteY10" fmla="*/ 3788229 h 3934705"/>
              <a:gd name="connsiteX11" fmla="*/ 1349828 w 3290773"/>
              <a:gd name="connsiteY11" fmla="*/ 3927566 h 3934705"/>
              <a:gd name="connsiteX12" fmla="*/ 1193074 w 3290773"/>
              <a:gd name="connsiteY12" fmla="*/ 3587932 h 3934705"/>
              <a:gd name="connsiteX13" fmla="*/ 1524000 w 3290773"/>
              <a:gd name="connsiteY13" fmla="*/ 2882538 h 3934705"/>
              <a:gd name="connsiteX14" fmla="*/ 1793965 w 3290773"/>
              <a:gd name="connsiteY14" fmla="*/ 2412275 h 3934705"/>
              <a:gd name="connsiteX15" fmla="*/ 1628502 w 3290773"/>
              <a:gd name="connsiteY15" fmla="*/ 1715589 h 3934705"/>
              <a:gd name="connsiteX16" fmla="*/ 966651 w 3290773"/>
              <a:gd name="connsiteY16" fmla="*/ 801189 h 3934705"/>
              <a:gd name="connsiteX17" fmla="*/ 0 w 3290773"/>
              <a:gd name="connsiteY17" fmla="*/ 8709 h 3934705"/>
              <a:gd name="connsiteX18" fmla="*/ 0 w 3290773"/>
              <a:gd name="connsiteY18" fmla="*/ 8709 h 3934705"/>
              <a:gd name="connsiteX0" fmla="*/ 2830285 w 3125318"/>
              <a:gd name="connsiteY0" fmla="*/ 0 h 3934705"/>
              <a:gd name="connsiteX1" fmla="*/ 3109998 w 3125318"/>
              <a:gd name="connsiteY1" fmla="*/ 691493 h 3934705"/>
              <a:gd name="connsiteX2" fmla="*/ 3046241 w 3125318"/>
              <a:gd name="connsiteY2" fmla="*/ 1093046 h 3934705"/>
              <a:gd name="connsiteX3" fmla="*/ 2690948 w 3125318"/>
              <a:gd name="connsiteY3" fmla="*/ 2046515 h 3934705"/>
              <a:gd name="connsiteX4" fmla="*/ 2577737 w 3125318"/>
              <a:gd name="connsiteY4" fmla="*/ 2360023 h 3934705"/>
              <a:gd name="connsiteX5" fmla="*/ 2560320 w 3125318"/>
              <a:gd name="connsiteY5" fmla="*/ 2638698 h 3934705"/>
              <a:gd name="connsiteX6" fmla="*/ 2307771 w 3125318"/>
              <a:gd name="connsiteY6" fmla="*/ 2908663 h 3934705"/>
              <a:gd name="connsiteX7" fmla="*/ 2203268 w 3125318"/>
              <a:gd name="connsiteY7" fmla="*/ 3048000 h 3934705"/>
              <a:gd name="connsiteX8" fmla="*/ 2081348 w 3125318"/>
              <a:gd name="connsiteY8" fmla="*/ 3431178 h 3934705"/>
              <a:gd name="connsiteX9" fmla="*/ 1759131 w 3125318"/>
              <a:gd name="connsiteY9" fmla="*/ 3788229 h 3934705"/>
              <a:gd name="connsiteX10" fmla="*/ 1349828 w 3125318"/>
              <a:gd name="connsiteY10" fmla="*/ 3927566 h 3934705"/>
              <a:gd name="connsiteX11" fmla="*/ 1193074 w 3125318"/>
              <a:gd name="connsiteY11" fmla="*/ 3587932 h 3934705"/>
              <a:gd name="connsiteX12" fmla="*/ 1524000 w 3125318"/>
              <a:gd name="connsiteY12" fmla="*/ 2882538 h 3934705"/>
              <a:gd name="connsiteX13" fmla="*/ 1793965 w 3125318"/>
              <a:gd name="connsiteY13" fmla="*/ 2412275 h 3934705"/>
              <a:gd name="connsiteX14" fmla="*/ 1628502 w 3125318"/>
              <a:gd name="connsiteY14" fmla="*/ 1715589 h 3934705"/>
              <a:gd name="connsiteX15" fmla="*/ 966651 w 3125318"/>
              <a:gd name="connsiteY15" fmla="*/ 801189 h 3934705"/>
              <a:gd name="connsiteX16" fmla="*/ 0 w 3125318"/>
              <a:gd name="connsiteY16" fmla="*/ 8709 h 3934705"/>
              <a:gd name="connsiteX17" fmla="*/ 0 w 3125318"/>
              <a:gd name="connsiteY17" fmla="*/ 8709 h 3934705"/>
              <a:gd name="connsiteX0" fmla="*/ 2830285 w 3125318"/>
              <a:gd name="connsiteY0" fmla="*/ 0 h 3934705"/>
              <a:gd name="connsiteX1" fmla="*/ 3109998 w 3125318"/>
              <a:gd name="connsiteY1" fmla="*/ 691493 h 3934705"/>
              <a:gd name="connsiteX2" fmla="*/ 3046241 w 3125318"/>
              <a:gd name="connsiteY2" fmla="*/ 1093046 h 3934705"/>
              <a:gd name="connsiteX3" fmla="*/ 2690948 w 3125318"/>
              <a:gd name="connsiteY3" fmla="*/ 2046515 h 3934705"/>
              <a:gd name="connsiteX4" fmla="*/ 2577737 w 3125318"/>
              <a:gd name="connsiteY4" fmla="*/ 2360023 h 3934705"/>
              <a:gd name="connsiteX5" fmla="*/ 2560320 w 3125318"/>
              <a:gd name="connsiteY5" fmla="*/ 2638698 h 3934705"/>
              <a:gd name="connsiteX6" fmla="*/ 2203268 w 3125318"/>
              <a:gd name="connsiteY6" fmla="*/ 3048000 h 3934705"/>
              <a:gd name="connsiteX7" fmla="*/ 2081348 w 3125318"/>
              <a:gd name="connsiteY7" fmla="*/ 3431178 h 3934705"/>
              <a:gd name="connsiteX8" fmla="*/ 1759131 w 3125318"/>
              <a:gd name="connsiteY8" fmla="*/ 3788229 h 3934705"/>
              <a:gd name="connsiteX9" fmla="*/ 1349828 w 3125318"/>
              <a:gd name="connsiteY9" fmla="*/ 3927566 h 3934705"/>
              <a:gd name="connsiteX10" fmla="*/ 1193074 w 3125318"/>
              <a:gd name="connsiteY10" fmla="*/ 3587932 h 3934705"/>
              <a:gd name="connsiteX11" fmla="*/ 1524000 w 3125318"/>
              <a:gd name="connsiteY11" fmla="*/ 2882538 h 3934705"/>
              <a:gd name="connsiteX12" fmla="*/ 1793965 w 3125318"/>
              <a:gd name="connsiteY12" fmla="*/ 2412275 h 3934705"/>
              <a:gd name="connsiteX13" fmla="*/ 1628502 w 3125318"/>
              <a:gd name="connsiteY13" fmla="*/ 1715589 h 3934705"/>
              <a:gd name="connsiteX14" fmla="*/ 966651 w 3125318"/>
              <a:gd name="connsiteY14" fmla="*/ 801189 h 3934705"/>
              <a:gd name="connsiteX15" fmla="*/ 0 w 3125318"/>
              <a:gd name="connsiteY15" fmla="*/ 8709 h 3934705"/>
              <a:gd name="connsiteX16" fmla="*/ 0 w 3125318"/>
              <a:gd name="connsiteY16" fmla="*/ 8709 h 3934705"/>
              <a:gd name="connsiteX0" fmla="*/ 2830285 w 3125318"/>
              <a:gd name="connsiteY0" fmla="*/ 0 h 3934705"/>
              <a:gd name="connsiteX1" fmla="*/ 3109998 w 3125318"/>
              <a:gd name="connsiteY1" fmla="*/ 691493 h 3934705"/>
              <a:gd name="connsiteX2" fmla="*/ 3046241 w 3125318"/>
              <a:gd name="connsiteY2" fmla="*/ 1093046 h 3934705"/>
              <a:gd name="connsiteX3" fmla="*/ 2690948 w 3125318"/>
              <a:gd name="connsiteY3" fmla="*/ 2046515 h 3934705"/>
              <a:gd name="connsiteX4" fmla="*/ 2577737 w 3125318"/>
              <a:gd name="connsiteY4" fmla="*/ 2360023 h 3934705"/>
              <a:gd name="connsiteX5" fmla="*/ 2560320 w 3125318"/>
              <a:gd name="connsiteY5" fmla="*/ 2638698 h 3934705"/>
              <a:gd name="connsiteX6" fmla="*/ 2295547 w 3125318"/>
              <a:gd name="connsiteY6" fmla="*/ 3157056 h 3934705"/>
              <a:gd name="connsiteX7" fmla="*/ 2081348 w 3125318"/>
              <a:gd name="connsiteY7" fmla="*/ 3431178 h 3934705"/>
              <a:gd name="connsiteX8" fmla="*/ 1759131 w 3125318"/>
              <a:gd name="connsiteY8" fmla="*/ 3788229 h 3934705"/>
              <a:gd name="connsiteX9" fmla="*/ 1349828 w 3125318"/>
              <a:gd name="connsiteY9" fmla="*/ 3927566 h 3934705"/>
              <a:gd name="connsiteX10" fmla="*/ 1193074 w 3125318"/>
              <a:gd name="connsiteY10" fmla="*/ 3587932 h 3934705"/>
              <a:gd name="connsiteX11" fmla="*/ 1524000 w 3125318"/>
              <a:gd name="connsiteY11" fmla="*/ 2882538 h 3934705"/>
              <a:gd name="connsiteX12" fmla="*/ 1793965 w 3125318"/>
              <a:gd name="connsiteY12" fmla="*/ 2412275 h 3934705"/>
              <a:gd name="connsiteX13" fmla="*/ 1628502 w 3125318"/>
              <a:gd name="connsiteY13" fmla="*/ 1715589 h 3934705"/>
              <a:gd name="connsiteX14" fmla="*/ 966651 w 3125318"/>
              <a:gd name="connsiteY14" fmla="*/ 801189 h 3934705"/>
              <a:gd name="connsiteX15" fmla="*/ 0 w 3125318"/>
              <a:gd name="connsiteY15" fmla="*/ 8709 h 3934705"/>
              <a:gd name="connsiteX16" fmla="*/ 0 w 3125318"/>
              <a:gd name="connsiteY16" fmla="*/ 8709 h 3934705"/>
              <a:gd name="connsiteX0" fmla="*/ 2830285 w 3125318"/>
              <a:gd name="connsiteY0" fmla="*/ 0 h 3934705"/>
              <a:gd name="connsiteX1" fmla="*/ 3109998 w 3125318"/>
              <a:gd name="connsiteY1" fmla="*/ 691493 h 3934705"/>
              <a:gd name="connsiteX2" fmla="*/ 3046241 w 3125318"/>
              <a:gd name="connsiteY2" fmla="*/ 1093046 h 3934705"/>
              <a:gd name="connsiteX3" fmla="*/ 2690948 w 3125318"/>
              <a:gd name="connsiteY3" fmla="*/ 2046515 h 3934705"/>
              <a:gd name="connsiteX4" fmla="*/ 2577737 w 3125318"/>
              <a:gd name="connsiteY4" fmla="*/ 2360023 h 3934705"/>
              <a:gd name="connsiteX5" fmla="*/ 2295547 w 3125318"/>
              <a:gd name="connsiteY5" fmla="*/ 3157056 h 3934705"/>
              <a:gd name="connsiteX6" fmla="*/ 2081348 w 3125318"/>
              <a:gd name="connsiteY6" fmla="*/ 3431178 h 3934705"/>
              <a:gd name="connsiteX7" fmla="*/ 1759131 w 3125318"/>
              <a:gd name="connsiteY7" fmla="*/ 3788229 h 3934705"/>
              <a:gd name="connsiteX8" fmla="*/ 1349828 w 3125318"/>
              <a:gd name="connsiteY8" fmla="*/ 3927566 h 3934705"/>
              <a:gd name="connsiteX9" fmla="*/ 1193074 w 3125318"/>
              <a:gd name="connsiteY9" fmla="*/ 3587932 h 3934705"/>
              <a:gd name="connsiteX10" fmla="*/ 1524000 w 3125318"/>
              <a:gd name="connsiteY10" fmla="*/ 2882538 h 3934705"/>
              <a:gd name="connsiteX11" fmla="*/ 1793965 w 3125318"/>
              <a:gd name="connsiteY11" fmla="*/ 2412275 h 3934705"/>
              <a:gd name="connsiteX12" fmla="*/ 1628502 w 3125318"/>
              <a:gd name="connsiteY12" fmla="*/ 1715589 h 3934705"/>
              <a:gd name="connsiteX13" fmla="*/ 966651 w 3125318"/>
              <a:gd name="connsiteY13" fmla="*/ 801189 h 3934705"/>
              <a:gd name="connsiteX14" fmla="*/ 0 w 3125318"/>
              <a:gd name="connsiteY14" fmla="*/ 8709 h 3934705"/>
              <a:gd name="connsiteX15" fmla="*/ 0 w 3125318"/>
              <a:gd name="connsiteY15" fmla="*/ 8709 h 3934705"/>
              <a:gd name="connsiteX0" fmla="*/ 2830285 w 3125318"/>
              <a:gd name="connsiteY0" fmla="*/ 0 h 3934705"/>
              <a:gd name="connsiteX1" fmla="*/ 3109998 w 3125318"/>
              <a:gd name="connsiteY1" fmla="*/ 691493 h 3934705"/>
              <a:gd name="connsiteX2" fmla="*/ 3046241 w 3125318"/>
              <a:gd name="connsiteY2" fmla="*/ 1093046 h 3934705"/>
              <a:gd name="connsiteX3" fmla="*/ 2690948 w 3125318"/>
              <a:gd name="connsiteY3" fmla="*/ 2046515 h 3934705"/>
              <a:gd name="connsiteX4" fmla="*/ 2703572 w 3125318"/>
              <a:gd name="connsiteY4" fmla="*/ 2485858 h 3934705"/>
              <a:gd name="connsiteX5" fmla="*/ 2295547 w 3125318"/>
              <a:gd name="connsiteY5" fmla="*/ 3157056 h 3934705"/>
              <a:gd name="connsiteX6" fmla="*/ 2081348 w 3125318"/>
              <a:gd name="connsiteY6" fmla="*/ 3431178 h 3934705"/>
              <a:gd name="connsiteX7" fmla="*/ 1759131 w 3125318"/>
              <a:gd name="connsiteY7" fmla="*/ 3788229 h 3934705"/>
              <a:gd name="connsiteX8" fmla="*/ 1349828 w 3125318"/>
              <a:gd name="connsiteY8" fmla="*/ 3927566 h 3934705"/>
              <a:gd name="connsiteX9" fmla="*/ 1193074 w 3125318"/>
              <a:gd name="connsiteY9" fmla="*/ 3587932 h 3934705"/>
              <a:gd name="connsiteX10" fmla="*/ 1524000 w 3125318"/>
              <a:gd name="connsiteY10" fmla="*/ 2882538 h 3934705"/>
              <a:gd name="connsiteX11" fmla="*/ 1793965 w 3125318"/>
              <a:gd name="connsiteY11" fmla="*/ 2412275 h 3934705"/>
              <a:gd name="connsiteX12" fmla="*/ 1628502 w 3125318"/>
              <a:gd name="connsiteY12" fmla="*/ 1715589 h 3934705"/>
              <a:gd name="connsiteX13" fmla="*/ 966651 w 3125318"/>
              <a:gd name="connsiteY13" fmla="*/ 801189 h 3934705"/>
              <a:gd name="connsiteX14" fmla="*/ 0 w 3125318"/>
              <a:gd name="connsiteY14" fmla="*/ 8709 h 3934705"/>
              <a:gd name="connsiteX15" fmla="*/ 0 w 3125318"/>
              <a:gd name="connsiteY15" fmla="*/ 8709 h 3934705"/>
              <a:gd name="connsiteX0" fmla="*/ 2830285 w 3125318"/>
              <a:gd name="connsiteY0" fmla="*/ 0 h 3934705"/>
              <a:gd name="connsiteX1" fmla="*/ 3109998 w 3125318"/>
              <a:gd name="connsiteY1" fmla="*/ 691493 h 3934705"/>
              <a:gd name="connsiteX2" fmla="*/ 3046241 w 3125318"/>
              <a:gd name="connsiteY2" fmla="*/ 1093046 h 3934705"/>
              <a:gd name="connsiteX3" fmla="*/ 2690948 w 3125318"/>
              <a:gd name="connsiteY3" fmla="*/ 2046515 h 3934705"/>
              <a:gd name="connsiteX4" fmla="*/ 2703572 w 3125318"/>
              <a:gd name="connsiteY4" fmla="*/ 2485858 h 3934705"/>
              <a:gd name="connsiteX5" fmla="*/ 2261991 w 3125318"/>
              <a:gd name="connsiteY5" fmla="*/ 2880220 h 3934705"/>
              <a:gd name="connsiteX6" fmla="*/ 2081348 w 3125318"/>
              <a:gd name="connsiteY6" fmla="*/ 3431178 h 3934705"/>
              <a:gd name="connsiteX7" fmla="*/ 1759131 w 3125318"/>
              <a:gd name="connsiteY7" fmla="*/ 3788229 h 3934705"/>
              <a:gd name="connsiteX8" fmla="*/ 1349828 w 3125318"/>
              <a:gd name="connsiteY8" fmla="*/ 3927566 h 3934705"/>
              <a:gd name="connsiteX9" fmla="*/ 1193074 w 3125318"/>
              <a:gd name="connsiteY9" fmla="*/ 3587932 h 3934705"/>
              <a:gd name="connsiteX10" fmla="*/ 1524000 w 3125318"/>
              <a:gd name="connsiteY10" fmla="*/ 2882538 h 3934705"/>
              <a:gd name="connsiteX11" fmla="*/ 1793965 w 3125318"/>
              <a:gd name="connsiteY11" fmla="*/ 2412275 h 3934705"/>
              <a:gd name="connsiteX12" fmla="*/ 1628502 w 3125318"/>
              <a:gd name="connsiteY12" fmla="*/ 1715589 h 3934705"/>
              <a:gd name="connsiteX13" fmla="*/ 966651 w 3125318"/>
              <a:gd name="connsiteY13" fmla="*/ 801189 h 3934705"/>
              <a:gd name="connsiteX14" fmla="*/ 0 w 3125318"/>
              <a:gd name="connsiteY14" fmla="*/ 8709 h 3934705"/>
              <a:gd name="connsiteX15" fmla="*/ 0 w 3125318"/>
              <a:gd name="connsiteY15" fmla="*/ 8709 h 3934705"/>
              <a:gd name="connsiteX0" fmla="*/ 2830285 w 3124948"/>
              <a:gd name="connsiteY0" fmla="*/ 0 h 3934705"/>
              <a:gd name="connsiteX1" fmla="*/ 3109998 w 3124948"/>
              <a:gd name="connsiteY1" fmla="*/ 691493 h 3934705"/>
              <a:gd name="connsiteX2" fmla="*/ 3046241 w 3124948"/>
              <a:gd name="connsiteY2" fmla="*/ 1093046 h 3934705"/>
              <a:gd name="connsiteX3" fmla="*/ 2703572 w 3124948"/>
              <a:gd name="connsiteY3" fmla="*/ 2485858 h 3934705"/>
              <a:gd name="connsiteX4" fmla="*/ 2261991 w 3124948"/>
              <a:gd name="connsiteY4" fmla="*/ 2880220 h 3934705"/>
              <a:gd name="connsiteX5" fmla="*/ 2081348 w 3124948"/>
              <a:gd name="connsiteY5" fmla="*/ 3431178 h 3934705"/>
              <a:gd name="connsiteX6" fmla="*/ 1759131 w 3124948"/>
              <a:gd name="connsiteY6" fmla="*/ 3788229 h 3934705"/>
              <a:gd name="connsiteX7" fmla="*/ 1349828 w 3124948"/>
              <a:gd name="connsiteY7" fmla="*/ 3927566 h 3934705"/>
              <a:gd name="connsiteX8" fmla="*/ 1193074 w 3124948"/>
              <a:gd name="connsiteY8" fmla="*/ 3587932 h 3934705"/>
              <a:gd name="connsiteX9" fmla="*/ 1524000 w 3124948"/>
              <a:gd name="connsiteY9" fmla="*/ 2882538 h 3934705"/>
              <a:gd name="connsiteX10" fmla="*/ 1793965 w 3124948"/>
              <a:gd name="connsiteY10" fmla="*/ 2412275 h 3934705"/>
              <a:gd name="connsiteX11" fmla="*/ 1628502 w 3124948"/>
              <a:gd name="connsiteY11" fmla="*/ 1715589 h 3934705"/>
              <a:gd name="connsiteX12" fmla="*/ 966651 w 3124948"/>
              <a:gd name="connsiteY12" fmla="*/ 801189 h 3934705"/>
              <a:gd name="connsiteX13" fmla="*/ 0 w 3124948"/>
              <a:gd name="connsiteY13" fmla="*/ 8709 h 3934705"/>
              <a:gd name="connsiteX14" fmla="*/ 0 w 3124948"/>
              <a:gd name="connsiteY14" fmla="*/ 8709 h 3934705"/>
              <a:gd name="connsiteX0" fmla="*/ 2830285 w 3125266"/>
              <a:gd name="connsiteY0" fmla="*/ 0 h 3934705"/>
              <a:gd name="connsiteX1" fmla="*/ 3109998 w 3125266"/>
              <a:gd name="connsiteY1" fmla="*/ 691493 h 3934705"/>
              <a:gd name="connsiteX2" fmla="*/ 3046241 w 3125266"/>
              <a:gd name="connsiteY2" fmla="*/ 1093046 h 3934705"/>
              <a:gd name="connsiteX3" fmla="*/ 2692692 w 3125266"/>
              <a:gd name="connsiteY3" fmla="*/ 2115567 h 3934705"/>
              <a:gd name="connsiteX4" fmla="*/ 2703572 w 3125266"/>
              <a:gd name="connsiteY4" fmla="*/ 2485858 h 3934705"/>
              <a:gd name="connsiteX5" fmla="*/ 2261991 w 3125266"/>
              <a:gd name="connsiteY5" fmla="*/ 2880220 h 3934705"/>
              <a:gd name="connsiteX6" fmla="*/ 2081348 w 3125266"/>
              <a:gd name="connsiteY6" fmla="*/ 3431178 h 3934705"/>
              <a:gd name="connsiteX7" fmla="*/ 1759131 w 3125266"/>
              <a:gd name="connsiteY7" fmla="*/ 3788229 h 3934705"/>
              <a:gd name="connsiteX8" fmla="*/ 1349828 w 3125266"/>
              <a:gd name="connsiteY8" fmla="*/ 3927566 h 3934705"/>
              <a:gd name="connsiteX9" fmla="*/ 1193074 w 3125266"/>
              <a:gd name="connsiteY9" fmla="*/ 3587932 h 3934705"/>
              <a:gd name="connsiteX10" fmla="*/ 1524000 w 3125266"/>
              <a:gd name="connsiteY10" fmla="*/ 2882538 h 3934705"/>
              <a:gd name="connsiteX11" fmla="*/ 1793965 w 3125266"/>
              <a:gd name="connsiteY11" fmla="*/ 2412275 h 3934705"/>
              <a:gd name="connsiteX12" fmla="*/ 1628502 w 3125266"/>
              <a:gd name="connsiteY12" fmla="*/ 1715589 h 3934705"/>
              <a:gd name="connsiteX13" fmla="*/ 966651 w 3125266"/>
              <a:gd name="connsiteY13" fmla="*/ 801189 h 3934705"/>
              <a:gd name="connsiteX14" fmla="*/ 0 w 3125266"/>
              <a:gd name="connsiteY14" fmla="*/ 8709 h 3934705"/>
              <a:gd name="connsiteX15" fmla="*/ 0 w 3125266"/>
              <a:gd name="connsiteY15" fmla="*/ 8709 h 3934705"/>
              <a:gd name="connsiteX0" fmla="*/ 2830285 w 3125266"/>
              <a:gd name="connsiteY0" fmla="*/ 0 h 3934705"/>
              <a:gd name="connsiteX1" fmla="*/ 3109998 w 3125266"/>
              <a:gd name="connsiteY1" fmla="*/ 691493 h 3934705"/>
              <a:gd name="connsiteX2" fmla="*/ 3046241 w 3125266"/>
              <a:gd name="connsiteY2" fmla="*/ 1093046 h 3934705"/>
              <a:gd name="connsiteX3" fmla="*/ 2692692 w 3125266"/>
              <a:gd name="connsiteY3" fmla="*/ 2115567 h 3934705"/>
              <a:gd name="connsiteX4" fmla="*/ 2611293 w 3125266"/>
              <a:gd name="connsiteY4" fmla="*/ 2435524 h 3934705"/>
              <a:gd name="connsiteX5" fmla="*/ 2261991 w 3125266"/>
              <a:gd name="connsiteY5" fmla="*/ 2880220 h 3934705"/>
              <a:gd name="connsiteX6" fmla="*/ 2081348 w 3125266"/>
              <a:gd name="connsiteY6" fmla="*/ 3431178 h 3934705"/>
              <a:gd name="connsiteX7" fmla="*/ 1759131 w 3125266"/>
              <a:gd name="connsiteY7" fmla="*/ 3788229 h 3934705"/>
              <a:gd name="connsiteX8" fmla="*/ 1349828 w 3125266"/>
              <a:gd name="connsiteY8" fmla="*/ 3927566 h 3934705"/>
              <a:gd name="connsiteX9" fmla="*/ 1193074 w 3125266"/>
              <a:gd name="connsiteY9" fmla="*/ 3587932 h 3934705"/>
              <a:gd name="connsiteX10" fmla="*/ 1524000 w 3125266"/>
              <a:gd name="connsiteY10" fmla="*/ 2882538 h 3934705"/>
              <a:gd name="connsiteX11" fmla="*/ 1793965 w 3125266"/>
              <a:gd name="connsiteY11" fmla="*/ 2412275 h 3934705"/>
              <a:gd name="connsiteX12" fmla="*/ 1628502 w 3125266"/>
              <a:gd name="connsiteY12" fmla="*/ 1715589 h 3934705"/>
              <a:gd name="connsiteX13" fmla="*/ 966651 w 3125266"/>
              <a:gd name="connsiteY13" fmla="*/ 801189 h 3934705"/>
              <a:gd name="connsiteX14" fmla="*/ 0 w 3125266"/>
              <a:gd name="connsiteY14" fmla="*/ 8709 h 3934705"/>
              <a:gd name="connsiteX15" fmla="*/ 0 w 3125266"/>
              <a:gd name="connsiteY15" fmla="*/ 8709 h 3934705"/>
              <a:gd name="connsiteX0" fmla="*/ 2830285 w 3125266"/>
              <a:gd name="connsiteY0" fmla="*/ 0 h 3934705"/>
              <a:gd name="connsiteX1" fmla="*/ 3109998 w 3125266"/>
              <a:gd name="connsiteY1" fmla="*/ 691493 h 3934705"/>
              <a:gd name="connsiteX2" fmla="*/ 3046241 w 3125266"/>
              <a:gd name="connsiteY2" fmla="*/ 1093046 h 3934705"/>
              <a:gd name="connsiteX3" fmla="*/ 2692692 w 3125266"/>
              <a:gd name="connsiteY3" fmla="*/ 2115567 h 3934705"/>
              <a:gd name="connsiteX4" fmla="*/ 2611293 w 3125266"/>
              <a:gd name="connsiteY4" fmla="*/ 2435524 h 3934705"/>
              <a:gd name="connsiteX5" fmla="*/ 2261991 w 3125266"/>
              <a:gd name="connsiteY5" fmla="*/ 2880220 h 3934705"/>
              <a:gd name="connsiteX6" fmla="*/ 2081348 w 3125266"/>
              <a:gd name="connsiteY6" fmla="*/ 3431178 h 3934705"/>
              <a:gd name="connsiteX7" fmla="*/ 1759131 w 3125266"/>
              <a:gd name="connsiteY7" fmla="*/ 3788229 h 3934705"/>
              <a:gd name="connsiteX8" fmla="*/ 1349828 w 3125266"/>
              <a:gd name="connsiteY8" fmla="*/ 3927566 h 3934705"/>
              <a:gd name="connsiteX9" fmla="*/ 1193074 w 3125266"/>
              <a:gd name="connsiteY9" fmla="*/ 3587932 h 3934705"/>
              <a:gd name="connsiteX10" fmla="*/ 1524000 w 3125266"/>
              <a:gd name="connsiteY10" fmla="*/ 2882538 h 3934705"/>
              <a:gd name="connsiteX11" fmla="*/ 1793965 w 3125266"/>
              <a:gd name="connsiteY11" fmla="*/ 2412275 h 3934705"/>
              <a:gd name="connsiteX12" fmla="*/ 1628502 w 3125266"/>
              <a:gd name="connsiteY12" fmla="*/ 1715589 h 3934705"/>
              <a:gd name="connsiteX13" fmla="*/ 1134431 w 3125266"/>
              <a:gd name="connsiteY13" fmla="*/ 1245805 h 3934705"/>
              <a:gd name="connsiteX14" fmla="*/ 0 w 3125266"/>
              <a:gd name="connsiteY14" fmla="*/ 8709 h 3934705"/>
              <a:gd name="connsiteX15" fmla="*/ 0 w 3125266"/>
              <a:gd name="connsiteY15" fmla="*/ 8709 h 3934705"/>
              <a:gd name="connsiteX0" fmla="*/ 2830285 w 3125266"/>
              <a:gd name="connsiteY0" fmla="*/ 0 h 3934705"/>
              <a:gd name="connsiteX1" fmla="*/ 3109998 w 3125266"/>
              <a:gd name="connsiteY1" fmla="*/ 691493 h 3934705"/>
              <a:gd name="connsiteX2" fmla="*/ 3046241 w 3125266"/>
              <a:gd name="connsiteY2" fmla="*/ 1093046 h 3934705"/>
              <a:gd name="connsiteX3" fmla="*/ 2692692 w 3125266"/>
              <a:gd name="connsiteY3" fmla="*/ 2115567 h 3934705"/>
              <a:gd name="connsiteX4" fmla="*/ 2611293 w 3125266"/>
              <a:gd name="connsiteY4" fmla="*/ 2435524 h 3934705"/>
              <a:gd name="connsiteX5" fmla="*/ 2261991 w 3125266"/>
              <a:gd name="connsiteY5" fmla="*/ 2880220 h 3934705"/>
              <a:gd name="connsiteX6" fmla="*/ 2081348 w 3125266"/>
              <a:gd name="connsiteY6" fmla="*/ 3431178 h 3934705"/>
              <a:gd name="connsiteX7" fmla="*/ 1759131 w 3125266"/>
              <a:gd name="connsiteY7" fmla="*/ 3788229 h 3934705"/>
              <a:gd name="connsiteX8" fmla="*/ 1349828 w 3125266"/>
              <a:gd name="connsiteY8" fmla="*/ 3927566 h 3934705"/>
              <a:gd name="connsiteX9" fmla="*/ 1193074 w 3125266"/>
              <a:gd name="connsiteY9" fmla="*/ 3587932 h 3934705"/>
              <a:gd name="connsiteX10" fmla="*/ 1524000 w 3125266"/>
              <a:gd name="connsiteY10" fmla="*/ 2882538 h 3934705"/>
              <a:gd name="connsiteX11" fmla="*/ 1793965 w 3125266"/>
              <a:gd name="connsiteY11" fmla="*/ 2412275 h 3934705"/>
              <a:gd name="connsiteX12" fmla="*/ 1628502 w 3125266"/>
              <a:gd name="connsiteY12" fmla="*/ 1715589 h 3934705"/>
              <a:gd name="connsiteX13" fmla="*/ 1134431 w 3125266"/>
              <a:gd name="connsiteY13" fmla="*/ 1245805 h 3934705"/>
              <a:gd name="connsiteX14" fmla="*/ 830337 w 3125266"/>
              <a:gd name="connsiteY14" fmla="*/ 697827 h 3934705"/>
              <a:gd name="connsiteX15" fmla="*/ 0 w 3125266"/>
              <a:gd name="connsiteY15" fmla="*/ 8709 h 3934705"/>
              <a:gd name="connsiteX16" fmla="*/ 0 w 3125266"/>
              <a:gd name="connsiteY16" fmla="*/ 8709 h 3934705"/>
              <a:gd name="connsiteX0" fmla="*/ 2830285 w 3125266"/>
              <a:gd name="connsiteY0" fmla="*/ 0 h 3934705"/>
              <a:gd name="connsiteX1" fmla="*/ 3109998 w 3125266"/>
              <a:gd name="connsiteY1" fmla="*/ 691493 h 3934705"/>
              <a:gd name="connsiteX2" fmla="*/ 3046241 w 3125266"/>
              <a:gd name="connsiteY2" fmla="*/ 1093046 h 3934705"/>
              <a:gd name="connsiteX3" fmla="*/ 2692692 w 3125266"/>
              <a:gd name="connsiteY3" fmla="*/ 2115567 h 3934705"/>
              <a:gd name="connsiteX4" fmla="*/ 2611293 w 3125266"/>
              <a:gd name="connsiteY4" fmla="*/ 2435524 h 3934705"/>
              <a:gd name="connsiteX5" fmla="*/ 2261991 w 3125266"/>
              <a:gd name="connsiteY5" fmla="*/ 2880220 h 3934705"/>
              <a:gd name="connsiteX6" fmla="*/ 2081348 w 3125266"/>
              <a:gd name="connsiteY6" fmla="*/ 3431178 h 3934705"/>
              <a:gd name="connsiteX7" fmla="*/ 1759131 w 3125266"/>
              <a:gd name="connsiteY7" fmla="*/ 3788229 h 3934705"/>
              <a:gd name="connsiteX8" fmla="*/ 1349828 w 3125266"/>
              <a:gd name="connsiteY8" fmla="*/ 3927566 h 3934705"/>
              <a:gd name="connsiteX9" fmla="*/ 1193074 w 3125266"/>
              <a:gd name="connsiteY9" fmla="*/ 3587932 h 3934705"/>
              <a:gd name="connsiteX10" fmla="*/ 1524000 w 3125266"/>
              <a:gd name="connsiteY10" fmla="*/ 2882538 h 3934705"/>
              <a:gd name="connsiteX11" fmla="*/ 1793965 w 3125266"/>
              <a:gd name="connsiteY11" fmla="*/ 2412275 h 3934705"/>
              <a:gd name="connsiteX12" fmla="*/ 1134431 w 3125266"/>
              <a:gd name="connsiteY12" fmla="*/ 1245805 h 3934705"/>
              <a:gd name="connsiteX13" fmla="*/ 830337 w 3125266"/>
              <a:gd name="connsiteY13" fmla="*/ 697827 h 3934705"/>
              <a:gd name="connsiteX14" fmla="*/ 0 w 3125266"/>
              <a:gd name="connsiteY14" fmla="*/ 8709 h 3934705"/>
              <a:gd name="connsiteX15" fmla="*/ 0 w 3125266"/>
              <a:gd name="connsiteY15" fmla="*/ 8709 h 3934705"/>
              <a:gd name="connsiteX0" fmla="*/ 2830285 w 3125266"/>
              <a:gd name="connsiteY0" fmla="*/ 0 h 3934705"/>
              <a:gd name="connsiteX1" fmla="*/ 3109998 w 3125266"/>
              <a:gd name="connsiteY1" fmla="*/ 691493 h 3934705"/>
              <a:gd name="connsiteX2" fmla="*/ 3046241 w 3125266"/>
              <a:gd name="connsiteY2" fmla="*/ 1093046 h 3934705"/>
              <a:gd name="connsiteX3" fmla="*/ 2692692 w 3125266"/>
              <a:gd name="connsiteY3" fmla="*/ 2115567 h 3934705"/>
              <a:gd name="connsiteX4" fmla="*/ 2611293 w 3125266"/>
              <a:gd name="connsiteY4" fmla="*/ 2435524 h 3934705"/>
              <a:gd name="connsiteX5" fmla="*/ 2261991 w 3125266"/>
              <a:gd name="connsiteY5" fmla="*/ 2880220 h 3934705"/>
              <a:gd name="connsiteX6" fmla="*/ 2081348 w 3125266"/>
              <a:gd name="connsiteY6" fmla="*/ 3431178 h 3934705"/>
              <a:gd name="connsiteX7" fmla="*/ 1759131 w 3125266"/>
              <a:gd name="connsiteY7" fmla="*/ 3788229 h 3934705"/>
              <a:gd name="connsiteX8" fmla="*/ 1349828 w 3125266"/>
              <a:gd name="connsiteY8" fmla="*/ 3927566 h 3934705"/>
              <a:gd name="connsiteX9" fmla="*/ 1193074 w 3125266"/>
              <a:gd name="connsiteY9" fmla="*/ 3587932 h 3934705"/>
              <a:gd name="connsiteX10" fmla="*/ 1524000 w 3125266"/>
              <a:gd name="connsiteY10" fmla="*/ 2882538 h 3934705"/>
              <a:gd name="connsiteX11" fmla="*/ 1777187 w 3125266"/>
              <a:gd name="connsiteY11" fmla="*/ 2177383 h 3934705"/>
              <a:gd name="connsiteX12" fmla="*/ 1134431 w 3125266"/>
              <a:gd name="connsiteY12" fmla="*/ 1245805 h 3934705"/>
              <a:gd name="connsiteX13" fmla="*/ 830337 w 3125266"/>
              <a:gd name="connsiteY13" fmla="*/ 697827 h 3934705"/>
              <a:gd name="connsiteX14" fmla="*/ 0 w 3125266"/>
              <a:gd name="connsiteY14" fmla="*/ 8709 h 3934705"/>
              <a:gd name="connsiteX15" fmla="*/ 0 w 3125266"/>
              <a:gd name="connsiteY15" fmla="*/ 8709 h 3934705"/>
              <a:gd name="connsiteX0" fmla="*/ 2830285 w 3125266"/>
              <a:gd name="connsiteY0" fmla="*/ 0 h 3927587"/>
              <a:gd name="connsiteX1" fmla="*/ 3109998 w 3125266"/>
              <a:gd name="connsiteY1" fmla="*/ 691493 h 3927587"/>
              <a:gd name="connsiteX2" fmla="*/ 3046241 w 3125266"/>
              <a:gd name="connsiteY2" fmla="*/ 1093046 h 3927587"/>
              <a:gd name="connsiteX3" fmla="*/ 2692692 w 3125266"/>
              <a:gd name="connsiteY3" fmla="*/ 2115567 h 3927587"/>
              <a:gd name="connsiteX4" fmla="*/ 2611293 w 3125266"/>
              <a:gd name="connsiteY4" fmla="*/ 2435524 h 3927587"/>
              <a:gd name="connsiteX5" fmla="*/ 2261991 w 3125266"/>
              <a:gd name="connsiteY5" fmla="*/ 2880220 h 3927587"/>
              <a:gd name="connsiteX6" fmla="*/ 2081348 w 3125266"/>
              <a:gd name="connsiteY6" fmla="*/ 3431178 h 3927587"/>
              <a:gd name="connsiteX7" fmla="*/ 1784298 w 3125266"/>
              <a:gd name="connsiteY7" fmla="*/ 3603671 h 3927587"/>
              <a:gd name="connsiteX8" fmla="*/ 1349828 w 3125266"/>
              <a:gd name="connsiteY8" fmla="*/ 3927566 h 3927587"/>
              <a:gd name="connsiteX9" fmla="*/ 1193074 w 3125266"/>
              <a:gd name="connsiteY9" fmla="*/ 3587932 h 3927587"/>
              <a:gd name="connsiteX10" fmla="*/ 1524000 w 3125266"/>
              <a:gd name="connsiteY10" fmla="*/ 2882538 h 3927587"/>
              <a:gd name="connsiteX11" fmla="*/ 1777187 w 3125266"/>
              <a:gd name="connsiteY11" fmla="*/ 2177383 h 3927587"/>
              <a:gd name="connsiteX12" fmla="*/ 1134431 w 3125266"/>
              <a:gd name="connsiteY12" fmla="*/ 1245805 h 3927587"/>
              <a:gd name="connsiteX13" fmla="*/ 830337 w 3125266"/>
              <a:gd name="connsiteY13" fmla="*/ 697827 h 3927587"/>
              <a:gd name="connsiteX14" fmla="*/ 0 w 3125266"/>
              <a:gd name="connsiteY14" fmla="*/ 8709 h 3927587"/>
              <a:gd name="connsiteX15" fmla="*/ 0 w 3125266"/>
              <a:gd name="connsiteY15" fmla="*/ 8709 h 3927587"/>
              <a:gd name="connsiteX0" fmla="*/ 2830285 w 3125266"/>
              <a:gd name="connsiteY0" fmla="*/ 0 h 3927588"/>
              <a:gd name="connsiteX1" fmla="*/ 3109998 w 3125266"/>
              <a:gd name="connsiteY1" fmla="*/ 691493 h 3927588"/>
              <a:gd name="connsiteX2" fmla="*/ 3046241 w 3125266"/>
              <a:gd name="connsiteY2" fmla="*/ 1093046 h 3927588"/>
              <a:gd name="connsiteX3" fmla="*/ 2692692 w 3125266"/>
              <a:gd name="connsiteY3" fmla="*/ 2115567 h 3927588"/>
              <a:gd name="connsiteX4" fmla="*/ 2611293 w 3125266"/>
              <a:gd name="connsiteY4" fmla="*/ 2435524 h 3927588"/>
              <a:gd name="connsiteX5" fmla="*/ 2261991 w 3125266"/>
              <a:gd name="connsiteY5" fmla="*/ 2880220 h 3927588"/>
              <a:gd name="connsiteX6" fmla="*/ 2081348 w 3125266"/>
              <a:gd name="connsiteY6" fmla="*/ 3338899 h 3927588"/>
              <a:gd name="connsiteX7" fmla="*/ 1784298 w 3125266"/>
              <a:gd name="connsiteY7" fmla="*/ 3603671 h 3927588"/>
              <a:gd name="connsiteX8" fmla="*/ 1349828 w 3125266"/>
              <a:gd name="connsiteY8" fmla="*/ 3927566 h 3927588"/>
              <a:gd name="connsiteX9" fmla="*/ 1193074 w 3125266"/>
              <a:gd name="connsiteY9" fmla="*/ 3587932 h 3927588"/>
              <a:gd name="connsiteX10" fmla="*/ 1524000 w 3125266"/>
              <a:gd name="connsiteY10" fmla="*/ 2882538 h 3927588"/>
              <a:gd name="connsiteX11" fmla="*/ 1777187 w 3125266"/>
              <a:gd name="connsiteY11" fmla="*/ 2177383 h 3927588"/>
              <a:gd name="connsiteX12" fmla="*/ 1134431 w 3125266"/>
              <a:gd name="connsiteY12" fmla="*/ 1245805 h 3927588"/>
              <a:gd name="connsiteX13" fmla="*/ 830337 w 3125266"/>
              <a:gd name="connsiteY13" fmla="*/ 697827 h 3927588"/>
              <a:gd name="connsiteX14" fmla="*/ 0 w 3125266"/>
              <a:gd name="connsiteY14" fmla="*/ 8709 h 3927588"/>
              <a:gd name="connsiteX15" fmla="*/ 0 w 3125266"/>
              <a:gd name="connsiteY15" fmla="*/ 8709 h 3927588"/>
              <a:gd name="connsiteX0" fmla="*/ 2830285 w 3125266"/>
              <a:gd name="connsiteY0" fmla="*/ 0 h 3927588"/>
              <a:gd name="connsiteX1" fmla="*/ 3109998 w 3125266"/>
              <a:gd name="connsiteY1" fmla="*/ 691493 h 3927588"/>
              <a:gd name="connsiteX2" fmla="*/ 3046241 w 3125266"/>
              <a:gd name="connsiteY2" fmla="*/ 1093046 h 3927588"/>
              <a:gd name="connsiteX3" fmla="*/ 2692692 w 3125266"/>
              <a:gd name="connsiteY3" fmla="*/ 2115567 h 3927588"/>
              <a:gd name="connsiteX4" fmla="*/ 2611293 w 3125266"/>
              <a:gd name="connsiteY4" fmla="*/ 2435524 h 3927588"/>
              <a:gd name="connsiteX5" fmla="*/ 2261991 w 3125266"/>
              <a:gd name="connsiteY5" fmla="*/ 2880220 h 3927588"/>
              <a:gd name="connsiteX6" fmla="*/ 2081348 w 3125266"/>
              <a:gd name="connsiteY6" fmla="*/ 3338899 h 3927588"/>
              <a:gd name="connsiteX7" fmla="*/ 1784298 w 3125266"/>
              <a:gd name="connsiteY7" fmla="*/ 3603671 h 3927588"/>
              <a:gd name="connsiteX8" fmla="*/ 1349828 w 3125266"/>
              <a:gd name="connsiteY8" fmla="*/ 3927566 h 3927588"/>
              <a:gd name="connsiteX9" fmla="*/ 1193074 w 3125266"/>
              <a:gd name="connsiteY9" fmla="*/ 3587932 h 3927588"/>
              <a:gd name="connsiteX10" fmla="*/ 1524000 w 3125266"/>
              <a:gd name="connsiteY10" fmla="*/ 2882538 h 3927588"/>
              <a:gd name="connsiteX11" fmla="*/ 1777187 w 3125266"/>
              <a:gd name="connsiteY11" fmla="*/ 2177383 h 3927588"/>
              <a:gd name="connsiteX12" fmla="*/ 1134431 w 3125266"/>
              <a:gd name="connsiteY12" fmla="*/ 1245805 h 3927588"/>
              <a:gd name="connsiteX13" fmla="*/ 830337 w 3125266"/>
              <a:gd name="connsiteY13" fmla="*/ 697827 h 3927588"/>
              <a:gd name="connsiteX14" fmla="*/ 0 w 3125266"/>
              <a:gd name="connsiteY14" fmla="*/ 8709 h 3927588"/>
              <a:gd name="connsiteX15" fmla="*/ 0 w 3125266"/>
              <a:gd name="connsiteY15" fmla="*/ 8709 h 3927588"/>
              <a:gd name="connsiteX0" fmla="*/ 2830285 w 3125266"/>
              <a:gd name="connsiteY0" fmla="*/ 0 h 3927588"/>
              <a:gd name="connsiteX1" fmla="*/ 3109998 w 3125266"/>
              <a:gd name="connsiteY1" fmla="*/ 691493 h 3927588"/>
              <a:gd name="connsiteX2" fmla="*/ 3046241 w 3125266"/>
              <a:gd name="connsiteY2" fmla="*/ 1093046 h 3927588"/>
              <a:gd name="connsiteX3" fmla="*/ 2692692 w 3125266"/>
              <a:gd name="connsiteY3" fmla="*/ 2115567 h 3927588"/>
              <a:gd name="connsiteX4" fmla="*/ 2611293 w 3125266"/>
              <a:gd name="connsiteY4" fmla="*/ 2435524 h 3927588"/>
              <a:gd name="connsiteX5" fmla="*/ 2261991 w 3125266"/>
              <a:gd name="connsiteY5" fmla="*/ 2880220 h 3927588"/>
              <a:gd name="connsiteX6" fmla="*/ 2081348 w 3125266"/>
              <a:gd name="connsiteY6" fmla="*/ 3338899 h 3927588"/>
              <a:gd name="connsiteX7" fmla="*/ 1784298 w 3125266"/>
              <a:gd name="connsiteY7" fmla="*/ 3603671 h 3927588"/>
              <a:gd name="connsiteX8" fmla="*/ 1349828 w 3125266"/>
              <a:gd name="connsiteY8" fmla="*/ 3927566 h 3927588"/>
              <a:gd name="connsiteX9" fmla="*/ 1193074 w 3125266"/>
              <a:gd name="connsiteY9" fmla="*/ 3587932 h 3927588"/>
              <a:gd name="connsiteX10" fmla="*/ 1524000 w 3125266"/>
              <a:gd name="connsiteY10" fmla="*/ 2882538 h 3927588"/>
              <a:gd name="connsiteX11" fmla="*/ 1777187 w 3125266"/>
              <a:gd name="connsiteY11" fmla="*/ 2177383 h 3927588"/>
              <a:gd name="connsiteX12" fmla="*/ 1134431 w 3125266"/>
              <a:gd name="connsiteY12" fmla="*/ 1245805 h 3927588"/>
              <a:gd name="connsiteX13" fmla="*/ 830337 w 3125266"/>
              <a:gd name="connsiteY13" fmla="*/ 697827 h 3927588"/>
              <a:gd name="connsiteX14" fmla="*/ 0 w 3125266"/>
              <a:gd name="connsiteY14" fmla="*/ 8709 h 3927588"/>
              <a:gd name="connsiteX15" fmla="*/ 0 w 3125266"/>
              <a:gd name="connsiteY15" fmla="*/ 8709 h 3927588"/>
              <a:gd name="connsiteX0" fmla="*/ 2830285 w 3125266"/>
              <a:gd name="connsiteY0" fmla="*/ 0 h 3932942"/>
              <a:gd name="connsiteX1" fmla="*/ 3109998 w 3125266"/>
              <a:gd name="connsiteY1" fmla="*/ 691493 h 3932942"/>
              <a:gd name="connsiteX2" fmla="*/ 3046241 w 3125266"/>
              <a:gd name="connsiteY2" fmla="*/ 1093046 h 3932942"/>
              <a:gd name="connsiteX3" fmla="*/ 2692692 w 3125266"/>
              <a:gd name="connsiteY3" fmla="*/ 2115567 h 3932942"/>
              <a:gd name="connsiteX4" fmla="*/ 2611293 w 3125266"/>
              <a:gd name="connsiteY4" fmla="*/ 2435524 h 3932942"/>
              <a:gd name="connsiteX5" fmla="*/ 2261991 w 3125266"/>
              <a:gd name="connsiteY5" fmla="*/ 2880220 h 3932942"/>
              <a:gd name="connsiteX6" fmla="*/ 2081348 w 3125266"/>
              <a:gd name="connsiteY6" fmla="*/ 3338899 h 3932942"/>
              <a:gd name="connsiteX7" fmla="*/ 1349828 w 3125266"/>
              <a:gd name="connsiteY7" fmla="*/ 3927566 h 3932942"/>
              <a:gd name="connsiteX8" fmla="*/ 1193074 w 3125266"/>
              <a:gd name="connsiteY8" fmla="*/ 3587932 h 3932942"/>
              <a:gd name="connsiteX9" fmla="*/ 1524000 w 3125266"/>
              <a:gd name="connsiteY9" fmla="*/ 2882538 h 3932942"/>
              <a:gd name="connsiteX10" fmla="*/ 1777187 w 3125266"/>
              <a:gd name="connsiteY10" fmla="*/ 2177383 h 3932942"/>
              <a:gd name="connsiteX11" fmla="*/ 1134431 w 3125266"/>
              <a:gd name="connsiteY11" fmla="*/ 1245805 h 3932942"/>
              <a:gd name="connsiteX12" fmla="*/ 830337 w 3125266"/>
              <a:gd name="connsiteY12" fmla="*/ 697827 h 3932942"/>
              <a:gd name="connsiteX13" fmla="*/ 0 w 3125266"/>
              <a:gd name="connsiteY13" fmla="*/ 8709 h 3932942"/>
              <a:gd name="connsiteX14" fmla="*/ 0 w 3125266"/>
              <a:gd name="connsiteY14" fmla="*/ 8709 h 3932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125266" h="3932942">
                <a:moveTo>
                  <a:pt x="2830285" y="0"/>
                </a:moveTo>
                <a:cubicBezTo>
                  <a:pt x="2888559" y="144061"/>
                  <a:pt x="3074005" y="509319"/>
                  <a:pt x="3109998" y="691493"/>
                </a:cubicBezTo>
                <a:cubicBezTo>
                  <a:pt x="3145991" y="873667"/>
                  <a:pt x="3115792" y="855700"/>
                  <a:pt x="3046241" y="1093046"/>
                </a:cubicBezTo>
                <a:cubicBezTo>
                  <a:pt x="2976690" y="1330392"/>
                  <a:pt x="2749803" y="1883432"/>
                  <a:pt x="2692692" y="2115567"/>
                </a:cubicBezTo>
                <a:cubicBezTo>
                  <a:pt x="2635581" y="2347702"/>
                  <a:pt x="2683076" y="2308082"/>
                  <a:pt x="2611293" y="2435524"/>
                </a:cubicBezTo>
                <a:cubicBezTo>
                  <a:pt x="2539510" y="2562966"/>
                  <a:pt x="2350315" y="2729658"/>
                  <a:pt x="2261991" y="2880220"/>
                </a:cubicBezTo>
                <a:cubicBezTo>
                  <a:pt x="2173667" y="3030783"/>
                  <a:pt x="2233375" y="3164341"/>
                  <a:pt x="2081348" y="3338899"/>
                </a:cubicBezTo>
                <a:cubicBezTo>
                  <a:pt x="1929321" y="3513457"/>
                  <a:pt x="1497874" y="3886061"/>
                  <a:pt x="1349828" y="3927566"/>
                </a:cubicBezTo>
                <a:cubicBezTo>
                  <a:pt x="1201782" y="3969071"/>
                  <a:pt x="1164045" y="3762103"/>
                  <a:pt x="1193074" y="3587932"/>
                </a:cubicBezTo>
                <a:cubicBezTo>
                  <a:pt x="1222103" y="3413761"/>
                  <a:pt x="1426648" y="3117629"/>
                  <a:pt x="1524000" y="2882538"/>
                </a:cubicBezTo>
                <a:cubicBezTo>
                  <a:pt x="1621352" y="2647447"/>
                  <a:pt x="1842115" y="2450172"/>
                  <a:pt x="1777187" y="2177383"/>
                </a:cubicBezTo>
                <a:cubicBezTo>
                  <a:pt x="1712259" y="1904594"/>
                  <a:pt x="1292239" y="1492398"/>
                  <a:pt x="1134431" y="1245805"/>
                </a:cubicBezTo>
                <a:cubicBezTo>
                  <a:pt x="976623" y="999212"/>
                  <a:pt x="1019409" y="904009"/>
                  <a:pt x="830337" y="697827"/>
                </a:cubicBezTo>
                <a:cubicBezTo>
                  <a:pt x="641265" y="491645"/>
                  <a:pt x="113223" y="137544"/>
                  <a:pt x="0" y="8709"/>
                </a:cubicBezTo>
                <a:lnTo>
                  <a:pt x="0" y="8709"/>
                </a:lnTo>
              </a:path>
            </a:pathLst>
          </a:custGeom>
          <a:noFill/>
          <a:ln w="38100">
            <a:solidFill>
              <a:schemeClr val="accent5"/>
            </a:solidFill>
            <a:prstDash val="dash"/>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Tree>
    <p:extLst>
      <p:ext uri="{BB962C8B-B14F-4D97-AF65-F5344CB8AC3E}">
        <p14:creationId xmlns:p14="http://schemas.microsoft.com/office/powerpoint/2010/main" val="2084944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wipe(right)">
                                      <p:cBhvr>
                                        <p:cTn id="7" dur="500"/>
                                        <p:tgtEl>
                                          <p:spTgt spid="5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dissolve">
                                      <p:cBhvr>
                                        <p:cTn id="10" dur="500"/>
                                        <p:tgtEl>
                                          <p:spTgt spid="34"/>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3"/>
                                        </p:tgtEl>
                                        <p:attrNameLst>
                                          <p:attrName>style.visibility</p:attrName>
                                        </p:attrNameLst>
                                      </p:cBhvr>
                                      <p:to>
                                        <p:strVal val="visible"/>
                                      </p:to>
                                    </p:set>
                                    <p:animEffect transition="in" filter="dissolve">
                                      <p:cBhvr>
                                        <p:cTn id="13" dur="500"/>
                                        <p:tgtEl>
                                          <p:spTgt spid="33"/>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32"/>
                                        </p:tgtEl>
                                        <p:attrNameLst>
                                          <p:attrName>style.visibility</p:attrName>
                                        </p:attrNameLst>
                                      </p:cBhvr>
                                      <p:to>
                                        <p:strVal val="visible"/>
                                      </p:to>
                                    </p:set>
                                    <p:animEffect transition="in" filter="dissolve">
                                      <p:cBhvr>
                                        <p:cTn id="16" dur="500"/>
                                        <p:tgtEl>
                                          <p:spTgt spid="32"/>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animEffect transition="in" filter="dissolve">
                                      <p:cBhvr>
                                        <p:cTn id="19" dur="500"/>
                                        <p:tgtEl>
                                          <p:spTgt spid="30"/>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dissolve">
                                      <p:cBhvr>
                                        <p:cTn id="22" dur="500"/>
                                        <p:tgtEl>
                                          <p:spTgt spid="31"/>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38"/>
                                        </p:tgtEl>
                                        <p:attrNameLst>
                                          <p:attrName>style.visibility</p:attrName>
                                        </p:attrNameLst>
                                      </p:cBhvr>
                                      <p:to>
                                        <p:strVal val="visible"/>
                                      </p:to>
                                    </p:set>
                                    <p:animEffect transition="in" filter="dissolve">
                                      <p:cBhvr>
                                        <p:cTn id="25" dur="500"/>
                                        <p:tgtEl>
                                          <p:spTgt spid="38"/>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29"/>
                                        </p:tgtEl>
                                        <p:attrNameLst>
                                          <p:attrName>style.visibility</p:attrName>
                                        </p:attrNameLst>
                                      </p:cBhvr>
                                      <p:to>
                                        <p:strVal val="visible"/>
                                      </p:to>
                                    </p:set>
                                    <p:animEffect transition="in" filter="dissolve">
                                      <p:cBhvr>
                                        <p:cTn id="28" dur="500"/>
                                        <p:tgtEl>
                                          <p:spTgt spid="29"/>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dissolve">
                                      <p:cBhvr>
                                        <p:cTn id="31" dur="500"/>
                                        <p:tgtEl>
                                          <p:spTgt spid="28"/>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nodeType="clickEffect">
                                  <p:stCondLst>
                                    <p:cond delay="0"/>
                                  </p:stCondLst>
                                  <p:childTnLst>
                                    <p:set>
                                      <p:cBhvr>
                                        <p:cTn id="35" dur="1" fill="hold">
                                          <p:stCondLst>
                                            <p:cond delay="0"/>
                                          </p:stCondLst>
                                        </p:cTn>
                                        <p:tgtEl>
                                          <p:spTgt spid="4">
                                            <p:txEl>
                                              <p:pRg st="0" end="0"/>
                                            </p:txEl>
                                          </p:spTgt>
                                        </p:tgtEl>
                                        <p:attrNameLst>
                                          <p:attrName>style.visibility</p:attrName>
                                        </p:attrNameLst>
                                      </p:cBhvr>
                                      <p:to>
                                        <p:strVal val="visible"/>
                                      </p:to>
                                    </p:set>
                                    <p:animEffect transition="in" filter="dissolve">
                                      <p:cBhvr>
                                        <p:cTn id="36" dur="500"/>
                                        <p:tgtEl>
                                          <p:spTgt spid="4">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nodeType="clickEffect">
                                  <p:stCondLst>
                                    <p:cond delay="0"/>
                                  </p:stCondLst>
                                  <p:childTnLst>
                                    <p:set>
                                      <p:cBhvr>
                                        <p:cTn id="40" dur="1" fill="hold">
                                          <p:stCondLst>
                                            <p:cond delay="0"/>
                                          </p:stCondLst>
                                        </p:cTn>
                                        <p:tgtEl>
                                          <p:spTgt spid="4">
                                            <p:txEl>
                                              <p:pRg st="1" end="1"/>
                                            </p:txEl>
                                          </p:spTgt>
                                        </p:tgtEl>
                                        <p:attrNameLst>
                                          <p:attrName>style.visibility</p:attrName>
                                        </p:attrNameLst>
                                      </p:cBhvr>
                                      <p:to>
                                        <p:strVal val="visible"/>
                                      </p:to>
                                    </p:set>
                                    <p:animEffect transition="in" filter="dissolve">
                                      <p:cBhvr>
                                        <p:cTn id="41" dur="500"/>
                                        <p:tgtEl>
                                          <p:spTgt spid="4">
                                            <p:txEl>
                                              <p:pRg st="1" end="1"/>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nodeType="clickEffect">
                                  <p:stCondLst>
                                    <p:cond delay="0"/>
                                  </p:stCondLst>
                                  <p:childTnLst>
                                    <p:set>
                                      <p:cBhvr>
                                        <p:cTn id="45" dur="1" fill="hold">
                                          <p:stCondLst>
                                            <p:cond delay="0"/>
                                          </p:stCondLst>
                                        </p:cTn>
                                        <p:tgtEl>
                                          <p:spTgt spid="4">
                                            <p:txEl>
                                              <p:pRg st="2" end="2"/>
                                            </p:txEl>
                                          </p:spTgt>
                                        </p:tgtEl>
                                        <p:attrNameLst>
                                          <p:attrName>style.visibility</p:attrName>
                                        </p:attrNameLst>
                                      </p:cBhvr>
                                      <p:to>
                                        <p:strVal val="visible"/>
                                      </p:to>
                                    </p:set>
                                    <p:animEffect transition="in" filter="dissolve">
                                      <p:cBhvr>
                                        <p:cTn id="46" dur="500"/>
                                        <p:tgtEl>
                                          <p:spTgt spid="4">
                                            <p:txEl>
                                              <p:pRg st="2" end="2"/>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9" presetClass="entr" presetSubtype="0" fill="hold" nodeType="clickEffect">
                                  <p:stCondLst>
                                    <p:cond delay="0"/>
                                  </p:stCondLst>
                                  <p:childTnLst>
                                    <p:set>
                                      <p:cBhvr>
                                        <p:cTn id="50" dur="1" fill="hold">
                                          <p:stCondLst>
                                            <p:cond delay="0"/>
                                          </p:stCondLst>
                                        </p:cTn>
                                        <p:tgtEl>
                                          <p:spTgt spid="4">
                                            <p:txEl>
                                              <p:pRg st="3" end="3"/>
                                            </p:txEl>
                                          </p:spTgt>
                                        </p:tgtEl>
                                        <p:attrNameLst>
                                          <p:attrName>style.visibility</p:attrName>
                                        </p:attrNameLst>
                                      </p:cBhvr>
                                      <p:to>
                                        <p:strVal val="visible"/>
                                      </p:to>
                                    </p:set>
                                    <p:animEffect transition="in" filter="dissolve">
                                      <p:cBhvr>
                                        <p:cTn id="51" dur="500"/>
                                        <p:tgtEl>
                                          <p:spTgt spid="4">
                                            <p:txEl>
                                              <p:pRg st="3" end="3"/>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9" presetClass="entr" presetSubtype="0" fill="hold" nodeType="clickEffect">
                                  <p:stCondLst>
                                    <p:cond delay="0"/>
                                  </p:stCondLst>
                                  <p:childTnLst>
                                    <p:set>
                                      <p:cBhvr>
                                        <p:cTn id="55" dur="1" fill="hold">
                                          <p:stCondLst>
                                            <p:cond delay="0"/>
                                          </p:stCondLst>
                                        </p:cTn>
                                        <p:tgtEl>
                                          <p:spTgt spid="4">
                                            <p:txEl>
                                              <p:pRg st="4" end="4"/>
                                            </p:txEl>
                                          </p:spTgt>
                                        </p:tgtEl>
                                        <p:attrNameLst>
                                          <p:attrName>style.visibility</p:attrName>
                                        </p:attrNameLst>
                                      </p:cBhvr>
                                      <p:to>
                                        <p:strVal val="visible"/>
                                      </p:to>
                                    </p:set>
                                    <p:animEffect transition="in" filter="dissolve">
                                      <p:cBhvr>
                                        <p:cTn id="56" dur="500"/>
                                        <p:tgtEl>
                                          <p:spTgt spid="4">
                                            <p:txEl>
                                              <p:pRg st="4" end="4"/>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9" presetClass="entr" presetSubtype="0" fill="hold" nodeType="clickEffect">
                                  <p:stCondLst>
                                    <p:cond delay="0"/>
                                  </p:stCondLst>
                                  <p:childTnLst>
                                    <p:set>
                                      <p:cBhvr>
                                        <p:cTn id="60" dur="1" fill="hold">
                                          <p:stCondLst>
                                            <p:cond delay="0"/>
                                          </p:stCondLst>
                                        </p:cTn>
                                        <p:tgtEl>
                                          <p:spTgt spid="4">
                                            <p:txEl>
                                              <p:pRg st="5" end="5"/>
                                            </p:txEl>
                                          </p:spTgt>
                                        </p:tgtEl>
                                        <p:attrNameLst>
                                          <p:attrName>style.visibility</p:attrName>
                                        </p:attrNameLst>
                                      </p:cBhvr>
                                      <p:to>
                                        <p:strVal val="visible"/>
                                      </p:to>
                                    </p:set>
                                    <p:animEffect transition="in" filter="dissolve">
                                      <p:cBhvr>
                                        <p:cTn id="61" dur="500"/>
                                        <p:tgtEl>
                                          <p:spTgt spid="4">
                                            <p:txEl>
                                              <p:pRg st="5" end="5"/>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9" presetClass="entr" presetSubtype="0" fill="hold" nodeType="clickEffect">
                                  <p:stCondLst>
                                    <p:cond delay="0"/>
                                  </p:stCondLst>
                                  <p:childTnLst>
                                    <p:set>
                                      <p:cBhvr>
                                        <p:cTn id="65" dur="1" fill="hold">
                                          <p:stCondLst>
                                            <p:cond delay="0"/>
                                          </p:stCondLst>
                                        </p:cTn>
                                        <p:tgtEl>
                                          <p:spTgt spid="4">
                                            <p:txEl>
                                              <p:pRg st="6" end="6"/>
                                            </p:txEl>
                                          </p:spTgt>
                                        </p:tgtEl>
                                        <p:attrNameLst>
                                          <p:attrName>style.visibility</p:attrName>
                                        </p:attrNameLst>
                                      </p:cBhvr>
                                      <p:to>
                                        <p:strVal val="visible"/>
                                      </p:to>
                                    </p:set>
                                    <p:animEffect transition="in" filter="dissolve">
                                      <p:cBhvr>
                                        <p:cTn id="66" dur="500"/>
                                        <p:tgtEl>
                                          <p:spTgt spid="4">
                                            <p:txEl>
                                              <p:pRg st="6" end="6"/>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9" presetClass="entr" presetSubtype="0" fill="hold" nodeType="clickEffect">
                                  <p:stCondLst>
                                    <p:cond delay="0"/>
                                  </p:stCondLst>
                                  <p:childTnLst>
                                    <p:set>
                                      <p:cBhvr>
                                        <p:cTn id="70" dur="1" fill="hold">
                                          <p:stCondLst>
                                            <p:cond delay="0"/>
                                          </p:stCondLst>
                                        </p:cTn>
                                        <p:tgtEl>
                                          <p:spTgt spid="4">
                                            <p:txEl>
                                              <p:pRg st="7" end="7"/>
                                            </p:txEl>
                                          </p:spTgt>
                                        </p:tgtEl>
                                        <p:attrNameLst>
                                          <p:attrName>style.visibility</p:attrName>
                                        </p:attrNameLst>
                                      </p:cBhvr>
                                      <p:to>
                                        <p:strVal val="visible"/>
                                      </p:to>
                                    </p:set>
                                    <p:animEffect transition="in" filter="dissolve">
                                      <p:cBhvr>
                                        <p:cTn id="71"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30" grpId="0" animBg="1"/>
      <p:bldP spid="31" grpId="0" animBg="1"/>
      <p:bldP spid="32" grpId="0" animBg="1"/>
      <p:bldP spid="33" grpId="0" animBg="1"/>
      <p:bldP spid="34" grpId="0" animBg="1"/>
      <p:bldP spid="38" grpId="0" animBg="1"/>
      <p:bldP spid="5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7">
            <a:extLst>
              <a:ext uri="{FF2B5EF4-FFF2-40B4-BE49-F238E27FC236}">
                <a16:creationId xmlns:a16="http://schemas.microsoft.com/office/drawing/2014/main" id="{97FDD7BC-0B85-D710-C687-75C144E793DC}"/>
              </a:ext>
            </a:extLst>
          </p:cNvPr>
          <p:cNvSpPr>
            <a:spLocks noGrp="1"/>
          </p:cNvSpPr>
          <p:nvPr>
            <p:ph type="title"/>
          </p:nvPr>
        </p:nvSpPr>
        <p:spPr/>
        <p:txBody>
          <a:bodyPr>
            <a:normAutofit/>
          </a:bodyPr>
          <a:lstStyle/>
          <a:p>
            <a:r>
              <a:rPr lang="en-NZ" dirty="0"/>
              <a:t>FireNet in Azure – 3 States</a:t>
            </a:r>
          </a:p>
        </p:txBody>
      </p:sp>
      <p:sp>
        <p:nvSpPr>
          <p:cNvPr id="69" name="Slide Number Placeholder 68">
            <a:extLst>
              <a:ext uri="{FF2B5EF4-FFF2-40B4-BE49-F238E27FC236}">
                <a16:creationId xmlns:a16="http://schemas.microsoft.com/office/drawing/2014/main" id="{58B48DFF-DF20-671C-AB51-CF11D0364ADA}"/>
              </a:ext>
            </a:extLst>
          </p:cNvPr>
          <p:cNvSpPr>
            <a:spLocks noGrp="1"/>
          </p:cNvSpPr>
          <p:nvPr>
            <p:ph type="sldNum" sz="quarter" idx="10"/>
          </p:nvPr>
        </p:nvSpPr>
        <p:spPr/>
        <p:txBody>
          <a:bodyPr/>
          <a:lstStyle/>
          <a:p>
            <a:fld id="{4A70B06D-F489-48FF-A885-ABB74CD5C952}" type="slidenum">
              <a:rPr lang="en-US" smtClean="0"/>
              <a:pPr/>
              <a:t>8</a:t>
            </a:fld>
            <a:endParaRPr lang="en-US" dirty="0"/>
          </a:p>
        </p:txBody>
      </p:sp>
      <p:sp>
        <p:nvSpPr>
          <p:cNvPr id="6" name="TextBox 5">
            <a:extLst>
              <a:ext uri="{FF2B5EF4-FFF2-40B4-BE49-F238E27FC236}">
                <a16:creationId xmlns:a16="http://schemas.microsoft.com/office/drawing/2014/main" id="{DF669BAE-13AD-0CC1-DCE9-B80A13710EE6}"/>
              </a:ext>
            </a:extLst>
          </p:cNvPr>
          <p:cNvSpPr txBox="1"/>
          <p:nvPr/>
        </p:nvSpPr>
        <p:spPr>
          <a:xfrm>
            <a:off x="432988" y="1022114"/>
            <a:ext cx="3662762" cy="2123658"/>
          </a:xfrm>
          <a:prstGeom prst="rect">
            <a:avLst/>
          </a:prstGeom>
          <a:noFill/>
        </p:spPr>
        <p:txBody>
          <a:bodyPr wrap="square" rtlCol="0">
            <a:spAutoFit/>
          </a:bodyPr>
          <a:lstStyle/>
          <a:p>
            <a:pPr marL="0" marR="0" lvl="0" indent="0" algn="l" defTabSz="914400" rtl="0" eaLnBrk="1" fontAlgn="auto" latinLnBrk="0" hangingPunct="1">
              <a:spcBef>
                <a:spcPts val="0"/>
              </a:spcBef>
              <a:spcAft>
                <a:spcPts val="60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Open Sans"/>
                <a:ea typeface="+mn-ea"/>
                <a:cs typeface="+mn-cs"/>
              </a:rPr>
              <a:t>Steady State</a:t>
            </a:r>
          </a:p>
          <a:p>
            <a:pPr marL="285750" marR="0" lvl="0" indent="-285750" algn="l" defTabSz="914400" rtl="0" eaLnBrk="1" fontAlgn="auto" latinLnBrk="0" hangingPunct="1">
              <a:spcBef>
                <a:spcPts val="0"/>
              </a:spcBef>
              <a:spcAft>
                <a:spcPts val="60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Open Sans"/>
                <a:ea typeface="+mn-ea"/>
                <a:cs typeface="+mn-cs"/>
              </a:rPr>
              <a:t>Each Firewall is associated to an Aviatrix Transit GW</a:t>
            </a:r>
          </a:p>
          <a:p>
            <a:pPr marL="285750" indent="-285750">
              <a:spcAft>
                <a:spcPts val="600"/>
              </a:spcAft>
              <a:buFont typeface="Arial" panose="020B0604020202020204" pitchFamily="34" charset="0"/>
              <a:buChar char="•"/>
              <a:defRPr/>
            </a:pPr>
            <a:r>
              <a:rPr lang="en-US" sz="1400" dirty="0">
                <a:solidFill>
                  <a:prstClr val="black"/>
                </a:solidFill>
                <a:latin typeface="Open Sans"/>
              </a:rPr>
              <a:t>Firewalls are part of the LB backend pool</a:t>
            </a:r>
          </a:p>
          <a:p>
            <a:pPr marL="285750" indent="-285750">
              <a:spcAft>
                <a:spcPts val="600"/>
              </a:spcAft>
              <a:buFont typeface="Arial" panose="020B0604020202020204" pitchFamily="34" charset="0"/>
              <a:buChar char="•"/>
              <a:defRPr/>
            </a:pPr>
            <a:r>
              <a:rPr lang="en-US" sz="1400" dirty="0">
                <a:solidFill>
                  <a:prstClr val="black"/>
                </a:solidFill>
                <a:latin typeface="Open Sans"/>
              </a:rPr>
              <a:t>UDR in each Firewall subnet point to a single gateway</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Open Sans"/>
              <a:ea typeface="+mn-ea"/>
              <a:cs typeface="+mn-cs"/>
            </a:endParaRPr>
          </a:p>
        </p:txBody>
      </p:sp>
      <p:sp>
        <p:nvSpPr>
          <p:cNvPr id="7" name="TextBox 6">
            <a:extLst>
              <a:ext uri="{FF2B5EF4-FFF2-40B4-BE49-F238E27FC236}">
                <a16:creationId xmlns:a16="http://schemas.microsoft.com/office/drawing/2014/main" id="{2E95E1F1-96E0-1371-61CE-E79A26002A62}"/>
              </a:ext>
            </a:extLst>
          </p:cNvPr>
          <p:cNvSpPr txBox="1"/>
          <p:nvPr/>
        </p:nvSpPr>
        <p:spPr>
          <a:xfrm>
            <a:off x="8362403" y="1012022"/>
            <a:ext cx="3534114" cy="233910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Open Sans"/>
                <a:ea typeface="+mn-ea"/>
                <a:cs typeface="+mn-cs"/>
              </a:rPr>
              <a:t>Gateway Failure State</a:t>
            </a:r>
          </a:p>
          <a:p>
            <a:pPr marL="285750" indent="-285750">
              <a:spcAft>
                <a:spcPts val="600"/>
              </a:spcAft>
              <a:buFont typeface="Arial" panose="020B0604020202020204" pitchFamily="34" charset="0"/>
              <a:buChar char="•"/>
              <a:defRPr/>
            </a:pPr>
            <a:r>
              <a:rPr lang="en-US" sz="1400" dirty="0">
                <a:solidFill>
                  <a:prstClr val="black"/>
                </a:solidFill>
                <a:latin typeface="Open Sans"/>
              </a:rPr>
              <a:t>Each Firewall is associated to an Aviatrix Transit GW</a:t>
            </a:r>
          </a:p>
          <a:p>
            <a:pPr marL="285750" indent="-285750">
              <a:spcAft>
                <a:spcPts val="600"/>
              </a:spcAft>
              <a:buFont typeface="Arial" panose="020B0604020202020204" pitchFamily="34" charset="0"/>
              <a:buChar char="•"/>
              <a:defRPr/>
            </a:pPr>
            <a:r>
              <a:rPr lang="en-US" sz="1400" dirty="0">
                <a:solidFill>
                  <a:prstClr val="black"/>
                </a:solidFill>
                <a:latin typeface="Open Sans"/>
              </a:rPr>
              <a:t>UDR in each Firewall subnet point to a single gateway</a:t>
            </a:r>
          </a:p>
          <a:p>
            <a:pPr marL="285750" indent="-285750">
              <a:spcAft>
                <a:spcPts val="600"/>
              </a:spcAft>
              <a:buFont typeface="Arial" panose="020B0604020202020204" pitchFamily="34" charset="0"/>
              <a:buChar char="•"/>
              <a:defRPr/>
            </a:pPr>
            <a:r>
              <a:rPr lang="en-US" sz="1400" dirty="0">
                <a:solidFill>
                  <a:prstClr val="black"/>
                </a:solidFill>
                <a:latin typeface="Open Sans"/>
              </a:rPr>
              <a:t>If Gateway fails, an API call is made to update the UDR to point to the other healthy gateway</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Open Sans"/>
              <a:ea typeface="+mn-ea"/>
              <a:cs typeface="+mn-cs"/>
            </a:endParaRPr>
          </a:p>
        </p:txBody>
      </p:sp>
      <p:sp>
        <p:nvSpPr>
          <p:cNvPr id="8" name="TextBox 7">
            <a:extLst>
              <a:ext uri="{FF2B5EF4-FFF2-40B4-BE49-F238E27FC236}">
                <a16:creationId xmlns:a16="http://schemas.microsoft.com/office/drawing/2014/main" id="{248BFFEB-D507-45A8-A5D7-1AD5BDFD5870}"/>
              </a:ext>
            </a:extLst>
          </p:cNvPr>
          <p:cNvSpPr txBox="1"/>
          <p:nvPr/>
        </p:nvSpPr>
        <p:spPr>
          <a:xfrm>
            <a:off x="4209526" y="1023313"/>
            <a:ext cx="4043937" cy="212365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Open Sans"/>
                <a:ea typeface="+mn-ea"/>
                <a:cs typeface="+mn-cs"/>
              </a:rPr>
              <a:t>Firewall Failure State</a:t>
            </a:r>
          </a:p>
          <a:p>
            <a:pPr marL="285750" marR="0" lvl="0" indent="-285750" fontAlgn="auto">
              <a:lnSpc>
                <a:spcPct val="100000"/>
              </a:lnSpc>
              <a:spcBef>
                <a:spcPts val="0"/>
              </a:spcBef>
              <a:spcAft>
                <a:spcPts val="600"/>
              </a:spcAft>
              <a:buClrTx/>
              <a:buSzTx/>
              <a:buFont typeface="Arial" panose="020B0604020202020204" pitchFamily="34" charset="0"/>
              <a:buChar char="•"/>
              <a:tabLst/>
              <a:defRPr/>
            </a:pPr>
            <a:r>
              <a:rPr lang="en-US" sz="1400" dirty="0">
                <a:solidFill>
                  <a:prstClr val="black"/>
                </a:solidFill>
                <a:latin typeface="Open Sans"/>
              </a:rPr>
              <a:t>Each Firewall is associated to an Aviatrix Transit GW</a:t>
            </a:r>
          </a:p>
          <a:p>
            <a:pPr marL="285750" marR="0" lvl="0" indent="-285750" fontAlgn="auto">
              <a:lnSpc>
                <a:spcPct val="100000"/>
              </a:lnSpc>
              <a:spcBef>
                <a:spcPts val="0"/>
              </a:spcBef>
              <a:spcAft>
                <a:spcPts val="600"/>
              </a:spcAft>
              <a:buClrTx/>
              <a:buSzTx/>
              <a:buFont typeface="Arial" panose="020B0604020202020204" pitchFamily="34" charset="0"/>
              <a:buChar char="•"/>
              <a:tabLst/>
              <a:defRPr/>
            </a:pPr>
            <a:r>
              <a:rPr lang="en-US" sz="1400" dirty="0">
                <a:solidFill>
                  <a:prstClr val="black"/>
                </a:solidFill>
                <a:latin typeface="Open Sans"/>
              </a:rPr>
              <a:t>Firewalls are part of the LB backend pool</a:t>
            </a:r>
          </a:p>
          <a:p>
            <a:pPr marL="285750" marR="0" lvl="0" indent="-285750" fontAlgn="auto">
              <a:lnSpc>
                <a:spcPct val="100000"/>
              </a:lnSpc>
              <a:spcBef>
                <a:spcPts val="0"/>
              </a:spcBef>
              <a:spcAft>
                <a:spcPts val="600"/>
              </a:spcAft>
              <a:buClrTx/>
              <a:buSzTx/>
              <a:buFont typeface="Arial" panose="020B0604020202020204" pitchFamily="34" charset="0"/>
              <a:buChar char="•"/>
              <a:tabLst/>
              <a:defRPr/>
            </a:pPr>
            <a:r>
              <a:rPr lang="en-US" sz="1400" dirty="0">
                <a:solidFill>
                  <a:prstClr val="black"/>
                </a:solidFill>
                <a:latin typeface="Open Sans"/>
              </a:rPr>
              <a:t>If Firewall fails, LB will remove the firewall from the backend pool</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400" b="0" i="0" u="none" strike="noStrike" kern="1200" cap="none" spc="0" normalizeH="0" baseline="0" noProof="0" dirty="0">
              <a:ln>
                <a:noFill/>
              </a:ln>
              <a:solidFill>
                <a:prstClr val="black"/>
              </a:solidFill>
              <a:effectLst/>
              <a:uLnTx/>
              <a:uFillTx/>
              <a:latin typeface="Open Sans"/>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Open Sans"/>
              <a:ea typeface="+mn-ea"/>
              <a:cs typeface="+mn-cs"/>
            </a:endParaRPr>
          </a:p>
        </p:txBody>
      </p:sp>
      <p:sp>
        <p:nvSpPr>
          <p:cNvPr id="9" name="Rectangle 8">
            <a:extLst>
              <a:ext uri="{FF2B5EF4-FFF2-40B4-BE49-F238E27FC236}">
                <a16:creationId xmlns:a16="http://schemas.microsoft.com/office/drawing/2014/main" id="{42F8D924-E827-FB65-B0F2-F751B46E31C7}"/>
              </a:ext>
            </a:extLst>
          </p:cNvPr>
          <p:cNvSpPr/>
          <p:nvPr/>
        </p:nvSpPr>
        <p:spPr>
          <a:xfrm>
            <a:off x="520670" y="3207834"/>
            <a:ext cx="3054885" cy="2352948"/>
          </a:xfrm>
          <a:prstGeom prst="rect">
            <a:avLst/>
          </a:prstGeom>
          <a:ln>
            <a:solidFill>
              <a:srgbClr val="0070C0"/>
            </a:solidFill>
            <a:prstDash val="sysDash"/>
          </a:ln>
        </p:spPr>
        <p:txBody>
          <a:bodyPr wrap="non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Metropolis Light" pitchFamily="2" charset="77"/>
              <a:ea typeface="+mn-ea"/>
              <a:cs typeface="+mn-cs"/>
            </a:endParaRPr>
          </a:p>
        </p:txBody>
      </p:sp>
      <p:pic>
        <p:nvPicPr>
          <p:cNvPr id="10" name="Picture 4">
            <a:extLst>
              <a:ext uri="{FF2B5EF4-FFF2-40B4-BE49-F238E27FC236}">
                <a16:creationId xmlns:a16="http://schemas.microsoft.com/office/drawing/2014/main" id="{72517492-5ABA-3DA5-7B6C-098621B6D69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8005" t="32185" r="26973" b="32185"/>
          <a:stretch/>
        </p:blipFill>
        <p:spPr bwMode="auto">
          <a:xfrm>
            <a:off x="532013" y="3111083"/>
            <a:ext cx="298313" cy="193502"/>
          </a:xfrm>
          <a:prstGeom prst="rect">
            <a:avLst/>
          </a:prstGeom>
          <a:noFill/>
          <a:extLst>
            <a:ext uri="{909E8E84-426E-40DD-AFC4-6F175D3DCCD1}">
              <a14:hiddenFill xmlns:a14="http://schemas.microsoft.com/office/drawing/2010/main">
                <a:solidFill>
                  <a:srgbClr val="FFFFFF"/>
                </a:solidFill>
              </a14:hiddenFill>
            </a:ext>
          </a:extLst>
        </p:spPr>
      </p:pic>
      <p:pic>
        <p:nvPicPr>
          <p:cNvPr id="11" name="Graphic 10">
            <a:extLst>
              <a:ext uri="{FF2B5EF4-FFF2-40B4-BE49-F238E27FC236}">
                <a16:creationId xmlns:a16="http://schemas.microsoft.com/office/drawing/2014/main" id="{C76F9507-7903-3A3B-6ABA-986AB4E5B527}"/>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1454349" y="3430196"/>
            <a:ext cx="429796" cy="429796"/>
          </a:xfrm>
          <a:prstGeom prst="rect">
            <a:avLst/>
          </a:prstGeom>
        </p:spPr>
      </p:pic>
      <p:pic>
        <p:nvPicPr>
          <p:cNvPr id="12" name="Graphic 11">
            <a:extLst>
              <a:ext uri="{FF2B5EF4-FFF2-40B4-BE49-F238E27FC236}">
                <a16:creationId xmlns:a16="http://schemas.microsoft.com/office/drawing/2014/main" id="{D60A24E5-79BF-DEC3-596B-F7069B3F387D}"/>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2283138" y="3440077"/>
            <a:ext cx="429796" cy="429796"/>
          </a:xfrm>
          <a:prstGeom prst="rect">
            <a:avLst/>
          </a:prstGeom>
        </p:spPr>
      </p:pic>
      <p:pic>
        <p:nvPicPr>
          <p:cNvPr id="13" name="Graphic 12">
            <a:extLst>
              <a:ext uri="{FF2B5EF4-FFF2-40B4-BE49-F238E27FC236}">
                <a16:creationId xmlns:a16="http://schemas.microsoft.com/office/drawing/2014/main" id="{DC23C891-2B39-77FC-6CE1-11F14B6D146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35039" y="4895055"/>
            <a:ext cx="558834" cy="502951"/>
          </a:xfrm>
          <a:prstGeom prst="rect">
            <a:avLst/>
          </a:prstGeom>
        </p:spPr>
      </p:pic>
      <p:pic>
        <p:nvPicPr>
          <p:cNvPr id="14" name="Graphic 13">
            <a:extLst>
              <a:ext uri="{FF2B5EF4-FFF2-40B4-BE49-F238E27FC236}">
                <a16:creationId xmlns:a16="http://schemas.microsoft.com/office/drawing/2014/main" id="{605AB324-15A4-86D9-08BC-5AA674FC245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540562" y="4900072"/>
            <a:ext cx="558834" cy="502951"/>
          </a:xfrm>
          <a:prstGeom prst="rect">
            <a:avLst/>
          </a:prstGeom>
        </p:spPr>
      </p:pic>
      <p:pic>
        <p:nvPicPr>
          <p:cNvPr id="15" name="Graphic 14">
            <a:extLst>
              <a:ext uri="{FF2B5EF4-FFF2-40B4-BE49-F238E27FC236}">
                <a16:creationId xmlns:a16="http://schemas.microsoft.com/office/drawing/2014/main" id="{2FE46BE7-51FE-D0C1-D461-2306C8CC329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864398" y="4210369"/>
            <a:ext cx="429796" cy="429796"/>
          </a:xfrm>
          <a:prstGeom prst="rect">
            <a:avLst/>
          </a:prstGeom>
        </p:spPr>
      </p:pic>
      <p:cxnSp>
        <p:nvCxnSpPr>
          <p:cNvPr id="16" name="Straight Connector 15">
            <a:extLst>
              <a:ext uri="{FF2B5EF4-FFF2-40B4-BE49-F238E27FC236}">
                <a16:creationId xmlns:a16="http://schemas.microsoft.com/office/drawing/2014/main" id="{2211B225-5CEC-2139-588C-D4AEB3FF4DF3}"/>
              </a:ext>
            </a:extLst>
          </p:cNvPr>
          <p:cNvCxnSpPr>
            <a:stCxn id="11" idx="2"/>
            <a:endCxn id="15" idx="0"/>
          </p:cNvCxnSpPr>
          <p:nvPr/>
        </p:nvCxnSpPr>
        <p:spPr>
          <a:xfrm>
            <a:off x="1669247" y="3859992"/>
            <a:ext cx="410049" cy="350377"/>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D780D8C-B11A-3B96-A82D-B6DC2F3AF8EB}"/>
              </a:ext>
            </a:extLst>
          </p:cNvPr>
          <p:cNvCxnSpPr>
            <a:stCxn id="12" idx="2"/>
            <a:endCxn id="15" idx="0"/>
          </p:cNvCxnSpPr>
          <p:nvPr/>
        </p:nvCxnSpPr>
        <p:spPr>
          <a:xfrm flipH="1">
            <a:off x="2079296" y="3869873"/>
            <a:ext cx="418740" cy="340496"/>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1D574B01-ADFC-A80F-AA36-C6C2C3CE0D63}"/>
              </a:ext>
            </a:extLst>
          </p:cNvPr>
          <p:cNvSpPr/>
          <p:nvPr/>
        </p:nvSpPr>
        <p:spPr>
          <a:xfrm>
            <a:off x="609459" y="4707403"/>
            <a:ext cx="1254939" cy="756628"/>
          </a:xfrm>
          <a:prstGeom prst="rect">
            <a:avLst/>
          </a:prstGeom>
          <a:ln>
            <a:solidFill>
              <a:srgbClr val="0070C0"/>
            </a:solidFill>
            <a:prstDash val="sysDash"/>
          </a:ln>
        </p:spPr>
        <p:txBody>
          <a:bodyPr wrap="non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Metropolis Light" pitchFamily="2" charset="77"/>
              <a:ea typeface="+mn-ea"/>
              <a:cs typeface="+mn-cs"/>
            </a:endParaRPr>
          </a:p>
        </p:txBody>
      </p:sp>
      <p:sp>
        <p:nvSpPr>
          <p:cNvPr id="19" name="Rectangle 18">
            <a:extLst>
              <a:ext uri="{FF2B5EF4-FFF2-40B4-BE49-F238E27FC236}">
                <a16:creationId xmlns:a16="http://schemas.microsoft.com/office/drawing/2014/main" id="{6FF0D150-39AA-D1B8-F427-30CD977DEAFE}"/>
              </a:ext>
            </a:extLst>
          </p:cNvPr>
          <p:cNvSpPr/>
          <p:nvPr/>
        </p:nvSpPr>
        <p:spPr>
          <a:xfrm>
            <a:off x="2283139" y="4707403"/>
            <a:ext cx="1184244" cy="756628"/>
          </a:xfrm>
          <a:prstGeom prst="rect">
            <a:avLst/>
          </a:prstGeom>
          <a:ln>
            <a:solidFill>
              <a:srgbClr val="0070C0"/>
            </a:solidFill>
            <a:prstDash val="sysDash"/>
          </a:ln>
        </p:spPr>
        <p:txBody>
          <a:bodyPr wrap="non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Metropolis Light" pitchFamily="2" charset="77"/>
              <a:ea typeface="+mn-ea"/>
              <a:cs typeface="+mn-cs"/>
            </a:endParaRPr>
          </a:p>
        </p:txBody>
      </p:sp>
      <p:pic>
        <p:nvPicPr>
          <p:cNvPr id="20" name="Graphic 19">
            <a:extLst>
              <a:ext uri="{FF2B5EF4-FFF2-40B4-BE49-F238E27FC236}">
                <a16:creationId xmlns:a16="http://schemas.microsoft.com/office/drawing/2014/main" id="{152F9AB0-941A-ABCA-28D5-73C9CE3962BC}"/>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548002" y="4760880"/>
            <a:ext cx="203294" cy="203294"/>
          </a:xfrm>
          <a:prstGeom prst="rect">
            <a:avLst/>
          </a:prstGeom>
        </p:spPr>
      </p:pic>
      <p:pic>
        <p:nvPicPr>
          <p:cNvPr id="21" name="Graphic 20">
            <a:extLst>
              <a:ext uri="{FF2B5EF4-FFF2-40B4-BE49-F238E27FC236}">
                <a16:creationId xmlns:a16="http://schemas.microsoft.com/office/drawing/2014/main" id="{4AD0D287-F1B3-4112-4AB7-944A7DDA0F71}"/>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396389" y="4750050"/>
            <a:ext cx="203294" cy="203294"/>
          </a:xfrm>
          <a:prstGeom prst="rect">
            <a:avLst/>
          </a:prstGeom>
        </p:spPr>
      </p:pic>
      <p:cxnSp>
        <p:nvCxnSpPr>
          <p:cNvPr id="22" name="Straight Connector 21">
            <a:extLst>
              <a:ext uri="{FF2B5EF4-FFF2-40B4-BE49-F238E27FC236}">
                <a16:creationId xmlns:a16="http://schemas.microsoft.com/office/drawing/2014/main" id="{E8D6E1D4-C4B5-DD1E-1B02-E7FDFB9DAFC8}"/>
              </a:ext>
            </a:extLst>
          </p:cNvPr>
          <p:cNvCxnSpPr>
            <a:cxnSpLocks/>
          </p:cNvCxnSpPr>
          <p:nvPr/>
        </p:nvCxnSpPr>
        <p:spPr>
          <a:xfrm>
            <a:off x="1659372" y="4046081"/>
            <a:ext cx="1" cy="570626"/>
          </a:xfrm>
          <a:prstGeom prst="line">
            <a:avLst/>
          </a:prstGeom>
          <a:ln>
            <a:headEnd type="triangle"/>
            <a:tailEnd type="triangle"/>
          </a:ln>
        </p:spPr>
        <p:style>
          <a:lnRef idx="1">
            <a:schemeClr val="accent5"/>
          </a:lnRef>
          <a:fillRef idx="0">
            <a:schemeClr val="accent5"/>
          </a:fillRef>
          <a:effectRef idx="0">
            <a:schemeClr val="accent5"/>
          </a:effectRef>
          <a:fontRef idx="minor">
            <a:schemeClr val="tx1"/>
          </a:fontRef>
        </p:style>
      </p:cxnSp>
      <p:cxnSp>
        <p:nvCxnSpPr>
          <p:cNvPr id="23" name="Straight Connector 22">
            <a:extLst>
              <a:ext uri="{FF2B5EF4-FFF2-40B4-BE49-F238E27FC236}">
                <a16:creationId xmlns:a16="http://schemas.microsoft.com/office/drawing/2014/main" id="{300E22B1-1740-67D0-78B5-675E7E1C6C3C}"/>
              </a:ext>
            </a:extLst>
          </p:cNvPr>
          <p:cNvCxnSpPr>
            <a:cxnSpLocks/>
          </p:cNvCxnSpPr>
          <p:nvPr/>
        </p:nvCxnSpPr>
        <p:spPr>
          <a:xfrm>
            <a:off x="2509092" y="4046081"/>
            <a:ext cx="1" cy="570626"/>
          </a:xfrm>
          <a:prstGeom prst="line">
            <a:avLst/>
          </a:prstGeom>
          <a:ln>
            <a:headEnd type="triangle"/>
            <a:tailEnd type="triangle"/>
          </a:ln>
        </p:spPr>
        <p:style>
          <a:lnRef idx="1">
            <a:schemeClr val="accent5"/>
          </a:lnRef>
          <a:fillRef idx="0">
            <a:schemeClr val="accent5"/>
          </a:fillRef>
          <a:effectRef idx="0">
            <a:schemeClr val="accent5"/>
          </a:effectRef>
          <a:fontRef idx="minor">
            <a:schemeClr val="tx1"/>
          </a:fontRef>
        </p:style>
      </p:cxnSp>
      <p:sp>
        <p:nvSpPr>
          <p:cNvPr id="24" name="TextBox 23">
            <a:extLst>
              <a:ext uri="{FF2B5EF4-FFF2-40B4-BE49-F238E27FC236}">
                <a16:creationId xmlns:a16="http://schemas.microsoft.com/office/drawing/2014/main" id="{9C27887D-BA16-F433-B331-1732E2B633A8}"/>
              </a:ext>
            </a:extLst>
          </p:cNvPr>
          <p:cNvSpPr txBox="1"/>
          <p:nvPr/>
        </p:nvSpPr>
        <p:spPr>
          <a:xfrm>
            <a:off x="674631" y="4613625"/>
            <a:ext cx="625106" cy="184666"/>
          </a:xfrm>
          <a:prstGeom prst="rect">
            <a:avLst/>
          </a:prstGeom>
          <a:solidFill>
            <a:schemeClr val="bg1"/>
          </a:solidFill>
        </p:spPr>
        <p:txBody>
          <a:bodyPr wrap="square" lIns="0" tIns="0" rIns="0" bIns="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Open Sans"/>
                <a:ea typeface="+mn-ea"/>
                <a:cs typeface="+mn-cs"/>
              </a:rPr>
              <a:t>subnet</a:t>
            </a:r>
          </a:p>
        </p:txBody>
      </p:sp>
      <p:sp>
        <p:nvSpPr>
          <p:cNvPr id="25" name="TextBox 24">
            <a:extLst>
              <a:ext uri="{FF2B5EF4-FFF2-40B4-BE49-F238E27FC236}">
                <a16:creationId xmlns:a16="http://schemas.microsoft.com/office/drawing/2014/main" id="{9ED1E8CE-4F4B-86FD-BD8A-3E8BF053460D}"/>
              </a:ext>
            </a:extLst>
          </p:cNvPr>
          <p:cNvSpPr txBox="1"/>
          <p:nvPr/>
        </p:nvSpPr>
        <p:spPr>
          <a:xfrm>
            <a:off x="2816611" y="4613625"/>
            <a:ext cx="597622" cy="184666"/>
          </a:xfrm>
          <a:prstGeom prst="rect">
            <a:avLst/>
          </a:prstGeom>
          <a:solidFill>
            <a:schemeClr val="bg1"/>
          </a:solidFill>
        </p:spPr>
        <p:txBody>
          <a:bodyPr wrap="square" lIns="0" tIns="0" rIns="0" bIns="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Open Sans"/>
                <a:ea typeface="+mn-ea"/>
                <a:cs typeface="+mn-cs"/>
              </a:rPr>
              <a:t>subnet</a:t>
            </a:r>
          </a:p>
        </p:txBody>
      </p:sp>
      <mc:AlternateContent xmlns:mc="http://schemas.openxmlformats.org/markup-compatibility/2006" xmlns:p14="http://schemas.microsoft.com/office/powerpoint/2010/main">
        <mc:Choice Requires="p14">
          <p:contentPart p14:bwMode="auto" r:id="rId12">
            <p14:nvContentPartPr>
              <p14:cNvPr id="26" name="Ink 25">
                <a:extLst>
                  <a:ext uri="{FF2B5EF4-FFF2-40B4-BE49-F238E27FC236}">
                    <a16:creationId xmlns:a16="http://schemas.microsoft.com/office/drawing/2014/main" id="{8AC40FAE-16A6-3DD8-17F3-A779B81313D0}"/>
                  </a:ext>
                </a:extLst>
              </p14:cNvPr>
              <p14:cNvContentPartPr/>
              <p14:nvPr/>
            </p14:nvContentPartPr>
            <p14:xfrm>
              <a:off x="2081315" y="4415686"/>
              <a:ext cx="360" cy="360"/>
            </p14:xfrm>
          </p:contentPart>
        </mc:Choice>
        <mc:Fallback xmlns="">
          <p:pic>
            <p:nvPicPr>
              <p:cNvPr id="26" name="Ink 25">
                <a:extLst>
                  <a:ext uri="{FF2B5EF4-FFF2-40B4-BE49-F238E27FC236}">
                    <a16:creationId xmlns:a16="http://schemas.microsoft.com/office/drawing/2014/main" id="{8AC40FAE-16A6-3DD8-17F3-A779B81313D0}"/>
                  </a:ext>
                </a:extLst>
              </p:cNvPr>
              <p:cNvPicPr/>
              <p:nvPr/>
            </p:nvPicPr>
            <p:blipFill>
              <a:blip r:embed="rId13"/>
              <a:stretch>
                <a:fillRect/>
              </a:stretch>
            </p:blipFill>
            <p:spPr>
              <a:xfrm>
                <a:off x="2072315" y="4406686"/>
                <a:ext cx="18000" cy="18000"/>
              </a:xfrm>
              <a:prstGeom prst="rect">
                <a:avLst/>
              </a:prstGeom>
            </p:spPr>
          </p:pic>
        </mc:Fallback>
      </mc:AlternateContent>
      <p:sp>
        <p:nvSpPr>
          <p:cNvPr id="27" name="Rectangle 26">
            <a:extLst>
              <a:ext uri="{FF2B5EF4-FFF2-40B4-BE49-F238E27FC236}">
                <a16:creationId xmlns:a16="http://schemas.microsoft.com/office/drawing/2014/main" id="{719C95BE-1782-9BC8-41BE-BD751F31398A}"/>
              </a:ext>
            </a:extLst>
          </p:cNvPr>
          <p:cNvSpPr/>
          <p:nvPr/>
        </p:nvSpPr>
        <p:spPr>
          <a:xfrm>
            <a:off x="8509505" y="3207834"/>
            <a:ext cx="3054885" cy="2352948"/>
          </a:xfrm>
          <a:prstGeom prst="rect">
            <a:avLst/>
          </a:prstGeom>
          <a:ln>
            <a:solidFill>
              <a:srgbClr val="0070C0"/>
            </a:solidFill>
            <a:prstDash val="sysDash"/>
          </a:ln>
        </p:spPr>
        <p:txBody>
          <a:bodyPr wrap="non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Metropolis Light" pitchFamily="2" charset="77"/>
              <a:ea typeface="+mn-ea"/>
              <a:cs typeface="+mn-cs"/>
            </a:endParaRPr>
          </a:p>
        </p:txBody>
      </p:sp>
      <p:pic>
        <p:nvPicPr>
          <p:cNvPr id="28" name="Picture 4">
            <a:extLst>
              <a:ext uri="{FF2B5EF4-FFF2-40B4-BE49-F238E27FC236}">
                <a16:creationId xmlns:a16="http://schemas.microsoft.com/office/drawing/2014/main" id="{06AD62AF-9AC7-67A3-1A0C-D1015F4F54A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8005" t="32185" r="26973" b="32185"/>
          <a:stretch/>
        </p:blipFill>
        <p:spPr bwMode="auto">
          <a:xfrm>
            <a:off x="8520848" y="3111083"/>
            <a:ext cx="298313" cy="193502"/>
          </a:xfrm>
          <a:prstGeom prst="rect">
            <a:avLst/>
          </a:prstGeom>
          <a:noFill/>
          <a:extLst>
            <a:ext uri="{909E8E84-426E-40DD-AFC4-6F175D3DCCD1}">
              <a14:hiddenFill xmlns:a14="http://schemas.microsoft.com/office/drawing/2010/main">
                <a:solidFill>
                  <a:srgbClr val="FFFFFF"/>
                </a:solidFill>
              </a14:hiddenFill>
            </a:ext>
          </a:extLst>
        </p:spPr>
      </p:pic>
      <p:pic>
        <p:nvPicPr>
          <p:cNvPr id="29" name="Graphic 28">
            <a:extLst>
              <a:ext uri="{FF2B5EF4-FFF2-40B4-BE49-F238E27FC236}">
                <a16:creationId xmlns:a16="http://schemas.microsoft.com/office/drawing/2014/main" id="{7CF0B267-2770-32E4-5F3B-E343BB0C8629}"/>
              </a:ext>
            </a:extLst>
          </p:cNvPr>
          <p:cNvPicPr>
            <a:picLocks noChangeAspect="1"/>
          </p:cNvPicPr>
          <p:nvPr/>
        </p:nvPicPr>
        <p:blipFill>
          <a:blip r:embed="rId14" cstate="screen">
            <a:extLst>
              <a:ext uri="{28A0092B-C50C-407E-A947-70E740481C1C}">
                <a14:useLocalDpi xmlns:a14="http://schemas.microsoft.com/office/drawing/2010/main"/>
              </a:ext>
              <a:ext uri="{96DAC541-7B7A-43D3-8B79-37D633B846F1}">
                <asvg:svgBlip xmlns:asvg="http://schemas.microsoft.com/office/drawing/2016/SVG/main" r:embed="rId15"/>
              </a:ext>
            </a:extLst>
          </a:blip>
          <a:stretch>
            <a:fillRect/>
          </a:stretch>
        </p:blipFill>
        <p:spPr>
          <a:xfrm>
            <a:off x="9443184" y="3430196"/>
            <a:ext cx="429796" cy="429796"/>
          </a:xfrm>
          <a:prstGeom prst="rect">
            <a:avLst/>
          </a:prstGeom>
        </p:spPr>
      </p:pic>
      <p:pic>
        <p:nvPicPr>
          <p:cNvPr id="30" name="Graphic 29">
            <a:extLst>
              <a:ext uri="{FF2B5EF4-FFF2-40B4-BE49-F238E27FC236}">
                <a16:creationId xmlns:a16="http://schemas.microsoft.com/office/drawing/2014/main" id="{02BD5DC4-8E67-7CFF-6F5F-FC6C586BCF92}"/>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10271973" y="3440077"/>
            <a:ext cx="429796" cy="429796"/>
          </a:xfrm>
          <a:prstGeom prst="rect">
            <a:avLst/>
          </a:prstGeom>
        </p:spPr>
      </p:pic>
      <p:pic>
        <p:nvPicPr>
          <p:cNvPr id="31" name="Graphic 30">
            <a:extLst>
              <a:ext uri="{FF2B5EF4-FFF2-40B4-BE49-F238E27FC236}">
                <a16:creationId xmlns:a16="http://schemas.microsoft.com/office/drawing/2014/main" id="{1516298E-FEBC-F28E-DDA5-3BFD1000CBA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923874" y="4895055"/>
            <a:ext cx="558834" cy="502951"/>
          </a:xfrm>
          <a:prstGeom prst="rect">
            <a:avLst/>
          </a:prstGeom>
        </p:spPr>
      </p:pic>
      <p:pic>
        <p:nvPicPr>
          <p:cNvPr id="32" name="Graphic 31">
            <a:extLst>
              <a:ext uri="{FF2B5EF4-FFF2-40B4-BE49-F238E27FC236}">
                <a16:creationId xmlns:a16="http://schemas.microsoft.com/office/drawing/2014/main" id="{507FB8D2-2831-89BD-B2A9-E1ADB789A9B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529397" y="4900072"/>
            <a:ext cx="558834" cy="502951"/>
          </a:xfrm>
          <a:prstGeom prst="rect">
            <a:avLst/>
          </a:prstGeom>
        </p:spPr>
      </p:pic>
      <p:pic>
        <p:nvPicPr>
          <p:cNvPr id="33" name="Graphic 32">
            <a:extLst>
              <a:ext uri="{FF2B5EF4-FFF2-40B4-BE49-F238E27FC236}">
                <a16:creationId xmlns:a16="http://schemas.microsoft.com/office/drawing/2014/main" id="{0325A556-29DE-E058-FF8C-BCC346722819}"/>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853233" y="4210369"/>
            <a:ext cx="429796" cy="429796"/>
          </a:xfrm>
          <a:prstGeom prst="rect">
            <a:avLst/>
          </a:prstGeom>
        </p:spPr>
      </p:pic>
      <p:cxnSp>
        <p:nvCxnSpPr>
          <p:cNvPr id="34" name="Straight Connector 33">
            <a:extLst>
              <a:ext uri="{FF2B5EF4-FFF2-40B4-BE49-F238E27FC236}">
                <a16:creationId xmlns:a16="http://schemas.microsoft.com/office/drawing/2014/main" id="{53EFA436-8C71-5D86-9F8B-F32F73313303}"/>
              </a:ext>
            </a:extLst>
          </p:cNvPr>
          <p:cNvCxnSpPr>
            <a:stCxn id="29" idx="2"/>
            <a:endCxn id="33" idx="0"/>
          </p:cNvCxnSpPr>
          <p:nvPr/>
        </p:nvCxnSpPr>
        <p:spPr>
          <a:xfrm>
            <a:off x="9658082" y="3859992"/>
            <a:ext cx="410049" cy="350377"/>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45841BB-1E9D-4307-9121-16CAFDF6C887}"/>
              </a:ext>
            </a:extLst>
          </p:cNvPr>
          <p:cNvCxnSpPr>
            <a:stCxn id="30" idx="2"/>
            <a:endCxn id="33" idx="0"/>
          </p:cNvCxnSpPr>
          <p:nvPr/>
        </p:nvCxnSpPr>
        <p:spPr>
          <a:xfrm flipH="1">
            <a:off x="10068131" y="3869873"/>
            <a:ext cx="418740" cy="340496"/>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3E761AAA-2FCE-BC5C-6631-45139B2923C6}"/>
              </a:ext>
            </a:extLst>
          </p:cNvPr>
          <p:cNvSpPr/>
          <p:nvPr/>
        </p:nvSpPr>
        <p:spPr>
          <a:xfrm>
            <a:off x="8598294" y="4707403"/>
            <a:ext cx="1254939" cy="756628"/>
          </a:xfrm>
          <a:prstGeom prst="rect">
            <a:avLst/>
          </a:prstGeom>
          <a:ln>
            <a:solidFill>
              <a:srgbClr val="0070C0"/>
            </a:solidFill>
            <a:prstDash val="sysDash"/>
          </a:ln>
        </p:spPr>
        <p:txBody>
          <a:bodyPr wrap="non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Metropolis Light" pitchFamily="2" charset="77"/>
              <a:ea typeface="+mn-ea"/>
              <a:cs typeface="+mn-cs"/>
            </a:endParaRPr>
          </a:p>
        </p:txBody>
      </p:sp>
      <p:sp>
        <p:nvSpPr>
          <p:cNvPr id="37" name="Rectangle 36">
            <a:extLst>
              <a:ext uri="{FF2B5EF4-FFF2-40B4-BE49-F238E27FC236}">
                <a16:creationId xmlns:a16="http://schemas.microsoft.com/office/drawing/2014/main" id="{6D4A1168-6517-C6EB-557C-6399931D3079}"/>
              </a:ext>
            </a:extLst>
          </p:cNvPr>
          <p:cNvSpPr/>
          <p:nvPr/>
        </p:nvSpPr>
        <p:spPr>
          <a:xfrm>
            <a:off x="10271974" y="4707403"/>
            <a:ext cx="1184244" cy="756628"/>
          </a:xfrm>
          <a:prstGeom prst="rect">
            <a:avLst/>
          </a:prstGeom>
          <a:ln>
            <a:solidFill>
              <a:srgbClr val="0070C0"/>
            </a:solidFill>
            <a:prstDash val="sysDash"/>
          </a:ln>
        </p:spPr>
        <p:txBody>
          <a:bodyPr wrap="non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Metropolis Light" pitchFamily="2" charset="77"/>
              <a:ea typeface="+mn-ea"/>
              <a:cs typeface="+mn-cs"/>
            </a:endParaRPr>
          </a:p>
        </p:txBody>
      </p:sp>
      <p:pic>
        <p:nvPicPr>
          <p:cNvPr id="38" name="Graphic 37">
            <a:extLst>
              <a:ext uri="{FF2B5EF4-FFF2-40B4-BE49-F238E27FC236}">
                <a16:creationId xmlns:a16="http://schemas.microsoft.com/office/drawing/2014/main" id="{AA11A5D1-161E-F5DF-CBC0-638AD9129DCA}"/>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536837" y="4760880"/>
            <a:ext cx="203294" cy="203294"/>
          </a:xfrm>
          <a:prstGeom prst="rect">
            <a:avLst/>
          </a:prstGeom>
        </p:spPr>
      </p:pic>
      <p:pic>
        <p:nvPicPr>
          <p:cNvPr id="39" name="Graphic 38">
            <a:extLst>
              <a:ext uri="{FF2B5EF4-FFF2-40B4-BE49-F238E27FC236}">
                <a16:creationId xmlns:a16="http://schemas.microsoft.com/office/drawing/2014/main" id="{B95C6425-8E85-9897-E36E-274A87B7B3EF}"/>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0385224" y="4750050"/>
            <a:ext cx="203294" cy="203294"/>
          </a:xfrm>
          <a:prstGeom prst="rect">
            <a:avLst/>
          </a:prstGeom>
        </p:spPr>
      </p:pic>
      <p:cxnSp>
        <p:nvCxnSpPr>
          <p:cNvPr id="40" name="Straight Connector 39">
            <a:extLst>
              <a:ext uri="{FF2B5EF4-FFF2-40B4-BE49-F238E27FC236}">
                <a16:creationId xmlns:a16="http://schemas.microsoft.com/office/drawing/2014/main" id="{177DD6F6-838C-A168-3648-FD87B9C5670E}"/>
              </a:ext>
            </a:extLst>
          </p:cNvPr>
          <p:cNvCxnSpPr>
            <a:cxnSpLocks/>
          </p:cNvCxnSpPr>
          <p:nvPr/>
        </p:nvCxnSpPr>
        <p:spPr>
          <a:xfrm>
            <a:off x="10621752" y="4004194"/>
            <a:ext cx="1" cy="570626"/>
          </a:xfrm>
          <a:prstGeom prst="line">
            <a:avLst/>
          </a:prstGeom>
          <a:ln w="19050">
            <a:solidFill>
              <a:srgbClr val="00B05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87D675A5-4053-C339-4E88-FEA278B2551E}"/>
              </a:ext>
            </a:extLst>
          </p:cNvPr>
          <p:cNvSpPr txBox="1"/>
          <p:nvPr/>
        </p:nvSpPr>
        <p:spPr>
          <a:xfrm>
            <a:off x="8669533" y="4613625"/>
            <a:ext cx="625106" cy="184666"/>
          </a:xfrm>
          <a:prstGeom prst="rect">
            <a:avLst/>
          </a:prstGeom>
          <a:solidFill>
            <a:schemeClr val="bg1"/>
          </a:solidFill>
        </p:spPr>
        <p:txBody>
          <a:bodyPr wrap="square" lIns="0" tIns="0" rIns="0" bIns="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Open Sans"/>
                <a:ea typeface="+mn-ea"/>
                <a:cs typeface="+mn-cs"/>
              </a:rPr>
              <a:t>subnet</a:t>
            </a:r>
          </a:p>
        </p:txBody>
      </p:sp>
      <p:sp>
        <p:nvSpPr>
          <p:cNvPr id="42" name="TextBox 41">
            <a:extLst>
              <a:ext uri="{FF2B5EF4-FFF2-40B4-BE49-F238E27FC236}">
                <a16:creationId xmlns:a16="http://schemas.microsoft.com/office/drawing/2014/main" id="{A6618B4C-0EE2-44BF-164C-507C2E9FA44F}"/>
              </a:ext>
            </a:extLst>
          </p:cNvPr>
          <p:cNvSpPr txBox="1"/>
          <p:nvPr/>
        </p:nvSpPr>
        <p:spPr>
          <a:xfrm>
            <a:off x="10806174" y="4613625"/>
            <a:ext cx="597622" cy="184666"/>
          </a:xfrm>
          <a:prstGeom prst="rect">
            <a:avLst/>
          </a:prstGeom>
          <a:solidFill>
            <a:schemeClr val="bg1"/>
          </a:solidFill>
        </p:spPr>
        <p:txBody>
          <a:bodyPr wrap="square" lIns="0" tIns="0" rIns="0" bIns="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Open Sans"/>
                <a:ea typeface="+mn-ea"/>
                <a:cs typeface="+mn-cs"/>
              </a:rPr>
              <a:t>subnet</a:t>
            </a:r>
          </a:p>
        </p:txBody>
      </p:sp>
      <p:cxnSp>
        <p:nvCxnSpPr>
          <p:cNvPr id="43" name="Straight Connector 42">
            <a:extLst>
              <a:ext uri="{FF2B5EF4-FFF2-40B4-BE49-F238E27FC236}">
                <a16:creationId xmlns:a16="http://schemas.microsoft.com/office/drawing/2014/main" id="{91DF415B-27AA-1DA0-1084-172AC3E7B19A}"/>
              </a:ext>
            </a:extLst>
          </p:cNvPr>
          <p:cNvCxnSpPr>
            <a:cxnSpLocks/>
          </p:cNvCxnSpPr>
          <p:nvPr/>
        </p:nvCxnSpPr>
        <p:spPr>
          <a:xfrm>
            <a:off x="9551425" y="4004194"/>
            <a:ext cx="1" cy="570626"/>
          </a:xfrm>
          <a:prstGeom prst="line">
            <a:avLst/>
          </a:prstGeom>
          <a:ln w="19050">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44" name="Multiplication Sign 43">
            <a:extLst>
              <a:ext uri="{FF2B5EF4-FFF2-40B4-BE49-F238E27FC236}">
                <a16:creationId xmlns:a16="http://schemas.microsoft.com/office/drawing/2014/main" id="{61C00C8B-3EB4-9A07-077A-14825EEDE02C}"/>
              </a:ext>
            </a:extLst>
          </p:cNvPr>
          <p:cNvSpPr/>
          <p:nvPr/>
        </p:nvSpPr>
        <p:spPr>
          <a:xfrm>
            <a:off x="9285492" y="3276796"/>
            <a:ext cx="751455" cy="751455"/>
          </a:xfrm>
          <a:prstGeom prst="mathMultiply">
            <a:avLst/>
          </a:prstGeom>
          <a:solidFill>
            <a:srgbClr val="C00000">
              <a:alpha val="80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45" name="Rectangle 44">
            <a:extLst>
              <a:ext uri="{FF2B5EF4-FFF2-40B4-BE49-F238E27FC236}">
                <a16:creationId xmlns:a16="http://schemas.microsoft.com/office/drawing/2014/main" id="{8E3C4C37-7D01-3CEA-3A39-7A8DAFC3BED3}"/>
              </a:ext>
            </a:extLst>
          </p:cNvPr>
          <p:cNvSpPr/>
          <p:nvPr/>
        </p:nvSpPr>
        <p:spPr>
          <a:xfrm>
            <a:off x="4464869" y="3207834"/>
            <a:ext cx="3054885" cy="2352948"/>
          </a:xfrm>
          <a:prstGeom prst="rect">
            <a:avLst/>
          </a:prstGeom>
          <a:ln>
            <a:solidFill>
              <a:srgbClr val="0070C0"/>
            </a:solidFill>
            <a:prstDash val="sysDash"/>
          </a:ln>
        </p:spPr>
        <p:txBody>
          <a:bodyPr wrap="non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Metropolis Light" pitchFamily="2" charset="77"/>
              <a:ea typeface="+mn-ea"/>
              <a:cs typeface="+mn-cs"/>
            </a:endParaRPr>
          </a:p>
        </p:txBody>
      </p:sp>
      <p:pic>
        <p:nvPicPr>
          <p:cNvPr id="46" name="Picture 4">
            <a:extLst>
              <a:ext uri="{FF2B5EF4-FFF2-40B4-BE49-F238E27FC236}">
                <a16:creationId xmlns:a16="http://schemas.microsoft.com/office/drawing/2014/main" id="{DB97977D-6C0C-D812-177E-EAA569ADD2B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8005" t="32185" r="26973" b="32185"/>
          <a:stretch/>
        </p:blipFill>
        <p:spPr bwMode="auto">
          <a:xfrm>
            <a:off x="4476212" y="3111083"/>
            <a:ext cx="298313" cy="193502"/>
          </a:xfrm>
          <a:prstGeom prst="rect">
            <a:avLst/>
          </a:prstGeom>
          <a:noFill/>
          <a:extLst>
            <a:ext uri="{909E8E84-426E-40DD-AFC4-6F175D3DCCD1}">
              <a14:hiddenFill xmlns:a14="http://schemas.microsoft.com/office/drawing/2010/main">
                <a:solidFill>
                  <a:srgbClr val="FFFFFF"/>
                </a:solidFill>
              </a14:hiddenFill>
            </a:ext>
          </a:extLst>
        </p:spPr>
      </p:pic>
      <p:pic>
        <p:nvPicPr>
          <p:cNvPr id="47" name="Graphic 46">
            <a:extLst>
              <a:ext uri="{FF2B5EF4-FFF2-40B4-BE49-F238E27FC236}">
                <a16:creationId xmlns:a16="http://schemas.microsoft.com/office/drawing/2014/main" id="{BD223773-DE4F-DEEE-1C29-DF554789E565}"/>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5398548" y="3430196"/>
            <a:ext cx="429796" cy="429796"/>
          </a:xfrm>
          <a:prstGeom prst="rect">
            <a:avLst/>
          </a:prstGeom>
        </p:spPr>
      </p:pic>
      <p:pic>
        <p:nvPicPr>
          <p:cNvPr id="48" name="Graphic 47">
            <a:extLst>
              <a:ext uri="{FF2B5EF4-FFF2-40B4-BE49-F238E27FC236}">
                <a16:creationId xmlns:a16="http://schemas.microsoft.com/office/drawing/2014/main" id="{AC4EE923-618B-6FF7-B8E8-E5CDECC25E1D}"/>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6227337" y="3440077"/>
            <a:ext cx="429796" cy="429796"/>
          </a:xfrm>
          <a:prstGeom prst="rect">
            <a:avLst/>
          </a:prstGeom>
        </p:spPr>
      </p:pic>
      <p:pic>
        <p:nvPicPr>
          <p:cNvPr id="49" name="Graphic 48">
            <a:extLst>
              <a:ext uri="{FF2B5EF4-FFF2-40B4-BE49-F238E27FC236}">
                <a16:creationId xmlns:a16="http://schemas.microsoft.com/office/drawing/2014/main" id="{43DAB719-E76D-C9F5-7ADF-7D2D543D40D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879238" y="4895055"/>
            <a:ext cx="558834" cy="502951"/>
          </a:xfrm>
          <a:prstGeom prst="rect">
            <a:avLst/>
          </a:prstGeom>
        </p:spPr>
      </p:pic>
      <p:pic>
        <p:nvPicPr>
          <p:cNvPr id="50" name="Graphic 49">
            <a:extLst>
              <a:ext uri="{FF2B5EF4-FFF2-40B4-BE49-F238E27FC236}">
                <a16:creationId xmlns:a16="http://schemas.microsoft.com/office/drawing/2014/main" id="{11EFEA0A-A55C-0EB0-9FC1-8AFB49CF112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484761" y="4900072"/>
            <a:ext cx="558834" cy="502951"/>
          </a:xfrm>
          <a:prstGeom prst="rect">
            <a:avLst/>
          </a:prstGeom>
        </p:spPr>
      </p:pic>
      <p:pic>
        <p:nvPicPr>
          <p:cNvPr id="51" name="Graphic 50">
            <a:extLst>
              <a:ext uri="{FF2B5EF4-FFF2-40B4-BE49-F238E27FC236}">
                <a16:creationId xmlns:a16="http://schemas.microsoft.com/office/drawing/2014/main" id="{F0C42217-CBDC-AFFC-23FB-109991B7A3B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808597" y="4210369"/>
            <a:ext cx="429796" cy="429796"/>
          </a:xfrm>
          <a:prstGeom prst="rect">
            <a:avLst/>
          </a:prstGeom>
        </p:spPr>
      </p:pic>
      <p:cxnSp>
        <p:nvCxnSpPr>
          <p:cNvPr id="52" name="Straight Connector 51">
            <a:extLst>
              <a:ext uri="{FF2B5EF4-FFF2-40B4-BE49-F238E27FC236}">
                <a16:creationId xmlns:a16="http://schemas.microsoft.com/office/drawing/2014/main" id="{EBC07914-9130-EB2D-C57E-EF7BA3FD3FA7}"/>
              </a:ext>
            </a:extLst>
          </p:cNvPr>
          <p:cNvCxnSpPr>
            <a:stCxn id="47" idx="2"/>
            <a:endCxn id="51" idx="0"/>
          </p:cNvCxnSpPr>
          <p:nvPr/>
        </p:nvCxnSpPr>
        <p:spPr>
          <a:xfrm>
            <a:off x="5613446" y="3859992"/>
            <a:ext cx="410049" cy="350377"/>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BE3906DA-BAD4-9B8B-ED53-294F5B795BEE}"/>
              </a:ext>
            </a:extLst>
          </p:cNvPr>
          <p:cNvCxnSpPr>
            <a:stCxn id="48" idx="2"/>
            <a:endCxn id="51" idx="0"/>
          </p:cNvCxnSpPr>
          <p:nvPr/>
        </p:nvCxnSpPr>
        <p:spPr>
          <a:xfrm flipH="1">
            <a:off x="6023495" y="3869873"/>
            <a:ext cx="418740" cy="340496"/>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54" name="Rectangle 53">
            <a:extLst>
              <a:ext uri="{FF2B5EF4-FFF2-40B4-BE49-F238E27FC236}">
                <a16:creationId xmlns:a16="http://schemas.microsoft.com/office/drawing/2014/main" id="{6D09388B-BA19-2509-46E0-4A9214A912AC}"/>
              </a:ext>
            </a:extLst>
          </p:cNvPr>
          <p:cNvSpPr/>
          <p:nvPr/>
        </p:nvSpPr>
        <p:spPr>
          <a:xfrm>
            <a:off x="4553658" y="4707403"/>
            <a:ext cx="1254939" cy="756628"/>
          </a:xfrm>
          <a:prstGeom prst="rect">
            <a:avLst/>
          </a:prstGeom>
          <a:ln>
            <a:solidFill>
              <a:srgbClr val="0070C0"/>
            </a:solidFill>
            <a:prstDash val="sysDash"/>
          </a:ln>
        </p:spPr>
        <p:txBody>
          <a:bodyPr wrap="non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Metropolis Light" pitchFamily="2" charset="77"/>
              <a:ea typeface="+mn-ea"/>
              <a:cs typeface="+mn-cs"/>
            </a:endParaRPr>
          </a:p>
        </p:txBody>
      </p:sp>
      <p:sp>
        <p:nvSpPr>
          <p:cNvPr id="55" name="Rectangle 54">
            <a:extLst>
              <a:ext uri="{FF2B5EF4-FFF2-40B4-BE49-F238E27FC236}">
                <a16:creationId xmlns:a16="http://schemas.microsoft.com/office/drawing/2014/main" id="{AEF33156-6843-0FCE-BC80-C40FDB946292}"/>
              </a:ext>
            </a:extLst>
          </p:cNvPr>
          <p:cNvSpPr/>
          <p:nvPr/>
        </p:nvSpPr>
        <p:spPr>
          <a:xfrm>
            <a:off x="6227338" y="4707403"/>
            <a:ext cx="1184244" cy="756628"/>
          </a:xfrm>
          <a:prstGeom prst="rect">
            <a:avLst/>
          </a:prstGeom>
          <a:ln>
            <a:solidFill>
              <a:srgbClr val="0070C0"/>
            </a:solidFill>
            <a:prstDash val="sysDash"/>
          </a:ln>
        </p:spPr>
        <p:txBody>
          <a:bodyPr wrap="non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Metropolis Light" pitchFamily="2" charset="77"/>
              <a:ea typeface="+mn-ea"/>
              <a:cs typeface="+mn-cs"/>
            </a:endParaRPr>
          </a:p>
        </p:txBody>
      </p:sp>
      <p:pic>
        <p:nvPicPr>
          <p:cNvPr id="56" name="Graphic 55">
            <a:extLst>
              <a:ext uri="{FF2B5EF4-FFF2-40B4-BE49-F238E27FC236}">
                <a16:creationId xmlns:a16="http://schemas.microsoft.com/office/drawing/2014/main" id="{B7982086-8CBB-32BA-3345-F51BC074A2A5}"/>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492201" y="4760880"/>
            <a:ext cx="203294" cy="203294"/>
          </a:xfrm>
          <a:prstGeom prst="rect">
            <a:avLst/>
          </a:prstGeom>
        </p:spPr>
      </p:pic>
      <p:pic>
        <p:nvPicPr>
          <p:cNvPr id="57" name="Graphic 56">
            <a:extLst>
              <a:ext uri="{FF2B5EF4-FFF2-40B4-BE49-F238E27FC236}">
                <a16:creationId xmlns:a16="http://schemas.microsoft.com/office/drawing/2014/main" id="{9224CFE7-6C6A-2095-18AC-D6B44143BED7}"/>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340588" y="4750050"/>
            <a:ext cx="203294" cy="203294"/>
          </a:xfrm>
          <a:prstGeom prst="rect">
            <a:avLst/>
          </a:prstGeom>
        </p:spPr>
      </p:pic>
      <p:cxnSp>
        <p:nvCxnSpPr>
          <p:cNvPr id="58" name="Straight Connector 57">
            <a:extLst>
              <a:ext uri="{FF2B5EF4-FFF2-40B4-BE49-F238E27FC236}">
                <a16:creationId xmlns:a16="http://schemas.microsoft.com/office/drawing/2014/main" id="{C2037B58-BE7E-1385-38DB-DF2B19F484AA}"/>
              </a:ext>
            </a:extLst>
          </p:cNvPr>
          <p:cNvCxnSpPr>
            <a:cxnSpLocks/>
          </p:cNvCxnSpPr>
          <p:nvPr/>
        </p:nvCxnSpPr>
        <p:spPr>
          <a:xfrm flipV="1">
            <a:off x="5789600" y="4640165"/>
            <a:ext cx="238542" cy="239851"/>
          </a:xfrm>
          <a:prstGeom prst="line">
            <a:avLst/>
          </a:prstGeom>
          <a:ln w="19050">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83F5928E-888E-7C27-E3AC-E3049A9C5D32}"/>
              </a:ext>
            </a:extLst>
          </p:cNvPr>
          <p:cNvCxnSpPr>
            <a:cxnSpLocks/>
            <a:endCxn id="51" idx="2"/>
          </p:cNvCxnSpPr>
          <p:nvPr/>
        </p:nvCxnSpPr>
        <p:spPr>
          <a:xfrm flipH="1" flipV="1">
            <a:off x="6023495" y="4640165"/>
            <a:ext cx="203842" cy="246279"/>
          </a:xfrm>
          <a:prstGeom prst="line">
            <a:avLst/>
          </a:prstGeom>
          <a:ln w="19050">
            <a:solidFill>
              <a:srgbClr val="00B05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5DB7BB5B-0A9F-04E1-EF8B-889E584F0C6E}"/>
              </a:ext>
            </a:extLst>
          </p:cNvPr>
          <p:cNvSpPr txBox="1"/>
          <p:nvPr/>
        </p:nvSpPr>
        <p:spPr>
          <a:xfrm>
            <a:off x="4624897" y="4613625"/>
            <a:ext cx="625106" cy="184666"/>
          </a:xfrm>
          <a:prstGeom prst="rect">
            <a:avLst/>
          </a:prstGeom>
          <a:solidFill>
            <a:schemeClr val="bg1"/>
          </a:solidFill>
        </p:spPr>
        <p:txBody>
          <a:bodyPr wrap="square" lIns="0" tIns="0" rIns="0" bIns="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Open Sans"/>
                <a:ea typeface="+mn-ea"/>
                <a:cs typeface="+mn-cs"/>
              </a:rPr>
              <a:t>subnet</a:t>
            </a:r>
          </a:p>
        </p:txBody>
      </p:sp>
      <p:sp>
        <p:nvSpPr>
          <p:cNvPr id="61" name="TextBox 60">
            <a:extLst>
              <a:ext uri="{FF2B5EF4-FFF2-40B4-BE49-F238E27FC236}">
                <a16:creationId xmlns:a16="http://schemas.microsoft.com/office/drawing/2014/main" id="{9C3A7811-A3AF-74FE-33F1-F3164C392960}"/>
              </a:ext>
            </a:extLst>
          </p:cNvPr>
          <p:cNvSpPr txBox="1"/>
          <p:nvPr/>
        </p:nvSpPr>
        <p:spPr>
          <a:xfrm>
            <a:off x="6752013" y="4613625"/>
            <a:ext cx="597622" cy="184666"/>
          </a:xfrm>
          <a:prstGeom prst="rect">
            <a:avLst/>
          </a:prstGeom>
          <a:solidFill>
            <a:schemeClr val="bg1"/>
          </a:solidFill>
        </p:spPr>
        <p:txBody>
          <a:bodyPr wrap="square" lIns="0" tIns="0" rIns="0" bIns="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Open Sans"/>
                <a:ea typeface="+mn-ea"/>
                <a:cs typeface="+mn-cs"/>
              </a:rPr>
              <a:t>subnet</a:t>
            </a:r>
          </a:p>
        </p:txBody>
      </p:sp>
      <p:sp>
        <p:nvSpPr>
          <p:cNvPr id="62" name="Multiplication Sign 61">
            <a:extLst>
              <a:ext uri="{FF2B5EF4-FFF2-40B4-BE49-F238E27FC236}">
                <a16:creationId xmlns:a16="http://schemas.microsoft.com/office/drawing/2014/main" id="{1A5A4B85-27FC-70A3-2F5B-C70CEA399372}"/>
              </a:ext>
            </a:extLst>
          </p:cNvPr>
          <p:cNvSpPr/>
          <p:nvPr/>
        </p:nvSpPr>
        <p:spPr>
          <a:xfrm>
            <a:off x="5784619" y="4586680"/>
            <a:ext cx="285728" cy="285728"/>
          </a:xfrm>
          <a:prstGeom prst="mathMultiply">
            <a:avLst/>
          </a:prstGeom>
          <a:solidFill>
            <a:srgbClr val="C00000">
              <a:alpha val="80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63" name="Arc 62">
            <a:extLst>
              <a:ext uri="{FF2B5EF4-FFF2-40B4-BE49-F238E27FC236}">
                <a16:creationId xmlns:a16="http://schemas.microsoft.com/office/drawing/2014/main" id="{84E502DF-879F-B579-A725-7713BEC9A1C9}"/>
              </a:ext>
            </a:extLst>
          </p:cNvPr>
          <p:cNvSpPr/>
          <p:nvPr/>
        </p:nvSpPr>
        <p:spPr>
          <a:xfrm rot="4809144">
            <a:off x="9276452" y="3579576"/>
            <a:ext cx="1254939" cy="1102987"/>
          </a:xfrm>
          <a:prstGeom prst="arc">
            <a:avLst>
              <a:gd name="adj1" fmla="val 16200000"/>
              <a:gd name="adj2" fmla="val 732742"/>
            </a:avLst>
          </a:prstGeom>
          <a:ln w="19050">
            <a:headEnd type="triangle" w="med" len="med"/>
            <a:tailEnd type="none" w="med" len="med"/>
          </a:ln>
        </p:spPr>
        <p:style>
          <a:lnRef idx="1">
            <a:schemeClr val="accent5"/>
          </a:lnRef>
          <a:fillRef idx="0">
            <a:schemeClr val="accent5"/>
          </a:fillRef>
          <a:effectRef idx="0">
            <a:schemeClr val="accent5"/>
          </a:effectRef>
          <a:fontRef idx="minor">
            <a:schemeClr val="tx1"/>
          </a:fontRef>
        </p:style>
        <p:txBody>
          <a:bodyPr rtlCol="0" anchor="ctr"/>
          <a:lstStyle/>
          <a:p>
            <a:pPr algn="ctr"/>
            <a:endParaRPr lang="en-NZ" dirty="0"/>
          </a:p>
        </p:txBody>
      </p:sp>
      <p:sp>
        <p:nvSpPr>
          <p:cNvPr id="64" name="Multiplication Sign 63">
            <a:extLst>
              <a:ext uri="{FF2B5EF4-FFF2-40B4-BE49-F238E27FC236}">
                <a16:creationId xmlns:a16="http://schemas.microsoft.com/office/drawing/2014/main" id="{A1815F8C-F36A-ED37-4E6A-AE7BF7575739}"/>
              </a:ext>
            </a:extLst>
          </p:cNvPr>
          <p:cNvSpPr/>
          <p:nvPr/>
        </p:nvSpPr>
        <p:spPr>
          <a:xfrm>
            <a:off x="4650546" y="4689577"/>
            <a:ext cx="958910" cy="958910"/>
          </a:xfrm>
          <a:prstGeom prst="mathMultiply">
            <a:avLst/>
          </a:prstGeom>
          <a:solidFill>
            <a:srgbClr val="C00000">
              <a:alpha val="80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65" name="Multiplication Sign 64">
            <a:extLst>
              <a:ext uri="{FF2B5EF4-FFF2-40B4-BE49-F238E27FC236}">
                <a16:creationId xmlns:a16="http://schemas.microsoft.com/office/drawing/2014/main" id="{01DDB210-92C0-012D-65A0-C9C7FA9F4EF0}"/>
              </a:ext>
            </a:extLst>
          </p:cNvPr>
          <p:cNvSpPr/>
          <p:nvPr/>
        </p:nvSpPr>
        <p:spPr>
          <a:xfrm>
            <a:off x="9377454" y="4120144"/>
            <a:ext cx="367854" cy="367854"/>
          </a:xfrm>
          <a:prstGeom prst="mathMultiply">
            <a:avLst/>
          </a:prstGeom>
          <a:solidFill>
            <a:srgbClr val="C00000">
              <a:alpha val="80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pic>
        <p:nvPicPr>
          <p:cNvPr id="66" name="Picture 65">
            <a:extLst>
              <a:ext uri="{FF2B5EF4-FFF2-40B4-BE49-F238E27FC236}">
                <a16:creationId xmlns:a16="http://schemas.microsoft.com/office/drawing/2014/main" id="{CE29B4ED-242A-E20F-7C8F-FB3977731810}"/>
              </a:ext>
            </a:extLst>
          </p:cNvPr>
          <p:cNvPicPr>
            <a:picLocks noChangeAspect="1"/>
          </p:cNvPicPr>
          <p:nvPr/>
        </p:nvPicPr>
        <p:blipFill>
          <a:blip r:embed="rId16" cstate="screen">
            <a:extLst>
              <a:ext uri="{28A0092B-C50C-407E-A947-70E740481C1C}">
                <a14:useLocalDpi xmlns:a14="http://schemas.microsoft.com/office/drawing/2010/main"/>
              </a:ext>
            </a:extLst>
          </a:blip>
          <a:stretch>
            <a:fillRect/>
          </a:stretch>
        </p:blipFill>
        <p:spPr>
          <a:xfrm>
            <a:off x="9332877" y="5695896"/>
            <a:ext cx="658771" cy="536192"/>
          </a:xfrm>
          <a:prstGeom prst="rect">
            <a:avLst/>
          </a:prstGeom>
        </p:spPr>
      </p:pic>
      <p:sp>
        <p:nvSpPr>
          <p:cNvPr id="67" name="TextBox 66">
            <a:extLst>
              <a:ext uri="{FF2B5EF4-FFF2-40B4-BE49-F238E27FC236}">
                <a16:creationId xmlns:a16="http://schemas.microsoft.com/office/drawing/2014/main" id="{4E47D873-AEB2-FAEF-2F99-B7A15E33D262}"/>
              </a:ext>
            </a:extLst>
          </p:cNvPr>
          <p:cNvSpPr txBox="1"/>
          <p:nvPr/>
        </p:nvSpPr>
        <p:spPr>
          <a:xfrm>
            <a:off x="9965254" y="5751036"/>
            <a:ext cx="874774" cy="461665"/>
          </a:xfrm>
          <a:prstGeom prst="rect">
            <a:avLst/>
          </a:prstGeom>
          <a:noFill/>
        </p:spPr>
        <p:txBody>
          <a:bodyPr wrap="none" rtlCol="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ea typeface="Open Sans" panose="020B0606030504020204" pitchFamily="34" charset="0"/>
                <a:cs typeface="Calibri" panose="020F0502020204030204" pitchFamily="34" charset="0"/>
              </a:rPr>
              <a:t>Aviatrix</a:t>
            </a:r>
          </a:p>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ea typeface="Open Sans" panose="020B0606030504020204" pitchFamily="34" charset="0"/>
                <a:cs typeface="Calibri" panose="020F0502020204030204" pitchFamily="34" charset="0"/>
              </a:rPr>
              <a:t>Controller</a:t>
            </a:r>
          </a:p>
        </p:txBody>
      </p:sp>
      <p:cxnSp>
        <p:nvCxnSpPr>
          <p:cNvPr id="68" name="Straight Connector 67">
            <a:extLst>
              <a:ext uri="{FF2B5EF4-FFF2-40B4-BE49-F238E27FC236}">
                <a16:creationId xmlns:a16="http://schemas.microsoft.com/office/drawing/2014/main" id="{44EAC44D-E4EE-6FCE-0E08-3F394EE3D121}"/>
              </a:ext>
            </a:extLst>
          </p:cNvPr>
          <p:cNvCxnSpPr>
            <a:cxnSpLocks/>
          </p:cNvCxnSpPr>
          <p:nvPr/>
        </p:nvCxnSpPr>
        <p:spPr>
          <a:xfrm>
            <a:off x="9662262" y="5033681"/>
            <a:ext cx="1" cy="627689"/>
          </a:xfrm>
          <a:prstGeom prst="line">
            <a:avLst/>
          </a:prstGeom>
          <a:ln w="19050">
            <a:solidFill>
              <a:schemeClr val="accent1"/>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4038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5"/>
                                        </p:tgtEl>
                                        <p:attrNameLst>
                                          <p:attrName>style.visibility</p:attrName>
                                        </p:attrNameLst>
                                      </p:cBhvr>
                                      <p:to>
                                        <p:strVal val="visible"/>
                                      </p:to>
                                    </p:set>
                                    <p:animEffect transition="in" filter="fade">
                                      <p:cBhvr>
                                        <p:cTn id="10" dur="500"/>
                                        <p:tgtEl>
                                          <p:spTgt spid="45"/>
                                        </p:tgtEl>
                                      </p:cBhvr>
                                    </p:animEffect>
                                  </p:childTnLst>
                                </p:cTn>
                              </p:par>
                              <p:par>
                                <p:cTn id="11" presetID="10" presetClass="entr" presetSubtype="0" fill="hold" nodeType="withEffect">
                                  <p:stCondLst>
                                    <p:cond delay="0"/>
                                  </p:stCondLst>
                                  <p:childTnLst>
                                    <p:set>
                                      <p:cBhvr>
                                        <p:cTn id="12" dur="1" fill="hold">
                                          <p:stCondLst>
                                            <p:cond delay="0"/>
                                          </p:stCondLst>
                                        </p:cTn>
                                        <p:tgtEl>
                                          <p:spTgt spid="46"/>
                                        </p:tgtEl>
                                        <p:attrNameLst>
                                          <p:attrName>style.visibility</p:attrName>
                                        </p:attrNameLst>
                                      </p:cBhvr>
                                      <p:to>
                                        <p:strVal val="visible"/>
                                      </p:to>
                                    </p:set>
                                    <p:animEffect transition="in" filter="fade">
                                      <p:cBhvr>
                                        <p:cTn id="13" dur="500"/>
                                        <p:tgtEl>
                                          <p:spTgt spid="46"/>
                                        </p:tgtEl>
                                      </p:cBhvr>
                                    </p:animEffect>
                                  </p:childTnLst>
                                </p:cTn>
                              </p:par>
                              <p:par>
                                <p:cTn id="14" presetID="10" presetClass="entr" presetSubtype="0" fill="hold" nodeType="withEffect">
                                  <p:stCondLst>
                                    <p:cond delay="0"/>
                                  </p:stCondLst>
                                  <p:childTnLst>
                                    <p:set>
                                      <p:cBhvr>
                                        <p:cTn id="15" dur="1" fill="hold">
                                          <p:stCondLst>
                                            <p:cond delay="0"/>
                                          </p:stCondLst>
                                        </p:cTn>
                                        <p:tgtEl>
                                          <p:spTgt spid="47"/>
                                        </p:tgtEl>
                                        <p:attrNameLst>
                                          <p:attrName>style.visibility</p:attrName>
                                        </p:attrNameLst>
                                      </p:cBhvr>
                                      <p:to>
                                        <p:strVal val="visible"/>
                                      </p:to>
                                    </p:set>
                                    <p:animEffect transition="in" filter="fade">
                                      <p:cBhvr>
                                        <p:cTn id="16" dur="500"/>
                                        <p:tgtEl>
                                          <p:spTgt spid="47"/>
                                        </p:tgtEl>
                                      </p:cBhvr>
                                    </p:animEffect>
                                  </p:childTnLst>
                                </p:cTn>
                              </p:par>
                              <p:par>
                                <p:cTn id="17" presetID="10" presetClass="entr" presetSubtype="0" fill="hold" nodeType="withEffect">
                                  <p:stCondLst>
                                    <p:cond delay="0"/>
                                  </p:stCondLst>
                                  <p:childTnLst>
                                    <p:set>
                                      <p:cBhvr>
                                        <p:cTn id="18" dur="1" fill="hold">
                                          <p:stCondLst>
                                            <p:cond delay="0"/>
                                          </p:stCondLst>
                                        </p:cTn>
                                        <p:tgtEl>
                                          <p:spTgt spid="48"/>
                                        </p:tgtEl>
                                        <p:attrNameLst>
                                          <p:attrName>style.visibility</p:attrName>
                                        </p:attrNameLst>
                                      </p:cBhvr>
                                      <p:to>
                                        <p:strVal val="visible"/>
                                      </p:to>
                                    </p:set>
                                    <p:animEffect transition="in" filter="fade">
                                      <p:cBhvr>
                                        <p:cTn id="19" dur="500"/>
                                        <p:tgtEl>
                                          <p:spTgt spid="48"/>
                                        </p:tgtEl>
                                      </p:cBhvr>
                                    </p:animEffect>
                                  </p:childTnLst>
                                </p:cTn>
                              </p:par>
                              <p:par>
                                <p:cTn id="20" presetID="10" presetClass="entr" presetSubtype="0" fill="hold" nodeType="withEffect">
                                  <p:stCondLst>
                                    <p:cond delay="0"/>
                                  </p:stCondLst>
                                  <p:childTnLst>
                                    <p:set>
                                      <p:cBhvr>
                                        <p:cTn id="21" dur="1" fill="hold">
                                          <p:stCondLst>
                                            <p:cond delay="0"/>
                                          </p:stCondLst>
                                        </p:cTn>
                                        <p:tgtEl>
                                          <p:spTgt spid="49"/>
                                        </p:tgtEl>
                                        <p:attrNameLst>
                                          <p:attrName>style.visibility</p:attrName>
                                        </p:attrNameLst>
                                      </p:cBhvr>
                                      <p:to>
                                        <p:strVal val="visible"/>
                                      </p:to>
                                    </p:set>
                                    <p:animEffect transition="in" filter="fade">
                                      <p:cBhvr>
                                        <p:cTn id="22" dur="500"/>
                                        <p:tgtEl>
                                          <p:spTgt spid="49"/>
                                        </p:tgtEl>
                                      </p:cBhvr>
                                    </p:animEffect>
                                  </p:childTnLst>
                                </p:cTn>
                              </p:par>
                              <p:par>
                                <p:cTn id="23" presetID="10" presetClass="entr" presetSubtype="0" fill="hold" nodeType="withEffect">
                                  <p:stCondLst>
                                    <p:cond delay="0"/>
                                  </p:stCondLst>
                                  <p:childTnLst>
                                    <p:set>
                                      <p:cBhvr>
                                        <p:cTn id="24" dur="1" fill="hold">
                                          <p:stCondLst>
                                            <p:cond delay="0"/>
                                          </p:stCondLst>
                                        </p:cTn>
                                        <p:tgtEl>
                                          <p:spTgt spid="50"/>
                                        </p:tgtEl>
                                        <p:attrNameLst>
                                          <p:attrName>style.visibility</p:attrName>
                                        </p:attrNameLst>
                                      </p:cBhvr>
                                      <p:to>
                                        <p:strVal val="visible"/>
                                      </p:to>
                                    </p:set>
                                    <p:animEffect transition="in" filter="fade">
                                      <p:cBhvr>
                                        <p:cTn id="25" dur="500"/>
                                        <p:tgtEl>
                                          <p:spTgt spid="50"/>
                                        </p:tgtEl>
                                      </p:cBhvr>
                                    </p:animEffect>
                                  </p:childTnLst>
                                </p:cTn>
                              </p:par>
                              <p:par>
                                <p:cTn id="26" presetID="10" presetClass="entr" presetSubtype="0" fill="hold" nodeType="withEffect">
                                  <p:stCondLst>
                                    <p:cond delay="0"/>
                                  </p:stCondLst>
                                  <p:childTnLst>
                                    <p:set>
                                      <p:cBhvr>
                                        <p:cTn id="27" dur="1" fill="hold">
                                          <p:stCondLst>
                                            <p:cond delay="0"/>
                                          </p:stCondLst>
                                        </p:cTn>
                                        <p:tgtEl>
                                          <p:spTgt spid="51"/>
                                        </p:tgtEl>
                                        <p:attrNameLst>
                                          <p:attrName>style.visibility</p:attrName>
                                        </p:attrNameLst>
                                      </p:cBhvr>
                                      <p:to>
                                        <p:strVal val="visible"/>
                                      </p:to>
                                    </p:set>
                                    <p:animEffect transition="in" filter="fade">
                                      <p:cBhvr>
                                        <p:cTn id="28" dur="500"/>
                                        <p:tgtEl>
                                          <p:spTgt spid="51"/>
                                        </p:tgtEl>
                                      </p:cBhvr>
                                    </p:animEffect>
                                  </p:childTnLst>
                                </p:cTn>
                              </p:par>
                              <p:par>
                                <p:cTn id="29" presetID="10" presetClass="entr" presetSubtype="0" fill="hold" nodeType="withEffect">
                                  <p:stCondLst>
                                    <p:cond delay="0"/>
                                  </p:stCondLst>
                                  <p:childTnLst>
                                    <p:set>
                                      <p:cBhvr>
                                        <p:cTn id="30" dur="1" fill="hold">
                                          <p:stCondLst>
                                            <p:cond delay="0"/>
                                          </p:stCondLst>
                                        </p:cTn>
                                        <p:tgtEl>
                                          <p:spTgt spid="52"/>
                                        </p:tgtEl>
                                        <p:attrNameLst>
                                          <p:attrName>style.visibility</p:attrName>
                                        </p:attrNameLst>
                                      </p:cBhvr>
                                      <p:to>
                                        <p:strVal val="visible"/>
                                      </p:to>
                                    </p:set>
                                    <p:animEffect transition="in" filter="fade">
                                      <p:cBhvr>
                                        <p:cTn id="31" dur="500"/>
                                        <p:tgtEl>
                                          <p:spTgt spid="52"/>
                                        </p:tgtEl>
                                      </p:cBhvr>
                                    </p:animEffect>
                                  </p:childTnLst>
                                </p:cTn>
                              </p:par>
                              <p:par>
                                <p:cTn id="32" presetID="10" presetClass="entr" presetSubtype="0" fill="hold" nodeType="withEffect">
                                  <p:stCondLst>
                                    <p:cond delay="0"/>
                                  </p:stCondLst>
                                  <p:childTnLst>
                                    <p:set>
                                      <p:cBhvr>
                                        <p:cTn id="33" dur="1" fill="hold">
                                          <p:stCondLst>
                                            <p:cond delay="0"/>
                                          </p:stCondLst>
                                        </p:cTn>
                                        <p:tgtEl>
                                          <p:spTgt spid="53"/>
                                        </p:tgtEl>
                                        <p:attrNameLst>
                                          <p:attrName>style.visibility</p:attrName>
                                        </p:attrNameLst>
                                      </p:cBhvr>
                                      <p:to>
                                        <p:strVal val="visible"/>
                                      </p:to>
                                    </p:set>
                                    <p:animEffect transition="in" filter="fade">
                                      <p:cBhvr>
                                        <p:cTn id="34" dur="500"/>
                                        <p:tgtEl>
                                          <p:spTgt spid="53"/>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54"/>
                                        </p:tgtEl>
                                        <p:attrNameLst>
                                          <p:attrName>style.visibility</p:attrName>
                                        </p:attrNameLst>
                                      </p:cBhvr>
                                      <p:to>
                                        <p:strVal val="visible"/>
                                      </p:to>
                                    </p:set>
                                    <p:animEffect transition="in" filter="fade">
                                      <p:cBhvr>
                                        <p:cTn id="37" dur="500"/>
                                        <p:tgtEl>
                                          <p:spTgt spid="54"/>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55"/>
                                        </p:tgtEl>
                                        <p:attrNameLst>
                                          <p:attrName>style.visibility</p:attrName>
                                        </p:attrNameLst>
                                      </p:cBhvr>
                                      <p:to>
                                        <p:strVal val="visible"/>
                                      </p:to>
                                    </p:set>
                                    <p:animEffect transition="in" filter="fade">
                                      <p:cBhvr>
                                        <p:cTn id="40" dur="500"/>
                                        <p:tgtEl>
                                          <p:spTgt spid="55"/>
                                        </p:tgtEl>
                                      </p:cBhvr>
                                    </p:animEffect>
                                  </p:childTnLst>
                                </p:cTn>
                              </p:par>
                              <p:par>
                                <p:cTn id="41" presetID="10" presetClass="entr" presetSubtype="0" fill="hold" nodeType="withEffect">
                                  <p:stCondLst>
                                    <p:cond delay="0"/>
                                  </p:stCondLst>
                                  <p:childTnLst>
                                    <p:set>
                                      <p:cBhvr>
                                        <p:cTn id="42" dur="1" fill="hold">
                                          <p:stCondLst>
                                            <p:cond delay="0"/>
                                          </p:stCondLst>
                                        </p:cTn>
                                        <p:tgtEl>
                                          <p:spTgt spid="56"/>
                                        </p:tgtEl>
                                        <p:attrNameLst>
                                          <p:attrName>style.visibility</p:attrName>
                                        </p:attrNameLst>
                                      </p:cBhvr>
                                      <p:to>
                                        <p:strVal val="visible"/>
                                      </p:to>
                                    </p:set>
                                    <p:animEffect transition="in" filter="fade">
                                      <p:cBhvr>
                                        <p:cTn id="43" dur="500"/>
                                        <p:tgtEl>
                                          <p:spTgt spid="56"/>
                                        </p:tgtEl>
                                      </p:cBhvr>
                                    </p:animEffect>
                                  </p:childTnLst>
                                </p:cTn>
                              </p:par>
                              <p:par>
                                <p:cTn id="44" presetID="10" presetClass="entr" presetSubtype="0" fill="hold" nodeType="withEffect">
                                  <p:stCondLst>
                                    <p:cond delay="0"/>
                                  </p:stCondLst>
                                  <p:childTnLst>
                                    <p:set>
                                      <p:cBhvr>
                                        <p:cTn id="45" dur="1" fill="hold">
                                          <p:stCondLst>
                                            <p:cond delay="0"/>
                                          </p:stCondLst>
                                        </p:cTn>
                                        <p:tgtEl>
                                          <p:spTgt spid="57"/>
                                        </p:tgtEl>
                                        <p:attrNameLst>
                                          <p:attrName>style.visibility</p:attrName>
                                        </p:attrNameLst>
                                      </p:cBhvr>
                                      <p:to>
                                        <p:strVal val="visible"/>
                                      </p:to>
                                    </p:set>
                                    <p:animEffect transition="in" filter="fade">
                                      <p:cBhvr>
                                        <p:cTn id="46" dur="500"/>
                                        <p:tgtEl>
                                          <p:spTgt spid="57"/>
                                        </p:tgtEl>
                                      </p:cBhvr>
                                    </p:animEffect>
                                  </p:childTnLst>
                                </p:cTn>
                              </p:par>
                              <p:par>
                                <p:cTn id="47" presetID="10" presetClass="entr" presetSubtype="0" fill="hold" nodeType="withEffect">
                                  <p:stCondLst>
                                    <p:cond delay="0"/>
                                  </p:stCondLst>
                                  <p:childTnLst>
                                    <p:set>
                                      <p:cBhvr>
                                        <p:cTn id="48" dur="1" fill="hold">
                                          <p:stCondLst>
                                            <p:cond delay="0"/>
                                          </p:stCondLst>
                                        </p:cTn>
                                        <p:tgtEl>
                                          <p:spTgt spid="58"/>
                                        </p:tgtEl>
                                        <p:attrNameLst>
                                          <p:attrName>style.visibility</p:attrName>
                                        </p:attrNameLst>
                                      </p:cBhvr>
                                      <p:to>
                                        <p:strVal val="visible"/>
                                      </p:to>
                                    </p:set>
                                    <p:animEffect transition="in" filter="fade">
                                      <p:cBhvr>
                                        <p:cTn id="49" dur="500"/>
                                        <p:tgtEl>
                                          <p:spTgt spid="58"/>
                                        </p:tgtEl>
                                      </p:cBhvr>
                                    </p:animEffect>
                                  </p:childTnLst>
                                </p:cTn>
                              </p:par>
                              <p:par>
                                <p:cTn id="50" presetID="10" presetClass="entr" presetSubtype="0" fill="hold" nodeType="withEffect">
                                  <p:stCondLst>
                                    <p:cond delay="0"/>
                                  </p:stCondLst>
                                  <p:childTnLst>
                                    <p:set>
                                      <p:cBhvr>
                                        <p:cTn id="51" dur="1" fill="hold">
                                          <p:stCondLst>
                                            <p:cond delay="0"/>
                                          </p:stCondLst>
                                        </p:cTn>
                                        <p:tgtEl>
                                          <p:spTgt spid="59"/>
                                        </p:tgtEl>
                                        <p:attrNameLst>
                                          <p:attrName>style.visibility</p:attrName>
                                        </p:attrNameLst>
                                      </p:cBhvr>
                                      <p:to>
                                        <p:strVal val="visible"/>
                                      </p:to>
                                    </p:set>
                                    <p:animEffect transition="in" filter="fade">
                                      <p:cBhvr>
                                        <p:cTn id="52" dur="500"/>
                                        <p:tgtEl>
                                          <p:spTgt spid="59"/>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60"/>
                                        </p:tgtEl>
                                        <p:attrNameLst>
                                          <p:attrName>style.visibility</p:attrName>
                                        </p:attrNameLst>
                                      </p:cBhvr>
                                      <p:to>
                                        <p:strVal val="visible"/>
                                      </p:to>
                                    </p:set>
                                    <p:animEffect transition="in" filter="fade">
                                      <p:cBhvr>
                                        <p:cTn id="55" dur="500"/>
                                        <p:tgtEl>
                                          <p:spTgt spid="60"/>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61"/>
                                        </p:tgtEl>
                                        <p:attrNameLst>
                                          <p:attrName>style.visibility</p:attrName>
                                        </p:attrNameLst>
                                      </p:cBhvr>
                                      <p:to>
                                        <p:strVal val="visible"/>
                                      </p:to>
                                    </p:set>
                                    <p:animEffect transition="in" filter="fade">
                                      <p:cBhvr>
                                        <p:cTn id="58" dur="500"/>
                                        <p:tgtEl>
                                          <p:spTgt spid="61"/>
                                        </p:tgtEl>
                                      </p:cBhvr>
                                    </p:animEffect>
                                  </p:childTnLst>
                                </p:cTn>
                              </p:par>
                            </p:childTnLst>
                          </p:cTn>
                        </p:par>
                        <p:par>
                          <p:cTn id="59" fill="hold">
                            <p:stCondLst>
                              <p:cond delay="500"/>
                            </p:stCondLst>
                            <p:childTnLst>
                              <p:par>
                                <p:cTn id="60" presetID="10" presetClass="entr" presetSubtype="0" fill="hold" grpId="0" nodeType="afterEffect">
                                  <p:stCondLst>
                                    <p:cond delay="0"/>
                                  </p:stCondLst>
                                  <p:childTnLst>
                                    <p:set>
                                      <p:cBhvr>
                                        <p:cTn id="61" dur="1" fill="hold">
                                          <p:stCondLst>
                                            <p:cond delay="0"/>
                                          </p:stCondLst>
                                        </p:cTn>
                                        <p:tgtEl>
                                          <p:spTgt spid="64"/>
                                        </p:tgtEl>
                                        <p:attrNameLst>
                                          <p:attrName>style.visibility</p:attrName>
                                        </p:attrNameLst>
                                      </p:cBhvr>
                                      <p:to>
                                        <p:strVal val="visible"/>
                                      </p:to>
                                    </p:set>
                                    <p:animEffect transition="in" filter="fade">
                                      <p:cBhvr>
                                        <p:cTn id="62" dur="500"/>
                                        <p:tgtEl>
                                          <p:spTgt spid="64"/>
                                        </p:tgtEl>
                                      </p:cBhvr>
                                    </p:animEffect>
                                  </p:childTnLst>
                                </p:cTn>
                              </p:par>
                            </p:childTnLst>
                          </p:cTn>
                        </p:par>
                        <p:par>
                          <p:cTn id="63" fill="hold">
                            <p:stCondLst>
                              <p:cond delay="1000"/>
                            </p:stCondLst>
                            <p:childTnLst>
                              <p:par>
                                <p:cTn id="64" presetID="10" presetClass="entr" presetSubtype="0" fill="hold" grpId="0" nodeType="afterEffect">
                                  <p:stCondLst>
                                    <p:cond delay="0"/>
                                  </p:stCondLst>
                                  <p:childTnLst>
                                    <p:set>
                                      <p:cBhvr>
                                        <p:cTn id="65" dur="1" fill="hold">
                                          <p:stCondLst>
                                            <p:cond delay="0"/>
                                          </p:stCondLst>
                                        </p:cTn>
                                        <p:tgtEl>
                                          <p:spTgt spid="62"/>
                                        </p:tgtEl>
                                        <p:attrNameLst>
                                          <p:attrName>style.visibility</p:attrName>
                                        </p:attrNameLst>
                                      </p:cBhvr>
                                      <p:to>
                                        <p:strVal val="visible"/>
                                      </p:to>
                                    </p:set>
                                    <p:animEffect transition="in" filter="fade">
                                      <p:cBhvr>
                                        <p:cTn id="66" dur="500"/>
                                        <p:tgtEl>
                                          <p:spTgt spid="62"/>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7"/>
                                        </p:tgtEl>
                                        <p:attrNameLst>
                                          <p:attrName>style.visibility</p:attrName>
                                        </p:attrNameLst>
                                      </p:cBhvr>
                                      <p:to>
                                        <p:strVal val="visible"/>
                                      </p:to>
                                    </p:set>
                                    <p:animEffect transition="in" filter="fade">
                                      <p:cBhvr>
                                        <p:cTn id="71" dur="500"/>
                                        <p:tgtEl>
                                          <p:spTgt spid="7"/>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27"/>
                                        </p:tgtEl>
                                        <p:attrNameLst>
                                          <p:attrName>style.visibility</p:attrName>
                                        </p:attrNameLst>
                                      </p:cBhvr>
                                      <p:to>
                                        <p:strVal val="visible"/>
                                      </p:to>
                                    </p:set>
                                    <p:animEffect transition="in" filter="fade">
                                      <p:cBhvr>
                                        <p:cTn id="74" dur="500"/>
                                        <p:tgtEl>
                                          <p:spTgt spid="27"/>
                                        </p:tgtEl>
                                      </p:cBhvr>
                                    </p:animEffect>
                                  </p:childTnLst>
                                </p:cTn>
                              </p:par>
                              <p:par>
                                <p:cTn id="75" presetID="10" presetClass="entr" presetSubtype="0" fill="hold" nodeType="withEffect">
                                  <p:stCondLst>
                                    <p:cond delay="0"/>
                                  </p:stCondLst>
                                  <p:childTnLst>
                                    <p:set>
                                      <p:cBhvr>
                                        <p:cTn id="76" dur="1" fill="hold">
                                          <p:stCondLst>
                                            <p:cond delay="0"/>
                                          </p:stCondLst>
                                        </p:cTn>
                                        <p:tgtEl>
                                          <p:spTgt spid="28"/>
                                        </p:tgtEl>
                                        <p:attrNameLst>
                                          <p:attrName>style.visibility</p:attrName>
                                        </p:attrNameLst>
                                      </p:cBhvr>
                                      <p:to>
                                        <p:strVal val="visible"/>
                                      </p:to>
                                    </p:set>
                                    <p:animEffect transition="in" filter="fade">
                                      <p:cBhvr>
                                        <p:cTn id="77" dur="500"/>
                                        <p:tgtEl>
                                          <p:spTgt spid="28"/>
                                        </p:tgtEl>
                                      </p:cBhvr>
                                    </p:animEffect>
                                  </p:childTnLst>
                                </p:cTn>
                              </p:par>
                              <p:par>
                                <p:cTn id="78" presetID="10" presetClass="entr" presetSubtype="0" fill="hold" nodeType="withEffect">
                                  <p:stCondLst>
                                    <p:cond delay="0"/>
                                  </p:stCondLst>
                                  <p:childTnLst>
                                    <p:set>
                                      <p:cBhvr>
                                        <p:cTn id="79" dur="1" fill="hold">
                                          <p:stCondLst>
                                            <p:cond delay="0"/>
                                          </p:stCondLst>
                                        </p:cTn>
                                        <p:tgtEl>
                                          <p:spTgt spid="29"/>
                                        </p:tgtEl>
                                        <p:attrNameLst>
                                          <p:attrName>style.visibility</p:attrName>
                                        </p:attrNameLst>
                                      </p:cBhvr>
                                      <p:to>
                                        <p:strVal val="visible"/>
                                      </p:to>
                                    </p:set>
                                    <p:animEffect transition="in" filter="fade">
                                      <p:cBhvr>
                                        <p:cTn id="80" dur="500"/>
                                        <p:tgtEl>
                                          <p:spTgt spid="29"/>
                                        </p:tgtEl>
                                      </p:cBhvr>
                                    </p:animEffect>
                                  </p:childTnLst>
                                </p:cTn>
                              </p:par>
                              <p:par>
                                <p:cTn id="81" presetID="10" presetClass="entr" presetSubtype="0" fill="hold" nodeType="withEffect">
                                  <p:stCondLst>
                                    <p:cond delay="0"/>
                                  </p:stCondLst>
                                  <p:childTnLst>
                                    <p:set>
                                      <p:cBhvr>
                                        <p:cTn id="82" dur="1" fill="hold">
                                          <p:stCondLst>
                                            <p:cond delay="0"/>
                                          </p:stCondLst>
                                        </p:cTn>
                                        <p:tgtEl>
                                          <p:spTgt spid="30"/>
                                        </p:tgtEl>
                                        <p:attrNameLst>
                                          <p:attrName>style.visibility</p:attrName>
                                        </p:attrNameLst>
                                      </p:cBhvr>
                                      <p:to>
                                        <p:strVal val="visible"/>
                                      </p:to>
                                    </p:set>
                                    <p:animEffect transition="in" filter="fade">
                                      <p:cBhvr>
                                        <p:cTn id="83" dur="500"/>
                                        <p:tgtEl>
                                          <p:spTgt spid="30"/>
                                        </p:tgtEl>
                                      </p:cBhvr>
                                    </p:animEffect>
                                  </p:childTnLst>
                                </p:cTn>
                              </p:par>
                              <p:par>
                                <p:cTn id="84" presetID="10" presetClass="entr" presetSubtype="0" fill="hold" nodeType="withEffect">
                                  <p:stCondLst>
                                    <p:cond delay="0"/>
                                  </p:stCondLst>
                                  <p:childTnLst>
                                    <p:set>
                                      <p:cBhvr>
                                        <p:cTn id="85" dur="1" fill="hold">
                                          <p:stCondLst>
                                            <p:cond delay="0"/>
                                          </p:stCondLst>
                                        </p:cTn>
                                        <p:tgtEl>
                                          <p:spTgt spid="31"/>
                                        </p:tgtEl>
                                        <p:attrNameLst>
                                          <p:attrName>style.visibility</p:attrName>
                                        </p:attrNameLst>
                                      </p:cBhvr>
                                      <p:to>
                                        <p:strVal val="visible"/>
                                      </p:to>
                                    </p:set>
                                    <p:animEffect transition="in" filter="fade">
                                      <p:cBhvr>
                                        <p:cTn id="86" dur="500"/>
                                        <p:tgtEl>
                                          <p:spTgt spid="31"/>
                                        </p:tgtEl>
                                      </p:cBhvr>
                                    </p:animEffect>
                                  </p:childTnLst>
                                </p:cTn>
                              </p:par>
                              <p:par>
                                <p:cTn id="87" presetID="10" presetClass="entr" presetSubtype="0" fill="hold" nodeType="withEffect">
                                  <p:stCondLst>
                                    <p:cond delay="0"/>
                                  </p:stCondLst>
                                  <p:childTnLst>
                                    <p:set>
                                      <p:cBhvr>
                                        <p:cTn id="88" dur="1" fill="hold">
                                          <p:stCondLst>
                                            <p:cond delay="0"/>
                                          </p:stCondLst>
                                        </p:cTn>
                                        <p:tgtEl>
                                          <p:spTgt spid="32"/>
                                        </p:tgtEl>
                                        <p:attrNameLst>
                                          <p:attrName>style.visibility</p:attrName>
                                        </p:attrNameLst>
                                      </p:cBhvr>
                                      <p:to>
                                        <p:strVal val="visible"/>
                                      </p:to>
                                    </p:set>
                                    <p:animEffect transition="in" filter="fade">
                                      <p:cBhvr>
                                        <p:cTn id="89" dur="500"/>
                                        <p:tgtEl>
                                          <p:spTgt spid="32"/>
                                        </p:tgtEl>
                                      </p:cBhvr>
                                    </p:animEffect>
                                  </p:childTnLst>
                                </p:cTn>
                              </p:par>
                              <p:par>
                                <p:cTn id="90" presetID="10" presetClass="entr" presetSubtype="0" fill="hold" nodeType="withEffect">
                                  <p:stCondLst>
                                    <p:cond delay="0"/>
                                  </p:stCondLst>
                                  <p:childTnLst>
                                    <p:set>
                                      <p:cBhvr>
                                        <p:cTn id="91" dur="1" fill="hold">
                                          <p:stCondLst>
                                            <p:cond delay="0"/>
                                          </p:stCondLst>
                                        </p:cTn>
                                        <p:tgtEl>
                                          <p:spTgt spid="33"/>
                                        </p:tgtEl>
                                        <p:attrNameLst>
                                          <p:attrName>style.visibility</p:attrName>
                                        </p:attrNameLst>
                                      </p:cBhvr>
                                      <p:to>
                                        <p:strVal val="visible"/>
                                      </p:to>
                                    </p:set>
                                    <p:animEffect transition="in" filter="fade">
                                      <p:cBhvr>
                                        <p:cTn id="92" dur="500"/>
                                        <p:tgtEl>
                                          <p:spTgt spid="33"/>
                                        </p:tgtEl>
                                      </p:cBhvr>
                                    </p:animEffect>
                                  </p:childTnLst>
                                </p:cTn>
                              </p:par>
                              <p:par>
                                <p:cTn id="93" presetID="10" presetClass="entr" presetSubtype="0" fill="hold" nodeType="withEffect">
                                  <p:stCondLst>
                                    <p:cond delay="0"/>
                                  </p:stCondLst>
                                  <p:childTnLst>
                                    <p:set>
                                      <p:cBhvr>
                                        <p:cTn id="94" dur="1" fill="hold">
                                          <p:stCondLst>
                                            <p:cond delay="0"/>
                                          </p:stCondLst>
                                        </p:cTn>
                                        <p:tgtEl>
                                          <p:spTgt spid="34"/>
                                        </p:tgtEl>
                                        <p:attrNameLst>
                                          <p:attrName>style.visibility</p:attrName>
                                        </p:attrNameLst>
                                      </p:cBhvr>
                                      <p:to>
                                        <p:strVal val="visible"/>
                                      </p:to>
                                    </p:set>
                                    <p:animEffect transition="in" filter="fade">
                                      <p:cBhvr>
                                        <p:cTn id="95" dur="500"/>
                                        <p:tgtEl>
                                          <p:spTgt spid="34"/>
                                        </p:tgtEl>
                                      </p:cBhvr>
                                    </p:animEffect>
                                  </p:childTnLst>
                                </p:cTn>
                              </p:par>
                              <p:par>
                                <p:cTn id="96" presetID="10" presetClass="entr" presetSubtype="0" fill="hold" nodeType="withEffect">
                                  <p:stCondLst>
                                    <p:cond delay="0"/>
                                  </p:stCondLst>
                                  <p:childTnLst>
                                    <p:set>
                                      <p:cBhvr>
                                        <p:cTn id="97" dur="1" fill="hold">
                                          <p:stCondLst>
                                            <p:cond delay="0"/>
                                          </p:stCondLst>
                                        </p:cTn>
                                        <p:tgtEl>
                                          <p:spTgt spid="35"/>
                                        </p:tgtEl>
                                        <p:attrNameLst>
                                          <p:attrName>style.visibility</p:attrName>
                                        </p:attrNameLst>
                                      </p:cBhvr>
                                      <p:to>
                                        <p:strVal val="visible"/>
                                      </p:to>
                                    </p:set>
                                    <p:animEffect transition="in" filter="fade">
                                      <p:cBhvr>
                                        <p:cTn id="98" dur="500"/>
                                        <p:tgtEl>
                                          <p:spTgt spid="35"/>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36"/>
                                        </p:tgtEl>
                                        <p:attrNameLst>
                                          <p:attrName>style.visibility</p:attrName>
                                        </p:attrNameLst>
                                      </p:cBhvr>
                                      <p:to>
                                        <p:strVal val="visible"/>
                                      </p:to>
                                    </p:set>
                                    <p:animEffect transition="in" filter="fade">
                                      <p:cBhvr>
                                        <p:cTn id="101" dur="500"/>
                                        <p:tgtEl>
                                          <p:spTgt spid="36"/>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37"/>
                                        </p:tgtEl>
                                        <p:attrNameLst>
                                          <p:attrName>style.visibility</p:attrName>
                                        </p:attrNameLst>
                                      </p:cBhvr>
                                      <p:to>
                                        <p:strVal val="visible"/>
                                      </p:to>
                                    </p:set>
                                    <p:animEffect transition="in" filter="fade">
                                      <p:cBhvr>
                                        <p:cTn id="104" dur="500"/>
                                        <p:tgtEl>
                                          <p:spTgt spid="37"/>
                                        </p:tgtEl>
                                      </p:cBhvr>
                                    </p:animEffect>
                                  </p:childTnLst>
                                </p:cTn>
                              </p:par>
                              <p:par>
                                <p:cTn id="105" presetID="10" presetClass="entr" presetSubtype="0" fill="hold" nodeType="withEffect">
                                  <p:stCondLst>
                                    <p:cond delay="0"/>
                                  </p:stCondLst>
                                  <p:childTnLst>
                                    <p:set>
                                      <p:cBhvr>
                                        <p:cTn id="106" dur="1" fill="hold">
                                          <p:stCondLst>
                                            <p:cond delay="0"/>
                                          </p:stCondLst>
                                        </p:cTn>
                                        <p:tgtEl>
                                          <p:spTgt spid="38"/>
                                        </p:tgtEl>
                                        <p:attrNameLst>
                                          <p:attrName>style.visibility</p:attrName>
                                        </p:attrNameLst>
                                      </p:cBhvr>
                                      <p:to>
                                        <p:strVal val="visible"/>
                                      </p:to>
                                    </p:set>
                                    <p:animEffect transition="in" filter="fade">
                                      <p:cBhvr>
                                        <p:cTn id="107" dur="500"/>
                                        <p:tgtEl>
                                          <p:spTgt spid="38"/>
                                        </p:tgtEl>
                                      </p:cBhvr>
                                    </p:animEffect>
                                  </p:childTnLst>
                                </p:cTn>
                              </p:par>
                              <p:par>
                                <p:cTn id="108" presetID="10" presetClass="entr" presetSubtype="0" fill="hold" nodeType="withEffect">
                                  <p:stCondLst>
                                    <p:cond delay="0"/>
                                  </p:stCondLst>
                                  <p:childTnLst>
                                    <p:set>
                                      <p:cBhvr>
                                        <p:cTn id="109" dur="1" fill="hold">
                                          <p:stCondLst>
                                            <p:cond delay="0"/>
                                          </p:stCondLst>
                                        </p:cTn>
                                        <p:tgtEl>
                                          <p:spTgt spid="39"/>
                                        </p:tgtEl>
                                        <p:attrNameLst>
                                          <p:attrName>style.visibility</p:attrName>
                                        </p:attrNameLst>
                                      </p:cBhvr>
                                      <p:to>
                                        <p:strVal val="visible"/>
                                      </p:to>
                                    </p:set>
                                    <p:animEffect transition="in" filter="fade">
                                      <p:cBhvr>
                                        <p:cTn id="110" dur="500"/>
                                        <p:tgtEl>
                                          <p:spTgt spid="39"/>
                                        </p:tgtEl>
                                      </p:cBhvr>
                                    </p:animEffect>
                                  </p:childTnLst>
                                </p:cTn>
                              </p:par>
                              <p:par>
                                <p:cTn id="111" presetID="10" presetClass="entr" presetSubtype="0" fill="hold" nodeType="withEffect">
                                  <p:stCondLst>
                                    <p:cond delay="0"/>
                                  </p:stCondLst>
                                  <p:childTnLst>
                                    <p:set>
                                      <p:cBhvr>
                                        <p:cTn id="112" dur="1" fill="hold">
                                          <p:stCondLst>
                                            <p:cond delay="0"/>
                                          </p:stCondLst>
                                        </p:cTn>
                                        <p:tgtEl>
                                          <p:spTgt spid="40"/>
                                        </p:tgtEl>
                                        <p:attrNameLst>
                                          <p:attrName>style.visibility</p:attrName>
                                        </p:attrNameLst>
                                      </p:cBhvr>
                                      <p:to>
                                        <p:strVal val="visible"/>
                                      </p:to>
                                    </p:set>
                                    <p:animEffect transition="in" filter="fade">
                                      <p:cBhvr>
                                        <p:cTn id="113" dur="500"/>
                                        <p:tgtEl>
                                          <p:spTgt spid="40"/>
                                        </p:tgtEl>
                                      </p:cBhvr>
                                    </p:animEffect>
                                  </p:childTnLst>
                                </p:cTn>
                              </p:par>
                              <p:par>
                                <p:cTn id="114" presetID="10" presetClass="entr" presetSubtype="0" fill="hold" grpId="0" nodeType="withEffect">
                                  <p:stCondLst>
                                    <p:cond delay="0"/>
                                  </p:stCondLst>
                                  <p:childTnLst>
                                    <p:set>
                                      <p:cBhvr>
                                        <p:cTn id="115" dur="1" fill="hold">
                                          <p:stCondLst>
                                            <p:cond delay="0"/>
                                          </p:stCondLst>
                                        </p:cTn>
                                        <p:tgtEl>
                                          <p:spTgt spid="41"/>
                                        </p:tgtEl>
                                        <p:attrNameLst>
                                          <p:attrName>style.visibility</p:attrName>
                                        </p:attrNameLst>
                                      </p:cBhvr>
                                      <p:to>
                                        <p:strVal val="visible"/>
                                      </p:to>
                                    </p:set>
                                    <p:animEffect transition="in" filter="fade">
                                      <p:cBhvr>
                                        <p:cTn id="116" dur="500"/>
                                        <p:tgtEl>
                                          <p:spTgt spid="41"/>
                                        </p:tgtEl>
                                      </p:cBhvr>
                                    </p:animEffect>
                                  </p:childTnLst>
                                </p:cTn>
                              </p:par>
                              <p:par>
                                <p:cTn id="117" presetID="10" presetClass="entr" presetSubtype="0" fill="hold" grpId="0" nodeType="withEffect">
                                  <p:stCondLst>
                                    <p:cond delay="0"/>
                                  </p:stCondLst>
                                  <p:childTnLst>
                                    <p:set>
                                      <p:cBhvr>
                                        <p:cTn id="118" dur="1" fill="hold">
                                          <p:stCondLst>
                                            <p:cond delay="0"/>
                                          </p:stCondLst>
                                        </p:cTn>
                                        <p:tgtEl>
                                          <p:spTgt spid="42"/>
                                        </p:tgtEl>
                                        <p:attrNameLst>
                                          <p:attrName>style.visibility</p:attrName>
                                        </p:attrNameLst>
                                      </p:cBhvr>
                                      <p:to>
                                        <p:strVal val="visible"/>
                                      </p:to>
                                    </p:set>
                                    <p:animEffect transition="in" filter="fade">
                                      <p:cBhvr>
                                        <p:cTn id="119" dur="500"/>
                                        <p:tgtEl>
                                          <p:spTgt spid="42"/>
                                        </p:tgtEl>
                                      </p:cBhvr>
                                    </p:animEffect>
                                  </p:childTnLst>
                                </p:cTn>
                              </p:par>
                              <p:par>
                                <p:cTn id="120" presetID="10" presetClass="entr" presetSubtype="0" fill="hold" nodeType="withEffect">
                                  <p:stCondLst>
                                    <p:cond delay="0"/>
                                  </p:stCondLst>
                                  <p:childTnLst>
                                    <p:set>
                                      <p:cBhvr>
                                        <p:cTn id="121" dur="1" fill="hold">
                                          <p:stCondLst>
                                            <p:cond delay="0"/>
                                          </p:stCondLst>
                                        </p:cTn>
                                        <p:tgtEl>
                                          <p:spTgt spid="43"/>
                                        </p:tgtEl>
                                        <p:attrNameLst>
                                          <p:attrName>style.visibility</p:attrName>
                                        </p:attrNameLst>
                                      </p:cBhvr>
                                      <p:to>
                                        <p:strVal val="visible"/>
                                      </p:to>
                                    </p:set>
                                    <p:animEffect transition="in" filter="fade">
                                      <p:cBhvr>
                                        <p:cTn id="122" dur="500"/>
                                        <p:tgtEl>
                                          <p:spTgt spid="43"/>
                                        </p:tgtEl>
                                      </p:cBhvr>
                                    </p:animEffect>
                                  </p:childTnLst>
                                </p:cTn>
                              </p:par>
                            </p:childTnLst>
                          </p:cTn>
                        </p:par>
                        <p:par>
                          <p:cTn id="123" fill="hold">
                            <p:stCondLst>
                              <p:cond delay="500"/>
                            </p:stCondLst>
                            <p:childTnLst>
                              <p:par>
                                <p:cTn id="124" presetID="10" presetClass="entr" presetSubtype="0" fill="hold" grpId="0" nodeType="afterEffect">
                                  <p:stCondLst>
                                    <p:cond delay="0"/>
                                  </p:stCondLst>
                                  <p:childTnLst>
                                    <p:set>
                                      <p:cBhvr>
                                        <p:cTn id="125" dur="1" fill="hold">
                                          <p:stCondLst>
                                            <p:cond delay="0"/>
                                          </p:stCondLst>
                                        </p:cTn>
                                        <p:tgtEl>
                                          <p:spTgt spid="44"/>
                                        </p:tgtEl>
                                        <p:attrNameLst>
                                          <p:attrName>style.visibility</p:attrName>
                                        </p:attrNameLst>
                                      </p:cBhvr>
                                      <p:to>
                                        <p:strVal val="visible"/>
                                      </p:to>
                                    </p:set>
                                    <p:animEffect transition="in" filter="fade">
                                      <p:cBhvr>
                                        <p:cTn id="126" dur="500"/>
                                        <p:tgtEl>
                                          <p:spTgt spid="44"/>
                                        </p:tgtEl>
                                      </p:cBhvr>
                                    </p:animEffect>
                                  </p:childTnLst>
                                </p:cTn>
                              </p:par>
                            </p:childTnLst>
                          </p:cTn>
                        </p:par>
                        <p:par>
                          <p:cTn id="127" fill="hold">
                            <p:stCondLst>
                              <p:cond delay="1000"/>
                            </p:stCondLst>
                            <p:childTnLst>
                              <p:par>
                                <p:cTn id="128" presetID="10" presetClass="entr" presetSubtype="0" fill="hold" grpId="0" nodeType="afterEffect">
                                  <p:stCondLst>
                                    <p:cond delay="0"/>
                                  </p:stCondLst>
                                  <p:childTnLst>
                                    <p:set>
                                      <p:cBhvr>
                                        <p:cTn id="129" dur="1" fill="hold">
                                          <p:stCondLst>
                                            <p:cond delay="0"/>
                                          </p:stCondLst>
                                        </p:cTn>
                                        <p:tgtEl>
                                          <p:spTgt spid="65"/>
                                        </p:tgtEl>
                                        <p:attrNameLst>
                                          <p:attrName>style.visibility</p:attrName>
                                        </p:attrNameLst>
                                      </p:cBhvr>
                                      <p:to>
                                        <p:strVal val="visible"/>
                                      </p:to>
                                    </p:set>
                                    <p:animEffect transition="in" filter="fade">
                                      <p:cBhvr>
                                        <p:cTn id="130" dur="500"/>
                                        <p:tgtEl>
                                          <p:spTgt spid="65"/>
                                        </p:tgtEl>
                                      </p:cBhvr>
                                    </p:animEffect>
                                  </p:childTnLst>
                                </p:cTn>
                              </p:par>
                            </p:childTnLst>
                          </p:cTn>
                        </p:par>
                      </p:childTnLst>
                    </p:cTn>
                  </p:par>
                  <p:par>
                    <p:cTn id="131" fill="hold">
                      <p:stCondLst>
                        <p:cond delay="indefinite"/>
                      </p:stCondLst>
                      <p:childTnLst>
                        <p:par>
                          <p:cTn id="132" fill="hold">
                            <p:stCondLst>
                              <p:cond delay="0"/>
                            </p:stCondLst>
                            <p:childTnLst>
                              <p:par>
                                <p:cTn id="133" presetID="10" presetClass="entr" presetSubtype="0" fill="hold" nodeType="clickEffect">
                                  <p:stCondLst>
                                    <p:cond delay="0"/>
                                  </p:stCondLst>
                                  <p:childTnLst>
                                    <p:set>
                                      <p:cBhvr>
                                        <p:cTn id="134" dur="1" fill="hold">
                                          <p:stCondLst>
                                            <p:cond delay="0"/>
                                          </p:stCondLst>
                                        </p:cTn>
                                        <p:tgtEl>
                                          <p:spTgt spid="66"/>
                                        </p:tgtEl>
                                        <p:attrNameLst>
                                          <p:attrName>style.visibility</p:attrName>
                                        </p:attrNameLst>
                                      </p:cBhvr>
                                      <p:to>
                                        <p:strVal val="visible"/>
                                      </p:to>
                                    </p:set>
                                    <p:animEffect transition="in" filter="fade">
                                      <p:cBhvr>
                                        <p:cTn id="135" dur="500"/>
                                        <p:tgtEl>
                                          <p:spTgt spid="66"/>
                                        </p:tgtEl>
                                      </p:cBhvr>
                                    </p:animEffect>
                                  </p:childTnLst>
                                </p:cTn>
                              </p:par>
                              <p:par>
                                <p:cTn id="136" presetID="10" presetClass="entr" presetSubtype="0" fill="hold" grpId="0" nodeType="withEffect">
                                  <p:stCondLst>
                                    <p:cond delay="0"/>
                                  </p:stCondLst>
                                  <p:childTnLst>
                                    <p:set>
                                      <p:cBhvr>
                                        <p:cTn id="137" dur="1" fill="hold">
                                          <p:stCondLst>
                                            <p:cond delay="0"/>
                                          </p:stCondLst>
                                        </p:cTn>
                                        <p:tgtEl>
                                          <p:spTgt spid="67"/>
                                        </p:tgtEl>
                                        <p:attrNameLst>
                                          <p:attrName>style.visibility</p:attrName>
                                        </p:attrNameLst>
                                      </p:cBhvr>
                                      <p:to>
                                        <p:strVal val="visible"/>
                                      </p:to>
                                    </p:set>
                                    <p:animEffect transition="in" filter="fade">
                                      <p:cBhvr>
                                        <p:cTn id="138" dur="500"/>
                                        <p:tgtEl>
                                          <p:spTgt spid="67"/>
                                        </p:tgtEl>
                                      </p:cBhvr>
                                    </p:animEffect>
                                  </p:childTnLst>
                                </p:cTn>
                              </p:par>
                              <p:par>
                                <p:cTn id="139" presetID="10" presetClass="entr" presetSubtype="0" fill="hold" nodeType="withEffect">
                                  <p:stCondLst>
                                    <p:cond delay="0"/>
                                  </p:stCondLst>
                                  <p:childTnLst>
                                    <p:set>
                                      <p:cBhvr>
                                        <p:cTn id="140" dur="1" fill="hold">
                                          <p:stCondLst>
                                            <p:cond delay="0"/>
                                          </p:stCondLst>
                                        </p:cTn>
                                        <p:tgtEl>
                                          <p:spTgt spid="68"/>
                                        </p:tgtEl>
                                        <p:attrNameLst>
                                          <p:attrName>style.visibility</p:attrName>
                                        </p:attrNameLst>
                                      </p:cBhvr>
                                      <p:to>
                                        <p:strVal val="visible"/>
                                      </p:to>
                                    </p:set>
                                    <p:animEffect transition="in" filter="fade">
                                      <p:cBhvr>
                                        <p:cTn id="141" dur="500"/>
                                        <p:tgtEl>
                                          <p:spTgt spid="68"/>
                                        </p:tgtEl>
                                      </p:cBhvr>
                                    </p:animEffect>
                                  </p:childTnLst>
                                </p:cTn>
                              </p:par>
                            </p:childTnLst>
                          </p:cTn>
                        </p:par>
                        <p:par>
                          <p:cTn id="142" fill="hold">
                            <p:stCondLst>
                              <p:cond delay="500"/>
                            </p:stCondLst>
                            <p:childTnLst>
                              <p:par>
                                <p:cTn id="143" presetID="10" presetClass="entr" presetSubtype="0" fill="hold" grpId="0" nodeType="afterEffect">
                                  <p:stCondLst>
                                    <p:cond delay="0"/>
                                  </p:stCondLst>
                                  <p:childTnLst>
                                    <p:set>
                                      <p:cBhvr>
                                        <p:cTn id="144" dur="1" fill="hold">
                                          <p:stCondLst>
                                            <p:cond delay="0"/>
                                          </p:stCondLst>
                                        </p:cTn>
                                        <p:tgtEl>
                                          <p:spTgt spid="63"/>
                                        </p:tgtEl>
                                        <p:attrNameLst>
                                          <p:attrName>style.visibility</p:attrName>
                                        </p:attrNameLst>
                                      </p:cBhvr>
                                      <p:to>
                                        <p:strVal val="visible"/>
                                      </p:to>
                                    </p:set>
                                    <p:animEffect transition="in" filter="fade">
                                      <p:cBhvr>
                                        <p:cTn id="145"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27" grpId="0" animBg="1"/>
      <p:bldP spid="36" grpId="0" animBg="1"/>
      <p:bldP spid="37" grpId="0" animBg="1"/>
      <p:bldP spid="41" grpId="0" animBg="1"/>
      <p:bldP spid="42" grpId="0" animBg="1"/>
      <p:bldP spid="44" grpId="0" animBg="1"/>
      <p:bldP spid="45" grpId="0" animBg="1"/>
      <p:bldP spid="54" grpId="0" animBg="1"/>
      <p:bldP spid="55" grpId="0" animBg="1"/>
      <p:bldP spid="60" grpId="0" animBg="1"/>
      <p:bldP spid="61" grpId="0" animBg="1"/>
      <p:bldP spid="62" grpId="0" animBg="1"/>
      <p:bldP spid="63" grpId="0" animBg="1"/>
      <p:bldP spid="64" grpId="0" animBg="1"/>
      <p:bldP spid="65" grpId="0" animBg="1"/>
      <p:bldP spid="6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FD2BB338-9B66-0435-C61E-9BE57E9E0281}"/>
              </a:ext>
            </a:extLst>
          </p:cNvPr>
          <p:cNvSpPr txBox="1">
            <a:spLocks/>
          </p:cNvSpPr>
          <p:nvPr/>
        </p:nvSpPr>
        <p:spPr>
          <a:xfrm>
            <a:off x="3486376" y="3137183"/>
            <a:ext cx="8343673" cy="583634"/>
          </a:xfrm>
          <a:prstGeom prst="rect">
            <a:avLst/>
          </a:prstGeom>
        </p:spPr>
        <p:txBody>
          <a:bodyPr vert="horz" lIns="91440" tIns="45720" rIns="91440" bIns="45720" rtlCol="0" anchor="ctr">
            <a:noAutofit/>
          </a:bodyPr>
          <a:lstStyle>
            <a:lvl1pPr algn="r" defTabSz="914400" rtl="0" eaLnBrk="1" latinLnBrk="0" hangingPunct="1">
              <a:lnSpc>
                <a:spcPct val="90000"/>
              </a:lnSpc>
              <a:spcBef>
                <a:spcPct val="0"/>
              </a:spcBef>
              <a:buNone/>
              <a:defRPr sz="4000" b="0" kern="1200">
                <a:solidFill>
                  <a:schemeClr val="bg1"/>
                </a:solidFill>
                <a:latin typeface="Calibri" panose="020F0502020204030204" pitchFamily="34" charset="0"/>
                <a:ea typeface="+mj-ea"/>
                <a:cs typeface="Calibri" panose="020F0502020204030204" pitchFamily="34" charset="0"/>
              </a:defRPr>
            </a:lvl1pPr>
          </a:lstStyle>
          <a:p>
            <a:pPr algn="l"/>
            <a:endParaRPr lang="en-US" sz="3200" dirty="0">
              <a:solidFill>
                <a:schemeClr val="accent1"/>
              </a:solidFill>
            </a:endParaRPr>
          </a:p>
        </p:txBody>
      </p:sp>
      <p:sp>
        <p:nvSpPr>
          <p:cNvPr id="3" name="Title 2">
            <a:extLst>
              <a:ext uri="{FF2B5EF4-FFF2-40B4-BE49-F238E27FC236}">
                <a16:creationId xmlns:a16="http://schemas.microsoft.com/office/drawing/2014/main" id="{E5525CAB-974D-D74C-FA1C-67DCC307733C}"/>
              </a:ext>
            </a:extLst>
          </p:cNvPr>
          <p:cNvSpPr>
            <a:spLocks noGrp="1"/>
          </p:cNvSpPr>
          <p:nvPr>
            <p:ph type="title"/>
          </p:nvPr>
        </p:nvSpPr>
        <p:spPr/>
        <p:txBody>
          <a:bodyPr/>
          <a:lstStyle/>
          <a:p>
            <a:r>
              <a:rPr lang="en-US" sz="4000" dirty="0"/>
              <a:t>Tools for Operating your FireNet</a:t>
            </a:r>
            <a:endParaRPr lang="en-US" dirty="0"/>
          </a:p>
        </p:txBody>
      </p:sp>
      <p:sp>
        <p:nvSpPr>
          <p:cNvPr id="4" name="Text Placeholder 3">
            <a:extLst>
              <a:ext uri="{FF2B5EF4-FFF2-40B4-BE49-F238E27FC236}">
                <a16:creationId xmlns:a16="http://schemas.microsoft.com/office/drawing/2014/main" id="{27C7BC4F-43EE-A123-589B-716EEB3F1885}"/>
              </a:ext>
            </a:extLst>
          </p:cNvPr>
          <p:cNvSpPr>
            <a:spLocks noGrp="1"/>
          </p:cNvSpPr>
          <p:nvPr>
            <p:ph type="body" sz="quarter" idx="10"/>
          </p:nvPr>
        </p:nvSpPr>
        <p:spPr/>
        <p:txBody>
          <a:bodyPr/>
          <a:lstStyle/>
          <a:p>
            <a:endParaRPr lang="en-US"/>
          </a:p>
        </p:txBody>
      </p:sp>
      <p:sp>
        <p:nvSpPr>
          <p:cNvPr id="2" name="Slide Number Placeholder 1">
            <a:extLst>
              <a:ext uri="{FF2B5EF4-FFF2-40B4-BE49-F238E27FC236}">
                <a16:creationId xmlns:a16="http://schemas.microsoft.com/office/drawing/2014/main" id="{4EDF8E7C-8BAF-684A-DED1-640EC2257E0B}"/>
              </a:ext>
            </a:extLst>
          </p:cNvPr>
          <p:cNvSpPr>
            <a:spLocks noGrp="1"/>
          </p:cNvSpPr>
          <p:nvPr>
            <p:ph type="sldNum" sz="quarter" idx="4294967295"/>
          </p:nvPr>
        </p:nvSpPr>
        <p:spPr>
          <a:xfrm>
            <a:off x="11758613" y="6456363"/>
            <a:ext cx="433387" cy="288925"/>
          </a:xfrm>
        </p:spPr>
        <p:txBody>
          <a:bodyPr/>
          <a:lstStyle/>
          <a:p>
            <a:fld id="{4A70B06D-F489-48FF-A885-ABB74CD5C952}" type="slidenum">
              <a:rPr lang="en-US" smtClean="0"/>
              <a:pPr/>
              <a:t>9</a:t>
            </a:fld>
            <a:endParaRPr lang="en-US" dirty="0"/>
          </a:p>
        </p:txBody>
      </p:sp>
    </p:spTree>
    <p:extLst>
      <p:ext uri="{BB962C8B-B14F-4D97-AF65-F5344CB8AC3E}">
        <p14:creationId xmlns:p14="http://schemas.microsoft.com/office/powerpoint/2010/main" val="708113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S_NET" val="3.1.32"/>
  <p:tag name="AS_OS" val="Unix 5.4.254.170"/>
  <p:tag name="AS_RELEASE_DATE" val="2024.03.14"/>
  <p:tag name="AS_TITLE" val="Aspose.Slides for Python via .NET"/>
  <p:tag name="AS_VERSION" val="24.3"/>
</p:tagLst>
</file>

<file path=ppt/tags/tag10.xml><?xml version="1.0" encoding="utf-8"?>
<p:tagLst xmlns:a="http://schemas.openxmlformats.org/drawingml/2006/main" xmlns:r="http://schemas.openxmlformats.org/officeDocument/2006/relationships" xmlns:p="http://schemas.openxmlformats.org/presentationml/2006/main">
  <p:tag name="PR3Z3N" val="2233b588-cc97-4735-b03b-8298378f3186"/>
</p:tagLst>
</file>

<file path=ppt/tags/tag11.xml><?xml version="1.0" encoding="utf-8"?>
<p:tagLst xmlns:a="http://schemas.openxmlformats.org/drawingml/2006/main" xmlns:r="http://schemas.openxmlformats.org/officeDocument/2006/relationships" xmlns:p="http://schemas.openxmlformats.org/presentationml/2006/main">
  <p:tag name="PR3Z3N" val="958bfd75-79f9-4c67-b79e-2f90aa7539e7"/>
</p:tagLst>
</file>

<file path=ppt/tags/tag12.xml><?xml version="1.0" encoding="utf-8"?>
<p:tagLst xmlns:a="http://schemas.openxmlformats.org/drawingml/2006/main" xmlns:r="http://schemas.openxmlformats.org/officeDocument/2006/relationships" xmlns:p="http://schemas.openxmlformats.org/presentationml/2006/main">
  <p:tag name="PR3Z3N" val="5fcb2031-be51-4b20-9e0e-3c4efd9d3a8c"/>
</p:tagLst>
</file>

<file path=ppt/tags/tag13.xml><?xml version="1.0" encoding="utf-8"?>
<p:tagLst xmlns:a="http://schemas.openxmlformats.org/drawingml/2006/main" xmlns:r="http://schemas.openxmlformats.org/officeDocument/2006/relationships" xmlns:p="http://schemas.openxmlformats.org/presentationml/2006/main">
  <p:tag name="PR3Z3N" val="e3459944-c9a1-4917-8e19-65d824cf251f"/>
</p:tagLst>
</file>

<file path=ppt/tags/tag14.xml><?xml version="1.0" encoding="utf-8"?>
<p:tagLst xmlns:a="http://schemas.openxmlformats.org/drawingml/2006/main" xmlns:r="http://schemas.openxmlformats.org/officeDocument/2006/relationships" xmlns:p="http://schemas.openxmlformats.org/presentationml/2006/main">
  <p:tag name="PR3Z3N" val="25431a63-fa5f-459b-832e-f08274d31f40"/>
</p:tagLst>
</file>

<file path=ppt/tags/tag15.xml><?xml version="1.0" encoding="utf-8"?>
<p:tagLst xmlns:a="http://schemas.openxmlformats.org/drawingml/2006/main" xmlns:r="http://schemas.openxmlformats.org/officeDocument/2006/relationships" xmlns:p="http://schemas.openxmlformats.org/presentationml/2006/main">
  <p:tag name="PR3Z3N" val="68f5a9b4-1650-4673-b335-0d607a5957bd"/>
</p:tagLst>
</file>

<file path=ppt/tags/tag16.xml><?xml version="1.0" encoding="utf-8"?>
<p:tagLst xmlns:a="http://schemas.openxmlformats.org/drawingml/2006/main" xmlns:r="http://schemas.openxmlformats.org/officeDocument/2006/relationships" xmlns:p="http://schemas.openxmlformats.org/presentationml/2006/main">
  <p:tag name="PR3Z3N" val="b6dfef79-6dc9-45c9-adb6-2812403952b1"/>
</p:tagLst>
</file>

<file path=ppt/tags/tag17.xml><?xml version="1.0" encoding="utf-8"?>
<p:tagLst xmlns:a="http://schemas.openxmlformats.org/drawingml/2006/main" xmlns:r="http://schemas.openxmlformats.org/officeDocument/2006/relationships" xmlns:p="http://schemas.openxmlformats.org/presentationml/2006/main">
  <p:tag name="PR3Z3N" val="8c575a8b-a53a-4b37-88fe-a52b3877addf"/>
</p:tagLst>
</file>

<file path=ppt/tags/tag18.xml><?xml version="1.0" encoding="utf-8"?>
<p:tagLst xmlns:a="http://schemas.openxmlformats.org/drawingml/2006/main" xmlns:r="http://schemas.openxmlformats.org/officeDocument/2006/relationships" xmlns:p="http://schemas.openxmlformats.org/presentationml/2006/main">
  <p:tag name="PR3Z3N" val="2a079258-1adc-4607-9484-c89689368da0"/>
</p:tagLst>
</file>

<file path=ppt/tags/tag19.xml><?xml version="1.0" encoding="utf-8"?>
<p:tagLst xmlns:a="http://schemas.openxmlformats.org/drawingml/2006/main" xmlns:r="http://schemas.openxmlformats.org/officeDocument/2006/relationships" xmlns:p="http://schemas.openxmlformats.org/presentationml/2006/main">
  <p:tag name="PR3Z3N" val="cadd65a1-ab57-478e-a6ec-47bf55c73e7c"/>
</p:tagLst>
</file>

<file path=ppt/tags/tag2.xml><?xml version="1.0" encoding="utf-8"?>
<p:tagLst xmlns:a="http://schemas.openxmlformats.org/drawingml/2006/main" xmlns:r="http://schemas.openxmlformats.org/officeDocument/2006/relationships" xmlns:p="http://schemas.openxmlformats.org/presentationml/2006/main">
  <p:tag name="PR3Z3N" val="bcd3aa68-a59c-42ff-9eff-d07f0cda841d"/>
</p:tagLst>
</file>

<file path=ppt/tags/tag20.xml><?xml version="1.0" encoding="utf-8"?>
<p:tagLst xmlns:a="http://schemas.openxmlformats.org/drawingml/2006/main" xmlns:r="http://schemas.openxmlformats.org/officeDocument/2006/relationships" xmlns:p="http://schemas.openxmlformats.org/presentationml/2006/main">
  <p:tag name="PR3Z3N" val="50bca582-901e-4e59-9300-a6f76418bf49"/>
</p:tagLst>
</file>

<file path=ppt/tags/tag21.xml><?xml version="1.0" encoding="utf-8"?>
<p:tagLst xmlns:a="http://schemas.openxmlformats.org/drawingml/2006/main" xmlns:r="http://schemas.openxmlformats.org/officeDocument/2006/relationships" xmlns:p="http://schemas.openxmlformats.org/presentationml/2006/main">
  <p:tag name="PR3Z3N" val="ecea9cbe-8d7a-4f59-8058-e1fe32363d50"/>
</p:tagLst>
</file>

<file path=ppt/tags/tag22.xml><?xml version="1.0" encoding="utf-8"?>
<p:tagLst xmlns:a="http://schemas.openxmlformats.org/drawingml/2006/main" xmlns:r="http://schemas.openxmlformats.org/officeDocument/2006/relationships" xmlns:p="http://schemas.openxmlformats.org/presentationml/2006/main">
  <p:tag name="PR3Z3N" val="910b981b-87cc-4a6f-970c-380c685417b5"/>
</p:tagLst>
</file>

<file path=ppt/tags/tag23.xml><?xml version="1.0" encoding="utf-8"?>
<p:tagLst xmlns:a="http://schemas.openxmlformats.org/drawingml/2006/main" xmlns:r="http://schemas.openxmlformats.org/officeDocument/2006/relationships" xmlns:p="http://schemas.openxmlformats.org/presentationml/2006/main">
  <p:tag name="PR3Z3N" val="5563d995-3be5-4eb8-b585-7a0e7d0087d7"/>
</p:tagLst>
</file>

<file path=ppt/tags/tag24.xml><?xml version="1.0" encoding="utf-8"?>
<p:tagLst xmlns:a="http://schemas.openxmlformats.org/drawingml/2006/main" xmlns:r="http://schemas.openxmlformats.org/officeDocument/2006/relationships" xmlns:p="http://schemas.openxmlformats.org/presentationml/2006/main">
  <p:tag name="PR3Z3N" val="e85d93f3-34e1-4066-b272-a747cb9ad061"/>
</p:tagLst>
</file>

<file path=ppt/tags/tag25.xml><?xml version="1.0" encoding="utf-8"?>
<p:tagLst xmlns:a="http://schemas.openxmlformats.org/drawingml/2006/main" xmlns:r="http://schemas.openxmlformats.org/officeDocument/2006/relationships" xmlns:p="http://schemas.openxmlformats.org/presentationml/2006/main">
  <p:tag name="PR3Z3N" val="3b34b7ae-242a-4d50-9ae1-14a30824949a"/>
</p:tagLst>
</file>

<file path=ppt/tags/tag26.xml><?xml version="1.0" encoding="utf-8"?>
<p:tagLst xmlns:a="http://schemas.openxmlformats.org/drawingml/2006/main" xmlns:r="http://schemas.openxmlformats.org/officeDocument/2006/relationships" xmlns:p="http://schemas.openxmlformats.org/presentationml/2006/main">
  <p:tag name="PR3Z3N" val="0fc17e98-1a24-4f2d-aa5c-c7b3e1780c7b"/>
</p:tagLst>
</file>

<file path=ppt/tags/tag27.xml><?xml version="1.0" encoding="utf-8"?>
<p:tagLst xmlns:a="http://schemas.openxmlformats.org/drawingml/2006/main" xmlns:r="http://schemas.openxmlformats.org/officeDocument/2006/relationships" xmlns:p="http://schemas.openxmlformats.org/presentationml/2006/main">
  <p:tag name="PR3Z3N" val="5e8f0150-1bd3-4d7f-8ae5-0421cd13061b"/>
</p:tagLst>
</file>

<file path=ppt/tags/tag28.xml><?xml version="1.0" encoding="utf-8"?>
<p:tagLst xmlns:a="http://schemas.openxmlformats.org/drawingml/2006/main" xmlns:r="http://schemas.openxmlformats.org/officeDocument/2006/relationships" xmlns:p="http://schemas.openxmlformats.org/presentationml/2006/main">
  <p:tag name="PR3Z3N" val="cce028fd-3124-477f-80a3-03808a5520d3"/>
</p:tagLst>
</file>

<file path=ppt/tags/tag29.xml><?xml version="1.0" encoding="utf-8"?>
<p:tagLst xmlns:a="http://schemas.openxmlformats.org/drawingml/2006/main" xmlns:r="http://schemas.openxmlformats.org/officeDocument/2006/relationships" xmlns:p="http://schemas.openxmlformats.org/presentationml/2006/main">
  <p:tag name="PR3Z3N" val="3e214678-f94d-44c8-952e-8808f06b6d73"/>
</p:tagLst>
</file>

<file path=ppt/tags/tag3.xml><?xml version="1.0" encoding="utf-8"?>
<p:tagLst xmlns:a="http://schemas.openxmlformats.org/drawingml/2006/main" xmlns:r="http://schemas.openxmlformats.org/officeDocument/2006/relationships" xmlns:p="http://schemas.openxmlformats.org/presentationml/2006/main">
  <p:tag name="PR3Z3N" val="a94ce5ec-7265-4393-8c2b-b2a3e021cfc0"/>
</p:tagLst>
</file>

<file path=ppt/tags/tag30.xml><?xml version="1.0" encoding="utf-8"?>
<p:tagLst xmlns:a="http://schemas.openxmlformats.org/drawingml/2006/main" xmlns:r="http://schemas.openxmlformats.org/officeDocument/2006/relationships" xmlns:p="http://schemas.openxmlformats.org/presentationml/2006/main">
  <p:tag name="PR3Z3N" val="939b9b5c-39cb-4fdc-9e88-749e538cdf5d"/>
</p:tagLst>
</file>

<file path=ppt/tags/tag31.xml><?xml version="1.0" encoding="utf-8"?>
<p:tagLst xmlns:a="http://schemas.openxmlformats.org/drawingml/2006/main" xmlns:r="http://schemas.openxmlformats.org/officeDocument/2006/relationships" xmlns:p="http://schemas.openxmlformats.org/presentationml/2006/main">
  <p:tag name="PR3Z3N" val="1b130826-af67-4a66-930f-73a4929a2e09"/>
</p:tagLst>
</file>

<file path=ppt/tags/tag32.xml><?xml version="1.0" encoding="utf-8"?>
<p:tagLst xmlns:a="http://schemas.openxmlformats.org/drawingml/2006/main" xmlns:r="http://schemas.openxmlformats.org/officeDocument/2006/relationships" xmlns:p="http://schemas.openxmlformats.org/presentationml/2006/main">
  <p:tag name="PR3Z3N" val="21773150-b343-40f1-9094-33d265fa7b95"/>
</p:tagLst>
</file>

<file path=ppt/tags/tag33.xml><?xml version="1.0" encoding="utf-8"?>
<p:tagLst xmlns:a="http://schemas.openxmlformats.org/drawingml/2006/main" xmlns:r="http://schemas.openxmlformats.org/officeDocument/2006/relationships" xmlns:p="http://schemas.openxmlformats.org/presentationml/2006/main">
  <p:tag name="PR3Z3N" val="7c03230c-05f7-4da0-8109-9eaa9eab4389"/>
</p:tagLst>
</file>

<file path=ppt/tags/tag34.xml><?xml version="1.0" encoding="utf-8"?>
<p:tagLst xmlns:a="http://schemas.openxmlformats.org/drawingml/2006/main" xmlns:r="http://schemas.openxmlformats.org/officeDocument/2006/relationships" xmlns:p="http://schemas.openxmlformats.org/presentationml/2006/main">
  <p:tag name="PR3Z3N" val="4c83012a-63dd-4086-9ef7-b8c3c05bc3a2"/>
</p:tagLst>
</file>

<file path=ppt/tags/tag35.xml><?xml version="1.0" encoding="utf-8"?>
<p:tagLst xmlns:a="http://schemas.openxmlformats.org/drawingml/2006/main" xmlns:r="http://schemas.openxmlformats.org/officeDocument/2006/relationships" xmlns:p="http://schemas.openxmlformats.org/presentationml/2006/main">
  <p:tag name="PR3Z3N" val="7de44378-899b-4c80-b377-44716c443a3c"/>
</p:tagLst>
</file>

<file path=ppt/tags/tag36.xml><?xml version="1.0" encoding="utf-8"?>
<p:tagLst xmlns:a="http://schemas.openxmlformats.org/drawingml/2006/main" xmlns:r="http://schemas.openxmlformats.org/officeDocument/2006/relationships" xmlns:p="http://schemas.openxmlformats.org/presentationml/2006/main">
  <p:tag name="PR3Z3N" val="80fe9c4e-fc96-4c1f-888b-1f75486635d4"/>
</p:tagLst>
</file>

<file path=ppt/tags/tag37.xml><?xml version="1.0" encoding="utf-8"?>
<p:tagLst xmlns:a="http://schemas.openxmlformats.org/drawingml/2006/main" xmlns:r="http://schemas.openxmlformats.org/officeDocument/2006/relationships" xmlns:p="http://schemas.openxmlformats.org/presentationml/2006/main">
  <p:tag name="PR3Z3N" val="ef9da087-a216-4f08-9967-c78fd00daa12"/>
</p:tagLst>
</file>

<file path=ppt/tags/tag38.xml><?xml version="1.0" encoding="utf-8"?>
<p:tagLst xmlns:a="http://schemas.openxmlformats.org/drawingml/2006/main" xmlns:r="http://schemas.openxmlformats.org/officeDocument/2006/relationships" xmlns:p="http://schemas.openxmlformats.org/presentationml/2006/main">
  <p:tag name="PR3Z3N" val="663c6b5f-845d-41ac-9614-435b5ada08ec"/>
</p:tagLst>
</file>

<file path=ppt/tags/tag39.xml><?xml version="1.0" encoding="utf-8"?>
<p:tagLst xmlns:a="http://schemas.openxmlformats.org/drawingml/2006/main" xmlns:r="http://schemas.openxmlformats.org/officeDocument/2006/relationships" xmlns:p="http://schemas.openxmlformats.org/presentationml/2006/main">
  <p:tag name="PR3Z3N" val="292192e6-0c14-44c2-8ed4-7751a617ad6b"/>
</p:tagLst>
</file>

<file path=ppt/tags/tag4.xml><?xml version="1.0" encoding="utf-8"?>
<p:tagLst xmlns:a="http://schemas.openxmlformats.org/drawingml/2006/main" xmlns:r="http://schemas.openxmlformats.org/officeDocument/2006/relationships" xmlns:p="http://schemas.openxmlformats.org/presentationml/2006/main">
  <p:tag name="PR3Z3N" val="6b94f2bb-1e52-4fe7-abb0-51db031dccf3"/>
</p:tagLst>
</file>

<file path=ppt/tags/tag40.xml><?xml version="1.0" encoding="utf-8"?>
<p:tagLst xmlns:a="http://schemas.openxmlformats.org/drawingml/2006/main" xmlns:r="http://schemas.openxmlformats.org/officeDocument/2006/relationships" xmlns:p="http://schemas.openxmlformats.org/presentationml/2006/main">
  <p:tag name="PR3Z3N" val="feacce2b-b183-4468-a010-7ba0e18cfe64"/>
</p:tagLst>
</file>

<file path=ppt/tags/tag41.xml><?xml version="1.0" encoding="utf-8"?>
<p:tagLst xmlns:a="http://schemas.openxmlformats.org/drawingml/2006/main" xmlns:r="http://schemas.openxmlformats.org/officeDocument/2006/relationships" xmlns:p="http://schemas.openxmlformats.org/presentationml/2006/main">
  <p:tag name="PR3Z3N" val="09dfcaed-dde4-414e-83c4-972b06ece543"/>
</p:tagLst>
</file>

<file path=ppt/tags/tag42.xml><?xml version="1.0" encoding="utf-8"?>
<p:tagLst xmlns:a="http://schemas.openxmlformats.org/drawingml/2006/main" xmlns:r="http://schemas.openxmlformats.org/officeDocument/2006/relationships" xmlns:p="http://schemas.openxmlformats.org/presentationml/2006/main">
  <p:tag name="PR3Z3N" val="17518c28-f856-43a5-b052-bcd65d31db91"/>
</p:tagLst>
</file>

<file path=ppt/tags/tag43.xml><?xml version="1.0" encoding="utf-8"?>
<p:tagLst xmlns:a="http://schemas.openxmlformats.org/drawingml/2006/main" xmlns:r="http://schemas.openxmlformats.org/officeDocument/2006/relationships" xmlns:p="http://schemas.openxmlformats.org/presentationml/2006/main">
  <p:tag name="PR3Z3N" val="b73c1751-ab9e-4147-a3d0-1de111ffdfd7"/>
</p:tagLst>
</file>

<file path=ppt/tags/tag44.xml><?xml version="1.0" encoding="utf-8"?>
<p:tagLst xmlns:a="http://schemas.openxmlformats.org/drawingml/2006/main" xmlns:r="http://schemas.openxmlformats.org/officeDocument/2006/relationships" xmlns:p="http://schemas.openxmlformats.org/presentationml/2006/main">
  <p:tag name="PR3Z3N" val="a95c4804-1856-4573-888b-591a17ac963e"/>
</p:tagLst>
</file>

<file path=ppt/tags/tag45.xml><?xml version="1.0" encoding="utf-8"?>
<p:tagLst xmlns:a="http://schemas.openxmlformats.org/drawingml/2006/main" xmlns:r="http://schemas.openxmlformats.org/officeDocument/2006/relationships" xmlns:p="http://schemas.openxmlformats.org/presentationml/2006/main">
  <p:tag name="PR3Z3N" val="519cfab4-e397-475f-987d-0cc6569ce371"/>
</p:tagLst>
</file>

<file path=ppt/tags/tag46.xml><?xml version="1.0" encoding="utf-8"?>
<p:tagLst xmlns:a="http://schemas.openxmlformats.org/drawingml/2006/main" xmlns:r="http://schemas.openxmlformats.org/officeDocument/2006/relationships" xmlns:p="http://schemas.openxmlformats.org/presentationml/2006/main">
  <p:tag name="PR3Z3N" val="a5453c30-4df2-4b7c-b673-71bf6b031f07"/>
</p:tagLst>
</file>

<file path=ppt/tags/tag47.xml><?xml version="1.0" encoding="utf-8"?>
<p:tagLst xmlns:a="http://schemas.openxmlformats.org/drawingml/2006/main" xmlns:r="http://schemas.openxmlformats.org/officeDocument/2006/relationships" xmlns:p="http://schemas.openxmlformats.org/presentationml/2006/main">
  <p:tag name="PR3Z3N" val="da868588-7233-4497-9c85-fe9be68ea788"/>
</p:tagLst>
</file>

<file path=ppt/tags/tag48.xml><?xml version="1.0" encoding="utf-8"?>
<p:tagLst xmlns:a="http://schemas.openxmlformats.org/drawingml/2006/main" xmlns:r="http://schemas.openxmlformats.org/officeDocument/2006/relationships" xmlns:p="http://schemas.openxmlformats.org/presentationml/2006/main">
  <p:tag name="PR3Z3N" val="321b2e2e-46be-46ab-ac7f-309860178b6d"/>
</p:tagLst>
</file>

<file path=ppt/tags/tag49.xml><?xml version="1.0" encoding="utf-8"?>
<p:tagLst xmlns:a="http://schemas.openxmlformats.org/drawingml/2006/main" xmlns:r="http://schemas.openxmlformats.org/officeDocument/2006/relationships" xmlns:p="http://schemas.openxmlformats.org/presentationml/2006/main">
  <p:tag name="PR3Z3N" val="e8302eaf-a030-4ad6-aa80-5c4d553234cd"/>
</p:tagLst>
</file>

<file path=ppt/tags/tag5.xml><?xml version="1.0" encoding="utf-8"?>
<p:tagLst xmlns:a="http://schemas.openxmlformats.org/drawingml/2006/main" xmlns:r="http://schemas.openxmlformats.org/officeDocument/2006/relationships" xmlns:p="http://schemas.openxmlformats.org/presentationml/2006/main">
  <p:tag name="PR3Z3N" val="9534e377-bcde-479c-af04-4f5e98faf49b"/>
</p:tagLst>
</file>

<file path=ppt/tags/tag50.xml><?xml version="1.0" encoding="utf-8"?>
<p:tagLst xmlns:a="http://schemas.openxmlformats.org/drawingml/2006/main" xmlns:r="http://schemas.openxmlformats.org/officeDocument/2006/relationships" xmlns:p="http://schemas.openxmlformats.org/presentationml/2006/main">
  <p:tag name="PR3Z3N" val="2f067c42-b945-4a26-ab4e-7742a1a08549"/>
</p:tagLst>
</file>

<file path=ppt/tags/tag51.xml><?xml version="1.0" encoding="utf-8"?>
<p:tagLst xmlns:a="http://schemas.openxmlformats.org/drawingml/2006/main" xmlns:r="http://schemas.openxmlformats.org/officeDocument/2006/relationships" xmlns:p="http://schemas.openxmlformats.org/presentationml/2006/main">
  <p:tag name="PR3Z3N" val="5d1ad21a-87e1-4e9b-88d0-3a546cf8afac"/>
</p:tagLst>
</file>

<file path=ppt/tags/tag52.xml><?xml version="1.0" encoding="utf-8"?>
<p:tagLst xmlns:a="http://schemas.openxmlformats.org/drawingml/2006/main" xmlns:r="http://schemas.openxmlformats.org/officeDocument/2006/relationships" xmlns:p="http://schemas.openxmlformats.org/presentationml/2006/main">
  <p:tag name="PR3Z3N" val="4e2514ac-0050-40d4-a9d2-7e5085dab502"/>
</p:tagLst>
</file>

<file path=ppt/tags/tag53.xml><?xml version="1.0" encoding="utf-8"?>
<p:tagLst xmlns:a="http://schemas.openxmlformats.org/drawingml/2006/main" xmlns:r="http://schemas.openxmlformats.org/officeDocument/2006/relationships" xmlns:p="http://schemas.openxmlformats.org/presentationml/2006/main">
  <p:tag name="PR3Z3N" val="aa300aad-ead6-4074-9d4f-a678fbcb1534"/>
</p:tagLst>
</file>

<file path=ppt/tags/tag54.xml><?xml version="1.0" encoding="utf-8"?>
<p:tagLst xmlns:a="http://schemas.openxmlformats.org/drawingml/2006/main" xmlns:r="http://schemas.openxmlformats.org/officeDocument/2006/relationships" xmlns:p="http://schemas.openxmlformats.org/presentationml/2006/main">
  <p:tag name="PR3Z3N" val="3717b826-bb83-455b-b6e2-e46df5538fd9"/>
</p:tagLst>
</file>

<file path=ppt/tags/tag55.xml><?xml version="1.0" encoding="utf-8"?>
<p:tagLst xmlns:a="http://schemas.openxmlformats.org/drawingml/2006/main" xmlns:r="http://schemas.openxmlformats.org/officeDocument/2006/relationships" xmlns:p="http://schemas.openxmlformats.org/presentationml/2006/main">
  <p:tag name="PR3Z3N" val="6ddbb328-6184-4d80-ac95-86b69966429c"/>
</p:tagLst>
</file>

<file path=ppt/tags/tag56.xml><?xml version="1.0" encoding="utf-8"?>
<p:tagLst xmlns:a="http://schemas.openxmlformats.org/drawingml/2006/main" xmlns:r="http://schemas.openxmlformats.org/officeDocument/2006/relationships" xmlns:p="http://schemas.openxmlformats.org/presentationml/2006/main">
  <p:tag name="PR3Z3N" val="76ef1907-7a70-4d09-9209-4da3038fd45d"/>
</p:tagLst>
</file>

<file path=ppt/tags/tag57.xml><?xml version="1.0" encoding="utf-8"?>
<p:tagLst xmlns:a="http://schemas.openxmlformats.org/drawingml/2006/main" xmlns:r="http://schemas.openxmlformats.org/officeDocument/2006/relationships" xmlns:p="http://schemas.openxmlformats.org/presentationml/2006/main">
  <p:tag name="PR3Z3N" val="4bcc9e5d-9eaa-47d7-a97b-fa3b4ff31598"/>
</p:tagLst>
</file>

<file path=ppt/tags/tag58.xml><?xml version="1.0" encoding="utf-8"?>
<p:tagLst xmlns:a="http://schemas.openxmlformats.org/drawingml/2006/main" xmlns:r="http://schemas.openxmlformats.org/officeDocument/2006/relationships" xmlns:p="http://schemas.openxmlformats.org/presentationml/2006/main">
  <p:tag name="PR3Z3N" val="e54164e6-902c-422f-a049-aacc4ddafd33"/>
</p:tagLst>
</file>

<file path=ppt/tags/tag59.xml><?xml version="1.0" encoding="utf-8"?>
<p:tagLst xmlns:a="http://schemas.openxmlformats.org/drawingml/2006/main" xmlns:r="http://schemas.openxmlformats.org/officeDocument/2006/relationships" xmlns:p="http://schemas.openxmlformats.org/presentationml/2006/main">
  <p:tag name="PR3Z3N" val="13457bea-c3ed-457f-844c-6cb64f346f1f"/>
</p:tagLst>
</file>

<file path=ppt/tags/tag6.xml><?xml version="1.0" encoding="utf-8"?>
<p:tagLst xmlns:a="http://schemas.openxmlformats.org/drawingml/2006/main" xmlns:r="http://schemas.openxmlformats.org/officeDocument/2006/relationships" xmlns:p="http://schemas.openxmlformats.org/presentationml/2006/main">
  <p:tag name="PR3Z3N" val="a75d0bf2-461e-4821-8e2c-46b79bae3c34"/>
</p:tagLst>
</file>

<file path=ppt/tags/tag60.xml><?xml version="1.0" encoding="utf-8"?>
<p:tagLst xmlns:a="http://schemas.openxmlformats.org/drawingml/2006/main" xmlns:r="http://schemas.openxmlformats.org/officeDocument/2006/relationships" xmlns:p="http://schemas.openxmlformats.org/presentationml/2006/main">
  <p:tag name="PR3Z3N" val="4a9c3ee3-1d4b-4717-8fa6-9c65bbf503bc"/>
</p:tagLst>
</file>

<file path=ppt/tags/tag61.xml><?xml version="1.0" encoding="utf-8"?>
<p:tagLst xmlns:a="http://schemas.openxmlformats.org/drawingml/2006/main" xmlns:r="http://schemas.openxmlformats.org/officeDocument/2006/relationships" xmlns:p="http://schemas.openxmlformats.org/presentationml/2006/main">
  <p:tag name="PR3Z3N" val="a1bc76b6-c286-408a-af22-b3786a3b55f7"/>
</p:tagLst>
</file>

<file path=ppt/tags/tag62.xml><?xml version="1.0" encoding="utf-8"?>
<p:tagLst xmlns:a="http://schemas.openxmlformats.org/drawingml/2006/main" xmlns:r="http://schemas.openxmlformats.org/officeDocument/2006/relationships" xmlns:p="http://schemas.openxmlformats.org/presentationml/2006/main">
  <p:tag name="PR3Z3N" val="5b268102-20a1-4aec-906d-5524c3a6ee78"/>
</p:tagLst>
</file>

<file path=ppt/tags/tag63.xml><?xml version="1.0" encoding="utf-8"?>
<p:tagLst xmlns:a="http://schemas.openxmlformats.org/drawingml/2006/main" xmlns:r="http://schemas.openxmlformats.org/officeDocument/2006/relationships" xmlns:p="http://schemas.openxmlformats.org/presentationml/2006/main">
  <p:tag name="PR3Z3N" val="e0f48878-7cd6-4507-95d6-5dea07cefcc8"/>
</p:tagLst>
</file>

<file path=ppt/tags/tag64.xml><?xml version="1.0" encoding="utf-8"?>
<p:tagLst xmlns:a="http://schemas.openxmlformats.org/drawingml/2006/main" xmlns:r="http://schemas.openxmlformats.org/officeDocument/2006/relationships" xmlns:p="http://schemas.openxmlformats.org/presentationml/2006/main">
  <p:tag name="PR3Z3N" val="320762d4-3fc0-4727-b87a-579968d3546d"/>
</p:tagLst>
</file>

<file path=ppt/tags/tag65.xml><?xml version="1.0" encoding="utf-8"?>
<p:tagLst xmlns:a="http://schemas.openxmlformats.org/drawingml/2006/main" xmlns:r="http://schemas.openxmlformats.org/officeDocument/2006/relationships" xmlns:p="http://schemas.openxmlformats.org/presentationml/2006/main">
  <p:tag name="PR3Z3N" val="a185d134-b136-4898-aa87-91c184e57b8a"/>
</p:tagLst>
</file>

<file path=ppt/tags/tag66.xml><?xml version="1.0" encoding="utf-8"?>
<p:tagLst xmlns:a="http://schemas.openxmlformats.org/drawingml/2006/main" xmlns:r="http://schemas.openxmlformats.org/officeDocument/2006/relationships" xmlns:p="http://schemas.openxmlformats.org/presentationml/2006/main">
  <p:tag name="PR3Z3N" val="f5a0a205-a793-4ffb-9215-97fb73ccbe6c"/>
</p:tagLst>
</file>

<file path=ppt/tags/tag67.xml><?xml version="1.0" encoding="utf-8"?>
<p:tagLst xmlns:a="http://schemas.openxmlformats.org/drawingml/2006/main" xmlns:r="http://schemas.openxmlformats.org/officeDocument/2006/relationships" xmlns:p="http://schemas.openxmlformats.org/presentationml/2006/main">
  <p:tag name="PR3Z3N" val="52b7a782-6b0a-4046-8474-6f829e4b1322"/>
</p:tagLst>
</file>

<file path=ppt/tags/tag68.xml><?xml version="1.0" encoding="utf-8"?>
<p:tagLst xmlns:a="http://schemas.openxmlformats.org/drawingml/2006/main" xmlns:r="http://schemas.openxmlformats.org/officeDocument/2006/relationships" xmlns:p="http://schemas.openxmlformats.org/presentationml/2006/main">
  <p:tag name="PR3Z3N" val="aeb94300-e4ea-4ad0-ad34-85d07df08187"/>
</p:tagLst>
</file>

<file path=ppt/tags/tag69.xml><?xml version="1.0" encoding="utf-8"?>
<p:tagLst xmlns:a="http://schemas.openxmlformats.org/drawingml/2006/main" xmlns:r="http://schemas.openxmlformats.org/officeDocument/2006/relationships" xmlns:p="http://schemas.openxmlformats.org/presentationml/2006/main">
  <p:tag name="PR3Z3N" val="74688c90-1fd2-4f3e-a057-ad80bc906088"/>
</p:tagLst>
</file>

<file path=ppt/tags/tag7.xml><?xml version="1.0" encoding="utf-8"?>
<p:tagLst xmlns:a="http://schemas.openxmlformats.org/drawingml/2006/main" xmlns:r="http://schemas.openxmlformats.org/officeDocument/2006/relationships" xmlns:p="http://schemas.openxmlformats.org/presentationml/2006/main">
  <p:tag name="PR3Z3N" val="b6cca9dd-7edc-4dd9-9653-451594722df5"/>
</p:tagLst>
</file>

<file path=ppt/tags/tag70.xml><?xml version="1.0" encoding="utf-8"?>
<p:tagLst xmlns:a="http://schemas.openxmlformats.org/drawingml/2006/main" xmlns:r="http://schemas.openxmlformats.org/officeDocument/2006/relationships" xmlns:p="http://schemas.openxmlformats.org/presentationml/2006/main">
  <p:tag name="PR3Z3N" val="c1cf0841-23a2-4ba4-afca-1687a222b073"/>
</p:tagLst>
</file>

<file path=ppt/tags/tag71.xml><?xml version="1.0" encoding="utf-8"?>
<p:tagLst xmlns:a="http://schemas.openxmlformats.org/drawingml/2006/main" xmlns:r="http://schemas.openxmlformats.org/officeDocument/2006/relationships" xmlns:p="http://schemas.openxmlformats.org/presentationml/2006/main">
  <p:tag name="PR3Z3N" val="e823f989-1b08-4f7b-8cb0-fc4097dbe61b"/>
</p:tagLst>
</file>

<file path=ppt/tags/tag72.xml><?xml version="1.0" encoding="utf-8"?>
<p:tagLst xmlns:a="http://schemas.openxmlformats.org/drawingml/2006/main" xmlns:r="http://schemas.openxmlformats.org/officeDocument/2006/relationships" xmlns:p="http://schemas.openxmlformats.org/presentationml/2006/main">
  <p:tag name="PR3Z3N" val="f31a6816-8e74-4579-8c91-203a72a9aebc"/>
</p:tagLst>
</file>

<file path=ppt/tags/tag73.xml><?xml version="1.0" encoding="utf-8"?>
<p:tagLst xmlns:a="http://schemas.openxmlformats.org/drawingml/2006/main" xmlns:r="http://schemas.openxmlformats.org/officeDocument/2006/relationships" xmlns:p="http://schemas.openxmlformats.org/presentationml/2006/main">
  <p:tag name="PR3Z3N" val="62885210-fc1b-478e-b8e6-e0148440cfc6"/>
</p:tagLst>
</file>

<file path=ppt/tags/tag74.xml><?xml version="1.0" encoding="utf-8"?>
<p:tagLst xmlns:a="http://schemas.openxmlformats.org/drawingml/2006/main" xmlns:r="http://schemas.openxmlformats.org/officeDocument/2006/relationships" xmlns:p="http://schemas.openxmlformats.org/presentationml/2006/main">
  <p:tag name="PR3Z3N" val="1dbe95fe-8de4-4f2c-9ccc-9a2f1f21a700"/>
</p:tagLst>
</file>

<file path=ppt/tags/tag75.xml><?xml version="1.0" encoding="utf-8"?>
<p:tagLst xmlns:a="http://schemas.openxmlformats.org/drawingml/2006/main" xmlns:r="http://schemas.openxmlformats.org/officeDocument/2006/relationships" xmlns:p="http://schemas.openxmlformats.org/presentationml/2006/main">
  <p:tag name="PR3Z3N" val="a973cddb-374d-4a09-9a0a-65eacb2862cf"/>
</p:tagLst>
</file>

<file path=ppt/tags/tag76.xml><?xml version="1.0" encoding="utf-8"?>
<p:tagLst xmlns:a="http://schemas.openxmlformats.org/drawingml/2006/main" xmlns:r="http://schemas.openxmlformats.org/officeDocument/2006/relationships" xmlns:p="http://schemas.openxmlformats.org/presentationml/2006/main">
  <p:tag name="PR3Z3N" val="6a1399f5-5eb8-4765-9778-6448a6b2232a"/>
</p:tagLst>
</file>

<file path=ppt/tags/tag77.xml><?xml version="1.0" encoding="utf-8"?>
<p:tagLst xmlns:a="http://schemas.openxmlformats.org/drawingml/2006/main" xmlns:r="http://schemas.openxmlformats.org/officeDocument/2006/relationships" xmlns:p="http://schemas.openxmlformats.org/presentationml/2006/main">
  <p:tag name="PR3Z3N" val="85c9787b-cfd8-4c9a-a46f-9c1c7f8428ac"/>
</p:tagLst>
</file>

<file path=ppt/tags/tag78.xml><?xml version="1.0" encoding="utf-8"?>
<p:tagLst xmlns:a="http://schemas.openxmlformats.org/drawingml/2006/main" xmlns:r="http://schemas.openxmlformats.org/officeDocument/2006/relationships" xmlns:p="http://schemas.openxmlformats.org/presentationml/2006/main">
  <p:tag name="PR3Z3N" val="7146c768-1da6-466e-ae68-ed6c793b1157"/>
</p:tagLst>
</file>

<file path=ppt/tags/tag79.xml><?xml version="1.0" encoding="utf-8"?>
<p:tagLst xmlns:a="http://schemas.openxmlformats.org/drawingml/2006/main" xmlns:r="http://schemas.openxmlformats.org/officeDocument/2006/relationships" xmlns:p="http://schemas.openxmlformats.org/presentationml/2006/main">
  <p:tag name="PR3Z3N" val="920a52f3-6be3-4cd4-be7a-1ef52d78ebb2"/>
</p:tagLst>
</file>

<file path=ppt/tags/tag8.xml><?xml version="1.0" encoding="utf-8"?>
<p:tagLst xmlns:a="http://schemas.openxmlformats.org/drawingml/2006/main" xmlns:r="http://schemas.openxmlformats.org/officeDocument/2006/relationships" xmlns:p="http://schemas.openxmlformats.org/presentationml/2006/main">
  <p:tag name="PR3Z3N" val="6a8dc168-3cdc-4ab8-8fda-ff31df0b133e"/>
</p:tagLst>
</file>

<file path=ppt/tags/tag80.xml><?xml version="1.0" encoding="utf-8"?>
<p:tagLst xmlns:a="http://schemas.openxmlformats.org/drawingml/2006/main" xmlns:r="http://schemas.openxmlformats.org/officeDocument/2006/relationships" xmlns:p="http://schemas.openxmlformats.org/presentationml/2006/main">
  <p:tag name="PR3Z3N" val="47807f03-d59e-4bae-a210-334416e30d3c"/>
</p:tagLst>
</file>

<file path=ppt/tags/tag81.xml><?xml version="1.0" encoding="utf-8"?>
<p:tagLst xmlns:a="http://schemas.openxmlformats.org/drawingml/2006/main" xmlns:r="http://schemas.openxmlformats.org/officeDocument/2006/relationships" xmlns:p="http://schemas.openxmlformats.org/presentationml/2006/main">
  <p:tag name="PR3Z3N" val="55c7423e-74f6-40e9-8842-40fd8d33fbfc"/>
</p:tagLst>
</file>

<file path=ppt/tags/tag82.xml><?xml version="1.0" encoding="utf-8"?>
<p:tagLst xmlns:a="http://schemas.openxmlformats.org/drawingml/2006/main" xmlns:r="http://schemas.openxmlformats.org/officeDocument/2006/relationships" xmlns:p="http://schemas.openxmlformats.org/presentationml/2006/main">
  <p:tag name="PR3Z3N" val="fc4eafa7-192b-44d1-95b4-26be5adb408b"/>
</p:tagLst>
</file>

<file path=ppt/tags/tag83.xml><?xml version="1.0" encoding="utf-8"?>
<p:tagLst xmlns:a="http://schemas.openxmlformats.org/drawingml/2006/main" xmlns:r="http://schemas.openxmlformats.org/officeDocument/2006/relationships" xmlns:p="http://schemas.openxmlformats.org/presentationml/2006/main">
  <p:tag name="PR3Z3N" val="e8528bc0-18bf-4e0a-9849-88e1106ab106"/>
</p:tagLst>
</file>

<file path=ppt/tags/tag84.xml><?xml version="1.0" encoding="utf-8"?>
<p:tagLst xmlns:a="http://schemas.openxmlformats.org/drawingml/2006/main" xmlns:r="http://schemas.openxmlformats.org/officeDocument/2006/relationships" xmlns:p="http://schemas.openxmlformats.org/presentationml/2006/main">
  <p:tag name="PR3Z3N" val="01980693-acce-46ad-b072-d210e4d48221"/>
</p:tagLst>
</file>

<file path=ppt/tags/tag85.xml><?xml version="1.0" encoding="utf-8"?>
<p:tagLst xmlns:a="http://schemas.openxmlformats.org/drawingml/2006/main" xmlns:r="http://schemas.openxmlformats.org/officeDocument/2006/relationships" xmlns:p="http://schemas.openxmlformats.org/presentationml/2006/main">
  <p:tag name="PR3Z3N" val="a5574dd3-9a3b-4b45-9293-2032849b17a1"/>
</p:tagLst>
</file>

<file path=ppt/tags/tag86.xml><?xml version="1.0" encoding="utf-8"?>
<p:tagLst xmlns:a="http://schemas.openxmlformats.org/drawingml/2006/main" xmlns:r="http://schemas.openxmlformats.org/officeDocument/2006/relationships" xmlns:p="http://schemas.openxmlformats.org/presentationml/2006/main">
  <p:tag name="PR3Z3N" val="8cb27c64-cff9-4fb5-8c26-070de10ec2c4"/>
</p:tagLst>
</file>

<file path=ppt/tags/tag87.xml><?xml version="1.0" encoding="utf-8"?>
<p:tagLst xmlns:a="http://schemas.openxmlformats.org/drawingml/2006/main" xmlns:r="http://schemas.openxmlformats.org/officeDocument/2006/relationships" xmlns:p="http://schemas.openxmlformats.org/presentationml/2006/main">
  <p:tag name="PR3Z3N" val="6a0377d5-7acc-4384-ba5a-561e4cc5443b"/>
</p:tagLst>
</file>

<file path=ppt/tags/tag88.xml><?xml version="1.0" encoding="utf-8"?>
<p:tagLst xmlns:a="http://schemas.openxmlformats.org/drawingml/2006/main" xmlns:r="http://schemas.openxmlformats.org/officeDocument/2006/relationships" xmlns:p="http://schemas.openxmlformats.org/presentationml/2006/main">
  <p:tag name="PR3Z3N" val="a5369a95-8930-4dc2-8a12-7323a32809c6"/>
</p:tagLst>
</file>

<file path=ppt/tags/tag89.xml><?xml version="1.0" encoding="utf-8"?>
<p:tagLst xmlns:a="http://schemas.openxmlformats.org/drawingml/2006/main" xmlns:r="http://schemas.openxmlformats.org/officeDocument/2006/relationships" xmlns:p="http://schemas.openxmlformats.org/presentationml/2006/main">
  <p:tag name="PR3Z3N" val="d75c04d8-6cbc-447f-9edd-139c4af27a08"/>
</p:tagLst>
</file>

<file path=ppt/tags/tag9.xml><?xml version="1.0" encoding="utf-8"?>
<p:tagLst xmlns:a="http://schemas.openxmlformats.org/drawingml/2006/main" xmlns:r="http://schemas.openxmlformats.org/officeDocument/2006/relationships" xmlns:p="http://schemas.openxmlformats.org/presentationml/2006/main">
  <p:tag name="PR3Z3N" val="cba4ce99-463d-48e3-8b3a-fde7e714f925"/>
</p:tagLst>
</file>

<file path=ppt/tags/tag90.xml><?xml version="1.0" encoding="utf-8"?>
<p:tagLst xmlns:a="http://schemas.openxmlformats.org/drawingml/2006/main" xmlns:r="http://schemas.openxmlformats.org/officeDocument/2006/relationships" xmlns:p="http://schemas.openxmlformats.org/presentationml/2006/main">
  <p:tag name="PR3Z3N" val="286848bf-14fe-43fb-a02d-40f6e19ddb2f"/>
</p:tagLst>
</file>

<file path=ppt/tags/tag91.xml><?xml version="1.0" encoding="utf-8"?>
<p:tagLst xmlns:a="http://schemas.openxmlformats.org/drawingml/2006/main" xmlns:r="http://schemas.openxmlformats.org/officeDocument/2006/relationships" xmlns:p="http://schemas.openxmlformats.org/presentationml/2006/main">
  <p:tag name="PR3Z3N" val="9a1dbbfe-733e-43f1-a40e-5d25a23b7165"/>
</p:tagLst>
</file>

<file path=ppt/tags/tag92.xml><?xml version="1.0" encoding="utf-8"?>
<p:tagLst xmlns:a="http://schemas.openxmlformats.org/drawingml/2006/main" xmlns:r="http://schemas.openxmlformats.org/officeDocument/2006/relationships" xmlns:p="http://schemas.openxmlformats.org/presentationml/2006/main">
  <p:tag name="PR3Z3N" val="b312ac4a-53f2-48ee-b323-d929c1d20365"/>
</p:tagLst>
</file>

<file path=ppt/theme/theme1.xml><?xml version="1.0" encoding="utf-8"?>
<a:theme xmlns:a="http://schemas.openxmlformats.org/drawingml/2006/main" name="Aviatrix_lite">
  <a:themeElements>
    <a:clrScheme name="Aviatrix">
      <a:dk1>
        <a:sysClr val="windowText" lastClr="000000"/>
      </a:dk1>
      <a:lt1>
        <a:sysClr val="window" lastClr="FFFFFF"/>
      </a:lt1>
      <a:dk2>
        <a:srgbClr val="19647E"/>
      </a:dk2>
      <a:lt2>
        <a:srgbClr val="E7E6E6"/>
      </a:lt2>
      <a:accent1>
        <a:srgbClr val="E24307"/>
      </a:accent1>
      <a:accent2>
        <a:srgbClr val="302E42"/>
      </a:accent2>
      <a:accent3>
        <a:srgbClr val="19647E"/>
      </a:accent3>
      <a:accent4>
        <a:srgbClr val="FD6321"/>
      </a:accent4>
      <a:accent5>
        <a:srgbClr val="28AFB0"/>
      </a:accent5>
      <a:accent6>
        <a:srgbClr val="F4F4F4"/>
      </a:accent6>
      <a:hlink>
        <a:srgbClr val="E24307"/>
      </a:hlink>
      <a:folHlink>
        <a:srgbClr val="16151D"/>
      </a:folHlink>
    </a:clrScheme>
    <a:fontScheme name="Office">
      <a:majorFont>
        <a:latin typeface="Calibri Light" panose="020F0302020204030204"/>
        <a:ea typeface="Calibri Light" panose="020F0302020204030204"/>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Calibri" panose="020F0502020204030204"/>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E Template 2024" id="{015EDE27-52FB-F849-9C84-067E5D2C6315}" vid="{2ABB4BB9-28E0-9B4B-BB84-51BF6C5299A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Calibri Light" panose="020F0302020204030204"/>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Calibri" panose="020F0502020204030204"/>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d86145dc-5422-4d95-9035-99d1eb0aad04">
      <Terms xmlns="http://schemas.microsoft.com/office/infopath/2007/PartnerControls"/>
    </lcf76f155ced4ddcb4097134ff3c332f>
    <TaxCatchAll xmlns="441d0141-fee1-4d79-859b-40b8ef8f47c8" xsi:nil="true"/>
    <SharedWithUsers xmlns="441d0141-fee1-4d79-859b-40b8ef8f47c8">
      <UserInfo>
        <DisplayName/>
        <AccountId xsi:nil="true"/>
        <AccountType/>
      </UserInfo>
    </SharedWithUsers>
    <MediaLengthInSeconds xmlns="d86145dc-5422-4d95-9035-99d1eb0aad04"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25FF59F72C37B247A113CAF04F05D1A2" ma:contentTypeVersion="15" ma:contentTypeDescription="Create a new document." ma:contentTypeScope="" ma:versionID="107e39e245458e52c2690e50b0cafd27">
  <xsd:schema xmlns:xsd="http://www.w3.org/2001/XMLSchema" xmlns:xs="http://www.w3.org/2001/XMLSchema" xmlns:p="http://schemas.microsoft.com/office/2006/metadata/properties" xmlns:ns2="d86145dc-5422-4d95-9035-99d1eb0aad04" xmlns:ns3="441d0141-fee1-4d79-859b-40b8ef8f47c8" targetNamespace="http://schemas.microsoft.com/office/2006/metadata/properties" ma:root="true" ma:fieldsID="be8566d003f1c4e3f72b6d50034ea646" ns2:_="" ns3:_="">
    <xsd:import namespace="d86145dc-5422-4d95-9035-99d1eb0aad04"/>
    <xsd:import namespace="441d0141-fee1-4d79-859b-40b8ef8f47c8"/>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3:SharedWithUsers" minOccurs="0"/>
                <xsd:element ref="ns3:SharedWithDetail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ObjectDetectorVersions" minOccurs="0"/>
                <xsd:element ref="ns2:MediaServiceSearchPropertie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86145dc-5422-4d95-9035-99d1eb0aad0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description="" ma:hidden="true" ma:indexed="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c0864387-7748-42df-b42e-9089b15e65e1" ma:termSetId="09814cd3-568e-fe90-9814-8d621ff8fb84" ma:anchorId="fba54fb3-c3e1-fe81-a776-ca4b69148c4d" ma:open="true" ma:isKeyword="false">
      <xsd:complexType>
        <xsd:sequence>
          <xsd:element ref="pc:Terms" minOccurs="0" maxOccurs="1"/>
        </xsd:sequence>
      </xsd:complex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ObjectDetectorVersions" ma:index="20" nillable="true" ma:displayName="MediaServiceObjectDetectorVersions" ma:description="" ma:hidden="true" ma:indexed="true" ma:internalName="MediaServiceObjectDetectorVersions" ma:readOnly="true">
      <xsd:simpleType>
        <xsd:restriction base="dms:Text"/>
      </xsd:simpleType>
    </xsd:element>
    <xsd:element name="MediaServiceSearchProperties" ma:index="21" nillable="true" ma:displayName="MediaServiceSearchProperties" ma:hidden="true" ma:internalName="MediaServiceSearchProperties" ma:readOnly="true">
      <xsd:simpleType>
        <xsd:restriction base="dms:Note"/>
      </xsd:simpleType>
    </xsd:element>
    <xsd:element name="MediaServiceLocation" ma:index="22" nillable="true" ma:displayName="Location" ma:descrip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41d0141-fee1-4d79-859b-40b8ef8f47c8"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TaxCatchAll" ma:index="16" nillable="true" ma:displayName="Taxonomy Catch All Column" ma:hidden="true" ma:list="{5df4b20a-ba05-43f0-ad46-fb14c87a2641}" ma:internalName="TaxCatchAll" ma:showField="CatchAllData" ma:web="441d0141-fee1-4d79-859b-40b8ef8f47c8">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61A72B1-EE64-40AA-A8FF-8F263E6A575D}">
  <ds:schemaRefs>
    <ds:schemaRef ds:uri="http://schemas.microsoft.com/sharepoint/v3/contenttype/forms"/>
  </ds:schemaRefs>
</ds:datastoreItem>
</file>

<file path=customXml/itemProps2.xml><?xml version="1.0" encoding="utf-8"?>
<ds:datastoreItem xmlns:ds="http://schemas.openxmlformats.org/officeDocument/2006/customXml" ds:itemID="{FEC2FA5B-25BF-4599-B439-22B9B9939BC4}">
  <ds:schemaRefs>
    <ds:schemaRef ds:uri="http://schemas.microsoft.com/office/2006/documentManagement/types"/>
    <ds:schemaRef ds:uri="http://schemas.microsoft.com/office/2006/metadata/properties"/>
    <ds:schemaRef ds:uri="http://purl.org/dc/elements/1.1/"/>
    <ds:schemaRef ds:uri="c1b601d7-f44a-4047-addf-1d4f2fe3e4d9"/>
    <ds:schemaRef ds:uri="http://purl.org/dc/terms/"/>
    <ds:schemaRef ds:uri="http://purl.org/dc/dcmitype/"/>
    <ds:schemaRef ds:uri="91030fb1-04a1-4838-b00e-95f91202428e"/>
    <ds:schemaRef ds:uri="http://schemas.microsoft.com/office/infopath/2007/PartnerControls"/>
    <ds:schemaRef ds:uri="http://schemas.openxmlformats.org/package/2006/metadata/core-properties"/>
    <ds:schemaRef ds:uri="http://www.w3.org/XML/1998/namespace"/>
    <ds:schemaRef ds:uri="d86145dc-5422-4d95-9035-99d1eb0aad04"/>
    <ds:schemaRef ds:uri="441d0141-fee1-4d79-859b-40b8ef8f47c8"/>
  </ds:schemaRefs>
</ds:datastoreItem>
</file>

<file path=customXml/itemProps3.xml><?xml version="1.0" encoding="utf-8"?>
<ds:datastoreItem xmlns:ds="http://schemas.openxmlformats.org/officeDocument/2006/customXml" ds:itemID="{02E38216-9E27-49EF-B1DA-B5D954BC2B5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86145dc-5422-4d95-9035-99d1eb0aad04"/>
    <ds:schemaRef ds:uri="441d0141-fee1-4d79-859b-40b8ef8f47c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Aviatrix_lite</Template>
  <TotalTime>662</TotalTime>
  <Words>1499</Words>
  <Application>Microsoft Office PowerPoint</Application>
  <PresentationFormat>Widescreen</PresentationFormat>
  <Paragraphs>243</Paragraphs>
  <Slides>16</Slides>
  <Notes>15</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Aviatrix_lite</vt:lpstr>
      <vt:lpstr>FireNet Operations</vt:lpstr>
      <vt:lpstr>Aviatrix Transit Firewall Network (FireNet)</vt:lpstr>
      <vt:lpstr>FireNet Architecture Options (Azure Example)</vt:lpstr>
      <vt:lpstr>FireNet Packet Walk – AWS Example</vt:lpstr>
      <vt:lpstr>FireNet Packet Walk – AWS Example</vt:lpstr>
      <vt:lpstr>FireNet Packet Walk – Azure Example</vt:lpstr>
      <vt:lpstr>FireNet Packet Walk – Azure Example</vt:lpstr>
      <vt:lpstr>FireNet in Azure – 3 States</vt:lpstr>
      <vt:lpstr>Tools for Operating your FireNet</vt:lpstr>
      <vt:lpstr>FireNet – Under the hood</vt:lpstr>
      <vt:lpstr>Firewall Deployment Workflow</vt:lpstr>
      <vt:lpstr>Inspection Policy</vt:lpstr>
      <vt:lpstr>Vendor Integration</vt:lpstr>
      <vt:lpstr>Information to Collect / Checklist</vt:lpstr>
      <vt:lpstr>Information to Collect - Checklist for the Support Team</vt:lpstr>
      <vt:lpstr>Next:   Lab 3 FireNet - Interface Lab 4 FireNet - Routes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Katie Holms</dc:creator>
  <cp:lastModifiedBy>Rizwan Jamal</cp:lastModifiedBy>
  <cp:revision>24</cp:revision>
  <cp:lastPrinted>2022-10-05T15:26:40Z</cp:lastPrinted>
  <dcterms:created xsi:type="dcterms:W3CDTF">2024-02-28T16:42:20Z</dcterms:created>
  <dcterms:modified xsi:type="dcterms:W3CDTF">2024-06-10T06:28:06Z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ExtendedDescription">
    <vt:lpwstr/>
  </property>
  <property fmtid="{D5CDD505-2E9C-101B-9397-08002B2CF9AE}" pid="3" name="ComplianceAssetId">
    <vt:lpwstr/>
  </property>
  <property fmtid="{D5CDD505-2E9C-101B-9397-08002B2CF9AE}" pid="4" name="ContentTypeId">
    <vt:lpwstr>0x0101004F07A6476911474CBE28598A8AE2063A</vt:lpwstr>
  </property>
  <property fmtid="{D5CDD505-2E9C-101B-9397-08002B2CF9AE}" pid="5" name="MediaServiceImageTags">
    <vt:lpwstr/>
  </property>
  <property fmtid="{D5CDD505-2E9C-101B-9397-08002B2CF9AE}" pid="6" name="Order">
    <vt:r8>152900</vt:r8>
  </property>
  <property fmtid="{D5CDD505-2E9C-101B-9397-08002B2CF9AE}" pid="7" name="TemplateUrl">
    <vt:lpwstr/>
  </property>
  <property fmtid="{D5CDD505-2E9C-101B-9397-08002B2CF9AE}" pid="8" name="TriggerFlowInfo">
    <vt:lpwstr/>
  </property>
  <property fmtid="{D5CDD505-2E9C-101B-9397-08002B2CF9AE}" pid="9" name="xd_ProgID">
    <vt:lpwstr/>
  </property>
  <property fmtid="{D5CDD505-2E9C-101B-9397-08002B2CF9AE}" pid="10" name="xd_Signature">
    <vt:bool>false</vt:bool>
  </property>
</Properties>
</file>