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2.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3.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4.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5.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6.xml" ContentType="application/vnd.openxmlformats-officedocument.presentationml.notesSlide+xml"/>
  <Override PartName="/ppt/tags/tag261.xml" ContentType="application/vnd.openxmlformats-officedocument.presentationml.tags+xml"/>
  <Override PartName="/ppt/tags/tag262.xml" ContentType="application/vnd.openxmlformats-officedocument.presentationml.tags+xml"/>
  <Override PartName="/ppt/notesSlides/notesSlide7.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8.xml" ContentType="application/vnd.openxmlformats-officedocument.presentationml.notesSlide+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9.xml" ContentType="application/vnd.openxmlformats-officedocument.presentationml.notesSlide+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notesSlides/notesSlide10.xml" ContentType="application/vnd.openxmlformats-officedocument.presentationml.notesSlide+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notesSlides/notesSlide11.xml" ContentType="application/vnd.openxmlformats-officedocument.presentationml.notesSlide+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notesSlides/notesSlide12.xml" ContentType="application/vnd.openxmlformats-officedocument.presentationml.notesSlide+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notesSlides/notesSlide13.xml" ContentType="application/vnd.openxmlformats-officedocument.presentationml.notesSlide+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notesSlides/notesSlide14.xml" ContentType="application/vnd.openxmlformats-officedocument.presentationml.notesSlide+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notesSlides/notesSlide15.xml" ContentType="application/vnd.openxmlformats-officedocument.presentationml.notesSlide+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83" r:id="rId4"/>
  </p:sldMasterIdLst>
  <p:notesMasterIdLst>
    <p:notesMasterId r:id="rId23"/>
  </p:notesMasterIdLst>
  <p:sldIdLst>
    <p:sldId id="2147481875" r:id="rId5"/>
    <p:sldId id="2147481876" r:id="rId6"/>
    <p:sldId id="2147481877" r:id="rId7"/>
    <p:sldId id="2147481878" r:id="rId8"/>
    <p:sldId id="2147481879" r:id="rId9"/>
    <p:sldId id="2147481880" r:id="rId10"/>
    <p:sldId id="2147481881" r:id="rId11"/>
    <p:sldId id="2147481882" r:id="rId12"/>
    <p:sldId id="2147481883" r:id="rId13"/>
    <p:sldId id="2147481884" r:id="rId14"/>
    <p:sldId id="2147481885" r:id="rId15"/>
    <p:sldId id="2147481886" r:id="rId16"/>
    <p:sldId id="2147481887" r:id="rId17"/>
    <p:sldId id="2147481888" r:id="rId18"/>
    <p:sldId id="2132735933" r:id="rId19"/>
    <p:sldId id="2147481890" r:id="rId20"/>
    <p:sldId id="2147481891" r:id="rId21"/>
    <p:sldId id="2132735929"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BBAC66-5B0E-4D49-AA4C-7B67FBFED89D}" v="1" dt="2024-06-03T20:02:57.8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3"/>
    <p:restoredTop sz="94150" autoAdjust="0"/>
  </p:normalViewPr>
  <p:slideViewPr>
    <p:cSldViewPr snapToGrid="0">
      <p:cViewPr varScale="1">
        <p:scale>
          <a:sx n="120" d="100"/>
          <a:sy n="120" d="100"/>
        </p:scale>
        <p:origin x="872" y="192"/>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zwan Jamal" userId="6c8cb8c0-019d-4068-958e-f30b571bac9d" providerId="ADAL" clId="{8FB1AE66-7E69-7C41-8045-489B89F10711}"/>
    <pc:docChg chg="modSld">
      <pc:chgData name="Rizwan Jamal" userId="6c8cb8c0-019d-4068-958e-f30b571bac9d" providerId="ADAL" clId="{8FB1AE66-7E69-7C41-8045-489B89F10711}" dt="2024-04-17T13:16:20.808" v="3" actId="207"/>
      <pc:docMkLst>
        <pc:docMk/>
      </pc:docMkLst>
      <pc:sldChg chg="modSp">
        <pc:chgData name="Rizwan Jamal" userId="6c8cb8c0-019d-4068-958e-f30b571bac9d" providerId="ADAL" clId="{8FB1AE66-7E69-7C41-8045-489B89F10711}" dt="2024-04-17T13:15:59.465" v="1" actId="207"/>
        <pc:sldMkLst>
          <pc:docMk/>
          <pc:sldMk cId="566597568" sldId="2147481887"/>
        </pc:sldMkLst>
        <pc:spChg chg="mod">
          <ac:chgData name="Rizwan Jamal" userId="6c8cb8c0-019d-4068-958e-f30b571bac9d" providerId="ADAL" clId="{8FB1AE66-7E69-7C41-8045-489B89F10711}" dt="2024-04-17T13:15:49.100" v="0" actId="207"/>
          <ac:spMkLst>
            <pc:docMk/>
            <pc:sldMk cId="566597568" sldId="2147481887"/>
            <ac:spMk id="9" creationId="{A1D517AA-3951-1D63-1BA1-41E5567CFFFA}"/>
          </ac:spMkLst>
        </pc:spChg>
        <pc:spChg chg="mod">
          <ac:chgData name="Rizwan Jamal" userId="6c8cb8c0-019d-4068-958e-f30b571bac9d" providerId="ADAL" clId="{8FB1AE66-7E69-7C41-8045-489B89F10711}" dt="2024-04-17T13:15:59.465" v="1" actId="207"/>
          <ac:spMkLst>
            <pc:docMk/>
            <pc:sldMk cId="566597568" sldId="2147481887"/>
            <ac:spMk id="12" creationId="{DC4092A2-6480-5E83-7C70-E8B31B361268}"/>
          </ac:spMkLst>
        </pc:spChg>
      </pc:sldChg>
      <pc:sldChg chg="modSp">
        <pc:chgData name="Rizwan Jamal" userId="6c8cb8c0-019d-4068-958e-f30b571bac9d" providerId="ADAL" clId="{8FB1AE66-7E69-7C41-8045-489B89F10711}" dt="2024-04-17T13:16:20.808" v="3" actId="207"/>
        <pc:sldMkLst>
          <pc:docMk/>
          <pc:sldMk cId="219904128" sldId="2147481888"/>
        </pc:sldMkLst>
        <pc:spChg chg="mod">
          <ac:chgData name="Rizwan Jamal" userId="6c8cb8c0-019d-4068-958e-f30b571bac9d" providerId="ADAL" clId="{8FB1AE66-7E69-7C41-8045-489B89F10711}" dt="2024-04-17T13:16:20.808" v="3" actId="207"/>
          <ac:spMkLst>
            <pc:docMk/>
            <pc:sldMk cId="219904128" sldId="2147481888"/>
            <ac:spMk id="11" creationId="{CDAA1F02-F5E4-CB0F-98A8-380E0E438D64}"/>
          </ac:spMkLst>
        </pc:spChg>
        <pc:spChg chg="mod">
          <ac:chgData name="Rizwan Jamal" userId="6c8cb8c0-019d-4068-958e-f30b571bac9d" providerId="ADAL" clId="{8FB1AE66-7E69-7C41-8045-489B89F10711}" dt="2024-04-17T13:16:15.369" v="2" actId="207"/>
          <ac:spMkLst>
            <pc:docMk/>
            <pc:sldMk cId="219904128" sldId="2147481888"/>
            <ac:spMk id="17" creationId="{476A3783-E8A1-2D16-C510-AC42F684506B}"/>
          </ac:spMkLst>
        </pc:spChg>
      </pc:sldChg>
    </pc:docChg>
  </pc:docChgLst>
  <pc:docChgLst>
    <pc:chgData name="Rizwan Jamal" userId="6c8cb8c0-019d-4068-958e-f30b571bac9d" providerId="ADAL" clId="{5ABBAC66-5B0E-4D49-AA4C-7B67FBFED89D}"/>
    <pc:docChg chg="modSld">
      <pc:chgData name="Rizwan Jamal" userId="6c8cb8c0-019d-4068-958e-f30b571bac9d" providerId="ADAL" clId="{5ABBAC66-5B0E-4D49-AA4C-7B67FBFED89D}" dt="2024-06-03T20:02:57.850" v="0" actId="207"/>
      <pc:docMkLst>
        <pc:docMk/>
      </pc:docMkLst>
      <pc:sldChg chg="modSp">
        <pc:chgData name="Rizwan Jamal" userId="6c8cb8c0-019d-4068-958e-f30b571bac9d" providerId="ADAL" clId="{5ABBAC66-5B0E-4D49-AA4C-7B67FBFED89D}" dt="2024-06-03T20:02:57.850" v="0" actId="207"/>
        <pc:sldMkLst>
          <pc:docMk/>
          <pc:sldMk cId="566597568" sldId="2147481887"/>
        </pc:sldMkLst>
        <pc:spChg chg="mod">
          <ac:chgData name="Rizwan Jamal" userId="6c8cb8c0-019d-4068-958e-f30b571bac9d" providerId="ADAL" clId="{5ABBAC66-5B0E-4D49-AA4C-7B67FBFED89D}" dt="2024-06-03T20:02:57.850" v="0" actId="207"/>
          <ac:spMkLst>
            <pc:docMk/>
            <pc:sldMk cId="566597568" sldId="2147481887"/>
            <ac:spMk id="6" creationId="{EFCE63F2-453A-DCF4-C3F3-3C82E7C92C5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F76EC-978E-42B8-96B5-27A5D93EF9E4}" type="datetimeFigureOut">
              <a:t>6/3/24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CBDAA-39C4-4953-8B33-EC28350C399A}" type="slidenum">
              <a:t>‹#›</a:t>
            </a:fld>
            <a:endParaRPr lang="en-US"/>
          </a:p>
        </p:txBody>
      </p:sp>
    </p:spTree>
    <p:extLst>
      <p:ext uri="{BB962C8B-B14F-4D97-AF65-F5344CB8AC3E}">
        <p14:creationId xmlns:p14="http://schemas.microsoft.com/office/powerpoint/2010/main" val="209609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1</a:t>
            </a:fld>
            <a:endParaRPr lang="en-CH"/>
          </a:p>
        </p:txBody>
      </p:sp>
    </p:spTree>
    <p:extLst>
      <p:ext uri="{BB962C8B-B14F-4D97-AF65-F5344CB8AC3E}">
        <p14:creationId xmlns:p14="http://schemas.microsoft.com/office/powerpoint/2010/main" val="501894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10</a:t>
            </a:fld>
            <a:endParaRPr lang="en-CH"/>
          </a:p>
        </p:txBody>
      </p:sp>
    </p:spTree>
    <p:extLst>
      <p:ext uri="{BB962C8B-B14F-4D97-AF65-F5344CB8AC3E}">
        <p14:creationId xmlns:p14="http://schemas.microsoft.com/office/powerpoint/2010/main" val="2516434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11</a:t>
            </a:fld>
            <a:endParaRPr lang="en-CH"/>
          </a:p>
        </p:txBody>
      </p:sp>
    </p:spTree>
    <p:extLst>
      <p:ext uri="{BB962C8B-B14F-4D97-AF65-F5344CB8AC3E}">
        <p14:creationId xmlns:p14="http://schemas.microsoft.com/office/powerpoint/2010/main" val="2640892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it-IT" b="0" i="0" u="sng">
                <a:solidFill>
                  <a:srgbClr val="333333"/>
                </a:solidFill>
                <a:effectLst/>
                <a:latin typeface="Helvetica Neue"/>
              </a:rPr>
              <a:t>Policy-Based vs Route-Based IPSec VPNs:</a:t>
            </a:r>
          </a:p>
          <a:p>
            <a:pPr marL="0" marR="0" lvl="0" indent="0" algn="l" defTabSz="914400" rtl="0" eaLnBrk="1" fontAlgn="auto" latinLnBrk="0" hangingPunct="1">
              <a:lnSpc>
                <a:spcPct val="100000"/>
              </a:lnSpc>
              <a:spcBef>
                <a:spcPct val="0"/>
              </a:spcBef>
              <a:spcAft>
                <a:spcPct val="0"/>
              </a:spcAft>
              <a:buClrTx/>
              <a:buSzTx/>
              <a:buFontTx/>
              <a:buNone/>
              <a:defRPr/>
            </a:pPr>
            <a:endParaRPr lang="it-IT" b="0" i="0" u="sng">
              <a:solidFill>
                <a:srgbClr val="333333"/>
              </a:solidFill>
              <a:effectLst/>
              <a:latin typeface="Helvetica Neue"/>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lang="en-US" b="1" i="0">
                <a:solidFill>
                  <a:srgbClr val="333333"/>
                </a:solidFill>
                <a:effectLst/>
                <a:latin typeface="Helvetica Neue"/>
              </a:rPr>
              <a:t>Policy-based VPNs </a:t>
            </a:r>
            <a:r>
              <a:rPr lang="en-US" b="0" i="0">
                <a:solidFill>
                  <a:srgbClr val="333333"/>
                </a:solidFill>
                <a:effectLst/>
                <a:latin typeface="Helvetica Neue"/>
              </a:rPr>
              <a:t>encrypt and encapsulate a subset of traffic flowing through an interface according to a defined policy (an access list). The policy may dictate that only some or all of the traffic being evaluated is placed into the VPN. This type of VPN is often referred to as </a:t>
            </a:r>
            <a:r>
              <a:rPr lang="en-US" b="0" i="1">
                <a:solidFill>
                  <a:srgbClr val="333333"/>
                </a:solidFill>
                <a:effectLst/>
                <a:latin typeface="Helvetica Neue"/>
              </a:rPr>
              <a:t>LAN-to-LAN</a:t>
            </a: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lang="en-US" b="0" i="0">
                <a:solidFill>
                  <a:srgbClr val="333333"/>
                </a:solidFill>
                <a:effectLst/>
                <a:latin typeface="Helvetica Neue"/>
              </a:rPr>
              <a:t>In contrast to a policy-based VPN, a </a:t>
            </a:r>
            <a:r>
              <a:rPr lang="en-US" b="1" i="0">
                <a:solidFill>
                  <a:srgbClr val="333333"/>
                </a:solidFill>
                <a:effectLst/>
                <a:latin typeface="Helvetica Neue"/>
              </a:rPr>
              <a:t>route-based VPN </a:t>
            </a:r>
            <a:r>
              <a:rPr lang="en-US" b="0" i="0">
                <a:solidFill>
                  <a:srgbClr val="333333"/>
                </a:solidFill>
                <a:effectLst/>
                <a:latin typeface="Helvetica Neue"/>
              </a:rPr>
              <a:t>employs routed tunnel interfaces as the endpoints of the virtual network. All traffic passing through a tunnel interface is placed into the VPN. Rather than relying on an explicit policy to dictate which traffic enters the VPN, static and/or dynamic IP routes are formed to direct the desired traffic through the VPN tunnel interface.</a:t>
            </a:r>
            <a:endParaRPr lang="it-IT" b="0" i="0">
              <a:solidFill>
                <a:srgbClr val="333333"/>
              </a:solidFill>
              <a:effectLst/>
              <a:latin typeface="Helvetica Neue"/>
            </a:endParaRPr>
          </a:p>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12</a:t>
            </a:fld>
            <a:endParaRPr lang="en-CH"/>
          </a:p>
        </p:txBody>
      </p:sp>
    </p:spTree>
    <p:extLst>
      <p:ext uri="{BB962C8B-B14F-4D97-AF65-F5344CB8AC3E}">
        <p14:creationId xmlns:p14="http://schemas.microsoft.com/office/powerpoint/2010/main" val="1309398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13</a:t>
            </a:fld>
            <a:endParaRPr lang="en-CH"/>
          </a:p>
        </p:txBody>
      </p:sp>
    </p:spTree>
    <p:extLst>
      <p:ext uri="{BB962C8B-B14F-4D97-AF65-F5344CB8AC3E}">
        <p14:creationId xmlns:p14="http://schemas.microsoft.com/office/powerpoint/2010/main" val="3615423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14</a:t>
            </a:fld>
            <a:endParaRPr lang="en-CH"/>
          </a:p>
        </p:txBody>
      </p:sp>
    </p:spTree>
    <p:extLst>
      <p:ext uri="{BB962C8B-B14F-4D97-AF65-F5344CB8AC3E}">
        <p14:creationId xmlns:p14="http://schemas.microsoft.com/office/powerpoint/2010/main" val="2346261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16</a:t>
            </a:fld>
            <a:endParaRPr lang="en-CH"/>
          </a:p>
        </p:txBody>
      </p:sp>
    </p:spTree>
    <p:extLst>
      <p:ext uri="{BB962C8B-B14F-4D97-AF65-F5344CB8AC3E}">
        <p14:creationId xmlns:p14="http://schemas.microsoft.com/office/powerpoint/2010/main" val="1126702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17</a:t>
            </a:fld>
            <a:endParaRPr lang="en-CH"/>
          </a:p>
        </p:txBody>
      </p:sp>
    </p:spTree>
    <p:extLst>
      <p:ext uri="{BB962C8B-B14F-4D97-AF65-F5344CB8AC3E}">
        <p14:creationId xmlns:p14="http://schemas.microsoft.com/office/powerpoint/2010/main" val="1555805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AACBDAA-39C4-4953-8B33-EC28350C399A}" type="slidenum">
              <a:rPr lang="en-CH" smtClean="0"/>
              <a:t>18</a:t>
            </a:fld>
            <a:endParaRPr lang="en-CH"/>
          </a:p>
        </p:txBody>
      </p:sp>
    </p:spTree>
    <p:extLst>
      <p:ext uri="{BB962C8B-B14F-4D97-AF65-F5344CB8AC3E}">
        <p14:creationId xmlns:p14="http://schemas.microsoft.com/office/powerpoint/2010/main" val="1234515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2</a:t>
            </a:fld>
            <a:endParaRPr lang="en-CH"/>
          </a:p>
        </p:txBody>
      </p:sp>
    </p:spTree>
    <p:extLst>
      <p:ext uri="{BB962C8B-B14F-4D97-AF65-F5344CB8AC3E}">
        <p14:creationId xmlns:p14="http://schemas.microsoft.com/office/powerpoint/2010/main" val="2546582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a:p>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3</a:t>
            </a:fld>
            <a:endParaRPr lang="en-CH"/>
          </a:p>
        </p:txBody>
      </p:sp>
    </p:spTree>
    <p:extLst>
      <p:ext uri="{BB962C8B-B14F-4D97-AF65-F5344CB8AC3E}">
        <p14:creationId xmlns:p14="http://schemas.microsoft.com/office/powerpoint/2010/main" val="3390272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4</a:t>
            </a:fld>
            <a:endParaRPr lang="en-CH"/>
          </a:p>
        </p:txBody>
      </p:sp>
    </p:spTree>
    <p:extLst>
      <p:ext uri="{BB962C8B-B14F-4D97-AF65-F5344CB8AC3E}">
        <p14:creationId xmlns:p14="http://schemas.microsoft.com/office/powerpoint/2010/main" val="3459746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5</a:t>
            </a:fld>
            <a:endParaRPr lang="en-CH"/>
          </a:p>
        </p:txBody>
      </p:sp>
    </p:spTree>
    <p:extLst>
      <p:ext uri="{BB962C8B-B14F-4D97-AF65-F5344CB8AC3E}">
        <p14:creationId xmlns:p14="http://schemas.microsoft.com/office/powerpoint/2010/main" val="519936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6</a:t>
            </a:fld>
            <a:endParaRPr lang="en-CH"/>
          </a:p>
        </p:txBody>
      </p:sp>
    </p:spTree>
    <p:extLst>
      <p:ext uri="{BB962C8B-B14F-4D97-AF65-F5344CB8AC3E}">
        <p14:creationId xmlns:p14="http://schemas.microsoft.com/office/powerpoint/2010/main" val="1065926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7</a:t>
            </a:fld>
            <a:endParaRPr lang="en-CH"/>
          </a:p>
        </p:txBody>
      </p:sp>
    </p:spTree>
    <p:extLst>
      <p:ext uri="{BB962C8B-B14F-4D97-AF65-F5344CB8AC3E}">
        <p14:creationId xmlns:p14="http://schemas.microsoft.com/office/powerpoint/2010/main" val="1600649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8</a:t>
            </a:fld>
            <a:endParaRPr lang="en-CH"/>
          </a:p>
        </p:txBody>
      </p:sp>
    </p:spTree>
    <p:extLst>
      <p:ext uri="{BB962C8B-B14F-4D97-AF65-F5344CB8AC3E}">
        <p14:creationId xmlns:p14="http://schemas.microsoft.com/office/powerpoint/2010/main" val="1323973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9</a:t>
            </a:fld>
            <a:endParaRPr lang="en-CH"/>
          </a:p>
        </p:txBody>
      </p:sp>
    </p:spTree>
    <p:extLst>
      <p:ext uri="{BB962C8B-B14F-4D97-AF65-F5344CB8AC3E}">
        <p14:creationId xmlns:p14="http://schemas.microsoft.com/office/powerpoint/2010/main" val="38519077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7126664"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p:cNvSpPr/>
          <p:nvPr userDrawn="1"/>
        </p:nvSpPr>
        <p:spPr bwMode="auto">
          <a:xfrm>
            <a:off x="3207537"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16" name="Title 15"/>
          <p:cNvSpPr>
            <a:spLocks noGrp="1"/>
          </p:cNvSpPr>
          <p:nvPr userDrawn="1">
            <p:ph type="title" hasCustomPrompt="1"/>
          </p:nvPr>
        </p:nvSpPr>
        <p:spPr>
          <a:xfrm>
            <a:off x="6435137" y="1323902"/>
            <a:ext cx="5756864" cy="1848910"/>
          </a:xfrm>
        </p:spPr>
        <p:txBody>
          <a:bodyPr anchor="b">
            <a:normAutofit/>
          </a:bodyPr>
          <a:lstStyle>
            <a:lvl1pPr algn="l">
              <a:defRPr sz="4000" b="0">
                <a:solidFill>
                  <a:schemeClr val="accent1"/>
                </a:solidFill>
              </a:defRPr>
            </a:lvl1pPr>
          </a:lstStyle>
          <a:p>
            <a:r>
              <a:rPr lang="en-US"/>
              <a:t>The Title</a:t>
            </a:r>
          </a:p>
        </p:txBody>
      </p:sp>
      <p:sp>
        <p:nvSpPr>
          <p:cNvPr id="18" name="Text Placeholder 17"/>
          <p:cNvSpPr>
            <a:spLocks noGrp="1"/>
          </p:cNvSpPr>
          <p:nvPr userDrawn="1">
            <p:ph type="body" sz="quarter" idx="10" hasCustomPrompt="1"/>
          </p:nvPr>
        </p:nvSpPr>
        <p:spPr>
          <a:xfrm>
            <a:off x="6436965" y="3172812"/>
            <a:ext cx="5755177" cy="946821"/>
          </a:xfrm>
        </p:spPr>
        <p:txBody>
          <a:bodyPr>
            <a:normAutofit/>
          </a:bodyPr>
          <a:lstStyle>
            <a:lvl1pPr marL="0" indent="0">
              <a:buNone/>
              <a:defRPr sz="1600" cap="all" baseline="0">
                <a:solidFill>
                  <a:schemeClr val="tx2"/>
                </a:solidFill>
              </a:defRPr>
            </a:lvl1pPr>
          </a:lstStyle>
          <a:p>
            <a:pPr lvl="0"/>
            <a:r>
              <a:rPr lang="en-US"/>
              <a:t>The Subtitle of the Presentation</a:t>
            </a:r>
          </a:p>
        </p:txBody>
      </p:sp>
      <p:sp>
        <p:nvSpPr>
          <p:cNvPr id="4" name="Text Placeholder 3">
            <a:extLst>
              <a:ext uri="{FF2B5EF4-FFF2-40B4-BE49-F238E27FC236}">
                <a16:creationId xmlns:a16="http://schemas.microsoft.com/office/drawing/2014/main" id="{7AB0B672-BCB2-4225-B99B-5DCF23F80FEF}"/>
              </a:ext>
            </a:extLst>
          </p:cNvPr>
          <p:cNvSpPr>
            <a:spLocks noGrp="1"/>
          </p:cNvSpPr>
          <p:nvPr userDrawn="1">
            <p:ph type="body" sz="quarter" idx="13" hasCustomPrompt="1"/>
          </p:nvPr>
        </p:nvSpPr>
        <p:spPr>
          <a:xfrm>
            <a:off x="6435317" y="4518778"/>
            <a:ext cx="5756697" cy="1006475"/>
          </a:xfrm>
        </p:spPr>
        <p:txBody>
          <a:bodyPr>
            <a:normAutofit/>
          </a:bodyPr>
          <a:lstStyle>
            <a:lvl1pPr marL="0" indent="0">
              <a:buNone/>
              <a:defRPr sz="1600">
                <a:solidFill>
                  <a:schemeClr val="accent5"/>
                </a:solidFill>
              </a:defRPr>
            </a:lvl1pPr>
          </a:lstStyle>
          <a:p>
            <a:pPr lvl="0"/>
            <a:r>
              <a:rPr lang="en-US"/>
              <a:t>Presenter Name</a:t>
            </a:r>
          </a:p>
        </p:txBody>
      </p:sp>
      <p:cxnSp>
        <p:nvCxnSpPr>
          <p:cNvPr id="49" name="Straight Connector 48"/>
          <p:cNvCxnSpPr/>
          <p:nvPr userDrawn="1"/>
        </p:nvCxnSpPr>
        <p:spPr>
          <a:xfrm>
            <a:off x="6455414" y="2460397"/>
            <a:ext cx="5736586"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2"/>
          <a:stretch>
            <a:fillRect/>
          </a:stretch>
        </p:blipFill>
        <p:spPr>
          <a:xfrm>
            <a:off x="891646" y="1201500"/>
            <a:ext cx="3960000" cy="44550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3085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_AND_copy_left">
    <p:spTree>
      <p:nvGrpSpPr>
        <p:cNvPr id="1" name=""/>
        <p:cNvGrpSpPr/>
        <p:nvPr/>
      </p:nvGrpSpPr>
      <p:grpSpPr>
        <a:xfrm>
          <a:off x="0" y="0"/>
          <a:ext cx="0" cy="0"/>
          <a:chOff x="0" y="0"/>
          <a:chExt cx="0" cy="0"/>
        </a:xfrm>
      </p:grpSpPr>
      <p:sp>
        <p:nvSpPr>
          <p:cNvPr id="7" name="Rectangle 6"/>
          <p:cNvSpPr/>
          <p:nvPr userDrawn="1"/>
        </p:nvSpPr>
        <p:spPr>
          <a:xfrm flipH="1">
            <a:off x="8767483"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3" name="Slide Number Placeholder 2"/>
          <p:cNvSpPr>
            <a:spLocks noGrp="1"/>
          </p:cNvSpPr>
          <p:nvPr>
            <p:ph type="sldNum" sz="quarter" idx="10"/>
          </p:nvPr>
        </p:nvSpPr>
        <p:spPr/>
        <p:txBody>
          <a:bodyPr/>
          <a:lstStyle/>
          <a:p>
            <a:fld id="{4A70B06D-F489-48FF-A885-ABB74CD5C952}" type="slidenum">
              <a:rPr lang="en-US" smtClean="0"/>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8871538" y="1306286"/>
            <a:ext cx="3172545" cy="4840515"/>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1" name="Picture 1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12" name="Title 1"/>
          <p:cNvSpPr>
            <a:spLocks noGrp="1"/>
          </p:cNvSpPr>
          <p:nvPr>
            <p:ph type="title"/>
          </p:nvPr>
        </p:nvSpPr>
        <p:spPr>
          <a:xfrm>
            <a:off x="264311" y="246888"/>
            <a:ext cx="8207885" cy="583634"/>
          </a:xfrm>
        </p:spPr>
        <p:txBody>
          <a:bodyPr/>
          <a:lstStyle/>
          <a:p>
            <a:r>
              <a:rPr lang="en-US"/>
              <a:t>Click to edit Master title style</a:t>
            </a:r>
          </a:p>
        </p:txBody>
      </p:sp>
      <p:sp>
        <p:nvSpPr>
          <p:cNvPr id="13" name="Text Placeholder 5"/>
          <p:cNvSpPr>
            <a:spLocks noGrp="1"/>
          </p:cNvSpPr>
          <p:nvPr>
            <p:ph type="body" sz="quarter" idx="12"/>
          </p:nvPr>
        </p:nvSpPr>
        <p:spPr>
          <a:xfrm>
            <a:off x="263525" y="981075"/>
            <a:ext cx="8208671" cy="5165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870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5-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5" name="Rectangle 4"/>
          <p:cNvSpPr/>
          <p:nvPr userDrawn="1"/>
        </p:nvSpPr>
        <p:spPr>
          <a:xfrm>
            <a:off x="0" y="1109776"/>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cxnSp>
        <p:nvCxnSpPr>
          <p:cNvPr id="6" name="Straight Connector 5"/>
          <p:cNvCxnSpPr/>
          <p:nvPr userDrawn="1"/>
        </p:nvCxnSpPr>
        <p:spPr>
          <a:xfrm>
            <a:off x="-1539" y="1382663"/>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073726"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3403461" y="1277667"/>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5793820"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8110139" y="1283416"/>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1" name="Text Placeholder 16"/>
          <p:cNvSpPr>
            <a:spLocks noGrp="1"/>
          </p:cNvSpPr>
          <p:nvPr>
            <p:ph type="body" sz="quarter" idx="17" hasCustomPrompt="1"/>
          </p:nvPr>
        </p:nvSpPr>
        <p:spPr>
          <a:xfrm>
            <a:off x="82341" y="1365058"/>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2" name="Text Placeholder 16"/>
          <p:cNvSpPr>
            <a:spLocks noGrp="1"/>
          </p:cNvSpPr>
          <p:nvPr>
            <p:ph type="body" sz="quarter" idx="18" hasCustomPrompt="1"/>
          </p:nvPr>
        </p:nvSpPr>
        <p:spPr>
          <a:xfrm>
            <a:off x="2412076" y="1371834"/>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3" name="Text Placeholder 16"/>
          <p:cNvSpPr>
            <a:spLocks noGrp="1"/>
          </p:cNvSpPr>
          <p:nvPr>
            <p:ph type="body" sz="quarter" idx="19" hasCustomPrompt="1"/>
          </p:nvPr>
        </p:nvSpPr>
        <p:spPr>
          <a:xfrm>
            <a:off x="4802435" y="136505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4" name="Text Placeholder 16"/>
          <p:cNvSpPr>
            <a:spLocks noGrp="1"/>
          </p:cNvSpPr>
          <p:nvPr>
            <p:ph type="body" sz="quarter" idx="20" hasCustomPrompt="1"/>
          </p:nvPr>
        </p:nvSpPr>
        <p:spPr>
          <a:xfrm>
            <a:off x="7118754" y="1377581"/>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5" name="Text Placeholder 21"/>
          <p:cNvSpPr>
            <a:spLocks noGrp="1"/>
          </p:cNvSpPr>
          <p:nvPr>
            <p:ph type="body" sz="quarter" idx="21" hasCustomPrompt="1"/>
          </p:nvPr>
        </p:nvSpPr>
        <p:spPr>
          <a:xfrm>
            <a:off x="197632" y="2217287"/>
            <a:ext cx="1953198" cy="3883368"/>
          </a:xfrm>
        </p:spPr>
        <p:txBody>
          <a:bodyPr>
            <a:normAutofit/>
          </a:bodyPr>
          <a:lstStyle>
            <a:lvl1pPr marL="171450" indent="-158750" algn="l">
              <a:buFont typeface="Arial" panose="020B0604020202020204" pitchFamily="34" charset="0"/>
              <a:buChar char="•"/>
              <a:defRPr sz="1600"/>
            </a:lvl1pPr>
          </a:lstStyle>
          <a:p>
            <a:pPr lvl="0"/>
            <a:r>
              <a:rPr lang="en-US"/>
              <a:t>Text</a:t>
            </a:r>
          </a:p>
        </p:txBody>
      </p:sp>
      <p:sp>
        <p:nvSpPr>
          <p:cNvPr id="16" name="Text Placeholder 21"/>
          <p:cNvSpPr>
            <a:spLocks noGrp="1"/>
          </p:cNvSpPr>
          <p:nvPr>
            <p:ph type="body" sz="quarter" idx="22" hasCustomPrompt="1"/>
          </p:nvPr>
        </p:nvSpPr>
        <p:spPr>
          <a:xfrm>
            <a:off x="2527367" y="2228355"/>
            <a:ext cx="1953198" cy="3883368"/>
          </a:xfrm>
        </p:spPr>
        <p:txBody>
          <a:bodyPr>
            <a:normAutofit/>
          </a:bodyPr>
          <a:lstStyle>
            <a:lvl1pPr marL="171450" indent="-158750" algn="l">
              <a:buFont typeface="Arial" panose="020B0604020202020204" pitchFamily="34" charset="0"/>
              <a:buChar char="•"/>
              <a:defRPr sz="1600"/>
            </a:lvl1pPr>
          </a:lstStyle>
          <a:p>
            <a:pPr lvl="0"/>
            <a:r>
              <a:rPr lang="en-US"/>
              <a:t>Text</a:t>
            </a:r>
          </a:p>
        </p:txBody>
      </p:sp>
      <p:sp>
        <p:nvSpPr>
          <p:cNvPr id="17" name="Text Placeholder 21"/>
          <p:cNvSpPr>
            <a:spLocks noGrp="1"/>
          </p:cNvSpPr>
          <p:nvPr>
            <p:ph type="body" sz="quarter" idx="23" hasCustomPrompt="1"/>
          </p:nvPr>
        </p:nvSpPr>
        <p:spPr>
          <a:xfrm>
            <a:off x="4917726" y="2228355"/>
            <a:ext cx="1953198" cy="3883368"/>
          </a:xfrm>
        </p:spPr>
        <p:txBody>
          <a:bodyPr>
            <a:normAutofit/>
          </a:bodyPr>
          <a:lstStyle>
            <a:lvl1pPr marL="171450" indent="-158750" algn="l">
              <a:buFont typeface="Arial" panose="020B0604020202020204" pitchFamily="34" charset="0"/>
              <a:buChar char="•"/>
              <a:defRPr sz="1600"/>
            </a:lvl1pPr>
          </a:lstStyle>
          <a:p>
            <a:pPr lvl="0"/>
            <a:r>
              <a:rPr lang="en-US"/>
              <a:t>Text</a:t>
            </a:r>
          </a:p>
        </p:txBody>
      </p:sp>
      <p:sp>
        <p:nvSpPr>
          <p:cNvPr id="18" name="Text Placeholder 21"/>
          <p:cNvSpPr>
            <a:spLocks noGrp="1"/>
          </p:cNvSpPr>
          <p:nvPr>
            <p:ph type="body" sz="quarter" idx="24" hasCustomPrompt="1"/>
          </p:nvPr>
        </p:nvSpPr>
        <p:spPr>
          <a:xfrm>
            <a:off x="7234045" y="2228355"/>
            <a:ext cx="1953198" cy="3883368"/>
          </a:xfrm>
        </p:spPr>
        <p:txBody>
          <a:bodyPr>
            <a:normAutofit/>
          </a:bodyPr>
          <a:lstStyle>
            <a:lvl1pPr marL="171450" indent="-158750" algn="l">
              <a:buFont typeface="Arial" panose="020B0604020202020204" pitchFamily="34" charset="0"/>
              <a:buChar char="•"/>
              <a:defRPr sz="1600"/>
            </a:lvl1pPr>
          </a:lstStyle>
          <a:p>
            <a:pPr lvl="0"/>
            <a:r>
              <a:rPr lang="en-US"/>
              <a:t>Text</a:t>
            </a:r>
          </a:p>
        </p:txBody>
      </p:sp>
      <p:sp>
        <p:nvSpPr>
          <p:cNvPr id="19" name="Oval 18">
            <a:extLst>
              <a:ext uri="{FF2B5EF4-FFF2-40B4-BE49-F238E27FC236}">
                <a16:creationId xmlns:a16="http://schemas.microsoft.com/office/drawing/2014/main" id="{7EB5EB1F-15AB-2CCA-76D9-9059D24221F1}"/>
              </a:ext>
            </a:extLst>
          </p:cNvPr>
          <p:cNvSpPr/>
          <p:nvPr userDrawn="1"/>
        </p:nvSpPr>
        <p:spPr>
          <a:xfrm>
            <a:off x="10474844" y="1281701"/>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20" name="Text Placeholder 16">
            <a:extLst>
              <a:ext uri="{FF2B5EF4-FFF2-40B4-BE49-F238E27FC236}">
                <a16:creationId xmlns:a16="http://schemas.microsoft.com/office/drawing/2014/main" id="{C84775AC-7525-7CF5-5560-2B6C3361E43D}"/>
              </a:ext>
            </a:extLst>
          </p:cNvPr>
          <p:cNvSpPr>
            <a:spLocks noGrp="1"/>
          </p:cNvSpPr>
          <p:nvPr>
            <p:ph type="body" sz="quarter" idx="25" hasCustomPrompt="1"/>
          </p:nvPr>
        </p:nvSpPr>
        <p:spPr>
          <a:xfrm>
            <a:off x="9483459" y="137586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1" name="Text Placeholder 21">
            <a:extLst>
              <a:ext uri="{FF2B5EF4-FFF2-40B4-BE49-F238E27FC236}">
                <a16:creationId xmlns:a16="http://schemas.microsoft.com/office/drawing/2014/main" id="{2F18583E-D241-2D3A-F9F0-E1207FC3E539}"/>
              </a:ext>
            </a:extLst>
          </p:cNvPr>
          <p:cNvSpPr>
            <a:spLocks noGrp="1"/>
          </p:cNvSpPr>
          <p:nvPr>
            <p:ph type="body" sz="quarter" idx="26" hasCustomPrompt="1"/>
          </p:nvPr>
        </p:nvSpPr>
        <p:spPr>
          <a:xfrm>
            <a:off x="9598750" y="2228355"/>
            <a:ext cx="1953198" cy="3883368"/>
          </a:xfrm>
        </p:spPr>
        <p:txBody>
          <a:bodyPr>
            <a:normAutofit/>
          </a:bodyPr>
          <a:lstStyle>
            <a:lvl1pPr marL="171450" indent="-158750" algn="l">
              <a:buFont typeface="Arial" panose="020B0604020202020204" pitchFamily="34" charset="0"/>
              <a:buChar char="•"/>
              <a:defRPr sz="1600"/>
            </a:lvl1pPr>
          </a:lstStyle>
          <a:p>
            <a:pPr lvl="0"/>
            <a:r>
              <a:rPr lang="en-US"/>
              <a:t>Text</a:t>
            </a:r>
          </a:p>
        </p:txBody>
      </p:sp>
    </p:spTree>
    <p:extLst>
      <p:ext uri="{BB962C8B-B14F-4D97-AF65-F5344CB8AC3E}">
        <p14:creationId xmlns:p14="http://schemas.microsoft.com/office/powerpoint/2010/main" val="71487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22" name="Rectangle 21"/>
          <p:cNvSpPr/>
          <p:nvPr userDrawn="1"/>
        </p:nvSpPr>
        <p:spPr>
          <a:xfrm>
            <a:off x="-1539" y="1995262"/>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3" name="Text Placeholder 16"/>
          <p:cNvSpPr>
            <a:spLocks noGrp="1"/>
          </p:cNvSpPr>
          <p:nvPr>
            <p:ph type="body" sz="quarter" idx="17" hasCustomPrompt="1"/>
          </p:nvPr>
        </p:nvSpPr>
        <p:spPr>
          <a:xfrm>
            <a:off x="1062465" y="2444226"/>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4" name="Text Placeholder 16"/>
          <p:cNvSpPr>
            <a:spLocks noGrp="1"/>
          </p:cNvSpPr>
          <p:nvPr>
            <p:ph type="body" sz="quarter" idx="18" hasCustomPrompt="1"/>
          </p:nvPr>
        </p:nvSpPr>
        <p:spPr>
          <a:xfrm>
            <a:off x="4717130"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5" name="Text Placeholder 16"/>
          <p:cNvSpPr>
            <a:spLocks noGrp="1"/>
          </p:cNvSpPr>
          <p:nvPr>
            <p:ph type="body" sz="quarter" idx="19" hasCustomPrompt="1"/>
          </p:nvPr>
        </p:nvSpPr>
        <p:spPr>
          <a:xfrm>
            <a:off x="8328825"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6" name="Text Placeholder 21"/>
          <p:cNvSpPr>
            <a:spLocks noGrp="1"/>
          </p:cNvSpPr>
          <p:nvPr>
            <p:ph type="body" sz="quarter" idx="21" hasCustomPrompt="1"/>
          </p:nvPr>
        </p:nvSpPr>
        <p:spPr>
          <a:xfrm>
            <a:off x="726393" y="3149345"/>
            <a:ext cx="3438144" cy="2621716"/>
          </a:xfrm>
        </p:spPr>
        <p:txBody>
          <a:bodyPr>
            <a:normAutofit/>
          </a:bodyPr>
          <a:lstStyle>
            <a:lvl1pPr marL="171450" indent="-158750" algn="l">
              <a:buFont typeface="Arial" panose="020B0604020202020204" pitchFamily="34" charset="0"/>
              <a:buChar char="•"/>
              <a:defRPr sz="1600"/>
            </a:lvl1pPr>
          </a:lstStyle>
          <a:p>
            <a:pPr lvl="0"/>
            <a:r>
              <a:rPr lang="en-US"/>
              <a:t>Text</a:t>
            </a:r>
          </a:p>
        </p:txBody>
      </p:sp>
      <p:sp>
        <p:nvSpPr>
          <p:cNvPr id="27" name="Text Placeholder 21"/>
          <p:cNvSpPr>
            <a:spLocks noGrp="1"/>
          </p:cNvSpPr>
          <p:nvPr>
            <p:ph type="body" sz="quarter" idx="22" hasCustomPrompt="1"/>
          </p:nvPr>
        </p:nvSpPr>
        <p:spPr>
          <a:xfrm>
            <a:off x="4320517" y="3149345"/>
            <a:ext cx="3438144" cy="2621716"/>
          </a:xfrm>
        </p:spPr>
        <p:txBody>
          <a:bodyPr>
            <a:normAutofit/>
          </a:bodyPr>
          <a:lstStyle>
            <a:lvl1pPr marL="171450" indent="-158750" algn="l">
              <a:buFont typeface="Arial" panose="020B0604020202020204" pitchFamily="34" charset="0"/>
              <a:buChar char="•"/>
              <a:defRPr sz="1600"/>
            </a:lvl1pPr>
          </a:lstStyle>
          <a:p>
            <a:pPr lvl="0"/>
            <a:r>
              <a:rPr lang="en-US"/>
              <a:t>Text</a:t>
            </a:r>
          </a:p>
        </p:txBody>
      </p:sp>
      <p:sp>
        <p:nvSpPr>
          <p:cNvPr id="28" name="Text Placeholder 21"/>
          <p:cNvSpPr>
            <a:spLocks noGrp="1"/>
          </p:cNvSpPr>
          <p:nvPr>
            <p:ph type="body" sz="quarter" idx="23" hasCustomPrompt="1"/>
          </p:nvPr>
        </p:nvSpPr>
        <p:spPr>
          <a:xfrm>
            <a:off x="7914640" y="3149345"/>
            <a:ext cx="3434175" cy="2621716"/>
          </a:xfrm>
        </p:spPr>
        <p:txBody>
          <a:bodyPr>
            <a:normAutofit/>
          </a:bodyPr>
          <a:lstStyle>
            <a:lvl1pPr marL="171450" indent="-158750" algn="l">
              <a:buFont typeface="Arial" panose="020B0604020202020204" pitchFamily="34" charset="0"/>
              <a:buChar char="•"/>
              <a:defRPr sz="1600"/>
            </a:lvl1pPr>
          </a:lstStyle>
          <a:p>
            <a:pPr lvl="0"/>
            <a:r>
              <a:rPr lang="en-US"/>
              <a:t>Text</a:t>
            </a:r>
          </a:p>
        </p:txBody>
      </p:sp>
      <p:grpSp>
        <p:nvGrpSpPr>
          <p:cNvPr id="29" name="Group 28">
            <a:extLst>
              <a:ext uri="{FF2B5EF4-FFF2-40B4-BE49-F238E27FC236}">
                <a16:creationId xmlns:a16="http://schemas.microsoft.com/office/drawing/2014/main" id="{1A9202DC-828B-37DE-A8A9-4BFDA9D59BFD}"/>
              </a:ext>
            </a:extLst>
          </p:cNvPr>
          <p:cNvGrpSpPr/>
          <p:nvPr userDrawn="1"/>
        </p:nvGrpSpPr>
        <p:grpSpPr>
          <a:xfrm>
            <a:off x="0" y="2077884"/>
            <a:ext cx="12192000" cy="249806"/>
            <a:chOff x="-1539" y="961703"/>
            <a:chExt cx="12192000" cy="249806"/>
          </a:xfrm>
        </p:grpSpPr>
        <p:cxnSp>
          <p:nvCxnSpPr>
            <p:cNvPr id="30" name="Straight Connector 29">
              <a:extLst>
                <a:ext uri="{FF2B5EF4-FFF2-40B4-BE49-F238E27FC236}">
                  <a16:creationId xmlns:a16="http://schemas.microsoft.com/office/drawing/2014/main" id="{4D44237B-C909-E4CB-FDA9-26770FA4921E}"/>
                </a:ext>
              </a:extLst>
            </p:cNvPr>
            <p:cNvCxnSpPr/>
            <p:nvPr userDrawn="1"/>
          </p:nvCxnSpPr>
          <p:spPr>
            <a:xfrm>
              <a:off x="-1539" y="10700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A7D4A15-BE62-D88E-D4CA-840D8BD58C68}"/>
                </a:ext>
              </a:extLst>
            </p:cNvPr>
            <p:cNvSpPr/>
            <p:nvPr userDrawn="1"/>
          </p:nvSpPr>
          <p:spPr>
            <a:xfrm>
              <a:off x="2217968" y="961703"/>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2" name="Oval 31">
              <a:extLst>
                <a:ext uri="{FF2B5EF4-FFF2-40B4-BE49-F238E27FC236}">
                  <a16:creationId xmlns:a16="http://schemas.microsoft.com/office/drawing/2014/main" id="{27F00D77-7A4B-6BE7-0F8D-D67AD9276B7A}"/>
                </a:ext>
              </a:extLst>
            </p:cNvPr>
            <p:cNvSpPr/>
            <p:nvPr userDrawn="1"/>
          </p:nvSpPr>
          <p:spPr>
            <a:xfrm>
              <a:off x="5876953" y="97583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3" name="Oval 32">
              <a:extLst>
                <a:ext uri="{FF2B5EF4-FFF2-40B4-BE49-F238E27FC236}">
                  <a16:creationId xmlns:a16="http://schemas.microsoft.com/office/drawing/2014/main" id="{C4B0ADCA-B6CC-D870-2821-E7BF66D706B1}"/>
                </a:ext>
              </a:extLst>
            </p:cNvPr>
            <p:cNvSpPr/>
            <p:nvPr userDrawn="1"/>
          </p:nvSpPr>
          <p:spPr>
            <a:xfrm>
              <a:off x="9492968" y="975839"/>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grpSp>
      <p:sp>
        <p:nvSpPr>
          <p:cNvPr id="34" name="Text Placeholder 21">
            <a:extLst>
              <a:ext uri="{FF2B5EF4-FFF2-40B4-BE49-F238E27FC236}">
                <a16:creationId xmlns:a16="http://schemas.microsoft.com/office/drawing/2014/main" id="{5A71EAB4-6655-3DE1-AB3A-E509A1F3B5A8}"/>
              </a:ext>
            </a:extLst>
          </p:cNvPr>
          <p:cNvSpPr>
            <a:spLocks noGrp="1"/>
          </p:cNvSpPr>
          <p:nvPr>
            <p:ph type="body" sz="quarter" idx="24" hasCustomPrompt="1"/>
          </p:nvPr>
        </p:nvSpPr>
        <p:spPr>
          <a:xfrm>
            <a:off x="697493" y="1016831"/>
            <a:ext cx="10651321" cy="817148"/>
          </a:xfrm>
        </p:spPr>
        <p:txBody>
          <a:bodyPr>
            <a:normAutofit/>
          </a:bodyPr>
          <a:lstStyle>
            <a:lvl1pPr marL="171450" indent="-158750" algn="l">
              <a:buFont typeface="Arial" panose="020B0604020202020204" pitchFamily="34" charset="0"/>
              <a:buChar char="•"/>
              <a:defRPr sz="1600"/>
            </a:lvl1pPr>
          </a:lstStyle>
          <a:p>
            <a:pPr lvl="0"/>
            <a:r>
              <a:rPr lang="en-US"/>
              <a:t>Text</a:t>
            </a:r>
          </a:p>
        </p:txBody>
      </p:sp>
    </p:spTree>
    <p:extLst>
      <p:ext uri="{BB962C8B-B14F-4D97-AF65-F5344CB8AC3E}">
        <p14:creationId xmlns:p14="http://schemas.microsoft.com/office/powerpoint/2010/main" val="426534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rocess">
    <p:spTree>
      <p:nvGrpSpPr>
        <p:cNvPr id="1" name=""/>
        <p:cNvGrpSpPr/>
        <p:nvPr/>
      </p:nvGrpSpPr>
      <p:grpSpPr>
        <a:xfrm>
          <a:off x="0" y="0"/>
          <a:ext cx="0" cy="0"/>
          <a:chOff x="0" y="0"/>
          <a:chExt cx="0" cy="0"/>
        </a:xfrm>
      </p:grpSpPr>
      <p:sp>
        <p:nvSpPr>
          <p:cNvPr id="28" name="Rectangle 27"/>
          <p:cNvSpPr/>
          <p:nvPr userDrawn="1"/>
        </p:nvSpPr>
        <p:spPr>
          <a:xfrm>
            <a:off x="0" y="1169651"/>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1539" y="144253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881896"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47804" y="131534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413712"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10179621" y="1343291"/>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7" name="Text Placeholder 16"/>
          <p:cNvSpPr>
            <a:spLocks noGrp="1"/>
          </p:cNvSpPr>
          <p:nvPr>
            <p:ph type="body" sz="quarter" idx="17" hasCustomPrompt="1"/>
          </p:nvPr>
        </p:nvSpPr>
        <p:spPr>
          <a:xfrm>
            <a:off x="726392" y="1424932"/>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8" name="Text Placeholder 16"/>
          <p:cNvSpPr>
            <a:spLocks noGrp="1"/>
          </p:cNvSpPr>
          <p:nvPr>
            <p:ph type="body" sz="quarter" idx="18" hasCustomPrompt="1"/>
          </p:nvPr>
        </p:nvSpPr>
        <p:spPr>
          <a:xfrm>
            <a:off x="3487980" y="1409514"/>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9" name="Text Placeholder 16"/>
          <p:cNvSpPr>
            <a:spLocks noGrp="1"/>
          </p:cNvSpPr>
          <p:nvPr>
            <p:ph type="body" sz="quarter" idx="19" hasCustomPrompt="1"/>
          </p:nvPr>
        </p:nvSpPr>
        <p:spPr>
          <a:xfrm>
            <a:off x="6249568" y="1424930"/>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0" name="Text Placeholder 16"/>
          <p:cNvSpPr>
            <a:spLocks noGrp="1"/>
          </p:cNvSpPr>
          <p:nvPr>
            <p:ph type="body" sz="quarter" idx="20" hasCustomPrompt="1"/>
          </p:nvPr>
        </p:nvSpPr>
        <p:spPr>
          <a:xfrm>
            <a:off x="9011157" y="1437455"/>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2" name="Text Placeholder 21"/>
          <p:cNvSpPr>
            <a:spLocks noGrp="1"/>
          </p:cNvSpPr>
          <p:nvPr>
            <p:ph type="body" sz="quarter" idx="21" hasCustomPrompt="1"/>
          </p:nvPr>
        </p:nvSpPr>
        <p:spPr>
          <a:xfrm>
            <a:off x="726392" y="2388935"/>
            <a:ext cx="2560320" cy="3713775"/>
          </a:xfrm>
        </p:spPr>
        <p:txBody>
          <a:bodyPr>
            <a:normAutofit/>
          </a:bodyPr>
          <a:lstStyle>
            <a:lvl1pPr marL="171450" indent="-158750" algn="l">
              <a:buFont typeface="Arial" panose="020B0604020202020204" pitchFamily="34" charset="0"/>
              <a:buChar char="•"/>
              <a:defRPr sz="1600"/>
            </a:lvl1pPr>
          </a:lstStyle>
          <a:p>
            <a:pPr lvl="0"/>
            <a:r>
              <a:rPr lang="en-US"/>
              <a:t>Text</a:t>
            </a:r>
          </a:p>
        </p:txBody>
      </p:sp>
      <p:sp>
        <p:nvSpPr>
          <p:cNvPr id="23" name="Text Placeholder 21"/>
          <p:cNvSpPr>
            <a:spLocks noGrp="1"/>
          </p:cNvSpPr>
          <p:nvPr>
            <p:ph type="body" sz="quarter" idx="22" hasCustomPrompt="1"/>
          </p:nvPr>
        </p:nvSpPr>
        <p:spPr>
          <a:xfrm>
            <a:off x="3487736" y="2373518"/>
            <a:ext cx="2560320" cy="3713775"/>
          </a:xfrm>
        </p:spPr>
        <p:txBody>
          <a:bodyPr>
            <a:normAutofit/>
          </a:bodyPr>
          <a:lstStyle>
            <a:lvl1pPr marL="171450" indent="-158750" algn="l">
              <a:buFont typeface="Arial" panose="020B0604020202020204" pitchFamily="34" charset="0"/>
              <a:buChar char="•"/>
              <a:defRPr sz="1600"/>
            </a:lvl1pPr>
          </a:lstStyle>
          <a:p>
            <a:pPr lvl="0"/>
            <a:r>
              <a:rPr lang="en-US"/>
              <a:t>Text</a:t>
            </a:r>
          </a:p>
        </p:txBody>
      </p:sp>
      <p:sp>
        <p:nvSpPr>
          <p:cNvPr id="24" name="Text Placeholder 21"/>
          <p:cNvSpPr>
            <a:spLocks noGrp="1"/>
          </p:cNvSpPr>
          <p:nvPr>
            <p:ph type="body" sz="quarter" idx="23" hasCustomPrompt="1"/>
          </p:nvPr>
        </p:nvSpPr>
        <p:spPr>
          <a:xfrm>
            <a:off x="6249080" y="2388935"/>
            <a:ext cx="2560320" cy="3713775"/>
          </a:xfrm>
        </p:spPr>
        <p:txBody>
          <a:bodyPr>
            <a:normAutofit/>
          </a:bodyPr>
          <a:lstStyle>
            <a:lvl1pPr marL="171450" indent="-158750" algn="l">
              <a:buFont typeface="Arial" panose="020B0604020202020204" pitchFamily="34" charset="0"/>
              <a:buChar char="•"/>
              <a:defRPr sz="1600"/>
            </a:lvl1pPr>
          </a:lstStyle>
          <a:p>
            <a:pPr lvl="0"/>
            <a:r>
              <a:rPr lang="en-US"/>
              <a:t>Text</a:t>
            </a:r>
          </a:p>
        </p:txBody>
      </p:sp>
      <p:sp>
        <p:nvSpPr>
          <p:cNvPr id="25" name="Text Placeholder 21"/>
          <p:cNvSpPr>
            <a:spLocks noGrp="1"/>
          </p:cNvSpPr>
          <p:nvPr>
            <p:ph type="body" sz="quarter" idx="24" hasCustomPrompt="1"/>
          </p:nvPr>
        </p:nvSpPr>
        <p:spPr>
          <a:xfrm>
            <a:off x="9010425" y="2401461"/>
            <a:ext cx="2560320" cy="3713775"/>
          </a:xfrm>
        </p:spPr>
        <p:txBody>
          <a:bodyPr>
            <a:normAutofit/>
          </a:bodyPr>
          <a:lstStyle>
            <a:lvl1pPr marL="171450" indent="-158750" algn="l">
              <a:buFont typeface="Arial" panose="020B0604020202020204" pitchFamily="34" charset="0"/>
              <a:buChar char="•"/>
              <a:defRPr sz="1600"/>
            </a:lvl1pPr>
          </a:lstStyle>
          <a:p>
            <a:pPr lvl="0"/>
            <a:r>
              <a:rPr lang="en-US"/>
              <a:t>Text</a:t>
            </a:r>
          </a:p>
        </p:txBody>
      </p:sp>
    </p:spTree>
    <p:extLst>
      <p:ext uri="{BB962C8B-B14F-4D97-AF65-F5344CB8AC3E}">
        <p14:creationId xmlns:p14="http://schemas.microsoft.com/office/powerpoint/2010/main" val="247642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8" name="Rectangle 27"/>
          <p:cNvSpPr/>
          <p:nvPr userDrawn="1"/>
        </p:nvSpPr>
        <p:spPr>
          <a:xfrm>
            <a:off x="0" y="1120479"/>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0" y="322860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2196448"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86695"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176942"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9667189"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2" name="Text Placeholder 11"/>
          <p:cNvSpPr>
            <a:spLocks noGrp="1"/>
          </p:cNvSpPr>
          <p:nvPr>
            <p:ph type="body" sz="quarter" idx="13" hasCustomPrompt="1"/>
          </p:nvPr>
        </p:nvSpPr>
        <p:spPr>
          <a:xfrm>
            <a:off x="1441952"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3" name="Text Placeholder 11"/>
          <p:cNvSpPr>
            <a:spLocks noGrp="1"/>
          </p:cNvSpPr>
          <p:nvPr>
            <p:ph type="body" sz="quarter" idx="14" hasCustomPrompt="1"/>
          </p:nvPr>
        </p:nvSpPr>
        <p:spPr>
          <a:xfrm>
            <a:off x="3932199"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4" name="Text Placeholder 11"/>
          <p:cNvSpPr>
            <a:spLocks noGrp="1"/>
          </p:cNvSpPr>
          <p:nvPr>
            <p:ph type="body" sz="quarter" idx="15" hasCustomPrompt="1"/>
          </p:nvPr>
        </p:nvSpPr>
        <p:spPr>
          <a:xfrm>
            <a:off x="6422446"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5" name="Text Placeholder 11"/>
          <p:cNvSpPr>
            <a:spLocks noGrp="1"/>
          </p:cNvSpPr>
          <p:nvPr>
            <p:ph type="body" sz="quarter" idx="16" hasCustomPrompt="1"/>
          </p:nvPr>
        </p:nvSpPr>
        <p:spPr>
          <a:xfrm>
            <a:off x="8912693"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7" name="Text Placeholder 16"/>
          <p:cNvSpPr>
            <a:spLocks noGrp="1"/>
          </p:cNvSpPr>
          <p:nvPr>
            <p:ph type="body" sz="quarter" idx="17" hasCustomPrompt="1"/>
          </p:nvPr>
        </p:nvSpPr>
        <p:spPr>
          <a:xfrm>
            <a:off x="1149286" y="3336925"/>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8" name="Text Placeholder 16"/>
          <p:cNvSpPr>
            <a:spLocks noGrp="1"/>
          </p:cNvSpPr>
          <p:nvPr>
            <p:ph type="body" sz="quarter" idx="18" hasCustomPrompt="1"/>
          </p:nvPr>
        </p:nvSpPr>
        <p:spPr>
          <a:xfrm>
            <a:off x="3635213" y="3336924"/>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9" name="Text Placeholder 16"/>
          <p:cNvSpPr>
            <a:spLocks noGrp="1"/>
          </p:cNvSpPr>
          <p:nvPr>
            <p:ph type="body" sz="quarter" idx="19" hasCustomPrompt="1"/>
          </p:nvPr>
        </p:nvSpPr>
        <p:spPr>
          <a:xfrm>
            <a:off x="6121140" y="3336923"/>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0" name="Text Placeholder 16"/>
          <p:cNvSpPr>
            <a:spLocks noGrp="1"/>
          </p:cNvSpPr>
          <p:nvPr>
            <p:ph type="body" sz="quarter" idx="20" hasCustomPrompt="1"/>
          </p:nvPr>
        </p:nvSpPr>
        <p:spPr>
          <a:xfrm>
            <a:off x="8607067" y="3336922"/>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2" name="Text Placeholder 21"/>
          <p:cNvSpPr>
            <a:spLocks noGrp="1"/>
          </p:cNvSpPr>
          <p:nvPr>
            <p:ph type="body" sz="quarter" idx="21" hasCustomPrompt="1"/>
          </p:nvPr>
        </p:nvSpPr>
        <p:spPr>
          <a:xfrm>
            <a:off x="1149286" y="4100513"/>
            <a:ext cx="2338389" cy="1809750"/>
          </a:xfrm>
        </p:spPr>
        <p:txBody>
          <a:bodyPr>
            <a:normAutofit/>
          </a:bodyPr>
          <a:lstStyle>
            <a:lvl1pPr marL="0" indent="0" algn="ctr">
              <a:buNone/>
              <a:defRPr sz="1400"/>
            </a:lvl1pPr>
          </a:lstStyle>
          <a:p>
            <a:pPr lvl="0"/>
            <a:r>
              <a:rPr lang="en-US"/>
              <a:t>Text</a:t>
            </a:r>
          </a:p>
        </p:txBody>
      </p:sp>
      <p:sp>
        <p:nvSpPr>
          <p:cNvPr id="23" name="Text Placeholder 21"/>
          <p:cNvSpPr>
            <a:spLocks noGrp="1"/>
          </p:cNvSpPr>
          <p:nvPr>
            <p:ph type="body" sz="quarter" idx="22" hasCustomPrompt="1"/>
          </p:nvPr>
        </p:nvSpPr>
        <p:spPr>
          <a:xfrm>
            <a:off x="3634969" y="4100513"/>
            <a:ext cx="2338389" cy="1809750"/>
          </a:xfrm>
        </p:spPr>
        <p:txBody>
          <a:bodyPr>
            <a:normAutofit/>
          </a:bodyPr>
          <a:lstStyle>
            <a:lvl1pPr marL="0" indent="0" algn="ctr">
              <a:buNone/>
              <a:defRPr sz="1400"/>
            </a:lvl1pPr>
          </a:lstStyle>
          <a:p>
            <a:pPr lvl="0"/>
            <a:r>
              <a:rPr lang="en-US"/>
              <a:t>Text</a:t>
            </a:r>
          </a:p>
        </p:txBody>
      </p:sp>
      <p:sp>
        <p:nvSpPr>
          <p:cNvPr id="24" name="Text Placeholder 21"/>
          <p:cNvSpPr>
            <a:spLocks noGrp="1"/>
          </p:cNvSpPr>
          <p:nvPr>
            <p:ph type="body" sz="quarter" idx="23" hasCustomPrompt="1"/>
          </p:nvPr>
        </p:nvSpPr>
        <p:spPr>
          <a:xfrm>
            <a:off x="6120652" y="4100513"/>
            <a:ext cx="2338389" cy="1809750"/>
          </a:xfrm>
        </p:spPr>
        <p:txBody>
          <a:bodyPr>
            <a:normAutofit/>
          </a:bodyPr>
          <a:lstStyle>
            <a:lvl1pPr marL="0" indent="0" algn="ctr">
              <a:buNone/>
              <a:defRPr sz="1400"/>
            </a:lvl1pPr>
          </a:lstStyle>
          <a:p>
            <a:pPr lvl="0"/>
            <a:r>
              <a:rPr lang="en-US"/>
              <a:t>Text</a:t>
            </a:r>
          </a:p>
        </p:txBody>
      </p:sp>
      <p:sp>
        <p:nvSpPr>
          <p:cNvPr id="25" name="Text Placeholder 21"/>
          <p:cNvSpPr>
            <a:spLocks noGrp="1"/>
          </p:cNvSpPr>
          <p:nvPr>
            <p:ph type="body" sz="quarter" idx="24" hasCustomPrompt="1"/>
          </p:nvPr>
        </p:nvSpPr>
        <p:spPr>
          <a:xfrm>
            <a:off x="8606335" y="4100513"/>
            <a:ext cx="2338389" cy="1809750"/>
          </a:xfrm>
        </p:spPr>
        <p:txBody>
          <a:bodyPr>
            <a:normAutofit/>
          </a:bodyPr>
          <a:lstStyle>
            <a:lvl1pPr marL="0" indent="0" algn="ctr">
              <a:buNone/>
              <a:defRPr sz="1400"/>
            </a:lvl1pPr>
          </a:lstStyle>
          <a:p>
            <a:pPr lvl="0"/>
            <a:r>
              <a:rPr lang="en-US"/>
              <a:t>Text</a:t>
            </a:r>
          </a:p>
        </p:txBody>
      </p:sp>
      <p:sp>
        <p:nvSpPr>
          <p:cNvPr id="27" name="Text Placeholder 26"/>
          <p:cNvSpPr>
            <a:spLocks noGrp="1"/>
          </p:cNvSpPr>
          <p:nvPr>
            <p:ph type="body" sz="quarter" idx="25"/>
          </p:nvPr>
        </p:nvSpPr>
        <p:spPr>
          <a:xfrm>
            <a:off x="1149286" y="1281442"/>
            <a:ext cx="9794875" cy="783156"/>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377291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_left_Pic_right">
    <p:spTree>
      <p:nvGrpSpPr>
        <p:cNvPr id="1" name=""/>
        <p:cNvGrpSpPr/>
        <p:nvPr/>
      </p:nvGrpSpPr>
      <p:grpSpPr>
        <a:xfrm>
          <a:off x="0" y="0"/>
          <a:ext cx="0" cy="0"/>
          <a:chOff x="0" y="0"/>
          <a:chExt cx="0" cy="0"/>
        </a:xfrm>
      </p:grpSpPr>
      <p:sp>
        <p:nvSpPr>
          <p:cNvPr id="2" name="Title 1"/>
          <p:cNvSpPr>
            <a:spLocks noGrp="1"/>
          </p:cNvSpPr>
          <p:nvPr>
            <p:ph type="title"/>
          </p:nvPr>
        </p:nvSpPr>
        <p:spPr>
          <a:xfrm>
            <a:off x="264310" y="246888"/>
            <a:ext cx="1140589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263524" y="1130372"/>
            <a:ext cx="5788483" cy="471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3"/>
          </p:nvPr>
        </p:nvSpPr>
        <p:spPr>
          <a:xfrm>
            <a:off x="6457360" y="1130371"/>
            <a:ext cx="5734639" cy="4713288"/>
          </a:xfrm>
          <a:solidFill>
            <a:schemeClr val="bg1">
              <a:lumMod val="95000"/>
            </a:schemeClr>
          </a:solidFill>
        </p:spPr>
        <p:txBody>
          <a:bodyPr/>
          <a:lstStyle>
            <a:lvl1pPr marL="0" indent="0" algn="ctr">
              <a:buNone/>
              <a:defRPr baseline="0"/>
            </a:lvl1pPr>
          </a:lstStyle>
          <a:p>
            <a:r>
              <a:rPr lang="en-US"/>
              <a:t>Click icon to add picture</a:t>
            </a:r>
          </a:p>
        </p:txBody>
      </p:sp>
    </p:spTree>
    <p:extLst>
      <p:ext uri="{BB962C8B-B14F-4D97-AF65-F5344CB8AC3E}">
        <p14:creationId xmlns:p14="http://schemas.microsoft.com/office/powerpoint/2010/main" val="164469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end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userDrawn="1"/>
        </p:nvSpPr>
        <p:spPr bwMode="auto">
          <a:xfrm>
            <a:off x="1712537" y="252329"/>
            <a:ext cx="8766927" cy="6333816"/>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adFill flip="none" rotWithShape="1">
            <a:gsLst>
              <a:gs pos="56000">
                <a:schemeClr val="bg1">
                  <a:alpha val="78000"/>
                </a:schemeClr>
              </a:gs>
              <a:gs pos="0">
                <a:schemeClr val="bg1">
                  <a:lumMod val="95000"/>
                  <a:alpha val="79000"/>
                </a:schemeClr>
              </a:gs>
            </a:gsLst>
            <a:lin ang="16200000" scaled="1"/>
          </a:gradFill>
          <a:ln>
            <a:noFill/>
          </a:ln>
          <a:effectLst>
            <a:outerShdw blurRad="7112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pic>
        <p:nvPicPr>
          <p:cNvPr id="5" name="Picture 4"/>
          <p:cNvPicPr>
            <a:picLocks noChangeAspect="1"/>
          </p:cNvPicPr>
          <p:nvPr userDrawn="1"/>
        </p:nvPicPr>
        <p:blipFill>
          <a:blip r:embed="rId2"/>
          <a:stretch>
            <a:fillRect/>
          </a:stretch>
        </p:blipFill>
        <p:spPr>
          <a:xfrm>
            <a:off x="4515061" y="1098863"/>
            <a:ext cx="3161878" cy="355711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5525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Bullets">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263525" y="981075"/>
            <a:ext cx="11406680" cy="5165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920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_Bullets">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wrap="none">
            <a:noAutofit/>
          </a:bodyPr>
          <a:lstStyle/>
          <a:p>
            <a:fld id="{4A70B06D-F489-48FF-A885-ABB74CD5C952}" type="slidenum">
              <a:rPr lang="en-US" smtClean="0"/>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264140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7" name="Rectangle 6"/>
          <p:cNvSpPr/>
          <p:nvPr/>
        </p:nvSpPr>
        <p:spPr>
          <a:xfrm>
            <a:off x="0" y="0"/>
            <a:ext cx="7126664" cy="6858000"/>
          </a:xfrm>
          <a:prstGeom prst="rect">
            <a:avLst/>
          </a:prstGeom>
          <a:gradFill flip="none" rotWithShape="1">
            <a:gsLst>
              <a:gs pos="93000">
                <a:schemeClr val="accent1">
                  <a:lumMod val="75000"/>
                </a:schemeClr>
              </a:gs>
              <a:gs pos="37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p:cNvSpPr/>
          <p:nvPr userDrawn="1"/>
        </p:nvSpPr>
        <p:spPr bwMode="auto">
          <a:xfrm>
            <a:off x="2495413" y="0"/>
            <a:ext cx="8940800" cy="6858000"/>
          </a:xfrm>
          <a:custGeom>
            <a:avLst/>
            <a:gdLst>
              <a:gd name="T0" fmla="*/ 108 w 2805"/>
              <a:gd name="T1" fmla="*/ 1976 h 2151"/>
              <a:gd name="T2" fmla="*/ 411 w 2805"/>
              <a:gd name="T3" fmla="*/ 2151 h 2151"/>
              <a:gd name="T4" fmla="*/ 2805 w 2805"/>
              <a:gd name="T5" fmla="*/ 2151 h 2151"/>
              <a:gd name="T6" fmla="*/ 2805 w 2805"/>
              <a:gd name="T7" fmla="*/ 0 h 2151"/>
              <a:gd name="T8" fmla="*/ 1124 w 2805"/>
              <a:gd name="T9" fmla="*/ 0 h 2151"/>
              <a:gd name="T10" fmla="*/ 1124 w 2805"/>
              <a:gd name="T11" fmla="*/ 0 h 2151"/>
              <a:gd name="T12" fmla="*/ 1018 w 2805"/>
              <a:gd name="T13" fmla="*/ 28 h 2151"/>
              <a:gd name="T14" fmla="*/ 108 w 2805"/>
              <a:gd name="T15" fmla="*/ 554 h 2151"/>
              <a:gd name="T16" fmla="*/ 0 w 2805"/>
              <a:gd name="T17" fmla="*/ 740 h 2151"/>
              <a:gd name="T18" fmla="*/ 0 w 2805"/>
              <a:gd name="T19" fmla="*/ 1790 h 2151"/>
              <a:gd name="T20" fmla="*/ 108 w 2805"/>
              <a:gd name="T21" fmla="*/ 197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5" h="2151">
                <a:moveTo>
                  <a:pt x="108" y="1976"/>
                </a:moveTo>
                <a:cubicBezTo>
                  <a:pt x="411" y="2151"/>
                  <a:pt x="411" y="2151"/>
                  <a:pt x="411" y="2151"/>
                </a:cubicBezTo>
                <a:cubicBezTo>
                  <a:pt x="2805" y="2151"/>
                  <a:pt x="2805" y="2151"/>
                  <a:pt x="2805" y="2151"/>
                </a:cubicBezTo>
                <a:cubicBezTo>
                  <a:pt x="2805" y="0"/>
                  <a:pt x="2805" y="0"/>
                  <a:pt x="2805" y="0"/>
                </a:cubicBezTo>
                <a:cubicBezTo>
                  <a:pt x="1124" y="0"/>
                  <a:pt x="1124" y="0"/>
                  <a:pt x="1124" y="0"/>
                </a:cubicBezTo>
                <a:cubicBezTo>
                  <a:pt x="1124" y="0"/>
                  <a:pt x="1124" y="0"/>
                  <a:pt x="1124" y="0"/>
                </a:cubicBezTo>
                <a:cubicBezTo>
                  <a:pt x="1087" y="0"/>
                  <a:pt x="1051" y="9"/>
                  <a:pt x="1018" y="28"/>
                </a:cubicBezTo>
                <a:cubicBezTo>
                  <a:pt x="108" y="554"/>
                  <a:pt x="108" y="554"/>
                  <a:pt x="108" y="554"/>
                </a:cubicBezTo>
                <a:cubicBezTo>
                  <a:pt x="41" y="592"/>
                  <a:pt x="0" y="663"/>
                  <a:pt x="0" y="740"/>
                </a:cubicBezTo>
                <a:cubicBezTo>
                  <a:pt x="0" y="1790"/>
                  <a:pt x="0" y="1790"/>
                  <a:pt x="0" y="1790"/>
                </a:cubicBezTo>
                <a:cubicBezTo>
                  <a:pt x="0" y="1867"/>
                  <a:pt x="41" y="1938"/>
                  <a:pt x="108" y="1976"/>
                </a:cubicBez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5" name="Rectangle 4"/>
          <p:cNvSpPr/>
          <p:nvPr userDrawn="1"/>
        </p:nvSpPr>
        <p:spPr>
          <a:xfrm>
            <a:off x="10039546" y="0"/>
            <a:ext cx="215245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3831" y="496495"/>
            <a:ext cx="3523647" cy="1033944"/>
          </a:xfrm>
        </p:spPr>
        <p:txBody>
          <a:bodyPr/>
          <a:lstStyle>
            <a:lvl1pPr algn="l">
              <a:defRPr sz="4000">
                <a:solidFill>
                  <a:schemeClr val="bg1"/>
                </a:solidFill>
              </a:defRPr>
            </a:lvl1p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t>‹#›</a:t>
            </a:fld>
            <a:endParaRPr lang="en-US"/>
          </a:p>
        </p:txBody>
      </p:sp>
      <p:pic>
        <p:nvPicPr>
          <p:cNvPr id="21" name="Picture 2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30" name="Freeform 5"/>
          <p:cNvSpPr/>
          <p:nvPr userDrawn="1"/>
        </p:nvSpPr>
        <p:spPr bwMode="auto">
          <a:xfrm>
            <a:off x="2956988" y="555625"/>
            <a:ext cx="6167437" cy="6296024"/>
          </a:xfrm>
          <a:custGeom>
            <a:avLst/>
            <a:gdLst>
              <a:gd name="T0" fmla="*/ 1002 w 1052"/>
              <a:gd name="T1" fmla="*/ 264 h 1074"/>
              <a:gd name="T2" fmla="*/ 576 w 1052"/>
              <a:gd name="T3" fmla="*/ 18 h 1074"/>
              <a:gd name="T4" fmla="*/ 476 w 1052"/>
              <a:gd name="T5" fmla="*/ 18 h 1074"/>
              <a:gd name="T6" fmla="*/ 50 w 1052"/>
              <a:gd name="T7" fmla="*/ 264 h 1074"/>
              <a:gd name="T8" fmla="*/ 0 w 1052"/>
              <a:gd name="T9" fmla="*/ 351 h 1074"/>
              <a:gd name="T10" fmla="*/ 0 w 1052"/>
              <a:gd name="T11" fmla="*/ 843 h 1074"/>
              <a:gd name="T12" fmla="*/ 50 w 1052"/>
              <a:gd name="T13" fmla="*/ 930 h 1074"/>
              <a:gd name="T14" fmla="*/ 300 w 1052"/>
              <a:gd name="T15" fmla="*/ 1074 h 1074"/>
              <a:gd name="T16" fmla="*/ 752 w 1052"/>
              <a:gd name="T17" fmla="*/ 1074 h 1074"/>
              <a:gd name="T18" fmla="*/ 1002 w 1052"/>
              <a:gd name="T19" fmla="*/ 930 h 1074"/>
              <a:gd name="T20" fmla="*/ 1052 w 1052"/>
              <a:gd name="T21" fmla="*/ 843 h 1074"/>
              <a:gd name="T22" fmla="*/ 1052 w 1052"/>
              <a:gd name="T23" fmla="*/ 351 h 1074"/>
              <a:gd name="T24" fmla="*/ 1002 w 1052"/>
              <a:gd name="T25" fmla="*/ 2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2" h="1074">
                <a:moveTo>
                  <a:pt x="1002" y="264"/>
                </a:moveTo>
                <a:cubicBezTo>
                  <a:pt x="576" y="18"/>
                  <a:pt x="576" y="18"/>
                  <a:pt x="576" y="18"/>
                </a:cubicBezTo>
                <a:cubicBezTo>
                  <a:pt x="545" y="0"/>
                  <a:pt x="507" y="0"/>
                  <a:pt x="476" y="18"/>
                </a:cubicBezTo>
                <a:cubicBezTo>
                  <a:pt x="50" y="264"/>
                  <a:pt x="50" y="264"/>
                  <a:pt x="50" y="264"/>
                </a:cubicBezTo>
                <a:cubicBezTo>
                  <a:pt x="19" y="282"/>
                  <a:pt x="0" y="315"/>
                  <a:pt x="0" y="351"/>
                </a:cubicBezTo>
                <a:cubicBezTo>
                  <a:pt x="0" y="843"/>
                  <a:pt x="0" y="843"/>
                  <a:pt x="0" y="843"/>
                </a:cubicBezTo>
                <a:cubicBezTo>
                  <a:pt x="0" y="878"/>
                  <a:pt x="19" y="912"/>
                  <a:pt x="50" y="930"/>
                </a:cubicBezTo>
                <a:cubicBezTo>
                  <a:pt x="300" y="1074"/>
                  <a:pt x="300" y="1074"/>
                  <a:pt x="300" y="1074"/>
                </a:cubicBezTo>
                <a:cubicBezTo>
                  <a:pt x="752" y="1074"/>
                  <a:pt x="752" y="1074"/>
                  <a:pt x="752" y="1074"/>
                </a:cubicBezTo>
                <a:cubicBezTo>
                  <a:pt x="1002" y="930"/>
                  <a:pt x="1002" y="930"/>
                  <a:pt x="1002" y="930"/>
                </a:cubicBezTo>
                <a:cubicBezTo>
                  <a:pt x="1033" y="912"/>
                  <a:pt x="1052" y="878"/>
                  <a:pt x="1052" y="843"/>
                </a:cubicBezTo>
                <a:cubicBezTo>
                  <a:pt x="1052" y="351"/>
                  <a:pt x="1052" y="351"/>
                  <a:pt x="1052" y="351"/>
                </a:cubicBezTo>
                <a:cubicBezTo>
                  <a:pt x="1052" y="315"/>
                  <a:pt x="1033" y="282"/>
                  <a:pt x="1002" y="264"/>
                </a:cubicBezTo>
                <a:close/>
              </a:path>
            </a:pathLst>
          </a:custGeom>
          <a:gradFill flip="none" rotWithShape="1">
            <a:gsLst>
              <a:gs pos="23000">
                <a:schemeClr val="bg1">
                  <a:lumMod val="85000"/>
                </a:schemeClr>
              </a:gs>
              <a:gs pos="100000">
                <a:schemeClr val="bg1">
                  <a:alpha val="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3829815" y="1931437"/>
            <a:ext cx="7239607" cy="4310743"/>
          </a:xfrm>
        </p:spPr>
        <p:txBody>
          <a:bodyPr/>
          <a:lstStyle>
            <a:lvl1pPr marL="0" indent="0">
              <a:buNone/>
              <a:defRPr sz="2800">
                <a:solidFill>
                  <a:schemeClr val="accent2"/>
                </a:solidFill>
              </a:defRPr>
            </a:lvl1pPr>
            <a:lvl2pPr marL="233363" indent="-233363">
              <a:spcBef>
                <a:spcPct val="0"/>
              </a:spcBef>
              <a:defRPr>
                <a:solidFill>
                  <a:schemeClr val="accent2"/>
                </a:solidFill>
              </a:defRPr>
            </a:lvl2pPr>
            <a:lvl3pPr marL="457200" indent="-228600">
              <a:spcBef>
                <a:spcPct val="0"/>
              </a:spcBef>
              <a:defRPr>
                <a:solidFill>
                  <a:schemeClr val="accent2"/>
                </a:solidFill>
              </a:defRPr>
            </a:lvl3pPr>
            <a:lvl4pPr marL="690563" indent="-228600">
              <a:spcBef>
                <a:spcPct val="0"/>
              </a:spcBef>
              <a:defRPr>
                <a:solidFill>
                  <a:schemeClr val="accent2"/>
                </a:solidFill>
              </a:defRPr>
            </a:lvl4pPr>
            <a:lvl5pPr marL="1027113" indent="-228600">
              <a:spcBef>
                <a:spcPct val="0"/>
              </a:spcBef>
              <a:defRPr>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4" name="Picture 2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3948" y="6515693"/>
            <a:ext cx="1573142" cy="186688"/>
          </a:xfrm>
          <a:prstGeom prst="rect">
            <a:avLst/>
          </a:prstGeom>
        </p:spPr>
      </p:pic>
    </p:spTree>
    <p:extLst>
      <p:ext uri="{BB962C8B-B14F-4D97-AF65-F5344CB8AC3E}">
        <p14:creationId xmlns:p14="http://schemas.microsoft.com/office/powerpoint/2010/main" val="103294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tx2">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tx2">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3">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3275934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362173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rgbClr val="4E436E">
              <a:alpha val="7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rgbClr val="4E436E">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rgbClr val="4E436E">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rgbClr val="4E436E"/>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3667503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1192622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_AND_copy_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7" name="Rectangle 6"/>
          <p:cNvSpPr/>
          <p:nvPr userDrawn="1"/>
        </p:nvSpPr>
        <p:spPr>
          <a:xfrm>
            <a:off x="0"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8" name="Rectangle 7">
            <a:extLst>
              <a:ext uri="{FF2B5EF4-FFF2-40B4-BE49-F238E27FC236}">
                <a16:creationId xmlns:a16="http://schemas.microsoft.com/office/drawing/2014/main" id="{28DDBF27-0730-410D-BAE0-26163E0F157B}"/>
              </a:ext>
            </a:extLst>
          </p:cNvPr>
          <p:cNvSpPr/>
          <p:nvPr userDrawn="1"/>
        </p:nvSpPr>
        <p:spPr>
          <a:xfrm>
            <a:off x="0" y="396112"/>
            <a:ext cx="3424517" cy="1030940"/>
          </a:xfrm>
          <a:prstGeom prst="rect">
            <a:avLst/>
          </a:prstGeom>
          <a:solidFill>
            <a:schemeClr val="accent1"/>
          </a:soli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2" name="Title 1"/>
          <p:cNvSpPr>
            <a:spLocks noGrp="1"/>
          </p:cNvSpPr>
          <p:nvPr>
            <p:ph type="title"/>
          </p:nvPr>
        </p:nvSpPr>
        <p:spPr>
          <a:xfrm>
            <a:off x="104055" y="619765"/>
            <a:ext cx="3110485" cy="583634"/>
          </a:xfrm>
        </p:spPr>
        <p:txBody>
          <a:bodyPr/>
          <a:lstStyle>
            <a:lvl1pPr algn="ctr">
              <a:defRPr sz="2400">
                <a:solidFill>
                  <a:schemeClr val="bg1"/>
                </a:solidFill>
              </a:defRPr>
            </a:lvl1pPr>
          </a:lstStyle>
          <a:p>
            <a:r>
              <a:rPr lang="en-US"/>
              <a:t>Click to edit Master title style</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104055" y="1548331"/>
            <a:ext cx="3172545" cy="3761338"/>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0" name="Text Placeholder 5"/>
          <p:cNvSpPr>
            <a:spLocks noGrp="1"/>
          </p:cNvSpPr>
          <p:nvPr>
            <p:ph type="body" sz="quarter" idx="12"/>
          </p:nvPr>
        </p:nvSpPr>
        <p:spPr>
          <a:xfrm>
            <a:off x="3648173" y="396113"/>
            <a:ext cx="7483247" cy="5750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571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02E5D-735D-4174-82F5-3E5A79DAB788}"/>
              </a:ext>
            </a:extLst>
          </p:cNvPr>
          <p:cNvSpPr>
            <a:spLocks noGrp="1"/>
          </p:cNvSpPr>
          <p:nvPr>
            <p:ph type="title"/>
          </p:nvPr>
        </p:nvSpPr>
        <p:spPr>
          <a:xfrm>
            <a:off x="264311" y="246888"/>
            <a:ext cx="10867110" cy="58363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C9569971-31CA-46A7-B62B-65D5F1EC08C7}"/>
              </a:ext>
            </a:extLst>
          </p:cNvPr>
          <p:cNvSpPr>
            <a:spLocks noGrp="1"/>
          </p:cNvSpPr>
          <p:nvPr>
            <p:ph type="body" idx="1"/>
          </p:nvPr>
        </p:nvSpPr>
        <p:spPr>
          <a:xfrm>
            <a:off x="264311" y="1004970"/>
            <a:ext cx="11405893" cy="47542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Slide Number Placeholder 52">
            <a:extLst>
              <a:ext uri="{FF2B5EF4-FFF2-40B4-BE49-F238E27FC236}">
                <a16:creationId xmlns:a16="http://schemas.microsoft.com/office/drawing/2014/main" id="{FED88148-DAE4-4EDB-B6CA-525B9863BAC4}"/>
              </a:ext>
            </a:extLst>
          </p:cNvPr>
          <p:cNvSpPr>
            <a:spLocks noGrp="1"/>
          </p:cNvSpPr>
          <p:nvPr>
            <p:ph type="sldNum" sz="quarter" idx="4"/>
          </p:nvPr>
        </p:nvSpPr>
        <p:spPr>
          <a:xfrm>
            <a:off x="11236061" y="6456262"/>
            <a:ext cx="434145" cy="289788"/>
          </a:xfrm>
          <a:prstGeom prst="roundRect">
            <a:avLst>
              <a:gd name="adj" fmla="val 50000"/>
            </a:avLst>
          </a:prstGeom>
          <a:noFill/>
          <a:ln w="6350">
            <a:noFill/>
          </a:ln>
        </p:spPr>
        <p:txBody>
          <a:bodyPr vert="horz" lIns="91440" tIns="45720" rIns="91440" bIns="45720" rtlCol="0" anchor="ctr"/>
          <a:lstStyle>
            <a:lvl1pPr algn="ctr">
              <a:defRPr sz="900" b="0" i="0">
                <a:solidFill>
                  <a:schemeClr val="accent1"/>
                </a:solidFill>
                <a:latin typeface="Calibri" panose="020F0502020204030204" pitchFamily="34" charset="0"/>
              </a:defRPr>
            </a:lvl1pPr>
          </a:lstStyle>
          <a:p>
            <a:fld id="{4A70B06D-F489-48FF-A885-ABB74CD5C952}" type="slidenum">
              <a:rPr lang="en-US" smtClean="0"/>
              <a:t>‹#›</a:t>
            </a:fld>
            <a:endParaRPr lang="en-US"/>
          </a:p>
        </p:txBody>
      </p:sp>
      <p:sp>
        <p:nvSpPr>
          <p:cNvPr id="54" name="Footer Placeholder 53">
            <a:extLst>
              <a:ext uri="{FF2B5EF4-FFF2-40B4-BE49-F238E27FC236}">
                <a16:creationId xmlns:a16="http://schemas.microsoft.com/office/drawing/2014/main" id="{8D080F91-5045-49C9-9FBA-334DEA7ED6D5}"/>
              </a:ext>
            </a:extLst>
          </p:cNvPr>
          <p:cNvSpPr>
            <a:spLocks noGrp="1"/>
          </p:cNvSpPr>
          <p:nvPr>
            <p:ph type="ftr" sz="quarter" idx="3"/>
          </p:nvPr>
        </p:nvSpPr>
        <p:spPr>
          <a:xfrm>
            <a:off x="3475567" y="6474827"/>
            <a:ext cx="5240866" cy="348791"/>
          </a:xfrm>
          <a:prstGeom prst="rect">
            <a:avLst/>
          </a:prstGeom>
        </p:spPr>
        <p:txBody>
          <a:bodyPr vert="horz" lIns="91440" tIns="45720" rIns="91440" bIns="45720" rtlCol="0" anchor="ctr"/>
          <a:lstStyle>
            <a:lvl1pPr algn="ctr">
              <a:defRPr sz="900" b="0" i="0" strike="noStrike" spc="0">
                <a:solidFill>
                  <a:schemeClr val="bg1">
                    <a:lumMod val="65000"/>
                  </a:schemeClr>
                </a:solidFill>
                <a:effectLst/>
                <a:latin typeface="Calibri" panose="020F0502020204030204" pitchFamily="34" charset="0"/>
              </a:defRPr>
            </a:lvl1pPr>
          </a:lstStyle>
          <a:p>
            <a:r>
              <a:rPr lang="en-US"/>
              <a:t>© Aviatrix Certified Engineer </a:t>
            </a:r>
          </a:p>
        </p:txBody>
      </p:sp>
      <p:pic>
        <p:nvPicPr>
          <p:cNvPr id="16" name="Picture 15"/>
          <p:cNvPicPr>
            <a:picLocks noChangeAspect="1"/>
          </p:cNvPicPr>
          <p:nvPr userDrawn="1"/>
        </p:nvPicPr>
        <p:blipFill>
          <a:blip r:embed="rId18"/>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pic>
        <p:nvPicPr>
          <p:cNvPr id="17" name="Picture 16"/>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2501891632"/>
      </p:ext>
    </p:extLst>
  </p:cSld>
  <p:clrMap bg1="lt1" tx1="dk1" bg2="lt2" tx2="dk2" accent1="accent1" accent2="accent2" accent3="accent3" accent4="accent4" accent5="accent5" accent6="accent6" hlink="hlink" folHlink="folHlink"/>
  <p:sldLayoutIdLst>
    <p:sldLayoutId id="2147483937" r:id="rId1"/>
    <p:sldLayoutId id="2147484094" r:id="rId2"/>
    <p:sldLayoutId id="2147484150" r:id="rId3"/>
    <p:sldLayoutId id="2147484104" r:id="rId4"/>
    <p:sldLayoutId id="2147484106" r:id="rId5"/>
    <p:sldLayoutId id="2147484108" r:id="rId6"/>
    <p:sldLayoutId id="2147484109" r:id="rId7"/>
    <p:sldLayoutId id="2147484107" r:id="rId8"/>
    <p:sldLayoutId id="2147484096" r:id="rId9"/>
    <p:sldLayoutId id="2147484097" r:id="rId10"/>
    <p:sldLayoutId id="2147484098" r:id="rId11"/>
    <p:sldLayoutId id="2147484099" r:id="rId12"/>
    <p:sldLayoutId id="2147484100" r:id="rId13"/>
    <p:sldLayoutId id="2147484101" r:id="rId14"/>
    <p:sldLayoutId id="2147484102" r:id="rId15"/>
    <p:sldLayoutId id="2147484103" r:id="rId16"/>
  </p:sldLayoutIdLst>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hf hdr="0" dt="0"/>
  <p:txStyles>
    <p:titleStyle>
      <a:lvl1pPr algn="l" defTabSz="914400" rtl="0" eaLnBrk="1" latinLnBrk="0" hangingPunct="1">
        <a:lnSpc>
          <a:spcPct val="90000"/>
        </a:lnSpc>
        <a:spcBef>
          <a:spcPct val="0"/>
        </a:spcBef>
        <a:buNone/>
        <a:defRPr sz="3200" b="0" kern="1200">
          <a:solidFill>
            <a:schemeClr val="accent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600"/>
        </a:spcBef>
        <a:spcAft>
          <a:spcPct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765" userDrawn="1">
          <p15:clr>
            <a:srgbClr val="F26B43"/>
          </p15:clr>
        </p15:guide>
        <p15:guide id="5" pos="211" userDrawn="1">
          <p15:clr>
            <a:srgbClr val="F26B43"/>
          </p15:clr>
        </p15:guide>
        <p15:guide id="6" pos="7463" userDrawn="1">
          <p15:clr>
            <a:srgbClr val="F26B43"/>
          </p15:clr>
        </p15:guide>
        <p15:guide id="7" orient="horz" pos="372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notesSlide" Target="../notesSlides/notesSlide1.xml"/><Relationship Id="rId4"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tags" Target="../tags/tag282.xml"/><Relationship Id="rId3" Type="http://schemas.openxmlformats.org/officeDocument/2006/relationships/tags" Target="../tags/tag277.xml"/><Relationship Id="rId7" Type="http://schemas.openxmlformats.org/officeDocument/2006/relationships/tags" Target="../tags/tag281.xml"/><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tags" Target="../tags/tag280.xml"/><Relationship Id="rId11" Type="http://schemas.openxmlformats.org/officeDocument/2006/relationships/image" Target="../media/image27.png"/><Relationship Id="rId5" Type="http://schemas.openxmlformats.org/officeDocument/2006/relationships/tags" Target="../tags/tag279.xml"/><Relationship Id="rId10" Type="http://schemas.openxmlformats.org/officeDocument/2006/relationships/notesSlide" Target="../notesSlides/notesSlide10.xml"/><Relationship Id="rId4" Type="http://schemas.openxmlformats.org/officeDocument/2006/relationships/tags" Target="../tags/tag278.xml"/><Relationship Id="rId9"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285.xml"/><Relationship Id="rId7" Type="http://schemas.openxmlformats.org/officeDocument/2006/relationships/notesSlide" Target="../notesSlides/notesSlide11.xml"/><Relationship Id="rId2" Type="http://schemas.openxmlformats.org/officeDocument/2006/relationships/tags" Target="../tags/tag284.xml"/><Relationship Id="rId1" Type="http://schemas.openxmlformats.org/officeDocument/2006/relationships/tags" Target="../tags/tag283.xml"/><Relationship Id="rId6" Type="http://schemas.openxmlformats.org/officeDocument/2006/relationships/slideLayout" Target="../slideLayouts/slideLayout3.xml"/><Relationship Id="rId5" Type="http://schemas.openxmlformats.org/officeDocument/2006/relationships/tags" Target="../tags/tag287.xml"/><Relationship Id="rId4" Type="http://schemas.openxmlformats.org/officeDocument/2006/relationships/tags" Target="../tags/tag286.xml"/></Relationships>
</file>

<file path=ppt/slides/_rels/slide12.xml.rels><?xml version="1.0" encoding="UTF-8" standalone="yes"?>
<Relationships xmlns="http://schemas.openxmlformats.org/package/2006/relationships"><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 Id="rId6" Type="http://schemas.openxmlformats.org/officeDocument/2006/relationships/image" Target="../media/image29.png"/><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image" Target="../media/image30.png"/><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notesSlide" Target="../notesSlides/notesSlide13.xml"/><Relationship Id="rId2" Type="http://schemas.openxmlformats.org/officeDocument/2006/relationships/tags" Target="../tags/tag292.xml"/><Relationship Id="rId1" Type="http://schemas.openxmlformats.org/officeDocument/2006/relationships/tags" Target="../tags/tag291.xml"/><Relationship Id="rId6" Type="http://schemas.openxmlformats.org/officeDocument/2006/relationships/tags" Target="../tags/tag296.xml"/><Relationship Id="rId11" Type="http://schemas.openxmlformats.org/officeDocument/2006/relationships/slideLayout" Target="../slideLayouts/slideLayout3.xml"/><Relationship Id="rId5" Type="http://schemas.openxmlformats.org/officeDocument/2006/relationships/tags" Target="../tags/tag295.xml"/><Relationship Id="rId15" Type="http://schemas.openxmlformats.org/officeDocument/2006/relationships/image" Target="../media/image32.png"/><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tags" Target="../tags/tag308.xml"/><Relationship Id="rId13" Type="http://schemas.openxmlformats.org/officeDocument/2006/relationships/image" Target="../media/image33.png"/><Relationship Id="rId3" Type="http://schemas.openxmlformats.org/officeDocument/2006/relationships/tags" Target="../tags/tag303.xml"/><Relationship Id="rId7" Type="http://schemas.openxmlformats.org/officeDocument/2006/relationships/tags" Target="../tags/tag307.xml"/><Relationship Id="rId12" Type="http://schemas.openxmlformats.org/officeDocument/2006/relationships/notesSlide" Target="../notesSlides/notesSlide14.xml"/><Relationship Id="rId2" Type="http://schemas.openxmlformats.org/officeDocument/2006/relationships/tags" Target="../tags/tag302.xml"/><Relationship Id="rId1" Type="http://schemas.openxmlformats.org/officeDocument/2006/relationships/tags" Target="../tags/tag301.xml"/><Relationship Id="rId6" Type="http://schemas.openxmlformats.org/officeDocument/2006/relationships/tags" Target="../tags/tag306.xml"/><Relationship Id="rId11" Type="http://schemas.openxmlformats.org/officeDocument/2006/relationships/slideLayout" Target="../slideLayouts/slideLayout3.xml"/><Relationship Id="rId5" Type="http://schemas.openxmlformats.org/officeDocument/2006/relationships/tags" Target="../tags/tag305.xml"/><Relationship Id="rId15" Type="http://schemas.openxmlformats.org/officeDocument/2006/relationships/image" Target="../media/image32.png"/><Relationship Id="rId10" Type="http://schemas.openxmlformats.org/officeDocument/2006/relationships/tags" Target="../tags/tag310.xml"/><Relationship Id="rId4" Type="http://schemas.openxmlformats.org/officeDocument/2006/relationships/tags" Target="../tags/tag304.xml"/><Relationship Id="rId9" Type="http://schemas.openxmlformats.org/officeDocument/2006/relationships/tags" Target="../tags/tag309.xml"/><Relationship Id="rId1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tags" Target="../tags/tag311.xml"/><Relationship Id="rId6" Type="http://schemas.openxmlformats.org/officeDocument/2006/relationships/image" Target="../media/image34.png"/><Relationship Id="rId5" Type="http://schemas.openxmlformats.org/officeDocument/2006/relationships/notesSlide" Target="../notesSlides/notesSlide15.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316.xml"/><Relationship Id="rId2" Type="http://schemas.openxmlformats.org/officeDocument/2006/relationships/tags" Target="../tags/tag315.xml"/><Relationship Id="rId1" Type="http://schemas.openxmlformats.org/officeDocument/2006/relationships/tags" Target="../tags/tag314.xml"/><Relationship Id="rId6" Type="http://schemas.openxmlformats.org/officeDocument/2006/relationships/image" Target="../media/image35.png"/><Relationship Id="rId5" Type="http://schemas.openxmlformats.org/officeDocument/2006/relationships/notesSlide" Target="../notesSlides/notesSlide16.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3" Type="http://schemas.openxmlformats.org/officeDocument/2006/relationships/tags" Target="../tags/tag17.xml"/><Relationship Id="rId18" Type="http://schemas.openxmlformats.org/officeDocument/2006/relationships/tags" Target="../tags/tag22.xml"/><Relationship Id="rId26" Type="http://schemas.openxmlformats.org/officeDocument/2006/relationships/tags" Target="../tags/tag30.xml"/><Relationship Id="rId39" Type="http://schemas.openxmlformats.org/officeDocument/2006/relationships/tags" Target="../tags/tag43.xml"/><Relationship Id="rId21" Type="http://schemas.openxmlformats.org/officeDocument/2006/relationships/tags" Target="../tags/tag25.xml"/><Relationship Id="rId34" Type="http://schemas.openxmlformats.org/officeDocument/2006/relationships/tags" Target="../tags/tag38.xml"/><Relationship Id="rId42" Type="http://schemas.openxmlformats.org/officeDocument/2006/relationships/slideLayout" Target="../slideLayouts/slideLayout3.xml"/><Relationship Id="rId47" Type="http://schemas.openxmlformats.org/officeDocument/2006/relationships/image" Target="../media/image9.png"/><Relationship Id="rId50" Type="http://schemas.openxmlformats.org/officeDocument/2006/relationships/image" Target="../media/image12.png"/><Relationship Id="rId7" Type="http://schemas.openxmlformats.org/officeDocument/2006/relationships/tags" Target="../tags/tag11.xml"/><Relationship Id="rId2" Type="http://schemas.openxmlformats.org/officeDocument/2006/relationships/tags" Target="../tags/tag6.xml"/><Relationship Id="rId16" Type="http://schemas.openxmlformats.org/officeDocument/2006/relationships/tags" Target="../tags/tag20.xml"/><Relationship Id="rId29" Type="http://schemas.openxmlformats.org/officeDocument/2006/relationships/tags" Target="../tags/tag33.xml"/><Relationship Id="rId11" Type="http://schemas.openxmlformats.org/officeDocument/2006/relationships/tags" Target="../tags/tag15.xml"/><Relationship Id="rId24" Type="http://schemas.openxmlformats.org/officeDocument/2006/relationships/tags" Target="../tags/tag28.xml"/><Relationship Id="rId32" Type="http://schemas.openxmlformats.org/officeDocument/2006/relationships/tags" Target="../tags/tag36.xml"/><Relationship Id="rId37" Type="http://schemas.openxmlformats.org/officeDocument/2006/relationships/tags" Target="../tags/tag41.xml"/><Relationship Id="rId40" Type="http://schemas.openxmlformats.org/officeDocument/2006/relationships/tags" Target="../tags/tag44.xml"/><Relationship Id="rId45" Type="http://schemas.openxmlformats.org/officeDocument/2006/relationships/image" Target="../media/image7.svg"/><Relationship Id="rId53" Type="http://schemas.openxmlformats.org/officeDocument/2006/relationships/image" Target="../media/image15.png"/><Relationship Id="rId5" Type="http://schemas.openxmlformats.org/officeDocument/2006/relationships/tags" Target="../tags/tag9.xml"/><Relationship Id="rId10" Type="http://schemas.openxmlformats.org/officeDocument/2006/relationships/tags" Target="../tags/tag14.xml"/><Relationship Id="rId19" Type="http://schemas.openxmlformats.org/officeDocument/2006/relationships/tags" Target="../tags/tag23.xml"/><Relationship Id="rId31" Type="http://schemas.openxmlformats.org/officeDocument/2006/relationships/tags" Target="../tags/tag35.xml"/><Relationship Id="rId44" Type="http://schemas.openxmlformats.org/officeDocument/2006/relationships/image" Target="../media/image6.png"/><Relationship Id="rId52" Type="http://schemas.openxmlformats.org/officeDocument/2006/relationships/image" Target="../media/image14.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 Id="rId22" Type="http://schemas.openxmlformats.org/officeDocument/2006/relationships/tags" Target="../tags/tag26.xml"/><Relationship Id="rId27" Type="http://schemas.openxmlformats.org/officeDocument/2006/relationships/tags" Target="../tags/tag31.xml"/><Relationship Id="rId30" Type="http://schemas.openxmlformats.org/officeDocument/2006/relationships/tags" Target="../tags/tag34.xml"/><Relationship Id="rId35" Type="http://schemas.openxmlformats.org/officeDocument/2006/relationships/tags" Target="../tags/tag39.xml"/><Relationship Id="rId43" Type="http://schemas.openxmlformats.org/officeDocument/2006/relationships/notesSlide" Target="../notesSlides/notesSlide2.xml"/><Relationship Id="rId48" Type="http://schemas.openxmlformats.org/officeDocument/2006/relationships/image" Target="../media/image10.png"/><Relationship Id="rId8" Type="http://schemas.openxmlformats.org/officeDocument/2006/relationships/tags" Target="../tags/tag12.xml"/><Relationship Id="rId51" Type="http://schemas.openxmlformats.org/officeDocument/2006/relationships/image" Target="../media/image13.svg"/><Relationship Id="rId3" Type="http://schemas.openxmlformats.org/officeDocument/2006/relationships/tags" Target="../tags/tag7.xml"/><Relationship Id="rId12" Type="http://schemas.openxmlformats.org/officeDocument/2006/relationships/tags" Target="../tags/tag16.xml"/><Relationship Id="rId17" Type="http://schemas.openxmlformats.org/officeDocument/2006/relationships/tags" Target="../tags/tag21.xml"/><Relationship Id="rId25" Type="http://schemas.openxmlformats.org/officeDocument/2006/relationships/tags" Target="../tags/tag29.xml"/><Relationship Id="rId33" Type="http://schemas.openxmlformats.org/officeDocument/2006/relationships/tags" Target="../tags/tag37.xml"/><Relationship Id="rId38" Type="http://schemas.openxmlformats.org/officeDocument/2006/relationships/tags" Target="../tags/tag42.xml"/><Relationship Id="rId46" Type="http://schemas.openxmlformats.org/officeDocument/2006/relationships/image" Target="../media/image8.tiff"/><Relationship Id="rId20" Type="http://schemas.openxmlformats.org/officeDocument/2006/relationships/tags" Target="../tags/tag24.xml"/><Relationship Id="rId41" Type="http://schemas.openxmlformats.org/officeDocument/2006/relationships/tags" Target="../tags/tag45.xml"/><Relationship Id="rId54" Type="http://schemas.openxmlformats.org/officeDocument/2006/relationships/image" Target="../media/image16.png"/><Relationship Id="rId1" Type="http://schemas.openxmlformats.org/officeDocument/2006/relationships/tags" Target="../tags/tag5.xml"/><Relationship Id="rId6" Type="http://schemas.openxmlformats.org/officeDocument/2006/relationships/tags" Target="../tags/tag10.xml"/><Relationship Id="rId15" Type="http://schemas.openxmlformats.org/officeDocument/2006/relationships/tags" Target="../tags/tag19.xml"/><Relationship Id="rId23" Type="http://schemas.openxmlformats.org/officeDocument/2006/relationships/tags" Target="../tags/tag27.xml"/><Relationship Id="rId28" Type="http://schemas.openxmlformats.org/officeDocument/2006/relationships/tags" Target="../tags/tag32.xml"/><Relationship Id="rId36" Type="http://schemas.openxmlformats.org/officeDocument/2006/relationships/tags" Target="../tags/tag40.xml"/><Relationship Id="rId49" Type="http://schemas.openxmlformats.org/officeDocument/2006/relationships/image" Target="../media/image11.svg"/></Relationships>
</file>

<file path=ppt/slides/_rels/slide3.xml.rels><?xml version="1.0" encoding="UTF-8" standalone="yes"?>
<Relationships xmlns="http://schemas.openxmlformats.org/package/2006/relationships"><Relationship Id="rId13" Type="http://schemas.openxmlformats.org/officeDocument/2006/relationships/tags" Target="../tags/tag58.xml"/><Relationship Id="rId18" Type="http://schemas.openxmlformats.org/officeDocument/2006/relationships/tags" Target="../tags/tag63.xml"/><Relationship Id="rId26" Type="http://schemas.openxmlformats.org/officeDocument/2006/relationships/tags" Target="../tags/tag71.xml"/><Relationship Id="rId39" Type="http://schemas.openxmlformats.org/officeDocument/2006/relationships/tags" Target="../tags/tag84.xml"/><Relationship Id="rId21" Type="http://schemas.openxmlformats.org/officeDocument/2006/relationships/tags" Target="../tags/tag66.xml"/><Relationship Id="rId34" Type="http://schemas.openxmlformats.org/officeDocument/2006/relationships/tags" Target="../tags/tag79.xml"/><Relationship Id="rId42" Type="http://schemas.openxmlformats.org/officeDocument/2006/relationships/tags" Target="../tags/tag87.xml"/><Relationship Id="rId47" Type="http://schemas.openxmlformats.org/officeDocument/2006/relationships/tags" Target="../tags/tag92.xml"/><Relationship Id="rId50" Type="http://schemas.openxmlformats.org/officeDocument/2006/relationships/image" Target="../media/image6.png"/><Relationship Id="rId55" Type="http://schemas.openxmlformats.org/officeDocument/2006/relationships/image" Target="../media/image11.svg"/><Relationship Id="rId7" Type="http://schemas.openxmlformats.org/officeDocument/2006/relationships/tags" Target="../tags/tag52.xml"/><Relationship Id="rId2" Type="http://schemas.openxmlformats.org/officeDocument/2006/relationships/tags" Target="../tags/tag47.xml"/><Relationship Id="rId16" Type="http://schemas.openxmlformats.org/officeDocument/2006/relationships/tags" Target="../tags/tag61.xml"/><Relationship Id="rId29" Type="http://schemas.openxmlformats.org/officeDocument/2006/relationships/tags" Target="../tags/tag74.xml"/><Relationship Id="rId11" Type="http://schemas.openxmlformats.org/officeDocument/2006/relationships/tags" Target="../tags/tag56.xml"/><Relationship Id="rId24" Type="http://schemas.openxmlformats.org/officeDocument/2006/relationships/tags" Target="../tags/tag69.xml"/><Relationship Id="rId32" Type="http://schemas.openxmlformats.org/officeDocument/2006/relationships/tags" Target="../tags/tag77.xml"/><Relationship Id="rId37" Type="http://schemas.openxmlformats.org/officeDocument/2006/relationships/tags" Target="../tags/tag82.xml"/><Relationship Id="rId40" Type="http://schemas.openxmlformats.org/officeDocument/2006/relationships/tags" Target="../tags/tag85.xml"/><Relationship Id="rId45" Type="http://schemas.openxmlformats.org/officeDocument/2006/relationships/tags" Target="../tags/tag90.xml"/><Relationship Id="rId53" Type="http://schemas.openxmlformats.org/officeDocument/2006/relationships/image" Target="../media/image9.png"/><Relationship Id="rId58" Type="http://schemas.openxmlformats.org/officeDocument/2006/relationships/image" Target="../media/image14.png"/><Relationship Id="rId5" Type="http://schemas.openxmlformats.org/officeDocument/2006/relationships/tags" Target="../tags/tag50.xml"/><Relationship Id="rId61" Type="http://schemas.openxmlformats.org/officeDocument/2006/relationships/image" Target="../media/image19.png"/><Relationship Id="rId19" Type="http://schemas.openxmlformats.org/officeDocument/2006/relationships/tags" Target="../tags/tag64.xml"/><Relationship Id="rId14" Type="http://schemas.openxmlformats.org/officeDocument/2006/relationships/tags" Target="../tags/tag59.xml"/><Relationship Id="rId22" Type="http://schemas.openxmlformats.org/officeDocument/2006/relationships/tags" Target="../tags/tag67.xml"/><Relationship Id="rId27" Type="http://schemas.openxmlformats.org/officeDocument/2006/relationships/tags" Target="../tags/tag72.xml"/><Relationship Id="rId30" Type="http://schemas.openxmlformats.org/officeDocument/2006/relationships/tags" Target="../tags/tag75.xml"/><Relationship Id="rId35" Type="http://schemas.openxmlformats.org/officeDocument/2006/relationships/tags" Target="../tags/tag80.xml"/><Relationship Id="rId43" Type="http://schemas.openxmlformats.org/officeDocument/2006/relationships/tags" Target="../tags/tag88.xml"/><Relationship Id="rId48" Type="http://schemas.openxmlformats.org/officeDocument/2006/relationships/slideLayout" Target="../slideLayouts/slideLayout3.xml"/><Relationship Id="rId56" Type="http://schemas.openxmlformats.org/officeDocument/2006/relationships/image" Target="../media/image12.png"/><Relationship Id="rId8" Type="http://schemas.openxmlformats.org/officeDocument/2006/relationships/tags" Target="../tags/tag53.xml"/><Relationship Id="rId51" Type="http://schemas.openxmlformats.org/officeDocument/2006/relationships/image" Target="../media/image7.svg"/><Relationship Id="rId3" Type="http://schemas.openxmlformats.org/officeDocument/2006/relationships/tags" Target="../tags/tag48.xml"/><Relationship Id="rId12" Type="http://schemas.openxmlformats.org/officeDocument/2006/relationships/tags" Target="../tags/tag57.xml"/><Relationship Id="rId17" Type="http://schemas.openxmlformats.org/officeDocument/2006/relationships/tags" Target="../tags/tag62.xml"/><Relationship Id="rId25" Type="http://schemas.openxmlformats.org/officeDocument/2006/relationships/tags" Target="../tags/tag70.xml"/><Relationship Id="rId33" Type="http://schemas.openxmlformats.org/officeDocument/2006/relationships/tags" Target="../tags/tag78.xml"/><Relationship Id="rId38" Type="http://schemas.openxmlformats.org/officeDocument/2006/relationships/tags" Target="../tags/tag83.xml"/><Relationship Id="rId46" Type="http://schemas.openxmlformats.org/officeDocument/2006/relationships/tags" Target="../tags/tag91.xml"/><Relationship Id="rId59" Type="http://schemas.openxmlformats.org/officeDocument/2006/relationships/image" Target="../media/image17.png"/><Relationship Id="rId20" Type="http://schemas.openxmlformats.org/officeDocument/2006/relationships/tags" Target="../tags/tag65.xml"/><Relationship Id="rId41" Type="http://schemas.openxmlformats.org/officeDocument/2006/relationships/tags" Target="../tags/tag86.xml"/><Relationship Id="rId54" Type="http://schemas.openxmlformats.org/officeDocument/2006/relationships/image" Target="../media/image10.png"/><Relationship Id="rId1" Type="http://schemas.openxmlformats.org/officeDocument/2006/relationships/tags" Target="../tags/tag46.xml"/><Relationship Id="rId6" Type="http://schemas.openxmlformats.org/officeDocument/2006/relationships/tags" Target="../tags/tag51.xml"/><Relationship Id="rId15" Type="http://schemas.openxmlformats.org/officeDocument/2006/relationships/tags" Target="../tags/tag60.xml"/><Relationship Id="rId23" Type="http://schemas.openxmlformats.org/officeDocument/2006/relationships/tags" Target="../tags/tag68.xml"/><Relationship Id="rId28" Type="http://schemas.openxmlformats.org/officeDocument/2006/relationships/tags" Target="../tags/tag73.xml"/><Relationship Id="rId36" Type="http://schemas.openxmlformats.org/officeDocument/2006/relationships/tags" Target="../tags/tag81.xml"/><Relationship Id="rId49" Type="http://schemas.openxmlformats.org/officeDocument/2006/relationships/notesSlide" Target="../notesSlides/notesSlide3.xml"/><Relationship Id="rId57" Type="http://schemas.openxmlformats.org/officeDocument/2006/relationships/image" Target="../media/image13.svg"/><Relationship Id="rId10" Type="http://schemas.openxmlformats.org/officeDocument/2006/relationships/tags" Target="../tags/tag55.xml"/><Relationship Id="rId31" Type="http://schemas.openxmlformats.org/officeDocument/2006/relationships/tags" Target="../tags/tag76.xml"/><Relationship Id="rId44" Type="http://schemas.openxmlformats.org/officeDocument/2006/relationships/tags" Target="../tags/tag89.xml"/><Relationship Id="rId52" Type="http://schemas.openxmlformats.org/officeDocument/2006/relationships/image" Target="../media/image8.tiff"/><Relationship Id="rId60" Type="http://schemas.openxmlformats.org/officeDocument/2006/relationships/image" Target="../media/image18.png"/><Relationship Id="rId4" Type="http://schemas.openxmlformats.org/officeDocument/2006/relationships/tags" Target="../tags/tag49.xml"/><Relationship Id="rId9" Type="http://schemas.openxmlformats.org/officeDocument/2006/relationships/tags" Target="../tags/tag54.xml"/></Relationships>
</file>

<file path=ppt/slides/_rels/slide4.xml.rels><?xml version="1.0" encoding="UTF-8" standalone="yes"?>
<Relationships xmlns="http://schemas.openxmlformats.org/package/2006/relationships"><Relationship Id="rId13" Type="http://schemas.openxmlformats.org/officeDocument/2006/relationships/tags" Target="../tags/tag105.xml"/><Relationship Id="rId18" Type="http://schemas.openxmlformats.org/officeDocument/2006/relationships/tags" Target="../tags/tag110.xml"/><Relationship Id="rId26" Type="http://schemas.openxmlformats.org/officeDocument/2006/relationships/tags" Target="../tags/tag118.xml"/><Relationship Id="rId39" Type="http://schemas.openxmlformats.org/officeDocument/2006/relationships/tags" Target="../tags/tag131.xml"/><Relationship Id="rId21" Type="http://schemas.openxmlformats.org/officeDocument/2006/relationships/tags" Target="../tags/tag113.xml"/><Relationship Id="rId34" Type="http://schemas.openxmlformats.org/officeDocument/2006/relationships/tags" Target="../tags/tag126.xml"/><Relationship Id="rId42" Type="http://schemas.openxmlformats.org/officeDocument/2006/relationships/tags" Target="../tags/tag134.xml"/><Relationship Id="rId47" Type="http://schemas.openxmlformats.org/officeDocument/2006/relationships/image" Target="../media/image6.png"/><Relationship Id="rId50" Type="http://schemas.openxmlformats.org/officeDocument/2006/relationships/image" Target="../media/image9.png"/><Relationship Id="rId55" Type="http://schemas.openxmlformats.org/officeDocument/2006/relationships/image" Target="../media/image14.png"/><Relationship Id="rId7" Type="http://schemas.openxmlformats.org/officeDocument/2006/relationships/tags" Target="../tags/tag99.xml"/><Relationship Id="rId2" Type="http://schemas.openxmlformats.org/officeDocument/2006/relationships/tags" Target="../tags/tag94.xml"/><Relationship Id="rId16" Type="http://schemas.openxmlformats.org/officeDocument/2006/relationships/tags" Target="../tags/tag108.xml"/><Relationship Id="rId29" Type="http://schemas.openxmlformats.org/officeDocument/2006/relationships/tags" Target="../tags/tag121.xml"/><Relationship Id="rId11" Type="http://schemas.openxmlformats.org/officeDocument/2006/relationships/tags" Target="../tags/tag103.xml"/><Relationship Id="rId24" Type="http://schemas.openxmlformats.org/officeDocument/2006/relationships/tags" Target="../tags/tag116.xml"/><Relationship Id="rId32" Type="http://schemas.openxmlformats.org/officeDocument/2006/relationships/tags" Target="../tags/tag124.xml"/><Relationship Id="rId37" Type="http://schemas.openxmlformats.org/officeDocument/2006/relationships/tags" Target="../tags/tag129.xml"/><Relationship Id="rId40" Type="http://schemas.openxmlformats.org/officeDocument/2006/relationships/tags" Target="../tags/tag132.xml"/><Relationship Id="rId45" Type="http://schemas.openxmlformats.org/officeDocument/2006/relationships/slideLayout" Target="../slideLayouts/slideLayout3.xml"/><Relationship Id="rId53" Type="http://schemas.openxmlformats.org/officeDocument/2006/relationships/image" Target="../media/image12.png"/><Relationship Id="rId58" Type="http://schemas.openxmlformats.org/officeDocument/2006/relationships/image" Target="../media/image21.png"/><Relationship Id="rId5" Type="http://schemas.openxmlformats.org/officeDocument/2006/relationships/tags" Target="../tags/tag97.xml"/><Relationship Id="rId19" Type="http://schemas.openxmlformats.org/officeDocument/2006/relationships/tags" Target="../tags/tag111.xml"/><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tags" Target="../tags/tag106.xml"/><Relationship Id="rId22" Type="http://schemas.openxmlformats.org/officeDocument/2006/relationships/tags" Target="../tags/tag114.xml"/><Relationship Id="rId27" Type="http://schemas.openxmlformats.org/officeDocument/2006/relationships/tags" Target="../tags/tag119.xml"/><Relationship Id="rId30" Type="http://schemas.openxmlformats.org/officeDocument/2006/relationships/tags" Target="../tags/tag122.xml"/><Relationship Id="rId35" Type="http://schemas.openxmlformats.org/officeDocument/2006/relationships/tags" Target="../tags/tag127.xml"/><Relationship Id="rId43" Type="http://schemas.openxmlformats.org/officeDocument/2006/relationships/tags" Target="../tags/tag135.xml"/><Relationship Id="rId48" Type="http://schemas.openxmlformats.org/officeDocument/2006/relationships/image" Target="../media/image7.svg"/><Relationship Id="rId56" Type="http://schemas.openxmlformats.org/officeDocument/2006/relationships/image" Target="../media/image20.png"/><Relationship Id="rId8" Type="http://schemas.openxmlformats.org/officeDocument/2006/relationships/tags" Target="../tags/tag100.xml"/><Relationship Id="rId51" Type="http://schemas.openxmlformats.org/officeDocument/2006/relationships/image" Target="../media/image10.png"/><Relationship Id="rId3" Type="http://schemas.openxmlformats.org/officeDocument/2006/relationships/tags" Target="../tags/tag95.xml"/><Relationship Id="rId12" Type="http://schemas.openxmlformats.org/officeDocument/2006/relationships/tags" Target="../tags/tag104.xml"/><Relationship Id="rId17" Type="http://schemas.openxmlformats.org/officeDocument/2006/relationships/tags" Target="../tags/tag109.xml"/><Relationship Id="rId25" Type="http://schemas.openxmlformats.org/officeDocument/2006/relationships/tags" Target="../tags/tag117.xml"/><Relationship Id="rId33" Type="http://schemas.openxmlformats.org/officeDocument/2006/relationships/tags" Target="../tags/tag125.xml"/><Relationship Id="rId38" Type="http://schemas.openxmlformats.org/officeDocument/2006/relationships/tags" Target="../tags/tag130.xml"/><Relationship Id="rId46" Type="http://schemas.openxmlformats.org/officeDocument/2006/relationships/notesSlide" Target="../notesSlides/notesSlide4.xml"/><Relationship Id="rId20" Type="http://schemas.openxmlformats.org/officeDocument/2006/relationships/tags" Target="../tags/tag112.xml"/><Relationship Id="rId41" Type="http://schemas.openxmlformats.org/officeDocument/2006/relationships/tags" Target="../tags/tag133.xml"/><Relationship Id="rId54" Type="http://schemas.openxmlformats.org/officeDocument/2006/relationships/image" Target="../media/image13.svg"/><Relationship Id="rId1" Type="http://schemas.openxmlformats.org/officeDocument/2006/relationships/tags" Target="../tags/tag93.xml"/><Relationship Id="rId6" Type="http://schemas.openxmlformats.org/officeDocument/2006/relationships/tags" Target="../tags/tag98.xml"/><Relationship Id="rId15" Type="http://schemas.openxmlformats.org/officeDocument/2006/relationships/tags" Target="../tags/tag107.xml"/><Relationship Id="rId23" Type="http://schemas.openxmlformats.org/officeDocument/2006/relationships/tags" Target="../tags/tag115.xml"/><Relationship Id="rId28" Type="http://schemas.openxmlformats.org/officeDocument/2006/relationships/tags" Target="../tags/tag120.xml"/><Relationship Id="rId36" Type="http://schemas.openxmlformats.org/officeDocument/2006/relationships/tags" Target="../tags/tag128.xml"/><Relationship Id="rId49" Type="http://schemas.openxmlformats.org/officeDocument/2006/relationships/image" Target="../media/image8.tiff"/><Relationship Id="rId57" Type="http://schemas.openxmlformats.org/officeDocument/2006/relationships/image" Target="../media/image18.png"/><Relationship Id="rId10" Type="http://schemas.openxmlformats.org/officeDocument/2006/relationships/tags" Target="../tags/tag102.xml"/><Relationship Id="rId31" Type="http://schemas.openxmlformats.org/officeDocument/2006/relationships/tags" Target="../tags/tag123.xml"/><Relationship Id="rId44" Type="http://schemas.openxmlformats.org/officeDocument/2006/relationships/tags" Target="../tags/tag136.xml"/><Relationship Id="rId52" Type="http://schemas.openxmlformats.org/officeDocument/2006/relationships/image" Target="../media/image11.svg"/></Relationships>
</file>

<file path=ppt/slides/_rels/slide5.xml.rels><?xml version="1.0" encoding="UTF-8" standalone="yes"?>
<Relationships xmlns="http://schemas.openxmlformats.org/package/2006/relationships"><Relationship Id="rId13" Type="http://schemas.openxmlformats.org/officeDocument/2006/relationships/tags" Target="../tags/tag149.xml"/><Relationship Id="rId18" Type="http://schemas.openxmlformats.org/officeDocument/2006/relationships/tags" Target="../tags/tag154.xml"/><Relationship Id="rId26" Type="http://schemas.openxmlformats.org/officeDocument/2006/relationships/tags" Target="../tags/tag162.xml"/><Relationship Id="rId39" Type="http://schemas.openxmlformats.org/officeDocument/2006/relationships/tags" Target="../tags/tag175.xml"/><Relationship Id="rId21" Type="http://schemas.openxmlformats.org/officeDocument/2006/relationships/tags" Target="../tags/tag157.xml"/><Relationship Id="rId34" Type="http://schemas.openxmlformats.org/officeDocument/2006/relationships/tags" Target="../tags/tag170.xml"/><Relationship Id="rId42" Type="http://schemas.openxmlformats.org/officeDocument/2006/relationships/tags" Target="../tags/tag178.xml"/><Relationship Id="rId47" Type="http://schemas.openxmlformats.org/officeDocument/2006/relationships/image" Target="../media/image6.png"/><Relationship Id="rId50" Type="http://schemas.openxmlformats.org/officeDocument/2006/relationships/image" Target="../media/image9.png"/><Relationship Id="rId55" Type="http://schemas.openxmlformats.org/officeDocument/2006/relationships/image" Target="../media/image14.png"/><Relationship Id="rId7" Type="http://schemas.openxmlformats.org/officeDocument/2006/relationships/tags" Target="../tags/tag143.xml"/><Relationship Id="rId2" Type="http://schemas.openxmlformats.org/officeDocument/2006/relationships/tags" Target="../tags/tag138.xml"/><Relationship Id="rId16" Type="http://schemas.openxmlformats.org/officeDocument/2006/relationships/tags" Target="../tags/tag152.xml"/><Relationship Id="rId29" Type="http://schemas.openxmlformats.org/officeDocument/2006/relationships/tags" Target="../tags/tag165.xml"/><Relationship Id="rId11" Type="http://schemas.openxmlformats.org/officeDocument/2006/relationships/tags" Target="../tags/tag147.xml"/><Relationship Id="rId24" Type="http://schemas.openxmlformats.org/officeDocument/2006/relationships/tags" Target="../tags/tag160.xml"/><Relationship Id="rId32" Type="http://schemas.openxmlformats.org/officeDocument/2006/relationships/tags" Target="../tags/tag168.xml"/><Relationship Id="rId37" Type="http://schemas.openxmlformats.org/officeDocument/2006/relationships/tags" Target="../tags/tag173.xml"/><Relationship Id="rId40" Type="http://schemas.openxmlformats.org/officeDocument/2006/relationships/tags" Target="../tags/tag176.xml"/><Relationship Id="rId45" Type="http://schemas.openxmlformats.org/officeDocument/2006/relationships/slideLayout" Target="../slideLayouts/slideLayout3.xml"/><Relationship Id="rId53" Type="http://schemas.openxmlformats.org/officeDocument/2006/relationships/image" Target="../media/image12.png"/><Relationship Id="rId58" Type="http://schemas.openxmlformats.org/officeDocument/2006/relationships/image" Target="../media/image23.png"/><Relationship Id="rId5" Type="http://schemas.openxmlformats.org/officeDocument/2006/relationships/tags" Target="../tags/tag141.xml"/><Relationship Id="rId19" Type="http://schemas.openxmlformats.org/officeDocument/2006/relationships/tags" Target="../tags/tag155.xml"/><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tags" Target="../tags/tag150.xml"/><Relationship Id="rId22" Type="http://schemas.openxmlformats.org/officeDocument/2006/relationships/tags" Target="../tags/tag158.xml"/><Relationship Id="rId27" Type="http://schemas.openxmlformats.org/officeDocument/2006/relationships/tags" Target="../tags/tag163.xml"/><Relationship Id="rId30" Type="http://schemas.openxmlformats.org/officeDocument/2006/relationships/tags" Target="../tags/tag166.xml"/><Relationship Id="rId35" Type="http://schemas.openxmlformats.org/officeDocument/2006/relationships/tags" Target="../tags/tag171.xml"/><Relationship Id="rId43" Type="http://schemas.openxmlformats.org/officeDocument/2006/relationships/tags" Target="../tags/tag179.xml"/><Relationship Id="rId48" Type="http://schemas.openxmlformats.org/officeDocument/2006/relationships/image" Target="../media/image7.svg"/><Relationship Id="rId56" Type="http://schemas.openxmlformats.org/officeDocument/2006/relationships/image" Target="../media/image18.png"/><Relationship Id="rId8" Type="http://schemas.openxmlformats.org/officeDocument/2006/relationships/tags" Target="../tags/tag144.xml"/><Relationship Id="rId51" Type="http://schemas.openxmlformats.org/officeDocument/2006/relationships/image" Target="../media/image10.png"/><Relationship Id="rId3" Type="http://schemas.openxmlformats.org/officeDocument/2006/relationships/tags" Target="../tags/tag139.xml"/><Relationship Id="rId12" Type="http://schemas.openxmlformats.org/officeDocument/2006/relationships/tags" Target="../tags/tag148.xml"/><Relationship Id="rId17" Type="http://schemas.openxmlformats.org/officeDocument/2006/relationships/tags" Target="../tags/tag153.xml"/><Relationship Id="rId25" Type="http://schemas.openxmlformats.org/officeDocument/2006/relationships/tags" Target="../tags/tag161.xml"/><Relationship Id="rId33" Type="http://schemas.openxmlformats.org/officeDocument/2006/relationships/tags" Target="../tags/tag169.xml"/><Relationship Id="rId38" Type="http://schemas.openxmlformats.org/officeDocument/2006/relationships/tags" Target="../tags/tag174.xml"/><Relationship Id="rId46" Type="http://schemas.openxmlformats.org/officeDocument/2006/relationships/notesSlide" Target="../notesSlides/notesSlide5.xml"/><Relationship Id="rId20" Type="http://schemas.openxmlformats.org/officeDocument/2006/relationships/tags" Target="../tags/tag156.xml"/><Relationship Id="rId41" Type="http://schemas.openxmlformats.org/officeDocument/2006/relationships/tags" Target="../tags/tag177.xml"/><Relationship Id="rId54" Type="http://schemas.openxmlformats.org/officeDocument/2006/relationships/image" Target="../media/image13.svg"/><Relationship Id="rId1" Type="http://schemas.openxmlformats.org/officeDocument/2006/relationships/tags" Target="../tags/tag137.xml"/><Relationship Id="rId6" Type="http://schemas.openxmlformats.org/officeDocument/2006/relationships/tags" Target="../tags/tag142.xml"/><Relationship Id="rId15" Type="http://schemas.openxmlformats.org/officeDocument/2006/relationships/tags" Target="../tags/tag151.xml"/><Relationship Id="rId23" Type="http://schemas.openxmlformats.org/officeDocument/2006/relationships/tags" Target="../tags/tag159.xml"/><Relationship Id="rId28" Type="http://schemas.openxmlformats.org/officeDocument/2006/relationships/tags" Target="../tags/tag164.xml"/><Relationship Id="rId36" Type="http://schemas.openxmlformats.org/officeDocument/2006/relationships/tags" Target="../tags/tag172.xml"/><Relationship Id="rId49" Type="http://schemas.openxmlformats.org/officeDocument/2006/relationships/image" Target="../media/image8.tiff"/><Relationship Id="rId57" Type="http://schemas.openxmlformats.org/officeDocument/2006/relationships/image" Target="../media/image22.png"/><Relationship Id="rId10" Type="http://schemas.openxmlformats.org/officeDocument/2006/relationships/tags" Target="../tags/tag146.xml"/><Relationship Id="rId31" Type="http://schemas.openxmlformats.org/officeDocument/2006/relationships/tags" Target="../tags/tag167.xml"/><Relationship Id="rId44" Type="http://schemas.openxmlformats.org/officeDocument/2006/relationships/tags" Target="../tags/tag180.xml"/><Relationship Id="rId52" Type="http://schemas.openxmlformats.org/officeDocument/2006/relationships/image" Target="../media/image11.svg"/></Relationships>
</file>

<file path=ppt/slides/_rels/slide6.xml.rels><?xml version="1.0" encoding="UTF-8" standalone="yes"?>
<Relationships xmlns="http://schemas.openxmlformats.org/package/2006/relationships"><Relationship Id="rId26" Type="http://schemas.openxmlformats.org/officeDocument/2006/relationships/tags" Target="../tags/tag206.xml"/><Relationship Id="rId21" Type="http://schemas.openxmlformats.org/officeDocument/2006/relationships/tags" Target="../tags/tag201.xml"/><Relationship Id="rId42" Type="http://schemas.openxmlformats.org/officeDocument/2006/relationships/tags" Target="../tags/tag222.xml"/><Relationship Id="rId47" Type="http://schemas.openxmlformats.org/officeDocument/2006/relationships/tags" Target="../tags/tag227.xml"/><Relationship Id="rId63" Type="http://schemas.openxmlformats.org/officeDocument/2006/relationships/tags" Target="../tags/tag243.xml"/><Relationship Id="rId68" Type="http://schemas.openxmlformats.org/officeDocument/2006/relationships/tags" Target="../tags/tag248.xml"/><Relationship Id="rId84" Type="http://schemas.openxmlformats.org/officeDocument/2006/relationships/image" Target="../media/image7.svg"/><Relationship Id="rId89" Type="http://schemas.openxmlformats.org/officeDocument/2006/relationships/image" Target="../media/image12.png"/><Relationship Id="rId16" Type="http://schemas.openxmlformats.org/officeDocument/2006/relationships/tags" Target="../tags/tag196.xml"/><Relationship Id="rId11" Type="http://schemas.openxmlformats.org/officeDocument/2006/relationships/tags" Target="../tags/tag191.xml"/><Relationship Id="rId32" Type="http://schemas.openxmlformats.org/officeDocument/2006/relationships/tags" Target="../tags/tag212.xml"/><Relationship Id="rId37" Type="http://schemas.openxmlformats.org/officeDocument/2006/relationships/tags" Target="../tags/tag217.xml"/><Relationship Id="rId53" Type="http://schemas.openxmlformats.org/officeDocument/2006/relationships/tags" Target="../tags/tag233.xml"/><Relationship Id="rId58" Type="http://schemas.openxmlformats.org/officeDocument/2006/relationships/tags" Target="../tags/tag238.xml"/><Relationship Id="rId74" Type="http://schemas.openxmlformats.org/officeDocument/2006/relationships/tags" Target="../tags/tag254.xml"/><Relationship Id="rId79" Type="http://schemas.openxmlformats.org/officeDocument/2006/relationships/tags" Target="../tags/tag259.xml"/><Relationship Id="rId5" Type="http://schemas.openxmlformats.org/officeDocument/2006/relationships/tags" Target="../tags/tag185.xml"/><Relationship Id="rId90" Type="http://schemas.openxmlformats.org/officeDocument/2006/relationships/image" Target="../media/image13.svg"/><Relationship Id="rId14" Type="http://schemas.openxmlformats.org/officeDocument/2006/relationships/tags" Target="../tags/tag194.xml"/><Relationship Id="rId22" Type="http://schemas.openxmlformats.org/officeDocument/2006/relationships/tags" Target="../tags/tag202.xml"/><Relationship Id="rId27" Type="http://schemas.openxmlformats.org/officeDocument/2006/relationships/tags" Target="../tags/tag207.xml"/><Relationship Id="rId30" Type="http://schemas.openxmlformats.org/officeDocument/2006/relationships/tags" Target="../tags/tag210.xml"/><Relationship Id="rId35" Type="http://schemas.openxmlformats.org/officeDocument/2006/relationships/tags" Target="../tags/tag215.xml"/><Relationship Id="rId43" Type="http://schemas.openxmlformats.org/officeDocument/2006/relationships/tags" Target="../tags/tag223.xml"/><Relationship Id="rId48" Type="http://schemas.openxmlformats.org/officeDocument/2006/relationships/tags" Target="../tags/tag228.xml"/><Relationship Id="rId56" Type="http://schemas.openxmlformats.org/officeDocument/2006/relationships/tags" Target="../tags/tag236.xml"/><Relationship Id="rId64" Type="http://schemas.openxmlformats.org/officeDocument/2006/relationships/tags" Target="../tags/tag244.xml"/><Relationship Id="rId69" Type="http://schemas.openxmlformats.org/officeDocument/2006/relationships/tags" Target="../tags/tag249.xml"/><Relationship Id="rId77" Type="http://schemas.openxmlformats.org/officeDocument/2006/relationships/tags" Target="../tags/tag257.xml"/><Relationship Id="rId8" Type="http://schemas.openxmlformats.org/officeDocument/2006/relationships/tags" Target="../tags/tag188.xml"/><Relationship Id="rId51" Type="http://schemas.openxmlformats.org/officeDocument/2006/relationships/tags" Target="../tags/tag231.xml"/><Relationship Id="rId72" Type="http://schemas.openxmlformats.org/officeDocument/2006/relationships/tags" Target="../tags/tag252.xml"/><Relationship Id="rId80" Type="http://schemas.openxmlformats.org/officeDocument/2006/relationships/tags" Target="../tags/tag260.xml"/><Relationship Id="rId85" Type="http://schemas.openxmlformats.org/officeDocument/2006/relationships/image" Target="../media/image8.tiff"/><Relationship Id="rId3" Type="http://schemas.openxmlformats.org/officeDocument/2006/relationships/tags" Target="../tags/tag183.xml"/><Relationship Id="rId12" Type="http://schemas.openxmlformats.org/officeDocument/2006/relationships/tags" Target="../tags/tag192.xml"/><Relationship Id="rId17" Type="http://schemas.openxmlformats.org/officeDocument/2006/relationships/tags" Target="../tags/tag197.xml"/><Relationship Id="rId25" Type="http://schemas.openxmlformats.org/officeDocument/2006/relationships/tags" Target="../tags/tag205.xml"/><Relationship Id="rId33" Type="http://schemas.openxmlformats.org/officeDocument/2006/relationships/tags" Target="../tags/tag213.xml"/><Relationship Id="rId38" Type="http://schemas.openxmlformats.org/officeDocument/2006/relationships/tags" Target="../tags/tag218.xml"/><Relationship Id="rId46" Type="http://schemas.openxmlformats.org/officeDocument/2006/relationships/tags" Target="../tags/tag226.xml"/><Relationship Id="rId59" Type="http://schemas.openxmlformats.org/officeDocument/2006/relationships/tags" Target="../tags/tag239.xml"/><Relationship Id="rId67" Type="http://schemas.openxmlformats.org/officeDocument/2006/relationships/tags" Target="../tags/tag247.xml"/><Relationship Id="rId20" Type="http://schemas.openxmlformats.org/officeDocument/2006/relationships/tags" Target="../tags/tag200.xml"/><Relationship Id="rId41" Type="http://schemas.openxmlformats.org/officeDocument/2006/relationships/tags" Target="../tags/tag221.xml"/><Relationship Id="rId54" Type="http://schemas.openxmlformats.org/officeDocument/2006/relationships/tags" Target="../tags/tag234.xml"/><Relationship Id="rId62" Type="http://schemas.openxmlformats.org/officeDocument/2006/relationships/tags" Target="../tags/tag242.xml"/><Relationship Id="rId70" Type="http://schemas.openxmlformats.org/officeDocument/2006/relationships/tags" Target="../tags/tag250.xml"/><Relationship Id="rId75" Type="http://schemas.openxmlformats.org/officeDocument/2006/relationships/tags" Target="../tags/tag255.xml"/><Relationship Id="rId83" Type="http://schemas.openxmlformats.org/officeDocument/2006/relationships/image" Target="../media/image6.png"/><Relationship Id="rId88" Type="http://schemas.openxmlformats.org/officeDocument/2006/relationships/image" Target="../media/image11.svg"/><Relationship Id="rId91" Type="http://schemas.openxmlformats.org/officeDocument/2006/relationships/image" Target="../media/image14.png"/><Relationship Id="rId1" Type="http://schemas.openxmlformats.org/officeDocument/2006/relationships/tags" Target="../tags/tag181.xml"/><Relationship Id="rId6" Type="http://schemas.openxmlformats.org/officeDocument/2006/relationships/tags" Target="../tags/tag186.xml"/><Relationship Id="rId15" Type="http://schemas.openxmlformats.org/officeDocument/2006/relationships/tags" Target="../tags/tag195.xml"/><Relationship Id="rId23" Type="http://schemas.openxmlformats.org/officeDocument/2006/relationships/tags" Target="../tags/tag203.xml"/><Relationship Id="rId28" Type="http://schemas.openxmlformats.org/officeDocument/2006/relationships/tags" Target="../tags/tag208.xml"/><Relationship Id="rId36" Type="http://schemas.openxmlformats.org/officeDocument/2006/relationships/tags" Target="../tags/tag216.xml"/><Relationship Id="rId49" Type="http://schemas.openxmlformats.org/officeDocument/2006/relationships/tags" Target="../tags/tag229.xml"/><Relationship Id="rId57" Type="http://schemas.openxmlformats.org/officeDocument/2006/relationships/tags" Target="../tags/tag237.xml"/><Relationship Id="rId10" Type="http://schemas.openxmlformats.org/officeDocument/2006/relationships/tags" Target="../tags/tag190.xml"/><Relationship Id="rId31" Type="http://schemas.openxmlformats.org/officeDocument/2006/relationships/tags" Target="../tags/tag211.xml"/><Relationship Id="rId44" Type="http://schemas.openxmlformats.org/officeDocument/2006/relationships/tags" Target="../tags/tag224.xml"/><Relationship Id="rId52" Type="http://schemas.openxmlformats.org/officeDocument/2006/relationships/tags" Target="../tags/tag232.xml"/><Relationship Id="rId60" Type="http://schemas.openxmlformats.org/officeDocument/2006/relationships/tags" Target="../tags/tag240.xml"/><Relationship Id="rId65" Type="http://schemas.openxmlformats.org/officeDocument/2006/relationships/tags" Target="../tags/tag245.xml"/><Relationship Id="rId73" Type="http://schemas.openxmlformats.org/officeDocument/2006/relationships/tags" Target="../tags/tag253.xml"/><Relationship Id="rId78" Type="http://schemas.openxmlformats.org/officeDocument/2006/relationships/tags" Target="../tags/tag258.xml"/><Relationship Id="rId81" Type="http://schemas.openxmlformats.org/officeDocument/2006/relationships/slideLayout" Target="../slideLayouts/slideLayout3.xml"/><Relationship Id="rId86" Type="http://schemas.openxmlformats.org/officeDocument/2006/relationships/image" Target="../media/image9.png"/><Relationship Id="rId4" Type="http://schemas.openxmlformats.org/officeDocument/2006/relationships/tags" Target="../tags/tag184.xml"/><Relationship Id="rId9" Type="http://schemas.openxmlformats.org/officeDocument/2006/relationships/tags" Target="../tags/tag189.xml"/><Relationship Id="rId13" Type="http://schemas.openxmlformats.org/officeDocument/2006/relationships/tags" Target="../tags/tag193.xml"/><Relationship Id="rId18" Type="http://schemas.openxmlformats.org/officeDocument/2006/relationships/tags" Target="../tags/tag198.xml"/><Relationship Id="rId39" Type="http://schemas.openxmlformats.org/officeDocument/2006/relationships/tags" Target="../tags/tag219.xml"/><Relationship Id="rId34" Type="http://schemas.openxmlformats.org/officeDocument/2006/relationships/tags" Target="../tags/tag214.xml"/><Relationship Id="rId50" Type="http://schemas.openxmlformats.org/officeDocument/2006/relationships/tags" Target="../tags/tag230.xml"/><Relationship Id="rId55" Type="http://schemas.openxmlformats.org/officeDocument/2006/relationships/tags" Target="../tags/tag235.xml"/><Relationship Id="rId76" Type="http://schemas.openxmlformats.org/officeDocument/2006/relationships/tags" Target="../tags/tag256.xml"/><Relationship Id="rId7" Type="http://schemas.openxmlformats.org/officeDocument/2006/relationships/tags" Target="../tags/tag187.xml"/><Relationship Id="rId71" Type="http://schemas.openxmlformats.org/officeDocument/2006/relationships/tags" Target="../tags/tag251.xml"/><Relationship Id="rId92" Type="http://schemas.openxmlformats.org/officeDocument/2006/relationships/image" Target="../media/image24.png"/><Relationship Id="rId2" Type="http://schemas.openxmlformats.org/officeDocument/2006/relationships/tags" Target="../tags/tag182.xml"/><Relationship Id="rId29" Type="http://schemas.openxmlformats.org/officeDocument/2006/relationships/tags" Target="../tags/tag209.xml"/><Relationship Id="rId24" Type="http://schemas.openxmlformats.org/officeDocument/2006/relationships/tags" Target="../tags/tag204.xml"/><Relationship Id="rId40" Type="http://schemas.openxmlformats.org/officeDocument/2006/relationships/tags" Target="../tags/tag220.xml"/><Relationship Id="rId45" Type="http://schemas.openxmlformats.org/officeDocument/2006/relationships/tags" Target="../tags/tag225.xml"/><Relationship Id="rId66" Type="http://schemas.openxmlformats.org/officeDocument/2006/relationships/tags" Target="../tags/tag246.xml"/><Relationship Id="rId87" Type="http://schemas.openxmlformats.org/officeDocument/2006/relationships/image" Target="../media/image10.png"/><Relationship Id="rId61" Type="http://schemas.openxmlformats.org/officeDocument/2006/relationships/tags" Target="../tags/tag241.xml"/><Relationship Id="rId82" Type="http://schemas.openxmlformats.org/officeDocument/2006/relationships/notesSlide" Target="../notesSlides/notesSlide6.xml"/><Relationship Id="rId19" Type="http://schemas.openxmlformats.org/officeDocument/2006/relationships/tags" Target="../tags/tag19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2.xml"/><Relationship Id="rId1" Type="http://schemas.openxmlformats.org/officeDocument/2006/relationships/tags" Target="../tags/tag26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tags" Target="../tags/tag265.xml"/><Relationship Id="rId7" Type="http://schemas.openxmlformats.org/officeDocument/2006/relationships/image" Target="../media/image25.png"/><Relationship Id="rId2" Type="http://schemas.openxmlformats.org/officeDocument/2006/relationships/tags" Target="../tags/tag264.xml"/><Relationship Id="rId1" Type="http://schemas.openxmlformats.org/officeDocument/2006/relationships/tags" Target="../tags/tag263.xml"/><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266.xml"/></Relationships>
</file>

<file path=ppt/slides/_rels/slide9.xml.rels><?xml version="1.0" encoding="UTF-8" standalone="yes"?>
<Relationships xmlns="http://schemas.openxmlformats.org/package/2006/relationships"><Relationship Id="rId8" Type="http://schemas.openxmlformats.org/officeDocument/2006/relationships/tags" Target="../tags/tag274.xml"/><Relationship Id="rId3" Type="http://schemas.openxmlformats.org/officeDocument/2006/relationships/tags" Target="../tags/tag269.xml"/><Relationship Id="rId7" Type="http://schemas.openxmlformats.org/officeDocument/2006/relationships/tags" Target="../tags/tag273.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tags" Target="../tags/tag272.xml"/><Relationship Id="rId11" Type="http://schemas.openxmlformats.org/officeDocument/2006/relationships/image" Target="../media/image26.png"/><Relationship Id="rId5" Type="http://schemas.openxmlformats.org/officeDocument/2006/relationships/tags" Target="../tags/tag271.xml"/><Relationship Id="rId10" Type="http://schemas.openxmlformats.org/officeDocument/2006/relationships/notesSlide" Target="../notesSlides/notesSlide9.xml"/><Relationship Id="rId4" Type="http://schemas.openxmlformats.org/officeDocument/2006/relationships/tags" Target="../tags/tag270.xml"/><Relationship Id="rId9"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1"/>
            </p:custDataLst>
          </p:nvPr>
        </p:nvSpPr>
        <p:spPr/>
        <p:txBody>
          <a:bodyPr>
            <a:noAutofit/>
          </a:bodyPr>
          <a:lstStyle/>
          <a:p>
            <a:r>
              <a:rPr lang="en-US" sz="3600"/>
              <a:t>Routes Manipulation &amp; NAT</a:t>
            </a:r>
          </a:p>
        </p:txBody>
      </p:sp>
      <p:pic>
        <p:nvPicPr>
          <p:cNvPr id="6" name="Picture 5">
            <a:extLst>
              <a:ext uri="{FF2B5EF4-FFF2-40B4-BE49-F238E27FC236}">
                <a16:creationId xmlns:a16="http://schemas.microsoft.com/office/drawing/2014/main" id="{126F6848-FA34-51BD-A200-6CE925867E0D}"/>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17032" y="1245987"/>
            <a:ext cx="4166447" cy="4687253"/>
          </a:xfrm>
          <a:prstGeom prst="rect">
            <a:avLst/>
          </a:prstGeom>
        </p:spPr>
      </p:pic>
      <p:pic>
        <p:nvPicPr>
          <p:cNvPr id="7" name="Picture 6">
            <a:extLst>
              <a:ext uri="{FF2B5EF4-FFF2-40B4-BE49-F238E27FC236}">
                <a16:creationId xmlns:a16="http://schemas.microsoft.com/office/drawing/2014/main" id="{04166141-AFF2-090E-EE3B-1D0CFEC6F156}"/>
              </a:ext>
            </a:extLst>
          </p:cNvPr>
          <p:cNvPicPr>
            <a:picLocks noChangeAspect="1"/>
          </p:cNvPicPr>
          <p:nvPr>
            <p:custDataLst>
              <p:tags r:id="rId3"/>
            </p:custDataLst>
          </p:nvPr>
        </p:nvPicPr>
        <p:blipFill>
          <a:blip r:embed="rId7"/>
          <a:stretch>
            <a:fillRect/>
          </a:stretch>
        </p:blipFill>
        <p:spPr>
          <a:xfrm>
            <a:off x="10929938" y="65650"/>
            <a:ext cx="1262062" cy="1414462"/>
          </a:xfrm>
          <a:prstGeom prst="rect">
            <a:avLst/>
          </a:prstGeom>
        </p:spPr>
      </p:pic>
      <p:sp>
        <p:nvSpPr>
          <p:cNvPr id="8" name="Footer Placeholder 3"/>
          <p:cNvSpPr>
            <a:spLocks noGrp="1"/>
          </p:cNvSpPr>
          <p:nvPr>
            <p:ph type="ftr" sz="quarter" idx="11"/>
          </p:nvPr>
        </p:nvSpPr>
        <p:spPr/>
        <p:txBody>
          <a:bodyPr/>
          <a:lstStyle/>
          <a:p>
            <a:r>
              <a:rPr lang="en-US"/>
              <a:t>© Aviatrix Certified Engineer </a:t>
            </a:r>
          </a:p>
        </p:txBody>
      </p:sp>
      <p:sp>
        <p:nvSpPr>
          <p:cNvPr id="9" name="Slide Number Placeholder 2"/>
          <p:cNvSpPr>
            <a:spLocks noGrp="1"/>
          </p:cNvSpPr>
          <p:nvPr>
            <p:ph type="sldNum" sz="quarter" idx="10"/>
          </p:nvPr>
        </p:nvSpPr>
        <p:spPr/>
        <p:txBody>
          <a:bodyPr wrap="none">
            <a:noAutofit/>
          </a:bodyPr>
          <a:lstStyle/>
          <a:p>
            <a:fld id="{C6501C60-F37A-4086-92A6-E7A38FB812E4}"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16309E-6B28-9A86-DEB3-FE87C3731668}"/>
              </a:ext>
            </a:extLst>
          </p:cNvPr>
          <p:cNvSpPr txBox="1"/>
          <p:nvPr>
            <p:custDataLst>
              <p:tags r:id="rId1"/>
            </p:custDataLst>
          </p:nvPr>
        </p:nvSpPr>
        <p:spPr>
          <a:xfrm>
            <a:off x="489114" y="889268"/>
            <a:ext cx="11618804" cy="991070"/>
          </a:xfrm>
          <a:prstGeom prst="rect">
            <a:avLst/>
          </a:prstGeom>
        </p:spPr>
        <p:txBody>
          <a:bodyPr>
            <a:normAutofit/>
          </a:bodyPr>
          <a:lstStyle>
            <a:defPPr>
              <a:defRPr lang="en-US"/>
            </a:defPPr>
            <a:lvl1pPr marL="228600" indent="-228600" algn="l" defTabSz="914400" rtl="0" eaLnBrk="1" latinLnBrk="0" hangingPunct="1">
              <a:lnSpc>
                <a:spcPct val="100000"/>
              </a:lnSpc>
              <a:spcBef>
                <a:spcPts val="600"/>
              </a:spcBef>
              <a:spcAft>
                <a:spcPct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US"/>
              <a:t>Destination NAT (</a:t>
            </a:r>
            <a:r>
              <a:rPr lang="en-US" b="1"/>
              <a:t>DNAT</a:t>
            </a:r>
            <a:r>
              <a:rPr lang="en-US"/>
              <a:t>) allow you to change the destination to a virtual address range.</a:t>
            </a:r>
          </a:p>
        </p:txBody>
      </p:sp>
      <p:sp>
        <p:nvSpPr>
          <p:cNvPr id="3" name="Title 2">
            <a:extLst>
              <a:ext uri="{FF2B5EF4-FFF2-40B4-BE49-F238E27FC236}">
                <a16:creationId xmlns:a16="http://schemas.microsoft.com/office/drawing/2014/main" id="{6ACBC41B-C09A-D126-09C9-C9B5868FF5D0}"/>
              </a:ext>
            </a:extLst>
          </p:cNvPr>
          <p:cNvSpPr>
            <a:spLocks noGrp="1"/>
          </p:cNvSpPr>
          <p:nvPr>
            <p:ph type="title"/>
            <p:custDataLst>
              <p:tags r:id="rId2"/>
            </p:custDataLst>
          </p:nvPr>
        </p:nvSpPr>
        <p:spPr/>
        <p:txBody>
          <a:bodyPr>
            <a:normAutofit/>
          </a:bodyPr>
          <a:lstStyle/>
          <a:p>
            <a:r>
              <a:rPr lang="en-US" sz="3200"/>
              <a:t>Destination NAT</a:t>
            </a:r>
          </a:p>
        </p:txBody>
      </p:sp>
      <p:pic>
        <p:nvPicPr>
          <p:cNvPr id="5" name="Picture 4" descr="Text&#10;&#10;Description automatically generated">
            <a:extLst>
              <a:ext uri="{FF2B5EF4-FFF2-40B4-BE49-F238E27FC236}">
                <a16:creationId xmlns:a16="http://schemas.microsoft.com/office/drawing/2014/main" id="{0F67DA90-1502-88E8-18F8-1E142FEA246C}"/>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324779" y="2041803"/>
            <a:ext cx="11425650" cy="3940366"/>
          </a:xfrm>
          <a:prstGeom prst="rect">
            <a:avLst/>
          </a:prstGeom>
        </p:spPr>
      </p:pic>
      <p:sp>
        <p:nvSpPr>
          <p:cNvPr id="11" name="Rectangle 10">
            <a:extLst>
              <a:ext uri="{FF2B5EF4-FFF2-40B4-BE49-F238E27FC236}">
                <a16:creationId xmlns:a16="http://schemas.microsoft.com/office/drawing/2014/main" id="{089DBF70-8B5F-4C86-3441-A6791F56597A}"/>
              </a:ext>
            </a:extLst>
          </p:cNvPr>
          <p:cNvSpPr/>
          <p:nvPr>
            <p:custDataLst>
              <p:tags r:id="rId4"/>
            </p:custDataLst>
          </p:nvPr>
        </p:nvSpPr>
        <p:spPr>
          <a:xfrm>
            <a:off x="2586729" y="4328662"/>
            <a:ext cx="754380" cy="2938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LID4096"/>
          </a:p>
        </p:txBody>
      </p:sp>
      <p:cxnSp>
        <p:nvCxnSpPr>
          <p:cNvPr id="13" name="Straight Arrow Connector 12">
            <a:extLst>
              <a:ext uri="{FF2B5EF4-FFF2-40B4-BE49-F238E27FC236}">
                <a16:creationId xmlns:a16="http://schemas.microsoft.com/office/drawing/2014/main" id="{A2E78437-E0B1-3988-9091-3D5DD77622AC}"/>
              </a:ext>
            </a:extLst>
          </p:cNvPr>
          <p:cNvCxnSpPr/>
          <p:nvPr>
            <p:custDataLst>
              <p:tags r:id="rId5"/>
            </p:custDataLst>
          </p:nvPr>
        </p:nvCxnSpPr>
        <p:spPr>
          <a:xfrm>
            <a:off x="2949516" y="4940884"/>
            <a:ext cx="4959172"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3F76797-142B-90AB-8CFD-21DBA0D1EF8B}"/>
              </a:ext>
            </a:extLst>
          </p:cNvPr>
          <p:cNvCxnSpPr/>
          <p:nvPr>
            <p:custDataLst>
              <p:tags r:id="rId6"/>
            </p:custDataLst>
          </p:nvPr>
        </p:nvCxnSpPr>
        <p:spPr>
          <a:xfrm flipH="1" flipV="1">
            <a:off x="2949516" y="4647064"/>
            <a:ext cx="0" cy="29382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E311AE8-55FF-106A-0554-976D7AE3722D}"/>
              </a:ext>
            </a:extLst>
          </p:cNvPr>
          <p:cNvSpPr/>
          <p:nvPr>
            <p:custDataLst>
              <p:tags r:id="rId7"/>
            </p:custDataLst>
          </p:nvPr>
        </p:nvSpPr>
        <p:spPr>
          <a:xfrm>
            <a:off x="7409137" y="4303936"/>
            <a:ext cx="808034" cy="3185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LID4096"/>
          </a:p>
        </p:txBody>
      </p:sp>
      <p:cxnSp>
        <p:nvCxnSpPr>
          <p:cNvPr id="15" name="Straight Arrow Connector 14">
            <a:extLst>
              <a:ext uri="{FF2B5EF4-FFF2-40B4-BE49-F238E27FC236}">
                <a16:creationId xmlns:a16="http://schemas.microsoft.com/office/drawing/2014/main" id="{710F0B50-D004-98A6-42B1-DC31D716509A}"/>
              </a:ext>
            </a:extLst>
          </p:cNvPr>
          <p:cNvCxnSpPr/>
          <p:nvPr>
            <p:custDataLst>
              <p:tags r:id="rId8"/>
            </p:custDataLst>
          </p:nvPr>
        </p:nvCxnSpPr>
        <p:spPr>
          <a:xfrm flipH="1" flipV="1">
            <a:off x="7908688" y="4647064"/>
            <a:ext cx="0" cy="29382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Slide Number Placeholder 2"/>
          <p:cNvSpPr>
            <a:spLocks noGrp="1"/>
          </p:cNvSpPr>
          <p:nvPr>
            <p:ph type="sldNum" sz="quarter" idx="10"/>
          </p:nvPr>
        </p:nvSpPr>
        <p:spPr/>
        <p:txBody>
          <a:bodyPr wrap="none">
            <a:noAutofit/>
          </a:bodyPr>
          <a:lstStyle/>
          <a:p>
            <a:fld id="{1CA8D1D3-29FB-47A0-8079-52D99D01C220}" type="slidenum">
              <a:rPr lang="en-US" smtClean="0"/>
              <a:t>10</a:t>
            </a:fld>
            <a:endParaRPr lang="en-US"/>
          </a:p>
        </p:txBody>
      </p:sp>
      <p:sp>
        <p:nvSpPr>
          <p:cNvPr id="17"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320873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ircle(in)">
                                      <p:cBhvr>
                                        <p:cTn id="10" dur="2000"/>
                                        <p:tgtEl>
                                          <p:spTgt spid="12"/>
                                        </p:tgtEl>
                                      </p:cBhvr>
                                    </p:animEffect>
                                  </p:childTnLst>
                                </p:cTn>
                              </p:par>
                              <p:par>
                                <p:cTn id="11" presetID="6" presetClass="entr" presetSubtype="16"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ircle(in)">
                                      <p:cBhvr>
                                        <p:cTn id="13" dur="2000"/>
                                        <p:tgtEl>
                                          <p:spTgt spid="13"/>
                                        </p:tgtEl>
                                      </p:cBhvr>
                                    </p:animEffect>
                                  </p:childTnLst>
                                </p:cTn>
                              </p:par>
                              <p:par>
                                <p:cTn id="14" presetID="6" presetClass="entr" presetSubtype="16"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ircle(in)">
                                      <p:cBhvr>
                                        <p:cTn id="16" dur="2000"/>
                                        <p:tgtEl>
                                          <p:spTgt spid="14"/>
                                        </p:tgtEl>
                                      </p:cBhvr>
                                    </p:animEffect>
                                  </p:childTnLst>
                                </p:cTn>
                              </p:par>
                              <p:par>
                                <p:cTn id="17" presetID="6" presetClass="entr" presetSubtype="16"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circle(in)">
                                      <p:cBhvr>
                                        <p:cTn id="1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1FDA8A-B178-FF83-7562-36FD7CC0C69F}"/>
              </a:ext>
            </a:extLst>
          </p:cNvPr>
          <p:cNvSpPr>
            <a:spLocks noGrp="1"/>
          </p:cNvSpPr>
          <p:nvPr>
            <p:ph type="title"/>
            <p:custDataLst>
              <p:tags r:id="rId1"/>
            </p:custDataLst>
          </p:nvPr>
        </p:nvSpPr>
        <p:spPr/>
        <p:txBody>
          <a:bodyPr/>
          <a:lstStyle/>
          <a:p>
            <a:r>
              <a:rPr lang="en-US"/>
              <a:t>Mapped NAT - Overview</a:t>
            </a:r>
          </a:p>
        </p:txBody>
      </p:sp>
      <p:sp>
        <p:nvSpPr>
          <p:cNvPr id="8" name="Content Placeholder 7">
            <a:extLst>
              <a:ext uri="{FF2B5EF4-FFF2-40B4-BE49-F238E27FC236}">
                <a16:creationId xmlns:a16="http://schemas.microsoft.com/office/drawing/2014/main" id="{8B27AFA0-F3A0-F833-C297-059A66C32C13}"/>
              </a:ext>
            </a:extLst>
          </p:cNvPr>
          <p:cNvSpPr txBox="1"/>
          <p:nvPr>
            <p:custDataLst>
              <p:tags r:id="rId2"/>
            </p:custDataLst>
          </p:nvPr>
        </p:nvSpPr>
        <p:spPr>
          <a:xfrm>
            <a:off x="510505" y="1222270"/>
            <a:ext cx="6313205" cy="3532176"/>
          </a:xfrm>
          <a:prstGeom prst="rect">
            <a:avLst/>
          </a:prstGeom>
        </p:spPr>
        <p:txBody>
          <a:bodyPr lIns="90000">
            <a:noAutofit/>
          </a:bodyPr>
          <a:lstStyle>
            <a:defPPr>
              <a:defRPr lang="en-US"/>
            </a:defPPr>
            <a:lvl1pPr marL="228600" indent="-228600" algn="l" defTabSz="914400" rtl="0" eaLnBrk="1" latinLnBrk="0" hangingPunct="1">
              <a:lnSpc>
                <a:spcPct val="100000"/>
              </a:lnSpc>
              <a:spcBef>
                <a:spcPts val="600"/>
              </a:spcBef>
              <a:spcAft>
                <a:spcPct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US"/>
              <a:t>Need to connect overlapping networks between the cloud and on-prem</a:t>
            </a:r>
          </a:p>
          <a:p>
            <a:pPr>
              <a:buClr>
                <a:schemeClr val="dk1"/>
              </a:buClr>
            </a:pPr>
            <a:r>
              <a:rPr lang="en-US"/>
              <a:t>Don’t want the </a:t>
            </a:r>
            <a:r>
              <a:rPr lang="en-US" u="sng"/>
              <a:t>on-prem router </a:t>
            </a:r>
            <a:r>
              <a:rPr lang="en-US"/>
              <a:t>to implement any NAT</a:t>
            </a:r>
          </a:p>
          <a:p>
            <a:pPr marL="800100" lvl="2" indent="-342900">
              <a:buClr>
                <a:schemeClr val="dk1">
                  <a:lumMod val="60000"/>
                  <a:lumOff val="40000"/>
                </a:schemeClr>
              </a:buClr>
              <a:buFont typeface="Wingdings" panose="05000000000000000000" pitchFamily="2" charset="2"/>
              <a:buChar char="Ø"/>
            </a:pPr>
            <a:r>
              <a:rPr lang="en-US" sz="2200"/>
              <a:t>Keep it simple with no on-prem dependency</a:t>
            </a:r>
          </a:p>
          <a:p>
            <a:pPr marL="800100" lvl="2" indent="-342900">
              <a:buClr>
                <a:schemeClr val="dk1">
                  <a:lumMod val="60000"/>
                  <a:lumOff val="40000"/>
                </a:schemeClr>
              </a:buClr>
              <a:buFont typeface="Wingdings" panose="05000000000000000000" pitchFamily="2" charset="2"/>
              <a:buChar char="Ø"/>
            </a:pPr>
            <a:r>
              <a:rPr lang="en-US" sz="2200"/>
              <a:t>Many on-prem routers have no NAT, or very limited NAT</a:t>
            </a:r>
          </a:p>
          <a:p>
            <a:pPr>
              <a:buClr>
                <a:schemeClr val="dk1"/>
              </a:buClr>
            </a:pPr>
            <a:r>
              <a:rPr lang="en-US"/>
              <a:t>The host information must be preserved</a:t>
            </a:r>
          </a:p>
          <a:p>
            <a:pPr marL="228600" lvl="1">
              <a:buClr>
                <a:schemeClr val="dk1">
                  <a:lumMod val="60000"/>
                  <a:lumOff val="40000"/>
                </a:schemeClr>
              </a:buClr>
            </a:pPr>
            <a:r>
              <a:rPr lang="en-US" sz="2400"/>
              <a:t>No NAT overload requirement anywhere</a:t>
            </a:r>
          </a:p>
          <a:p>
            <a:pPr>
              <a:buClr>
                <a:schemeClr val="dk1"/>
              </a:buClr>
            </a:pPr>
            <a:r>
              <a:rPr lang="en-US"/>
              <a:t>The configuration must be simple and scalable</a:t>
            </a:r>
          </a:p>
        </p:txBody>
      </p:sp>
      <p:pic>
        <p:nvPicPr>
          <p:cNvPr id="9" name="Picture 8" descr="A screenshot of a cell phone&#10;&#10;Description automatically generated">
            <a:extLst>
              <a:ext uri="{FF2B5EF4-FFF2-40B4-BE49-F238E27FC236}">
                <a16:creationId xmlns:a16="http://schemas.microsoft.com/office/drawing/2014/main" id="{C4CC1176-FD03-BBD7-DBF2-0B3CE523910C}"/>
              </a:ext>
            </a:extLst>
          </p:cNvPr>
          <p:cNvPicPr>
            <a:picLocks noChangeAspect="1"/>
          </p:cNvPicPr>
          <p:nvPr>
            <p:custDataLst>
              <p:tags r:id="rId3"/>
            </p:custDataLst>
          </p:nvPr>
        </p:nvPicPr>
        <p:blipFill>
          <a:blip r:embed="rId8"/>
          <a:stretch>
            <a:fillRect/>
          </a:stretch>
        </p:blipFill>
        <p:spPr>
          <a:xfrm>
            <a:off x="6823710" y="891314"/>
            <a:ext cx="5187080" cy="5564948"/>
          </a:xfrm>
          <a:prstGeom prst="rect">
            <a:avLst/>
          </a:prstGeom>
        </p:spPr>
      </p:pic>
      <p:sp>
        <p:nvSpPr>
          <p:cNvPr id="14" name="Rectangle 13">
            <a:extLst>
              <a:ext uri="{FF2B5EF4-FFF2-40B4-BE49-F238E27FC236}">
                <a16:creationId xmlns:a16="http://schemas.microsoft.com/office/drawing/2014/main" id="{03CF78DA-D52B-8EC0-8B07-6ABAAAEE0002}"/>
              </a:ext>
            </a:extLst>
          </p:cNvPr>
          <p:cNvSpPr/>
          <p:nvPr>
            <p:custDataLst>
              <p:tags r:id="rId4"/>
            </p:custDataLst>
          </p:nvPr>
        </p:nvSpPr>
        <p:spPr>
          <a:xfrm>
            <a:off x="7795260" y="2457450"/>
            <a:ext cx="674370" cy="2514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LID4096"/>
          </a:p>
        </p:txBody>
      </p:sp>
      <p:sp>
        <p:nvSpPr>
          <p:cNvPr id="15" name="Rectangle 14">
            <a:extLst>
              <a:ext uri="{FF2B5EF4-FFF2-40B4-BE49-F238E27FC236}">
                <a16:creationId xmlns:a16="http://schemas.microsoft.com/office/drawing/2014/main" id="{ABCAB9E5-6B9B-6D87-EA22-BCDFBAFB27EB}"/>
              </a:ext>
            </a:extLst>
          </p:cNvPr>
          <p:cNvSpPr/>
          <p:nvPr>
            <p:custDataLst>
              <p:tags r:id="rId5"/>
            </p:custDataLst>
          </p:nvPr>
        </p:nvSpPr>
        <p:spPr>
          <a:xfrm>
            <a:off x="9650730" y="5295900"/>
            <a:ext cx="811530" cy="1676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LID4096"/>
          </a:p>
        </p:txBody>
      </p:sp>
      <p:sp>
        <p:nvSpPr>
          <p:cNvPr id="16" name="Slide Number Placeholder 2"/>
          <p:cNvSpPr>
            <a:spLocks noGrp="1"/>
          </p:cNvSpPr>
          <p:nvPr>
            <p:ph type="sldNum" sz="quarter" idx="10"/>
          </p:nvPr>
        </p:nvSpPr>
        <p:spPr/>
        <p:txBody>
          <a:bodyPr wrap="none">
            <a:noAutofit/>
          </a:bodyPr>
          <a:lstStyle/>
          <a:p>
            <a:fld id="{E63E350D-3B46-43E5-AACE-F11105B31D91}" type="slidenum">
              <a:rPr lang="en-US" smtClean="0"/>
              <a:t>11</a:t>
            </a:fld>
            <a:endParaRPr lang="en-US"/>
          </a:p>
        </p:txBody>
      </p:sp>
      <p:sp>
        <p:nvSpPr>
          <p:cNvPr id="17"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425727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inVertical)">
                                      <p:cBhvr>
                                        <p:cTn id="11" dur="1000"/>
                                        <p:tgtEl>
                                          <p:spTgt spid="15"/>
                                        </p:tgtEl>
                                      </p:cBhvr>
                                    </p:animEffect>
                                  </p:childTnLst>
                                </p:cTn>
                              </p:par>
                              <p:par>
                                <p:cTn id="12" presetID="16" presetClass="entr" presetSubtype="21" fill="hold" grpId="0" nodeType="withEffect">
                                  <p:stCondLst>
                                    <p:cond delay="500"/>
                                  </p:stCondLst>
                                  <p:childTnLst>
                                    <p:set>
                                      <p:cBhvr>
                                        <p:cTn id="13" dur="1" fill="hold">
                                          <p:stCondLst>
                                            <p:cond delay="0"/>
                                          </p:stCondLst>
                                        </p:cTn>
                                        <p:tgtEl>
                                          <p:spTgt spid="14"/>
                                        </p:tgtEl>
                                        <p:attrNameLst>
                                          <p:attrName>style.visibility</p:attrName>
                                        </p:attrNameLst>
                                      </p:cBhvr>
                                      <p:to>
                                        <p:strVal val="visible"/>
                                      </p:to>
                                    </p:set>
                                    <p:animEffect transition="in" filter="barn(inVertical)">
                                      <p:cBhvr>
                                        <p:cTn id="14" dur="1000"/>
                                        <p:tgtEl>
                                          <p:spTgt spid="14"/>
                                        </p:tgtEl>
                                      </p:cBhvr>
                                    </p:animEffec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7">
            <a:extLst>
              <a:ext uri="{FF2B5EF4-FFF2-40B4-BE49-F238E27FC236}">
                <a16:creationId xmlns:a16="http://schemas.microsoft.com/office/drawing/2014/main" id="{CEBBE649-C800-09B8-1413-68569635FCAF}"/>
              </a:ext>
            </a:extLst>
          </p:cNvPr>
          <p:cNvSpPr txBox="1"/>
          <p:nvPr>
            <p:custDataLst>
              <p:tags r:id="rId1"/>
            </p:custDataLst>
          </p:nvPr>
        </p:nvSpPr>
        <p:spPr>
          <a:xfrm>
            <a:off x="544795" y="1248764"/>
            <a:ext cx="6187475" cy="3189516"/>
          </a:xfrm>
          <a:prstGeom prst="rect">
            <a:avLst/>
          </a:prstGeom>
        </p:spPr>
        <p:txBody>
          <a:bodyPr>
            <a:noAutofit/>
          </a:bodyPr>
          <a:lstStyle>
            <a:defPPr>
              <a:defRPr lang="en-US"/>
            </a:defPPr>
            <a:lvl1pPr marL="228600" indent="-228600" algn="l" defTabSz="914400" rtl="0" eaLnBrk="1" latinLnBrk="0" hangingPunct="1">
              <a:lnSpc>
                <a:spcPct val="100000"/>
              </a:lnSpc>
              <a:spcBef>
                <a:spcPts val="600"/>
              </a:spcBef>
              <a:spcAft>
                <a:spcPct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US">
                <a:solidFill>
                  <a:schemeClr val="accent1"/>
                </a:solidFill>
                <a:latin typeface="+mn-lt"/>
              </a:rPr>
              <a:t>Virtual subnets</a:t>
            </a:r>
            <a:r>
              <a:rPr lang="en-US"/>
              <a:t>, which are defined to be unique (not necessarily RFC1918), are used for communication between overlapping VPC and on-prem</a:t>
            </a:r>
          </a:p>
          <a:p>
            <a:pPr>
              <a:buClr>
                <a:schemeClr val="dk1"/>
              </a:buClr>
            </a:pPr>
            <a:r>
              <a:rPr lang="en-US"/>
              <a:t>The Site2Cloud Gateway </a:t>
            </a:r>
            <a:r>
              <a:rPr lang="en-US">
                <a:solidFill>
                  <a:schemeClr val="accent1"/>
                </a:solidFill>
                <a:latin typeface="+mn-lt"/>
              </a:rPr>
              <a:t>NATs between real subnets and virtual subnets</a:t>
            </a:r>
            <a:r>
              <a:rPr lang="en-US"/>
              <a:t>, while </a:t>
            </a:r>
            <a:r>
              <a:rPr lang="en-US">
                <a:solidFill>
                  <a:schemeClr val="accent1"/>
                </a:solidFill>
                <a:latin typeface="+mn-lt"/>
              </a:rPr>
              <a:t>preserving the host information </a:t>
            </a:r>
            <a:r>
              <a:rPr lang="en-US"/>
              <a:t>in the IP</a:t>
            </a:r>
          </a:p>
          <a:p>
            <a:pPr>
              <a:buClr>
                <a:schemeClr val="dk1"/>
              </a:buClr>
            </a:pPr>
            <a:r>
              <a:rPr lang="en-US"/>
              <a:t>There is </a:t>
            </a:r>
            <a:r>
              <a:rPr lang="en-US">
                <a:solidFill>
                  <a:schemeClr val="accent1"/>
                </a:solidFill>
                <a:latin typeface="+mn-lt"/>
              </a:rPr>
              <a:t>no need for any on-prem NAT </a:t>
            </a:r>
            <a:r>
              <a:rPr lang="en-US"/>
              <a:t>operations</a:t>
            </a:r>
          </a:p>
          <a:p>
            <a:pPr>
              <a:buClr>
                <a:schemeClr val="dk1"/>
              </a:buClr>
            </a:pPr>
            <a:r>
              <a:rPr lang="en-US"/>
              <a:t>The configuration is extremely </a:t>
            </a:r>
            <a:r>
              <a:rPr lang="en-US">
                <a:solidFill>
                  <a:schemeClr val="accent1"/>
                </a:solidFill>
                <a:latin typeface="+mn-lt"/>
              </a:rPr>
              <a:t>simple</a:t>
            </a:r>
            <a:r>
              <a:rPr lang="en-US"/>
              <a:t>, and it does not require individual /32 NAT rules</a:t>
            </a:r>
          </a:p>
          <a:p>
            <a:pPr>
              <a:buClr>
                <a:schemeClr val="dk1"/>
              </a:buClr>
            </a:pPr>
            <a:r>
              <a:rPr lang="en-US">
                <a:solidFill>
                  <a:schemeClr val="accent1"/>
                </a:solidFill>
                <a:latin typeface="+mn-lt"/>
              </a:rPr>
              <a:t>Route-based</a:t>
            </a:r>
            <a:r>
              <a:rPr lang="en-US"/>
              <a:t> IPsec is required</a:t>
            </a:r>
          </a:p>
        </p:txBody>
      </p:sp>
      <p:pic>
        <p:nvPicPr>
          <p:cNvPr id="5" name="Picture 4" descr="A screenshot of a cell phone&#10;&#10;Description automatically generated">
            <a:extLst>
              <a:ext uri="{FF2B5EF4-FFF2-40B4-BE49-F238E27FC236}">
                <a16:creationId xmlns:a16="http://schemas.microsoft.com/office/drawing/2014/main" id="{66C32F4E-8493-0147-68FE-FEAE73FCDC17}"/>
              </a:ext>
            </a:extLst>
          </p:cNvPr>
          <p:cNvPicPr>
            <a:picLocks noChangeAspect="1"/>
          </p:cNvPicPr>
          <p:nvPr>
            <p:custDataLst>
              <p:tags r:id="rId2"/>
            </p:custDataLst>
          </p:nvPr>
        </p:nvPicPr>
        <p:blipFill>
          <a:blip r:embed="rId6"/>
          <a:stretch>
            <a:fillRect/>
          </a:stretch>
        </p:blipFill>
        <p:spPr>
          <a:xfrm>
            <a:off x="6925272" y="1077314"/>
            <a:ext cx="5070281" cy="5440456"/>
          </a:xfrm>
          <a:prstGeom prst="rect">
            <a:avLst/>
          </a:prstGeom>
        </p:spPr>
      </p:pic>
      <p:sp>
        <p:nvSpPr>
          <p:cNvPr id="3" name="Title 2">
            <a:extLst>
              <a:ext uri="{FF2B5EF4-FFF2-40B4-BE49-F238E27FC236}">
                <a16:creationId xmlns:a16="http://schemas.microsoft.com/office/drawing/2014/main" id="{3205AE97-3CD5-985B-FF26-0A7D7B555B5D}"/>
              </a:ext>
            </a:extLst>
          </p:cNvPr>
          <p:cNvSpPr>
            <a:spLocks noGrp="1"/>
          </p:cNvSpPr>
          <p:nvPr>
            <p:ph type="title"/>
            <p:custDataLst>
              <p:tags r:id="rId3"/>
            </p:custDataLst>
          </p:nvPr>
        </p:nvSpPr>
        <p:spPr/>
        <p:txBody>
          <a:bodyPr/>
          <a:lstStyle/>
          <a:p>
            <a:r>
              <a:rPr lang="en-US"/>
              <a:t>Mapped NAT – Virtual Subnets</a:t>
            </a:r>
          </a:p>
        </p:txBody>
      </p:sp>
      <p:sp>
        <p:nvSpPr>
          <p:cNvPr id="6" name="Footer Placeholder 3"/>
          <p:cNvSpPr>
            <a:spLocks noGrp="1"/>
          </p:cNvSpPr>
          <p:nvPr>
            <p:ph type="ftr" sz="quarter" idx="11"/>
          </p:nvPr>
        </p:nvSpPr>
        <p:spPr/>
        <p:txBody>
          <a:bodyPr/>
          <a:lstStyle/>
          <a:p>
            <a:r>
              <a:rPr lang="en-US"/>
              <a:t>© Aviatrix Certified Engineer </a:t>
            </a:r>
          </a:p>
        </p:txBody>
      </p:sp>
      <p:sp>
        <p:nvSpPr>
          <p:cNvPr id="7" name="Slide Number Placeholder 2"/>
          <p:cNvSpPr>
            <a:spLocks noGrp="1"/>
          </p:cNvSpPr>
          <p:nvPr>
            <p:ph type="sldNum" sz="quarter" idx="10"/>
          </p:nvPr>
        </p:nvSpPr>
        <p:spPr/>
        <p:txBody>
          <a:bodyPr wrap="none">
            <a:noAutofit/>
          </a:bodyPr>
          <a:lstStyle/>
          <a:p>
            <a:fld id="{0C18590D-7E39-4167-9F2A-B365D77B2942}" type="slidenum">
              <a:rPr lang="en-US" smtClean="0"/>
              <a:t>12</a:t>
            </a:fld>
            <a:endParaRPr lang="en-US"/>
          </a:p>
        </p:txBody>
      </p:sp>
    </p:spTree>
    <p:extLst>
      <p:ext uri="{BB962C8B-B14F-4D97-AF65-F5344CB8AC3E}">
        <p14:creationId xmlns:p14="http://schemas.microsoft.com/office/powerpoint/2010/main" val="231740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2927E0C0-2481-164F-20FA-400E23023F81}"/>
              </a:ext>
            </a:extLst>
          </p:cNvPr>
          <p:cNvPicPr>
            <a:picLocks noChangeAspect="1"/>
          </p:cNvPicPr>
          <p:nvPr>
            <p:custDataLst>
              <p:tags r:id="rId1"/>
            </p:custDataLst>
          </p:nvPr>
        </p:nvPicPr>
        <p:blipFill>
          <a:blip r:embed="rId13">
            <a:extLst>
              <a:ext uri="{28A0092B-C50C-407E-A947-70E740481C1C}">
                <a14:useLocalDpi xmlns:a14="http://schemas.microsoft.com/office/drawing/2010/main" val="0"/>
              </a:ext>
            </a:extLst>
          </a:blip>
          <a:stretch>
            <a:fillRect/>
          </a:stretch>
        </p:blipFill>
        <p:spPr>
          <a:xfrm>
            <a:off x="165328" y="974831"/>
            <a:ext cx="11125249" cy="4236650"/>
          </a:xfrm>
          <a:prstGeom prst="rect">
            <a:avLst/>
          </a:prstGeom>
        </p:spPr>
      </p:pic>
      <p:sp>
        <p:nvSpPr>
          <p:cNvPr id="6" name="TextBox 5">
            <a:extLst>
              <a:ext uri="{FF2B5EF4-FFF2-40B4-BE49-F238E27FC236}">
                <a16:creationId xmlns:a16="http://schemas.microsoft.com/office/drawing/2014/main" id="{EFCE63F2-453A-DCF4-C3F3-3C82E7C92C57}"/>
              </a:ext>
            </a:extLst>
          </p:cNvPr>
          <p:cNvSpPr txBox="1"/>
          <p:nvPr>
            <p:custDataLst>
              <p:tags r:id="rId2"/>
            </p:custDataLst>
          </p:nvPr>
        </p:nvSpPr>
        <p:spPr>
          <a:xfrm>
            <a:off x="2266050" y="3129878"/>
            <a:ext cx="1372500" cy="415498"/>
          </a:xfrm>
          <a:prstGeom prst="rect">
            <a:avLst/>
          </a:prstGeom>
          <a:solidFill>
            <a:schemeClr val="bg1"/>
          </a:solid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t>SIP = </a:t>
            </a:r>
            <a:r>
              <a:rPr lang="en-US" sz="1050" dirty="0">
                <a:solidFill>
                  <a:schemeClr val="tx2"/>
                </a:solidFill>
              </a:rPr>
              <a:t>10.5</a:t>
            </a:r>
            <a:r>
              <a:rPr lang="en-US" sz="1050" dirty="0"/>
              <a:t>.</a:t>
            </a:r>
            <a:r>
              <a:rPr lang="en-US" sz="1050" dirty="0">
                <a:solidFill>
                  <a:srgbClr val="FF0000"/>
                </a:solidFill>
              </a:rPr>
              <a:t>25.71</a:t>
            </a:r>
          </a:p>
          <a:p>
            <a:r>
              <a:rPr lang="en-US" sz="1050" dirty="0"/>
              <a:t>DIP = </a:t>
            </a:r>
            <a:r>
              <a:rPr lang="en-US" sz="1050" dirty="0">
                <a:solidFill>
                  <a:schemeClr val="accent1"/>
                </a:solidFill>
              </a:rPr>
              <a:t>192.5</a:t>
            </a:r>
            <a:r>
              <a:rPr lang="en-US" sz="1050" dirty="0"/>
              <a:t>.</a:t>
            </a:r>
            <a:r>
              <a:rPr lang="en-US" sz="1050" dirty="0">
                <a:solidFill>
                  <a:schemeClr val="accent5"/>
                </a:solidFill>
              </a:rPr>
              <a:t>20.239</a:t>
            </a:r>
          </a:p>
        </p:txBody>
      </p:sp>
      <p:cxnSp>
        <p:nvCxnSpPr>
          <p:cNvPr id="7" name="Straight Arrow Connector 6">
            <a:extLst>
              <a:ext uri="{FF2B5EF4-FFF2-40B4-BE49-F238E27FC236}">
                <a16:creationId xmlns:a16="http://schemas.microsoft.com/office/drawing/2014/main" id="{ABA1318B-A319-AB37-20DC-4408FD13E484}"/>
              </a:ext>
            </a:extLst>
          </p:cNvPr>
          <p:cNvCxnSpPr/>
          <p:nvPr>
            <p:custDataLst>
              <p:tags r:id="rId3"/>
            </p:custDataLst>
          </p:nvPr>
        </p:nvCxnSpPr>
        <p:spPr>
          <a:xfrm>
            <a:off x="2675483" y="3630366"/>
            <a:ext cx="45888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1D517AA-3951-1D63-1BA1-41E5567CFFFA}"/>
              </a:ext>
            </a:extLst>
          </p:cNvPr>
          <p:cNvSpPr txBox="1"/>
          <p:nvPr>
            <p:custDataLst>
              <p:tags r:id="rId4"/>
            </p:custDataLst>
          </p:nvPr>
        </p:nvSpPr>
        <p:spPr>
          <a:xfrm>
            <a:off x="3511864" y="2418726"/>
            <a:ext cx="4025461" cy="400110"/>
          </a:xfrm>
          <a:prstGeom prst="rect">
            <a:avLst/>
          </a:prstGeom>
          <a:solidFill>
            <a:schemeClr val="bg1"/>
          </a:solidFill>
          <a:ln>
            <a:solidFill>
              <a:schemeClr val="tx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SIP = </a:t>
            </a:r>
            <a:r>
              <a:rPr lang="en-US" sz="1000" dirty="0">
                <a:solidFill>
                  <a:schemeClr val="tx2"/>
                </a:solidFill>
              </a:rPr>
              <a:t>172.5</a:t>
            </a:r>
            <a:r>
              <a:rPr lang="en-US" sz="1000" dirty="0"/>
              <a:t>.</a:t>
            </a:r>
            <a:r>
              <a:rPr lang="en-US" sz="1000" dirty="0">
                <a:solidFill>
                  <a:schemeClr val="accent1">
                    <a:lumMod val="60000"/>
                    <a:lumOff val="40000"/>
                  </a:schemeClr>
                </a:solidFill>
              </a:rPr>
              <a:t>25.71</a:t>
            </a:r>
            <a:r>
              <a:rPr lang="en-US" sz="1000" dirty="0"/>
              <a:t>  </a:t>
            </a:r>
            <a:r>
              <a:rPr lang="en-US" sz="1000" dirty="0">
                <a:sym typeface="Wingdings" pitchFamily="2" charset="2"/>
              </a:rPr>
              <a:t>(</a:t>
            </a:r>
            <a:r>
              <a:rPr lang="en-US" sz="1000" b="1" dirty="0">
                <a:sym typeface="Wingdings" pitchFamily="2" charset="2"/>
              </a:rPr>
              <a:t>SNAT to Local Subnet Virtual </a:t>
            </a:r>
            <a:r>
              <a:rPr lang="en-US" sz="1000" dirty="0">
                <a:sym typeface="Wingdings" pitchFamily="2" charset="2"/>
              </a:rPr>
              <a:t>by Site2Cloud Gateway)</a:t>
            </a:r>
            <a:endParaRPr lang="en-US" sz="1000" dirty="0"/>
          </a:p>
          <a:p>
            <a:r>
              <a:rPr lang="en-US" sz="1000" dirty="0"/>
              <a:t>DIP = </a:t>
            </a:r>
            <a:r>
              <a:rPr lang="en-US" sz="1000" dirty="0">
                <a:solidFill>
                  <a:schemeClr val="accent1"/>
                </a:solidFill>
              </a:rPr>
              <a:t>10.5</a:t>
            </a:r>
            <a:r>
              <a:rPr lang="en-US" sz="1000" dirty="0"/>
              <a:t>.</a:t>
            </a:r>
            <a:r>
              <a:rPr lang="en-US" sz="1000" dirty="0">
                <a:solidFill>
                  <a:schemeClr val="accent5"/>
                </a:solidFill>
              </a:rPr>
              <a:t>20.239 </a:t>
            </a:r>
            <a:r>
              <a:rPr lang="en-US" sz="1000" dirty="0">
                <a:solidFill>
                  <a:schemeClr val="tx2"/>
                </a:solidFill>
              </a:rPr>
              <a:t> </a:t>
            </a:r>
            <a:r>
              <a:rPr lang="en-US" sz="1000" dirty="0"/>
              <a:t>(</a:t>
            </a:r>
            <a:r>
              <a:rPr lang="en-US" sz="1000" b="1" dirty="0">
                <a:sym typeface="Wingdings" pitchFamily="2" charset="2"/>
              </a:rPr>
              <a:t>DNAT to Remote Subnet Real </a:t>
            </a:r>
            <a:r>
              <a:rPr lang="en-US" sz="1000" dirty="0">
                <a:sym typeface="Wingdings" pitchFamily="2" charset="2"/>
              </a:rPr>
              <a:t>by Site2Cloud Gateway</a:t>
            </a:r>
            <a:r>
              <a:rPr lang="en-US" sz="900" dirty="0">
                <a:sym typeface="Wingdings" pitchFamily="2" charset="2"/>
              </a:rPr>
              <a:t>)</a:t>
            </a:r>
            <a:endParaRPr lang="en-US" sz="900" dirty="0"/>
          </a:p>
        </p:txBody>
      </p:sp>
      <p:cxnSp>
        <p:nvCxnSpPr>
          <p:cNvPr id="10" name="Straight Arrow Connector 9">
            <a:extLst>
              <a:ext uri="{FF2B5EF4-FFF2-40B4-BE49-F238E27FC236}">
                <a16:creationId xmlns:a16="http://schemas.microsoft.com/office/drawing/2014/main" id="{15EBF173-D9A6-9450-BEEB-2679A75668EB}"/>
              </a:ext>
            </a:extLst>
          </p:cNvPr>
          <p:cNvCxnSpPr/>
          <p:nvPr>
            <p:custDataLst>
              <p:tags r:id="rId5"/>
            </p:custDataLst>
          </p:nvPr>
        </p:nvCxnSpPr>
        <p:spPr>
          <a:xfrm>
            <a:off x="3892032" y="2899870"/>
            <a:ext cx="45888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C4092A2-6480-5E83-7C70-E8B31B361268}"/>
              </a:ext>
            </a:extLst>
          </p:cNvPr>
          <p:cNvSpPr txBox="1"/>
          <p:nvPr>
            <p:custDataLst>
              <p:tags r:id="rId6"/>
            </p:custDataLst>
          </p:nvPr>
        </p:nvSpPr>
        <p:spPr>
          <a:xfrm>
            <a:off x="6665926" y="1762664"/>
            <a:ext cx="2773516" cy="400110"/>
          </a:xfrm>
          <a:prstGeom prst="rect">
            <a:avLst/>
          </a:prstGeom>
          <a:solidFill>
            <a:schemeClr val="bg1"/>
          </a:solidFill>
          <a:ln>
            <a:solidFill>
              <a:schemeClr val="tx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SIP = </a:t>
            </a:r>
            <a:r>
              <a:rPr lang="en-US" sz="1000" dirty="0">
                <a:solidFill>
                  <a:schemeClr val="tx2"/>
                </a:solidFill>
              </a:rPr>
              <a:t>172.5</a:t>
            </a:r>
            <a:r>
              <a:rPr lang="en-US" sz="1000" dirty="0"/>
              <a:t>.</a:t>
            </a:r>
            <a:r>
              <a:rPr lang="en-US" sz="1000" dirty="0">
                <a:solidFill>
                  <a:schemeClr val="accent1">
                    <a:lumMod val="60000"/>
                    <a:lumOff val="40000"/>
                  </a:schemeClr>
                </a:solidFill>
              </a:rPr>
              <a:t>25.71</a:t>
            </a:r>
            <a:r>
              <a:rPr lang="en-US" sz="1000" dirty="0"/>
              <a:t> </a:t>
            </a:r>
            <a:r>
              <a:rPr lang="en-US" sz="1000" dirty="0">
                <a:sym typeface="Wingdings" pitchFamily="2" charset="2"/>
              </a:rPr>
              <a:t> (no change by on-prem router)</a:t>
            </a:r>
            <a:endParaRPr lang="en-US" sz="1000" dirty="0"/>
          </a:p>
          <a:p>
            <a:r>
              <a:rPr lang="en-US" sz="1000" dirty="0"/>
              <a:t>DIP = </a:t>
            </a:r>
            <a:r>
              <a:rPr lang="en-US" sz="1000" dirty="0">
                <a:solidFill>
                  <a:schemeClr val="accent1"/>
                </a:solidFill>
              </a:rPr>
              <a:t>10.5</a:t>
            </a:r>
            <a:r>
              <a:rPr lang="en-US" sz="1000" dirty="0"/>
              <a:t>.</a:t>
            </a:r>
            <a:r>
              <a:rPr lang="en-US" sz="1000" dirty="0">
                <a:solidFill>
                  <a:schemeClr val="accent5"/>
                </a:solidFill>
              </a:rPr>
              <a:t>20.239</a:t>
            </a:r>
            <a:r>
              <a:rPr lang="en-US" sz="1000" dirty="0"/>
              <a:t>  </a:t>
            </a:r>
            <a:r>
              <a:rPr lang="en-US" sz="1000" dirty="0">
                <a:sym typeface="Wingdings" pitchFamily="2" charset="2"/>
              </a:rPr>
              <a:t>(no change by on-prem router)</a:t>
            </a:r>
            <a:endParaRPr lang="en-US" sz="1000" dirty="0"/>
          </a:p>
        </p:txBody>
      </p:sp>
      <p:cxnSp>
        <p:nvCxnSpPr>
          <p:cNvPr id="13" name="Straight Arrow Connector 12">
            <a:extLst>
              <a:ext uri="{FF2B5EF4-FFF2-40B4-BE49-F238E27FC236}">
                <a16:creationId xmlns:a16="http://schemas.microsoft.com/office/drawing/2014/main" id="{2DB5A88F-47F3-DC0F-E6FC-8E68B94A20D2}"/>
              </a:ext>
            </a:extLst>
          </p:cNvPr>
          <p:cNvCxnSpPr/>
          <p:nvPr>
            <p:custDataLst>
              <p:tags r:id="rId7"/>
            </p:custDataLst>
          </p:nvPr>
        </p:nvCxnSpPr>
        <p:spPr>
          <a:xfrm>
            <a:off x="7649172" y="2268386"/>
            <a:ext cx="45888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A picture containing bird&#10;&#10;Description automatically generated">
            <a:extLst>
              <a:ext uri="{FF2B5EF4-FFF2-40B4-BE49-F238E27FC236}">
                <a16:creationId xmlns:a16="http://schemas.microsoft.com/office/drawing/2014/main" id="{1283A7A9-6892-8753-BF2C-6E26E46846CA}"/>
              </a:ext>
            </a:extLst>
          </p:cNvPr>
          <p:cNvPicPr>
            <a:picLocks noChangeAspect="1"/>
          </p:cNvPicPr>
          <p:nvPr>
            <p:custDataLst>
              <p:tags r:id="rId8"/>
            </p:custDataLst>
          </p:nvPr>
        </p:nvPicPr>
        <p:blipFill>
          <a:blip r:embed="rId14">
            <a:extLst>
              <a:ext uri="{28A0092B-C50C-407E-A947-70E740481C1C}">
                <a14:useLocalDpi xmlns:a14="http://schemas.microsoft.com/office/drawing/2010/main" val="0"/>
              </a:ext>
            </a:extLst>
          </a:blip>
          <a:stretch>
            <a:fillRect/>
          </a:stretch>
        </p:blipFill>
        <p:spPr>
          <a:xfrm>
            <a:off x="7878613" y="4974740"/>
            <a:ext cx="3902504" cy="1556678"/>
          </a:xfrm>
          <a:prstGeom prst="rect">
            <a:avLst/>
          </a:prstGeom>
          <a:ln>
            <a:noFill/>
          </a:ln>
          <a:effectLst>
            <a:outerShdw blurRad="190500" algn="tl" rotWithShape="0">
              <a:srgbClr val="000000">
                <a:alpha val="70000"/>
              </a:srgbClr>
            </a:outerShdw>
          </a:effectLst>
        </p:spPr>
      </p:pic>
      <p:pic>
        <p:nvPicPr>
          <p:cNvPr id="15" name="Picture 14" descr="A picture containing bird&#10;&#10;Description automatically generated">
            <a:extLst>
              <a:ext uri="{FF2B5EF4-FFF2-40B4-BE49-F238E27FC236}">
                <a16:creationId xmlns:a16="http://schemas.microsoft.com/office/drawing/2014/main" id="{F3C4F09F-31F5-2044-E7F4-9CD0AC6E3938}"/>
              </a:ext>
            </a:extLst>
          </p:cNvPr>
          <p:cNvPicPr>
            <a:picLocks noChangeAspect="1"/>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2542062" y="4974740"/>
            <a:ext cx="3553938" cy="1515329"/>
          </a:xfrm>
          <a:prstGeom prst="rect">
            <a:avLst/>
          </a:prstGeom>
          <a:ln>
            <a:noFill/>
          </a:ln>
          <a:effectLst>
            <a:outerShdw blurRad="190500" algn="tl" rotWithShape="0">
              <a:srgbClr val="000000">
                <a:alpha val="70000"/>
              </a:srgbClr>
            </a:outerShdw>
          </a:effectLst>
        </p:spPr>
      </p:pic>
      <p:sp>
        <p:nvSpPr>
          <p:cNvPr id="4" name="Title 3">
            <a:extLst>
              <a:ext uri="{FF2B5EF4-FFF2-40B4-BE49-F238E27FC236}">
                <a16:creationId xmlns:a16="http://schemas.microsoft.com/office/drawing/2014/main" id="{A1A8D762-A563-3B84-A041-E389D850786C}"/>
              </a:ext>
            </a:extLst>
          </p:cNvPr>
          <p:cNvSpPr>
            <a:spLocks noGrp="1"/>
          </p:cNvSpPr>
          <p:nvPr>
            <p:ph type="title"/>
            <p:custDataLst>
              <p:tags r:id="rId10"/>
            </p:custDataLst>
          </p:nvPr>
        </p:nvSpPr>
        <p:spPr/>
        <p:txBody>
          <a:bodyPr/>
          <a:lstStyle/>
          <a:p>
            <a:r>
              <a:rPr lang="en-US"/>
              <a:t>Mapped NAT – Packet Walk (from Local to Remote)</a:t>
            </a:r>
          </a:p>
        </p:txBody>
      </p:sp>
      <p:sp>
        <p:nvSpPr>
          <p:cNvPr id="16" name="Footer Placeholder 3"/>
          <p:cNvSpPr>
            <a:spLocks noGrp="1"/>
          </p:cNvSpPr>
          <p:nvPr>
            <p:ph type="ftr" sz="quarter" idx="11"/>
          </p:nvPr>
        </p:nvSpPr>
        <p:spPr/>
        <p:txBody>
          <a:bodyPr/>
          <a:lstStyle/>
          <a:p>
            <a:r>
              <a:rPr lang="en-US"/>
              <a:t>© Aviatrix Certified Engineer </a:t>
            </a:r>
          </a:p>
        </p:txBody>
      </p:sp>
      <p:sp>
        <p:nvSpPr>
          <p:cNvPr id="17" name="Slide Number Placeholder 2"/>
          <p:cNvSpPr>
            <a:spLocks noGrp="1"/>
          </p:cNvSpPr>
          <p:nvPr>
            <p:ph type="sldNum" sz="quarter" idx="10"/>
          </p:nvPr>
        </p:nvSpPr>
        <p:spPr/>
        <p:txBody>
          <a:bodyPr wrap="none">
            <a:noAutofit/>
          </a:bodyPr>
          <a:lstStyle/>
          <a:p>
            <a:fld id="{52952F01-6225-4222-AFBA-4FFADC1D2E2A}" type="slidenum">
              <a:rPr lang="en-US" smtClean="0"/>
              <a:t>13</a:t>
            </a:fld>
            <a:endParaRPr lang="en-US"/>
          </a:p>
        </p:txBody>
      </p:sp>
    </p:spTree>
    <p:extLst>
      <p:ext uri="{BB962C8B-B14F-4D97-AF65-F5344CB8AC3E}">
        <p14:creationId xmlns:p14="http://schemas.microsoft.com/office/powerpoint/2010/main" val="56659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A943E869-93CC-5BAF-603D-CD27EE65ADCA}"/>
              </a:ext>
            </a:extLst>
          </p:cNvPr>
          <p:cNvPicPr>
            <a:picLocks noChangeAspect="1"/>
          </p:cNvPicPr>
          <p:nvPr>
            <p:custDataLst>
              <p:tags r:id="rId1"/>
            </p:custDataLst>
          </p:nvPr>
        </p:nvPicPr>
        <p:blipFill>
          <a:blip r:embed="rId13">
            <a:extLst>
              <a:ext uri="{28A0092B-C50C-407E-A947-70E740481C1C}">
                <a14:useLocalDpi xmlns:a14="http://schemas.microsoft.com/office/drawing/2010/main" val="0"/>
              </a:ext>
            </a:extLst>
          </a:blip>
          <a:stretch>
            <a:fillRect/>
          </a:stretch>
        </p:blipFill>
        <p:spPr>
          <a:xfrm>
            <a:off x="3505" y="1087571"/>
            <a:ext cx="11874551" cy="4521995"/>
          </a:xfrm>
          <a:prstGeom prst="rect">
            <a:avLst/>
          </a:prstGeom>
        </p:spPr>
      </p:pic>
      <p:cxnSp>
        <p:nvCxnSpPr>
          <p:cNvPr id="4" name="Straight Arrow Connector 3">
            <a:extLst>
              <a:ext uri="{FF2B5EF4-FFF2-40B4-BE49-F238E27FC236}">
                <a16:creationId xmlns:a16="http://schemas.microsoft.com/office/drawing/2014/main" id="{59DB87FE-844C-0369-AFCB-F9123E2FA894}"/>
              </a:ext>
            </a:extLst>
          </p:cNvPr>
          <p:cNvCxnSpPr/>
          <p:nvPr>
            <p:custDataLst>
              <p:tags r:id="rId2"/>
            </p:custDataLst>
          </p:nvPr>
        </p:nvCxnSpPr>
        <p:spPr>
          <a:xfrm>
            <a:off x="9948920" y="4293986"/>
            <a:ext cx="566532"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7A13817-9006-A82D-A1E9-1B29E27E5294}"/>
              </a:ext>
            </a:extLst>
          </p:cNvPr>
          <p:cNvCxnSpPr/>
          <p:nvPr>
            <p:custDataLst>
              <p:tags r:id="rId3"/>
            </p:custDataLst>
          </p:nvPr>
        </p:nvCxnSpPr>
        <p:spPr>
          <a:xfrm>
            <a:off x="7651969" y="2709449"/>
            <a:ext cx="566532"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DAA1F02-F5E4-CB0F-98A8-380E0E438D64}"/>
              </a:ext>
            </a:extLst>
          </p:cNvPr>
          <p:cNvSpPr txBox="1"/>
          <p:nvPr>
            <p:custDataLst>
              <p:tags r:id="rId4"/>
            </p:custDataLst>
          </p:nvPr>
        </p:nvSpPr>
        <p:spPr>
          <a:xfrm>
            <a:off x="6638918" y="2238831"/>
            <a:ext cx="2832428" cy="346249"/>
          </a:xfrm>
          <a:prstGeom prst="rect">
            <a:avLst/>
          </a:prstGeom>
          <a:solidFill>
            <a:schemeClr val="bg1"/>
          </a:solid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25" dirty="0"/>
              <a:t>SIP = </a:t>
            </a:r>
            <a:r>
              <a:rPr lang="en-US" sz="825" dirty="0">
                <a:solidFill>
                  <a:schemeClr val="accent1"/>
                </a:solidFill>
              </a:rPr>
              <a:t>10.5</a:t>
            </a:r>
            <a:r>
              <a:rPr lang="en-US" sz="825" dirty="0"/>
              <a:t>.</a:t>
            </a:r>
            <a:r>
              <a:rPr lang="en-US" sz="825" dirty="0">
                <a:solidFill>
                  <a:schemeClr val="accent5"/>
                </a:solidFill>
              </a:rPr>
              <a:t>20.239</a:t>
            </a:r>
            <a:r>
              <a:rPr lang="en-US" sz="825" dirty="0"/>
              <a:t>  </a:t>
            </a:r>
            <a:r>
              <a:rPr lang="en-US" sz="825" dirty="0">
                <a:sym typeface="Wingdings" pitchFamily="2" charset="2"/>
              </a:rPr>
              <a:t>(no change by on-prem router)</a:t>
            </a:r>
            <a:endParaRPr lang="en-US" sz="825" dirty="0"/>
          </a:p>
          <a:p>
            <a:r>
              <a:rPr lang="en-US" sz="825" dirty="0"/>
              <a:t>DIP = </a:t>
            </a:r>
            <a:r>
              <a:rPr lang="en-US" sz="825" dirty="0">
                <a:solidFill>
                  <a:schemeClr val="tx2"/>
                </a:solidFill>
              </a:rPr>
              <a:t>172.5</a:t>
            </a:r>
            <a:r>
              <a:rPr lang="en-US" sz="825" dirty="0"/>
              <a:t>.</a:t>
            </a:r>
            <a:r>
              <a:rPr lang="en-US" sz="825" dirty="0">
                <a:solidFill>
                  <a:schemeClr val="accent1">
                    <a:lumMod val="60000"/>
                    <a:lumOff val="40000"/>
                  </a:schemeClr>
                </a:solidFill>
              </a:rPr>
              <a:t>25.71</a:t>
            </a:r>
            <a:r>
              <a:rPr lang="en-US" sz="825" dirty="0"/>
              <a:t> </a:t>
            </a:r>
            <a:r>
              <a:rPr lang="en-US" sz="825" dirty="0">
                <a:sym typeface="Wingdings" pitchFamily="2" charset="2"/>
              </a:rPr>
              <a:t> (no change by on-prem router)</a:t>
            </a:r>
            <a:endParaRPr lang="en-US" sz="825" dirty="0"/>
          </a:p>
        </p:txBody>
      </p:sp>
      <p:sp>
        <p:nvSpPr>
          <p:cNvPr id="16" name="TextBox 15">
            <a:extLst>
              <a:ext uri="{FF2B5EF4-FFF2-40B4-BE49-F238E27FC236}">
                <a16:creationId xmlns:a16="http://schemas.microsoft.com/office/drawing/2014/main" id="{8F9303D3-B490-B9C5-53E9-559FFCA9DB8F}"/>
              </a:ext>
            </a:extLst>
          </p:cNvPr>
          <p:cNvSpPr txBox="1"/>
          <p:nvPr>
            <p:custDataLst>
              <p:tags r:id="rId5"/>
            </p:custDataLst>
          </p:nvPr>
        </p:nvSpPr>
        <p:spPr>
          <a:xfrm>
            <a:off x="9658061" y="4426127"/>
            <a:ext cx="1148250" cy="346249"/>
          </a:xfrm>
          <a:prstGeom prst="rect">
            <a:avLst/>
          </a:prstGeom>
          <a:solidFill>
            <a:schemeClr val="bg1"/>
          </a:solid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25"/>
              <a:t>SIP = </a:t>
            </a:r>
            <a:r>
              <a:rPr lang="en-US" sz="825">
                <a:solidFill>
                  <a:schemeClr val="accent1"/>
                </a:solidFill>
              </a:rPr>
              <a:t>10.5</a:t>
            </a:r>
            <a:r>
              <a:rPr lang="en-US" sz="825"/>
              <a:t>.</a:t>
            </a:r>
            <a:r>
              <a:rPr lang="en-US" sz="825">
                <a:solidFill>
                  <a:schemeClr val="accent5"/>
                </a:solidFill>
              </a:rPr>
              <a:t>20.239</a:t>
            </a:r>
            <a:endParaRPr lang="en-US" sz="825"/>
          </a:p>
          <a:p>
            <a:r>
              <a:rPr lang="en-US" sz="825"/>
              <a:t>DIP = </a:t>
            </a:r>
            <a:r>
              <a:rPr lang="en-US" sz="825">
                <a:solidFill>
                  <a:schemeClr val="tx2"/>
                </a:solidFill>
              </a:rPr>
              <a:t>172.5</a:t>
            </a:r>
            <a:r>
              <a:rPr lang="en-US" sz="825"/>
              <a:t>.</a:t>
            </a:r>
            <a:r>
              <a:rPr lang="en-US" sz="825">
                <a:solidFill>
                  <a:schemeClr val="accent6"/>
                </a:solidFill>
              </a:rPr>
              <a:t>25.71</a:t>
            </a:r>
            <a:endParaRPr lang="en-US" sz="825"/>
          </a:p>
        </p:txBody>
      </p:sp>
      <p:sp>
        <p:nvSpPr>
          <p:cNvPr id="17" name="TextBox 16">
            <a:extLst>
              <a:ext uri="{FF2B5EF4-FFF2-40B4-BE49-F238E27FC236}">
                <a16:creationId xmlns:a16="http://schemas.microsoft.com/office/drawing/2014/main" id="{476A3783-E8A1-2D16-C510-AC42F684506B}"/>
              </a:ext>
            </a:extLst>
          </p:cNvPr>
          <p:cNvSpPr txBox="1"/>
          <p:nvPr>
            <p:custDataLst>
              <p:tags r:id="rId6"/>
            </p:custDataLst>
          </p:nvPr>
        </p:nvSpPr>
        <p:spPr>
          <a:xfrm>
            <a:off x="2421298" y="2860059"/>
            <a:ext cx="4213810" cy="346249"/>
          </a:xfrm>
          <a:prstGeom prst="rect">
            <a:avLst/>
          </a:prstGeom>
          <a:solidFill>
            <a:schemeClr val="bg1"/>
          </a:solid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25" dirty="0"/>
              <a:t>SIP = </a:t>
            </a:r>
            <a:r>
              <a:rPr lang="en-US" sz="825" dirty="0">
                <a:solidFill>
                  <a:schemeClr val="accent1"/>
                </a:solidFill>
              </a:rPr>
              <a:t>192.5</a:t>
            </a:r>
            <a:r>
              <a:rPr lang="en-US" sz="825" dirty="0"/>
              <a:t>.</a:t>
            </a:r>
            <a:r>
              <a:rPr lang="en-US" sz="825" dirty="0">
                <a:solidFill>
                  <a:schemeClr val="accent5"/>
                </a:solidFill>
              </a:rPr>
              <a:t>20.239  </a:t>
            </a:r>
            <a:r>
              <a:rPr lang="en-US" sz="825" dirty="0">
                <a:sym typeface="Wingdings" pitchFamily="2" charset="2"/>
              </a:rPr>
              <a:t>(</a:t>
            </a:r>
            <a:r>
              <a:rPr lang="en-US" sz="825" b="1" dirty="0">
                <a:sym typeface="Wingdings" pitchFamily="2" charset="2"/>
              </a:rPr>
              <a:t>SNAT to Remote Subnet Virtual </a:t>
            </a:r>
            <a:r>
              <a:rPr lang="en-US" sz="825" dirty="0">
                <a:sym typeface="Wingdings" pitchFamily="2" charset="2"/>
              </a:rPr>
              <a:t>by Site2Cloud Gateway)</a:t>
            </a:r>
            <a:endParaRPr lang="en-US" sz="825" dirty="0"/>
          </a:p>
          <a:p>
            <a:r>
              <a:rPr lang="en-US" sz="825" dirty="0"/>
              <a:t>DIP = </a:t>
            </a:r>
            <a:r>
              <a:rPr lang="en-US" sz="825" dirty="0">
                <a:solidFill>
                  <a:schemeClr val="tx2"/>
                </a:solidFill>
              </a:rPr>
              <a:t>10.5</a:t>
            </a:r>
            <a:r>
              <a:rPr lang="en-US" sz="825" dirty="0"/>
              <a:t>.</a:t>
            </a:r>
            <a:r>
              <a:rPr lang="en-US" sz="825" dirty="0">
                <a:solidFill>
                  <a:schemeClr val="accent1">
                    <a:lumMod val="60000"/>
                    <a:lumOff val="40000"/>
                  </a:schemeClr>
                </a:solidFill>
              </a:rPr>
              <a:t>25.71 </a:t>
            </a:r>
            <a:r>
              <a:rPr lang="en-US" sz="825" dirty="0"/>
              <a:t> </a:t>
            </a:r>
            <a:r>
              <a:rPr lang="en-US" sz="825" dirty="0">
                <a:sym typeface="Wingdings" pitchFamily="2" charset="2"/>
              </a:rPr>
              <a:t>  (</a:t>
            </a:r>
            <a:r>
              <a:rPr lang="en-US" sz="825" b="1" dirty="0">
                <a:sym typeface="Wingdings" pitchFamily="2" charset="2"/>
              </a:rPr>
              <a:t>DNAT to Local Subnet Real </a:t>
            </a:r>
            <a:r>
              <a:rPr lang="en-US" sz="825" dirty="0">
                <a:sym typeface="Wingdings" pitchFamily="2" charset="2"/>
              </a:rPr>
              <a:t>by Site2Cloud Gateway)</a:t>
            </a:r>
            <a:endParaRPr lang="en-US" sz="825" dirty="0"/>
          </a:p>
        </p:txBody>
      </p:sp>
      <p:cxnSp>
        <p:nvCxnSpPr>
          <p:cNvPr id="18" name="Straight Arrow Connector 17">
            <a:extLst>
              <a:ext uri="{FF2B5EF4-FFF2-40B4-BE49-F238E27FC236}">
                <a16:creationId xmlns:a16="http://schemas.microsoft.com/office/drawing/2014/main" id="{C9EF5B20-3636-A040-EB94-74C35EEEB477}"/>
              </a:ext>
            </a:extLst>
          </p:cNvPr>
          <p:cNvCxnSpPr/>
          <p:nvPr>
            <p:custDataLst>
              <p:tags r:id="rId7"/>
            </p:custDataLst>
          </p:nvPr>
        </p:nvCxnSpPr>
        <p:spPr>
          <a:xfrm>
            <a:off x="3604290" y="3327628"/>
            <a:ext cx="566532"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20" name="Picture 19" descr="A picture containing bird&#10;&#10;Description automatically generated">
            <a:extLst>
              <a:ext uri="{FF2B5EF4-FFF2-40B4-BE49-F238E27FC236}">
                <a16:creationId xmlns:a16="http://schemas.microsoft.com/office/drawing/2014/main" id="{2ACBDAAD-25FA-E138-B2EC-5279B4E25D1F}"/>
              </a:ext>
            </a:extLst>
          </p:cNvPr>
          <p:cNvPicPr>
            <a:picLocks noChangeAspect="1"/>
          </p:cNvPicPr>
          <p:nvPr>
            <p:custDataLst>
              <p:tags r:id="rId8"/>
            </p:custDataLst>
          </p:nvPr>
        </p:nvPicPr>
        <p:blipFill>
          <a:blip r:embed="rId14">
            <a:extLst>
              <a:ext uri="{28A0092B-C50C-407E-A947-70E740481C1C}">
                <a14:useLocalDpi xmlns:a14="http://schemas.microsoft.com/office/drawing/2010/main" val="0"/>
              </a:ext>
            </a:extLst>
          </a:blip>
          <a:stretch>
            <a:fillRect/>
          </a:stretch>
        </p:blipFill>
        <p:spPr>
          <a:xfrm>
            <a:off x="7852410" y="5314406"/>
            <a:ext cx="2953901" cy="1178287"/>
          </a:xfrm>
          <a:prstGeom prst="rect">
            <a:avLst/>
          </a:prstGeom>
          <a:ln>
            <a:noFill/>
          </a:ln>
          <a:effectLst>
            <a:outerShdw blurRad="190500" algn="tl" rotWithShape="0">
              <a:srgbClr val="000000">
                <a:alpha val="70000"/>
              </a:srgbClr>
            </a:outerShdw>
          </a:effectLst>
        </p:spPr>
      </p:pic>
      <p:pic>
        <p:nvPicPr>
          <p:cNvPr id="21" name="Picture 20" descr="A picture containing bird&#10;&#10;Description automatically generated">
            <a:extLst>
              <a:ext uri="{FF2B5EF4-FFF2-40B4-BE49-F238E27FC236}">
                <a16:creationId xmlns:a16="http://schemas.microsoft.com/office/drawing/2014/main" id="{F4DACE66-BA8D-4C1E-6D8C-CEB30465C7E0}"/>
              </a:ext>
            </a:extLst>
          </p:cNvPr>
          <p:cNvPicPr>
            <a:picLocks noChangeAspect="1"/>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3340236" y="5319412"/>
            <a:ext cx="2755764" cy="1175003"/>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6F6D97E8-6772-73BC-C39C-C4DE50043C74}"/>
              </a:ext>
            </a:extLst>
          </p:cNvPr>
          <p:cNvSpPr>
            <a:spLocks noGrp="1"/>
          </p:cNvSpPr>
          <p:nvPr>
            <p:ph type="title"/>
            <p:custDataLst>
              <p:tags r:id="rId10"/>
            </p:custDataLst>
          </p:nvPr>
        </p:nvSpPr>
        <p:spPr/>
        <p:txBody>
          <a:bodyPr/>
          <a:lstStyle/>
          <a:p>
            <a:r>
              <a:rPr lang="en-US"/>
              <a:t>Mapped NAT – Packet Walk (from Remote to Local)</a:t>
            </a:r>
          </a:p>
        </p:txBody>
      </p:sp>
      <p:sp>
        <p:nvSpPr>
          <p:cNvPr id="22" name="Footer Placeholder 3"/>
          <p:cNvSpPr>
            <a:spLocks noGrp="1"/>
          </p:cNvSpPr>
          <p:nvPr>
            <p:ph type="ftr" sz="quarter" idx="11"/>
          </p:nvPr>
        </p:nvSpPr>
        <p:spPr/>
        <p:txBody>
          <a:bodyPr/>
          <a:lstStyle/>
          <a:p>
            <a:r>
              <a:rPr lang="en-US"/>
              <a:t>© Aviatrix Certified Engineer </a:t>
            </a:r>
          </a:p>
        </p:txBody>
      </p:sp>
      <p:sp>
        <p:nvSpPr>
          <p:cNvPr id="23" name="Slide Number Placeholder 2"/>
          <p:cNvSpPr>
            <a:spLocks noGrp="1"/>
          </p:cNvSpPr>
          <p:nvPr>
            <p:ph type="sldNum" sz="quarter" idx="10"/>
          </p:nvPr>
        </p:nvSpPr>
        <p:spPr/>
        <p:txBody>
          <a:bodyPr wrap="none">
            <a:noAutofit/>
          </a:bodyPr>
          <a:lstStyle/>
          <a:p>
            <a:fld id="{301FF76A-10AC-4F65-BD3C-1447DE04F616}" type="slidenum">
              <a:rPr lang="en-US" smtClean="0"/>
              <a:t>14</a:t>
            </a:fld>
            <a:endParaRPr lang="en-US"/>
          </a:p>
        </p:txBody>
      </p:sp>
    </p:spTree>
    <p:extLst>
      <p:ext uri="{BB962C8B-B14F-4D97-AF65-F5344CB8AC3E}">
        <p14:creationId xmlns:p14="http://schemas.microsoft.com/office/powerpoint/2010/main" val="21990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2BB338-9B66-0435-C61E-9BE57E9E0281}"/>
              </a:ext>
            </a:extLst>
          </p:cNvPr>
          <p:cNvSpPr txBox="1">
            <a:spLocks/>
          </p:cNvSpPr>
          <p:nvPr/>
        </p:nvSpPr>
        <p:spPr>
          <a:xfrm>
            <a:off x="2948940" y="3137183"/>
            <a:ext cx="8881109" cy="583634"/>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b="0" kern="1200">
                <a:solidFill>
                  <a:schemeClr val="bg1"/>
                </a:solidFill>
                <a:latin typeface="Calibri" panose="020F0502020204030204" pitchFamily="34" charset="0"/>
                <a:ea typeface="+mj-ea"/>
                <a:cs typeface="Calibri" panose="020F0502020204030204" pitchFamily="34" charset="0"/>
              </a:defRPr>
            </a:lvl1pPr>
          </a:lstStyle>
          <a:p>
            <a:pPr algn="l"/>
            <a:endParaRPr lang="en-US" sz="3200" dirty="0">
              <a:solidFill>
                <a:schemeClr val="accent1"/>
              </a:solidFill>
            </a:endParaRPr>
          </a:p>
        </p:txBody>
      </p:sp>
      <p:sp>
        <p:nvSpPr>
          <p:cNvPr id="3" name="Title 2">
            <a:extLst>
              <a:ext uri="{FF2B5EF4-FFF2-40B4-BE49-F238E27FC236}">
                <a16:creationId xmlns:a16="http://schemas.microsoft.com/office/drawing/2014/main" id="{560EAC96-8B46-F37E-3E34-3B2C61353262}"/>
              </a:ext>
            </a:extLst>
          </p:cNvPr>
          <p:cNvSpPr>
            <a:spLocks noGrp="1"/>
          </p:cNvSpPr>
          <p:nvPr>
            <p:ph type="title"/>
          </p:nvPr>
        </p:nvSpPr>
        <p:spPr/>
        <p:txBody>
          <a:bodyPr/>
          <a:lstStyle/>
          <a:p>
            <a:r>
              <a:rPr lang="en-US" sz="4000" dirty="0"/>
              <a:t>Tools for Operating your Routes Manipulation &amp; NAT</a:t>
            </a:r>
            <a:endParaRPr lang="en-US" dirty="0"/>
          </a:p>
        </p:txBody>
      </p:sp>
      <p:sp>
        <p:nvSpPr>
          <p:cNvPr id="2" name="Slide Number Placeholder 1">
            <a:extLst>
              <a:ext uri="{FF2B5EF4-FFF2-40B4-BE49-F238E27FC236}">
                <a16:creationId xmlns:a16="http://schemas.microsoft.com/office/drawing/2014/main" id="{4EDF8E7C-8BAF-684A-DED1-640EC2257E0B}"/>
              </a:ext>
            </a:extLst>
          </p:cNvPr>
          <p:cNvSpPr>
            <a:spLocks noGrp="1"/>
          </p:cNvSpPr>
          <p:nvPr>
            <p:ph type="sldNum" sz="quarter" idx="4294967295"/>
          </p:nvPr>
        </p:nvSpPr>
        <p:spPr>
          <a:xfrm>
            <a:off x="11758613" y="6456363"/>
            <a:ext cx="433387" cy="288925"/>
          </a:xfrm>
        </p:spPr>
        <p:txBody>
          <a:bodyPr/>
          <a:lstStyle/>
          <a:p>
            <a:fld id="{4A70B06D-F489-48FF-A885-ABB74CD5C952}" type="slidenum">
              <a:rPr lang="en-US" smtClean="0"/>
              <a:pPr/>
              <a:t>15</a:t>
            </a:fld>
            <a:endParaRPr lang="en-US" dirty="0"/>
          </a:p>
        </p:txBody>
      </p:sp>
    </p:spTree>
    <p:extLst>
      <p:ext uri="{BB962C8B-B14F-4D97-AF65-F5344CB8AC3E}">
        <p14:creationId xmlns:p14="http://schemas.microsoft.com/office/powerpoint/2010/main" val="7081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BF50-F2AB-AB95-0695-21B6FEE2FF37}"/>
              </a:ext>
            </a:extLst>
          </p:cNvPr>
          <p:cNvSpPr>
            <a:spLocks noGrp="1"/>
          </p:cNvSpPr>
          <p:nvPr>
            <p:ph type="title"/>
            <p:custDataLst>
              <p:tags r:id="rId1"/>
            </p:custDataLst>
          </p:nvPr>
        </p:nvSpPr>
        <p:spPr/>
        <p:txBody>
          <a:bodyPr/>
          <a:lstStyle/>
          <a:p>
            <a:r>
              <a:rPr lang="en-US"/>
              <a:t>Routes Manipulation - ACTIONS</a:t>
            </a:r>
          </a:p>
        </p:txBody>
      </p:sp>
      <p:sp>
        <p:nvSpPr>
          <p:cNvPr id="5" name="Content Placeholder 1">
            <a:extLst>
              <a:ext uri="{FF2B5EF4-FFF2-40B4-BE49-F238E27FC236}">
                <a16:creationId xmlns:a16="http://schemas.microsoft.com/office/drawing/2014/main" id="{7B0D7BBF-685B-F026-78F4-8DB4D75A4BA1}"/>
              </a:ext>
            </a:extLst>
          </p:cNvPr>
          <p:cNvSpPr txBox="1"/>
          <p:nvPr>
            <p:custDataLst>
              <p:tags r:id="rId2"/>
            </p:custDataLst>
          </p:nvPr>
        </p:nvSpPr>
        <p:spPr>
          <a:xfrm>
            <a:off x="100230" y="965661"/>
            <a:ext cx="11680535" cy="1172045"/>
          </a:xfrm>
          <a:prstGeom prst="rect">
            <a:avLst/>
          </a:prstGeom>
        </p:spPr>
        <p:txBody>
          <a:bodyPr>
            <a:normAutofit/>
          </a:bodyPr>
          <a:lstStyle>
            <a:defPPr>
              <a:defRPr lang="en-US"/>
            </a:defPPr>
            <a:lvl1pPr marL="228600" indent="-228600" algn="l" defTabSz="914400" rtl="0" eaLnBrk="1" latinLnBrk="0" hangingPunct="1">
              <a:lnSpc>
                <a:spcPct val="100000"/>
              </a:lnSpc>
              <a:spcBef>
                <a:spcPts val="600"/>
              </a:spcBef>
              <a:spcAft>
                <a:spcPct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US" b="1">
                <a:ea typeface="Calibri" panose="020F0502020204030204" pitchFamily="34" charset="0"/>
                <a:cs typeface="Calibri Light"/>
              </a:rPr>
              <a:t>PATH: </a:t>
            </a:r>
            <a:r>
              <a:rPr lang="en-US">
                <a:ea typeface="Calibri" panose="020F0502020204030204" pitchFamily="34" charset="0"/>
                <a:cs typeface="Calibri Light"/>
              </a:rPr>
              <a:t>COPILOT &gt; Cloud Fabric &gt; Gateways &gt; Spoke Gateways &gt; select the relevant GW &gt; Settings &gt; </a:t>
            </a:r>
            <a:r>
              <a:rPr lang="en-US" b="1">
                <a:ea typeface="Calibri" panose="020F0502020204030204" pitchFamily="34" charset="0"/>
                <a:cs typeface="Calibri Light"/>
              </a:rPr>
              <a:t>Routing </a:t>
            </a:r>
          </a:p>
        </p:txBody>
      </p:sp>
      <p:pic>
        <p:nvPicPr>
          <p:cNvPr id="7" name="Picture 6" descr="Graphical user interface, text, application, email&#10;&#10;Description automatically generated">
            <a:extLst>
              <a:ext uri="{FF2B5EF4-FFF2-40B4-BE49-F238E27FC236}">
                <a16:creationId xmlns:a16="http://schemas.microsoft.com/office/drawing/2014/main" id="{5165A8D6-3C40-FB07-0F19-962F0E3F4FBB}"/>
              </a:ext>
            </a:extLst>
          </p:cNvPr>
          <p:cNvPicPr>
            <a:picLocks noChangeAspect="1"/>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196656" y="2047875"/>
            <a:ext cx="11584110" cy="2729016"/>
          </a:xfrm>
          <a:prstGeom prst="rect">
            <a:avLst/>
          </a:prstGeom>
          <a:ln>
            <a:noFill/>
          </a:ln>
          <a:effectLst>
            <a:outerShdw blurRad="190500" algn="tl" rotWithShape="0">
              <a:srgbClr val="000000">
                <a:alpha val="70000"/>
              </a:srgbClr>
            </a:outerShdw>
          </a:effectLst>
        </p:spPr>
      </p:pic>
      <p:sp>
        <p:nvSpPr>
          <p:cNvPr id="8" name="Slide Number Placeholder 2"/>
          <p:cNvSpPr>
            <a:spLocks noGrp="1"/>
          </p:cNvSpPr>
          <p:nvPr>
            <p:ph type="sldNum" sz="quarter" idx="10"/>
          </p:nvPr>
        </p:nvSpPr>
        <p:spPr/>
        <p:txBody>
          <a:bodyPr wrap="none">
            <a:noAutofit/>
          </a:bodyPr>
          <a:lstStyle/>
          <a:p>
            <a:fld id="{78B794E3-A6E1-4B75-B1BE-06C1E0122489}" type="slidenum">
              <a:rPr lang="en-US" smtClean="0"/>
              <a:t>16</a:t>
            </a:fld>
            <a:endParaRPr lang="en-US"/>
          </a:p>
        </p:txBody>
      </p:sp>
      <p:sp>
        <p:nvSpPr>
          <p:cNvPr id="9"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99216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3BA110-A65A-370D-6EC3-31074E7DE461}"/>
              </a:ext>
            </a:extLst>
          </p:cNvPr>
          <p:cNvSpPr>
            <a:spLocks noGrp="1"/>
          </p:cNvSpPr>
          <p:nvPr>
            <p:ph type="title"/>
            <p:custDataLst>
              <p:tags r:id="rId1"/>
            </p:custDataLst>
          </p:nvPr>
        </p:nvSpPr>
        <p:spPr/>
        <p:txBody>
          <a:bodyPr/>
          <a:lstStyle/>
          <a:p>
            <a:r>
              <a:rPr lang="en-US"/>
              <a:t>NAT </a:t>
            </a:r>
          </a:p>
        </p:txBody>
      </p:sp>
      <p:sp>
        <p:nvSpPr>
          <p:cNvPr id="3" name="Content Placeholder 1">
            <a:extLst>
              <a:ext uri="{FF2B5EF4-FFF2-40B4-BE49-F238E27FC236}">
                <a16:creationId xmlns:a16="http://schemas.microsoft.com/office/drawing/2014/main" id="{50DCB506-819F-A3AC-8486-974D1EA3D342}"/>
              </a:ext>
            </a:extLst>
          </p:cNvPr>
          <p:cNvSpPr txBox="1"/>
          <p:nvPr>
            <p:custDataLst>
              <p:tags r:id="rId2"/>
            </p:custDataLst>
          </p:nvPr>
        </p:nvSpPr>
        <p:spPr>
          <a:xfrm>
            <a:off x="204599" y="884647"/>
            <a:ext cx="11465607" cy="1172045"/>
          </a:xfrm>
          <a:prstGeom prst="rect">
            <a:avLst/>
          </a:prstGeom>
        </p:spPr>
        <p:txBody>
          <a:bodyPr>
            <a:normAutofit/>
          </a:bodyPr>
          <a:lstStyle>
            <a:defPPr>
              <a:defRPr lang="en-US"/>
            </a:defPPr>
            <a:lvl1pPr marL="228600" indent="-228600" algn="l" defTabSz="914400" rtl="0" eaLnBrk="1" latinLnBrk="0" hangingPunct="1">
              <a:lnSpc>
                <a:spcPct val="100000"/>
              </a:lnSpc>
              <a:spcBef>
                <a:spcPts val="600"/>
              </a:spcBef>
              <a:spcAft>
                <a:spcPct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US" b="1">
                <a:ea typeface="Calibri" panose="020F0502020204030204" pitchFamily="34" charset="0"/>
                <a:cs typeface="Calibri Light"/>
              </a:rPr>
              <a:t>PATH: </a:t>
            </a:r>
            <a:r>
              <a:rPr lang="en-US">
                <a:ea typeface="Calibri" panose="020F0502020204030204" pitchFamily="34" charset="0"/>
                <a:cs typeface="Calibri Light"/>
              </a:rPr>
              <a:t>COPILOT &gt; AirSpace &gt; Gateways &gt; Spoke Gateways &gt; select the relevant GW &gt; Settings &gt; </a:t>
            </a:r>
            <a:r>
              <a:rPr lang="en-US" b="1">
                <a:ea typeface="Calibri" panose="020F0502020204030204" pitchFamily="34" charset="0"/>
                <a:cs typeface="Calibri Light"/>
              </a:rPr>
              <a:t>NAT </a:t>
            </a:r>
          </a:p>
        </p:txBody>
      </p:sp>
      <p:pic>
        <p:nvPicPr>
          <p:cNvPr id="6" name="Picture 5" descr="Graphical user interface, application&#10;&#10;Description automatically generated">
            <a:extLst>
              <a:ext uri="{FF2B5EF4-FFF2-40B4-BE49-F238E27FC236}">
                <a16:creationId xmlns:a16="http://schemas.microsoft.com/office/drawing/2014/main" id="{33EA8A35-D9EC-FFCF-946A-BED98E51E405}"/>
              </a:ext>
            </a:extLst>
          </p:cNvPr>
          <p:cNvPicPr>
            <a:picLocks noChangeAspect="1"/>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331882" y="1832142"/>
            <a:ext cx="11528236" cy="4141211"/>
          </a:xfrm>
          <a:prstGeom prst="rect">
            <a:avLst/>
          </a:prstGeom>
          <a:ln>
            <a:noFill/>
          </a:ln>
          <a:effectLst>
            <a:outerShdw blurRad="190500" algn="tl" rotWithShape="0">
              <a:srgbClr val="000000">
                <a:alpha val="70000"/>
              </a:srgbClr>
            </a:outerShdw>
          </a:effectLst>
        </p:spPr>
      </p:pic>
      <p:sp>
        <p:nvSpPr>
          <p:cNvPr id="10" name="Slide Number Placeholder 2"/>
          <p:cNvSpPr>
            <a:spLocks noGrp="1"/>
          </p:cNvSpPr>
          <p:nvPr>
            <p:ph type="sldNum" sz="quarter" idx="10"/>
          </p:nvPr>
        </p:nvSpPr>
        <p:spPr/>
        <p:txBody>
          <a:bodyPr wrap="none">
            <a:noAutofit/>
          </a:bodyPr>
          <a:lstStyle/>
          <a:p>
            <a:fld id="{538EAD2F-D11F-41AB-8F0C-7E9EB73CA8E5}" type="slidenum">
              <a:rPr lang="en-US" smtClean="0"/>
              <a:t>17</a:t>
            </a:fld>
            <a:endParaRPr lang="en-US"/>
          </a:p>
        </p:txBody>
      </p:sp>
      <p:sp>
        <p:nvSpPr>
          <p:cNvPr id="11"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312533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Next: </a:t>
            </a:r>
            <a:br>
              <a:rPr lang="en-US" dirty="0"/>
            </a:br>
            <a:br>
              <a:rPr lang="en-US" dirty="0"/>
            </a:br>
            <a:r>
              <a:rPr lang="en-US" sz="4000" dirty="0"/>
              <a:t>Lab 5 Routes Manipulation &amp; NAT</a:t>
            </a:r>
            <a:br>
              <a:rPr lang="en-CA" sz="4000" b="0" i="0" u="none" strike="noStrike" dirty="0">
                <a:solidFill>
                  <a:srgbClr val="000000"/>
                </a:solidFill>
                <a:effectLst/>
                <a:latin typeface="Calibri" panose="020F0502020204030204" pitchFamily="34" charset="0"/>
              </a:rPr>
            </a:br>
            <a:endParaRPr lang="en-US" dirty="0"/>
          </a:p>
        </p:txBody>
      </p:sp>
    </p:spTree>
    <p:extLst>
      <p:ext uri="{BB962C8B-B14F-4D97-AF65-F5344CB8AC3E}">
        <p14:creationId xmlns:p14="http://schemas.microsoft.com/office/powerpoint/2010/main" val="227914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420;p34">
            <a:extLst>
              <a:ext uri="{FF2B5EF4-FFF2-40B4-BE49-F238E27FC236}">
                <a16:creationId xmlns:a16="http://schemas.microsoft.com/office/drawing/2014/main" id="{10890377-7841-6E95-950A-93B284E898F1}"/>
              </a:ext>
            </a:extLst>
          </p:cNvPr>
          <p:cNvSpPr/>
          <p:nvPr>
            <p:custDataLst>
              <p:tags r:id="rId1"/>
            </p:custDataLst>
          </p:nvPr>
        </p:nvSpPr>
        <p:spPr>
          <a:xfrm>
            <a:off x="8148326" y="3079441"/>
            <a:ext cx="3625431" cy="1983475"/>
          </a:xfrm>
          <a:prstGeom prst="rect">
            <a:avLst/>
          </a:prstGeom>
          <a:solidFill>
            <a:srgbClr val="134B5E">
              <a:lumMod val="20000"/>
              <a:lumOff val="80000"/>
            </a:srgb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051">
                <a:solidFill>
                  <a:schemeClr val="lt1"/>
                </a:solidFill>
                <a:latin typeface="Calibri" panose="020F0502020204030204"/>
                <a:ea typeface="Calibri" panose="020F0502020204030204"/>
                <a:cs typeface="Calibri"/>
                <a:sym typeface="Calibri" panose="020F0502020204030204"/>
              </a:rPr>
              <a:t> </a:t>
            </a:r>
            <a:endParaRPr sz="1051">
              <a:solidFill>
                <a:schemeClr val="lt1"/>
              </a:solidFill>
              <a:latin typeface="Metropolis" pitchFamily="2" charset="77"/>
              <a:ea typeface="Calibri" panose="020F0502020204030204"/>
              <a:cs typeface="Calibri"/>
              <a:sym typeface="Calibri" panose="020F0502020204030204"/>
            </a:endParaRPr>
          </a:p>
        </p:txBody>
      </p:sp>
      <p:sp>
        <p:nvSpPr>
          <p:cNvPr id="86" name="Title 1">
            <a:extLst>
              <a:ext uri="{FF2B5EF4-FFF2-40B4-BE49-F238E27FC236}">
                <a16:creationId xmlns:a16="http://schemas.microsoft.com/office/drawing/2014/main" id="{F2D5EE19-FA32-3D49-1420-5B2B6F22440F}"/>
              </a:ext>
            </a:extLst>
          </p:cNvPr>
          <p:cNvSpPr>
            <a:spLocks noGrp="1"/>
          </p:cNvSpPr>
          <p:nvPr>
            <p:ph type="title"/>
            <p:custDataLst>
              <p:tags r:id="rId2"/>
            </p:custDataLst>
          </p:nvPr>
        </p:nvSpPr>
        <p:spPr/>
        <p:txBody>
          <a:bodyPr/>
          <a:lstStyle/>
          <a:p>
            <a:r>
              <a:rPr lang="en-US"/>
              <a:t>RFC1918 Routes Injection = Standard behavior of the Controller</a:t>
            </a:r>
          </a:p>
        </p:txBody>
      </p:sp>
      <p:sp>
        <p:nvSpPr>
          <p:cNvPr id="87" name="Google Shape;419;p34">
            <a:extLst>
              <a:ext uri="{FF2B5EF4-FFF2-40B4-BE49-F238E27FC236}">
                <a16:creationId xmlns:a16="http://schemas.microsoft.com/office/drawing/2014/main" id="{38956914-7F46-6F65-9C7E-E9D07B6CBB11}"/>
              </a:ext>
            </a:extLst>
          </p:cNvPr>
          <p:cNvSpPr/>
          <p:nvPr>
            <p:custDataLst>
              <p:tags r:id="rId3"/>
            </p:custDataLst>
          </p:nvPr>
        </p:nvSpPr>
        <p:spPr>
          <a:xfrm>
            <a:off x="8148328" y="1317646"/>
            <a:ext cx="3625429" cy="1761795"/>
          </a:xfrm>
          <a:prstGeom prst="rect">
            <a:avLst/>
          </a:prstGeom>
          <a:solidFill>
            <a:schemeClr val="accent2">
              <a:lumMod val="20000"/>
              <a:lumOff val="80000"/>
            </a:scheme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051">
                <a:solidFill>
                  <a:schemeClr val="lt1"/>
                </a:solidFill>
                <a:latin typeface="Calibri" panose="020F0502020204030204"/>
                <a:ea typeface="Calibri" panose="020F0502020204030204"/>
                <a:cs typeface="Calibri"/>
                <a:sym typeface="Calibri" panose="020F0502020204030204"/>
              </a:rPr>
              <a:t> </a:t>
            </a:r>
            <a:endParaRPr sz="1051">
              <a:solidFill>
                <a:schemeClr val="lt1"/>
              </a:solidFill>
              <a:latin typeface="Metropolis" pitchFamily="2" charset="77"/>
              <a:ea typeface="Calibri" panose="020F0502020204030204"/>
              <a:cs typeface="Calibri"/>
              <a:sym typeface="Calibri" panose="020F0502020204030204"/>
            </a:endParaRPr>
          </a:p>
        </p:txBody>
      </p:sp>
      <p:sp>
        <p:nvSpPr>
          <p:cNvPr id="88" name="Google Shape;446;p34">
            <a:extLst>
              <a:ext uri="{FF2B5EF4-FFF2-40B4-BE49-F238E27FC236}">
                <a16:creationId xmlns:a16="http://schemas.microsoft.com/office/drawing/2014/main" id="{EE8709C6-A73D-3FB6-CD51-0CD4C63F483B}"/>
              </a:ext>
            </a:extLst>
          </p:cNvPr>
          <p:cNvSpPr txBox="1"/>
          <p:nvPr>
            <p:custDataLst>
              <p:tags r:id="rId4"/>
            </p:custDataLst>
          </p:nvPr>
        </p:nvSpPr>
        <p:spPr>
          <a:xfrm>
            <a:off x="7960536" y="1293517"/>
            <a:ext cx="1803383" cy="315359"/>
          </a:xfrm>
          <a:prstGeom prst="rect">
            <a:avLst/>
          </a:prstGeom>
          <a:noFill/>
          <a:ln>
            <a:noFill/>
          </a:ln>
        </p:spPr>
        <p:txBody>
          <a:bodyPr spcFirstLastPara="1" wrap="square" lIns="91425" tIns="45700" rIns="91425" bIns="4570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a:solidFill>
                  <a:schemeClr val="accent4">
                    <a:lumMod val="75000"/>
                  </a:schemeClr>
                </a:solidFill>
                <a:latin typeface="Calibri" panose="020F0502020204030204"/>
                <a:ea typeface="Calibri" panose="020F0502020204030204"/>
                <a:cs typeface="Calibri"/>
                <a:sym typeface="Calibri" panose="020F0502020204030204"/>
              </a:rPr>
              <a:t>APPLICATIONS LAYER</a:t>
            </a:r>
            <a:endParaRPr sz="1200" b="1">
              <a:solidFill>
                <a:schemeClr val="accent4">
                  <a:lumMod val="75000"/>
                </a:schemeClr>
              </a:solidFill>
              <a:latin typeface="Metropolis" pitchFamily="2" charset="77"/>
            </a:endParaRPr>
          </a:p>
        </p:txBody>
      </p:sp>
      <p:sp>
        <p:nvSpPr>
          <p:cNvPr id="90" name="Google Shape;448;p34">
            <a:extLst>
              <a:ext uri="{FF2B5EF4-FFF2-40B4-BE49-F238E27FC236}">
                <a16:creationId xmlns:a16="http://schemas.microsoft.com/office/drawing/2014/main" id="{375671D6-BEA7-C422-42FA-9FE5D4EC49E8}"/>
              </a:ext>
            </a:extLst>
          </p:cNvPr>
          <p:cNvSpPr txBox="1"/>
          <p:nvPr>
            <p:custDataLst>
              <p:tags r:id="rId5"/>
            </p:custDataLst>
          </p:nvPr>
        </p:nvSpPr>
        <p:spPr>
          <a:xfrm rot="16200000">
            <a:off x="7116595" y="3963466"/>
            <a:ext cx="1589057" cy="346155"/>
          </a:xfrm>
          <a:prstGeom prst="rect">
            <a:avLst/>
          </a:prstGeom>
          <a:noFill/>
          <a:ln>
            <a:noFill/>
          </a:ln>
        </p:spPr>
        <p:txBody>
          <a:bodyPr spcFirstLastPara="1" wrap="square" lIns="91425" tIns="45700" rIns="91425" bIns="4570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solidFill>
                  <a:schemeClr val="dk1"/>
                </a:solidFill>
                <a:latin typeface="Calibri" panose="020F0502020204030204"/>
                <a:ea typeface="Calibri" panose="020F0502020204030204"/>
                <a:cs typeface="Calibri"/>
                <a:sym typeface="Calibri" panose="020F0502020204030204"/>
              </a:rPr>
              <a:t>OPERATIONS</a:t>
            </a:r>
            <a:endParaRPr sz="1600" b="1">
              <a:latin typeface="Metropolis" pitchFamily="2" charset="77"/>
            </a:endParaRPr>
          </a:p>
        </p:txBody>
      </p:sp>
      <p:sp>
        <p:nvSpPr>
          <p:cNvPr id="91" name="Google Shape;419;p34">
            <a:extLst>
              <a:ext uri="{FF2B5EF4-FFF2-40B4-BE49-F238E27FC236}">
                <a16:creationId xmlns:a16="http://schemas.microsoft.com/office/drawing/2014/main" id="{2C09D893-62E5-00A5-A047-DD71AEAC1A70}"/>
              </a:ext>
            </a:extLst>
          </p:cNvPr>
          <p:cNvSpPr/>
          <p:nvPr>
            <p:custDataLst>
              <p:tags r:id="rId6"/>
            </p:custDataLst>
          </p:nvPr>
        </p:nvSpPr>
        <p:spPr>
          <a:xfrm>
            <a:off x="7676175" y="1317647"/>
            <a:ext cx="470235" cy="3745269"/>
          </a:xfrm>
          <a:prstGeom prst="rect">
            <a:avLst/>
          </a:prstGeom>
          <a:no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051">
                <a:solidFill>
                  <a:schemeClr val="lt1"/>
                </a:solidFill>
                <a:latin typeface="Calibri" panose="020F0502020204030204"/>
                <a:ea typeface="Calibri" panose="020F0502020204030204"/>
                <a:cs typeface="Calibri"/>
                <a:sym typeface="Calibri" panose="020F0502020204030204"/>
              </a:rPr>
              <a:t> </a:t>
            </a:r>
            <a:endParaRPr sz="1051">
              <a:solidFill>
                <a:schemeClr val="lt1"/>
              </a:solidFill>
              <a:latin typeface="Metropolis" pitchFamily="2" charset="77"/>
              <a:ea typeface="Calibri" panose="020F0502020204030204"/>
              <a:cs typeface="Calibri"/>
              <a:sym typeface="Calibri" panose="020F0502020204030204"/>
            </a:endParaRPr>
          </a:p>
        </p:txBody>
      </p:sp>
      <p:pic>
        <p:nvPicPr>
          <p:cNvPr id="92" name="Graphic 91">
            <a:extLst>
              <a:ext uri="{FF2B5EF4-FFF2-40B4-BE49-F238E27FC236}">
                <a16:creationId xmlns:a16="http://schemas.microsoft.com/office/drawing/2014/main" id="{F9DB6D4F-62C8-17BE-882D-177E84D39DF7}"/>
              </a:ext>
            </a:extLst>
          </p:cNvPr>
          <p:cNvPicPr>
            <a:picLocks noChangeAspect="1"/>
          </p:cNvPicPr>
          <p:nvPr>
            <p:custDataLst>
              <p:tags r:id="rId7"/>
            </p:custDataLst>
          </p:nvPr>
        </p:nvPicPr>
        <p:blipFill>
          <a:blip r:embed="rId44">
            <a:extLst>
              <a:ext uri="{96DAC541-7B7A-43D3-8B79-37D633B846F1}">
                <asvg:svgBlip xmlns:asvg="http://schemas.microsoft.com/office/drawing/2016/SVG/main" r:embed="rId45"/>
              </a:ext>
            </a:extLst>
          </a:blip>
          <a:stretch>
            <a:fillRect/>
          </a:stretch>
        </p:blipFill>
        <p:spPr>
          <a:xfrm>
            <a:off x="7716213" y="2651876"/>
            <a:ext cx="376633" cy="376633"/>
          </a:xfrm>
          <a:prstGeom prst="rect">
            <a:avLst/>
          </a:prstGeom>
        </p:spPr>
      </p:pic>
      <p:pic>
        <p:nvPicPr>
          <p:cNvPr id="93" name="Picture 92">
            <a:extLst>
              <a:ext uri="{FF2B5EF4-FFF2-40B4-BE49-F238E27FC236}">
                <a16:creationId xmlns:a16="http://schemas.microsoft.com/office/drawing/2014/main" id="{4793FB30-504F-4E55-A2AD-6E76FAE5B1D3}"/>
              </a:ext>
            </a:extLst>
          </p:cNvPr>
          <p:cNvPicPr>
            <a:picLocks noChangeAspect="1"/>
          </p:cNvPicPr>
          <p:nvPr>
            <p:custDataLst>
              <p:tags r:id="rId8"/>
            </p:custDataLst>
          </p:nvPr>
        </p:nvPicPr>
        <p:blipFill>
          <a:blip r:embed="rId46"/>
          <a:stretch>
            <a:fillRect/>
          </a:stretch>
        </p:blipFill>
        <p:spPr>
          <a:xfrm>
            <a:off x="7716103" y="1605735"/>
            <a:ext cx="398111" cy="421836"/>
          </a:xfrm>
          <a:prstGeom prst="rect">
            <a:avLst/>
          </a:prstGeom>
        </p:spPr>
      </p:pic>
      <p:sp>
        <p:nvSpPr>
          <p:cNvPr id="94" name="Rounded Rectangle 76">
            <a:extLst>
              <a:ext uri="{FF2B5EF4-FFF2-40B4-BE49-F238E27FC236}">
                <a16:creationId xmlns:a16="http://schemas.microsoft.com/office/drawing/2014/main" id="{5E0FAD66-FCCB-1AC9-FEF8-46F75957744E}"/>
              </a:ext>
            </a:extLst>
          </p:cNvPr>
          <p:cNvSpPr/>
          <p:nvPr>
            <p:custDataLst>
              <p:tags r:id="rId9"/>
            </p:custDataLst>
          </p:nvPr>
        </p:nvSpPr>
        <p:spPr>
          <a:xfrm>
            <a:off x="9056104" y="3671452"/>
            <a:ext cx="1822569" cy="128124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defTabSz="1219139"/>
            <a:r>
              <a:rPr lang="en-US" sz="1867">
                <a:solidFill>
                  <a:srgbClr val="FFFFFF"/>
                </a:solidFill>
                <a:latin typeface="Calibri" panose="020F0502020204030204"/>
              </a:rPr>
              <a:t> </a:t>
            </a:r>
            <a:endParaRPr lang="en-US" sz="1867">
              <a:solidFill>
                <a:srgbClr val="FFFFFF"/>
              </a:solidFill>
              <a:latin typeface="Metropolis" pitchFamily="2" charset="77"/>
            </a:endParaRPr>
          </a:p>
        </p:txBody>
      </p:sp>
      <p:sp>
        <p:nvSpPr>
          <p:cNvPr id="95" name="Rounded Rectangle 92">
            <a:extLst>
              <a:ext uri="{FF2B5EF4-FFF2-40B4-BE49-F238E27FC236}">
                <a16:creationId xmlns:a16="http://schemas.microsoft.com/office/drawing/2014/main" id="{25F6FD56-320E-4D27-BC93-E8E67B9AF96C}"/>
              </a:ext>
            </a:extLst>
          </p:cNvPr>
          <p:cNvSpPr/>
          <p:nvPr>
            <p:custDataLst>
              <p:tags r:id="rId10"/>
            </p:custDataLst>
          </p:nvPr>
        </p:nvSpPr>
        <p:spPr>
          <a:xfrm>
            <a:off x="8354526" y="1662904"/>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defTabSz="1219139"/>
            <a:r>
              <a:rPr lang="en-US" sz="1867">
                <a:solidFill>
                  <a:srgbClr val="FFFFFF"/>
                </a:solidFill>
                <a:latin typeface="Calibri" panose="020F0502020204030204"/>
              </a:rPr>
              <a:t> </a:t>
            </a:r>
            <a:endParaRPr lang="en-US" sz="1867">
              <a:solidFill>
                <a:srgbClr val="FFFFFF"/>
              </a:solidFill>
              <a:latin typeface="Metropolis" pitchFamily="2" charset="77"/>
            </a:endParaRPr>
          </a:p>
        </p:txBody>
      </p:sp>
      <p:sp>
        <p:nvSpPr>
          <p:cNvPr id="96" name="Rectangle 95">
            <a:extLst>
              <a:ext uri="{FF2B5EF4-FFF2-40B4-BE49-F238E27FC236}">
                <a16:creationId xmlns:a16="http://schemas.microsoft.com/office/drawing/2014/main" id="{D12C1D52-171F-0E05-4960-05C609D8196F}"/>
              </a:ext>
            </a:extLst>
          </p:cNvPr>
          <p:cNvSpPr/>
          <p:nvPr>
            <p:custDataLst>
              <p:tags r:id="rId11"/>
            </p:custDataLst>
          </p:nvPr>
        </p:nvSpPr>
        <p:spPr>
          <a:xfrm>
            <a:off x="8730725" y="1696560"/>
            <a:ext cx="1301000"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Calibri" panose="020F0502020204030204"/>
                <a:ea typeface="Open Sans" panose="020B0606030504020204" pitchFamily="34" charset="0"/>
                <a:cs typeface="Open Sans" panose="020B0606030504020204" pitchFamily="34" charset="0"/>
              </a:rPr>
              <a:t>Spoke VPC 1</a:t>
            </a:r>
          </a:p>
        </p:txBody>
      </p:sp>
      <p:pic>
        <p:nvPicPr>
          <p:cNvPr id="97" name="Picture 4" descr="Image result for aws vpc">
            <a:extLst>
              <a:ext uri="{FF2B5EF4-FFF2-40B4-BE49-F238E27FC236}">
                <a16:creationId xmlns:a16="http://schemas.microsoft.com/office/drawing/2014/main" id="{D4D96016-3582-34DD-2176-F7540A814B3A}"/>
              </a:ext>
            </a:extLst>
          </p:cNvPr>
          <p:cNvPicPr>
            <a:picLocks noChangeAspect="1" noChangeArrowheads="1"/>
          </p:cNvPicPr>
          <p:nvPr>
            <p:custDataLst>
              <p:tags r:id="rId12"/>
            </p:custDataLst>
          </p:nvPr>
        </p:nvPicPr>
        <p:blipFill>
          <a:blip r:embed="rId47">
            <a:extLst>
              <a:ext uri="{28A0092B-C50C-407E-A947-70E740481C1C}">
                <a14:useLocalDpi xmlns:a14="http://schemas.microsoft.com/office/drawing/2010/main" val="0"/>
              </a:ext>
            </a:extLst>
          </a:blip>
          <a:stretch>
            <a:fillRect/>
          </a:stretch>
        </p:blipFill>
        <p:spPr bwMode="auto">
          <a:xfrm>
            <a:off x="8328773" y="1563450"/>
            <a:ext cx="531563" cy="531563"/>
          </a:xfrm>
          <a:prstGeom prst="rect">
            <a:avLst/>
          </a:prstGeom>
          <a:noFill/>
          <a:extLst>
            <a:ext uri="{909E8E84-426E-40DD-AFC4-6F175D3DCCD1}">
              <a14:hiddenFill xmlns:a14="http://schemas.microsoft.com/office/drawing/2010/main">
                <a:solidFill>
                  <a:srgbClr val="FFFFFF"/>
                </a:solidFill>
              </a14:hiddenFill>
            </a:ext>
          </a:extLst>
        </p:spPr>
      </p:pic>
      <p:pic>
        <p:nvPicPr>
          <p:cNvPr id="98" name="Graphic 97">
            <a:extLst>
              <a:ext uri="{FF2B5EF4-FFF2-40B4-BE49-F238E27FC236}">
                <a16:creationId xmlns:a16="http://schemas.microsoft.com/office/drawing/2014/main" id="{08DDDDF1-A20C-0BE1-6464-54F7CCB30107}"/>
              </a:ext>
            </a:extLst>
          </p:cNvPr>
          <p:cNvPicPr>
            <a:picLocks noChangeAspect="1"/>
          </p:cNvPicPr>
          <p:nvPr>
            <p:custDataLst>
              <p:tags r:id="rId13"/>
            </p:custDataLst>
          </p:nvPr>
        </p:nvPicPr>
        <p:blipFill>
          <a:blip r:embed="rId48">
            <a:extLst>
              <a:ext uri="{96DAC541-7B7A-43D3-8B79-37D633B846F1}">
                <asvg:svgBlip xmlns:asvg="http://schemas.microsoft.com/office/drawing/2016/SVG/main" r:embed="rId49"/>
              </a:ext>
            </a:extLst>
          </a:blip>
          <a:stretch>
            <a:fillRect/>
          </a:stretch>
        </p:blipFill>
        <p:spPr>
          <a:xfrm>
            <a:off x="8502721" y="2028529"/>
            <a:ext cx="235468" cy="235468"/>
          </a:xfrm>
          <a:prstGeom prst="rect">
            <a:avLst/>
          </a:prstGeom>
        </p:spPr>
      </p:pic>
      <p:pic>
        <p:nvPicPr>
          <p:cNvPr id="99" name="Graphic 98">
            <a:extLst>
              <a:ext uri="{FF2B5EF4-FFF2-40B4-BE49-F238E27FC236}">
                <a16:creationId xmlns:a16="http://schemas.microsoft.com/office/drawing/2014/main" id="{22D87398-F829-91FE-32A5-1F75642440C5}"/>
              </a:ext>
            </a:extLst>
          </p:cNvPr>
          <p:cNvPicPr>
            <a:picLocks noChangeAspect="1"/>
          </p:cNvPicPr>
          <p:nvPr>
            <p:custDataLst>
              <p:tags r:id="rId14"/>
            </p:custDataLst>
          </p:nvPr>
        </p:nvPicPr>
        <p:blipFill>
          <a:blip r:embed="rId48">
            <a:extLst>
              <a:ext uri="{96DAC541-7B7A-43D3-8B79-37D633B846F1}">
                <asvg:svgBlip xmlns:asvg="http://schemas.microsoft.com/office/drawing/2016/SVG/main" r:embed="rId49"/>
              </a:ext>
            </a:extLst>
          </a:blip>
          <a:stretch>
            <a:fillRect/>
          </a:stretch>
        </p:blipFill>
        <p:spPr>
          <a:xfrm>
            <a:off x="8989493" y="2037649"/>
            <a:ext cx="235468" cy="235468"/>
          </a:xfrm>
          <a:prstGeom prst="rect">
            <a:avLst/>
          </a:prstGeom>
        </p:spPr>
      </p:pic>
      <p:pic>
        <p:nvPicPr>
          <p:cNvPr id="100" name="Graphic 99">
            <a:extLst>
              <a:ext uri="{FF2B5EF4-FFF2-40B4-BE49-F238E27FC236}">
                <a16:creationId xmlns:a16="http://schemas.microsoft.com/office/drawing/2014/main" id="{38BF8CA7-3F6E-A941-E644-F6E24D1A8638}"/>
              </a:ext>
            </a:extLst>
          </p:cNvPr>
          <p:cNvPicPr>
            <a:picLocks noChangeAspect="1"/>
          </p:cNvPicPr>
          <p:nvPr>
            <p:custDataLst>
              <p:tags r:id="rId15"/>
            </p:custDataLst>
          </p:nvPr>
        </p:nvPicPr>
        <p:blipFill>
          <a:blip r:embed="rId48">
            <a:extLst>
              <a:ext uri="{96DAC541-7B7A-43D3-8B79-37D633B846F1}">
                <asvg:svgBlip xmlns:asvg="http://schemas.microsoft.com/office/drawing/2016/SVG/main" r:embed="rId49"/>
              </a:ext>
            </a:extLst>
          </a:blip>
          <a:stretch>
            <a:fillRect/>
          </a:stretch>
        </p:blipFill>
        <p:spPr>
          <a:xfrm>
            <a:off x="9462757" y="2031720"/>
            <a:ext cx="235468" cy="235468"/>
          </a:xfrm>
          <a:prstGeom prst="rect">
            <a:avLst/>
          </a:prstGeom>
        </p:spPr>
      </p:pic>
      <p:pic>
        <p:nvPicPr>
          <p:cNvPr id="101" name="Graphic 100">
            <a:extLst>
              <a:ext uri="{FF2B5EF4-FFF2-40B4-BE49-F238E27FC236}">
                <a16:creationId xmlns:a16="http://schemas.microsoft.com/office/drawing/2014/main" id="{16D92176-62B3-2E47-5EAE-7D9706283AFA}"/>
              </a:ext>
            </a:extLst>
          </p:cNvPr>
          <p:cNvPicPr>
            <a:picLocks noChangeAspect="1"/>
          </p:cNvPicPr>
          <p:nvPr>
            <p:custDataLst>
              <p:tags r:id="rId16"/>
            </p:custDataLst>
          </p:nvPr>
        </p:nvPicPr>
        <p:blipFill>
          <a:blip r:embed="rId50">
            <a:extLst>
              <a:ext uri="{96DAC541-7B7A-43D3-8B79-37D633B846F1}">
                <asvg:svgBlip xmlns:asvg="http://schemas.microsoft.com/office/drawing/2016/SVG/main" r:embed="rId51"/>
              </a:ext>
            </a:extLst>
          </a:blip>
          <a:stretch>
            <a:fillRect/>
          </a:stretch>
        </p:blipFill>
        <p:spPr>
          <a:xfrm>
            <a:off x="9028867" y="2337289"/>
            <a:ext cx="244253" cy="245231"/>
          </a:xfrm>
          <a:prstGeom prst="rect">
            <a:avLst/>
          </a:prstGeom>
        </p:spPr>
      </p:pic>
      <p:pic>
        <p:nvPicPr>
          <p:cNvPr id="102" name="Graphic 101">
            <a:extLst>
              <a:ext uri="{FF2B5EF4-FFF2-40B4-BE49-F238E27FC236}">
                <a16:creationId xmlns:a16="http://schemas.microsoft.com/office/drawing/2014/main" id="{095D4129-5482-95EF-00E8-6D91A7CF0F2D}"/>
              </a:ext>
            </a:extLst>
          </p:cNvPr>
          <p:cNvPicPr>
            <a:picLocks noChangeAspect="1"/>
          </p:cNvPicPr>
          <p:nvPr>
            <p:custDataLst>
              <p:tags r:id="rId17"/>
            </p:custDataLst>
          </p:nvPr>
        </p:nvPicPr>
        <p:blipFill>
          <a:blip r:embed="rId50">
            <a:extLst>
              <a:ext uri="{96DAC541-7B7A-43D3-8B79-37D633B846F1}">
                <asvg:svgBlip xmlns:asvg="http://schemas.microsoft.com/office/drawing/2016/SVG/main" r:embed="rId51"/>
              </a:ext>
            </a:extLst>
          </a:blip>
          <a:stretch>
            <a:fillRect/>
          </a:stretch>
        </p:blipFill>
        <p:spPr>
          <a:xfrm>
            <a:off x="8946452" y="2401713"/>
            <a:ext cx="244253" cy="245231"/>
          </a:xfrm>
          <a:prstGeom prst="rect">
            <a:avLst/>
          </a:prstGeom>
        </p:spPr>
      </p:pic>
      <p:pic>
        <p:nvPicPr>
          <p:cNvPr id="103" name="Graphic 102">
            <a:extLst>
              <a:ext uri="{FF2B5EF4-FFF2-40B4-BE49-F238E27FC236}">
                <a16:creationId xmlns:a16="http://schemas.microsoft.com/office/drawing/2014/main" id="{C7C118B4-4B73-7E56-F254-CBDDDA2B6FD2}"/>
              </a:ext>
            </a:extLst>
          </p:cNvPr>
          <p:cNvPicPr>
            <a:picLocks noChangeAspect="1"/>
          </p:cNvPicPr>
          <p:nvPr>
            <p:custDataLst>
              <p:tags r:id="rId18"/>
            </p:custDataLst>
          </p:nvPr>
        </p:nvPicPr>
        <p:blipFill>
          <a:blip r:embed="rId50">
            <a:extLst>
              <a:ext uri="{96DAC541-7B7A-43D3-8B79-37D633B846F1}">
                <asvg:svgBlip xmlns:asvg="http://schemas.microsoft.com/office/drawing/2016/SVG/main" r:embed="rId51"/>
              </a:ext>
            </a:extLst>
          </a:blip>
          <a:stretch>
            <a:fillRect/>
          </a:stretch>
        </p:blipFill>
        <p:spPr>
          <a:xfrm>
            <a:off x="9870134" y="4349053"/>
            <a:ext cx="341452" cy="335717"/>
          </a:xfrm>
          <a:prstGeom prst="rect">
            <a:avLst/>
          </a:prstGeom>
        </p:spPr>
      </p:pic>
      <p:pic>
        <p:nvPicPr>
          <p:cNvPr id="104" name="Graphic 103">
            <a:extLst>
              <a:ext uri="{FF2B5EF4-FFF2-40B4-BE49-F238E27FC236}">
                <a16:creationId xmlns:a16="http://schemas.microsoft.com/office/drawing/2014/main" id="{00BC7B03-13E0-4E81-24EF-65CEE3AD90C4}"/>
              </a:ext>
            </a:extLst>
          </p:cNvPr>
          <p:cNvPicPr>
            <a:picLocks noChangeAspect="1"/>
          </p:cNvPicPr>
          <p:nvPr>
            <p:custDataLst>
              <p:tags r:id="rId19"/>
            </p:custDataLst>
          </p:nvPr>
        </p:nvPicPr>
        <p:blipFill>
          <a:blip r:embed="rId50">
            <a:extLst>
              <a:ext uri="{96DAC541-7B7A-43D3-8B79-37D633B846F1}">
                <asvg:svgBlip xmlns:asvg="http://schemas.microsoft.com/office/drawing/2016/SVG/main" r:embed="rId51"/>
              </a:ext>
            </a:extLst>
          </a:blip>
          <a:stretch>
            <a:fillRect/>
          </a:stretch>
        </p:blipFill>
        <p:spPr>
          <a:xfrm>
            <a:off x="9746423" y="4457824"/>
            <a:ext cx="341452" cy="335717"/>
          </a:xfrm>
          <a:prstGeom prst="rect">
            <a:avLst/>
          </a:prstGeom>
        </p:spPr>
      </p:pic>
      <p:sp>
        <p:nvSpPr>
          <p:cNvPr id="105" name="Rounded Rectangle 128">
            <a:extLst>
              <a:ext uri="{FF2B5EF4-FFF2-40B4-BE49-F238E27FC236}">
                <a16:creationId xmlns:a16="http://schemas.microsoft.com/office/drawing/2014/main" id="{3744BF9E-D713-695A-A5CA-3ABFB1FFD3BE}"/>
              </a:ext>
            </a:extLst>
          </p:cNvPr>
          <p:cNvSpPr/>
          <p:nvPr>
            <p:custDataLst>
              <p:tags r:id="rId20"/>
            </p:custDataLst>
          </p:nvPr>
        </p:nvSpPr>
        <p:spPr>
          <a:xfrm>
            <a:off x="10096558" y="1665404"/>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defTabSz="1219139"/>
            <a:r>
              <a:rPr lang="en-US" sz="1867">
                <a:solidFill>
                  <a:srgbClr val="FFFFFF"/>
                </a:solidFill>
                <a:latin typeface="Calibri" panose="020F0502020204030204"/>
              </a:rPr>
              <a:t> </a:t>
            </a:r>
            <a:endParaRPr lang="en-US" sz="1867">
              <a:solidFill>
                <a:srgbClr val="FFFFFF"/>
              </a:solidFill>
              <a:latin typeface="Metropolis" pitchFamily="2" charset="77"/>
            </a:endParaRPr>
          </a:p>
        </p:txBody>
      </p:sp>
      <p:sp>
        <p:nvSpPr>
          <p:cNvPr id="106" name="Rectangle 105">
            <a:extLst>
              <a:ext uri="{FF2B5EF4-FFF2-40B4-BE49-F238E27FC236}">
                <a16:creationId xmlns:a16="http://schemas.microsoft.com/office/drawing/2014/main" id="{59F505A1-D586-2915-168F-0DF95080B159}"/>
              </a:ext>
            </a:extLst>
          </p:cNvPr>
          <p:cNvSpPr/>
          <p:nvPr>
            <p:custDataLst>
              <p:tags r:id="rId21"/>
            </p:custDataLst>
          </p:nvPr>
        </p:nvSpPr>
        <p:spPr>
          <a:xfrm>
            <a:off x="10472757" y="1699060"/>
            <a:ext cx="1301000"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Calibri" panose="020F0502020204030204"/>
                <a:ea typeface="Open Sans" panose="020B0606030504020204" pitchFamily="34" charset="0"/>
                <a:cs typeface="Open Sans" panose="020B0606030504020204" pitchFamily="34" charset="0"/>
              </a:rPr>
              <a:t>Spoke VPC 2</a:t>
            </a:r>
          </a:p>
        </p:txBody>
      </p:sp>
      <p:pic>
        <p:nvPicPr>
          <p:cNvPr id="107" name="Graphic 106">
            <a:extLst>
              <a:ext uri="{FF2B5EF4-FFF2-40B4-BE49-F238E27FC236}">
                <a16:creationId xmlns:a16="http://schemas.microsoft.com/office/drawing/2014/main" id="{9145D97F-B339-AF0F-8687-1867D07DFDE1}"/>
              </a:ext>
            </a:extLst>
          </p:cNvPr>
          <p:cNvPicPr>
            <a:picLocks noChangeAspect="1"/>
          </p:cNvPicPr>
          <p:nvPr>
            <p:custDataLst>
              <p:tags r:id="rId22"/>
            </p:custDataLst>
          </p:nvPr>
        </p:nvPicPr>
        <p:blipFill>
          <a:blip r:embed="rId48">
            <a:extLst>
              <a:ext uri="{96DAC541-7B7A-43D3-8B79-37D633B846F1}">
                <asvg:svgBlip xmlns:asvg="http://schemas.microsoft.com/office/drawing/2016/SVG/main" r:embed="rId49"/>
              </a:ext>
            </a:extLst>
          </a:blip>
          <a:stretch>
            <a:fillRect/>
          </a:stretch>
        </p:blipFill>
        <p:spPr>
          <a:xfrm>
            <a:off x="10244753" y="2031029"/>
            <a:ext cx="235468" cy="235468"/>
          </a:xfrm>
          <a:prstGeom prst="rect">
            <a:avLst/>
          </a:prstGeom>
        </p:spPr>
      </p:pic>
      <p:pic>
        <p:nvPicPr>
          <p:cNvPr id="108" name="Graphic 107">
            <a:extLst>
              <a:ext uri="{FF2B5EF4-FFF2-40B4-BE49-F238E27FC236}">
                <a16:creationId xmlns:a16="http://schemas.microsoft.com/office/drawing/2014/main" id="{87198327-8D20-3865-5C38-F4B627722180}"/>
              </a:ext>
            </a:extLst>
          </p:cNvPr>
          <p:cNvPicPr>
            <a:picLocks noChangeAspect="1"/>
          </p:cNvPicPr>
          <p:nvPr>
            <p:custDataLst>
              <p:tags r:id="rId23"/>
            </p:custDataLst>
          </p:nvPr>
        </p:nvPicPr>
        <p:blipFill>
          <a:blip r:embed="rId48">
            <a:extLst>
              <a:ext uri="{96DAC541-7B7A-43D3-8B79-37D633B846F1}">
                <asvg:svgBlip xmlns:asvg="http://schemas.microsoft.com/office/drawing/2016/SVG/main" r:embed="rId49"/>
              </a:ext>
            </a:extLst>
          </a:blip>
          <a:stretch>
            <a:fillRect/>
          </a:stretch>
        </p:blipFill>
        <p:spPr>
          <a:xfrm>
            <a:off x="10731525" y="2040149"/>
            <a:ext cx="235468" cy="235468"/>
          </a:xfrm>
          <a:prstGeom prst="rect">
            <a:avLst/>
          </a:prstGeom>
        </p:spPr>
      </p:pic>
      <p:pic>
        <p:nvPicPr>
          <p:cNvPr id="109" name="Graphic 108">
            <a:extLst>
              <a:ext uri="{FF2B5EF4-FFF2-40B4-BE49-F238E27FC236}">
                <a16:creationId xmlns:a16="http://schemas.microsoft.com/office/drawing/2014/main" id="{7AD18B4E-6BB2-E2F1-C039-F74A1396047A}"/>
              </a:ext>
            </a:extLst>
          </p:cNvPr>
          <p:cNvPicPr>
            <a:picLocks noChangeAspect="1"/>
          </p:cNvPicPr>
          <p:nvPr>
            <p:custDataLst>
              <p:tags r:id="rId24"/>
            </p:custDataLst>
          </p:nvPr>
        </p:nvPicPr>
        <p:blipFill>
          <a:blip r:embed="rId48">
            <a:extLst>
              <a:ext uri="{96DAC541-7B7A-43D3-8B79-37D633B846F1}">
                <asvg:svgBlip xmlns:asvg="http://schemas.microsoft.com/office/drawing/2016/SVG/main" r:embed="rId49"/>
              </a:ext>
            </a:extLst>
          </a:blip>
          <a:stretch>
            <a:fillRect/>
          </a:stretch>
        </p:blipFill>
        <p:spPr>
          <a:xfrm>
            <a:off x="11204789" y="2034220"/>
            <a:ext cx="235468" cy="235468"/>
          </a:xfrm>
          <a:prstGeom prst="rect">
            <a:avLst/>
          </a:prstGeom>
        </p:spPr>
      </p:pic>
      <p:pic>
        <p:nvPicPr>
          <p:cNvPr id="110" name="Graphic 109">
            <a:extLst>
              <a:ext uri="{FF2B5EF4-FFF2-40B4-BE49-F238E27FC236}">
                <a16:creationId xmlns:a16="http://schemas.microsoft.com/office/drawing/2014/main" id="{EDE40290-3E43-3321-045A-04679C9AB5DA}"/>
              </a:ext>
            </a:extLst>
          </p:cNvPr>
          <p:cNvPicPr>
            <a:picLocks noChangeAspect="1"/>
          </p:cNvPicPr>
          <p:nvPr>
            <p:custDataLst>
              <p:tags r:id="rId25"/>
            </p:custDataLst>
          </p:nvPr>
        </p:nvPicPr>
        <p:blipFill>
          <a:blip r:embed="rId50">
            <a:extLst>
              <a:ext uri="{96DAC541-7B7A-43D3-8B79-37D633B846F1}">
                <asvg:svgBlip xmlns:asvg="http://schemas.microsoft.com/office/drawing/2016/SVG/main" r:embed="rId51"/>
              </a:ext>
            </a:extLst>
          </a:blip>
          <a:stretch>
            <a:fillRect/>
          </a:stretch>
        </p:blipFill>
        <p:spPr>
          <a:xfrm>
            <a:off x="10770899" y="2339789"/>
            <a:ext cx="244253" cy="245231"/>
          </a:xfrm>
          <a:prstGeom prst="rect">
            <a:avLst/>
          </a:prstGeom>
        </p:spPr>
      </p:pic>
      <p:pic>
        <p:nvPicPr>
          <p:cNvPr id="111" name="Graphic 110">
            <a:extLst>
              <a:ext uri="{FF2B5EF4-FFF2-40B4-BE49-F238E27FC236}">
                <a16:creationId xmlns:a16="http://schemas.microsoft.com/office/drawing/2014/main" id="{C46CA3AA-BABB-0AC7-F0C1-9861EB774E20}"/>
              </a:ext>
            </a:extLst>
          </p:cNvPr>
          <p:cNvPicPr>
            <a:picLocks noChangeAspect="1"/>
          </p:cNvPicPr>
          <p:nvPr>
            <p:custDataLst>
              <p:tags r:id="rId26"/>
            </p:custDataLst>
          </p:nvPr>
        </p:nvPicPr>
        <p:blipFill>
          <a:blip r:embed="rId50">
            <a:extLst>
              <a:ext uri="{96DAC541-7B7A-43D3-8B79-37D633B846F1}">
                <asvg:svgBlip xmlns:asvg="http://schemas.microsoft.com/office/drawing/2016/SVG/main" r:embed="rId51"/>
              </a:ext>
            </a:extLst>
          </a:blip>
          <a:stretch>
            <a:fillRect/>
          </a:stretch>
        </p:blipFill>
        <p:spPr>
          <a:xfrm>
            <a:off x="10688484" y="2404213"/>
            <a:ext cx="244253" cy="245231"/>
          </a:xfrm>
          <a:prstGeom prst="rect">
            <a:avLst/>
          </a:prstGeom>
        </p:spPr>
      </p:pic>
      <p:pic>
        <p:nvPicPr>
          <p:cNvPr id="112" name="Picture 4" descr="Image result for aws vpc">
            <a:extLst>
              <a:ext uri="{FF2B5EF4-FFF2-40B4-BE49-F238E27FC236}">
                <a16:creationId xmlns:a16="http://schemas.microsoft.com/office/drawing/2014/main" id="{CC1D46CC-D9A6-9801-725A-BE28833A1EEF}"/>
              </a:ext>
            </a:extLst>
          </p:cNvPr>
          <p:cNvPicPr>
            <a:picLocks noChangeAspect="1" noChangeArrowheads="1"/>
          </p:cNvPicPr>
          <p:nvPr>
            <p:custDataLst>
              <p:tags r:id="rId27"/>
            </p:custDataLst>
          </p:nvPr>
        </p:nvPicPr>
        <p:blipFill>
          <a:blip r:embed="rId52">
            <a:extLst>
              <a:ext uri="{28A0092B-C50C-407E-A947-70E740481C1C}">
                <a14:useLocalDpi xmlns:a14="http://schemas.microsoft.com/office/drawing/2010/main" val="0"/>
              </a:ext>
            </a:extLst>
          </a:blip>
          <a:stretch>
            <a:fillRect/>
          </a:stretch>
        </p:blipFill>
        <p:spPr bwMode="auto">
          <a:xfrm>
            <a:off x="9045668" y="3645219"/>
            <a:ext cx="531563" cy="520553"/>
          </a:xfrm>
          <a:prstGeom prst="rect">
            <a:avLst/>
          </a:prstGeom>
          <a:noFill/>
          <a:extLst>
            <a:ext uri="{909E8E84-426E-40DD-AFC4-6F175D3DCCD1}">
              <a14:hiddenFill xmlns:a14="http://schemas.microsoft.com/office/drawing/2010/main">
                <a:solidFill>
                  <a:srgbClr val="FFFFFF"/>
                </a:solidFill>
              </a14:hiddenFill>
            </a:ext>
          </a:extLst>
        </p:spPr>
      </p:pic>
      <p:sp>
        <p:nvSpPr>
          <p:cNvPr id="113" name="Rectangle 112">
            <a:extLst>
              <a:ext uri="{FF2B5EF4-FFF2-40B4-BE49-F238E27FC236}">
                <a16:creationId xmlns:a16="http://schemas.microsoft.com/office/drawing/2014/main" id="{0389B510-2171-5437-17A8-339E88FDF0AA}"/>
              </a:ext>
            </a:extLst>
          </p:cNvPr>
          <p:cNvSpPr/>
          <p:nvPr>
            <p:custDataLst>
              <p:tags r:id="rId28"/>
            </p:custDataLst>
          </p:nvPr>
        </p:nvSpPr>
        <p:spPr>
          <a:xfrm>
            <a:off x="9553744" y="3748469"/>
            <a:ext cx="1297632" cy="318100"/>
          </a:xfrm>
          <a:prstGeom prst="rect">
            <a:avLst/>
          </a:prstGeom>
          <a:solidFill>
            <a:schemeClr val="dk2">
              <a:alpha val="68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67">
                <a:latin typeface="Calibri" panose="020F0502020204030204"/>
                <a:ea typeface="Open Sans" panose="020B0606030504020204" pitchFamily="34" charset="0"/>
                <a:cs typeface="Open Sans" panose="020B0606030504020204" pitchFamily="34" charset="0"/>
              </a:rPr>
              <a:t>Transit VPC</a:t>
            </a:r>
          </a:p>
        </p:txBody>
      </p:sp>
      <p:pic>
        <p:nvPicPr>
          <p:cNvPr id="114" name="Picture 4" descr="Image result for aws vpc">
            <a:extLst>
              <a:ext uri="{FF2B5EF4-FFF2-40B4-BE49-F238E27FC236}">
                <a16:creationId xmlns:a16="http://schemas.microsoft.com/office/drawing/2014/main" id="{01739808-9DCF-820E-5C0B-D37A7A7866C9}"/>
              </a:ext>
            </a:extLst>
          </p:cNvPr>
          <p:cNvPicPr>
            <a:picLocks noChangeAspect="1" noChangeArrowheads="1"/>
          </p:cNvPicPr>
          <p:nvPr>
            <p:custDataLst>
              <p:tags r:id="rId29"/>
            </p:custDataLst>
          </p:nvPr>
        </p:nvPicPr>
        <p:blipFill>
          <a:blip r:embed="rId47">
            <a:extLst>
              <a:ext uri="{28A0092B-C50C-407E-A947-70E740481C1C}">
                <a14:useLocalDpi xmlns:a14="http://schemas.microsoft.com/office/drawing/2010/main" val="0"/>
              </a:ext>
            </a:extLst>
          </a:blip>
          <a:stretch>
            <a:fillRect/>
          </a:stretch>
        </p:blipFill>
        <p:spPr bwMode="auto">
          <a:xfrm>
            <a:off x="10068132" y="1557765"/>
            <a:ext cx="531563" cy="531563"/>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Straight Connector 114">
            <a:extLst>
              <a:ext uri="{FF2B5EF4-FFF2-40B4-BE49-F238E27FC236}">
                <a16:creationId xmlns:a16="http://schemas.microsoft.com/office/drawing/2014/main" id="{610572AE-408F-FC8C-90E0-8B777CCE6394}"/>
              </a:ext>
            </a:extLst>
          </p:cNvPr>
          <p:cNvCxnSpPr>
            <a:endCxn id="92" idx="3"/>
          </p:cNvCxnSpPr>
          <p:nvPr>
            <p:custDataLst>
              <p:tags r:id="rId30"/>
            </p:custDataLst>
          </p:nvPr>
        </p:nvCxnSpPr>
        <p:spPr>
          <a:xfrm flipH="1">
            <a:off x="8092846" y="2582520"/>
            <a:ext cx="853607" cy="257673"/>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BE9B736C-F14E-476A-839D-4E66AFFD2401}"/>
              </a:ext>
            </a:extLst>
          </p:cNvPr>
          <p:cNvCxnSpPr>
            <a:endCxn id="92" idx="3"/>
          </p:cNvCxnSpPr>
          <p:nvPr>
            <p:custDataLst>
              <p:tags r:id="rId31"/>
            </p:custDataLst>
          </p:nvPr>
        </p:nvCxnSpPr>
        <p:spPr>
          <a:xfrm flipH="1" flipV="1">
            <a:off x="8092845" y="2840193"/>
            <a:ext cx="1742003" cy="1713620"/>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DA82F3A-189A-3276-2AC7-A24DC6789461}"/>
              </a:ext>
            </a:extLst>
          </p:cNvPr>
          <p:cNvCxnSpPr>
            <a:endCxn id="92" idx="3"/>
          </p:cNvCxnSpPr>
          <p:nvPr>
            <p:custDataLst>
              <p:tags r:id="rId32"/>
            </p:custDataLst>
          </p:nvPr>
        </p:nvCxnSpPr>
        <p:spPr>
          <a:xfrm flipH="1">
            <a:off x="8092846" y="2524659"/>
            <a:ext cx="2595639" cy="315535"/>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D234815-319E-83AD-19F6-E8853F0DF71B}"/>
              </a:ext>
            </a:extLst>
          </p:cNvPr>
          <p:cNvCxnSpPr>
            <a:endCxn id="92" idx="3"/>
          </p:cNvCxnSpPr>
          <p:nvPr>
            <p:custDataLst>
              <p:tags r:id="rId33"/>
            </p:custDataLst>
          </p:nvPr>
        </p:nvCxnSpPr>
        <p:spPr>
          <a:xfrm flipH="1" flipV="1">
            <a:off x="8092845" y="2840193"/>
            <a:ext cx="1132115" cy="55527"/>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45731C12-4738-317D-0549-962A95F2AD46}"/>
              </a:ext>
            </a:extLst>
          </p:cNvPr>
          <p:cNvCxnSpPr/>
          <p:nvPr>
            <p:custDataLst>
              <p:tags r:id="rId34"/>
            </p:custDataLst>
          </p:nvPr>
        </p:nvCxnSpPr>
        <p:spPr>
          <a:xfrm flipH="1" flipV="1">
            <a:off x="8114213" y="2840193"/>
            <a:ext cx="2358544" cy="501821"/>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2D18D02-D540-39C6-481B-60899FB8C169}"/>
              </a:ext>
            </a:extLst>
          </p:cNvPr>
          <p:cNvCxnSpPr>
            <a:stCxn id="104" idx="0"/>
            <a:endCxn id="111" idx="2"/>
          </p:cNvCxnSpPr>
          <p:nvPr>
            <p:custDataLst>
              <p:tags r:id="rId35"/>
            </p:custDataLst>
          </p:nvPr>
        </p:nvCxnSpPr>
        <p:spPr>
          <a:xfrm flipV="1">
            <a:off x="9917150" y="2649444"/>
            <a:ext cx="893461" cy="1808380"/>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29BCA5C-85F7-37DA-B277-37E495450873}"/>
              </a:ext>
            </a:extLst>
          </p:cNvPr>
          <p:cNvCxnSpPr>
            <a:stCxn id="104" idx="0"/>
            <a:endCxn id="101" idx="2"/>
          </p:cNvCxnSpPr>
          <p:nvPr>
            <p:custDataLst>
              <p:tags r:id="rId36"/>
            </p:custDataLst>
          </p:nvPr>
        </p:nvCxnSpPr>
        <p:spPr>
          <a:xfrm flipH="1" flipV="1">
            <a:off x="9150994" y="2582519"/>
            <a:ext cx="766156" cy="1875304"/>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sp>
        <p:nvSpPr>
          <p:cNvPr id="123" name="Content Placeholder 1">
            <a:extLst>
              <a:ext uri="{FF2B5EF4-FFF2-40B4-BE49-F238E27FC236}">
                <a16:creationId xmlns:a16="http://schemas.microsoft.com/office/drawing/2014/main" id="{D52218BE-51E0-F1BC-E4F9-05DDF1D5C98A}"/>
              </a:ext>
            </a:extLst>
          </p:cNvPr>
          <p:cNvSpPr txBox="1"/>
          <p:nvPr>
            <p:custDataLst>
              <p:tags r:id="rId37"/>
            </p:custDataLst>
          </p:nvPr>
        </p:nvSpPr>
        <p:spPr>
          <a:xfrm>
            <a:off x="208183" y="1121061"/>
            <a:ext cx="6812666" cy="1525883"/>
          </a:xfrm>
          <a:prstGeom prst="rect">
            <a:avLst/>
          </a:prstGeom>
        </p:spPr>
        <p:txBody>
          <a:bodyPr>
            <a:normAutofit/>
          </a:bodyPr>
          <a:lstStyle>
            <a:defPPr>
              <a:defRPr lang="en-US"/>
            </a:defPPr>
            <a:lvl1pPr marL="228600" indent="-228600" algn="l" defTabSz="914400" rtl="0" eaLnBrk="1" latinLnBrk="0" hangingPunct="1">
              <a:lnSpc>
                <a:spcPct val="120000"/>
              </a:lnSpc>
              <a:spcBef>
                <a:spcPts val="600"/>
              </a:spcBef>
              <a:spcAft>
                <a:spcPts val="600"/>
              </a:spcAft>
              <a:buClr>
                <a:schemeClr val="accent1">
                  <a:lumMod val="60000"/>
                  <a:lumOff val="40000"/>
                </a:schemeClr>
              </a:buClr>
              <a:buSzTx/>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US">
                <a:ea typeface="Calibri" panose="020F0502020204030204" pitchFamily="34" charset="0"/>
                <a:cs typeface="Calibri Light"/>
              </a:rPr>
              <a:t>As soon as the Controller completes the deployment of the </a:t>
            </a:r>
            <a:r>
              <a:rPr lang="en-US" b="1">
                <a:ea typeface="Calibri" panose="020F0502020204030204" pitchFamily="34" charset="0"/>
                <a:cs typeface="Calibri Light"/>
              </a:rPr>
              <a:t>attachments</a:t>
            </a:r>
            <a:r>
              <a:rPr lang="en-US">
                <a:ea typeface="Calibri" panose="020F0502020204030204" pitchFamily="34" charset="0"/>
                <a:cs typeface="Calibri Light"/>
              </a:rPr>
              <a:t> between Spoke Gateways and Transit Gateways, </a:t>
            </a:r>
            <a:r>
              <a:rPr lang="en-US"/>
              <a:t>it will also program the </a:t>
            </a:r>
            <a:r>
              <a:rPr lang="en-US" i="1"/>
              <a:t>three RFC1918 routes </a:t>
            </a:r>
            <a:r>
              <a:rPr lang="en-US"/>
              <a:t>in the route tables to point to the ENI of the Spoke Gateways.</a:t>
            </a:r>
            <a:endParaRPr lang="en-US">
              <a:ea typeface="Calibri" panose="020F0502020204030204" pitchFamily="34" charset="0"/>
              <a:cs typeface="Calibri Light"/>
            </a:endParaRPr>
          </a:p>
          <a:p>
            <a:pPr>
              <a:buClr>
                <a:schemeClr val="dk1"/>
              </a:buClr>
            </a:pPr>
            <a:endParaRPr lang="en-US">
              <a:ea typeface="Calibri" panose="020F0502020204030204" pitchFamily="34" charset="0"/>
              <a:cs typeface="Calibri Light"/>
            </a:endParaRPr>
          </a:p>
        </p:txBody>
      </p:sp>
      <p:pic>
        <p:nvPicPr>
          <p:cNvPr id="124" name="Picture 123">
            <a:extLst>
              <a:ext uri="{FF2B5EF4-FFF2-40B4-BE49-F238E27FC236}">
                <a16:creationId xmlns:a16="http://schemas.microsoft.com/office/drawing/2014/main" id="{1DAFE111-D24D-F5EB-739A-874C8624EC0D}"/>
              </a:ext>
            </a:extLst>
          </p:cNvPr>
          <p:cNvPicPr>
            <a:picLocks noChangeAspect="1"/>
          </p:cNvPicPr>
          <p:nvPr>
            <p:custDataLst>
              <p:tags r:id="rId38"/>
            </p:custDataLst>
          </p:nvPr>
        </p:nvPicPr>
        <p:blipFill>
          <a:blip r:embed="rId53"/>
          <a:stretch>
            <a:fillRect/>
          </a:stretch>
        </p:blipFill>
        <p:spPr>
          <a:xfrm>
            <a:off x="58953" y="2741219"/>
            <a:ext cx="3820874" cy="2082549"/>
          </a:xfrm>
          <a:prstGeom prst="rect">
            <a:avLst/>
          </a:prstGeom>
          <a:ln>
            <a:noFill/>
          </a:ln>
          <a:effectLst>
            <a:outerShdw blurRad="190500" algn="tl" rotWithShape="0">
              <a:srgbClr val="000000">
                <a:alpha val="70000"/>
              </a:srgbClr>
            </a:outerShdw>
          </a:effectLst>
        </p:spPr>
      </p:pic>
      <p:pic>
        <p:nvPicPr>
          <p:cNvPr id="125" name="Picture 124">
            <a:extLst>
              <a:ext uri="{FF2B5EF4-FFF2-40B4-BE49-F238E27FC236}">
                <a16:creationId xmlns:a16="http://schemas.microsoft.com/office/drawing/2014/main" id="{3F207697-E158-D29E-86DF-48F3364FF121}"/>
              </a:ext>
            </a:extLst>
          </p:cNvPr>
          <p:cNvPicPr>
            <a:picLocks noChangeAspect="1"/>
          </p:cNvPicPr>
          <p:nvPr>
            <p:custDataLst>
              <p:tags r:id="rId39"/>
            </p:custDataLst>
          </p:nvPr>
        </p:nvPicPr>
        <p:blipFill>
          <a:blip r:embed="rId54"/>
          <a:stretch>
            <a:fillRect/>
          </a:stretch>
        </p:blipFill>
        <p:spPr>
          <a:xfrm>
            <a:off x="3985731" y="2746880"/>
            <a:ext cx="3522146" cy="2076888"/>
          </a:xfrm>
          <a:prstGeom prst="rect">
            <a:avLst/>
          </a:prstGeom>
          <a:ln>
            <a:noFill/>
          </a:ln>
          <a:effectLst>
            <a:outerShdw blurRad="190500" algn="tl" rotWithShape="0">
              <a:srgbClr val="000000">
                <a:alpha val="70000"/>
              </a:srgbClr>
            </a:outerShdw>
          </a:effectLst>
        </p:spPr>
      </p:pic>
      <p:sp>
        <p:nvSpPr>
          <p:cNvPr id="126" name="Content Placeholder 1">
            <a:extLst>
              <a:ext uri="{FF2B5EF4-FFF2-40B4-BE49-F238E27FC236}">
                <a16:creationId xmlns:a16="http://schemas.microsoft.com/office/drawing/2014/main" id="{15C67A33-8850-7AE6-B219-2CC36352C55D}"/>
              </a:ext>
            </a:extLst>
          </p:cNvPr>
          <p:cNvSpPr txBox="1"/>
          <p:nvPr>
            <p:custDataLst>
              <p:tags r:id="rId40"/>
            </p:custDataLst>
          </p:nvPr>
        </p:nvSpPr>
        <p:spPr>
          <a:xfrm>
            <a:off x="151599" y="2380060"/>
            <a:ext cx="4765799" cy="1525883"/>
          </a:xfrm>
          <a:prstGeom prst="rect">
            <a:avLst/>
          </a:prstGeom>
        </p:spPr>
        <p:txBody>
          <a:bodyPr>
            <a:normAutofit/>
          </a:bodyPr>
          <a:lstStyle>
            <a:defPPr>
              <a:defRPr lang="en-US"/>
            </a:defPPr>
            <a:lvl1pPr marL="228600" indent="-228600" algn="l" defTabSz="914400" rtl="0" eaLnBrk="1" latinLnBrk="0" hangingPunct="1">
              <a:lnSpc>
                <a:spcPct val="120000"/>
              </a:lnSpc>
              <a:spcBef>
                <a:spcPts val="600"/>
              </a:spcBef>
              <a:spcAft>
                <a:spcPts val="600"/>
              </a:spcAft>
              <a:buClr>
                <a:schemeClr val="accent1">
                  <a:lumMod val="60000"/>
                  <a:lumOff val="40000"/>
                </a:schemeClr>
              </a:buClr>
              <a:buSzTx/>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None/>
            </a:pPr>
            <a:r>
              <a:rPr lang="en-US" b="1">
                <a:ea typeface="Calibri" panose="020F0502020204030204" pitchFamily="34" charset="0"/>
                <a:cs typeface="Calibri Light"/>
              </a:rPr>
              <a:t>Route table for Private Subnet</a:t>
            </a:r>
          </a:p>
          <a:p>
            <a:pPr>
              <a:buClr>
                <a:schemeClr val="dk1"/>
              </a:buClr>
            </a:pPr>
            <a:endParaRPr lang="en-US" b="1">
              <a:ea typeface="Calibri" panose="020F0502020204030204" pitchFamily="34" charset="0"/>
              <a:cs typeface="Calibri Light"/>
            </a:endParaRPr>
          </a:p>
        </p:txBody>
      </p:sp>
      <p:sp>
        <p:nvSpPr>
          <p:cNvPr id="127" name="Content Placeholder 1">
            <a:extLst>
              <a:ext uri="{FF2B5EF4-FFF2-40B4-BE49-F238E27FC236}">
                <a16:creationId xmlns:a16="http://schemas.microsoft.com/office/drawing/2014/main" id="{2A8756DC-91ED-9036-EF16-D7305DB3B486}"/>
              </a:ext>
            </a:extLst>
          </p:cNvPr>
          <p:cNvSpPr txBox="1"/>
          <p:nvPr>
            <p:custDataLst>
              <p:tags r:id="rId41"/>
            </p:custDataLst>
          </p:nvPr>
        </p:nvSpPr>
        <p:spPr>
          <a:xfrm>
            <a:off x="4073610" y="2380060"/>
            <a:ext cx="4765799" cy="1525883"/>
          </a:xfrm>
          <a:prstGeom prst="rect">
            <a:avLst/>
          </a:prstGeom>
        </p:spPr>
        <p:txBody>
          <a:bodyPr>
            <a:normAutofit/>
          </a:bodyPr>
          <a:lstStyle>
            <a:defPPr>
              <a:defRPr lang="en-US"/>
            </a:defPPr>
            <a:lvl1pPr marL="228600" indent="-228600" algn="l" defTabSz="914400" rtl="0" eaLnBrk="1" latinLnBrk="0" hangingPunct="1">
              <a:lnSpc>
                <a:spcPct val="120000"/>
              </a:lnSpc>
              <a:spcBef>
                <a:spcPts val="600"/>
              </a:spcBef>
              <a:spcAft>
                <a:spcPts val="600"/>
              </a:spcAft>
              <a:buClr>
                <a:schemeClr val="accent1">
                  <a:lumMod val="60000"/>
                  <a:lumOff val="40000"/>
                </a:schemeClr>
              </a:buClr>
              <a:buSzTx/>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None/>
            </a:pPr>
            <a:r>
              <a:rPr lang="en-US" b="1">
                <a:ea typeface="Calibri" panose="020F0502020204030204" pitchFamily="34" charset="0"/>
                <a:cs typeface="Calibri Light"/>
              </a:rPr>
              <a:t>Route table for Public Subnet</a:t>
            </a:r>
          </a:p>
          <a:p>
            <a:pPr>
              <a:buClr>
                <a:schemeClr val="dk1"/>
              </a:buClr>
            </a:pPr>
            <a:endParaRPr lang="en-US" b="1">
              <a:ea typeface="Calibri" panose="020F0502020204030204" pitchFamily="34" charset="0"/>
              <a:cs typeface="Calibri Light"/>
            </a:endParaRPr>
          </a:p>
        </p:txBody>
      </p:sp>
      <p:sp>
        <p:nvSpPr>
          <p:cNvPr id="130" name="Slide Number Placeholder 2"/>
          <p:cNvSpPr>
            <a:spLocks noGrp="1"/>
          </p:cNvSpPr>
          <p:nvPr>
            <p:ph type="sldNum" sz="quarter" idx="10"/>
          </p:nvPr>
        </p:nvSpPr>
        <p:spPr/>
        <p:txBody>
          <a:bodyPr wrap="none">
            <a:noAutofit/>
          </a:bodyPr>
          <a:lstStyle/>
          <a:p>
            <a:fld id="{EC722988-AC71-47B4-A92F-8696B6AD7A28}" type="slidenum">
              <a:rPr lang="en-US" smtClean="0"/>
              <a:t>2</a:t>
            </a:fld>
            <a:endParaRPr lang="en-US"/>
          </a:p>
        </p:txBody>
      </p:sp>
      <p:sp>
        <p:nvSpPr>
          <p:cNvPr id="131"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428106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1"/>
                                        </p:tgtEl>
                                        <p:attrNameLst>
                                          <p:attrName>style.visibility</p:attrName>
                                        </p:attrNameLst>
                                      </p:cBhvr>
                                      <p:to>
                                        <p:strVal val="visible"/>
                                      </p:to>
                                    </p:set>
                                  </p:childTnLst>
                                </p:cTn>
                              </p:par>
                            </p:childTnLst>
                          </p:cTn>
                        </p:par>
                        <p:par>
                          <p:cTn id="33" fill="hold" nodeType="afterGroup">
                            <p:stCondLst>
                              <p:cond delay="1"/>
                            </p:stCondLst>
                            <p:childTnLst>
                              <p:par>
                                <p:cTn id="34" presetID="22" presetClass="entr" presetSubtype="4" fill="hold" nodeType="afterEffect">
                                  <p:stCondLst>
                                    <p:cond delay="500"/>
                                  </p:stCondLst>
                                  <p:childTnLst>
                                    <p:set>
                                      <p:cBhvr>
                                        <p:cTn id="35" dur="1" fill="hold">
                                          <p:stCondLst>
                                            <p:cond delay="0"/>
                                          </p:stCondLst>
                                        </p:cTn>
                                        <p:tgtEl>
                                          <p:spTgt spid="125"/>
                                        </p:tgtEl>
                                        <p:attrNameLst>
                                          <p:attrName>style.visibility</p:attrName>
                                        </p:attrNameLst>
                                      </p:cBhvr>
                                      <p:to>
                                        <p:strVal val="visible"/>
                                      </p:to>
                                    </p:set>
                                    <p:animEffect transition="in" filter="wipe(down)">
                                      <p:cBhvr>
                                        <p:cTn id="36" dur="750"/>
                                        <p:tgtEl>
                                          <p:spTgt spid="125"/>
                                        </p:tgtEl>
                                      </p:cBhvr>
                                    </p:animEffect>
                                  </p:childTnLst>
                                </p:cTn>
                              </p:par>
                            </p:childTnLst>
                          </p:cTn>
                        </p:par>
                        <p:par>
                          <p:cTn id="37" fill="hold" nodeType="afterGroup">
                            <p:stCondLst>
                              <p:cond delay="1251"/>
                            </p:stCondLst>
                            <p:childTnLst>
                              <p:par>
                                <p:cTn id="38" presetID="22" presetClass="entr" presetSubtype="4" fill="hold" nodeType="afterEffect">
                                  <p:stCondLst>
                                    <p:cond delay="500"/>
                                  </p:stCondLst>
                                  <p:childTnLst>
                                    <p:set>
                                      <p:cBhvr>
                                        <p:cTn id="39" dur="1" fill="hold">
                                          <p:stCondLst>
                                            <p:cond delay="0"/>
                                          </p:stCondLst>
                                        </p:cTn>
                                        <p:tgtEl>
                                          <p:spTgt spid="124"/>
                                        </p:tgtEl>
                                        <p:attrNameLst>
                                          <p:attrName>style.visibility</p:attrName>
                                        </p:attrNameLst>
                                      </p:cBhvr>
                                      <p:to>
                                        <p:strVal val="visible"/>
                                      </p:to>
                                    </p:set>
                                    <p:animEffect transition="in" filter="wipe(down)">
                                      <p:cBhvr>
                                        <p:cTn id="40" dur="750"/>
                                        <p:tgtEl>
                                          <p:spTgt spid="124"/>
                                        </p:tgtEl>
                                      </p:cBhvr>
                                    </p:animEffect>
                                  </p:childTnLst>
                                </p:cTn>
                              </p:par>
                            </p:childTnLst>
                          </p:cTn>
                        </p:par>
                        <p:par>
                          <p:cTn id="41" fill="hold" nodeType="afterGroup">
                            <p:stCondLst>
                              <p:cond delay="2501"/>
                            </p:stCondLst>
                            <p:childTnLst>
                              <p:par>
                                <p:cTn id="42" presetID="22" presetClass="entr" presetSubtype="4" fill="hold" grpId="0" nodeType="afterEffect">
                                  <p:stCondLst>
                                    <p:cond delay="500"/>
                                  </p:stCondLst>
                                  <p:childTnLst>
                                    <p:set>
                                      <p:cBhvr>
                                        <p:cTn id="43" dur="1" fill="hold">
                                          <p:stCondLst>
                                            <p:cond delay="0"/>
                                          </p:stCondLst>
                                        </p:cTn>
                                        <p:tgtEl>
                                          <p:spTgt spid="126"/>
                                        </p:tgtEl>
                                        <p:attrNameLst>
                                          <p:attrName>style.visibility</p:attrName>
                                        </p:attrNameLst>
                                      </p:cBhvr>
                                      <p:to>
                                        <p:strVal val="visible"/>
                                      </p:to>
                                    </p:set>
                                    <p:animEffect transition="in" filter="wipe(down)">
                                      <p:cBhvr>
                                        <p:cTn id="44" dur="750"/>
                                        <p:tgtEl>
                                          <p:spTgt spid="126"/>
                                        </p:tgtEl>
                                      </p:cBhvr>
                                    </p:animEffect>
                                  </p:childTnLst>
                                </p:cTn>
                              </p:par>
                            </p:childTnLst>
                          </p:cTn>
                        </p:par>
                        <p:par>
                          <p:cTn id="45" fill="hold" nodeType="afterGroup">
                            <p:stCondLst>
                              <p:cond delay="3751"/>
                            </p:stCondLst>
                            <p:childTnLst>
                              <p:par>
                                <p:cTn id="46" presetID="22" presetClass="entr" presetSubtype="4" fill="hold" grpId="0" nodeType="afterEffect">
                                  <p:stCondLst>
                                    <p:cond delay="500"/>
                                  </p:stCondLst>
                                  <p:childTnLst>
                                    <p:set>
                                      <p:cBhvr>
                                        <p:cTn id="47" dur="1" fill="hold">
                                          <p:stCondLst>
                                            <p:cond delay="0"/>
                                          </p:stCondLst>
                                        </p:cTn>
                                        <p:tgtEl>
                                          <p:spTgt spid="127"/>
                                        </p:tgtEl>
                                        <p:attrNameLst>
                                          <p:attrName>style.visibility</p:attrName>
                                        </p:attrNameLst>
                                      </p:cBhvr>
                                      <p:to>
                                        <p:strVal val="visible"/>
                                      </p:to>
                                    </p:set>
                                    <p:animEffect transition="in" filter="wipe(down)">
                                      <p:cBhvr>
                                        <p:cTn id="48" dur="75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Google Shape;420;p34">
            <a:extLst>
              <a:ext uri="{FF2B5EF4-FFF2-40B4-BE49-F238E27FC236}">
                <a16:creationId xmlns:a16="http://schemas.microsoft.com/office/drawing/2014/main" id="{D28CC00A-47AC-6906-049D-AB6B9615E371}"/>
              </a:ext>
            </a:extLst>
          </p:cNvPr>
          <p:cNvSpPr/>
          <p:nvPr>
            <p:custDataLst>
              <p:tags r:id="rId1"/>
            </p:custDataLst>
          </p:nvPr>
        </p:nvSpPr>
        <p:spPr>
          <a:xfrm>
            <a:off x="8432891" y="3223768"/>
            <a:ext cx="3625431" cy="1983475"/>
          </a:xfrm>
          <a:prstGeom prst="rect">
            <a:avLst/>
          </a:prstGeom>
          <a:solidFill>
            <a:srgbClr val="134B5E">
              <a:lumMod val="20000"/>
              <a:lumOff val="80000"/>
            </a:srgb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051">
                <a:solidFill>
                  <a:schemeClr val="lt1"/>
                </a:solidFill>
                <a:latin typeface="Calibri" panose="020F0502020204030204"/>
                <a:ea typeface="Calibri" panose="020F0502020204030204"/>
                <a:cs typeface="Calibri"/>
                <a:sym typeface="Calibri" panose="020F0502020204030204"/>
              </a:rPr>
              <a:t> </a:t>
            </a:r>
            <a:endParaRPr sz="1051">
              <a:solidFill>
                <a:schemeClr val="lt1"/>
              </a:solidFill>
              <a:latin typeface="Metropolis" pitchFamily="2" charset="77"/>
              <a:ea typeface="Calibri" panose="020F0502020204030204"/>
              <a:cs typeface="Calibri"/>
              <a:sym typeface="Calibri" panose="020F0502020204030204"/>
            </a:endParaRPr>
          </a:p>
        </p:txBody>
      </p:sp>
      <p:sp>
        <p:nvSpPr>
          <p:cNvPr id="39" name="Title 1">
            <a:extLst>
              <a:ext uri="{FF2B5EF4-FFF2-40B4-BE49-F238E27FC236}">
                <a16:creationId xmlns:a16="http://schemas.microsoft.com/office/drawing/2014/main" id="{DF02EE6C-FBE2-FF0A-D16E-AEF4ACBADB12}"/>
              </a:ext>
            </a:extLst>
          </p:cNvPr>
          <p:cNvSpPr>
            <a:spLocks noGrp="1"/>
          </p:cNvSpPr>
          <p:nvPr>
            <p:ph type="title"/>
            <p:custDataLst>
              <p:tags r:id="rId2"/>
            </p:custDataLst>
          </p:nvPr>
        </p:nvSpPr>
        <p:spPr/>
        <p:txBody>
          <a:bodyPr/>
          <a:lstStyle/>
          <a:p>
            <a:r>
              <a:rPr lang="en-US"/>
              <a:t>Routes Manipulation – Customize Spoke Advertised VPC CIDRs</a:t>
            </a:r>
          </a:p>
        </p:txBody>
      </p:sp>
      <p:sp>
        <p:nvSpPr>
          <p:cNvPr id="96" name="Google Shape;419;p34">
            <a:extLst>
              <a:ext uri="{FF2B5EF4-FFF2-40B4-BE49-F238E27FC236}">
                <a16:creationId xmlns:a16="http://schemas.microsoft.com/office/drawing/2014/main" id="{8EF4941F-1E0C-82D2-C4CA-4563E55333E3}"/>
              </a:ext>
            </a:extLst>
          </p:cNvPr>
          <p:cNvSpPr/>
          <p:nvPr>
            <p:custDataLst>
              <p:tags r:id="rId3"/>
            </p:custDataLst>
          </p:nvPr>
        </p:nvSpPr>
        <p:spPr>
          <a:xfrm>
            <a:off x="8432893" y="1461973"/>
            <a:ext cx="3625429" cy="1761795"/>
          </a:xfrm>
          <a:prstGeom prst="rect">
            <a:avLst/>
          </a:prstGeom>
          <a:solidFill>
            <a:schemeClr val="accent2">
              <a:lumMod val="20000"/>
              <a:lumOff val="80000"/>
            </a:scheme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051">
                <a:solidFill>
                  <a:schemeClr val="lt1"/>
                </a:solidFill>
                <a:latin typeface="Calibri" panose="020F0502020204030204"/>
                <a:ea typeface="Calibri" panose="020F0502020204030204"/>
                <a:cs typeface="Calibri"/>
                <a:sym typeface="Calibri" panose="020F0502020204030204"/>
              </a:rPr>
              <a:t> </a:t>
            </a:r>
            <a:endParaRPr sz="1051">
              <a:solidFill>
                <a:schemeClr val="lt1"/>
              </a:solidFill>
              <a:latin typeface="Metropolis" pitchFamily="2" charset="77"/>
              <a:ea typeface="Calibri" panose="020F0502020204030204"/>
              <a:cs typeface="Calibri"/>
              <a:sym typeface="Calibri" panose="020F0502020204030204"/>
            </a:endParaRPr>
          </a:p>
        </p:txBody>
      </p:sp>
      <p:sp>
        <p:nvSpPr>
          <p:cNvPr id="97" name="Google Shape;446;p34">
            <a:extLst>
              <a:ext uri="{FF2B5EF4-FFF2-40B4-BE49-F238E27FC236}">
                <a16:creationId xmlns:a16="http://schemas.microsoft.com/office/drawing/2014/main" id="{5DD45E01-8913-FF43-BD77-1AA9321F9975}"/>
              </a:ext>
            </a:extLst>
          </p:cNvPr>
          <p:cNvSpPr txBox="1"/>
          <p:nvPr>
            <p:custDataLst>
              <p:tags r:id="rId4"/>
            </p:custDataLst>
          </p:nvPr>
        </p:nvSpPr>
        <p:spPr>
          <a:xfrm>
            <a:off x="8245101" y="1437844"/>
            <a:ext cx="1803383" cy="315359"/>
          </a:xfrm>
          <a:prstGeom prst="rect">
            <a:avLst/>
          </a:prstGeom>
          <a:noFill/>
          <a:ln>
            <a:noFill/>
          </a:ln>
        </p:spPr>
        <p:txBody>
          <a:bodyPr spcFirstLastPara="1" wrap="square" lIns="91425" tIns="45700" rIns="91425" bIns="4570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a:solidFill>
                  <a:schemeClr val="accent4">
                    <a:lumMod val="75000"/>
                  </a:schemeClr>
                </a:solidFill>
                <a:latin typeface="Calibri" panose="020F0502020204030204"/>
                <a:ea typeface="Calibri" panose="020F0502020204030204"/>
                <a:cs typeface="Calibri"/>
                <a:sym typeface="Calibri" panose="020F0502020204030204"/>
              </a:rPr>
              <a:t>APPLICATIONS LAYER</a:t>
            </a:r>
            <a:endParaRPr sz="1200" b="1">
              <a:solidFill>
                <a:schemeClr val="accent4">
                  <a:lumMod val="75000"/>
                </a:schemeClr>
              </a:solidFill>
              <a:latin typeface="Metropolis" pitchFamily="2" charset="77"/>
            </a:endParaRPr>
          </a:p>
        </p:txBody>
      </p:sp>
      <p:sp>
        <p:nvSpPr>
          <p:cNvPr id="98" name="Google Shape;448;p34">
            <a:extLst>
              <a:ext uri="{FF2B5EF4-FFF2-40B4-BE49-F238E27FC236}">
                <a16:creationId xmlns:a16="http://schemas.microsoft.com/office/drawing/2014/main" id="{65FDDA28-B9CA-12D3-5F9F-1005CA043818}"/>
              </a:ext>
            </a:extLst>
          </p:cNvPr>
          <p:cNvSpPr txBox="1"/>
          <p:nvPr>
            <p:custDataLst>
              <p:tags r:id="rId5"/>
            </p:custDataLst>
          </p:nvPr>
        </p:nvSpPr>
        <p:spPr>
          <a:xfrm rot="16200000">
            <a:off x="7401160" y="4107793"/>
            <a:ext cx="1589057" cy="346155"/>
          </a:xfrm>
          <a:prstGeom prst="rect">
            <a:avLst/>
          </a:prstGeom>
          <a:noFill/>
          <a:ln>
            <a:noFill/>
          </a:ln>
        </p:spPr>
        <p:txBody>
          <a:bodyPr spcFirstLastPara="1" wrap="square" lIns="91425" tIns="45700" rIns="91425" bIns="4570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solidFill>
                  <a:schemeClr val="dk1"/>
                </a:solidFill>
                <a:latin typeface="Calibri" panose="020F0502020204030204"/>
                <a:ea typeface="Calibri" panose="020F0502020204030204"/>
                <a:cs typeface="Calibri"/>
                <a:sym typeface="Calibri" panose="020F0502020204030204"/>
              </a:rPr>
              <a:t>OPERATIONS</a:t>
            </a:r>
            <a:endParaRPr sz="1600" b="1">
              <a:latin typeface="Metropolis" pitchFamily="2" charset="77"/>
            </a:endParaRPr>
          </a:p>
        </p:txBody>
      </p:sp>
      <p:sp>
        <p:nvSpPr>
          <p:cNvPr id="99" name="Google Shape;419;p34">
            <a:extLst>
              <a:ext uri="{FF2B5EF4-FFF2-40B4-BE49-F238E27FC236}">
                <a16:creationId xmlns:a16="http://schemas.microsoft.com/office/drawing/2014/main" id="{4F1429B4-1704-2AD6-740A-C8A52832030C}"/>
              </a:ext>
            </a:extLst>
          </p:cNvPr>
          <p:cNvSpPr/>
          <p:nvPr>
            <p:custDataLst>
              <p:tags r:id="rId6"/>
            </p:custDataLst>
          </p:nvPr>
        </p:nvSpPr>
        <p:spPr>
          <a:xfrm>
            <a:off x="7960740" y="1461974"/>
            <a:ext cx="470235" cy="3745269"/>
          </a:xfrm>
          <a:prstGeom prst="rect">
            <a:avLst/>
          </a:prstGeom>
          <a:no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051">
                <a:solidFill>
                  <a:schemeClr val="lt1"/>
                </a:solidFill>
                <a:latin typeface="Calibri" panose="020F0502020204030204"/>
                <a:ea typeface="Calibri" panose="020F0502020204030204"/>
                <a:cs typeface="Calibri"/>
                <a:sym typeface="Calibri" panose="020F0502020204030204"/>
              </a:rPr>
              <a:t> </a:t>
            </a:r>
            <a:endParaRPr sz="1051">
              <a:solidFill>
                <a:schemeClr val="lt1"/>
              </a:solidFill>
              <a:latin typeface="Metropolis" pitchFamily="2" charset="77"/>
              <a:ea typeface="Calibri" panose="020F0502020204030204"/>
              <a:cs typeface="Calibri"/>
              <a:sym typeface="Calibri" panose="020F0502020204030204"/>
            </a:endParaRPr>
          </a:p>
        </p:txBody>
      </p:sp>
      <p:pic>
        <p:nvPicPr>
          <p:cNvPr id="100" name="Graphic 99">
            <a:extLst>
              <a:ext uri="{FF2B5EF4-FFF2-40B4-BE49-F238E27FC236}">
                <a16:creationId xmlns:a16="http://schemas.microsoft.com/office/drawing/2014/main" id="{02563F40-EE8E-B5EA-89CF-A7244F009B3E}"/>
              </a:ext>
            </a:extLst>
          </p:cNvPr>
          <p:cNvPicPr>
            <a:picLocks noChangeAspect="1"/>
          </p:cNvPicPr>
          <p:nvPr>
            <p:custDataLst>
              <p:tags r:id="rId7"/>
            </p:custDataLst>
          </p:nvPr>
        </p:nvPicPr>
        <p:blipFill>
          <a:blip r:embed="rId50">
            <a:extLst>
              <a:ext uri="{96DAC541-7B7A-43D3-8B79-37D633B846F1}">
                <asvg:svgBlip xmlns:asvg="http://schemas.microsoft.com/office/drawing/2016/SVG/main" r:embed="rId51"/>
              </a:ext>
            </a:extLst>
          </a:blip>
          <a:stretch>
            <a:fillRect/>
          </a:stretch>
        </p:blipFill>
        <p:spPr>
          <a:xfrm>
            <a:off x="8000778" y="2796203"/>
            <a:ext cx="376633" cy="376633"/>
          </a:xfrm>
          <a:prstGeom prst="rect">
            <a:avLst/>
          </a:prstGeom>
        </p:spPr>
      </p:pic>
      <p:pic>
        <p:nvPicPr>
          <p:cNvPr id="101" name="Picture 100">
            <a:extLst>
              <a:ext uri="{FF2B5EF4-FFF2-40B4-BE49-F238E27FC236}">
                <a16:creationId xmlns:a16="http://schemas.microsoft.com/office/drawing/2014/main" id="{88810FE6-AB3E-AD8D-7739-D7C02A71E7FF}"/>
              </a:ext>
            </a:extLst>
          </p:cNvPr>
          <p:cNvPicPr>
            <a:picLocks noChangeAspect="1"/>
          </p:cNvPicPr>
          <p:nvPr>
            <p:custDataLst>
              <p:tags r:id="rId8"/>
            </p:custDataLst>
          </p:nvPr>
        </p:nvPicPr>
        <p:blipFill>
          <a:blip r:embed="rId52"/>
          <a:stretch>
            <a:fillRect/>
          </a:stretch>
        </p:blipFill>
        <p:spPr>
          <a:xfrm>
            <a:off x="8000668" y="1750062"/>
            <a:ext cx="398111" cy="421836"/>
          </a:xfrm>
          <a:prstGeom prst="rect">
            <a:avLst/>
          </a:prstGeom>
        </p:spPr>
      </p:pic>
      <p:sp>
        <p:nvSpPr>
          <p:cNvPr id="102" name="Rounded Rectangle 76">
            <a:extLst>
              <a:ext uri="{FF2B5EF4-FFF2-40B4-BE49-F238E27FC236}">
                <a16:creationId xmlns:a16="http://schemas.microsoft.com/office/drawing/2014/main" id="{CBD313F5-D709-7069-F188-A2B14F29EB95}"/>
              </a:ext>
            </a:extLst>
          </p:cNvPr>
          <p:cNvSpPr/>
          <p:nvPr>
            <p:custDataLst>
              <p:tags r:id="rId9"/>
            </p:custDataLst>
          </p:nvPr>
        </p:nvSpPr>
        <p:spPr>
          <a:xfrm>
            <a:off x="9340669" y="3815779"/>
            <a:ext cx="1822569" cy="128124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defTabSz="1219139"/>
            <a:r>
              <a:rPr lang="en-US" sz="1867">
                <a:solidFill>
                  <a:srgbClr val="FFFFFF"/>
                </a:solidFill>
                <a:latin typeface="Calibri" panose="020F0502020204030204"/>
              </a:rPr>
              <a:t> </a:t>
            </a:r>
            <a:endParaRPr lang="en-US" sz="1867">
              <a:solidFill>
                <a:srgbClr val="FFFFFF"/>
              </a:solidFill>
              <a:latin typeface="Metropolis" pitchFamily="2" charset="77"/>
            </a:endParaRPr>
          </a:p>
        </p:txBody>
      </p:sp>
      <p:sp>
        <p:nvSpPr>
          <p:cNvPr id="103" name="Rounded Rectangle 92">
            <a:extLst>
              <a:ext uri="{FF2B5EF4-FFF2-40B4-BE49-F238E27FC236}">
                <a16:creationId xmlns:a16="http://schemas.microsoft.com/office/drawing/2014/main" id="{554B575E-C821-587B-8801-2957AD78C6B9}"/>
              </a:ext>
            </a:extLst>
          </p:cNvPr>
          <p:cNvSpPr/>
          <p:nvPr>
            <p:custDataLst>
              <p:tags r:id="rId10"/>
            </p:custDataLst>
          </p:nvPr>
        </p:nvSpPr>
        <p:spPr>
          <a:xfrm>
            <a:off x="8639091" y="1807231"/>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defTabSz="1219139"/>
            <a:r>
              <a:rPr lang="en-US" sz="1867">
                <a:solidFill>
                  <a:srgbClr val="FFFFFF"/>
                </a:solidFill>
                <a:latin typeface="Calibri" panose="020F0502020204030204"/>
              </a:rPr>
              <a:t> </a:t>
            </a:r>
            <a:endParaRPr lang="en-US" sz="1867">
              <a:solidFill>
                <a:srgbClr val="FFFFFF"/>
              </a:solidFill>
              <a:latin typeface="Metropolis" pitchFamily="2" charset="77"/>
            </a:endParaRPr>
          </a:p>
        </p:txBody>
      </p:sp>
      <p:sp>
        <p:nvSpPr>
          <p:cNvPr id="104" name="Rectangle 103">
            <a:extLst>
              <a:ext uri="{FF2B5EF4-FFF2-40B4-BE49-F238E27FC236}">
                <a16:creationId xmlns:a16="http://schemas.microsoft.com/office/drawing/2014/main" id="{12163684-35A8-0A92-F0F0-E0B333ED4FBB}"/>
              </a:ext>
            </a:extLst>
          </p:cNvPr>
          <p:cNvSpPr/>
          <p:nvPr>
            <p:custDataLst>
              <p:tags r:id="rId11"/>
            </p:custDataLst>
          </p:nvPr>
        </p:nvSpPr>
        <p:spPr>
          <a:xfrm>
            <a:off x="9015290" y="1840887"/>
            <a:ext cx="1301000"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Calibri" panose="020F0502020204030204"/>
                <a:ea typeface="Open Sans" panose="020B0606030504020204" pitchFamily="34" charset="0"/>
                <a:cs typeface="Open Sans" panose="020B0606030504020204" pitchFamily="34" charset="0"/>
              </a:rPr>
              <a:t>Spoke VPC 1</a:t>
            </a:r>
          </a:p>
        </p:txBody>
      </p:sp>
      <p:pic>
        <p:nvPicPr>
          <p:cNvPr id="105" name="Picture 4" descr="Image result for aws vpc">
            <a:extLst>
              <a:ext uri="{FF2B5EF4-FFF2-40B4-BE49-F238E27FC236}">
                <a16:creationId xmlns:a16="http://schemas.microsoft.com/office/drawing/2014/main" id="{0104D917-C096-8F98-939C-F833E71D3F3D}"/>
              </a:ext>
            </a:extLst>
          </p:cNvPr>
          <p:cNvPicPr>
            <a:picLocks noChangeAspect="1" noChangeArrowheads="1"/>
          </p:cNvPicPr>
          <p:nvPr>
            <p:custDataLst>
              <p:tags r:id="rId12"/>
            </p:custDataLst>
          </p:nvPr>
        </p:nvPicPr>
        <p:blipFill>
          <a:blip r:embed="rId53">
            <a:extLst>
              <a:ext uri="{28A0092B-C50C-407E-A947-70E740481C1C}">
                <a14:useLocalDpi xmlns:a14="http://schemas.microsoft.com/office/drawing/2010/main" val="0"/>
              </a:ext>
            </a:extLst>
          </a:blip>
          <a:stretch>
            <a:fillRect/>
          </a:stretch>
        </p:blipFill>
        <p:spPr bwMode="auto">
          <a:xfrm>
            <a:off x="8613338" y="1707777"/>
            <a:ext cx="531563" cy="531563"/>
          </a:xfrm>
          <a:prstGeom prst="rect">
            <a:avLst/>
          </a:prstGeom>
          <a:noFill/>
          <a:extLst>
            <a:ext uri="{909E8E84-426E-40DD-AFC4-6F175D3DCCD1}">
              <a14:hiddenFill xmlns:a14="http://schemas.microsoft.com/office/drawing/2010/main">
                <a:solidFill>
                  <a:srgbClr val="FFFFFF"/>
                </a:solidFill>
              </a14:hiddenFill>
            </a:ext>
          </a:extLst>
        </p:spPr>
      </p:pic>
      <p:pic>
        <p:nvPicPr>
          <p:cNvPr id="106" name="Graphic 105">
            <a:extLst>
              <a:ext uri="{FF2B5EF4-FFF2-40B4-BE49-F238E27FC236}">
                <a16:creationId xmlns:a16="http://schemas.microsoft.com/office/drawing/2014/main" id="{9944EFD4-1C65-5FEC-783E-A401D82AAF7C}"/>
              </a:ext>
            </a:extLst>
          </p:cNvPr>
          <p:cNvPicPr>
            <a:picLocks noChangeAspect="1"/>
          </p:cNvPicPr>
          <p:nvPr>
            <p:custDataLst>
              <p:tags r:id="rId13"/>
            </p:custDataLst>
          </p:nvPr>
        </p:nvPicPr>
        <p:blipFill>
          <a:blip r:embed="rId54">
            <a:extLst>
              <a:ext uri="{96DAC541-7B7A-43D3-8B79-37D633B846F1}">
                <asvg:svgBlip xmlns:asvg="http://schemas.microsoft.com/office/drawing/2016/SVG/main" r:embed="rId55"/>
              </a:ext>
            </a:extLst>
          </a:blip>
          <a:stretch>
            <a:fillRect/>
          </a:stretch>
        </p:blipFill>
        <p:spPr>
          <a:xfrm>
            <a:off x="8787286" y="2172856"/>
            <a:ext cx="235468" cy="235468"/>
          </a:xfrm>
          <a:prstGeom prst="rect">
            <a:avLst/>
          </a:prstGeom>
        </p:spPr>
      </p:pic>
      <p:pic>
        <p:nvPicPr>
          <p:cNvPr id="107" name="Graphic 106">
            <a:extLst>
              <a:ext uri="{FF2B5EF4-FFF2-40B4-BE49-F238E27FC236}">
                <a16:creationId xmlns:a16="http://schemas.microsoft.com/office/drawing/2014/main" id="{602AD182-71B1-32DA-0BBA-1D948F116C3E}"/>
              </a:ext>
            </a:extLst>
          </p:cNvPr>
          <p:cNvPicPr>
            <a:picLocks noChangeAspect="1"/>
          </p:cNvPicPr>
          <p:nvPr>
            <p:custDataLst>
              <p:tags r:id="rId14"/>
            </p:custDataLst>
          </p:nvPr>
        </p:nvPicPr>
        <p:blipFill>
          <a:blip r:embed="rId54">
            <a:extLst>
              <a:ext uri="{96DAC541-7B7A-43D3-8B79-37D633B846F1}">
                <asvg:svgBlip xmlns:asvg="http://schemas.microsoft.com/office/drawing/2016/SVG/main" r:embed="rId55"/>
              </a:ext>
            </a:extLst>
          </a:blip>
          <a:stretch>
            <a:fillRect/>
          </a:stretch>
        </p:blipFill>
        <p:spPr>
          <a:xfrm>
            <a:off x="9274058" y="2181976"/>
            <a:ext cx="235468" cy="235468"/>
          </a:xfrm>
          <a:prstGeom prst="rect">
            <a:avLst/>
          </a:prstGeom>
        </p:spPr>
      </p:pic>
      <p:pic>
        <p:nvPicPr>
          <p:cNvPr id="108" name="Graphic 107">
            <a:extLst>
              <a:ext uri="{FF2B5EF4-FFF2-40B4-BE49-F238E27FC236}">
                <a16:creationId xmlns:a16="http://schemas.microsoft.com/office/drawing/2014/main" id="{11244F80-113A-8608-227C-A87DC5E09422}"/>
              </a:ext>
            </a:extLst>
          </p:cNvPr>
          <p:cNvPicPr>
            <a:picLocks noChangeAspect="1"/>
          </p:cNvPicPr>
          <p:nvPr>
            <p:custDataLst>
              <p:tags r:id="rId15"/>
            </p:custDataLst>
          </p:nvPr>
        </p:nvPicPr>
        <p:blipFill>
          <a:blip r:embed="rId54">
            <a:extLst>
              <a:ext uri="{96DAC541-7B7A-43D3-8B79-37D633B846F1}">
                <asvg:svgBlip xmlns:asvg="http://schemas.microsoft.com/office/drawing/2016/SVG/main" r:embed="rId55"/>
              </a:ext>
            </a:extLst>
          </a:blip>
          <a:stretch>
            <a:fillRect/>
          </a:stretch>
        </p:blipFill>
        <p:spPr>
          <a:xfrm>
            <a:off x="9747322" y="2176047"/>
            <a:ext cx="235468" cy="235468"/>
          </a:xfrm>
          <a:prstGeom prst="rect">
            <a:avLst/>
          </a:prstGeom>
        </p:spPr>
      </p:pic>
      <p:pic>
        <p:nvPicPr>
          <p:cNvPr id="109" name="Graphic 108">
            <a:extLst>
              <a:ext uri="{FF2B5EF4-FFF2-40B4-BE49-F238E27FC236}">
                <a16:creationId xmlns:a16="http://schemas.microsoft.com/office/drawing/2014/main" id="{5868C03F-8768-33D7-EA74-B4C22021FE33}"/>
              </a:ext>
            </a:extLst>
          </p:cNvPr>
          <p:cNvPicPr>
            <a:picLocks noChangeAspect="1"/>
          </p:cNvPicPr>
          <p:nvPr>
            <p:custDataLst>
              <p:tags r:id="rId16"/>
            </p:custDataLst>
          </p:nvPr>
        </p:nvPicPr>
        <p:blipFill>
          <a:blip r:embed="rId56">
            <a:extLst>
              <a:ext uri="{96DAC541-7B7A-43D3-8B79-37D633B846F1}">
                <asvg:svgBlip xmlns:asvg="http://schemas.microsoft.com/office/drawing/2016/SVG/main" r:embed="rId57"/>
              </a:ext>
            </a:extLst>
          </a:blip>
          <a:stretch>
            <a:fillRect/>
          </a:stretch>
        </p:blipFill>
        <p:spPr>
          <a:xfrm>
            <a:off x="9313432" y="2481616"/>
            <a:ext cx="244253" cy="245231"/>
          </a:xfrm>
          <a:prstGeom prst="rect">
            <a:avLst/>
          </a:prstGeom>
        </p:spPr>
      </p:pic>
      <p:pic>
        <p:nvPicPr>
          <p:cNvPr id="110" name="Graphic 109">
            <a:extLst>
              <a:ext uri="{FF2B5EF4-FFF2-40B4-BE49-F238E27FC236}">
                <a16:creationId xmlns:a16="http://schemas.microsoft.com/office/drawing/2014/main" id="{6003FAAB-21F1-3B14-1B63-FA7B9889803E}"/>
              </a:ext>
            </a:extLst>
          </p:cNvPr>
          <p:cNvPicPr>
            <a:picLocks noChangeAspect="1"/>
          </p:cNvPicPr>
          <p:nvPr>
            <p:custDataLst>
              <p:tags r:id="rId17"/>
            </p:custDataLst>
          </p:nvPr>
        </p:nvPicPr>
        <p:blipFill>
          <a:blip r:embed="rId56">
            <a:extLst>
              <a:ext uri="{96DAC541-7B7A-43D3-8B79-37D633B846F1}">
                <asvg:svgBlip xmlns:asvg="http://schemas.microsoft.com/office/drawing/2016/SVG/main" r:embed="rId57"/>
              </a:ext>
            </a:extLst>
          </a:blip>
          <a:stretch>
            <a:fillRect/>
          </a:stretch>
        </p:blipFill>
        <p:spPr>
          <a:xfrm>
            <a:off x="9231017" y="2546040"/>
            <a:ext cx="244253" cy="245231"/>
          </a:xfrm>
          <a:prstGeom prst="rect">
            <a:avLst/>
          </a:prstGeom>
        </p:spPr>
      </p:pic>
      <p:pic>
        <p:nvPicPr>
          <p:cNvPr id="111" name="Graphic 110">
            <a:extLst>
              <a:ext uri="{FF2B5EF4-FFF2-40B4-BE49-F238E27FC236}">
                <a16:creationId xmlns:a16="http://schemas.microsoft.com/office/drawing/2014/main" id="{A22FA4DE-8679-BF09-08F8-C53D332267BC}"/>
              </a:ext>
            </a:extLst>
          </p:cNvPr>
          <p:cNvPicPr>
            <a:picLocks noChangeAspect="1"/>
          </p:cNvPicPr>
          <p:nvPr>
            <p:custDataLst>
              <p:tags r:id="rId18"/>
            </p:custDataLst>
          </p:nvPr>
        </p:nvPicPr>
        <p:blipFill>
          <a:blip r:embed="rId56">
            <a:extLst>
              <a:ext uri="{96DAC541-7B7A-43D3-8B79-37D633B846F1}">
                <asvg:svgBlip xmlns:asvg="http://schemas.microsoft.com/office/drawing/2016/SVG/main" r:embed="rId57"/>
              </a:ext>
            </a:extLst>
          </a:blip>
          <a:stretch>
            <a:fillRect/>
          </a:stretch>
        </p:blipFill>
        <p:spPr>
          <a:xfrm>
            <a:off x="10154699" y="4493380"/>
            <a:ext cx="341452" cy="335717"/>
          </a:xfrm>
          <a:prstGeom prst="rect">
            <a:avLst/>
          </a:prstGeom>
        </p:spPr>
      </p:pic>
      <p:pic>
        <p:nvPicPr>
          <p:cNvPr id="112" name="Graphic 111">
            <a:extLst>
              <a:ext uri="{FF2B5EF4-FFF2-40B4-BE49-F238E27FC236}">
                <a16:creationId xmlns:a16="http://schemas.microsoft.com/office/drawing/2014/main" id="{E1CDB42B-2D3D-86A4-C073-CE7A7FE45746}"/>
              </a:ext>
            </a:extLst>
          </p:cNvPr>
          <p:cNvPicPr>
            <a:picLocks noChangeAspect="1"/>
          </p:cNvPicPr>
          <p:nvPr>
            <p:custDataLst>
              <p:tags r:id="rId19"/>
            </p:custDataLst>
          </p:nvPr>
        </p:nvPicPr>
        <p:blipFill>
          <a:blip r:embed="rId56">
            <a:extLst>
              <a:ext uri="{96DAC541-7B7A-43D3-8B79-37D633B846F1}">
                <asvg:svgBlip xmlns:asvg="http://schemas.microsoft.com/office/drawing/2016/SVG/main" r:embed="rId57"/>
              </a:ext>
            </a:extLst>
          </a:blip>
          <a:stretch>
            <a:fillRect/>
          </a:stretch>
        </p:blipFill>
        <p:spPr>
          <a:xfrm>
            <a:off x="10030988" y="4602151"/>
            <a:ext cx="341452" cy="335717"/>
          </a:xfrm>
          <a:prstGeom prst="rect">
            <a:avLst/>
          </a:prstGeom>
        </p:spPr>
      </p:pic>
      <p:sp>
        <p:nvSpPr>
          <p:cNvPr id="113" name="Rounded Rectangle 128">
            <a:extLst>
              <a:ext uri="{FF2B5EF4-FFF2-40B4-BE49-F238E27FC236}">
                <a16:creationId xmlns:a16="http://schemas.microsoft.com/office/drawing/2014/main" id="{016F0F30-82B9-1C3A-59DF-7B704101EEE0}"/>
              </a:ext>
            </a:extLst>
          </p:cNvPr>
          <p:cNvSpPr/>
          <p:nvPr>
            <p:custDataLst>
              <p:tags r:id="rId20"/>
            </p:custDataLst>
          </p:nvPr>
        </p:nvSpPr>
        <p:spPr>
          <a:xfrm>
            <a:off x="10381123" y="1809731"/>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defTabSz="1219139"/>
            <a:r>
              <a:rPr lang="en-US" sz="1867">
                <a:solidFill>
                  <a:srgbClr val="FFFFFF"/>
                </a:solidFill>
                <a:latin typeface="Calibri" panose="020F0502020204030204"/>
              </a:rPr>
              <a:t> </a:t>
            </a:r>
            <a:endParaRPr lang="en-US" sz="1867">
              <a:solidFill>
                <a:srgbClr val="FFFFFF"/>
              </a:solidFill>
              <a:latin typeface="Metropolis" pitchFamily="2" charset="77"/>
            </a:endParaRPr>
          </a:p>
        </p:txBody>
      </p:sp>
      <p:sp>
        <p:nvSpPr>
          <p:cNvPr id="114" name="Rectangle 113">
            <a:extLst>
              <a:ext uri="{FF2B5EF4-FFF2-40B4-BE49-F238E27FC236}">
                <a16:creationId xmlns:a16="http://schemas.microsoft.com/office/drawing/2014/main" id="{057BB3FF-29B4-2A44-61FC-6C0457AA2645}"/>
              </a:ext>
            </a:extLst>
          </p:cNvPr>
          <p:cNvSpPr/>
          <p:nvPr>
            <p:custDataLst>
              <p:tags r:id="rId21"/>
            </p:custDataLst>
          </p:nvPr>
        </p:nvSpPr>
        <p:spPr>
          <a:xfrm>
            <a:off x="10757322" y="1843387"/>
            <a:ext cx="1301000"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Calibri" panose="020F0502020204030204"/>
                <a:ea typeface="Open Sans" panose="020B0606030504020204" pitchFamily="34" charset="0"/>
                <a:cs typeface="Open Sans" panose="020B0606030504020204" pitchFamily="34" charset="0"/>
              </a:rPr>
              <a:t>Spoke VPC 2</a:t>
            </a:r>
          </a:p>
        </p:txBody>
      </p:sp>
      <p:pic>
        <p:nvPicPr>
          <p:cNvPr id="115" name="Graphic 114">
            <a:extLst>
              <a:ext uri="{FF2B5EF4-FFF2-40B4-BE49-F238E27FC236}">
                <a16:creationId xmlns:a16="http://schemas.microsoft.com/office/drawing/2014/main" id="{8F8C76F8-8BCC-33F4-5BA1-FC124EDA66BB}"/>
              </a:ext>
            </a:extLst>
          </p:cNvPr>
          <p:cNvPicPr>
            <a:picLocks noChangeAspect="1"/>
          </p:cNvPicPr>
          <p:nvPr>
            <p:custDataLst>
              <p:tags r:id="rId22"/>
            </p:custDataLst>
          </p:nvPr>
        </p:nvPicPr>
        <p:blipFill>
          <a:blip r:embed="rId54">
            <a:extLst>
              <a:ext uri="{96DAC541-7B7A-43D3-8B79-37D633B846F1}">
                <asvg:svgBlip xmlns:asvg="http://schemas.microsoft.com/office/drawing/2016/SVG/main" r:embed="rId55"/>
              </a:ext>
            </a:extLst>
          </a:blip>
          <a:stretch>
            <a:fillRect/>
          </a:stretch>
        </p:blipFill>
        <p:spPr>
          <a:xfrm>
            <a:off x="10529318" y="2175356"/>
            <a:ext cx="235468" cy="235468"/>
          </a:xfrm>
          <a:prstGeom prst="rect">
            <a:avLst/>
          </a:prstGeom>
        </p:spPr>
      </p:pic>
      <p:pic>
        <p:nvPicPr>
          <p:cNvPr id="116" name="Graphic 115">
            <a:extLst>
              <a:ext uri="{FF2B5EF4-FFF2-40B4-BE49-F238E27FC236}">
                <a16:creationId xmlns:a16="http://schemas.microsoft.com/office/drawing/2014/main" id="{17476F65-64CF-440B-DC85-0B300E662E8F}"/>
              </a:ext>
            </a:extLst>
          </p:cNvPr>
          <p:cNvPicPr>
            <a:picLocks noChangeAspect="1"/>
          </p:cNvPicPr>
          <p:nvPr>
            <p:custDataLst>
              <p:tags r:id="rId23"/>
            </p:custDataLst>
          </p:nvPr>
        </p:nvPicPr>
        <p:blipFill>
          <a:blip r:embed="rId54">
            <a:extLst>
              <a:ext uri="{96DAC541-7B7A-43D3-8B79-37D633B846F1}">
                <asvg:svgBlip xmlns:asvg="http://schemas.microsoft.com/office/drawing/2016/SVG/main" r:embed="rId55"/>
              </a:ext>
            </a:extLst>
          </a:blip>
          <a:stretch>
            <a:fillRect/>
          </a:stretch>
        </p:blipFill>
        <p:spPr>
          <a:xfrm>
            <a:off x="11016090" y="2184476"/>
            <a:ext cx="235468" cy="235468"/>
          </a:xfrm>
          <a:prstGeom prst="rect">
            <a:avLst/>
          </a:prstGeom>
        </p:spPr>
      </p:pic>
      <p:pic>
        <p:nvPicPr>
          <p:cNvPr id="117" name="Graphic 116">
            <a:extLst>
              <a:ext uri="{FF2B5EF4-FFF2-40B4-BE49-F238E27FC236}">
                <a16:creationId xmlns:a16="http://schemas.microsoft.com/office/drawing/2014/main" id="{76A350ED-F96E-FAE0-38D3-C01381452964}"/>
              </a:ext>
            </a:extLst>
          </p:cNvPr>
          <p:cNvPicPr>
            <a:picLocks noChangeAspect="1"/>
          </p:cNvPicPr>
          <p:nvPr>
            <p:custDataLst>
              <p:tags r:id="rId24"/>
            </p:custDataLst>
          </p:nvPr>
        </p:nvPicPr>
        <p:blipFill>
          <a:blip r:embed="rId54">
            <a:extLst>
              <a:ext uri="{96DAC541-7B7A-43D3-8B79-37D633B846F1}">
                <asvg:svgBlip xmlns:asvg="http://schemas.microsoft.com/office/drawing/2016/SVG/main" r:embed="rId55"/>
              </a:ext>
            </a:extLst>
          </a:blip>
          <a:stretch>
            <a:fillRect/>
          </a:stretch>
        </p:blipFill>
        <p:spPr>
          <a:xfrm>
            <a:off x="11489354" y="2178547"/>
            <a:ext cx="235468" cy="235468"/>
          </a:xfrm>
          <a:prstGeom prst="rect">
            <a:avLst/>
          </a:prstGeom>
        </p:spPr>
      </p:pic>
      <p:pic>
        <p:nvPicPr>
          <p:cNvPr id="118" name="Graphic 117">
            <a:extLst>
              <a:ext uri="{FF2B5EF4-FFF2-40B4-BE49-F238E27FC236}">
                <a16:creationId xmlns:a16="http://schemas.microsoft.com/office/drawing/2014/main" id="{26501C9C-F1DE-E34F-9BCF-B79150237B66}"/>
              </a:ext>
            </a:extLst>
          </p:cNvPr>
          <p:cNvPicPr>
            <a:picLocks noChangeAspect="1"/>
          </p:cNvPicPr>
          <p:nvPr>
            <p:custDataLst>
              <p:tags r:id="rId25"/>
            </p:custDataLst>
          </p:nvPr>
        </p:nvPicPr>
        <p:blipFill>
          <a:blip r:embed="rId56">
            <a:extLst>
              <a:ext uri="{96DAC541-7B7A-43D3-8B79-37D633B846F1}">
                <asvg:svgBlip xmlns:asvg="http://schemas.microsoft.com/office/drawing/2016/SVG/main" r:embed="rId57"/>
              </a:ext>
            </a:extLst>
          </a:blip>
          <a:stretch>
            <a:fillRect/>
          </a:stretch>
        </p:blipFill>
        <p:spPr>
          <a:xfrm>
            <a:off x="11055464" y="2484116"/>
            <a:ext cx="244253" cy="245231"/>
          </a:xfrm>
          <a:prstGeom prst="rect">
            <a:avLst/>
          </a:prstGeom>
        </p:spPr>
      </p:pic>
      <p:pic>
        <p:nvPicPr>
          <p:cNvPr id="119" name="Graphic 118">
            <a:extLst>
              <a:ext uri="{FF2B5EF4-FFF2-40B4-BE49-F238E27FC236}">
                <a16:creationId xmlns:a16="http://schemas.microsoft.com/office/drawing/2014/main" id="{CCA02E98-2FBC-D54A-72B2-3734F43A0E6C}"/>
              </a:ext>
            </a:extLst>
          </p:cNvPr>
          <p:cNvPicPr>
            <a:picLocks noChangeAspect="1"/>
          </p:cNvPicPr>
          <p:nvPr>
            <p:custDataLst>
              <p:tags r:id="rId26"/>
            </p:custDataLst>
          </p:nvPr>
        </p:nvPicPr>
        <p:blipFill>
          <a:blip r:embed="rId56">
            <a:extLst>
              <a:ext uri="{96DAC541-7B7A-43D3-8B79-37D633B846F1}">
                <asvg:svgBlip xmlns:asvg="http://schemas.microsoft.com/office/drawing/2016/SVG/main" r:embed="rId57"/>
              </a:ext>
            </a:extLst>
          </a:blip>
          <a:stretch>
            <a:fillRect/>
          </a:stretch>
        </p:blipFill>
        <p:spPr>
          <a:xfrm>
            <a:off x="10973049" y="2548540"/>
            <a:ext cx="244253" cy="245231"/>
          </a:xfrm>
          <a:prstGeom prst="rect">
            <a:avLst/>
          </a:prstGeom>
        </p:spPr>
      </p:pic>
      <p:pic>
        <p:nvPicPr>
          <p:cNvPr id="120" name="Picture 4" descr="Image result for aws vpc">
            <a:extLst>
              <a:ext uri="{FF2B5EF4-FFF2-40B4-BE49-F238E27FC236}">
                <a16:creationId xmlns:a16="http://schemas.microsoft.com/office/drawing/2014/main" id="{3AA0848A-EBBB-9AAB-8A51-BCA7792D58EF}"/>
              </a:ext>
            </a:extLst>
          </p:cNvPr>
          <p:cNvPicPr>
            <a:picLocks noChangeAspect="1" noChangeArrowheads="1"/>
          </p:cNvPicPr>
          <p:nvPr>
            <p:custDataLst>
              <p:tags r:id="rId27"/>
            </p:custDataLst>
          </p:nvPr>
        </p:nvPicPr>
        <p:blipFill>
          <a:blip r:embed="rId58">
            <a:extLst>
              <a:ext uri="{28A0092B-C50C-407E-A947-70E740481C1C}">
                <a14:useLocalDpi xmlns:a14="http://schemas.microsoft.com/office/drawing/2010/main" val="0"/>
              </a:ext>
            </a:extLst>
          </a:blip>
          <a:stretch>
            <a:fillRect/>
          </a:stretch>
        </p:blipFill>
        <p:spPr bwMode="auto">
          <a:xfrm>
            <a:off x="9330233" y="3789546"/>
            <a:ext cx="531563" cy="520553"/>
          </a:xfrm>
          <a:prstGeom prst="rect">
            <a:avLst/>
          </a:prstGeom>
          <a:noFill/>
          <a:extLst>
            <a:ext uri="{909E8E84-426E-40DD-AFC4-6F175D3DCCD1}">
              <a14:hiddenFill xmlns:a14="http://schemas.microsoft.com/office/drawing/2010/main">
                <a:solidFill>
                  <a:srgbClr val="FFFFFF"/>
                </a:solidFill>
              </a14:hiddenFill>
            </a:ext>
          </a:extLst>
        </p:spPr>
      </p:pic>
      <p:sp>
        <p:nvSpPr>
          <p:cNvPr id="121" name="Rectangle 120">
            <a:extLst>
              <a:ext uri="{FF2B5EF4-FFF2-40B4-BE49-F238E27FC236}">
                <a16:creationId xmlns:a16="http://schemas.microsoft.com/office/drawing/2014/main" id="{96D3860E-E0CA-4CC1-523E-E11CE88D253D}"/>
              </a:ext>
            </a:extLst>
          </p:cNvPr>
          <p:cNvSpPr/>
          <p:nvPr>
            <p:custDataLst>
              <p:tags r:id="rId28"/>
            </p:custDataLst>
          </p:nvPr>
        </p:nvSpPr>
        <p:spPr>
          <a:xfrm>
            <a:off x="9850299" y="3856055"/>
            <a:ext cx="1297632" cy="318100"/>
          </a:xfrm>
          <a:prstGeom prst="rect">
            <a:avLst/>
          </a:prstGeom>
          <a:solidFill>
            <a:schemeClr val="dk2">
              <a:alpha val="68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67">
                <a:latin typeface="Calibri" panose="020F0502020204030204"/>
                <a:ea typeface="Open Sans" panose="020B0606030504020204" pitchFamily="34" charset="0"/>
                <a:cs typeface="Open Sans" panose="020B0606030504020204" pitchFamily="34" charset="0"/>
              </a:rPr>
              <a:t>Transit VPC</a:t>
            </a:r>
          </a:p>
        </p:txBody>
      </p:sp>
      <p:pic>
        <p:nvPicPr>
          <p:cNvPr id="122" name="Picture 4" descr="Image result for aws vpc">
            <a:extLst>
              <a:ext uri="{FF2B5EF4-FFF2-40B4-BE49-F238E27FC236}">
                <a16:creationId xmlns:a16="http://schemas.microsoft.com/office/drawing/2014/main" id="{B6B461ED-15B8-BD54-1608-122C12D8A916}"/>
              </a:ext>
            </a:extLst>
          </p:cNvPr>
          <p:cNvPicPr>
            <a:picLocks noChangeAspect="1" noChangeArrowheads="1"/>
          </p:cNvPicPr>
          <p:nvPr>
            <p:custDataLst>
              <p:tags r:id="rId29"/>
            </p:custDataLst>
          </p:nvPr>
        </p:nvPicPr>
        <p:blipFill>
          <a:blip r:embed="rId53">
            <a:extLst>
              <a:ext uri="{28A0092B-C50C-407E-A947-70E740481C1C}">
                <a14:useLocalDpi xmlns:a14="http://schemas.microsoft.com/office/drawing/2010/main" val="0"/>
              </a:ext>
            </a:extLst>
          </a:blip>
          <a:stretch>
            <a:fillRect/>
          </a:stretch>
        </p:blipFill>
        <p:spPr bwMode="auto">
          <a:xfrm>
            <a:off x="10352697" y="1702092"/>
            <a:ext cx="531563" cy="531563"/>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Connector 122">
            <a:extLst>
              <a:ext uri="{FF2B5EF4-FFF2-40B4-BE49-F238E27FC236}">
                <a16:creationId xmlns:a16="http://schemas.microsoft.com/office/drawing/2014/main" id="{D25E4ED4-F563-5FAE-E2D6-9AC5BBDDBA66}"/>
              </a:ext>
            </a:extLst>
          </p:cNvPr>
          <p:cNvCxnSpPr>
            <a:endCxn id="100" idx="3"/>
          </p:cNvCxnSpPr>
          <p:nvPr>
            <p:custDataLst>
              <p:tags r:id="rId30"/>
            </p:custDataLst>
          </p:nvPr>
        </p:nvCxnSpPr>
        <p:spPr>
          <a:xfrm flipH="1">
            <a:off x="8377411" y="2726847"/>
            <a:ext cx="853607" cy="257673"/>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515B92CD-521A-FC25-95D9-A26BF2EEDAF7}"/>
              </a:ext>
            </a:extLst>
          </p:cNvPr>
          <p:cNvCxnSpPr>
            <a:endCxn id="100" idx="3"/>
          </p:cNvCxnSpPr>
          <p:nvPr>
            <p:custDataLst>
              <p:tags r:id="rId31"/>
            </p:custDataLst>
          </p:nvPr>
        </p:nvCxnSpPr>
        <p:spPr>
          <a:xfrm flipH="1" flipV="1">
            <a:off x="8377410" y="2984520"/>
            <a:ext cx="1742003" cy="1713620"/>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8E68BED-23A1-D47A-BFF7-9D88297F0DC1}"/>
              </a:ext>
            </a:extLst>
          </p:cNvPr>
          <p:cNvCxnSpPr>
            <a:endCxn id="100" idx="3"/>
          </p:cNvCxnSpPr>
          <p:nvPr>
            <p:custDataLst>
              <p:tags r:id="rId32"/>
            </p:custDataLst>
          </p:nvPr>
        </p:nvCxnSpPr>
        <p:spPr>
          <a:xfrm flipH="1">
            <a:off x="8377411" y="2668986"/>
            <a:ext cx="2595639" cy="315535"/>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02456A8-0AEC-E051-6E41-348388390682}"/>
              </a:ext>
            </a:extLst>
          </p:cNvPr>
          <p:cNvCxnSpPr>
            <a:endCxn id="100" idx="3"/>
          </p:cNvCxnSpPr>
          <p:nvPr>
            <p:custDataLst>
              <p:tags r:id="rId33"/>
            </p:custDataLst>
          </p:nvPr>
        </p:nvCxnSpPr>
        <p:spPr>
          <a:xfrm flipH="1" flipV="1">
            <a:off x="8377410" y="2984520"/>
            <a:ext cx="1132115" cy="55527"/>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DC280B6-0D88-237F-EFE0-0F90C1718EB7}"/>
              </a:ext>
            </a:extLst>
          </p:cNvPr>
          <p:cNvCxnSpPr/>
          <p:nvPr>
            <p:custDataLst>
              <p:tags r:id="rId34"/>
            </p:custDataLst>
          </p:nvPr>
        </p:nvCxnSpPr>
        <p:spPr>
          <a:xfrm flipH="1" flipV="1">
            <a:off x="8398778" y="2984520"/>
            <a:ext cx="2358544" cy="501821"/>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F51E9DA-8A90-58ED-A545-0C406A1419B6}"/>
              </a:ext>
            </a:extLst>
          </p:cNvPr>
          <p:cNvCxnSpPr>
            <a:stCxn id="112" idx="0"/>
            <a:endCxn id="119" idx="2"/>
          </p:cNvCxnSpPr>
          <p:nvPr>
            <p:custDataLst>
              <p:tags r:id="rId35"/>
            </p:custDataLst>
          </p:nvPr>
        </p:nvCxnSpPr>
        <p:spPr>
          <a:xfrm flipV="1">
            <a:off x="10201715" y="2793771"/>
            <a:ext cx="893461" cy="1808380"/>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54F9EA9C-CABC-4E37-1917-1434581790D9}"/>
              </a:ext>
            </a:extLst>
          </p:cNvPr>
          <p:cNvCxnSpPr>
            <a:stCxn id="112" idx="0"/>
            <a:endCxn id="109" idx="2"/>
          </p:cNvCxnSpPr>
          <p:nvPr>
            <p:custDataLst>
              <p:tags r:id="rId36"/>
            </p:custDataLst>
          </p:nvPr>
        </p:nvCxnSpPr>
        <p:spPr>
          <a:xfrm flipH="1" flipV="1">
            <a:off x="9435559" y="2726846"/>
            <a:ext cx="766156" cy="1875304"/>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sp>
        <p:nvSpPr>
          <p:cNvPr id="195" name="Content Placeholder 1">
            <a:extLst>
              <a:ext uri="{FF2B5EF4-FFF2-40B4-BE49-F238E27FC236}">
                <a16:creationId xmlns:a16="http://schemas.microsoft.com/office/drawing/2014/main" id="{9E12CD5B-488C-F9BF-91B0-2B9C2098A778}"/>
              </a:ext>
            </a:extLst>
          </p:cNvPr>
          <p:cNvSpPr txBox="1"/>
          <p:nvPr>
            <p:custDataLst>
              <p:tags r:id="rId37"/>
            </p:custDataLst>
          </p:nvPr>
        </p:nvSpPr>
        <p:spPr>
          <a:xfrm>
            <a:off x="289555" y="1128040"/>
            <a:ext cx="4356508" cy="1525883"/>
          </a:xfrm>
          <a:prstGeom prst="rect">
            <a:avLst/>
          </a:prstGeom>
        </p:spPr>
        <p:txBody>
          <a:bodyPr>
            <a:normAutofit/>
          </a:bodyPr>
          <a:lstStyle>
            <a:defPPr>
              <a:defRPr lang="en-US"/>
            </a:defPPr>
            <a:lvl1pPr marL="228600" indent="-228600" algn="l" defTabSz="914400" rtl="0" eaLnBrk="1" latinLnBrk="0" hangingPunct="1">
              <a:lnSpc>
                <a:spcPct val="120000"/>
              </a:lnSpc>
              <a:spcBef>
                <a:spcPts val="600"/>
              </a:spcBef>
              <a:spcAft>
                <a:spcPts val="600"/>
              </a:spcAft>
              <a:buClr>
                <a:schemeClr val="accent1">
                  <a:lumMod val="60000"/>
                  <a:lumOff val="40000"/>
                </a:schemeClr>
              </a:buClr>
              <a:buSzTx/>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US">
                <a:ea typeface="Calibri" panose="020F0502020204030204" pitchFamily="34" charset="0"/>
                <a:cs typeface="Calibri Light"/>
              </a:rPr>
              <a:t>For example, if you decide to add another CIDR block to an existing VPC, in that case you can also advertise the new CIDR within your MCNA.</a:t>
            </a:r>
          </a:p>
          <a:p>
            <a:pPr>
              <a:buClr>
                <a:schemeClr val="dk1"/>
              </a:buClr>
            </a:pPr>
            <a:endParaRPr lang="en-US">
              <a:ea typeface="Calibri" panose="020F0502020204030204" pitchFamily="34" charset="0"/>
              <a:cs typeface="Calibri Light"/>
            </a:endParaRPr>
          </a:p>
        </p:txBody>
      </p:sp>
      <p:pic>
        <p:nvPicPr>
          <p:cNvPr id="197" name="Picture 196">
            <a:extLst>
              <a:ext uri="{FF2B5EF4-FFF2-40B4-BE49-F238E27FC236}">
                <a16:creationId xmlns:a16="http://schemas.microsoft.com/office/drawing/2014/main" id="{0F4746DD-74BA-9B15-10E5-C12FFE9F4D39}"/>
              </a:ext>
            </a:extLst>
          </p:cNvPr>
          <p:cNvPicPr>
            <a:picLocks noChangeAspect="1"/>
          </p:cNvPicPr>
          <p:nvPr>
            <p:custDataLst>
              <p:tags r:id="rId38"/>
            </p:custDataLst>
          </p:nvPr>
        </p:nvPicPr>
        <p:blipFill>
          <a:blip r:embed="rId59"/>
          <a:stretch>
            <a:fillRect/>
          </a:stretch>
        </p:blipFill>
        <p:spPr>
          <a:xfrm>
            <a:off x="4720160" y="881227"/>
            <a:ext cx="2724859" cy="1353076"/>
          </a:xfrm>
          <a:prstGeom prst="rect">
            <a:avLst/>
          </a:prstGeom>
          <a:ln>
            <a:noFill/>
          </a:ln>
          <a:effectLst>
            <a:outerShdw blurRad="190500" algn="tl" rotWithShape="0">
              <a:srgbClr val="000000">
                <a:alpha val="70000"/>
              </a:srgbClr>
            </a:outerShdw>
          </a:effectLst>
        </p:spPr>
      </p:pic>
      <p:sp>
        <p:nvSpPr>
          <p:cNvPr id="199" name="Content Placeholder 1">
            <a:extLst>
              <a:ext uri="{FF2B5EF4-FFF2-40B4-BE49-F238E27FC236}">
                <a16:creationId xmlns:a16="http://schemas.microsoft.com/office/drawing/2014/main" id="{C38B4367-FB2A-A708-6DB0-FC5A5C112E1E}"/>
              </a:ext>
            </a:extLst>
          </p:cNvPr>
          <p:cNvSpPr txBox="1"/>
          <p:nvPr>
            <p:custDataLst>
              <p:tags r:id="rId39"/>
            </p:custDataLst>
          </p:nvPr>
        </p:nvSpPr>
        <p:spPr>
          <a:xfrm>
            <a:off x="284154" y="2307023"/>
            <a:ext cx="7339415" cy="1525883"/>
          </a:xfrm>
          <a:prstGeom prst="rect">
            <a:avLst/>
          </a:prstGeom>
        </p:spPr>
        <p:txBody>
          <a:bodyPr>
            <a:normAutofit/>
          </a:bodyPr>
          <a:lstStyle>
            <a:defPPr>
              <a:defRPr lang="en-US"/>
            </a:defPPr>
            <a:lvl1pPr marL="228600" indent="-228600" algn="l" defTabSz="914400" rtl="0" eaLnBrk="1" latinLnBrk="0" hangingPunct="1">
              <a:lnSpc>
                <a:spcPct val="120000"/>
              </a:lnSpc>
              <a:spcBef>
                <a:spcPts val="600"/>
              </a:spcBef>
              <a:spcAft>
                <a:spcPts val="600"/>
              </a:spcAft>
              <a:buClr>
                <a:schemeClr val="accent1">
                  <a:lumMod val="60000"/>
                  <a:lumOff val="40000"/>
                </a:schemeClr>
              </a:buClr>
              <a:buSzTx/>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US" b="1">
                <a:ea typeface="Calibri" panose="020F0502020204030204" pitchFamily="34" charset="0"/>
                <a:cs typeface="Calibri Light"/>
              </a:rPr>
              <a:t>PATH: </a:t>
            </a:r>
            <a:r>
              <a:rPr lang="en-US">
                <a:ea typeface="Calibri" panose="020F0502020204030204" pitchFamily="34" charset="0"/>
                <a:cs typeface="Calibri Light"/>
              </a:rPr>
              <a:t>COPILOT &gt; Cloud Fabric &gt; Gateways &gt; Spoke Gateways &gt; select the relevant GW &gt; Settings &gt; Routing &gt; </a:t>
            </a:r>
            <a:r>
              <a:rPr lang="en-US" b="1">
                <a:ea typeface="Calibri" panose="020F0502020204030204" pitchFamily="34" charset="0"/>
                <a:cs typeface="Calibri Light"/>
              </a:rPr>
              <a:t>Customize Spoke Advertised VPC/VNet CIDRs</a:t>
            </a:r>
          </a:p>
          <a:p>
            <a:pPr>
              <a:buClr>
                <a:schemeClr val="dk1"/>
              </a:buClr>
            </a:pPr>
            <a:endParaRPr lang="en-US">
              <a:ea typeface="Calibri" panose="020F0502020204030204" pitchFamily="34" charset="0"/>
              <a:cs typeface="Calibri Light"/>
            </a:endParaRPr>
          </a:p>
        </p:txBody>
      </p:sp>
      <p:sp>
        <p:nvSpPr>
          <p:cNvPr id="200" name="Rectangle 199">
            <a:extLst>
              <a:ext uri="{FF2B5EF4-FFF2-40B4-BE49-F238E27FC236}">
                <a16:creationId xmlns:a16="http://schemas.microsoft.com/office/drawing/2014/main" id="{7F60203B-3CF4-03C7-8BEB-0747A6C0CFE1}"/>
              </a:ext>
            </a:extLst>
          </p:cNvPr>
          <p:cNvSpPr/>
          <p:nvPr>
            <p:custDataLst>
              <p:tags r:id="rId40"/>
            </p:custDataLst>
          </p:nvPr>
        </p:nvSpPr>
        <p:spPr>
          <a:xfrm>
            <a:off x="6736216" y="1973559"/>
            <a:ext cx="688655" cy="2607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LID4096"/>
          </a:p>
        </p:txBody>
      </p:sp>
      <p:sp>
        <p:nvSpPr>
          <p:cNvPr id="2" name="TextBox 1">
            <a:extLst>
              <a:ext uri="{FF2B5EF4-FFF2-40B4-BE49-F238E27FC236}">
                <a16:creationId xmlns:a16="http://schemas.microsoft.com/office/drawing/2014/main" id="{B418352F-EA87-C785-1903-817D441ADFFC}"/>
              </a:ext>
            </a:extLst>
          </p:cNvPr>
          <p:cNvSpPr txBox="1"/>
          <p:nvPr>
            <p:custDataLst>
              <p:tags r:id="rId41"/>
            </p:custDataLst>
          </p:nvPr>
        </p:nvSpPr>
        <p:spPr>
          <a:xfrm>
            <a:off x="9523127" y="2476206"/>
            <a:ext cx="657552" cy="20005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b="1"/>
              <a:t>10.1.1.0/24</a:t>
            </a:r>
          </a:p>
        </p:txBody>
      </p:sp>
      <p:sp>
        <p:nvSpPr>
          <p:cNvPr id="3" name="TextBox 2">
            <a:extLst>
              <a:ext uri="{FF2B5EF4-FFF2-40B4-BE49-F238E27FC236}">
                <a16:creationId xmlns:a16="http://schemas.microsoft.com/office/drawing/2014/main" id="{B8018277-7D76-92E0-9411-53D667B6EE7E}"/>
              </a:ext>
            </a:extLst>
          </p:cNvPr>
          <p:cNvSpPr txBox="1"/>
          <p:nvPr>
            <p:custDataLst>
              <p:tags r:id="rId42"/>
            </p:custDataLst>
          </p:nvPr>
        </p:nvSpPr>
        <p:spPr>
          <a:xfrm>
            <a:off x="9523126" y="2581669"/>
            <a:ext cx="654346" cy="20005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b="1"/>
              <a:t>10.1.80.0/24</a:t>
            </a:r>
          </a:p>
        </p:txBody>
      </p:sp>
      <p:sp>
        <p:nvSpPr>
          <p:cNvPr id="4" name="Rectangle 3">
            <a:extLst>
              <a:ext uri="{FF2B5EF4-FFF2-40B4-BE49-F238E27FC236}">
                <a16:creationId xmlns:a16="http://schemas.microsoft.com/office/drawing/2014/main" id="{4A5D0BC2-AB58-5C7C-958A-37A9E1939F28}"/>
              </a:ext>
            </a:extLst>
          </p:cNvPr>
          <p:cNvSpPr/>
          <p:nvPr>
            <p:custDataLst>
              <p:tags r:id="rId43"/>
            </p:custDataLst>
          </p:nvPr>
        </p:nvSpPr>
        <p:spPr>
          <a:xfrm>
            <a:off x="9602097" y="2617543"/>
            <a:ext cx="512957" cy="1118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LID4096"/>
          </a:p>
        </p:txBody>
      </p:sp>
      <p:cxnSp>
        <p:nvCxnSpPr>
          <p:cNvPr id="6" name="Straight Arrow Connector 5">
            <a:extLst>
              <a:ext uri="{FF2B5EF4-FFF2-40B4-BE49-F238E27FC236}">
                <a16:creationId xmlns:a16="http://schemas.microsoft.com/office/drawing/2014/main" id="{7D9D8AE5-7B7D-D980-C103-B57A940FF81C}"/>
              </a:ext>
            </a:extLst>
          </p:cNvPr>
          <p:cNvCxnSpPr/>
          <p:nvPr>
            <p:custDataLst>
              <p:tags r:id="rId44"/>
            </p:custDataLst>
          </p:nvPr>
        </p:nvCxnSpPr>
        <p:spPr>
          <a:xfrm>
            <a:off x="9747322" y="2984520"/>
            <a:ext cx="283666" cy="8050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1">
            <a:extLst>
              <a:ext uri="{FF2B5EF4-FFF2-40B4-BE49-F238E27FC236}">
                <a16:creationId xmlns:a16="http://schemas.microsoft.com/office/drawing/2014/main" id="{1A19475D-7B56-6C1B-A4B5-23F4DDD027E5}"/>
              </a:ext>
            </a:extLst>
          </p:cNvPr>
          <p:cNvSpPr txBox="1"/>
          <p:nvPr>
            <p:custDataLst>
              <p:tags r:id="rId45"/>
            </p:custDataLst>
          </p:nvPr>
        </p:nvSpPr>
        <p:spPr>
          <a:xfrm>
            <a:off x="2135855" y="6330241"/>
            <a:ext cx="7339415" cy="497816"/>
          </a:xfrm>
          <a:prstGeom prst="rect">
            <a:avLst/>
          </a:prstGeom>
        </p:spPr>
        <p:txBody>
          <a:bodyPr>
            <a:normAutofit/>
          </a:bodyPr>
          <a:lstStyle>
            <a:defPPr>
              <a:defRPr lang="en-US"/>
            </a:defPPr>
            <a:lvl1pPr marL="228600" indent="-228600" algn="l" defTabSz="914400" rtl="0" eaLnBrk="1" latinLnBrk="0" hangingPunct="1">
              <a:lnSpc>
                <a:spcPct val="120000"/>
              </a:lnSpc>
              <a:spcBef>
                <a:spcPts val="600"/>
              </a:spcBef>
              <a:spcAft>
                <a:spcPts val="600"/>
              </a:spcAft>
              <a:buClr>
                <a:schemeClr val="accent1">
                  <a:lumMod val="60000"/>
                  <a:lumOff val="40000"/>
                </a:schemeClr>
              </a:buClr>
              <a:buSzTx/>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US" u="sng">
                <a:ea typeface="Calibri" panose="020F0502020204030204" pitchFamily="34" charset="0"/>
                <a:cs typeface="Calibri Light"/>
              </a:rPr>
              <a:t>This feature affects the Spoke-Transit routes advertisement</a:t>
            </a:r>
          </a:p>
          <a:p>
            <a:pPr>
              <a:buClr>
                <a:schemeClr val="dk1"/>
              </a:buClr>
            </a:pPr>
            <a:endParaRPr lang="en-US">
              <a:ea typeface="Calibri" panose="020F0502020204030204" pitchFamily="34" charset="0"/>
              <a:cs typeface="Calibri Light"/>
            </a:endParaRPr>
          </a:p>
        </p:txBody>
      </p:sp>
      <p:pic>
        <p:nvPicPr>
          <p:cNvPr id="10" name="Picture 9" descr="A screenshot of a computer&#10;&#10;Description automatically generated with medium confidence">
            <a:extLst>
              <a:ext uri="{FF2B5EF4-FFF2-40B4-BE49-F238E27FC236}">
                <a16:creationId xmlns:a16="http://schemas.microsoft.com/office/drawing/2014/main" id="{CFD54D14-58F8-2EC2-676A-4A7DD45CEA1F}"/>
              </a:ext>
            </a:extLst>
          </p:cNvPr>
          <p:cNvPicPr>
            <a:picLocks noChangeAspect="1"/>
          </p:cNvPicPr>
          <p:nvPr>
            <p:custDataLst>
              <p:tags r:id="rId46"/>
            </p:custDataLst>
          </p:nvPr>
        </p:nvPicPr>
        <p:blipFill>
          <a:blip r:embed="rId60">
            <a:extLst>
              <a:ext uri="{28A0092B-C50C-407E-A947-70E740481C1C}">
                <a14:useLocalDpi xmlns:a14="http://schemas.microsoft.com/office/drawing/2010/main" val="0"/>
              </a:ext>
            </a:extLst>
          </a:blip>
          <a:stretch>
            <a:fillRect/>
          </a:stretch>
        </p:blipFill>
        <p:spPr>
          <a:xfrm>
            <a:off x="375064" y="2949244"/>
            <a:ext cx="6794762" cy="3436794"/>
          </a:xfrm>
          <a:prstGeom prst="rect">
            <a:avLst/>
          </a:prstGeom>
          <a:ln>
            <a:noFill/>
          </a:ln>
          <a:effectLst>
            <a:outerShdw blurRad="190500" algn="tl" rotWithShape="0">
              <a:srgbClr val="000000">
                <a:alpha val="70000"/>
              </a:srgbClr>
            </a:outerShdw>
          </a:effectLst>
        </p:spPr>
      </p:pic>
      <p:pic>
        <p:nvPicPr>
          <p:cNvPr id="8" name="Picture 7" descr="Graphical user interface, text, application, email&#10;&#10;Description automatically generated">
            <a:extLst>
              <a:ext uri="{FF2B5EF4-FFF2-40B4-BE49-F238E27FC236}">
                <a16:creationId xmlns:a16="http://schemas.microsoft.com/office/drawing/2014/main" id="{D5ED46A3-16F1-00CF-F800-97CEC3786B3C}"/>
              </a:ext>
            </a:extLst>
          </p:cNvPr>
          <p:cNvPicPr>
            <a:picLocks noChangeAspect="1"/>
          </p:cNvPicPr>
          <p:nvPr>
            <p:custDataLst>
              <p:tags r:id="rId47"/>
            </p:custDataLst>
          </p:nvPr>
        </p:nvPicPr>
        <p:blipFill>
          <a:blip r:embed="rId61">
            <a:extLst>
              <a:ext uri="{28A0092B-C50C-407E-A947-70E740481C1C}">
                <a14:useLocalDpi xmlns:a14="http://schemas.microsoft.com/office/drawing/2010/main" val="0"/>
              </a:ext>
            </a:extLst>
          </a:blip>
          <a:stretch>
            <a:fillRect/>
          </a:stretch>
        </p:blipFill>
        <p:spPr>
          <a:xfrm>
            <a:off x="4175070" y="5028201"/>
            <a:ext cx="3701621" cy="1172651"/>
          </a:xfrm>
          <a:prstGeom prst="rect">
            <a:avLst/>
          </a:prstGeom>
          <a:ln>
            <a:noFill/>
          </a:ln>
          <a:effectLst>
            <a:outerShdw blurRad="190500" algn="tl" rotWithShape="0">
              <a:srgbClr val="000000">
                <a:alpha val="70000"/>
              </a:srgbClr>
            </a:outerShdw>
          </a:effectLst>
        </p:spPr>
      </p:pic>
      <p:sp>
        <p:nvSpPr>
          <p:cNvPr id="202" name="Slide Number Placeholder 2"/>
          <p:cNvSpPr>
            <a:spLocks noGrp="1"/>
          </p:cNvSpPr>
          <p:nvPr>
            <p:ph type="sldNum" sz="quarter" idx="10"/>
          </p:nvPr>
        </p:nvSpPr>
        <p:spPr/>
        <p:txBody>
          <a:bodyPr wrap="none">
            <a:noAutofit/>
          </a:bodyPr>
          <a:lstStyle/>
          <a:p>
            <a:fld id="{A7378EA4-39F9-4A73-9D88-526959AA7A8B}" type="slidenum">
              <a:rPr lang="en-US" smtClean="0"/>
              <a:t>3</a:t>
            </a:fld>
            <a:endParaRPr lang="en-US"/>
          </a:p>
        </p:txBody>
      </p:sp>
      <p:sp>
        <p:nvSpPr>
          <p:cNvPr id="203"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17455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barn(inVertical)">
                                      <p:cBhvr>
                                        <p:cTn id="7" dur="500"/>
                                        <p:tgtEl>
                                          <p:spTgt spid="200"/>
                                        </p:tgtEl>
                                      </p:cBhvr>
                                    </p:animEffect>
                                  </p:childTnLst>
                                </p:cTn>
                              </p:par>
                            </p:childTnLst>
                          </p:cTn>
                        </p:par>
                        <p:par>
                          <p:cTn id="8" fill="hold" nodeType="afterGroup">
                            <p:stCondLst>
                              <p:cond delay="500"/>
                            </p:stCondLst>
                            <p:childTnLst>
                              <p:par>
                                <p:cTn id="9" presetID="6" presetClass="entr" presetSubtype="16" fill="hold" grpId="0" nodeType="afterEffect">
                                  <p:stCondLst>
                                    <p:cond delay="25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par>
                          <p:cTn id="12" fill="hold" nodeType="afterGroup">
                            <p:stCondLst>
                              <p:cond delay="2750"/>
                            </p:stCondLst>
                            <p:childTnLst>
                              <p:par>
                                <p:cTn id="13" presetID="53" presetClass="entr" presetSubtype="16" fill="hold" grpId="0" nodeType="after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p:cTn id="15" dur="750" fill="hold"/>
                                        <p:tgtEl>
                                          <p:spTgt spid="4"/>
                                        </p:tgtEl>
                                        <p:attrNameLst>
                                          <p:attrName>ppt_w</p:attrName>
                                        </p:attrNameLst>
                                      </p:cBhvr>
                                      <p:tavLst>
                                        <p:tav tm="0">
                                          <p:val>
                                            <p:fltVal val="0"/>
                                          </p:val>
                                        </p:tav>
                                        <p:tav tm="100000">
                                          <p:val>
                                            <p:strVal val="#ppt_w"/>
                                          </p:val>
                                        </p:tav>
                                      </p:tavLst>
                                    </p:anim>
                                    <p:anim calcmode="lin" valueType="num">
                                      <p:cBhvr>
                                        <p:cTn id="16" dur="750" fill="hold"/>
                                        <p:tgtEl>
                                          <p:spTgt spid="4"/>
                                        </p:tgtEl>
                                        <p:attrNameLst>
                                          <p:attrName>ppt_h</p:attrName>
                                        </p:attrNameLst>
                                      </p:cBhvr>
                                      <p:tavLst>
                                        <p:tav tm="0">
                                          <p:val>
                                            <p:fltVal val="0"/>
                                          </p:val>
                                        </p:tav>
                                        <p:tav tm="100000">
                                          <p:val>
                                            <p:strVal val="#ppt_h"/>
                                          </p:val>
                                        </p:tav>
                                      </p:tavLst>
                                    </p:anim>
                                    <p:animEffect transition="in" filter="fade">
                                      <p:cBhvr>
                                        <p:cTn id="17" dur="750"/>
                                        <p:tgtEl>
                                          <p:spTgt spid="4"/>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99"/>
                                        </p:tgtEl>
                                        <p:attrNameLst>
                                          <p:attrName>style.visibility</p:attrName>
                                        </p:attrNameLst>
                                      </p:cBhvr>
                                      <p:to>
                                        <p:strVal val="visible"/>
                                      </p:to>
                                    </p:set>
                                    <p:animEffect transition="in" filter="checkerboard(across)">
                                      <p:cBhvr>
                                        <p:cTn id="27" dur="500"/>
                                        <p:tgtEl>
                                          <p:spTgt spid="199"/>
                                        </p:tgtEl>
                                      </p:cBhvr>
                                    </p:animEffect>
                                  </p:childTnLst>
                                </p:cTn>
                              </p:par>
                              <p:par>
                                <p:cTn id="28" presetID="5" presetClass="entr" presetSubtype="1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checkerboard(across)">
                                      <p:cBhvr>
                                        <p:cTn id="30" dur="500"/>
                                        <p:tgtEl>
                                          <p:spTgt spid="8"/>
                                        </p:tgtEl>
                                      </p:cBhvr>
                                    </p:animEffect>
                                  </p:childTnLst>
                                </p:cTn>
                              </p:par>
                            </p:childTnLst>
                          </p:cTn>
                        </p:par>
                      </p:childTnLst>
                    </p:cTn>
                  </p:par>
                  <p:par>
                    <p:cTn id="31" fill="hold" nodeType="clickPar">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p:bldP spid="200" grpId="0" animBg="1"/>
      <p:bldP spid="3" grpId="0"/>
      <p:bldP spid="4"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20;p34">
            <a:extLst>
              <a:ext uri="{FF2B5EF4-FFF2-40B4-BE49-F238E27FC236}">
                <a16:creationId xmlns:a16="http://schemas.microsoft.com/office/drawing/2014/main" id="{EED65971-A124-9CC5-E34F-E3C49CAD651E}"/>
              </a:ext>
            </a:extLst>
          </p:cNvPr>
          <p:cNvSpPr/>
          <p:nvPr>
            <p:custDataLst>
              <p:tags r:id="rId1"/>
            </p:custDataLst>
          </p:nvPr>
        </p:nvSpPr>
        <p:spPr>
          <a:xfrm>
            <a:off x="8148326" y="3079441"/>
            <a:ext cx="3625431" cy="1983475"/>
          </a:xfrm>
          <a:prstGeom prst="rect">
            <a:avLst/>
          </a:prstGeom>
          <a:solidFill>
            <a:srgbClr val="134B5E">
              <a:lumMod val="20000"/>
              <a:lumOff val="80000"/>
            </a:srgb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051">
                <a:solidFill>
                  <a:schemeClr val="lt1"/>
                </a:solidFill>
                <a:latin typeface="Calibri" panose="020F0502020204030204"/>
                <a:ea typeface="Calibri" panose="020F0502020204030204"/>
                <a:cs typeface="Calibri"/>
                <a:sym typeface="Calibri" panose="020F0502020204030204"/>
              </a:rPr>
              <a:t> </a:t>
            </a:r>
            <a:endParaRPr sz="1051">
              <a:solidFill>
                <a:schemeClr val="lt1"/>
              </a:solidFill>
              <a:latin typeface="Metropolis" pitchFamily="2" charset="77"/>
              <a:ea typeface="Calibri" panose="020F0502020204030204"/>
              <a:cs typeface="Calibri"/>
              <a:sym typeface="Calibri" panose="020F0502020204030204"/>
            </a:endParaRPr>
          </a:p>
        </p:txBody>
      </p:sp>
      <p:sp>
        <p:nvSpPr>
          <p:cNvPr id="5" name="Title 1">
            <a:extLst>
              <a:ext uri="{FF2B5EF4-FFF2-40B4-BE49-F238E27FC236}">
                <a16:creationId xmlns:a16="http://schemas.microsoft.com/office/drawing/2014/main" id="{83E0894E-CA86-96C7-8D8B-2DAD3FC3943B}"/>
              </a:ext>
            </a:extLst>
          </p:cNvPr>
          <p:cNvSpPr>
            <a:spLocks noGrp="1"/>
          </p:cNvSpPr>
          <p:nvPr>
            <p:ph type="title"/>
            <p:custDataLst>
              <p:tags r:id="rId2"/>
            </p:custDataLst>
          </p:nvPr>
        </p:nvSpPr>
        <p:spPr/>
        <p:txBody>
          <a:bodyPr/>
          <a:lstStyle/>
          <a:p>
            <a:r>
              <a:rPr lang="en-US"/>
              <a:t>Routes Manipulation – Customize Spoke VPC Routing Table</a:t>
            </a:r>
          </a:p>
        </p:txBody>
      </p:sp>
      <p:sp>
        <p:nvSpPr>
          <p:cNvPr id="6" name="Google Shape;419;p34">
            <a:extLst>
              <a:ext uri="{FF2B5EF4-FFF2-40B4-BE49-F238E27FC236}">
                <a16:creationId xmlns:a16="http://schemas.microsoft.com/office/drawing/2014/main" id="{29A91771-D086-A026-9C56-569F07D0FC53}"/>
              </a:ext>
            </a:extLst>
          </p:cNvPr>
          <p:cNvSpPr/>
          <p:nvPr>
            <p:custDataLst>
              <p:tags r:id="rId3"/>
            </p:custDataLst>
          </p:nvPr>
        </p:nvSpPr>
        <p:spPr>
          <a:xfrm>
            <a:off x="8148328" y="1317646"/>
            <a:ext cx="3625429" cy="1761795"/>
          </a:xfrm>
          <a:prstGeom prst="rect">
            <a:avLst/>
          </a:prstGeom>
          <a:solidFill>
            <a:schemeClr val="accent2">
              <a:lumMod val="20000"/>
              <a:lumOff val="80000"/>
            </a:scheme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051">
                <a:solidFill>
                  <a:schemeClr val="lt1"/>
                </a:solidFill>
                <a:latin typeface="Calibri" panose="020F0502020204030204"/>
                <a:ea typeface="Calibri" panose="020F0502020204030204"/>
                <a:cs typeface="Calibri"/>
                <a:sym typeface="Calibri" panose="020F0502020204030204"/>
              </a:rPr>
              <a:t> </a:t>
            </a:r>
            <a:endParaRPr sz="1051">
              <a:solidFill>
                <a:schemeClr val="lt1"/>
              </a:solidFill>
              <a:latin typeface="Metropolis" pitchFamily="2" charset="77"/>
              <a:ea typeface="Calibri" panose="020F0502020204030204"/>
              <a:cs typeface="Calibri"/>
              <a:sym typeface="Calibri" panose="020F0502020204030204"/>
            </a:endParaRPr>
          </a:p>
        </p:txBody>
      </p:sp>
      <p:sp>
        <p:nvSpPr>
          <p:cNvPr id="7" name="Google Shape;446;p34">
            <a:extLst>
              <a:ext uri="{FF2B5EF4-FFF2-40B4-BE49-F238E27FC236}">
                <a16:creationId xmlns:a16="http://schemas.microsoft.com/office/drawing/2014/main" id="{0C7AD2D4-5F6E-7717-C834-0469E4995F2C}"/>
              </a:ext>
            </a:extLst>
          </p:cNvPr>
          <p:cNvSpPr txBox="1"/>
          <p:nvPr>
            <p:custDataLst>
              <p:tags r:id="rId4"/>
            </p:custDataLst>
          </p:nvPr>
        </p:nvSpPr>
        <p:spPr>
          <a:xfrm>
            <a:off x="7960536" y="1293517"/>
            <a:ext cx="1803383" cy="315359"/>
          </a:xfrm>
          <a:prstGeom prst="rect">
            <a:avLst/>
          </a:prstGeom>
          <a:noFill/>
          <a:ln>
            <a:noFill/>
          </a:ln>
        </p:spPr>
        <p:txBody>
          <a:bodyPr spcFirstLastPara="1" wrap="square" lIns="91425" tIns="45700" rIns="91425" bIns="4570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a:solidFill>
                  <a:schemeClr val="accent4">
                    <a:lumMod val="75000"/>
                  </a:schemeClr>
                </a:solidFill>
                <a:latin typeface="Calibri" panose="020F0502020204030204"/>
                <a:ea typeface="Calibri" panose="020F0502020204030204"/>
                <a:cs typeface="Calibri"/>
                <a:sym typeface="Calibri" panose="020F0502020204030204"/>
              </a:rPr>
              <a:t>APPLICATIONS LAYER</a:t>
            </a:r>
            <a:endParaRPr sz="1200" b="1">
              <a:solidFill>
                <a:schemeClr val="accent4">
                  <a:lumMod val="75000"/>
                </a:schemeClr>
              </a:solidFill>
              <a:latin typeface="Metropolis" pitchFamily="2" charset="77"/>
            </a:endParaRPr>
          </a:p>
        </p:txBody>
      </p:sp>
      <p:sp>
        <p:nvSpPr>
          <p:cNvPr id="8" name="Google Shape;448;p34">
            <a:extLst>
              <a:ext uri="{FF2B5EF4-FFF2-40B4-BE49-F238E27FC236}">
                <a16:creationId xmlns:a16="http://schemas.microsoft.com/office/drawing/2014/main" id="{28DDDB52-BFDF-1C7F-5812-E1AD3D088A0E}"/>
              </a:ext>
            </a:extLst>
          </p:cNvPr>
          <p:cNvSpPr txBox="1"/>
          <p:nvPr>
            <p:custDataLst>
              <p:tags r:id="rId5"/>
            </p:custDataLst>
          </p:nvPr>
        </p:nvSpPr>
        <p:spPr>
          <a:xfrm rot="16200000">
            <a:off x="7116595" y="3963466"/>
            <a:ext cx="1589057" cy="346155"/>
          </a:xfrm>
          <a:prstGeom prst="rect">
            <a:avLst/>
          </a:prstGeom>
          <a:noFill/>
          <a:ln>
            <a:noFill/>
          </a:ln>
        </p:spPr>
        <p:txBody>
          <a:bodyPr spcFirstLastPara="1" wrap="square" lIns="91425" tIns="45700" rIns="91425" bIns="4570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solidFill>
                  <a:schemeClr val="dk1"/>
                </a:solidFill>
                <a:latin typeface="Calibri" panose="020F0502020204030204"/>
                <a:ea typeface="Calibri" panose="020F0502020204030204"/>
                <a:cs typeface="Calibri"/>
                <a:sym typeface="Calibri" panose="020F0502020204030204"/>
              </a:rPr>
              <a:t>OPERATIONS</a:t>
            </a:r>
            <a:endParaRPr sz="1600" b="1">
              <a:latin typeface="Metropolis" pitchFamily="2" charset="77"/>
            </a:endParaRPr>
          </a:p>
        </p:txBody>
      </p:sp>
      <p:sp>
        <p:nvSpPr>
          <p:cNvPr id="9" name="Google Shape;419;p34">
            <a:extLst>
              <a:ext uri="{FF2B5EF4-FFF2-40B4-BE49-F238E27FC236}">
                <a16:creationId xmlns:a16="http://schemas.microsoft.com/office/drawing/2014/main" id="{348A35F6-3D4A-8360-5048-DF8AD168C420}"/>
              </a:ext>
            </a:extLst>
          </p:cNvPr>
          <p:cNvSpPr/>
          <p:nvPr>
            <p:custDataLst>
              <p:tags r:id="rId6"/>
            </p:custDataLst>
          </p:nvPr>
        </p:nvSpPr>
        <p:spPr>
          <a:xfrm>
            <a:off x="7676175" y="1317647"/>
            <a:ext cx="470235" cy="3745269"/>
          </a:xfrm>
          <a:prstGeom prst="rect">
            <a:avLst/>
          </a:prstGeom>
          <a:no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051">
                <a:solidFill>
                  <a:schemeClr val="lt1"/>
                </a:solidFill>
                <a:latin typeface="Calibri" panose="020F0502020204030204"/>
                <a:ea typeface="Calibri" panose="020F0502020204030204"/>
                <a:cs typeface="Calibri"/>
                <a:sym typeface="Calibri" panose="020F0502020204030204"/>
              </a:rPr>
              <a:t> </a:t>
            </a:r>
            <a:endParaRPr sz="1051">
              <a:solidFill>
                <a:schemeClr val="lt1"/>
              </a:solidFill>
              <a:latin typeface="Metropolis" pitchFamily="2" charset="77"/>
              <a:ea typeface="Calibri" panose="020F0502020204030204"/>
              <a:cs typeface="Calibri"/>
              <a:sym typeface="Calibri" panose="020F0502020204030204"/>
            </a:endParaRPr>
          </a:p>
        </p:txBody>
      </p:sp>
      <p:pic>
        <p:nvPicPr>
          <p:cNvPr id="10" name="Graphic 9">
            <a:extLst>
              <a:ext uri="{FF2B5EF4-FFF2-40B4-BE49-F238E27FC236}">
                <a16:creationId xmlns:a16="http://schemas.microsoft.com/office/drawing/2014/main" id="{BFF56E7B-914C-1B24-3ED7-39E0776C958F}"/>
              </a:ext>
            </a:extLst>
          </p:cNvPr>
          <p:cNvPicPr>
            <a:picLocks noChangeAspect="1"/>
          </p:cNvPicPr>
          <p:nvPr>
            <p:custDataLst>
              <p:tags r:id="rId7"/>
            </p:custDataLst>
          </p:nvPr>
        </p:nvPicPr>
        <p:blipFill>
          <a:blip r:embed="rId47">
            <a:extLst>
              <a:ext uri="{96DAC541-7B7A-43D3-8B79-37D633B846F1}">
                <asvg:svgBlip xmlns:asvg="http://schemas.microsoft.com/office/drawing/2016/SVG/main" r:embed="rId48"/>
              </a:ext>
            </a:extLst>
          </a:blip>
          <a:stretch>
            <a:fillRect/>
          </a:stretch>
        </p:blipFill>
        <p:spPr>
          <a:xfrm>
            <a:off x="7716213" y="2651876"/>
            <a:ext cx="376633" cy="376633"/>
          </a:xfrm>
          <a:prstGeom prst="rect">
            <a:avLst/>
          </a:prstGeom>
        </p:spPr>
      </p:pic>
      <p:pic>
        <p:nvPicPr>
          <p:cNvPr id="11" name="Picture 10">
            <a:extLst>
              <a:ext uri="{FF2B5EF4-FFF2-40B4-BE49-F238E27FC236}">
                <a16:creationId xmlns:a16="http://schemas.microsoft.com/office/drawing/2014/main" id="{EF737105-A98D-83EC-C575-93A882B73160}"/>
              </a:ext>
            </a:extLst>
          </p:cNvPr>
          <p:cNvPicPr>
            <a:picLocks noChangeAspect="1"/>
          </p:cNvPicPr>
          <p:nvPr>
            <p:custDataLst>
              <p:tags r:id="rId8"/>
            </p:custDataLst>
          </p:nvPr>
        </p:nvPicPr>
        <p:blipFill>
          <a:blip r:embed="rId49"/>
          <a:stretch>
            <a:fillRect/>
          </a:stretch>
        </p:blipFill>
        <p:spPr>
          <a:xfrm>
            <a:off x="7716103" y="1605735"/>
            <a:ext cx="398111" cy="421836"/>
          </a:xfrm>
          <a:prstGeom prst="rect">
            <a:avLst/>
          </a:prstGeom>
        </p:spPr>
      </p:pic>
      <p:sp>
        <p:nvSpPr>
          <p:cNvPr id="12" name="Rounded Rectangle 76">
            <a:extLst>
              <a:ext uri="{FF2B5EF4-FFF2-40B4-BE49-F238E27FC236}">
                <a16:creationId xmlns:a16="http://schemas.microsoft.com/office/drawing/2014/main" id="{A6A5929E-DF9F-8955-E9B9-82CD562F0D66}"/>
              </a:ext>
            </a:extLst>
          </p:cNvPr>
          <p:cNvSpPr/>
          <p:nvPr>
            <p:custDataLst>
              <p:tags r:id="rId9"/>
            </p:custDataLst>
          </p:nvPr>
        </p:nvSpPr>
        <p:spPr>
          <a:xfrm>
            <a:off x="9056104" y="3671452"/>
            <a:ext cx="1822569" cy="128124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defTabSz="1219139"/>
            <a:r>
              <a:rPr lang="en-US" sz="1867">
                <a:solidFill>
                  <a:srgbClr val="FFFFFF"/>
                </a:solidFill>
                <a:latin typeface="Calibri" panose="020F0502020204030204"/>
              </a:rPr>
              <a:t> </a:t>
            </a:r>
            <a:endParaRPr lang="en-US" sz="1867">
              <a:solidFill>
                <a:srgbClr val="FFFFFF"/>
              </a:solidFill>
              <a:latin typeface="Metropolis" pitchFamily="2" charset="77"/>
            </a:endParaRPr>
          </a:p>
        </p:txBody>
      </p:sp>
      <p:sp>
        <p:nvSpPr>
          <p:cNvPr id="13" name="Rounded Rectangle 92">
            <a:extLst>
              <a:ext uri="{FF2B5EF4-FFF2-40B4-BE49-F238E27FC236}">
                <a16:creationId xmlns:a16="http://schemas.microsoft.com/office/drawing/2014/main" id="{D5AF74E3-1C7D-E95E-5A43-07D3151988F1}"/>
              </a:ext>
            </a:extLst>
          </p:cNvPr>
          <p:cNvSpPr/>
          <p:nvPr>
            <p:custDataLst>
              <p:tags r:id="rId10"/>
            </p:custDataLst>
          </p:nvPr>
        </p:nvSpPr>
        <p:spPr>
          <a:xfrm>
            <a:off x="8354526" y="1662904"/>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defTabSz="1219139"/>
            <a:r>
              <a:rPr lang="en-US" sz="1867">
                <a:solidFill>
                  <a:srgbClr val="FFFFFF"/>
                </a:solidFill>
                <a:latin typeface="Calibri" panose="020F0502020204030204"/>
              </a:rPr>
              <a:t> </a:t>
            </a:r>
            <a:endParaRPr lang="en-US" sz="1867">
              <a:solidFill>
                <a:srgbClr val="FFFFFF"/>
              </a:solidFill>
              <a:latin typeface="Metropolis" pitchFamily="2" charset="77"/>
            </a:endParaRPr>
          </a:p>
        </p:txBody>
      </p:sp>
      <p:sp>
        <p:nvSpPr>
          <p:cNvPr id="14" name="Rectangle 13">
            <a:extLst>
              <a:ext uri="{FF2B5EF4-FFF2-40B4-BE49-F238E27FC236}">
                <a16:creationId xmlns:a16="http://schemas.microsoft.com/office/drawing/2014/main" id="{D9EA9698-397D-B0F7-8DAB-DC548DA225A7}"/>
              </a:ext>
            </a:extLst>
          </p:cNvPr>
          <p:cNvSpPr/>
          <p:nvPr>
            <p:custDataLst>
              <p:tags r:id="rId11"/>
            </p:custDataLst>
          </p:nvPr>
        </p:nvSpPr>
        <p:spPr>
          <a:xfrm>
            <a:off x="8730725" y="1696560"/>
            <a:ext cx="1301000"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Calibri" panose="020F0502020204030204"/>
                <a:ea typeface="Open Sans" panose="020B0606030504020204" pitchFamily="34" charset="0"/>
                <a:cs typeface="Open Sans" panose="020B0606030504020204" pitchFamily="34" charset="0"/>
              </a:rPr>
              <a:t>Spoke VPC 1</a:t>
            </a:r>
          </a:p>
        </p:txBody>
      </p:sp>
      <p:pic>
        <p:nvPicPr>
          <p:cNvPr id="16" name="Picture 4" descr="Image result for aws vpc">
            <a:extLst>
              <a:ext uri="{FF2B5EF4-FFF2-40B4-BE49-F238E27FC236}">
                <a16:creationId xmlns:a16="http://schemas.microsoft.com/office/drawing/2014/main" id="{28AC002D-00E9-4C8D-9DA7-18F669879810}"/>
              </a:ext>
            </a:extLst>
          </p:cNvPr>
          <p:cNvPicPr>
            <a:picLocks noChangeAspect="1" noChangeArrowheads="1"/>
          </p:cNvPicPr>
          <p:nvPr>
            <p:custDataLst>
              <p:tags r:id="rId12"/>
            </p:custDataLst>
          </p:nvPr>
        </p:nvPicPr>
        <p:blipFill>
          <a:blip r:embed="rId50">
            <a:extLst>
              <a:ext uri="{28A0092B-C50C-407E-A947-70E740481C1C}">
                <a14:useLocalDpi xmlns:a14="http://schemas.microsoft.com/office/drawing/2010/main" val="0"/>
              </a:ext>
            </a:extLst>
          </a:blip>
          <a:stretch>
            <a:fillRect/>
          </a:stretch>
        </p:blipFill>
        <p:spPr bwMode="auto">
          <a:xfrm>
            <a:off x="8328773" y="1563450"/>
            <a:ext cx="531563" cy="531563"/>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a:extLst>
              <a:ext uri="{FF2B5EF4-FFF2-40B4-BE49-F238E27FC236}">
                <a16:creationId xmlns:a16="http://schemas.microsoft.com/office/drawing/2014/main" id="{E43CC9D7-0DF2-3CF1-49E4-CA841E26ACB7}"/>
              </a:ext>
            </a:extLst>
          </p:cNvPr>
          <p:cNvPicPr>
            <a:picLocks noChangeAspect="1"/>
          </p:cNvPicPr>
          <p:nvPr>
            <p:custDataLst>
              <p:tags r:id="rId13"/>
            </p:custDataLst>
          </p:nvPr>
        </p:nvPicPr>
        <p:blipFill>
          <a:blip r:embed="rId51">
            <a:extLst>
              <a:ext uri="{96DAC541-7B7A-43D3-8B79-37D633B846F1}">
                <asvg:svgBlip xmlns:asvg="http://schemas.microsoft.com/office/drawing/2016/SVG/main" r:embed="rId52"/>
              </a:ext>
            </a:extLst>
          </a:blip>
          <a:stretch>
            <a:fillRect/>
          </a:stretch>
        </p:blipFill>
        <p:spPr>
          <a:xfrm>
            <a:off x="8502721" y="2028529"/>
            <a:ext cx="235468" cy="235468"/>
          </a:xfrm>
          <a:prstGeom prst="rect">
            <a:avLst/>
          </a:prstGeom>
        </p:spPr>
      </p:pic>
      <p:pic>
        <p:nvPicPr>
          <p:cNvPr id="40" name="Graphic 39">
            <a:extLst>
              <a:ext uri="{FF2B5EF4-FFF2-40B4-BE49-F238E27FC236}">
                <a16:creationId xmlns:a16="http://schemas.microsoft.com/office/drawing/2014/main" id="{4B81598A-2B23-B4E2-B7BE-2B07CD8BF1FA}"/>
              </a:ext>
            </a:extLst>
          </p:cNvPr>
          <p:cNvPicPr>
            <a:picLocks noChangeAspect="1"/>
          </p:cNvPicPr>
          <p:nvPr>
            <p:custDataLst>
              <p:tags r:id="rId14"/>
            </p:custDataLst>
          </p:nvPr>
        </p:nvPicPr>
        <p:blipFill>
          <a:blip r:embed="rId51">
            <a:extLst>
              <a:ext uri="{96DAC541-7B7A-43D3-8B79-37D633B846F1}">
                <asvg:svgBlip xmlns:asvg="http://schemas.microsoft.com/office/drawing/2016/SVG/main" r:embed="rId52"/>
              </a:ext>
            </a:extLst>
          </a:blip>
          <a:stretch>
            <a:fillRect/>
          </a:stretch>
        </p:blipFill>
        <p:spPr>
          <a:xfrm>
            <a:off x="8989493" y="2037649"/>
            <a:ext cx="235468" cy="235468"/>
          </a:xfrm>
          <a:prstGeom prst="rect">
            <a:avLst/>
          </a:prstGeom>
        </p:spPr>
      </p:pic>
      <p:pic>
        <p:nvPicPr>
          <p:cNvPr id="41" name="Graphic 40">
            <a:extLst>
              <a:ext uri="{FF2B5EF4-FFF2-40B4-BE49-F238E27FC236}">
                <a16:creationId xmlns:a16="http://schemas.microsoft.com/office/drawing/2014/main" id="{A7DB73A1-D86F-15F2-00CA-0D602BBF0566}"/>
              </a:ext>
            </a:extLst>
          </p:cNvPr>
          <p:cNvPicPr>
            <a:picLocks noChangeAspect="1"/>
          </p:cNvPicPr>
          <p:nvPr>
            <p:custDataLst>
              <p:tags r:id="rId15"/>
            </p:custDataLst>
          </p:nvPr>
        </p:nvPicPr>
        <p:blipFill>
          <a:blip r:embed="rId51">
            <a:extLst>
              <a:ext uri="{96DAC541-7B7A-43D3-8B79-37D633B846F1}">
                <asvg:svgBlip xmlns:asvg="http://schemas.microsoft.com/office/drawing/2016/SVG/main" r:embed="rId52"/>
              </a:ext>
            </a:extLst>
          </a:blip>
          <a:stretch>
            <a:fillRect/>
          </a:stretch>
        </p:blipFill>
        <p:spPr>
          <a:xfrm>
            <a:off x="9462757" y="2031720"/>
            <a:ext cx="235468" cy="235468"/>
          </a:xfrm>
          <a:prstGeom prst="rect">
            <a:avLst/>
          </a:prstGeom>
        </p:spPr>
      </p:pic>
      <p:pic>
        <p:nvPicPr>
          <p:cNvPr id="42" name="Graphic 41">
            <a:extLst>
              <a:ext uri="{FF2B5EF4-FFF2-40B4-BE49-F238E27FC236}">
                <a16:creationId xmlns:a16="http://schemas.microsoft.com/office/drawing/2014/main" id="{EC53FEF4-9943-3E09-0B3F-12A1BB62C0C1}"/>
              </a:ext>
            </a:extLst>
          </p:cNvPr>
          <p:cNvPicPr>
            <a:picLocks noChangeAspect="1"/>
          </p:cNvPicPr>
          <p:nvPr>
            <p:custDataLst>
              <p:tags r:id="rId16"/>
            </p:custDataLst>
          </p:nvPr>
        </p:nvPicPr>
        <p:blipFill>
          <a:blip r:embed="rId53">
            <a:extLst>
              <a:ext uri="{96DAC541-7B7A-43D3-8B79-37D633B846F1}">
                <asvg:svgBlip xmlns:asvg="http://schemas.microsoft.com/office/drawing/2016/SVG/main" r:embed="rId54"/>
              </a:ext>
            </a:extLst>
          </a:blip>
          <a:stretch>
            <a:fillRect/>
          </a:stretch>
        </p:blipFill>
        <p:spPr>
          <a:xfrm>
            <a:off x="9028867" y="2337289"/>
            <a:ext cx="244253" cy="245231"/>
          </a:xfrm>
          <a:prstGeom prst="rect">
            <a:avLst/>
          </a:prstGeom>
        </p:spPr>
      </p:pic>
      <p:pic>
        <p:nvPicPr>
          <p:cNvPr id="43" name="Graphic 42">
            <a:extLst>
              <a:ext uri="{FF2B5EF4-FFF2-40B4-BE49-F238E27FC236}">
                <a16:creationId xmlns:a16="http://schemas.microsoft.com/office/drawing/2014/main" id="{54DA1F7E-7D15-F158-47EB-AC4F8C4EAF09}"/>
              </a:ext>
            </a:extLst>
          </p:cNvPr>
          <p:cNvPicPr>
            <a:picLocks noChangeAspect="1"/>
          </p:cNvPicPr>
          <p:nvPr>
            <p:custDataLst>
              <p:tags r:id="rId17"/>
            </p:custDataLst>
          </p:nvPr>
        </p:nvPicPr>
        <p:blipFill>
          <a:blip r:embed="rId53">
            <a:extLst>
              <a:ext uri="{96DAC541-7B7A-43D3-8B79-37D633B846F1}">
                <asvg:svgBlip xmlns:asvg="http://schemas.microsoft.com/office/drawing/2016/SVG/main" r:embed="rId54"/>
              </a:ext>
            </a:extLst>
          </a:blip>
          <a:stretch>
            <a:fillRect/>
          </a:stretch>
        </p:blipFill>
        <p:spPr>
          <a:xfrm>
            <a:off x="8946452" y="2401713"/>
            <a:ext cx="244253" cy="245231"/>
          </a:xfrm>
          <a:prstGeom prst="rect">
            <a:avLst/>
          </a:prstGeom>
        </p:spPr>
      </p:pic>
      <p:pic>
        <p:nvPicPr>
          <p:cNvPr id="44" name="Graphic 43">
            <a:extLst>
              <a:ext uri="{FF2B5EF4-FFF2-40B4-BE49-F238E27FC236}">
                <a16:creationId xmlns:a16="http://schemas.microsoft.com/office/drawing/2014/main" id="{BD4465EF-1256-4FE2-E94A-E5A8A7D78723}"/>
              </a:ext>
            </a:extLst>
          </p:cNvPr>
          <p:cNvPicPr>
            <a:picLocks noChangeAspect="1"/>
          </p:cNvPicPr>
          <p:nvPr>
            <p:custDataLst>
              <p:tags r:id="rId18"/>
            </p:custDataLst>
          </p:nvPr>
        </p:nvPicPr>
        <p:blipFill>
          <a:blip r:embed="rId53">
            <a:extLst>
              <a:ext uri="{96DAC541-7B7A-43D3-8B79-37D633B846F1}">
                <asvg:svgBlip xmlns:asvg="http://schemas.microsoft.com/office/drawing/2016/SVG/main" r:embed="rId54"/>
              </a:ext>
            </a:extLst>
          </a:blip>
          <a:stretch>
            <a:fillRect/>
          </a:stretch>
        </p:blipFill>
        <p:spPr>
          <a:xfrm>
            <a:off x="9870134" y="4349053"/>
            <a:ext cx="341452" cy="335717"/>
          </a:xfrm>
          <a:prstGeom prst="rect">
            <a:avLst/>
          </a:prstGeom>
        </p:spPr>
      </p:pic>
      <p:pic>
        <p:nvPicPr>
          <p:cNvPr id="45" name="Graphic 44">
            <a:extLst>
              <a:ext uri="{FF2B5EF4-FFF2-40B4-BE49-F238E27FC236}">
                <a16:creationId xmlns:a16="http://schemas.microsoft.com/office/drawing/2014/main" id="{EE5E4E86-469D-DD4C-244F-79B3A86AF548}"/>
              </a:ext>
            </a:extLst>
          </p:cNvPr>
          <p:cNvPicPr>
            <a:picLocks noChangeAspect="1"/>
          </p:cNvPicPr>
          <p:nvPr>
            <p:custDataLst>
              <p:tags r:id="rId19"/>
            </p:custDataLst>
          </p:nvPr>
        </p:nvPicPr>
        <p:blipFill>
          <a:blip r:embed="rId53">
            <a:extLst>
              <a:ext uri="{96DAC541-7B7A-43D3-8B79-37D633B846F1}">
                <asvg:svgBlip xmlns:asvg="http://schemas.microsoft.com/office/drawing/2016/SVG/main" r:embed="rId54"/>
              </a:ext>
            </a:extLst>
          </a:blip>
          <a:stretch>
            <a:fillRect/>
          </a:stretch>
        </p:blipFill>
        <p:spPr>
          <a:xfrm>
            <a:off x="9746423" y="4457824"/>
            <a:ext cx="341452" cy="335717"/>
          </a:xfrm>
          <a:prstGeom prst="rect">
            <a:avLst/>
          </a:prstGeom>
        </p:spPr>
      </p:pic>
      <p:sp>
        <p:nvSpPr>
          <p:cNvPr id="46" name="Rounded Rectangle 128">
            <a:extLst>
              <a:ext uri="{FF2B5EF4-FFF2-40B4-BE49-F238E27FC236}">
                <a16:creationId xmlns:a16="http://schemas.microsoft.com/office/drawing/2014/main" id="{F08F2FE3-B944-D3C2-7264-CF96D4578ECA}"/>
              </a:ext>
            </a:extLst>
          </p:cNvPr>
          <p:cNvSpPr/>
          <p:nvPr>
            <p:custDataLst>
              <p:tags r:id="rId20"/>
            </p:custDataLst>
          </p:nvPr>
        </p:nvSpPr>
        <p:spPr>
          <a:xfrm>
            <a:off x="10096558" y="1665404"/>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defTabSz="1219139"/>
            <a:r>
              <a:rPr lang="en-US" sz="1867">
                <a:solidFill>
                  <a:srgbClr val="FFFFFF"/>
                </a:solidFill>
                <a:latin typeface="Calibri" panose="020F0502020204030204"/>
              </a:rPr>
              <a:t> </a:t>
            </a:r>
            <a:endParaRPr lang="en-US" sz="1867">
              <a:solidFill>
                <a:srgbClr val="FFFFFF"/>
              </a:solidFill>
              <a:latin typeface="Metropolis" pitchFamily="2" charset="77"/>
            </a:endParaRPr>
          </a:p>
        </p:txBody>
      </p:sp>
      <p:sp>
        <p:nvSpPr>
          <p:cNvPr id="47" name="Rectangle 46">
            <a:extLst>
              <a:ext uri="{FF2B5EF4-FFF2-40B4-BE49-F238E27FC236}">
                <a16:creationId xmlns:a16="http://schemas.microsoft.com/office/drawing/2014/main" id="{9CC612CC-BDAB-4FB3-814B-8CE44571E2A7}"/>
              </a:ext>
            </a:extLst>
          </p:cNvPr>
          <p:cNvSpPr/>
          <p:nvPr>
            <p:custDataLst>
              <p:tags r:id="rId21"/>
            </p:custDataLst>
          </p:nvPr>
        </p:nvSpPr>
        <p:spPr>
          <a:xfrm>
            <a:off x="10472757" y="1699060"/>
            <a:ext cx="1301000"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Calibri" panose="020F0502020204030204"/>
                <a:ea typeface="Open Sans" panose="020B0606030504020204" pitchFamily="34" charset="0"/>
                <a:cs typeface="Open Sans" panose="020B0606030504020204" pitchFamily="34" charset="0"/>
              </a:rPr>
              <a:t>Spoke VPC 2</a:t>
            </a:r>
          </a:p>
        </p:txBody>
      </p:sp>
      <p:pic>
        <p:nvPicPr>
          <p:cNvPr id="48" name="Graphic 47">
            <a:extLst>
              <a:ext uri="{FF2B5EF4-FFF2-40B4-BE49-F238E27FC236}">
                <a16:creationId xmlns:a16="http://schemas.microsoft.com/office/drawing/2014/main" id="{5AA08506-7CE0-BCB6-A151-EFBA729EA65E}"/>
              </a:ext>
            </a:extLst>
          </p:cNvPr>
          <p:cNvPicPr>
            <a:picLocks noChangeAspect="1"/>
          </p:cNvPicPr>
          <p:nvPr>
            <p:custDataLst>
              <p:tags r:id="rId22"/>
            </p:custDataLst>
          </p:nvPr>
        </p:nvPicPr>
        <p:blipFill>
          <a:blip r:embed="rId51">
            <a:extLst>
              <a:ext uri="{96DAC541-7B7A-43D3-8B79-37D633B846F1}">
                <asvg:svgBlip xmlns:asvg="http://schemas.microsoft.com/office/drawing/2016/SVG/main" r:embed="rId52"/>
              </a:ext>
            </a:extLst>
          </a:blip>
          <a:stretch>
            <a:fillRect/>
          </a:stretch>
        </p:blipFill>
        <p:spPr>
          <a:xfrm>
            <a:off x="10244753" y="2031029"/>
            <a:ext cx="235468" cy="235468"/>
          </a:xfrm>
          <a:prstGeom prst="rect">
            <a:avLst/>
          </a:prstGeom>
        </p:spPr>
      </p:pic>
      <p:pic>
        <p:nvPicPr>
          <p:cNvPr id="49" name="Graphic 48">
            <a:extLst>
              <a:ext uri="{FF2B5EF4-FFF2-40B4-BE49-F238E27FC236}">
                <a16:creationId xmlns:a16="http://schemas.microsoft.com/office/drawing/2014/main" id="{95265199-F567-ED66-BEF2-34E5BE94DFDC}"/>
              </a:ext>
            </a:extLst>
          </p:cNvPr>
          <p:cNvPicPr>
            <a:picLocks noChangeAspect="1"/>
          </p:cNvPicPr>
          <p:nvPr>
            <p:custDataLst>
              <p:tags r:id="rId23"/>
            </p:custDataLst>
          </p:nvPr>
        </p:nvPicPr>
        <p:blipFill>
          <a:blip r:embed="rId51">
            <a:extLst>
              <a:ext uri="{96DAC541-7B7A-43D3-8B79-37D633B846F1}">
                <asvg:svgBlip xmlns:asvg="http://schemas.microsoft.com/office/drawing/2016/SVG/main" r:embed="rId52"/>
              </a:ext>
            </a:extLst>
          </a:blip>
          <a:stretch>
            <a:fillRect/>
          </a:stretch>
        </p:blipFill>
        <p:spPr>
          <a:xfrm>
            <a:off x="10731525" y="2040149"/>
            <a:ext cx="235468" cy="235468"/>
          </a:xfrm>
          <a:prstGeom prst="rect">
            <a:avLst/>
          </a:prstGeom>
        </p:spPr>
      </p:pic>
      <p:pic>
        <p:nvPicPr>
          <p:cNvPr id="50" name="Graphic 49">
            <a:extLst>
              <a:ext uri="{FF2B5EF4-FFF2-40B4-BE49-F238E27FC236}">
                <a16:creationId xmlns:a16="http://schemas.microsoft.com/office/drawing/2014/main" id="{D7EC9CB4-D308-A322-0B5D-8BA15D542E5E}"/>
              </a:ext>
            </a:extLst>
          </p:cNvPr>
          <p:cNvPicPr>
            <a:picLocks noChangeAspect="1"/>
          </p:cNvPicPr>
          <p:nvPr>
            <p:custDataLst>
              <p:tags r:id="rId24"/>
            </p:custDataLst>
          </p:nvPr>
        </p:nvPicPr>
        <p:blipFill>
          <a:blip r:embed="rId51">
            <a:extLst>
              <a:ext uri="{96DAC541-7B7A-43D3-8B79-37D633B846F1}">
                <asvg:svgBlip xmlns:asvg="http://schemas.microsoft.com/office/drawing/2016/SVG/main" r:embed="rId52"/>
              </a:ext>
            </a:extLst>
          </a:blip>
          <a:stretch>
            <a:fillRect/>
          </a:stretch>
        </p:blipFill>
        <p:spPr>
          <a:xfrm>
            <a:off x="11204789" y="2034220"/>
            <a:ext cx="235468" cy="235468"/>
          </a:xfrm>
          <a:prstGeom prst="rect">
            <a:avLst/>
          </a:prstGeom>
        </p:spPr>
      </p:pic>
      <p:pic>
        <p:nvPicPr>
          <p:cNvPr id="51" name="Graphic 50">
            <a:extLst>
              <a:ext uri="{FF2B5EF4-FFF2-40B4-BE49-F238E27FC236}">
                <a16:creationId xmlns:a16="http://schemas.microsoft.com/office/drawing/2014/main" id="{3BCDB453-A526-72E6-71C5-5C973C4776A6}"/>
              </a:ext>
            </a:extLst>
          </p:cNvPr>
          <p:cNvPicPr>
            <a:picLocks noChangeAspect="1"/>
          </p:cNvPicPr>
          <p:nvPr>
            <p:custDataLst>
              <p:tags r:id="rId25"/>
            </p:custDataLst>
          </p:nvPr>
        </p:nvPicPr>
        <p:blipFill>
          <a:blip r:embed="rId53">
            <a:extLst>
              <a:ext uri="{96DAC541-7B7A-43D3-8B79-37D633B846F1}">
                <asvg:svgBlip xmlns:asvg="http://schemas.microsoft.com/office/drawing/2016/SVG/main" r:embed="rId54"/>
              </a:ext>
            </a:extLst>
          </a:blip>
          <a:stretch>
            <a:fillRect/>
          </a:stretch>
        </p:blipFill>
        <p:spPr>
          <a:xfrm>
            <a:off x="10770899" y="2339789"/>
            <a:ext cx="244253" cy="245231"/>
          </a:xfrm>
          <a:prstGeom prst="rect">
            <a:avLst/>
          </a:prstGeom>
        </p:spPr>
      </p:pic>
      <p:pic>
        <p:nvPicPr>
          <p:cNvPr id="52" name="Graphic 51">
            <a:extLst>
              <a:ext uri="{FF2B5EF4-FFF2-40B4-BE49-F238E27FC236}">
                <a16:creationId xmlns:a16="http://schemas.microsoft.com/office/drawing/2014/main" id="{2C304E78-8589-C646-3431-D84AD097629B}"/>
              </a:ext>
            </a:extLst>
          </p:cNvPr>
          <p:cNvPicPr>
            <a:picLocks noChangeAspect="1"/>
          </p:cNvPicPr>
          <p:nvPr>
            <p:custDataLst>
              <p:tags r:id="rId26"/>
            </p:custDataLst>
          </p:nvPr>
        </p:nvPicPr>
        <p:blipFill>
          <a:blip r:embed="rId53">
            <a:extLst>
              <a:ext uri="{96DAC541-7B7A-43D3-8B79-37D633B846F1}">
                <asvg:svgBlip xmlns:asvg="http://schemas.microsoft.com/office/drawing/2016/SVG/main" r:embed="rId54"/>
              </a:ext>
            </a:extLst>
          </a:blip>
          <a:stretch>
            <a:fillRect/>
          </a:stretch>
        </p:blipFill>
        <p:spPr>
          <a:xfrm>
            <a:off x="10688484" y="2404213"/>
            <a:ext cx="244253" cy="245231"/>
          </a:xfrm>
          <a:prstGeom prst="rect">
            <a:avLst/>
          </a:prstGeom>
        </p:spPr>
      </p:pic>
      <p:pic>
        <p:nvPicPr>
          <p:cNvPr id="53" name="Picture 4" descr="Image result for aws vpc">
            <a:extLst>
              <a:ext uri="{FF2B5EF4-FFF2-40B4-BE49-F238E27FC236}">
                <a16:creationId xmlns:a16="http://schemas.microsoft.com/office/drawing/2014/main" id="{117FE605-5A98-A54D-08B5-488F32C5F614}"/>
              </a:ext>
            </a:extLst>
          </p:cNvPr>
          <p:cNvPicPr>
            <a:picLocks noChangeAspect="1" noChangeArrowheads="1"/>
          </p:cNvPicPr>
          <p:nvPr>
            <p:custDataLst>
              <p:tags r:id="rId27"/>
            </p:custDataLst>
          </p:nvPr>
        </p:nvPicPr>
        <p:blipFill>
          <a:blip r:embed="rId55">
            <a:extLst>
              <a:ext uri="{28A0092B-C50C-407E-A947-70E740481C1C}">
                <a14:useLocalDpi xmlns:a14="http://schemas.microsoft.com/office/drawing/2010/main" val="0"/>
              </a:ext>
            </a:extLst>
          </a:blip>
          <a:stretch>
            <a:fillRect/>
          </a:stretch>
        </p:blipFill>
        <p:spPr bwMode="auto">
          <a:xfrm>
            <a:off x="9045668" y="3645219"/>
            <a:ext cx="531563" cy="520553"/>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B72D3308-5D74-9CCE-F6EA-67BF029F2E4C}"/>
              </a:ext>
            </a:extLst>
          </p:cNvPr>
          <p:cNvSpPr/>
          <p:nvPr>
            <p:custDataLst>
              <p:tags r:id="rId28"/>
            </p:custDataLst>
          </p:nvPr>
        </p:nvSpPr>
        <p:spPr>
          <a:xfrm>
            <a:off x="9553744" y="3748469"/>
            <a:ext cx="1297632" cy="318100"/>
          </a:xfrm>
          <a:prstGeom prst="rect">
            <a:avLst/>
          </a:prstGeom>
          <a:solidFill>
            <a:schemeClr val="dk2">
              <a:alpha val="68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67">
                <a:latin typeface="Calibri" panose="020F0502020204030204"/>
                <a:ea typeface="Open Sans" panose="020B0606030504020204" pitchFamily="34" charset="0"/>
                <a:cs typeface="Open Sans" panose="020B0606030504020204" pitchFamily="34" charset="0"/>
              </a:rPr>
              <a:t>Transit VPC</a:t>
            </a:r>
          </a:p>
        </p:txBody>
      </p:sp>
      <p:pic>
        <p:nvPicPr>
          <p:cNvPr id="55" name="Picture 4" descr="Image result for aws vpc">
            <a:extLst>
              <a:ext uri="{FF2B5EF4-FFF2-40B4-BE49-F238E27FC236}">
                <a16:creationId xmlns:a16="http://schemas.microsoft.com/office/drawing/2014/main" id="{B5CA3C79-BA92-079C-3CE8-592C6342A735}"/>
              </a:ext>
            </a:extLst>
          </p:cNvPr>
          <p:cNvPicPr>
            <a:picLocks noChangeAspect="1" noChangeArrowheads="1"/>
          </p:cNvPicPr>
          <p:nvPr>
            <p:custDataLst>
              <p:tags r:id="rId29"/>
            </p:custDataLst>
          </p:nvPr>
        </p:nvPicPr>
        <p:blipFill>
          <a:blip r:embed="rId50">
            <a:extLst>
              <a:ext uri="{28A0092B-C50C-407E-A947-70E740481C1C}">
                <a14:useLocalDpi xmlns:a14="http://schemas.microsoft.com/office/drawing/2010/main" val="0"/>
              </a:ext>
            </a:extLst>
          </a:blip>
          <a:stretch>
            <a:fillRect/>
          </a:stretch>
        </p:blipFill>
        <p:spPr bwMode="auto">
          <a:xfrm>
            <a:off x="10068132" y="1557765"/>
            <a:ext cx="531563" cy="531563"/>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Connector 55">
            <a:extLst>
              <a:ext uri="{FF2B5EF4-FFF2-40B4-BE49-F238E27FC236}">
                <a16:creationId xmlns:a16="http://schemas.microsoft.com/office/drawing/2014/main" id="{A0E444A8-3E29-013F-8A26-DFDCFEE36404}"/>
              </a:ext>
            </a:extLst>
          </p:cNvPr>
          <p:cNvCxnSpPr>
            <a:endCxn id="10" idx="3"/>
          </p:cNvCxnSpPr>
          <p:nvPr>
            <p:custDataLst>
              <p:tags r:id="rId30"/>
            </p:custDataLst>
          </p:nvPr>
        </p:nvCxnSpPr>
        <p:spPr>
          <a:xfrm flipH="1">
            <a:off x="8092846" y="2582520"/>
            <a:ext cx="853607" cy="257673"/>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BF19985-0546-6989-C707-A0BF03FD5799}"/>
              </a:ext>
            </a:extLst>
          </p:cNvPr>
          <p:cNvCxnSpPr>
            <a:endCxn id="10" idx="3"/>
          </p:cNvCxnSpPr>
          <p:nvPr>
            <p:custDataLst>
              <p:tags r:id="rId31"/>
            </p:custDataLst>
          </p:nvPr>
        </p:nvCxnSpPr>
        <p:spPr>
          <a:xfrm flipH="1" flipV="1">
            <a:off x="8092845" y="2840193"/>
            <a:ext cx="1742003" cy="1713620"/>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79E9171-B0C8-333A-007D-D59D750E7272}"/>
              </a:ext>
            </a:extLst>
          </p:cNvPr>
          <p:cNvCxnSpPr>
            <a:endCxn id="10" idx="3"/>
          </p:cNvCxnSpPr>
          <p:nvPr>
            <p:custDataLst>
              <p:tags r:id="rId32"/>
            </p:custDataLst>
          </p:nvPr>
        </p:nvCxnSpPr>
        <p:spPr>
          <a:xfrm flipH="1">
            <a:off x="8092846" y="2524659"/>
            <a:ext cx="2595639" cy="315535"/>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AA80B74-ECAD-674F-E45A-F3779E84543F}"/>
              </a:ext>
            </a:extLst>
          </p:cNvPr>
          <p:cNvCxnSpPr>
            <a:endCxn id="10" idx="3"/>
          </p:cNvCxnSpPr>
          <p:nvPr>
            <p:custDataLst>
              <p:tags r:id="rId33"/>
            </p:custDataLst>
          </p:nvPr>
        </p:nvCxnSpPr>
        <p:spPr>
          <a:xfrm flipH="1" flipV="1">
            <a:off x="8092845" y="2840193"/>
            <a:ext cx="1132115" cy="55527"/>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2259CB8-1422-2E25-E04E-8E7163D48F8B}"/>
              </a:ext>
            </a:extLst>
          </p:cNvPr>
          <p:cNvCxnSpPr/>
          <p:nvPr>
            <p:custDataLst>
              <p:tags r:id="rId34"/>
            </p:custDataLst>
          </p:nvPr>
        </p:nvCxnSpPr>
        <p:spPr>
          <a:xfrm flipH="1" flipV="1">
            <a:off x="8114213" y="2840193"/>
            <a:ext cx="2358544" cy="501821"/>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9CB3F9C-2097-9112-EDA3-85AE0BB39B20}"/>
              </a:ext>
            </a:extLst>
          </p:cNvPr>
          <p:cNvCxnSpPr>
            <a:stCxn id="45" idx="0"/>
            <a:endCxn id="52" idx="2"/>
          </p:cNvCxnSpPr>
          <p:nvPr>
            <p:custDataLst>
              <p:tags r:id="rId35"/>
            </p:custDataLst>
          </p:nvPr>
        </p:nvCxnSpPr>
        <p:spPr>
          <a:xfrm flipV="1">
            <a:off x="9917150" y="2649444"/>
            <a:ext cx="893461" cy="1808380"/>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310CCBC-E144-76EF-9F10-1AFA146D8D5E}"/>
              </a:ext>
            </a:extLst>
          </p:cNvPr>
          <p:cNvCxnSpPr>
            <a:stCxn id="45" idx="0"/>
            <a:endCxn id="42" idx="2"/>
          </p:cNvCxnSpPr>
          <p:nvPr>
            <p:custDataLst>
              <p:tags r:id="rId36"/>
            </p:custDataLst>
          </p:nvPr>
        </p:nvCxnSpPr>
        <p:spPr>
          <a:xfrm flipH="1" flipV="1">
            <a:off x="9150994" y="2582519"/>
            <a:ext cx="766156" cy="1875304"/>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sp>
        <p:nvSpPr>
          <p:cNvPr id="128" name="Content Placeholder 1">
            <a:extLst>
              <a:ext uri="{FF2B5EF4-FFF2-40B4-BE49-F238E27FC236}">
                <a16:creationId xmlns:a16="http://schemas.microsoft.com/office/drawing/2014/main" id="{ACFE8B53-EDFB-0F10-A3F3-388305F9CE30}"/>
              </a:ext>
            </a:extLst>
          </p:cNvPr>
          <p:cNvSpPr txBox="1"/>
          <p:nvPr>
            <p:custDataLst>
              <p:tags r:id="rId37"/>
            </p:custDataLst>
          </p:nvPr>
        </p:nvSpPr>
        <p:spPr>
          <a:xfrm>
            <a:off x="287694" y="959512"/>
            <a:ext cx="2732693" cy="1525883"/>
          </a:xfrm>
          <a:prstGeom prst="rect">
            <a:avLst/>
          </a:prstGeom>
        </p:spPr>
        <p:txBody>
          <a:bodyPr>
            <a:normAutofit fontScale="85000" lnSpcReduction="10000"/>
          </a:bodyPr>
          <a:lstStyle>
            <a:defPPr>
              <a:defRPr lang="en-US"/>
            </a:defPPr>
            <a:lvl1pPr marL="228600" indent="-228600" algn="l" defTabSz="914400" rtl="0" eaLnBrk="1" latinLnBrk="0" hangingPunct="1">
              <a:lnSpc>
                <a:spcPct val="120000"/>
              </a:lnSpc>
              <a:spcBef>
                <a:spcPts val="600"/>
              </a:spcBef>
              <a:spcAft>
                <a:spcPts val="600"/>
              </a:spcAft>
              <a:buClr>
                <a:schemeClr val="accent1">
                  <a:lumMod val="60000"/>
                  <a:lumOff val="40000"/>
                </a:schemeClr>
              </a:buClr>
              <a:buSzTx/>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US">
                <a:ea typeface="Calibri" panose="020F0502020204030204" pitchFamily="34" charset="0"/>
                <a:cs typeface="Calibri Light"/>
              </a:rPr>
              <a:t>You can also decide to withdraw an RFC1918 route that was previously injected by the Controller, customizing the VPC/Vnet/VCN routing table.</a:t>
            </a:r>
          </a:p>
          <a:p>
            <a:pPr>
              <a:buClr>
                <a:schemeClr val="dk1"/>
              </a:buClr>
            </a:pPr>
            <a:endParaRPr lang="en-US">
              <a:ea typeface="Calibri" panose="020F0502020204030204" pitchFamily="34" charset="0"/>
              <a:cs typeface="Calibri Light"/>
            </a:endParaRPr>
          </a:p>
        </p:txBody>
      </p:sp>
      <p:sp>
        <p:nvSpPr>
          <p:cNvPr id="129" name="Content Placeholder 1">
            <a:extLst>
              <a:ext uri="{FF2B5EF4-FFF2-40B4-BE49-F238E27FC236}">
                <a16:creationId xmlns:a16="http://schemas.microsoft.com/office/drawing/2014/main" id="{4E1FBBFB-5AD5-269B-3F14-942D69614ECA}"/>
              </a:ext>
            </a:extLst>
          </p:cNvPr>
          <p:cNvSpPr txBox="1"/>
          <p:nvPr>
            <p:custDataLst>
              <p:tags r:id="rId38"/>
            </p:custDataLst>
          </p:nvPr>
        </p:nvSpPr>
        <p:spPr>
          <a:xfrm>
            <a:off x="282848" y="2826000"/>
            <a:ext cx="7127305" cy="1525883"/>
          </a:xfrm>
          <a:prstGeom prst="rect">
            <a:avLst/>
          </a:prstGeom>
        </p:spPr>
        <p:txBody>
          <a:bodyPr>
            <a:normAutofit/>
          </a:bodyPr>
          <a:lstStyle>
            <a:defPPr>
              <a:defRPr lang="en-US"/>
            </a:defPPr>
            <a:lvl1pPr marL="228600" indent="-228600" algn="l" defTabSz="914400" rtl="0" eaLnBrk="1" latinLnBrk="0" hangingPunct="1">
              <a:lnSpc>
                <a:spcPct val="120000"/>
              </a:lnSpc>
              <a:spcBef>
                <a:spcPts val="600"/>
              </a:spcBef>
              <a:spcAft>
                <a:spcPts val="600"/>
              </a:spcAft>
              <a:buClr>
                <a:schemeClr val="accent1">
                  <a:lumMod val="60000"/>
                  <a:lumOff val="40000"/>
                </a:schemeClr>
              </a:buClr>
              <a:buSzTx/>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US" b="1">
                <a:ea typeface="Calibri" panose="020F0502020204030204" pitchFamily="34" charset="0"/>
                <a:cs typeface="Calibri Light"/>
              </a:rPr>
              <a:t>PATH: </a:t>
            </a:r>
            <a:r>
              <a:rPr lang="en-US">
                <a:ea typeface="Calibri" panose="020F0502020204030204" pitchFamily="34" charset="0"/>
                <a:cs typeface="Calibri Light"/>
              </a:rPr>
              <a:t>COPILOT &gt;</a:t>
            </a:r>
            <a:r>
              <a:rPr lang="en-US" b="1">
                <a:ea typeface="Calibri" panose="020F0502020204030204" pitchFamily="34" charset="0"/>
                <a:cs typeface="Calibri Light"/>
              </a:rPr>
              <a:t> </a:t>
            </a:r>
            <a:r>
              <a:rPr lang="en-US">
                <a:ea typeface="Calibri" panose="020F0502020204030204" pitchFamily="34" charset="0"/>
                <a:cs typeface="Calibri Light"/>
              </a:rPr>
              <a:t>Cloud Fabric &gt; Gateways &gt; Spoke Gateways &gt; select the relevant GW &gt; Settings &gt; Routing &gt; </a:t>
            </a:r>
            <a:r>
              <a:rPr lang="en-US" b="1">
                <a:ea typeface="Calibri" panose="020F0502020204030204" pitchFamily="34" charset="0"/>
                <a:cs typeface="Calibri Light"/>
              </a:rPr>
              <a:t>Customize Spoke VPC/VNet Route Table</a:t>
            </a:r>
          </a:p>
          <a:p>
            <a:pPr>
              <a:buClr>
                <a:schemeClr val="dk1"/>
              </a:buClr>
            </a:pPr>
            <a:endParaRPr lang="en-US">
              <a:ea typeface="Calibri" panose="020F0502020204030204" pitchFamily="34" charset="0"/>
              <a:cs typeface="Calibri Light"/>
            </a:endParaRPr>
          </a:p>
        </p:txBody>
      </p:sp>
      <p:pic>
        <p:nvPicPr>
          <p:cNvPr id="130" name="Picture 129">
            <a:extLst>
              <a:ext uri="{FF2B5EF4-FFF2-40B4-BE49-F238E27FC236}">
                <a16:creationId xmlns:a16="http://schemas.microsoft.com/office/drawing/2014/main" id="{E202F84B-DA51-6F8F-3033-66FF37C05D20}"/>
              </a:ext>
            </a:extLst>
          </p:cNvPr>
          <p:cNvPicPr>
            <a:picLocks noChangeAspect="1"/>
          </p:cNvPicPr>
          <p:nvPr>
            <p:custDataLst>
              <p:tags r:id="rId39"/>
            </p:custDataLst>
          </p:nvPr>
        </p:nvPicPr>
        <p:blipFill>
          <a:blip r:embed="rId56"/>
          <a:stretch>
            <a:fillRect/>
          </a:stretch>
        </p:blipFill>
        <p:spPr>
          <a:xfrm>
            <a:off x="3025237" y="736014"/>
            <a:ext cx="4645753" cy="2121858"/>
          </a:xfrm>
          <a:prstGeom prst="rect">
            <a:avLst/>
          </a:prstGeom>
          <a:ln>
            <a:noFill/>
          </a:ln>
          <a:effectLst>
            <a:outerShdw blurRad="190500" algn="tl" rotWithShape="0">
              <a:srgbClr val="000000">
                <a:alpha val="70000"/>
              </a:srgbClr>
            </a:outerShdw>
          </a:effectLst>
        </p:spPr>
      </p:pic>
      <p:cxnSp>
        <p:nvCxnSpPr>
          <p:cNvPr id="131" name="Straight Connector 130">
            <a:extLst>
              <a:ext uri="{FF2B5EF4-FFF2-40B4-BE49-F238E27FC236}">
                <a16:creationId xmlns:a16="http://schemas.microsoft.com/office/drawing/2014/main" id="{F32496C0-8F5D-B2C1-2355-A216439977BB}"/>
              </a:ext>
            </a:extLst>
          </p:cNvPr>
          <p:cNvCxnSpPr/>
          <p:nvPr>
            <p:custDataLst>
              <p:tags r:id="rId40"/>
            </p:custDataLst>
          </p:nvPr>
        </p:nvCxnSpPr>
        <p:spPr>
          <a:xfrm>
            <a:off x="3120275" y="1884477"/>
            <a:ext cx="52387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5B9C943C-FC30-0248-AB64-D682E2353999}"/>
              </a:ext>
            </a:extLst>
          </p:cNvPr>
          <p:cNvSpPr txBox="1"/>
          <p:nvPr>
            <p:custDataLst>
              <p:tags r:id="rId41"/>
            </p:custDataLst>
          </p:nvPr>
        </p:nvSpPr>
        <p:spPr>
          <a:xfrm>
            <a:off x="1972034" y="6363234"/>
            <a:ext cx="7339415" cy="497816"/>
          </a:xfrm>
          <a:prstGeom prst="rect">
            <a:avLst/>
          </a:prstGeom>
        </p:spPr>
        <p:txBody>
          <a:bodyPr>
            <a:normAutofit/>
          </a:bodyPr>
          <a:lstStyle>
            <a:defPPr>
              <a:defRPr lang="en-US"/>
            </a:defPPr>
            <a:lvl1pPr marL="228600" indent="-228600" algn="l" defTabSz="914400" rtl="0" eaLnBrk="1" latinLnBrk="0" hangingPunct="1">
              <a:lnSpc>
                <a:spcPct val="120000"/>
              </a:lnSpc>
              <a:spcBef>
                <a:spcPts val="600"/>
              </a:spcBef>
              <a:spcAft>
                <a:spcPts val="600"/>
              </a:spcAft>
              <a:buClr>
                <a:schemeClr val="accent1">
                  <a:lumMod val="60000"/>
                  <a:lumOff val="40000"/>
                </a:schemeClr>
              </a:buClr>
              <a:buSzTx/>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US" u="sng">
                <a:ea typeface="Calibri" panose="020F0502020204030204" pitchFamily="34" charset="0"/>
                <a:cs typeface="Calibri Light"/>
              </a:rPr>
              <a:t>This feature affects the routes installed inside the VPC/Vnet/VCN routing tables.</a:t>
            </a:r>
          </a:p>
          <a:p>
            <a:pPr>
              <a:buClr>
                <a:schemeClr val="dk1"/>
              </a:buClr>
            </a:pPr>
            <a:endParaRPr lang="en-US">
              <a:ea typeface="Calibri" panose="020F0502020204030204" pitchFamily="34" charset="0"/>
              <a:cs typeface="Calibri Light"/>
            </a:endParaRPr>
          </a:p>
        </p:txBody>
      </p:sp>
      <p:cxnSp>
        <p:nvCxnSpPr>
          <p:cNvPr id="3" name="Straight Arrow Connector 2">
            <a:extLst>
              <a:ext uri="{FF2B5EF4-FFF2-40B4-BE49-F238E27FC236}">
                <a16:creationId xmlns:a16="http://schemas.microsoft.com/office/drawing/2014/main" id="{06348BE4-7A90-A27D-0233-AD6474F6A124}"/>
              </a:ext>
            </a:extLst>
          </p:cNvPr>
          <p:cNvCxnSpPr/>
          <p:nvPr>
            <p:custDataLst>
              <p:tags r:id="rId42"/>
            </p:custDataLst>
          </p:nvPr>
        </p:nvCxnSpPr>
        <p:spPr>
          <a:xfrm flipH="1" flipV="1">
            <a:off x="8865347" y="1960281"/>
            <a:ext cx="75736" cy="41146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A screenshot of a computer&#10;&#10;Description automatically generated with medium confidence">
            <a:extLst>
              <a:ext uri="{FF2B5EF4-FFF2-40B4-BE49-F238E27FC236}">
                <a16:creationId xmlns:a16="http://schemas.microsoft.com/office/drawing/2014/main" id="{2A8150C1-3847-9C5E-0042-B9EB5AF5FDDB}"/>
              </a:ext>
            </a:extLst>
          </p:cNvPr>
          <p:cNvPicPr>
            <a:picLocks noChangeAspect="1"/>
          </p:cNvPicPr>
          <p:nvPr>
            <p:custDataLst>
              <p:tags r:id="rId43"/>
            </p:custDataLst>
          </p:nvPr>
        </p:nvPicPr>
        <p:blipFill>
          <a:blip r:embed="rId57">
            <a:extLst>
              <a:ext uri="{28A0092B-C50C-407E-A947-70E740481C1C}">
                <a14:useLocalDpi xmlns:a14="http://schemas.microsoft.com/office/drawing/2010/main" val="0"/>
              </a:ext>
            </a:extLst>
          </a:blip>
          <a:stretch>
            <a:fillRect/>
          </a:stretch>
        </p:blipFill>
        <p:spPr>
          <a:xfrm>
            <a:off x="485582" y="3480931"/>
            <a:ext cx="5823777" cy="2945670"/>
          </a:xfrm>
          <a:prstGeom prst="rect">
            <a:avLst/>
          </a:prstGeom>
          <a:ln>
            <a:noFill/>
          </a:ln>
          <a:effectLst>
            <a:outerShdw blurRad="190500" algn="tl" rotWithShape="0">
              <a:srgbClr val="000000">
                <a:alpha val="70000"/>
              </a:srgbClr>
            </a:outerShdw>
          </a:effectLst>
        </p:spPr>
      </p:pic>
      <p:pic>
        <p:nvPicPr>
          <p:cNvPr id="19" name="Picture 18" descr="Graphical user interface, text, application, email&#10;&#10;Description automatically generated">
            <a:extLst>
              <a:ext uri="{FF2B5EF4-FFF2-40B4-BE49-F238E27FC236}">
                <a16:creationId xmlns:a16="http://schemas.microsoft.com/office/drawing/2014/main" id="{CBB77937-E894-92E9-060C-90FA4BA0950C}"/>
              </a:ext>
            </a:extLst>
          </p:cNvPr>
          <p:cNvPicPr>
            <a:picLocks noChangeAspect="1"/>
          </p:cNvPicPr>
          <p:nvPr>
            <p:custDataLst>
              <p:tags r:id="rId44"/>
            </p:custDataLst>
          </p:nvPr>
        </p:nvPicPr>
        <p:blipFill>
          <a:blip r:embed="rId58">
            <a:extLst>
              <a:ext uri="{28A0092B-C50C-407E-A947-70E740481C1C}">
                <a14:useLocalDpi xmlns:a14="http://schemas.microsoft.com/office/drawing/2010/main" val="0"/>
              </a:ext>
            </a:extLst>
          </a:blip>
          <a:stretch>
            <a:fillRect/>
          </a:stretch>
        </p:blipFill>
        <p:spPr>
          <a:xfrm>
            <a:off x="4323375" y="5129963"/>
            <a:ext cx="3352800" cy="1104900"/>
          </a:xfrm>
          <a:prstGeom prst="rect">
            <a:avLst/>
          </a:prstGeom>
          <a:ln>
            <a:noFill/>
          </a:ln>
          <a:effectLst>
            <a:outerShdw blurRad="190500" algn="tl" rotWithShape="0">
              <a:srgbClr val="000000">
                <a:alpha val="70000"/>
              </a:srgbClr>
            </a:outerShdw>
          </a:effectLst>
        </p:spPr>
      </p:pic>
      <p:sp>
        <p:nvSpPr>
          <p:cNvPr id="135" name="Slide Number Placeholder 2"/>
          <p:cNvSpPr>
            <a:spLocks noGrp="1"/>
          </p:cNvSpPr>
          <p:nvPr>
            <p:ph type="sldNum" sz="quarter" idx="10"/>
          </p:nvPr>
        </p:nvSpPr>
        <p:spPr/>
        <p:txBody>
          <a:bodyPr wrap="none">
            <a:noAutofit/>
          </a:bodyPr>
          <a:lstStyle/>
          <a:p>
            <a:fld id="{F8DD3825-4799-463C-907A-0F5FFAF1B0C8}" type="slidenum">
              <a:rPr lang="en-US" smtClean="0"/>
              <a:t>4</a:t>
            </a:fld>
            <a:endParaRPr lang="en-US"/>
          </a:p>
        </p:txBody>
      </p:sp>
      <p:sp>
        <p:nvSpPr>
          <p:cNvPr id="136"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68049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 calcmode="lin" valueType="num">
                                      <p:cBhvr additive="base">
                                        <p:cTn id="7" dur="1250" fill="hold"/>
                                        <p:tgtEl>
                                          <p:spTgt spid="131"/>
                                        </p:tgtEl>
                                        <p:attrNameLst>
                                          <p:attrName>ppt_x</p:attrName>
                                        </p:attrNameLst>
                                      </p:cBhvr>
                                      <p:tavLst>
                                        <p:tav tm="0">
                                          <p:val>
                                            <p:strVal val="#ppt_x"/>
                                          </p:val>
                                        </p:tav>
                                        <p:tav tm="100000">
                                          <p:val>
                                            <p:strVal val="#ppt_x"/>
                                          </p:val>
                                        </p:tav>
                                      </p:tavLst>
                                    </p:anim>
                                    <p:anim calcmode="lin" valueType="num">
                                      <p:cBhvr additive="base">
                                        <p:cTn id="8" dur="125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par>
                    <p:cTn id="14" fill="hold" nodeType="clickPar">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29"/>
                                        </p:tgtEl>
                                        <p:attrNameLst>
                                          <p:attrName>style.visibility</p:attrName>
                                        </p:attrNameLst>
                                      </p:cBhvr>
                                      <p:to>
                                        <p:strVal val="visible"/>
                                      </p:to>
                                    </p:set>
                                    <p:animEffect transition="in" filter="checkerboard(across)">
                                      <p:cBhvr>
                                        <p:cTn id="18" dur="500"/>
                                        <p:tgtEl>
                                          <p:spTgt spid="129"/>
                                        </p:tgtEl>
                                      </p:cBhvr>
                                    </p:animEffect>
                                  </p:childTnLst>
                                </p:cTn>
                              </p:par>
                              <p:par>
                                <p:cTn id="19" presetID="5" presetClass="entr" presetSubtype="1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checkerboard(across)">
                                      <p:cBhvr>
                                        <p:cTn id="21" dur="500"/>
                                        <p:tgtEl>
                                          <p:spTgt spid="19"/>
                                        </p:tgtEl>
                                      </p:cBhvr>
                                    </p:animEffect>
                                  </p:childTnLst>
                                </p:cTn>
                              </p:par>
                            </p:childTnLst>
                          </p:cTn>
                        </p:par>
                      </p:childTnLst>
                    </p:cTn>
                  </p:par>
                  <p:par>
                    <p:cTn id="22" fill="hold" nodeType="clickPar">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20;p34">
            <a:extLst>
              <a:ext uri="{FF2B5EF4-FFF2-40B4-BE49-F238E27FC236}">
                <a16:creationId xmlns:a16="http://schemas.microsoft.com/office/drawing/2014/main" id="{EED65971-A124-9CC5-E34F-E3C49CAD651E}"/>
              </a:ext>
            </a:extLst>
          </p:cNvPr>
          <p:cNvSpPr/>
          <p:nvPr>
            <p:custDataLst>
              <p:tags r:id="rId1"/>
            </p:custDataLst>
          </p:nvPr>
        </p:nvSpPr>
        <p:spPr>
          <a:xfrm>
            <a:off x="8148326" y="3079441"/>
            <a:ext cx="3625431" cy="1983475"/>
          </a:xfrm>
          <a:prstGeom prst="rect">
            <a:avLst/>
          </a:prstGeom>
          <a:solidFill>
            <a:srgbClr val="134B5E">
              <a:lumMod val="20000"/>
              <a:lumOff val="80000"/>
            </a:srgb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051">
                <a:solidFill>
                  <a:schemeClr val="lt1"/>
                </a:solidFill>
                <a:latin typeface="Calibri" panose="020F0502020204030204"/>
                <a:ea typeface="Calibri" panose="020F0502020204030204"/>
                <a:cs typeface="Calibri"/>
                <a:sym typeface="Calibri" panose="020F0502020204030204"/>
              </a:rPr>
              <a:t> </a:t>
            </a:r>
            <a:endParaRPr sz="1051">
              <a:solidFill>
                <a:schemeClr val="lt1"/>
              </a:solidFill>
              <a:latin typeface="Metropolis" pitchFamily="2" charset="77"/>
              <a:ea typeface="Calibri" panose="020F0502020204030204"/>
              <a:cs typeface="Calibri"/>
              <a:sym typeface="Calibri" panose="020F0502020204030204"/>
            </a:endParaRPr>
          </a:p>
        </p:txBody>
      </p:sp>
      <p:sp>
        <p:nvSpPr>
          <p:cNvPr id="5" name="Title 1">
            <a:extLst>
              <a:ext uri="{FF2B5EF4-FFF2-40B4-BE49-F238E27FC236}">
                <a16:creationId xmlns:a16="http://schemas.microsoft.com/office/drawing/2014/main" id="{83E0894E-CA86-96C7-8D8B-2DAD3FC3943B}"/>
              </a:ext>
            </a:extLst>
          </p:cNvPr>
          <p:cNvSpPr>
            <a:spLocks noGrp="1"/>
          </p:cNvSpPr>
          <p:nvPr>
            <p:ph type="title"/>
            <p:custDataLst>
              <p:tags r:id="rId2"/>
            </p:custDataLst>
          </p:nvPr>
        </p:nvSpPr>
        <p:spPr>
          <a:xfrm>
            <a:off x="264310" y="246888"/>
            <a:ext cx="11927689" cy="769348"/>
          </a:xfrm>
        </p:spPr>
        <p:txBody>
          <a:bodyPr/>
          <a:lstStyle/>
          <a:p>
            <a:r>
              <a:rPr lang="en-US" sz="2400"/>
              <a:t>Routes Manipulation – </a:t>
            </a:r>
            <a:r>
              <a:rPr lang="en-GB" sz="2400"/>
              <a:t>Exclude Learned CIDRs to Spoke VPC/VNet Route Table</a:t>
            </a:r>
            <a:br>
              <a:rPr lang="en-GB" sz="2800"/>
            </a:br>
            <a:endParaRPr lang="en-US" sz="2800"/>
          </a:p>
        </p:txBody>
      </p:sp>
      <p:sp>
        <p:nvSpPr>
          <p:cNvPr id="6" name="Google Shape;419;p34">
            <a:extLst>
              <a:ext uri="{FF2B5EF4-FFF2-40B4-BE49-F238E27FC236}">
                <a16:creationId xmlns:a16="http://schemas.microsoft.com/office/drawing/2014/main" id="{29A91771-D086-A026-9C56-569F07D0FC53}"/>
              </a:ext>
            </a:extLst>
          </p:cNvPr>
          <p:cNvSpPr/>
          <p:nvPr>
            <p:custDataLst>
              <p:tags r:id="rId3"/>
            </p:custDataLst>
          </p:nvPr>
        </p:nvSpPr>
        <p:spPr>
          <a:xfrm>
            <a:off x="8148328" y="1317646"/>
            <a:ext cx="3625429" cy="1761795"/>
          </a:xfrm>
          <a:prstGeom prst="rect">
            <a:avLst/>
          </a:prstGeom>
          <a:solidFill>
            <a:schemeClr val="accent2">
              <a:lumMod val="20000"/>
              <a:lumOff val="80000"/>
            </a:scheme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051">
                <a:solidFill>
                  <a:schemeClr val="lt1"/>
                </a:solidFill>
                <a:latin typeface="Calibri" panose="020F0502020204030204"/>
                <a:ea typeface="Calibri" panose="020F0502020204030204"/>
                <a:cs typeface="Calibri"/>
                <a:sym typeface="Calibri" panose="020F0502020204030204"/>
              </a:rPr>
              <a:t> </a:t>
            </a:r>
            <a:endParaRPr sz="1051">
              <a:solidFill>
                <a:schemeClr val="lt1"/>
              </a:solidFill>
              <a:latin typeface="Metropolis" pitchFamily="2" charset="77"/>
              <a:ea typeface="Calibri" panose="020F0502020204030204"/>
              <a:cs typeface="Calibri"/>
              <a:sym typeface="Calibri" panose="020F0502020204030204"/>
            </a:endParaRPr>
          </a:p>
        </p:txBody>
      </p:sp>
      <p:sp>
        <p:nvSpPr>
          <p:cNvPr id="7" name="Google Shape;446;p34">
            <a:extLst>
              <a:ext uri="{FF2B5EF4-FFF2-40B4-BE49-F238E27FC236}">
                <a16:creationId xmlns:a16="http://schemas.microsoft.com/office/drawing/2014/main" id="{0C7AD2D4-5F6E-7717-C834-0469E4995F2C}"/>
              </a:ext>
            </a:extLst>
          </p:cNvPr>
          <p:cNvSpPr txBox="1"/>
          <p:nvPr>
            <p:custDataLst>
              <p:tags r:id="rId4"/>
            </p:custDataLst>
          </p:nvPr>
        </p:nvSpPr>
        <p:spPr>
          <a:xfrm>
            <a:off x="7960536" y="1293517"/>
            <a:ext cx="1803383" cy="315359"/>
          </a:xfrm>
          <a:prstGeom prst="rect">
            <a:avLst/>
          </a:prstGeom>
          <a:noFill/>
          <a:ln>
            <a:noFill/>
          </a:ln>
        </p:spPr>
        <p:txBody>
          <a:bodyPr spcFirstLastPara="1" wrap="square" lIns="91425" tIns="45700" rIns="91425" bIns="4570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a:solidFill>
                  <a:schemeClr val="accent4">
                    <a:lumMod val="75000"/>
                  </a:schemeClr>
                </a:solidFill>
                <a:latin typeface="Calibri" panose="020F0502020204030204"/>
                <a:ea typeface="Calibri" panose="020F0502020204030204"/>
                <a:cs typeface="Calibri"/>
                <a:sym typeface="Calibri" panose="020F0502020204030204"/>
              </a:rPr>
              <a:t>APPLICATIONS LAYER</a:t>
            </a:r>
            <a:endParaRPr sz="1200" b="1">
              <a:solidFill>
                <a:schemeClr val="accent4">
                  <a:lumMod val="75000"/>
                </a:schemeClr>
              </a:solidFill>
              <a:latin typeface="Metropolis" pitchFamily="2" charset="77"/>
            </a:endParaRPr>
          </a:p>
        </p:txBody>
      </p:sp>
      <p:sp>
        <p:nvSpPr>
          <p:cNvPr id="8" name="Google Shape;448;p34">
            <a:extLst>
              <a:ext uri="{FF2B5EF4-FFF2-40B4-BE49-F238E27FC236}">
                <a16:creationId xmlns:a16="http://schemas.microsoft.com/office/drawing/2014/main" id="{28DDDB52-BFDF-1C7F-5812-E1AD3D088A0E}"/>
              </a:ext>
            </a:extLst>
          </p:cNvPr>
          <p:cNvSpPr txBox="1"/>
          <p:nvPr>
            <p:custDataLst>
              <p:tags r:id="rId5"/>
            </p:custDataLst>
          </p:nvPr>
        </p:nvSpPr>
        <p:spPr>
          <a:xfrm rot="16200000">
            <a:off x="7116595" y="3963466"/>
            <a:ext cx="1589057" cy="346155"/>
          </a:xfrm>
          <a:prstGeom prst="rect">
            <a:avLst/>
          </a:prstGeom>
          <a:noFill/>
          <a:ln>
            <a:noFill/>
          </a:ln>
        </p:spPr>
        <p:txBody>
          <a:bodyPr spcFirstLastPara="1" wrap="square" lIns="91425" tIns="45700" rIns="91425" bIns="4570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solidFill>
                  <a:schemeClr val="dk1"/>
                </a:solidFill>
                <a:latin typeface="Calibri" panose="020F0502020204030204"/>
                <a:ea typeface="Calibri" panose="020F0502020204030204"/>
                <a:cs typeface="Calibri"/>
                <a:sym typeface="Calibri" panose="020F0502020204030204"/>
              </a:rPr>
              <a:t>OPERATIONS</a:t>
            </a:r>
            <a:endParaRPr sz="1600" b="1">
              <a:latin typeface="Metropolis" pitchFamily="2" charset="77"/>
            </a:endParaRPr>
          </a:p>
        </p:txBody>
      </p:sp>
      <p:sp>
        <p:nvSpPr>
          <p:cNvPr id="9" name="Google Shape;419;p34">
            <a:extLst>
              <a:ext uri="{FF2B5EF4-FFF2-40B4-BE49-F238E27FC236}">
                <a16:creationId xmlns:a16="http://schemas.microsoft.com/office/drawing/2014/main" id="{348A35F6-3D4A-8360-5048-DF8AD168C420}"/>
              </a:ext>
            </a:extLst>
          </p:cNvPr>
          <p:cNvSpPr/>
          <p:nvPr>
            <p:custDataLst>
              <p:tags r:id="rId6"/>
            </p:custDataLst>
          </p:nvPr>
        </p:nvSpPr>
        <p:spPr>
          <a:xfrm>
            <a:off x="7676175" y="1317647"/>
            <a:ext cx="470235" cy="3745269"/>
          </a:xfrm>
          <a:prstGeom prst="rect">
            <a:avLst/>
          </a:prstGeom>
          <a:no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051">
                <a:solidFill>
                  <a:schemeClr val="lt1"/>
                </a:solidFill>
                <a:latin typeface="Calibri" panose="020F0502020204030204"/>
                <a:ea typeface="Calibri" panose="020F0502020204030204"/>
                <a:cs typeface="Calibri"/>
                <a:sym typeface="Calibri" panose="020F0502020204030204"/>
              </a:rPr>
              <a:t> </a:t>
            </a:r>
            <a:endParaRPr sz="1051">
              <a:solidFill>
                <a:schemeClr val="lt1"/>
              </a:solidFill>
              <a:latin typeface="Metropolis" pitchFamily="2" charset="77"/>
              <a:ea typeface="Calibri" panose="020F0502020204030204"/>
              <a:cs typeface="Calibri"/>
              <a:sym typeface="Calibri" panose="020F0502020204030204"/>
            </a:endParaRPr>
          </a:p>
        </p:txBody>
      </p:sp>
      <p:pic>
        <p:nvPicPr>
          <p:cNvPr id="10" name="Graphic 9">
            <a:extLst>
              <a:ext uri="{FF2B5EF4-FFF2-40B4-BE49-F238E27FC236}">
                <a16:creationId xmlns:a16="http://schemas.microsoft.com/office/drawing/2014/main" id="{BFF56E7B-914C-1B24-3ED7-39E0776C958F}"/>
              </a:ext>
            </a:extLst>
          </p:cNvPr>
          <p:cNvPicPr>
            <a:picLocks noChangeAspect="1"/>
          </p:cNvPicPr>
          <p:nvPr>
            <p:custDataLst>
              <p:tags r:id="rId7"/>
            </p:custDataLst>
          </p:nvPr>
        </p:nvPicPr>
        <p:blipFill>
          <a:blip r:embed="rId47">
            <a:extLst>
              <a:ext uri="{96DAC541-7B7A-43D3-8B79-37D633B846F1}">
                <asvg:svgBlip xmlns:asvg="http://schemas.microsoft.com/office/drawing/2016/SVG/main" r:embed="rId48"/>
              </a:ext>
            </a:extLst>
          </a:blip>
          <a:stretch>
            <a:fillRect/>
          </a:stretch>
        </p:blipFill>
        <p:spPr>
          <a:xfrm>
            <a:off x="7716213" y="2651876"/>
            <a:ext cx="376633" cy="376633"/>
          </a:xfrm>
          <a:prstGeom prst="rect">
            <a:avLst/>
          </a:prstGeom>
        </p:spPr>
      </p:pic>
      <p:pic>
        <p:nvPicPr>
          <p:cNvPr id="11" name="Picture 10">
            <a:extLst>
              <a:ext uri="{FF2B5EF4-FFF2-40B4-BE49-F238E27FC236}">
                <a16:creationId xmlns:a16="http://schemas.microsoft.com/office/drawing/2014/main" id="{EF737105-A98D-83EC-C575-93A882B73160}"/>
              </a:ext>
            </a:extLst>
          </p:cNvPr>
          <p:cNvPicPr>
            <a:picLocks noChangeAspect="1"/>
          </p:cNvPicPr>
          <p:nvPr>
            <p:custDataLst>
              <p:tags r:id="rId8"/>
            </p:custDataLst>
          </p:nvPr>
        </p:nvPicPr>
        <p:blipFill>
          <a:blip r:embed="rId49"/>
          <a:stretch>
            <a:fillRect/>
          </a:stretch>
        </p:blipFill>
        <p:spPr>
          <a:xfrm>
            <a:off x="7716103" y="1605735"/>
            <a:ext cx="398111" cy="421836"/>
          </a:xfrm>
          <a:prstGeom prst="rect">
            <a:avLst/>
          </a:prstGeom>
        </p:spPr>
      </p:pic>
      <p:sp>
        <p:nvSpPr>
          <p:cNvPr id="12" name="Rounded Rectangle 76">
            <a:extLst>
              <a:ext uri="{FF2B5EF4-FFF2-40B4-BE49-F238E27FC236}">
                <a16:creationId xmlns:a16="http://schemas.microsoft.com/office/drawing/2014/main" id="{A6A5929E-DF9F-8955-E9B9-82CD562F0D66}"/>
              </a:ext>
            </a:extLst>
          </p:cNvPr>
          <p:cNvSpPr/>
          <p:nvPr>
            <p:custDataLst>
              <p:tags r:id="rId9"/>
            </p:custDataLst>
          </p:nvPr>
        </p:nvSpPr>
        <p:spPr>
          <a:xfrm>
            <a:off x="9056104" y="3671452"/>
            <a:ext cx="1822569" cy="128124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defTabSz="1219139"/>
            <a:r>
              <a:rPr lang="en-US" sz="1867">
                <a:solidFill>
                  <a:srgbClr val="FFFFFF"/>
                </a:solidFill>
                <a:latin typeface="Calibri" panose="020F0502020204030204"/>
              </a:rPr>
              <a:t> </a:t>
            </a:r>
            <a:endParaRPr lang="en-US" sz="1867">
              <a:solidFill>
                <a:srgbClr val="FFFFFF"/>
              </a:solidFill>
              <a:latin typeface="Metropolis" pitchFamily="2" charset="77"/>
            </a:endParaRPr>
          </a:p>
        </p:txBody>
      </p:sp>
      <p:sp>
        <p:nvSpPr>
          <p:cNvPr id="13" name="Rounded Rectangle 92">
            <a:extLst>
              <a:ext uri="{FF2B5EF4-FFF2-40B4-BE49-F238E27FC236}">
                <a16:creationId xmlns:a16="http://schemas.microsoft.com/office/drawing/2014/main" id="{D5AF74E3-1C7D-E95E-5A43-07D3151988F1}"/>
              </a:ext>
            </a:extLst>
          </p:cNvPr>
          <p:cNvSpPr/>
          <p:nvPr>
            <p:custDataLst>
              <p:tags r:id="rId10"/>
            </p:custDataLst>
          </p:nvPr>
        </p:nvSpPr>
        <p:spPr>
          <a:xfrm>
            <a:off x="8280638" y="1662904"/>
            <a:ext cx="1712811"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defTabSz="1219139"/>
            <a:r>
              <a:rPr lang="en-US" sz="1867">
                <a:solidFill>
                  <a:srgbClr val="FFFFFF"/>
                </a:solidFill>
                <a:latin typeface="Calibri" panose="020F0502020204030204"/>
              </a:rPr>
              <a:t> </a:t>
            </a:r>
            <a:endParaRPr lang="en-US" sz="1867">
              <a:solidFill>
                <a:srgbClr val="FFFFFF"/>
              </a:solidFill>
              <a:latin typeface="Metropolis" pitchFamily="2" charset="77"/>
            </a:endParaRPr>
          </a:p>
        </p:txBody>
      </p:sp>
      <p:sp>
        <p:nvSpPr>
          <p:cNvPr id="14" name="Rectangle 13">
            <a:extLst>
              <a:ext uri="{FF2B5EF4-FFF2-40B4-BE49-F238E27FC236}">
                <a16:creationId xmlns:a16="http://schemas.microsoft.com/office/drawing/2014/main" id="{D9EA9698-397D-B0F7-8DAB-DC548DA225A7}"/>
              </a:ext>
            </a:extLst>
          </p:cNvPr>
          <p:cNvSpPr/>
          <p:nvPr>
            <p:custDataLst>
              <p:tags r:id="rId11"/>
            </p:custDataLst>
          </p:nvPr>
        </p:nvSpPr>
        <p:spPr>
          <a:xfrm>
            <a:off x="8730725" y="1696560"/>
            <a:ext cx="1301000"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Calibri" panose="020F0502020204030204"/>
                <a:ea typeface="Open Sans" panose="020B0606030504020204" pitchFamily="34" charset="0"/>
                <a:cs typeface="Open Sans" panose="020B0606030504020204" pitchFamily="34" charset="0"/>
              </a:rPr>
              <a:t>Spoke VPC 1</a:t>
            </a:r>
          </a:p>
        </p:txBody>
      </p:sp>
      <p:pic>
        <p:nvPicPr>
          <p:cNvPr id="16" name="Picture 4" descr="Image result for aws vpc">
            <a:extLst>
              <a:ext uri="{FF2B5EF4-FFF2-40B4-BE49-F238E27FC236}">
                <a16:creationId xmlns:a16="http://schemas.microsoft.com/office/drawing/2014/main" id="{28AC002D-00E9-4C8D-9DA7-18F669879810}"/>
              </a:ext>
            </a:extLst>
          </p:cNvPr>
          <p:cNvPicPr>
            <a:picLocks noChangeAspect="1" noChangeArrowheads="1"/>
          </p:cNvPicPr>
          <p:nvPr>
            <p:custDataLst>
              <p:tags r:id="rId12"/>
            </p:custDataLst>
          </p:nvPr>
        </p:nvPicPr>
        <p:blipFill>
          <a:blip r:embed="rId50">
            <a:extLst>
              <a:ext uri="{28A0092B-C50C-407E-A947-70E740481C1C}">
                <a14:useLocalDpi xmlns:a14="http://schemas.microsoft.com/office/drawing/2010/main" val="0"/>
              </a:ext>
            </a:extLst>
          </a:blip>
          <a:stretch>
            <a:fillRect/>
          </a:stretch>
        </p:blipFill>
        <p:spPr bwMode="auto">
          <a:xfrm>
            <a:off x="8328773" y="1563450"/>
            <a:ext cx="531563" cy="531563"/>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a:extLst>
              <a:ext uri="{FF2B5EF4-FFF2-40B4-BE49-F238E27FC236}">
                <a16:creationId xmlns:a16="http://schemas.microsoft.com/office/drawing/2014/main" id="{E43CC9D7-0DF2-3CF1-49E4-CA841E26ACB7}"/>
              </a:ext>
            </a:extLst>
          </p:cNvPr>
          <p:cNvPicPr>
            <a:picLocks noChangeAspect="1"/>
          </p:cNvPicPr>
          <p:nvPr>
            <p:custDataLst>
              <p:tags r:id="rId13"/>
            </p:custDataLst>
          </p:nvPr>
        </p:nvPicPr>
        <p:blipFill>
          <a:blip r:embed="rId51">
            <a:extLst>
              <a:ext uri="{96DAC541-7B7A-43D3-8B79-37D633B846F1}">
                <asvg:svgBlip xmlns:asvg="http://schemas.microsoft.com/office/drawing/2016/SVG/main" r:embed="rId52"/>
              </a:ext>
            </a:extLst>
          </a:blip>
          <a:stretch>
            <a:fillRect/>
          </a:stretch>
        </p:blipFill>
        <p:spPr>
          <a:xfrm>
            <a:off x="8502721" y="2028529"/>
            <a:ext cx="235468" cy="235468"/>
          </a:xfrm>
          <a:prstGeom prst="rect">
            <a:avLst/>
          </a:prstGeom>
        </p:spPr>
      </p:pic>
      <p:pic>
        <p:nvPicPr>
          <p:cNvPr id="40" name="Graphic 39">
            <a:extLst>
              <a:ext uri="{FF2B5EF4-FFF2-40B4-BE49-F238E27FC236}">
                <a16:creationId xmlns:a16="http://schemas.microsoft.com/office/drawing/2014/main" id="{4B81598A-2B23-B4E2-B7BE-2B07CD8BF1FA}"/>
              </a:ext>
            </a:extLst>
          </p:cNvPr>
          <p:cNvPicPr>
            <a:picLocks noChangeAspect="1"/>
          </p:cNvPicPr>
          <p:nvPr>
            <p:custDataLst>
              <p:tags r:id="rId14"/>
            </p:custDataLst>
          </p:nvPr>
        </p:nvPicPr>
        <p:blipFill>
          <a:blip r:embed="rId51">
            <a:extLst>
              <a:ext uri="{96DAC541-7B7A-43D3-8B79-37D633B846F1}">
                <asvg:svgBlip xmlns:asvg="http://schemas.microsoft.com/office/drawing/2016/SVG/main" r:embed="rId52"/>
              </a:ext>
            </a:extLst>
          </a:blip>
          <a:stretch>
            <a:fillRect/>
          </a:stretch>
        </p:blipFill>
        <p:spPr>
          <a:xfrm>
            <a:off x="8989493" y="2037649"/>
            <a:ext cx="235468" cy="235468"/>
          </a:xfrm>
          <a:prstGeom prst="rect">
            <a:avLst/>
          </a:prstGeom>
        </p:spPr>
      </p:pic>
      <p:pic>
        <p:nvPicPr>
          <p:cNvPr id="41" name="Graphic 40">
            <a:extLst>
              <a:ext uri="{FF2B5EF4-FFF2-40B4-BE49-F238E27FC236}">
                <a16:creationId xmlns:a16="http://schemas.microsoft.com/office/drawing/2014/main" id="{A7DB73A1-D86F-15F2-00CA-0D602BBF0566}"/>
              </a:ext>
            </a:extLst>
          </p:cNvPr>
          <p:cNvPicPr>
            <a:picLocks noChangeAspect="1"/>
          </p:cNvPicPr>
          <p:nvPr>
            <p:custDataLst>
              <p:tags r:id="rId15"/>
            </p:custDataLst>
          </p:nvPr>
        </p:nvPicPr>
        <p:blipFill>
          <a:blip r:embed="rId51">
            <a:extLst>
              <a:ext uri="{96DAC541-7B7A-43D3-8B79-37D633B846F1}">
                <asvg:svgBlip xmlns:asvg="http://schemas.microsoft.com/office/drawing/2016/SVG/main" r:embed="rId52"/>
              </a:ext>
            </a:extLst>
          </a:blip>
          <a:stretch>
            <a:fillRect/>
          </a:stretch>
        </p:blipFill>
        <p:spPr>
          <a:xfrm>
            <a:off x="9462757" y="2031720"/>
            <a:ext cx="235468" cy="235468"/>
          </a:xfrm>
          <a:prstGeom prst="rect">
            <a:avLst/>
          </a:prstGeom>
        </p:spPr>
      </p:pic>
      <p:pic>
        <p:nvPicPr>
          <p:cNvPr id="42" name="Graphic 41">
            <a:extLst>
              <a:ext uri="{FF2B5EF4-FFF2-40B4-BE49-F238E27FC236}">
                <a16:creationId xmlns:a16="http://schemas.microsoft.com/office/drawing/2014/main" id="{EC53FEF4-9943-3E09-0B3F-12A1BB62C0C1}"/>
              </a:ext>
            </a:extLst>
          </p:cNvPr>
          <p:cNvPicPr>
            <a:picLocks noChangeAspect="1"/>
          </p:cNvPicPr>
          <p:nvPr>
            <p:custDataLst>
              <p:tags r:id="rId16"/>
            </p:custDataLst>
          </p:nvPr>
        </p:nvPicPr>
        <p:blipFill>
          <a:blip r:embed="rId53">
            <a:extLst>
              <a:ext uri="{96DAC541-7B7A-43D3-8B79-37D633B846F1}">
                <asvg:svgBlip xmlns:asvg="http://schemas.microsoft.com/office/drawing/2016/SVG/main" r:embed="rId54"/>
              </a:ext>
            </a:extLst>
          </a:blip>
          <a:stretch>
            <a:fillRect/>
          </a:stretch>
        </p:blipFill>
        <p:spPr>
          <a:xfrm>
            <a:off x="8835525" y="2315116"/>
            <a:ext cx="244253" cy="245231"/>
          </a:xfrm>
          <a:prstGeom prst="rect">
            <a:avLst/>
          </a:prstGeom>
        </p:spPr>
      </p:pic>
      <p:pic>
        <p:nvPicPr>
          <p:cNvPr id="43" name="Graphic 42">
            <a:extLst>
              <a:ext uri="{FF2B5EF4-FFF2-40B4-BE49-F238E27FC236}">
                <a16:creationId xmlns:a16="http://schemas.microsoft.com/office/drawing/2014/main" id="{54DA1F7E-7D15-F158-47EB-AC4F8C4EAF09}"/>
              </a:ext>
            </a:extLst>
          </p:cNvPr>
          <p:cNvPicPr>
            <a:picLocks noChangeAspect="1"/>
          </p:cNvPicPr>
          <p:nvPr>
            <p:custDataLst>
              <p:tags r:id="rId17"/>
            </p:custDataLst>
          </p:nvPr>
        </p:nvPicPr>
        <p:blipFill>
          <a:blip r:embed="rId53">
            <a:extLst>
              <a:ext uri="{96DAC541-7B7A-43D3-8B79-37D633B846F1}">
                <asvg:svgBlip xmlns:asvg="http://schemas.microsoft.com/office/drawing/2016/SVG/main" r:embed="rId54"/>
              </a:ext>
            </a:extLst>
          </a:blip>
          <a:stretch>
            <a:fillRect/>
          </a:stretch>
        </p:blipFill>
        <p:spPr>
          <a:xfrm>
            <a:off x="8694269" y="2266317"/>
            <a:ext cx="244253" cy="245231"/>
          </a:xfrm>
          <a:prstGeom prst="rect">
            <a:avLst/>
          </a:prstGeom>
        </p:spPr>
      </p:pic>
      <p:pic>
        <p:nvPicPr>
          <p:cNvPr id="44" name="Graphic 43">
            <a:extLst>
              <a:ext uri="{FF2B5EF4-FFF2-40B4-BE49-F238E27FC236}">
                <a16:creationId xmlns:a16="http://schemas.microsoft.com/office/drawing/2014/main" id="{BD4465EF-1256-4FE2-E94A-E5A8A7D78723}"/>
              </a:ext>
            </a:extLst>
          </p:cNvPr>
          <p:cNvPicPr>
            <a:picLocks noChangeAspect="1"/>
          </p:cNvPicPr>
          <p:nvPr>
            <p:custDataLst>
              <p:tags r:id="rId18"/>
            </p:custDataLst>
          </p:nvPr>
        </p:nvPicPr>
        <p:blipFill>
          <a:blip r:embed="rId53">
            <a:extLst>
              <a:ext uri="{96DAC541-7B7A-43D3-8B79-37D633B846F1}">
                <asvg:svgBlip xmlns:asvg="http://schemas.microsoft.com/office/drawing/2016/SVG/main" r:embed="rId54"/>
              </a:ext>
            </a:extLst>
          </a:blip>
          <a:stretch>
            <a:fillRect/>
          </a:stretch>
        </p:blipFill>
        <p:spPr>
          <a:xfrm>
            <a:off x="9870134" y="4349053"/>
            <a:ext cx="341452" cy="335717"/>
          </a:xfrm>
          <a:prstGeom prst="rect">
            <a:avLst/>
          </a:prstGeom>
        </p:spPr>
      </p:pic>
      <p:pic>
        <p:nvPicPr>
          <p:cNvPr id="45" name="Graphic 44">
            <a:extLst>
              <a:ext uri="{FF2B5EF4-FFF2-40B4-BE49-F238E27FC236}">
                <a16:creationId xmlns:a16="http://schemas.microsoft.com/office/drawing/2014/main" id="{EE5E4E86-469D-DD4C-244F-79B3A86AF548}"/>
              </a:ext>
            </a:extLst>
          </p:cNvPr>
          <p:cNvPicPr>
            <a:picLocks noChangeAspect="1"/>
          </p:cNvPicPr>
          <p:nvPr>
            <p:custDataLst>
              <p:tags r:id="rId19"/>
            </p:custDataLst>
          </p:nvPr>
        </p:nvPicPr>
        <p:blipFill>
          <a:blip r:embed="rId53">
            <a:extLst>
              <a:ext uri="{96DAC541-7B7A-43D3-8B79-37D633B846F1}">
                <asvg:svgBlip xmlns:asvg="http://schemas.microsoft.com/office/drawing/2016/SVG/main" r:embed="rId54"/>
              </a:ext>
            </a:extLst>
          </a:blip>
          <a:stretch>
            <a:fillRect/>
          </a:stretch>
        </p:blipFill>
        <p:spPr>
          <a:xfrm>
            <a:off x="9746423" y="4457824"/>
            <a:ext cx="341452" cy="335717"/>
          </a:xfrm>
          <a:prstGeom prst="rect">
            <a:avLst/>
          </a:prstGeom>
        </p:spPr>
      </p:pic>
      <p:sp>
        <p:nvSpPr>
          <p:cNvPr id="46" name="Rounded Rectangle 128">
            <a:extLst>
              <a:ext uri="{FF2B5EF4-FFF2-40B4-BE49-F238E27FC236}">
                <a16:creationId xmlns:a16="http://schemas.microsoft.com/office/drawing/2014/main" id="{F08F2FE3-B944-D3C2-7264-CF96D4578ECA}"/>
              </a:ext>
            </a:extLst>
          </p:cNvPr>
          <p:cNvSpPr/>
          <p:nvPr>
            <p:custDataLst>
              <p:tags r:id="rId20"/>
            </p:custDataLst>
          </p:nvPr>
        </p:nvSpPr>
        <p:spPr>
          <a:xfrm>
            <a:off x="10096558" y="1665404"/>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defTabSz="1219139"/>
            <a:r>
              <a:rPr lang="en-US" sz="1867">
                <a:solidFill>
                  <a:srgbClr val="FFFFFF"/>
                </a:solidFill>
                <a:latin typeface="Calibri" panose="020F0502020204030204"/>
              </a:rPr>
              <a:t> </a:t>
            </a:r>
            <a:endParaRPr lang="en-US" sz="1867">
              <a:solidFill>
                <a:srgbClr val="FFFFFF"/>
              </a:solidFill>
              <a:latin typeface="Metropolis" pitchFamily="2" charset="77"/>
            </a:endParaRPr>
          </a:p>
        </p:txBody>
      </p:sp>
      <p:sp>
        <p:nvSpPr>
          <p:cNvPr id="47" name="Rectangle 46">
            <a:extLst>
              <a:ext uri="{FF2B5EF4-FFF2-40B4-BE49-F238E27FC236}">
                <a16:creationId xmlns:a16="http://schemas.microsoft.com/office/drawing/2014/main" id="{9CC612CC-BDAB-4FB3-814B-8CE44571E2A7}"/>
              </a:ext>
            </a:extLst>
          </p:cNvPr>
          <p:cNvSpPr/>
          <p:nvPr>
            <p:custDataLst>
              <p:tags r:id="rId21"/>
            </p:custDataLst>
          </p:nvPr>
        </p:nvSpPr>
        <p:spPr>
          <a:xfrm>
            <a:off x="10472757" y="1699060"/>
            <a:ext cx="1301000"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Calibri" panose="020F0502020204030204"/>
                <a:ea typeface="Open Sans" panose="020B0606030504020204" pitchFamily="34" charset="0"/>
                <a:cs typeface="Open Sans" panose="020B0606030504020204" pitchFamily="34" charset="0"/>
              </a:rPr>
              <a:t>Spoke VPC 2</a:t>
            </a:r>
          </a:p>
        </p:txBody>
      </p:sp>
      <p:pic>
        <p:nvPicPr>
          <p:cNvPr id="48" name="Graphic 47">
            <a:extLst>
              <a:ext uri="{FF2B5EF4-FFF2-40B4-BE49-F238E27FC236}">
                <a16:creationId xmlns:a16="http://schemas.microsoft.com/office/drawing/2014/main" id="{5AA08506-7CE0-BCB6-A151-EFBA729EA65E}"/>
              </a:ext>
            </a:extLst>
          </p:cNvPr>
          <p:cNvPicPr>
            <a:picLocks noChangeAspect="1"/>
          </p:cNvPicPr>
          <p:nvPr>
            <p:custDataLst>
              <p:tags r:id="rId22"/>
            </p:custDataLst>
          </p:nvPr>
        </p:nvPicPr>
        <p:blipFill>
          <a:blip r:embed="rId51">
            <a:extLst>
              <a:ext uri="{96DAC541-7B7A-43D3-8B79-37D633B846F1}">
                <asvg:svgBlip xmlns:asvg="http://schemas.microsoft.com/office/drawing/2016/SVG/main" r:embed="rId52"/>
              </a:ext>
            </a:extLst>
          </a:blip>
          <a:stretch>
            <a:fillRect/>
          </a:stretch>
        </p:blipFill>
        <p:spPr>
          <a:xfrm>
            <a:off x="10244753" y="2031029"/>
            <a:ext cx="235468" cy="235468"/>
          </a:xfrm>
          <a:prstGeom prst="rect">
            <a:avLst/>
          </a:prstGeom>
        </p:spPr>
      </p:pic>
      <p:pic>
        <p:nvPicPr>
          <p:cNvPr id="49" name="Graphic 48">
            <a:extLst>
              <a:ext uri="{FF2B5EF4-FFF2-40B4-BE49-F238E27FC236}">
                <a16:creationId xmlns:a16="http://schemas.microsoft.com/office/drawing/2014/main" id="{95265199-F567-ED66-BEF2-34E5BE94DFDC}"/>
              </a:ext>
            </a:extLst>
          </p:cNvPr>
          <p:cNvPicPr>
            <a:picLocks noChangeAspect="1"/>
          </p:cNvPicPr>
          <p:nvPr>
            <p:custDataLst>
              <p:tags r:id="rId23"/>
            </p:custDataLst>
          </p:nvPr>
        </p:nvPicPr>
        <p:blipFill>
          <a:blip r:embed="rId51">
            <a:extLst>
              <a:ext uri="{96DAC541-7B7A-43D3-8B79-37D633B846F1}">
                <asvg:svgBlip xmlns:asvg="http://schemas.microsoft.com/office/drawing/2016/SVG/main" r:embed="rId52"/>
              </a:ext>
            </a:extLst>
          </a:blip>
          <a:stretch>
            <a:fillRect/>
          </a:stretch>
        </p:blipFill>
        <p:spPr>
          <a:xfrm>
            <a:off x="10731525" y="2040149"/>
            <a:ext cx="235468" cy="235468"/>
          </a:xfrm>
          <a:prstGeom prst="rect">
            <a:avLst/>
          </a:prstGeom>
        </p:spPr>
      </p:pic>
      <p:pic>
        <p:nvPicPr>
          <p:cNvPr id="50" name="Graphic 49">
            <a:extLst>
              <a:ext uri="{FF2B5EF4-FFF2-40B4-BE49-F238E27FC236}">
                <a16:creationId xmlns:a16="http://schemas.microsoft.com/office/drawing/2014/main" id="{D7EC9CB4-D308-A322-0B5D-8BA15D542E5E}"/>
              </a:ext>
            </a:extLst>
          </p:cNvPr>
          <p:cNvPicPr>
            <a:picLocks noChangeAspect="1"/>
          </p:cNvPicPr>
          <p:nvPr>
            <p:custDataLst>
              <p:tags r:id="rId24"/>
            </p:custDataLst>
          </p:nvPr>
        </p:nvPicPr>
        <p:blipFill>
          <a:blip r:embed="rId51">
            <a:extLst>
              <a:ext uri="{96DAC541-7B7A-43D3-8B79-37D633B846F1}">
                <asvg:svgBlip xmlns:asvg="http://schemas.microsoft.com/office/drawing/2016/SVG/main" r:embed="rId52"/>
              </a:ext>
            </a:extLst>
          </a:blip>
          <a:stretch>
            <a:fillRect/>
          </a:stretch>
        </p:blipFill>
        <p:spPr>
          <a:xfrm>
            <a:off x="11204789" y="2034220"/>
            <a:ext cx="235468" cy="235468"/>
          </a:xfrm>
          <a:prstGeom prst="rect">
            <a:avLst/>
          </a:prstGeom>
        </p:spPr>
      </p:pic>
      <p:pic>
        <p:nvPicPr>
          <p:cNvPr id="51" name="Graphic 50">
            <a:extLst>
              <a:ext uri="{FF2B5EF4-FFF2-40B4-BE49-F238E27FC236}">
                <a16:creationId xmlns:a16="http://schemas.microsoft.com/office/drawing/2014/main" id="{3BCDB453-A526-72E6-71C5-5C973C4776A6}"/>
              </a:ext>
            </a:extLst>
          </p:cNvPr>
          <p:cNvPicPr>
            <a:picLocks noChangeAspect="1"/>
          </p:cNvPicPr>
          <p:nvPr>
            <p:custDataLst>
              <p:tags r:id="rId25"/>
            </p:custDataLst>
          </p:nvPr>
        </p:nvPicPr>
        <p:blipFill>
          <a:blip r:embed="rId53">
            <a:extLst>
              <a:ext uri="{96DAC541-7B7A-43D3-8B79-37D633B846F1}">
                <asvg:svgBlip xmlns:asvg="http://schemas.microsoft.com/office/drawing/2016/SVG/main" r:embed="rId54"/>
              </a:ext>
            </a:extLst>
          </a:blip>
          <a:stretch>
            <a:fillRect/>
          </a:stretch>
        </p:blipFill>
        <p:spPr>
          <a:xfrm>
            <a:off x="10560048" y="2311797"/>
            <a:ext cx="244253" cy="245231"/>
          </a:xfrm>
          <a:prstGeom prst="rect">
            <a:avLst/>
          </a:prstGeom>
        </p:spPr>
      </p:pic>
      <p:pic>
        <p:nvPicPr>
          <p:cNvPr id="52" name="Graphic 51">
            <a:extLst>
              <a:ext uri="{FF2B5EF4-FFF2-40B4-BE49-F238E27FC236}">
                <a16:creationId xmlns:a16="http://schemas.microsoft.com/office/drawing/2014/main" id="{2C304E78-8589-C646-3431-D84AD097629B}"/>
              </a:ext>
            </a:extLst>
          </p:cNvPr>
          <p:cNvPicPr>
            <a:picLocks noChangeAspect="1"/>
          </p:cNvPicPr>
          <p:nvPr>
            <p:custDataLst>
              <p:tags r:id="rId26"/>
            </p:custDataLst>
          </p:nvPr>
        </p:nvPicPr>
        <p:blipFill>
          <a:blip r:embed="rId53">
            <a:extLst>
              <a:ext uri="{96DAC541-7B7A-43D3-8B79-37D633B846F1}">
                <asvg:svgBlip xmlns:asvg="http://schemas.microsoft.com/office/drawing/2016/SVG/main" r:embed="rId54"/>
              </a:ext>
            </a:extLst>
          </a:blip>
          <a:stretch>
            <a:fillRect/>
          </a:stretch>
        </p:blipFill>
        <p:spPr>
          <a:xfrm>
            <a:off x="10434132" y="2377296"/>
            <a:ext cx="244253" cy="245231"/>
          </a:xfrm>
          <a:prstGeom prst="rect">
            <a:avLst/>
          </a:prstGeom>
        </p:spPr>
      </p:pic>
      <p:pic>
        <p:nvPicPr>
          <p:cNvPr id="53" name="Picture 4" descr="Image result for aws vpc">
            <a:extLst>
              <a:ext uri="{FF2B5EF4-FFF2-40B4-BE49-F238E27FC236}">
                <a16:creationId xmlns:a16="http://schemas.microsoft.com/office/drawing/2014/main" id="{117FE605-5A98-A54D-08B5-488F32C5F614}"/>
              </a:ext>
            </a:extLst>
          </p:cNvPr>
          <p:cNvPicPr>
            <a:picLocks noChangeAspect="1" noChangeArrowheads="1"/>
          </p:cNvPicPr>
          <p:nvPr>
            <p:custDataLst>
              <p:tags r:id="rId27"/>
            </p:custDataLst>
          </p:nvPr>
        </p:nvPicPr>
        <p:blipFill>
          <a:blip r:embed="rId55">
            <a:extLst>
              <a:ext uri="{28A0092B-C50C-407E-A947-70E740481C1C}">
                <a14:useLocalDpi xmlns:a14="http://schemas.microsoft.com/office/drawing/2010/main" val="0"/>
              </a:ext>
            </a:extLst>
          </a:blip>
          <a:stretch>
            <a:fillRect/>
          </a:stretch>
        </p:blipFill>
        <p:spPr bwMode="auto">
          <a:xfrm>
            <a:off x="9045668" y="3645219"/>
            <a:ext cx="531563" cy="520553"/>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B72D3308-5D74-9CCE-F6EA-67BF029F2E4C}"/>
              </a:ext>
            </a:extLst>
          </p:cNvPr>
          <p:cNvSpPr/>
          <p:nvPr>
            <p:custDataLst>
              <p:tags r:id="rId28"/>
            </p:custDataLst>
          </p:nvPr>
        </p:nvSpPr>
        <p:spPr>
          <a:xfrm>
            <a:off x="9553744" y="3748469"/>
            <a:ext cx="1297632" cy="318100"/>
          </a:xfrm>
          <a:prstGeom prst="rect">
            <a:avLst/>
          </a:prstGeom>
          <a:solidFill>
            <a:schemeClr val="dk2">
              <a:alpha val="68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67">
                <a:latin typeface="Calibri" panose="020F0502020204030204"/>
                <a:ea typeface="Open Sans" panose="020B0606030504020204" pitchFamily="34" charset="0"/>
                <a:cs typeface="Open Sans" panose="020B0606030504020204" pitchFamily="34" charset="0"/>
              </a:rPr>
              <a:t>Transit VPC</a:t>
            </a:r>
          </a:p>
        </p:txBody>
      </p:sp>
      <p:pic>
        <p:nvPicPr>
          <p:cNvPr id="55" name="Picture 4" descr="Image result for aws vpc">
            <a:extLst>
              <a:ext uri="{FF2B5EF4-FFF2-40B4-BE49-F238E27FC236}">
                <a16:creationId xmlns:a16="http://schemas.microsoft.com/office/drawing/2014/main" id="{B5CA3C79-BA92-079C-3CE8-592C6342A735}"/>
              </a:ext>
            </a:extLst>
          </p:cNvPr>
          <p:cNvPicPr>
            <a:picLocks noChangeAspect="1" noChangeArrowheads="1"/>
          </p:cNvPicPr>
          <p:nvPr>
            <p:custDataLst>
              <p:tags r:id="rId29"/>
            </p:custDataLst>
          </p:nvPr>
        </p:nvPicPr>
        <p:blipFill>
          <a:blip r:embed="rId50">
            <a:extLst>
              <a:ext uri="{28A0092B-C50C-407E-A947-70E740481C1C}">
                <a14:useLocalDpi xmlns:a14="http://schemas.microsoft.com/office/drawing/2010/main" val="0"/>
              </a:ext>
            </a:extLst>
          </a:blip>
          <a:stretch>
            <a:fillRect/>
          </a:stretch>
        </p:blipFill>
        <p:spPr bwMode="auto">
          <a:xfrm>
            <a:off x="10068132" y="1557765"/>
            <a:ext cx="531563" cy="531563"/>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Connector 55">
            <a:extLst>
              <a:ext uri="{FF2B5EF4-FFF2-40B4-BE49-F238E27FC236}">
                <a16:creationId xmlns:a16="http://schemas.microsoft.com/office/drawing/2014/main" id="{A0E444A8-3E29-013F-8A26-DFDCFEE36404}"/>
              </a:ext>
            </a:extLst>
          </p:cNvPr>
          <p:cNvCxnSpPr>
            <a:endCxn id="10" idx="3"/>
          </p:cNvCxnSpPr>
          <p:nvPr>
            <p:custDataLst>
              <p:tags r:id="rId30"/>
            </p:custDataLst>
          </p:nvPr>
        </p:nvCxnSpPr>
        <p:spPr>
          <a:xfrm flipH="1">
            <a:off x="8092846" y="2510975"/>
            <a:ext cx="719514" cy="329218"/>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BF19985-0546-6989-C707-A0BF03FD5799}"/>
              </a:ext>
            </a:extLst>
          </p:cNvPr>
          <p:cNvCxnSpPr>
            <a:endCxn id="10" idx="3"/>
          </p:cNvCxnSpPr>
          <p:nvPr>
            <p:custDataLst>
              <p:tags r:id="rId31"/>
            </p:custDataLst>
          </p:nvPr>
        </p:nvCxnSpPr>
        <p:spPr>
          <a:xfrm flipH="1" flipV="1">
            <a:off x="8092845" y="2840193"/>
            <a:ext cx="1742003" cy="1713620"/>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79E9171-B0C8-333A-007D-D59D750E7272}"/>
              </a:ext>
            </a:extLst>
          </p:cNvPr>
          <p:cNvCxnSpPr>
            <a:stCxn id="52" idx="1"/>
            <a:endCxn id="10" idx="3"/>
          </p:cNvCxnSpPr>
          <p:nvPr>
            <p:custDataLst>
              <p:tags r:id="rId32"/>
            </p:custDataLst>
          </p:nvPr>
        </p:nvCxnSpPr>
        <p:spPr>
          <a:xfrm flipH="1">
            <a:off x="8092846" y="2499912"/>
            <a:ext cx="2341286" cy="340281"/>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9CB3F9C-2097-9112-EDA3-85AE0BB39B20}"/>
              </a:ext>
            </a:extLst>
          </p:cNvPr>
          <p:cNvCxnSpPr>
            <a:stCxn id="45" idx="0"/>
            <a:endCxn id="52" idx="2"/>
          </p:cNvCxnSpPr>
          <p:nvPr>
            <p:custDataLst>
              <p:tags r:id="rId33"/>
            </p:custDataLst>
          </p:nvPr>
        </p:nvCxnSpPr>
        <p:spPr>
          <a:xfrm flipV="1">
            <a:off x="9917149" y="2622527"/>
            <a:ext cx="639110" cy="1835297"/>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310CCBC-E144-76EF-9F10-1AFA146D8D5E}"/>
              </a:ext>
            </a:extLst>
          </p:cNvPr>
          <p:cNvCxnSpPr>
            <a:stCxn id="45" idx="0"/>
            <a:endCxn id="42" idx="2"/>
          </p:cNvCxnSpPr>
          <p:nvPr>
            <p:custDataLst>
              <p:tags r:id="rId34"/>
            </p:custDataLst>
          </p:nvPr>
        </p:nvCxnSpPr>
        <p:spPr>
          <a:xfrm flipH="1" flipV="1">
            <a:off x="8957652" y="2560347"/>
            <a:ext cx="959497" cy="1897477"/>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sp>
        <p:nvSpPr>
          <p:cNvPr id="128" name="Content Placeholder 1">
            <a:extLst>
              <a:ext uri="{FF2B5EF4-FFF2-40B4-BE49-F238E27FC236}">
                <a16:creationId xmlns:a16="http://schemas.microsoft.com/office/drawing/2014/main" id="{ACFE8B53-EDFB-0F10-A3F3-388305F9CE30}"/>
              </a:ext>
            </a:extLst>
          </p:cNvPr>
          <p:cNvSpPr txBox="1"/>
          <p:nvPr>
            <p:custDataLst>
              <p:tags r:id="rId35"/>
            </p:custDataLst>
          </p:nvPr>
        </p:nvSpPr>
        <p:spPr>
          <a:xfrm>
            <a:off x="27793" y="1221546"/>
            <a:ext cx="2185004" cy="1525883"/>
          </a:xfrm>
          <a:prstGeom prst="rect">
            <a:avLst/>
          </a:prstGeom>
        </p:spPr>
        <p:txBody>
          <a:bodyPr>
            <a:normAutofit/>
          </a:bodyPr>
          <a:lstStyle>
            <a:defPPr>
              <a:defRPr lang="en-US"/>
            </a:defPPr>
            <a:lvl1pPr marL="228600" indent="-228600" algn="l" defTabSz="914400" rtl="0" eaLnBrk="1" latinLnBrk="0" hangingPunct="1">
              <a:lnSpc>
                <a:spcPct val="120000"/>
              </a:lnSpc>
              <a:spcBef>
                <a:spcPts val="600"/>
              </a:spcBef>
              <a:spcAft>
                <a:spcPts val="600"/>
              </a:spcAft>
              <a:buClr>
                <a:schemeClr val="accent1">
                  <a:lumMod val="60000"/>
                  <a:lumOff val="40000"/>
                </a:schemeClr>
              </a:buClr>
              <a:buSzTx/>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US">
                <a:ea typeface="Calibri" panose="020F0502020204030204" pitchFamily="34" charset="0"/>
                <a:cs typeface="Calibri Light"/>
              </a:rPr>
              <a:t>You can also decide to filter out a route from the routing table of a Spoke GW.</a:t>
            </a:r>
          </a:p>
          <a:p>
            <a:pPr>
              <a:buClr>
                <a:schemeClr val="dk1"/>
              </a:buClr>
            </a:pPr>
            <a:endParaRPr lang="en-US">
              <a:ea typeface="Calibri" panose="020F0502020204030204" pitchFamily="34" charset="0"/>
              <a:cs typeface="Calibri Light"/>
            </a:endParaRPr>
          </a:p>
        </p:txBody>
      </p:sp>
      <p:sp>
        <p:nvSpPr>
          <p:cNvPr id="129" name="Content Placeholder 1">
            <a:extLst>
              <a:ext uri="{FF2B5EF4-FFF2-40B4-BE49-F238E27FC236}">
                <a16:creationId xmlns:a16="http://schemas.microsoft.com/office/drawing/2014/main" id="{4E1FBBFB-5AD5-269B-3F14-942D69614ECA}"/>
              </a:ext>
            </a:extLst>
          </p:cNvPr>
          <p:cNvSpPr txBox="1"/>
          <p:nvPr>
            <p:custDataLst>
              <p:tags r:id="rId36"/>
            </p:custDataLst>
          </p:nvPr>
        </p:nvSpPr>
        <p:spPr>
          <a:xfrm>
            <a:off x="77515" y="2729265"/>
            <a:ext cx="7339415" cy="1525883"/>
          </a:xfrm>
          <a:prstGeom prst="rect">
            <a:avLst/>
          </a:prstGeom>
        </p:spPr>
        <p:txBody>
          <a:bodyPr>
            <a:normAutofit/>
          </a:bodyPr>
          <a:lstStyle>
            <a:defPPr>
              <a:defRPr lang="en-US"/>
            </a:defPPr>
            <a:lvl1pPr marL="228600" indent="-228600" algn="l" defTabSz="914400" rtl="0" eaLnBrk="1" latinLnBrk="0" hangingPunct="1">
              <a:lnSpc>
                <a:spcPct val="120000"/>
              </a:lnSpc>
              <a:spcBef>
                <a:spcPts val="600"/>
              </a:spcBef>
              <a:spcAft>
                <a:spcPts val="600"/>
              </a:spcAft>
              <a:buClr>
                <a:schemeClr val="accent1">
                  <a:lumMod val="60000"/>
                  <a:lumOff val="40000"/>
                </a:schemeClr>
              </a:buClr>
              <a:buSzTx/>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US" b="1">
                <a:ea typeface="Calibri" panose="020F0502020204030204" pitchFamily="34" charset="0"/>
                <a:cs typeface="Calibri Light"/>
              </a:rPr>
              <a:t>PATH: </a:t>
            </a:r>
            <a:r>
              <a:rPr lang="en-US">
                <a:ea typeface="Calibri" panose="020F0502020204030204" pitchFamily="34" charset="0"/>
                <a:cs typeface="Calibri Light"/>
              </a:rPr>
              <a:t>COPILOT &gt;</a:t>
            </a:r>
            <a:r>
              <a:rPr lang="en-US" b="1">
                <a:ea typeface="Calibri" panose="020F0502020204030204" pitchFamily="34" charset="0"/>
                <a:cs typeface="Calibri Light"/>
              </a:rPr>
              <a:t> </a:t>
            </a:r>
            <a:r>
              <a:rPr lang="en-US">
                <a:ea typeface="Calibri" panose="020F0502020204030204" pitchFamily="34" charset="0"/>
                <a:cs typeface="Calibri Light"/>
              </a:rPr>
              <a:t>Cloud Fabric &gt; Gateways &gt; Spoke Gateways &gt; select the relevant GW &gt; Settings &gt; Routing &gt; </a:t>
            </a:r>
            <a:r>
              <a:rPr lang="en-US" b="1">
                <a:ea typeface="Calibri" panose="020F0502020204030204" pitchFamily="34" charset="0"/>
                <a:cs typeface="Calibri Light"/>
              </a:rPr>
              <a:t>Exclude Learned CIDRs to Spoke VPC/Vnet Route Table</a:t>
            </a:r>
          </a:p>
          <a:p>
            <a:pPr>
              <a:buClr>
                <a:schemeClr val="dk1"/>
              </a:buClr>
            </a:pPr>
            <a:endParaRPr lang="en-US">
              <a:ea typeface="Calibri" panose="020F0502020204030204" pitchFamily="34" charset="0"/>
              <a:cs typeface="Calibri Light"/>
            </a:endParaRPr>
          </a:p>
        </p:txBody>
      </p:sp>
      <p:pic>
        <p:nvPicPr>
          <p:cNvPr id="18" name="Picture 17" descr="A screenshot of a computer&#10;&#10;Description automatically generated with medium confidence">
            <a:extLst>
              <a:ext uri="{FF2B5EF4-FFF2-40B4-BE49-F238E27FC236}">
                <a16:creationId xmlns:a16="http://schemas.microsoft.com/office/drawing/2014/main" id="{2A8150C1-3847-9C5E-0042-B9EB5AF5FDDB}"/>
              </a:ext>
            </a:extLst>
          </p:cNvPr>
          <p:cNvPicPr>
            <a:picLocks noChangeAspect="1"/>
          </p:cNvPicPr>
          <p:nvPr>
            <p:custDataLst>
              <p:tags r:id="rId37"/>
            </p:custDataLst>
          </p:nvPr>
        </p:nvPicPr>
        <p:blipFill>
          <a:blip r:embed="rId56">
            <a:extLst>
              <a:ext uri="{28A0092B-C50C-407E-A947-70E740481C1C}">
                <a14:useLocalDpi xmlns:a14="http://schemas.microsoft.com/office/drawing/2010/main" val="0"/>
              </a:ext>
            </a:extLst>
          </a:blip>
          <a:stretch>
            <a:fillRect/>
          </a:stretch>
        </p:blipFill>
        <p:spPr>
          <a:xfrm>
            <a:off x="485582" y="3480931"/>
            <a:ext cx="5823777" cy="2945670"/>
          </a:xfrm>
          <a:prstGeom prst="rect">
            <a:avLst/>
          </a:prstGeom>
          <a:ln>
            <a:noFill/>
          </a:ln>
          <a:effectLst>
            <a:outerShdw blurRad="190500" algn="tl" rotWithShape="0">
              <a:srgbClr val="000000">
                <a:alpha val="70000"/>
              </a:srgbClr>
            </a:outerShdw>
          </a:effectLst>
        </p:spPr>
      </p:pic>
      <p:pic>
        <p:nvPicPr>
          <p:cNvPr id="20" name="Picture 19" descr="A screenshot of a computer&#10;&#10;Description automatically generated with low confidence">
            <a:extLst>
              <a:ext uri="{FF2B5EF4-FFF2-40B4-BE49-F238E27FC236}">
                <a16:creationId xmlns:a16="http://schemas.microsoft.com/office/drawing/2014/main" id="{B3FFFB35-D85C-C01F-C500-08A7403F94F8}"/>
              </a:ext>
            </a:extLst>
          </p:cNvPr>
          <p:cNvPicPr>
            <a:picLocks noChangeAspect="1"/>
          </p:cNvPicPr>
          <p:nvPr>
            <p:custDataLst>
              <p:tags r:id="rId38"/>
            </p:custDataLst>
          </p:nvPr>
        </p:nvPicPr>
        <p:blipFill>
          <a:blip r:embed="rId57">
            <a:extLst>
              <a:ext uri="{28A0092B-C50C-407E-A947-70E740481C1C}">
                <a14:useLocalDpi xmlns:a14="http://schemas.microsoft.com/office/drawing/2010/main" val="0"/>
              </a:ext>
            </a:extLst>
          </a:blip>
          <a:stretch>
            <a:fillRect/>
          </a:stretch>
        </p:blipFill>
        <p:spPr>
          <a:xfrm>
            <a:off x="4434325" y="5006814"/>
            <a:ext cx="3099935" cy="1214477"/>
          </a:xfrm>
          <a:prstGeom prst="rect">
            <a:avLst/>
          </a:prstGeom>
          <a:ln>
            <a:noFill/>
          </a:ln>
          <a:effectLst>
            <a:outerShdw blurRad="190500" algn="tl" rotWithShape="0">
              <a:srgbClr val="000000">
                <a:alpha val="70000"/>
              </a:srgbClr>
            </a:outerShdw>
          </a:effectLst>
        </p:spPr>
      </p:pic>
      <p:sp>
        <p:nvSpPr>
          <p:cNvPr id="21" name="TextBox 20">
            <a:extLst>
              <a:ext uri="{FF2B5EF4-FFF2-40B4-BE49-F238E27FC236}">
                <a16:creationId xmlns:a16="http://schemas.microsoft.com/office/drawing/2014/main" id="{FE7AFE72-0D6A-DCF4-2464-0AB09BBD440A}"/>
              </a:ext>
            </a:extLst>
          </p:cNvPr>
          <p:cNvSpPr txBox="1"/>
          <p:nvPr>
            <p:custDataLst>
              <p:tags r:id="rId39"/>
            </p:custDataLst>
          </p:nvPr>
        </p:nvSpPr>
        <p:spPr>
          <a:xfrm>
            <a:off x="9094024" y="2378528"/>
            <a:ext cx="88517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H" sz="1100" b="1"/>
              <a:t>10.1.</a:t>
            </a:r>
            <a:r>
              <a:rPr lang="en-CH" sz="1400" b="1"/>
              <a:t>1</a:t>
            </a:r>
            <a:r>
              <a:rPr lang="en-CH" sz="1100" b="1"/>
              <a:t>.0/24</a:t>
            </a:r>
          </a:p>
        </p:txBody>
      </p:sp>
      <p:sp>
        <p:nvSpPr>
          <p:cNvPr id="24" name="TextBox 23">
            <a:extLst>
              <a:ext uri="{FF2B5EF4-FFF2-40B4-BE49-F238E27FC236}">
                <a16:creationId xmlns:a16="http://schemas.microsoft.com/office/drawing/2014/main" id="{474B3F45-34F1-38E2-FF80-C078A2F37871}"/>
              </a:ext>
            </a:extLst>
          </p:cNvPr>
          <p:cNvSpPr txBox="1"/>
          <p:nvPr>
            <p:custDataLst>
              <p:tags r:id="rId40"/>
            </p:custDataLst>
          </p:nvPr>
        </p:nvSpPr>
        <p:spPr>
          <a:xfrm>
            <a:off x="10778087" y="2385382"/>
            <a:ext cx="88517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H" sz="1100" b="1"/>
              <a:t>10.1.</a:t>
            </a:r>
            <a:r>
              <a:rPr lang="en-CH" sz="1400" b="1"/>
              <a:t>2</a:t>
            </a:r>
            <a:r>
              <a:rPr lang="en-CH" sz="1100" b="1"/>
              <a:t>.0/24</a:t>
            </a:r>
          </a:p>
        </p:txBody>
      </p:sp>
      <p:cxnSp>
        <p:nvCxnSpPr>
          <p:cNvPr id="28" name="Straight Arrow Connector 27">
            <a:extLst>
              <a:ext uri="{FF2B5EF4-FFF2-40B4-BE49-F238E27FC236}">
                <a16:creationId xmlns:a16="http://schemas.microsoft.com/office/drawing/2014/main" id="{51D11DA1-2880-1A04-3DD2-0974AE839873}"/>
              </a:ext>
            </a:extLst>
          </p:cNvPr>
          <p:cNvCxnSpPr/>
          <p:nvPr>
            <p:custDataLst>
              <p:tags r:id="rId41"/>
            </p:custDataLst>
          </p:nvPr>
        </p:nvCxnSpPr>
        <p:spPr>
          <a:xfrm flipH="1" flipV="1">
            <a:off x="9478503" y="2677772"/>
            <a:ext cx="168504" cy="358321"/>
          </a:xfrm>
          <a:prstGeom prst="straightConnector1">
            <a:avLst/>
          </a:prstGeom>
          <a:ln w="38100">
            <a:solidFill>
              <a:schemeClr val="dk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3DB04E3-AB7C-98B9-80DE-A58101330EFD}"/>
              </a:ext>
            </a:extLst>
          </p:cNvPr>
          <p:cNvSpPr txBox="1"/>
          <p:nvPr>
            <p:custDataLst>
              <p:tags r:id="rId42"/>
            </p:custDataLst>
          </p:nvPr>
        </p:nvSpPr>
        <p:spPr>
          <a:xfrm>
            <a:off x="9371267" y="3015153"/>
            <a:ext cx="978153" cy="477054"/>
          </a:xfrm>
          <a:prstGeom prst="rect">
            <a:avLst/>
          </a:prstGeom>
          <a:solidFill>
            <a:schemeClr val="dk2"/>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lt1"/>
              </a:buClr>
              <a:defRPr>
                <a:solidFill>
                  <a:schemeClr val="lt1"/>
                </a:solidFill>
              </a:defRPr>
            </a:pPr>
            <a:r>
              <a:rPr lang="en-CH" sz="1100" b="1">
                <a:solidFill>
                  <a:schemeClr val="lt1"/>
                </a:solidFill>
              </a:rPr>
              <a:t>10.1.</a:t>
            </a:r>
            <a:r>
              <a:rPr lang="en-CH" sz="1400" b="1">
                <a:solidFill>
                  <a:schemeClr val="lt1"/>
                </a:solidFill>
              </a:rPr>
              <a:t>2</a:t>
            </a:r>
            <a:r>
              <a:rPr lang="en-CH" sz="1100" b="1">
                <a:solidFill>
                  <a:schemeClr val="lt1"/>
                </a:solidFill>
              </a:rPr>
              <a:t>.0/24</a:t>
            </a:r>
          </a:p>
          <a:p>
            <a:pPr>
              <a:buClr>
                <a:schemeClr val="lt1"/>
              </a:buClr>
              <a:defRPr>
                <a:solidFill>
                  <a:schemeClr val="lt1"/>
                </a:solidFill>
              </a:defRPr>
            </a:pPr>
            <a:r>
              <a:rPr lang="en-CH" sz="1100" b="1">
                <a:solidFill>
                  <a:schemeClr val="lt1"/>
                </a:solidFill>
              </a:rPr>
              <a:t>NOT installed</a:t>
            </a:r>
          </a:p>
        </p:txBody>
      </p:sp>
      <p:pic>
        <p:nvPicPr>
          <p:cNvPr id="31" name="Picture 30" descr="A screenshot of a computer&#10;&#10;Description automatically generated with low confidence">
            <a:extLst>
              <a:ext uri="{FF2B5EF4-FFF2-40B4-BE49-F238E27FC236}">
                <a16:creationId xmlns:a16="http://schemas.microsoft.com/office/drawing/2014/main" id="{0B526429-8136-DD9F-B801-0EFFB10FBF98}"/>
              </a:ext>
            </a:extLst>
          </p:cNvPr>
          <p:cNvPicPr>
            <a:picLocks noChangeAspect="1"/>
          </p:cNvPicPr>
          <p:nvPr>
            <p:custDataLst>
              <p:tags r:id="rId43"/>
            </p:custDataLst>
          </p:nvPr>
        </p:nvPicPr>
        <p:blipFill>
          <a:blip r:embed="rId58">
            <a:extLst>
              <a:ext uri="{28A0092B-C50C-407E-A947-70E740481C1C}">
                <a14:useLocalDpi xmlns:a14="http://schemas.microsoft.com/office/drawing/2010/main" val="0"/>
              </a:ext>
            </a:extLst>
          </a:blip>
          <a:stretch>
            <a:fillRect/>
          </a:stretch>
        </p:blipFill>
        <p:spPr>
          <a:xfrm>
            <a:off x="2097473" y="1092525"/>
            <a:ext cx="5577479" cy="1554551"/>
          </a:xfrm>
          <a:prstGeom prst="rect">
            <a:avLst/>
          </a:prstGeom>
          <a:ln>
            <a:noFill/>
          </a:ln>
          <a:effectLst>
            <a:outerShdw blurRad="190500" algn="tl" rotWithShape="0">
              <a:srgbClr val="000000">
                <a:alpha val="70000"/>
              </a:srgbClr>
            </a:outerShdw>
          </a:effectLst>
        </p:spPr>
      </p:pic>
      <p:cxnSp>
        <p:nvCxnSpPr>
          <p:cNvPr id="33" name="Straight Connector 32">
            <a:extLst>
              <a:ext uri="{FF2B5EF4-FFF2-40B4-BE49-F238E27FC236}">
                <a16:creationId xmlns:a16="http://schemas.microsoft.com/office/drawing/2014/main" id="{1D8A6A7E-4116-F4AA-B7DC-43C3CD7BB48E}"/>
              </a:ext>
            </a:extLst>
          </p:cNvPr>
          <p:cNvCxnSpPr/>
          <p:nvPr>
            <p:custDataLst>
              <p:tags r:id="rId44"/>
            </p:custDataLst>
          </p:nvPr>
        </p:nvCxnSpPr>
        <p:spPr>
          <a:xfrm>
            <a:off x="2525233" y="2532416"/>
            <a:ext cx="40328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5" name="Slide Number Placeholder 2"/>
          <p:cNvSpPr>
            <a:spLocks noGrp="1"/>
          </p:cNvSpPr>
          <p:nvPr>
            <p:ph type="sldNum" sz="quarter" idx="10"/>
          </p:nvPr>
        </p:nvSpPr>
        <p:spPr/>
        <p:txBody>
          <a:bodyPr wrap="none">
            <a:noAutofit/>
          </a:bodyPr>
          <a:lstStyle/>
          <a:p>
            <a:fld id="{34D65DE5-BD45-4363-97C4-4C9889C53871}" type="slidenum">
              <a:rPr lang="en-US" smtClean="0"/>
              <a:t>5</a:t>
            </a:fld>
            <a:endParaRPr lang="en-US"/>
          </a:p>
        </p:txBody>
      </p:sp>
      <p:sp>
        <p:nvSpPr>
          <p:cNvPr id="136"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374772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checkerboard(across)">
                                      <p:cBhvr>
                                        <p:cTn id="7" dur="500"/>
                                        <p:tgtEl>
                                          <p:spTgt spid="12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43"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
                                        <p:tgtEl>
                                          <p:spTgt spid="33"/>
                                        </p:tgtEl>
                                      </p:cBhvr>
                                    </p:animEffect>
                                    <p:anim calcmode="lin" valueType="num">
                                      <p:cBhvr>
                                        <p:cTn id="13" dur="400" fill="hold"/>
                                        <p:tgtEl>
                                          <p:spTgt spid="33"/>
                                        </p:tgtEl>
                                        <p:attrNameLst>
                                          <p:attrName>ppt_x</p:attrName>
                                        </p:attrNameLst>
                                      </p:cBhvr>
                                      <p:tavLst>
                                        <p:tav tm="0">
                                          <p:val>
                                            <p:strVal val="#ppt_x"/>
                                          </p:val>
                                        </p:tav>
                                        <p:tav tm="100000">
                                          <p:val>
                                            <p:strVal val="#ppt_x"/>
                                          </p:val>
                                        </p:tav>
                                      </p:tavLst>
                                    </p:anim>
                                    <p:anim calcmode="lin" valueType="num">
                                      <p:cBhvr>
                                        <p:cTn id="14" dur="400" fill="hold"/>
                                        <p:tgtEl>
                                          <p:spTgt spid="33"/>
                                        </p:tgtEl>
                                        <p:attrNameLst>
                                          <p:attrName>ppt_y</p:attrName>
                                        </p:attrNameLst>
                                      </p:cBhvr>
                                      <p:tavLst>
                                        <p:tav tm="0">
                                          <p:val>
                                            <p:strVal val="#ppt_y+0.31"/>
                                          </p:val>
                                        </p:tav>
                                        <p:tav tm="100000">
                                          <p:val>
                                            <p:strVal val="#ppt_y+0.31"/>
                                          </p:val>
                                        </p:tav>
                                      </p:tavLst>
                                    </p:anim>
                                    <p:anim calcmode="lin" valueType="num">
                                      <p:cBhvr>
                                        <p:cTn id="15" dur="600" decel="50000" fill="hold">
                                          <p:stCondLst>
                                            <p:cond delay="400"/>
                                          </p:stCondLst>
                                        </p:cTn>
                                        <p:tgtEl>
                                          <p:spTgt spid="3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6" dur="600" decel="50000" fill="hold">
                                          <p:stCondLst>
                                            <p:cond delay="400"/>
                                          </p:stCondLst>
                                        </p:cTn>
                                        <p:tgtEl>
                                          <p:spTgt spid="3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20;p34">
            <a:extLst>
              <a:ext uri="{FF2B5EF4-FFF2-40B4-BE49-F238E27FC236}">
                <a16:creationId xmlns:a16="http://schemas.microsoft.com/office/drawing/2014/main" id="{EED65971-A124-9CC5-E34F-E3C49CAD651E}"/>
              </a:ext>
            </a:extLst>
          </p:cNvPr>
          <p:cNvSpPr/>
          <p:nvPr>
            <p:custDataLst>
              <p:tags r:id="rId1"/>
            </p:custDataLst>
          </p:nvPr>
        </p:nvSpPr>
        <p:spPr>
          <a:xfrm>
            <a:off x="1052823" y="4477381"/>
            <a:ext cx="4800419" cy="1983475"/>
          </a:xfrm>
          <a:prstGeom prst="rect">
            <a:avLst/>
          </a:prstGeom>
          <a:solidFill>
            <a:srgbClr val="134B5E">
              <a:lumMod val="20000"/>
              <a:lumOff val="80000"/>
            </a:srgb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051">
                <a:solidFill>
                  <a:schemeClr val="lt1"/>
                </a:solidFill>
                <a:latin typeface="Calibri" panose="020F0502020204030204"/>
                <a:ea typeface="Calibri" panose="020F0502020204030204"/>
                <a:cs typeface="Calibri"/>
                <a:sym typeface="Calibri" panose="020F0502020204030204"/>
              </a:rPr>
              <a:t> </a:t>
            </a:r>
            <a:endParaRPr sz="1051">
              <a:solidFill>
                <a:schemeClr val="lt1"/>
              </a:solidFill>
              <a:latin typeface="Metropolis" pitchFamily="2" charset="77"/>
              <a:ea typeface="Calibri" panose="020F0502020204030204"/>
              <a:cs typeface="Calibri"/>
              <a:sym typeface="Calibri" panose="020F0502020204030204"/>
            </a:endParaRPr>
          </a:p>
        </p:txBody>
      </p:sp>
      <p:sp>
        <p:nvSpPr>
          <p:cNvPr id="5" name="Title 1">
            <a:extLst>
              <a:ext uri="{FF2B5EF4-FFF2-40B4-BE49-F238E27FC236}">
                <a16:creationId xmlns:a16="http://schemas.microsoft.com/office/drawing/2014/main" id="{83E0894E-CA86-96C7-8D8B-2DAD3FC3943B}"/>
              </a:ext>
            </a:extLst>
          </p:cNvPr>
          <p:cNvSpPr>
            <a:spLocks noGrp="1"/>
          </p:cNvSpPr>
          <p:nvPr>
            <p:ph type="title"/>
            <p:custDataLst>
              <p:tags r:id="rId2"/>
            </p:custDataLst>
          </p:nvPr>
        </p:nvSpPr>
        <p:spPr/>
        <p:txBody>
          <a:bodyPr/>
          <a:lstStyle/>
          <a:p>
            <a:r>
              <a:rPr lang="en-US"/>
              <a:t>Routes Manipulation – </a:t>
            </a:r>
            <a:r>
              <a:rPr lang="en-GB"/>
              <a:t>Connected Transit</a:t>
            </a:r>
            <a:endParaRPr lang="en-US" sz="3600"/>
          </a:p>
        </p:txBody>
      </p:sp>
      <p:sp>
        <p:nvSpPr>
          <p:cNvPr id="6" name="Google Shape;419;p34">
            <a:extLst>
              <a:ext uri="{FF2B5EF4-FFF2-40B4-BE49-F238E27FC236}">
                <a16:creationId xmlns:a16="http://schemas.microsoft.com/office/drawing/2014/main" id="{29A91771-D086-A026-9C56-569F07D0FC53}"/>
              </a:ext>
            </a:extLst>
          </p:cNvPr>
          <p:cNvSpPr/>
          <p:nvPr>
            <p:custDataLst>
              <p:tags r:id="rId3"/>
            </p:custDataLst>
          </p:nvPr>
        </p:nvSpPr>
        <p:spPr>
          <a:xfrm>
            <a:off x="1052825" y="2715586"/>
            <a:ext cx="4800417" cy="1761795"/>
          </a:xfrm>
          <a:prstGeom prst="rect">
            <a:avLst/>
          </a:prstGeom>
          <a:solidFill>
            <a:schemeClr val="accent2">
              <a:lumMod val="20000"/>
              <a:lumOff val="80000"/>
            </a:scheme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051">
                <a:solidFill>
                  <a:schemeClr val="lt1"/>
                </a:solidFill>
                <a:latin typeface="Calibri" panose="020F0502020204030204"/>
                <a:ea typeface="Calibri" panose="020F0502020204030204"/>
                <a:cs typeface="Calibri"/>
                <a:sym typeface="Calibri" panose="020F0502020204030204"/>
              </a:rPr>
              <a:t> </a:t>
            </a:r>
            <a:endParaRPr sz="1051">
              <a:solidFill>
                <a:schemeClr val="lt1"/>
              </a:solidFill>
              <a:latin typeface="Metropolis" pitchFamily="2" charset="77"/>
              <a:ea typeface="Calibri" panose="020F0502020204030204"/>
              <a:cs typeface="Calibri"/>
              <a:sym typeface="Calibri" panose="020F0502020204030204"/>
            </a:endParaRPr>
          </a:p>
        </p:txBody>
      </p:sp>
      <p:sp>
        <p:nvSpPr>
          <p:cNvPr id="7" name="Google Shape;446;p34">
            <a:extLst>
              <a:ext uri="{FF2B5EF4-FFF2-40B4-BE49-F238E27FC236}">
                <a16:creationId xmlns:a16="http://schemas.microsoft.com/office/drawing/2014/main" id="{0C7AD2D4-5F6E-7717-C834-0469E4995F2C}"/>
              </a:ext>
            </a:extLst>
          </p:cNvPr>
          <p:cNvSpPr txBox="1"/>
          <p:nvPr>
            <p:custDataLst>
              <p:tags r:id="rId4"/>
            </p:custDataLst>
          </p:nvPr>
        </p:nvSpPr>
        <p:spPr>
          <a:xfrm>
            <a:off x="865033" y="2691457"/>
            <a:ext cx="1803383" cy="315359"/>
          </a:xfrm>
          <a:prstGeom prst="rect">
            <a:avLst/>
          </a:prstGeom>
          <a:noFill/>
          <a:ln>
            <a:noFill/>
          </a:ln>
        </p:spPr>
        <p:txBody>
          <a:bodyPr spcFirstLastPara="1" wrap="square" lIns="91425" tIns="45700" rIns="91425" bIns="4570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a:solidFill>
                  <a:schemeClr val="accent4">
                    <a:lumMod val="75000"/>
                  </a:schemeClr>
                </a:solidFill>
                <a:latin typeface="Calibri" panose="020F0502020204030204"/>
                <a:ea typeface="Calibri" panose="020F0502020204030204"/>
                <a:cs typeface="Calibri"/>
                <a:sym typeface="Calibri" panose="020F0502020204030204"/>
              </a:rPr>
              <a:t>APPLICATIONS LAYER</a:t>
            </a:r>
            <a:endParaRPr sz="1200" b="1">
              <a:solidFill>
                <a:schemeClr val="accent4">
                  <a:lumMod val="75000"/>
                </a:schemeClr>
              </a:solidFill>
              <a:latin typeface="Metropolis" pitchFamily="2" charset="77"/>
            </a:endParaRPr>
          </a:p>
        </p:txBody>
      </p:sp>
      <p:sp>
        <p:nvSpPr>
          <p:cNvPr id="8" name="Google Shape;448;p34">
            <a:extLst>
              <a:ext uri="{FF2B5EF4-FFF2-40B4-BE49-F238E27FC236}">
                <a16:creationId xmlns:a16="http://schemas.microsoft.com/office/drawing/2014/main" id="{28DDDB52-BFDF-1C7F-5812-E1AD3D088A0E}"/>
              </a:ext>
            </a:extLst>
          </p:cNvPr>
          <p:cNvSpPr txBox="1"/>
          <p:nvPr>
            <p:custDataLst>
              <p:tags r:id="rId5"/>
            </p:custDataLst>
          </p:nvPr>
        </p:nvSpPr>
        <p:spPr>
          <a:xfrm rot="16200000">
            <a:off x="21092" y="5361406"/>
            <a:ext cx="1589057" cy="346155"/>
          </a:xfrm>
          <a:prstGeom prst="rect">
            <a:avLst/>
          </a:prstGeom>
          <a:noFill/>
          <a:ln>
            <a:noFill/>
          </a:ln>
        </p:spPr>
        <p:txBody>
          <a:bodyPr spcFirstLastPara="1" wrap="square" lIns="91425" tIns="45700" rIns="91425" bIns="4570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solidFill>
                  <a:schemeClr val="dk1"/>
                </a:solidFill>
                <a:latin typeface="Calibri" panose="020F0502020204030204"/>
                <a:ea typeface="Calibri" panose="020F0502020204030204"/>
                <a:cs typeface="Calibri"/>
                <a:sym typeface="Calibri" panose="020F0502020204030204"/>
              </a:rPr>
              <a:t>OPERATIONS</a:t>
            </a:r>
            <a:endParaRPr sz="1600" b="1">
              <a:latin typeface="Metropolis" pitchFamily="2" charset="77"/>
            </a:endParaRPr>
          </a:p>
        </p:txBody>
      </p:sp>
      <p:sp>
        <p:nvSpPr>
          <p:cNvPr id="9" name="Google Shape;419;p34">
            <a:extLst>
              <a:ext uri="{FF2B5EF4-FFF2-40B4-BE49-F238E27FC236}">
                <a16:creationId xmlns:a16="http://schemas.microsoft.com/office/drawing/2014/main" id="{348A35F6-3D4A-8360-5048-DF8AD168C420}"/>
              </a:ext>
            </a:extLst>
          </p:cNvPr>
          <p:cNvSpPr/>
          <p:nvPr>
            <p:custDataLst>
              <p:tags r:id="rId6"/>
            </p:custDataLst>
          </p:nvPr>
        </p:nvSpPr>
        <p:spPr>
          <a:xfrm>
            <a:off x="580672" y="2715587"/>
            <a:ext cx="470235" cy="3745269"/>
          </a:xfrm>
          <a:prstGeom prst="rect">
            <a:avLst/>
          </a:prstGeom>
          <a:no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051">
                <a:solidFill>
                  <a:schemeClr val="lt1"/>
                </a:solidFill>
                <a:latin typeface="Calibri" panose="020F0502020204030204"/>
                <a:ea typeface="Calibri" panose="020F0502020204030204"/>
                <a:cs typeface="Calibri"/>
                <a:sym typeface="Calibri" panose="020F0502020204030204"/>
              </a:rPr>
              <a:t> </a:t>
            </a:r>
            <a:endParaRPr sz="1051">
              <a:solidFill>
                <a:schemeClr val="lt1"/>
              </a:solidFill>
              <a:latin typeface="Metropolis" pitchFamily="2" charset="77"/>
              <a:ea typeface="Calibri" panose="020F0502020204030204"/>
              <a:cs typeface="Calibri"/>
              <a:sym typeface="Calibri" panose="020F0502020204030204"/>
            </a:endParaRPr>
          </a:p>
        </p:txBody>
      </p:sp>
      <p:pic>
        <p:nvPicPr>
          <p:cNvPr id="10" name="Graphic 9">
            <a:extLst>
              <a:ext uri="{FF2B5EF4-FFF2-40B4-BE49-F238E27FC236}">
                <a16:creationId xmlns:a16="http://schemas.microsoft.com/office/drawing/2014/main" id="{BFF56E7B-914C-1B24-3ED7-39E0776C958F}"/>
              </a:ext>
            </a:extLst>
          </p:cNvPr>
          <p:cNvPicPr>
            <a:picLocks noChangeAspect="1"/>
          </p:cNvPicPr>
          <p:nvPr>
            <p:custDataLst>
              <p:tags r:id="rId7"/>
            </p:custDataLst>
          </p:nvPr>
        </p:nvPicPr>
        <p:blipFill>
          <a:blip r:embed="rId83">
            <a:extLst>
              <a:ext uri="{96DAC541-7B7A-43D3-8B79-37D633B846F1}">
                <asvg:svgBlip xmlns:asvg="http://schemas.microsoft.com/office/drawing/2016/SVG/main" r:embed="rId84"/>
              </a:ext>
            </a:extLst>
          </a:blip>
          <a:stretch>
            <a:fillRect/>
          </a:stretch>
        </p:blipFill>
        <p:spPr>
          <a:xfrm>
            <a:off x="620710" y="4049816"/>
            <a:ext cx="376633" cy="376633"/>
          </a:xfrm>
          <a:prstGeom prst="rect">
            <a:avLst/>
          </a:prstGeom>
        </p:spPr>
      </p:pic>
      <p:pic>
        <p:nvPicPr>
          <p:cNvPr id="11" name="Picture 10">
            <a:extLst>
              <a:ext uri="{FF2B5EF4-FFF2-40B4-BE49-F238E27FC236}">
                <a16:creationId xmlns:a16="http://schemas.microsoft.com/office/drawing/2014/main" id="{EF737105-A98D-83EC-C575-93A882B73160}"/>
              </a:ext>
            </a:extLst>
          </p:cNvPr>
          <p:cNvPicPr>
            <a:picLocks noChangeAspect="1"/>
          </p:cNvPicPr>
          <p:nvPr>
            <p:custDataLst>
              <p:tags r:id="rId8"/>
            </p:custDataLst>
          </p:nvPr>
        </p:nvPicPr>
        <p:blipFill>
          <a:blip r:embed="rId85"/>
          <a:stretch>
            <a:fillRect/>
          </a:stretch>
        </p:blipFill>
        <p:spPr>
          <a:xfrm>
            <a:off x="620600" y="3003675"/>
            <a:ext cx="398111" cy="421836"/>
          </a:xfrm>
          <a:prstGeom prst="rect">
            <a:avLst/>
          </a:prstGeom>
        </p:spPr>
      </p:pic>
      <p:sp>
        <p:nvSpPr>
          <p:cNvPr id="12" name="Rounded Rectangle 76">
            <a:extLst>
              <a:ext uri="{FF2B5EF4-FFF2-40B4-BE49-F238E27FC236}">
                <a16:creationId xmlns:a16="http://schemas.microsoft.com/office/drawing/2014/main" id="{A6A5929E-DF9F-8955-E9B9-82CD562F0D66}"/>
              </a:ext>
            </a:extLst>
          </p:cNvPr>
          <p:cNvSpPr/>
          <p:nvPr>
            <p:custDataLst>
              <p:tags r:id="rId9"/>
            </p:custDataLst>
          </p:nvPr>
        </p:nvSpPr>
        <p:spPr>
          <a:xfrm>
            <a:off x="1960601" y="5069392"/>
            <a:ext cx="1822569" cy="128124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defTabSz="1219139"/>
            <a:r>
              <a:rPr lang="en-US" sz="1867">
                <a:solidFill>
                  <a:srgbClr val="FFFFFF"/>
                </a:solidFill>
                <a:latin typeface="Calibri" panose="020F0502020204030204"/>
              </a:rPr>
              <a:t> </a:t>
            </a:r>
            <a:endParaRPr lang="en-US" sz="1867">
              <a:solidFill>
                <a:srgbClr val="FFFFFF"/>
              </a:solidFill>
              <a:latin typeface="Metropolis" pitchFamily="2" charset="77"/>
            </a:endParaRPr>
          </a:p>
        </p:txBody>
      </p:sp>
      <p:sp>
        <p:nvSpPr>
          <p:cNvPr id="13" name="Rounded Rectangle 92">
            <a:extLst>
              <a:ext uri="{FF2B5EF4-FFF2-40B4-BE49-F238E27FC236}">
                <a16:creationId xmlns:a16="http://schemas.microsoft.com/office/drawing/2014/main" id="{D5AF74E3-1C7D-E95E-5A43-07D3151988F1}"/>
              </a:ext>
            </a:extLst>
          </p:cNvPr>
          <p:cNvSpPr/>
          <p:nvPr>
            <p:custDataLst>
              <p:tags r:id="rId10"/>
            </p:custDataLst>
          </p:nvPr>
        </p:nvSpPr>
        <p:spPr>
          <a:xfrm>
            <a:off x="1397426" y="3002683"/>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defTabSz="1219139"/>
            <a:r>
              <a:rPr lang="en-US" sz="1867">
                <a:solidFill>
                  <a:srgbClr val="FFFFFF"/>
                </a:solidFill>
                <a:latin typeface="Calibri" panose="020F0502020204030204"/>
              </a:rPr>
              <a:t> </a:t>
            </a:r>
            <a:endParaRPr lang="en-US" sz="1867">
              <a:solidFill>
                <a:srgbClr val="FFFFFF"/>
              </a:solidFill>
              <a:latin typeface="Metropolis" pitchFamily="2" charset="77"/>
            </a:endParaRPr>
          </a:p>
        </p:txBody>
      </p:sp>
      <p:sp>
        <p:nvSpPr>
          <p:cNvPr id="14" name="Rectangle 13">
            <a:extLst>
              <a:ext uri="{FF2B5EF4-FFF2-40B4-BE49-F238E27FC236}">
                <a16:creationId xmlns:a16="http://schemas.microsoft.com/office/drawing/2014/main" id="{D9EA9698-397D-B0F7-8DAB-DC548DA225A7}"/>
              </a:ext>
            </a:extLst>
          </p:cNvPr>
          <p:cNvSpPr/>
          <p:nvPr>
            <p:custDataLst>
              <p:tags r:id="rId11"/>
            </p:custDataLst>
          </p:nvPr>
        </p:nvSpPr>
        <p:spPr>
          <a:xfrm>
            <a:off x="1889546" y="3046525"/>
            <a:ext cx="961566"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Calibri" panose="020F0502020204030204"/>
                <a:ea typeface="Open Sans" panose="020B0606030504020204" pitchFamily="34" charset="0"/>
                <a:cs typeface="Open Sans" panose="020B0606030504020204" pitchFamily="34" charset="0"/>
              </a:rPr>
              <a:t>Spoke VPC 1</a:t>
            </a:r>
          </a:p>
        </p:txBody>
      </p:sp>
      <p:pic>
        <p:nvPicPr>
          <p:cNvPr id="16" name="Picture 4" descr="Image result for aws vpc">
            <a:extLst>
              <a:ext uri="{FF2B5EF4-FFF2-40B4-BE49-F238E27FC236}">
                <a16:creationId xmlns:a16="http://schemas.microsoft.com/office/drawing/2014/main" id="{28AC002D-00E9-4C8D-9DA7-18F669879810}"/>
              </a:ext>
            </a:extLst>
          </p:cNvPr>
          <p:cNvPicPr>
            <a:picLocks noChangeAspect="1" noChangeArrowheads="1"/>
          </p:cNvPicPr>
          <p:nvPr>
            <p:custDataLst>
              <p:tags r:id="rId12"/>
            </p:custDataLst>
          </p:nvPr>
        </p:nvPicPr>
        <p:blipFill>
          <a:blip r:embed="rId86">
            <a:extLst>
              <a:ext uri="{28A0092B-C50C-407E-A947-70E740481C1C}">
                <a14:useLocalDpi xmlns:a14="http://schemas.microsoft.com/office/drawing/2010/main" val="0"/>
              </a:ext>
            </a:extLst>
          </a:blip>
          <a:stretch>
            <a:fillRect/>
          </a:stretch>
        </p:blipFill>
        <p:spPr bwMode="auto">
          <a:xfrm>
            <a:off x="1361468" y="2911835"/>
            <a:ext cx="531563" cy="531563"/>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a:extLst>
              <a:ext uri="{FF2B5EF4-FFF2-40B4-BE49-F238E27FC236}">
                <a16:creationId xmlns:a16="http://schemas.microsoft.com/office/drawing/2014/main" id="{E43CC9D7-0DF2-3CF1-49E4-CA841E26ACB7}"/>
              </a:ext>
            </a:extLst>
          </p:cNvPr>
          <p:cNvPicPr>
            <a:picLocks noChangeAspect="1"/>
          </p:cNvPicPr>
          <p:nvPr>
            <p:custDataLst>
              <p:tags r:id="rId13"/>
            </p:custDataLst>
          </p:nvPr>
        </p:nvPicPr>
        <p:blipFill>
          <a:blip r:embed="rId87">
            <a:extLst>
              <a:ext uri="{96DAC541-7B7A-43D3-8B79-37D633B846F1}">
                <asvg:svgBlip xmlns:asvg="http://schemas.microsoft.com/office/drawing/2016/SVG/main" r:embed="rId88"/>
              </a:ext>
            </a:extLst>
          </a:blip>
          <a:stretch>
            <a:fillRect/>
          </a:stretch>
        </p:blipFill>
        <p:spPr>
          <a:xfrm>
            <a:off x="1581425" y="3425619"/>
            <a:ext cx="235468" cy="235468"/>
          </a:xfrm>
          <a:prstGeom prst="rect">
            <a:avLst/>
          </a:prstGeom>
        </p:spPr>
      </p:pic>
      <p:pic>
        <p:nvPicPr>
          <p:cNvPr id="40" name="Graphic 39">
            <a:extLst>
              <a:ext uri="{FF2B5EF4-FFF2-40B4-BE49-F238E27FC236}">
                <a16:creationId xmlns:a16="http://schemas.microsoft.com/office/drawing/2014/main" id="{4B81598A-2B23-B4E2-B7BE-2B07CD8BF1FA}"/>
              </a:ext>
            </a:extLst>
          </p:cNvPr>
          <p:cNvPicPr>
            <a:picLocks noChangeAspect="1"/>
          </p:cNvPicPr>
          <p:nvPr>
            <p:custDataLst>
              <p:tags r:id="rId14"/>
            </p:custDataLst>
          </p:nvPr>
        </p:nvPicPr>
        <p:blipFill>
          <a:blip r:embed="rId87">
            <a:extLst>
              <a:ext uri="{96DAC541-7B7A-43D3-8B79-37D633B846F1}">
                <asvg:svgBlip xmlns:asvg="http://schemas.microsoft.com/office/drawing/2016/SVG/main" r:embed="rId88"/>
              </a:ext>
            </a:extLst>
          </a:blip>
          <a:stretch>
            <a:fillRect/>
          </a:stretch>
        </p:blipFill>
        <p:spPr>
          <a:xfrm>
            <a:off x="2079510" y="3434694"/>
            <a:ext cx="235468" cy="235468"/>
          </a:xfrm>
          <a:prstGeom prst="rect">
            <a:avLst/>
          </a:prstGeom>
        </p:spPr>
      </p:pic>
      <p:pic>
        <p:nvPicPr>
          <p:cNvPr id="41" name="Graphic 40">
            <a:extLst>
              <a:ext uri="{FF2B5EF4-FFF2-40B4-BE49-F238E27FC236}">
                <a16:creationId xmlns:a16="http://schemas.microsoft.com/office/drawing/2014/main" id="{A7DB73A1-D86F-15F2-00CA-0D602BBF0566}"/>
              </a:ext>
            </a:extLst>
          </p:cNvPr>
          <p:cNvPicPr>
            <a:picLocks noChangeAspect="1"/>
          </p:cNvPicPr>
          <p:nvPr>
            <p:custDataLst>
              <p:tags r:id="rId15"/>
            </p:custDataLst>
          </p:nvPr>
        </p:nvPicPr>
        <p:blipFill>
          <a:blip r:embed="rId87">
            <a:extLst>
              <a:ext uri="{96DAC541-7B7A-43D3-8B79-37D633B846F1}">
                <asvg:svgBlip xmlns:asvg="http://schemas.microsoft.com/office/drawing/2016/SVG/main" r:embed="rId88"/>
              </a:ext>
            </a:extLst>
          </a:blip>
          <a:stretch>
            <a:fillRect/>
          </a:stretch>
        </p:blipFill>
        <p:spPr>
          <a:xfrm>
            <a:off x="2506868" y="3429913"/>
            <a:ext cx="235468" cy="235468"/>
          </a:xfrm>
          <a:prstGeom prst="rect">
            <a:avLst/>
          </a:prstGeom>
        </p:spPr>
      </p:pic>
      <p:pic>
        <p:nvPicPr>
          <p:cNvPr id="42" name="Graphic 41">
            <a:extLst>
              <a:ext uri="{FF2B5EF4-FFF2-40B4-BE49-F238E27FC236}">
                <a16:creationId xmlns:a16="http://schemas.microsoft.com/office/drawing/2014/main" id="{EC53FEF4-9943-3E09-0B3F-12A1BB62C0C1}"/>
              </a:ext>
            </a:extLst>
          </p:cNvPr>
          <p:cNvPicPr>
            <a:picLocks noChangeAspect="1"/>
          </p:cNvPicPr>
          <p:nvPr>
            <p:custDataLst>
              <p:tags r:id="rId16"/>
            </p:custDataLst>
          </p:nvPr>
        </p:nvPicPr>
        <p:blipFill>
          <a:blip r:embed="rId89">
            <a:extLst>
              <a:ext uri="{96DAC541-7B7A-43D3-8B79-37D633B846F1}">
                <asvg:svgBlip xmlns:asvg="http://schemas.microsoft.com/office/drawing/2016/SVG/main" r:embed="rId90"/>
              </a:ext>
            </a:extLst>
          </a:blip>
          <a:stretch>
            <a:fillRect/>
          </a:stretch>
        </p:blipFill>
        <p:spPr>
          <a:xfrm>
            <a:off x="2226744" y="3712260"/>
            <a:ext cx="244253" cy="245231"/>
          </a:xfrm>
          <a:prstGeom prst="rect">
            <a:avLst/>
          </a:prstGeom>
        </p:spPr>
      </p:pic>
      <p:pic>
        <p:nvPicPr>
          <p:cNvPr id="43" name="Graphic 42">
            <a:extLst>
              <a:ext uri="{FF2B5EF4-FFF2-40B4-BE49-F238E27FC236}">
                <a16:creationId xmlns:a16="http://schemas.microsoft.com/office/drawing/2014/main" id="{54DA1F7E-7D15-F158-47EB-AC4F8C4EAF09}"/>
              </a:ext>
            </a:extLst>
          </p:cNvPr>
          <p:cNvPicPr>
            <a:picLocks noChangeAspect="1"/>
          </p:cNvPicPr>
          <p:nvPr>
            <p:custDataLst>
              <p:tags r:id="rId17"/>
            </p:custDataLst>
          </p:nvPr>
        </p:nvPicPr>
        <p:blipFill>
          <a:blip r:embed="rId89">
            <a:extLst>
              <a:ext uri="{96DAC541-7B7A-43D3-8B79-37D633B846F1}">
                <asvg:svgBlip xmlns:asvg="http://schemas.microsoft.com/office/drawing/2016/SVG/main" r:embed="rId90"/>
              </a:ext>
            </a:extLst>
          </a:blip>
          <a:stretch>
            <a:fillRect/>
          </a:stretch>
        </p:blipFill>
        <p:spPr>
          <a:xfrm>
            <a:off x="2056018" y="3753322"/>
            <a:ext cx="244253" cy="245231"/>
          </a:xfrm>
          <a:prstGeom prst="rect">
            <a:avLst/>
          </a:prstGeom>
        </p:spPr>
      </p:pic>
      <p:pic>
        <p:nvPicPr>
          <p:cNvPr id="44" name="Graphic 43">
            <a:extLst>
              <a:ext uri="{FF2B5EF4-FFF2-40B4-BE49-F238E27FC236}">
                <a16:creationId xmlns:a16="http://schemas.microsoft.com/office/drawing/2014/main" id="{BD4465EF-1256-4FE2-E94A-E5A8A7D78723}"/>
              </a:ext>
            </a:extLst>
          </p:cNvPr>
          <p:cNvPicPr>
            <a:picLocks noChangeAspect="1"/>
          </p:cNvPicPr>
          <p:nvPr>
            <p:custDataLst>
              <p:tags r:id="rId18"/>
            </p:custDataLst>
          </p:nvPr>
        </p:nvPicPr>
        <p:blipFill>
          <a:blip r:embed="rId89">
            <a:extLst>
              <a:ext uri="{96DAC541-7B7A-43D3-8B79-37D633B846F1}">
                <asvg:svgBlip xmlns:asvg="http://schemas.microsoft.com/office/drawing/2016/SVG/main" r:embed="rId90"/>
              </a:ext>
            </a:extLst>
          </a:blip>
          <a:stretch>
            <a:fillRect/>
          </a:stretch>
        </p:blipFill>
        <p:spPr>
          <a:xfrm>
            <a:off x="2774631" y="5746993"/>
            <a:ext cx="341452" cy="335717"/>
          </a:xfrm>
          <a:prstGeom prst="rect">
            <a:avLst/>
          </a:prstGeom>
        </p:spPr>
      </p:pic>
      <p:pic>
        <p:nvPicPr>
          <p:cNvPr id="45" name="Graphic 44">
            <a:extLst>
              <a:ext uri="{FF2B5EF4-FFF2-40B4-BE49-F238E27FC236}">
                <a16:creationId xmlns:a16="http://schemas.microsoft.com/office/drawing/2014/main" id="{EE5E4E86-469D-DD4C-244F-79B3A86AF548}"/>
              </a:ext>
            </a:extLst>
          </p:cNvPr>
          <p:cNvPicPr>
            <a:picLocks noChangeAspect="1"/>
          </p:cNvPicPr>
          <p:nvPr>
            <p:custDataLst>
              <p:tags r:id="rId19"/>
            </p:custDataLst>
          </p:nvPr>
        </p:nvPicPr>
        <p:blipFill>
          <a:blip r:embed="rId89">
            <a:extLst>
              <a:ext uri="{96DAC541-7B7A-43D3-8B79-37D633B846F1}">
                <asvg:svgBlip xmlns:asvg="http://schemas.microsoft.com/office/drawing/2016/SVG/main" r:embed="rId90"/>
              </a:ext>
            </a:extLst>
          </a:blip>
          <a:stretch>
            <a:fillRect/>
          </a:stretch>
        </p:blipFill>
        <p:spPr>
          <a:xfrm>
            <a:off x="2650920" y="5855764"/>
            <a:ext cx="341452" cy="335717"/>
          </a:xfrm>
          <a:prstGeom prst="rect">
            <a:avLst/>
          </a:prstGeom>
        </p:spPr>
      </p:pic>
      <p:sp>
        <p:nvSpPr>
          <p:cNvPr id="46" name="Rounded Rectangle 128">
            <a:extLst>
              <a:ext uri="{FF2B5EF4-FFF2-40B4-BE49-F238E27FC236}">
                <a16:creationId xmlns:a16="http://schemas.microsoft.com/office/drawing/2014/main" id="{F08F2FE3-B944-D3C2-7264-CF96D4578ECA}"/>
              </a:ext>
            </a:extLst>
          </p:cNvPr>
          <p:cNvSpPr/>
          <p:nvPr>
            <p:custDataLst>
              <p:tags r:id="rId20"/>
            </p:custDataLst>
          </p:nvPr>
        </p:nvSpPr>
        <p:spPr>
          <a:xfrm>
            <a:off x="4042059" y="3003675"/>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defTabSz="1219139"/>
            <a:r>
              <a:rPr lang="en-US" sz="1867">
                <a:solidFill>
                  <a:srgbClr val="FFFFFF"/>
                </a:solidFill>
                <a:latin typeface="Calibri" panose="020F0502020204030204"/>
              </a:rPr>
              <a:t> </a:t>
            </a:r>
            <a:endParaRPr lang="en-US" sz="1867">
              <a:solidFill>
                <a:srgbClr val="FFFFFF"/>
              </a:solidFill>
              <a:latin typeface="Metropolis" pitchFamily="2" charset="77"/>
            </a:endParaRPr>
          </a:p>
        </p:txBody>
      </p:sp>
      <p:sp>
        <p:nvSpPr>
          <p:cNvPr id="47" name="Rectangle 46">
            <a:extLst>
              <a:ext uri="{FF2B5EF4-FFF2-40B4-BE49-F238E27FC236}">
                <a16:creationId xmlns:a16="http://schemas.microsoft.com/office/drawing/2014/main" id="{9CC612CC-BDAB-4FB3-814B-8CE44571E2A7}"/>
              </a:ext>
            </a:extLst>
          </p:cNvPr>
          <p:cNvSpPr/>
          <p:nvPr>
            <p:custDataLst>
              <p:tags r:id="rId21"/>
            </p:custDataLst>
          </p:nvPr>
        </p:nvSpPr>
        <p:spPr>
          <a:xfrm>
            <a:off x="4452224" y="3013092"/>
            <a:ext cx="1301000"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Calibri" panose="020F0502020204030204"/>
                <a:ea typeface="Open Sans" panose="020B0606030504020204" pitchFamily="34" charset="0"/>
                <a:cs typeface="Open Sans" panose="020B0606030504020204" pitchFamily="34" charset="0"/>
              </a:rPr>
              <a:t>Spoke VPC 2</a:t>
            </a:r>
          </a:p>
        </p:txBody>
      </p:sp>
      <p:pic>
        <p:nvPicPr>
          <p:cNvPr id="48" name="Graphic 47">
            <a:extLst>
              <a:ext uri="{FF2B5EF4-FFF2-40B4-BE49-F238E27FC236}">
                <a16:creationId xmlns:a16="http://schemas.microsoft.com/office/drawing/2014/main" id="{5AA08506-7CE0-BCB6-A151-EFBA729EA65E}"/>
              </a:ext>
            </a:extLst>
          </p:cNvPr>
          <p:cNvPicPr>
            <a:picLocks noChangeAspect="1"/>
          </p:cNvPicPr>
          <p:nvPr>
            <p:custDataLst>
              <p:tags r:id="rId22"/>
            </p:custDataLst>
          </p:nvPr>
        </p:nvPicPr>
        <p:blipFill>
          <a:blip r:embed="rId87">
            <a:extLst>
              <a:ext uri="{96DAC541-7B7A-43D3-8B79-37D633B846F1}">
                <asvg:svgBlip xmlns:asvg="http://schemas.microsoft.com/office/drawing/2016/SVG/main" r:embed="rId88"/>
              </a:ext>
            </a:extLst>
          </a:blip>
          <a:stretch>
            <a:fillRect/>
          </a:stretch>
        </p:blipFill>
        <p:spPr>
          <a:xfrm>
            <a:off x="4150018" y="3403677"/>
            <a:ext cx="235468" cy="235468"/>
          </a:xfrm>
          <a:prstGeom prst="rect">
            <a:avLst/>
          </a:prstGeom>
        </p:spPr>
      </p:pic>
      <p:pic>
        <p:nvPicPr>
          <p:cNvPr id="49" name="Graphic 48">
            <a:extLst>
              <a:ext uri="{FF2B5EF4-FFF2-40B4-BE49-F238E27FC236}">
                <a16:creationId xmlns:a16="http://schemas.microsoft.com/office/drawing/2014/main" id="{95265199-F567-ED66-BEF2-34E5BE94DFDC}"/>
              </a:ext>
            </a:extLst>
          </p:cNvPr>
          <p:cNvPicPr>
            <a:picLocks noChangeAspect="1"/>
          </p:cNvPicPr>
          <p:nvPr>
            <p:custDataLst>
              <p:tags r:id="rId23"/>
            </p:custDataLst>
          </p:nvPr>
        </p:nvPicPr>
        <p:blipFill>
          <a:blip r:embed="rId87">
            <a:extLst>
              <a:ext uri="{96DAC541-7B7A-43D3-8B79-37D633B846F1}">
                <asvg:svgBlip xmlns:asvg="http://schemas.microsoft.com/office/drawing/2016/SVG/main" r:embed="rId88"/>
              </a:ext>
            </a:extLst>
          </a:blip>
          <a:stretch>
            <a:fillRect/>
          </a:stretch>
        </p:blipFill>
        <p:spPr>
          <a:xfrm>
            <a:off x="4655326" y="3403677"/>
            <a:ext cx="235468" cy="235468"/>
          </a:xfrm>
          <a:prstGeom prst="rect">
            <a:avLst/>
          </a:prstGeom>
        </p:spPr>
      </p:pic>
      <p:pic>
        <p:nvPicPr>
          <p:cNvPr id="50" name="Graphic 49">
            <a:extLst>
              <a:ext uri="{FF2B5EF4-FFF2-40B4-BE49-F238E27FC236}">
                <a16:creationId xmlns:a16="http://schemas.microsoft.com/office/drawing/2014/main" id="{D7EC9CB4-D308-A322-0B5D-8BA15D542E5E}"/>
              </a:ext>
            </a:extLst>
          </p:cNvPr>
          <p:cNvPicPr>
            <a:picLocks noChangeAspect="1"/>
          </p:cNvPicPr>
          <p:nvPr>
            <p:custDataLst>
              <p:tags r:id="rId24"/>
            </p:custDataLst>
          </p:nvPr>
        </p:nvPicPr>
        <p:blipFill>
          <a:blip r:embed="rId87">
            <a:extLst>
              <a:ext uri="{96DAC541-7B7A-43D3-8B79-37D633B846F1}">
                <asvg:svgBlip xmlns:asvg="http://schemas.microsoft.com/office/drawing/2016/SVG/main" r:embed="rId88"/>
              </a:ext>
            </a:extLst>
          </a:blip>
          <a:stretch>
            <a:fillRect/>
          </a:stretch>
        </p:blipFill>
        <p:spPr>
          <a:xfrm>
            <a:off x="5134438" y="3396894"/>
            <a:ext cx="235468" cy="235468"/>
          </a:xfrm>
          <a:prstGeom prst="rect">
            <a:avLst/>
          </a:prstGeom>
        </p:spPr>
      </p:pic>
      <p:pic>
        <p:nvPicPr>
          <p:cNvPr id="51" name="Graphic 50">
            <a:extLst>
              <a:ext uri="{FF2B5EF4-FFF2-40B4-BE49-F238E27FC236}">
                <a16:creationId xmlns:a16="http://schemas.microsoft.com/office/drawing/2014/main" id="{3BCDB453-A526-72E6-71C5-5C973C4776A6}"/>
              </a:ext>
            </a:extLst>
          </p:cNvPr>
          <p:cNvPicPr>
            <a:picLocks noChangeAspect="1"/>
          </p:cNvPicPr>
          <p:nvPr>
            <p:custDataLst>
              <p:tags r:id="rId25"/>
            </p:custDataLst>
          </p:nvPr>
        </p:nvPicPr>
        <p:blipFill>
          <a:blip r:embed="rId89">
            <a:extLst>
              <a:ext uri="{96DAC541-7B7A-43D3-8B79-37D633B846F1}">
                <asvg:svgBlip xmlns:asvg="http://schemas.microsoft.com/office/drawing/2016/SVG/main" r:embed="rId90"/>
              </a:ext>
            </a:extLst>
          </a:blip>
          <a:stretch>
            <a:fillRect/>
          </a:stretch>
        </p:blipFill>
        <p:spPr>
          <a:xfrm>
            <a:off x="4683114" y="3671057"/>
            <a:ext cx="244253" cy="245231"/>
          </a:xfrm>
          <a:prstGeom prst="rect">
            <a:avLst/>
          </a:prstGeom>
        </p:spPr>
      </p:pic>
      <p:pic>
        <p:nvPicPr>
          <p:cNvPr id="52" name="Graphic 51">
            <a:extLst>
              <a:ext uri="{FF2B5EF4-FFF2-40B4-BE49-F238E27FC236}">
                <a16:creationId xmlns:a16="http://schemas.microsoft.com/office/drawing/2014/main" id="{2C304E78-8589-C646-3431-D84AD097629B}"/>
              </a:ext>
            </a:extLst>
          </p:cNvPr>
          <p:cNvPicPr>
            <a:picLocks noChangeAspect="1"/>
          </p:cNvPicPr>
          <p:nvPr>
            <p:custDataLst>
              <p:tags r:id="rId26"/>
            </p:custDataLst>
          </p:nvPr>
        </p:nvPicPr>
        <p:blipFill>
          <a:blip r:embed="rId89">
            <a:extLst>
              <a:ext uri="{96DAC541-7B7A-43D3-8B79-37D633B846F1}">
                <asvg:svgBlip xmlns:asvg="http://schemas.microsoft.com/office/drawing/2016/SVG/main" r:embed="rId90"/>
              </a:ext>
            </a:extLst>
          </a:blip>
          <a:stretch>
            <a:fillRect/>
          </a:stretch>
        </p:blipFill>
        <p:spPr>
          <a:xfrm>
            <a:off x="4504388" y="3699124"/>
            <a:ext cx="244253" cy="245231"/>
          </a:xfrm>
          <a:prstGeom prst="rect">
            <a:avLst/>
          </a:prstGeom>
        </p:spPr>
      </p:pic>
      <p:pic>
        <p:nvPicPr>
          <p:cNvPr id="53" name="Picture 4" descr="Image result for aws vpc">
            <a:extLst>
              <a:ext uri="{FF2B5EF4-FFF2-40B4-BE49-F238E27FC236}">
                <a16:creationId xmlns:a16="http://schemas.microsoft.com/office/drawing/2014/main" id="{117FE605-5A98-A54D-08B5-488F32C5F614}"/>
              </a:ext>
            </a:extLst>
          </p:cNvPr>
          <p:cNvPicPr>
            <a:picLocks noChangeAspect="1" noChangeArrowheads="1"/>
          </p:cNvPicPr>
          <p:nvPr>
            <p:custDataLst>
              <p:tags r:id="rId27"/>
            </p:custDataLst>
          </p:nvPr>
        </p:nvPicPr>
        <p:blipFill>
          <a:blip r:embed="rId91">
            <a:extLst>
              <a:ext uri="{28A0092B-C50C-407E-A947-70E740481C1C}">
                <a14:useLocalDpi xmlns:a14="http://schemas.microsoft.com/office/drawing/2010/main" val="0"/>
              </a:ext>
            </a:extLst>
          </a:blip>
          <a:stretch>
            <a:fillRect/>
          </a:stretch>
        </p:blipFill>
        <p:spPr bwMode="auto">
          <a:xfrm>
            <a:off x="1950165" y="5043159"/>
            <a:ext cx="531563" cy="520553"/>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B72D3308-5D74-9CCE-F6EA-67BF029F2E4C}"/>
              </a:ext>
            </a:extLst>
          </p:cNvPr>
          <p:cNvSpPr/>
          <p:nvPr>
            <p:custDataLst>
              <p:tags r:id="rId28"/>
            </p:custDataLst>
          </p:nvPr>
        </p:nvSpPr>
        <p:spPr>
          <a:xfrm>
            <a:off x="2458241" y="5146409"/>
            <a:ext cx="1297632" cy="318100"/>
          </a:xfrm>
          <a:prstGeom prst="rect">
            <a:avLst/>
          </a:prstGeom>
          <a:solidFill>
            <a:schemeClr val="dk2">
              <a:alpha val="68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67">
                <a:latin typeface="Calibri" panose="020F0502020204030204"/>
                <a:ea typeface="Open Sans" panose="020B0606030504020204" pitchFamily="34" charset="0"/>
                <a:cs typeface="Open Sans" panose="020B0606030504020204" pitchFamily="34" charset="0"/>
              </a:rPr>
              <a:t>Transit VPC</a:t>
            </a:r>
          </a:p>
        </p:txBody>
      </p:sp>
      <p:pic>
        <p:nvPicPr>
          <p:cNvPr id="55" name="Picture 4" descr="Image result for aws vpc">
            <a:extLst>
              <a:ext uri="{FF2B5EF4-FFF2-40B4-BE49-F238E27FC236}">
                <a16:creationId xmlns:a16="http://schemas.microsoft.com/office/drawing/2014/main" id="{B5CA3C79-BA92-079C-3CE8-592C6342A735}"/>
              </a:ext>
            </a:extLst>
          </p:cNvPr>
          <p:cNvPicPr>
            <a:picLocks noChangeAspect="1" noChangeArrowheads="1"/>
          </p:cNvPicPr>
          <p:nvPr>
            <p:custDataLst>
              <p:tags r:id="rId29"/>
            </p:custDataLst>
          </p:nvPr>
        </p:nvPicPr>
        <p:blipFill>
          <a:blip r:embed="rId86">
            <a:extLst>
              <a:ext uri="{28A0092B-C50C-407E-A947-70E740481C1C}">
                <a14:useLocalDpi xmlns:a14="http://schemas.microsoft.com/office/drawing/2010/main" val="0"/>
              </a:ext>
            </a:extLst>
          </a:blip>
          <a:stretch>
            <a:fillRect/>
          </a:stretch>
        </p:blipFill>
        <p:spPr bwMode="auto">
          <a:xfrm>
            <a:off x="4025174" y="2934690"/>
            <a:ext cx="531563" cy="531563"/>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Connector 55">
            <a:extLst>
              <a:ext uri="{FF2B5EF4-FFF2-40B4-BE49-F238E27FC236}">
                <a16:creationId xmlns:a16="http://schemas.microsoft.com/office/drawing/2014/main" id="{A0E444A8-3E29-013F-8A26-DFDCFEE36404}"/>
              </a:ext>
            </a:extLst>
          </p:cNvPr>
          <p:cNvCxnSpPr>
            <a:stCxn id="43" idx="1"/>
            <a:endCxn id="10" idx="3"/>
          </p:cNvCxnSpPr>
          <p:nvPr>
            <p:custDataLst>
              <p:tags r:id="rId30"/>
            </p:custDataLst>
          </p:nvPr>
        </p:nvCxnSpPr>
        <p:spPr>
          <a:xfrm flipH="1">
            <a:off x="997343" y="3875938"/>
            <a:ext cx="1058675" cy="362195"/>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BF19985-0546-6989-C707-A0BF03FD5799}"/>
              </a:ext>
            </a:extLst>
          </p:cNvPr>
          <p:cNvCxnSpPr>
            <a:endCxn id="10" idx="3"/>
          </p:cNvCxnSpPr>
          <p:nvPr>
            <p:custDataLst>
              <p:tags r:id="rId31"/>
            </p:custDataLst>
          </p:nvPr>
        </p:nvCxnSpPr>
        <p:spPr>
          <a:xfrm flipH="1" flipV="1">
            <a:off x="997342" y="4238133"/>
            <a:ext cx="1742003" cy="1713620"/>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79E9171-B0C8-333A-007D-D59D750E7272}"/>
              </a:ext>
            </a:extLst>
          </p:cNvPr>
          <p:cNvCxnSpPr>
            <a:stCxn id="52" idx="1"/>
            <a:endCxn id="10" idx="3"/>
          </p:cNvCxnSpPr>
          <p:nvPr>
            <p:custDataLst>
              <p:tags r:id="rId32"/>
            </p:custDataLst>
          </p:nvPr>
        </p:nvCxnSpPr>
        <p:spPr>
          <a:xfrm flipH="1">
            <a:off x="997343" y="3821740"/>
            <a:ext cx="3507045" cy="416393"/>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AA80B74-ECAD-674F-E45A-F3779E84543F}"/>
              </a:ext>
            </a:extLst>
          </p:cNvPr>
          <p:cNvCxnSpPr>
            <a:endCxn id="10" idx="3"/>
          </p:cNvCxnSpPr>
          <p:nvPr>
            <p:custDataLst>
              <p:tags r:id="rId33"/>
            </p:custDataLst>
          </p:nvPr>
        </p:nvCxnSpPr>
        <p:spPr>
          <a:xfrm flipH="1" flipV="1">
            <a:off x="997343" y="4238133"/>
            <a:ext cx="1413500" cy="21092"/>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310CCBC-E144-76EF-9F10-1AFA146D8D5E}"/>
              </a:ext>
            </a:extLst>
          </p:cNvPr>
          <p:cNvCxnSpPr>
            <a:stCxn id="45" idx="0"/>
            <a:endCxn id="42" idx="2"/>
          </p:cNvCxnSpPr>
          <p:nvPr>
            <p:custDataLst>
              <p:tags r:id="rId34"/>
            </p:custDataLst>
          </p:nvPr>
        </p:nvCxnSpPr>
        <p:spPr>
          <a:xfrm flipH="1" flipV="1">
            <a:off x="2348871" y="3957491"/>
            <a:ext cx="472775" cy="1898273"/>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sp>
        <p:nvSpPr>
          <p:cNvPr id="128" name="Content Placeholder 1">
            <a:extLst>
              <a:ext uri="{FF2B5EF4-FFF2-40B4-BE49-F238E27FC236}">
                <a16:creationId xmlns:a16="http://schemas.microsoft.com/office/drawing/2014/main" id="{ACFE8B53-EDFB-0F10-A3F3-388305F9CE30}"/>
              </a:ext>
            </a:extLst>
          </p:cNvPr>
          <p:cNvSpPr txBox="1"/>
          <p:nvPr>
            <p:custDataLst>
              <p:tags r:id="rId35"/>
            </p:custDataLst>
          </p:nvPr>
        </p:nvSpPr>
        <p:spPr>
          <a:xfrm>
            <a:off x="311655" y="970922"/>
            <a:ext cx="7211889" cy="1525883"/>
          </a:xfrm>
          <a:prstGeom prst="rect">
            <a:avLst/>
          </a:prstGeom>
        </p:spPr>
        <p:txBody>
          <a:bodyPr>
            <a:normAutofit/>
          </a:bodyPr>
          <a:lstStyle>
            <a:defPPr>
              <a:defRPr lang="en-US"/>
            </a:defPPr>
            <a:lvl1pPr marL="228600" indent="-228600" algn="l" defTabSz="914400" rtl="0" eaLnBrk="1" latinLnBrk="0" hangingPunct="1">
              <a:lnSpc>
                <a:spcPct val="120000"/>
              </a:lnSpc>
              <a:spcBef>
                <a:spcPts val="600"/>
              </a:spcBef>
              <a:spcAft>
                <a:spcPts val="600"/>
              </a:spcAft>
              <a:buClr>
                <a:schemeClr val="accent1">
                  <a:lumMod val="60000"/>
                  <a:lumOff val="40000"/>
                </a:schemeClr>
              </a:buClr>
              <a:buSzTx/>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GB" b="1"/>
              <a:t>By default</a:t>
            </a:r>
            <a:r>
              <a:rPr lang="en-GB"/>
              <a:t>, Aviatrix Spoke VPCs/VNets do not have routing established to communicate with each other via Transit. They are completely segmented.</a:t>
            </a:r>
          </a:p>
          <a:p>
            <a:pPr>
              <a:buClr>
                <a:schemeClr val="dk1"/>
              </a:buClr>
            </a:pPr>
            <a:r>
              <a:rPr lang="en-GB"/>
              <a:t>Each Spoke VPC should be connected to its own dedicated Transit VPC.</a:t>
            </a:r>
          </a:p>
          <a:p>
            <a:pPr>
              <a:buClr>
                <a:schemeClr val="dk1"/>
              </a:buClr>
            </a:pPr>
            <a:endParaRPr lang="en-US">
              <a:ea typeface="Calibri" panose="020F0502020204030204" pitchFamily="34" charset="0"/>
              <a:cs typeface="Calibri Light"/>
            </a:endParaRPr>
          </a:p>
        </p:txBody>
      </p:sp>
      <p:sp>
        <p:nvSpPr>
          <p:cNvPr id="2" name="Google Shape;420;p34">
            <a:extLst>
              <a:ext uri="{FF2B5EF4-FFF2-40B4-BE49-F238E27FC236}">
                <a16:creationId xmlns:a16="http://schemas.microsoft.com/office/drawing/2014/main" id="{44FF95B6-202C-7EF3-F91D-AB5B89E21A11}"/>
              </a:ext>
            </a:extLst>
          </p:cNvPr>
          <p:cNvSpPr/>
          <p:nvPr>
            <p:custDataLst>
              <p:tags r:id="rId36"/>
            </p:custDataLst>
          </p:nvPr>
        </p:nvSpPr>
        <p:spPr>
          <a:xfrm>
            <a:off x="8248220" y="4477381"/>
            <a:ext cx="3625431" cy="1983475"/>
          </a:xfrm>
          <a:prstGeom prst="rect">
            <a:avLst/>
          </a:prstGeom>
          <a:solidFill>
            <a:srgbClr val="134B5E">
              <a:lumMod val="20000"/>
              <a:lumOff val="80000"/>
            </a:srgb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051">
                <a:solidFill>
                  <a:schemeClr val="lt1"/>
                </a:solidFill>
                <a:latin typeface="Calibri" panose="020F0502020204030204"/>
                <a:ea typeface="Calibri" panose="020F0502020204030204"/>
                <a:cs typeface="Calibri"/>
                <a:sym typeface="Calibri" panose="020F0502020204030204"/>
              </a:rPr>
              <a:t> </a:t>
            </a:r>
            <a:endParaRPr sz="1051">
              <a:solidFill>
                <a:schemeClr val="lt1"/>
              </a:solidFill>
              <a:latin typeface="Metropolis" pitchFamily="2" charset="77"/>
              <a:ea typeface="Calibri" panose="020F0502020204030204"/>
              <a:cs typeface="Calibri"/>
              <a:sym typeface="Calibri" panose="020F0502020204030204"/>
            </a:endParaRPr>
          </a:p>
        </p:txBody>
      </p:sp>
      <p:sp>
        <p:nvSpPr>
          <p:cNvPr id="15" name="Google Shape;419;p34">
            <a:extLst>
              <a:ext uri="{FF2B5EF4-FFF2-40B4-BE49-F238E27FC236}">
                <a16:creationId xmlns:a16="http://schemas.microsoft.com/office/drawing/2014/main" id="{0EBA37A3-E997-00D9-1023-C250419096BE}"/>
              </a:ext>
            </a:extLst>
          </p:cNvPr>
          <p:cNvSpPr/>
          <p:nvPr>
            <p:custDataLst>
              <p:tags r:id="rId37"/>
            </p:custDataLst>
          </p:nvPr>
        </p:nvSpPr>
        <p:spPr>
          <a:xfrm>
            <a:off x="8248222" y="2715586"/>
            <a:ext cx="3625429" cy="1761795"/>
          </a:xfrm>
          <a:prstGeom prst="rect">
            <a:avLst/>
          </a:prstGeom>
          <a:solidFill>
            <a:schemeClr val="accent2">
              <a:lumMod val="20000"/>
              <a:lumOff val="80000"/>
            </a:scheme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051">
                <a:solidFill>
                  <a:schemeClr val="lt1"/>
                </a:solidFill>
                <a:latin typeface="Calibri" panose="020F0502020204030204"/>
                <a:ea typeface="Calibri" panose="020F0502020204030204"/>
                <a:cs typeface="Calibri"/>
                <a:sym typeface="Calibri" panose="020F0502020204030204"/>
              </a:rPr>
              <a:t> </a:t>
            </a:r>
            <a:endParaRPr sz="1051">
              <a:solidFill>
                <a:schemeClr val="lt1"/>
              </a:solidFill>
              <a:latin typeface="Metropolis" pitchFamily="2" charset="77"/>
              <a:ea typeface="Calibri" panose="020F0502020204030204"/>
              <a:cs typeface="Calibri"/>
              <a:sym typeface="Calibri" panose="020F0502020204030204"/>
            </a:endParaRPr>
          </a:p>
        </p:txBody>
      </p:sp>
      <p:sp>
        <p:nvSpPr>
          <p:cNvPr id="18" name="Google Shape;446;p34">
            <a:extLst>
              <a:ext uri="{FF2B5EF4-FFF2-40B4-BE49-F238E27FC236}">
                <a16:creationId xmlns:a16="http://schemas.microsoft.com/office/drawing/2014/main" id="{52D582B5-E391-DD51-F736-38C0A6E823A8}"/>
              </a:ext>
            </a:extLst>
          </p:cNvPr>
          <p:cNvSpPr txBox="1"/>
          <p:nvPr>
            <p:custDataLst>
              <p:tags r:id="rId38"/>
            </p:custDataLst>
          </p:nvPr>
        </p:nvSpPr>
        <p:spPr>
          <a:xfrm>
            <a:off x="8060430" y="2691457"/>
            <a:ext cx="1803383" cy="315359"/>
          </a:xfrm>
          <a:prstGeom prst="rect">
            <a:avLst/>
          </a:prstGeom>
          <a:noFill/>
          <a:ln>
            <a:noFill/>
          </a:ln>
        </p:spPr>
        <p:txBody>
          <a:bodyPr spcFirstLastPara="1" wrap="square" lIns="91425" tIns="45700" rIns="91425" bIns="4570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a:solidFill>
                  <a:schemeClr val="accent4">
                    <a:lumMod val="75000"/>
                  </a:schemeClr>
                </a:solidFill>
                <a:latin typeface="Calibri" panose="020F0502020204030204"/>
                <a:ea typeface="Calibri" panose="020F0502020204030204"/>
                <a:cs typeface="Calibri"/>
                <a:sym typeface="Calibri" panose="020F0502020204030204"/>
              </a:rPr>
              <a:t>APPLICATIONS LAYER</a:t>
            </a:r>
            <a:endParaRPr sz="1200" b="1">
              <a:solidFill>
                <a:schemeClr val="accent4">
                  <a:lumMod val="75000"/>
                </a:schemeClr>
              </a:solidFill>
              <a:latin typeface="Metropolis" pitchFamily="2" charset="77"/>
            </a:endParaRPr>
          </a:p>
        </p:txBody>
      </p:sp>
      <p:sp>
        <p:nvSpPr>
          <p:cNvPr id="19" name="Google Shape;448;p34">
            <a:extLst>
              <a:ext uri="{FF2B5EF4-FFF2-40B4-BE49-F238E27FC236}">
                <a16:creationId xmlns:a16="http://schemas.microsoft.com/office/drawing/2014/main" id="{258EFC9C-891C-5CBA-DFBE-49BEE5750FDB}"/>
              </a:ext>
            </a:extLst>
          </p:cNvPr>
          <p:cNvSpPr txBox="1"/>
          <p:nvPr>
            <p:custDataLst>
              <p:tags r:id="rId39"/>
            </p:custDataLst>
          </p:nvPr>
        </p:nvSpPr>
        <p:spPr>
          <a:xfrm rot="16200000">
            <a:off x="7216489" y="5361406"/>
            <a:ext cx="1589057" cy="346155"/>
          </a:xfrm>
          <a:prstGeom prst="rect">
            <a:avLst/>
          </a:prstGeom>
          <a:noFill/>
          <a:ln>
            <a:noFill/>
          </a:ln>
        </p:spPr>
        <p:txBody>
          <a:bodyPr spcFirstLastPara="1" wrap="square" lIns="91425" tIns="45700" rIns="91425" bIns="4570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solidFill>
                  <a:schemeClr val="dk1"/>
                </a:solidFill>
                <a:latin typeface="Calibri" panose="020F0502020204030204"/>
                <a:ea typeface="Calibri" panose="020F0502020204030204"/>
                <a:cs typeface="Calibri"/>
                <a:sym typeface="Calibri" panose="020F0502020204030204"/>
              </a:rPr>
              <a:t>OPERATIONS</a:t>
            </a:r>
            <a:endParaRPr sz="1600" b="1">
              <a:latin typeface="Metropolis" pitchFamily="2" charset="77"/>
            </a:endParaRPr>
          </a:p>
        </p:txBody>
      </p:sp>
      <p:sp>
        <p:nvSpPr>
          <p:cNvPr id="20" name="Google Shape;419;p34">
            <a:extLst>
              <a:ext uri="{FF2B5EF4-FFF2-40B4-BE49-F238E27FC236}">
                <a16:creationId xmlns:a16="http://schemas.microsoft.com/office/drawing/2014/main" id="{25413BF3-B5D8-B3F6-AD57-57B199489D28}"/>
              </a:ext>
            </a:extLst>
          </p:cNvPr>
          <p:cNvSpPr/>
          <p:nvPr>
            <p:custDataLst>
              <p:tags r:id="rId40"/>
            </p:custDataLst>
          </p:nvPr>
        </p:nvSpPr>
        <p:spPr>
          <a:xfrm>
            <a:off x="7776069" y="2715587"/>
            <a:ext cx="470235" cy="3745269"/>
          </a:xfrm>
          <a:prstGeom prst="rect">
            <a:avLst/>
          </a:prstGeom>
          <a:no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051">
                <a:solidFill>
                  <a:schemeClr val="lt1"/>
                </a:solidFill>
                <a:latin typeface="Calibri" panose="020F0502020204030204"/>
                <a:ea typeface="Calibri" panose="020F0502020204030204"/>
                <a:cs typeface="Calibri"/>
                <a:sym typeface="Calibri" panose="020F0502020204030204"/>
              </a:rPr>
              <a:t> </a:t>
            </a:r>
            <a:endParaRPr sz="1051">
              <a:solidFill>
                <a:schemeClr val="lt1"/>
              </a:solidFill>
              <a:latin typeface="Metropolis" pitchFamily="2" charset="77"/>
              <a:ea typeface="Calibri" panose="020F0502020204030204"/>
              <a:cs typeface="Calibri"/>
              <a:sym typeface="Calibri" panose="020F0502020204030204"/>
            </a:endParaRPr>
          </a:p>
        </p:txBody>
      </p:sp>
      <p:pic>
        <p:nvPicPr>
          <p:cNvPr id="21" name="Graphic 20">
            <a:extLst>
              <a:ext uri="{FF2B5EF4-FFF2-40B4-BE49-F238E27FC236}">
                <a16:creationId xmlns:a16="http://schemas.microsoft.com/office/drawing/2014/main" id="{ED1C1612-CC8A-ABB1-3946-7E037E99D256}"/>
              </a:ext>
            </a:extLst>
          </p:cNvPr>
          <p:cNvPicPr>
            <a:picLocks noChangeAspect="1"/>
          </p:cNvPicPr>
          <p:nvPr>
            <p:custDataLst>
              <p:tags r:id="rId41"/>
            </p:custDataLst>
          </p:nvPr>
        </p:nvPicPr>
        <p:blipFill>
          <a:blip r:embed="rId83">
            <a:extLst>
              <a:ext uri="{96DAC541-7B7A-43D3-8B79-37D633B846F1}">
                <asvg:svgBlip xmlns:asvg="http://schemas.microsoft.com/office/drawing/2016/SVG/main" r:embed="rId84"/>
              </a:ext>
            </a:extLst>
          </a:blip>
          <a:stretch>
            <a:fillRect/>
          </a:stretch>
        </p:blipFill>
        <p:spPr>
          <a:xfrm>
            <a:off x="7816107" y="4049816"/>
            <a:ext cx="376633" cy="376633"/>
          </a:xfrm>
          <a:prstGeom prst="rect">
            <a:avLst/>
          </a:prstGeom>
        </p:spPr>
      </p:pic>
      <p:pic>
        <p:nvPicPr>
          <p:cNvPr id="22" name="Picture 21">
            <a:extLst>
              <a:ext uri="{FF2B5EF4-FFF2-40B4-BE49-F238E27FC236}">
                <a16:creationId xmlns:a16="http://schemas.microsoft.com/office/drawing/2014/main" id="{744D7E09-70E2-E8D1-46E8-B98E6AE4CB1F}"/>
              </a:ext>
            </a:extLst>
          </p:cNvPr>
          <p:cNvPicPr>
            <a:picLocks noChangeAspect="1"/>
          </p:cNvPicPr>
          <p:nvPr>
            <p:custDataLst>
              <p:tags r:id="rId42"/>
            </p:custDataLst>
          </p:nvPr>
        </p:nvPicPr>
        <p:blipFill>
          <a:blip r:embed="rId85"/>
          <a:stretch>
            <a:fillRect/>
          </a:stretch>
        </p:blipFill>
        <p:spPr>
          <a:xfrm>
            <a:off x="7815997" y="3003675"/>
            <a:ext cx="398111" cy="421836"/>
          </a:xfrm>
          <a:prstGeom prst="rect">
            <a:avLst/>
          </a:prstGeom>
        </p:spPr>
      </p:pic>
      <p:sp>
        <p:nvSpPr>
          <p:cNvPr id="23" name="Rounded Rectangle 76">
            <a:extLst>
              <a:ext uri="{FF2B5EF4-FFF2-40B4-BE49-F238E27FC236}">
                <a16:creationId xmlns:a16="http://schemas.microsoft.com/office/drawing/2014/main" id="{48130E59-FEC9-45E1-7BE3-0BD2841C4356}"/>
              </a:ext>
            </a:extLst>
          </p:cNvPr>
          <p:cNvSpPr/>
          <p:nvPr>
            <p:custDataLst>
              <p:tags r:id="rId43"/>
            </p:custDataLst>
          </p:nvPr>
        </p:nvSpPr>
        <p:spPr>
          <a:xfrm>
            <a:off x="9155998" y="5069392"/>
            <a:ext cx="1822569" cy="128124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defTabSz="1219139"/>
            <a:r>
              <a:rPr lang="en-US" sz="1867">
                <a:solidFill>
                  <a:srgbClr val="FFFFFF"/>
                </a:solidFill>
                <a:latin typeface="Calibri" panose="020F0502020204030204"/>
              </a:rPr>
              <a:t> </a:t>
            </a:r>
            <a:endParaRPr lang="en-US" sz="1867">
              <a:solidFill>
                <a:srgbClr val="FFFFFF"/>
              </a:solidFill>
              <a:latin typeface="Metropolis" pitchFamily="2" charset="77"/>
            </a:endParaRPr>
          </a:p>
        </p:txBody>
      </p:sp>
      <p:sp>
        <p:nvSpPr>
          <p:cNvPr id="24" name="Rounded Rectangle 92">
            <a:extLst>
              <a:ext uri="{FF2B5EF4-FFF2-40B4-BE49-F238E27FC236}">
                <a16:creationId xmlns:a16="http://schemas.microsoft.com/office/drawing/2014/main" id="{F42BD794-2994-552B-1517-53AC41F3CF1F}"/>
              </a:ext>
            </a:extLst>
          </p:cNvPr>
          <p:cNvSpPr/>
          <p:nvPr>
            <p:custDataLst>
              <p:tags r:id="rId44"/>
            </p:custDataLst>
          </p:nvPr>
        </p:nvSpPr>
        <p:spPr>
          <a:xfrm>
            <a:off x="8454420" y="3060844"/>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defTabSz="1219139"/>
            <a:r>
              <a:rPr lang="en-US" sz="1867">
                <a:solidFill>
                  <a:srgbClr val="FFFFFF"/>
                </a:solidFill>
                <a:latin typeface="Calibri" panose="020F0502020204030204"/>
              </a:rPr>
              <a:t> </a:t>
            </a:r>
            <a:endParaRPr lang="en-US" sz="1867">
              <a:solidFill>
                <a:srgbClr val="FFFFFF"/>
              </a:solidFill>
              <a:latin typeface="Metropolis" pitchFamily="2" charset="77"/>
            </a:endParaRPr>
          </a:p>
        </p:txBody>
      </p:sp>
      <p:sp>
        <p:nvSpPr>
          <p:cNvPr id="25" name="Rectangle 24">
            <a:extLst>
              <a:ext uri="{FF2B5EF4-FFF2-40B4-BE49-F238E27FC236}">
                <a16:creationId xmlns:a16="http://schemas.microsoft.com/office/drawing/2014/main" id="{D1C45B28-1161-80B2-9660-5139E291E78E}"/>
              </a:ext>
            </a:extLst>
          </p:cNvPr>
          <p:cNvSpPr/>
          <p:nvPr>
            <p:custDataLst>
              <p:tags r:id="rId45"/>
            </p:custDataLst>
          </p:nvPr>
        </p:nvSpPr>
        <p:spPr>
          <a:xfrm>
            <a:off x="8830619" y="3094500"/>
            <a:ext cx="1301000"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Calibri" panose="020F0502020204030204"/>
                <a:ea typeface="Open Sans" panose="020B0606030504020204" pitchFamily="34" charset="0"/>
                <a:cs typeface="Open Sans" panose="020B0606030504020204" pitchFamily="34" charset="0"/>
              </a:rPr>
              <a:t>Spoke VPC 1</a:t>
            </a:r>
          </a:p>
        </p:txBody>
      </p:sp>
      <p:pic>
        <p:nvPicPr>
          <p:cNvPr id="26" name="Picture 4" descr="Image result for aws vpc">
            <a:extLst>
              <a:ext uri="{FF2B5EF4-FFF2-40B4-BE49-F238E27FC236}">
                <a16:creationId xmlns:a16="http://schemas.microsoft.com/office/drawing/2014/main" id="{7EC1EFAD-A83B-D3B4-6A10-40D839482CB4}"/>
              </a:ext>
            </a:extLst>
          </p:cNvPr>
          <p:cNvPicPr>
            <a:picLocks noChangeAspect="1" noChangeArrowheads="1"/>
          </p:cNvPicPr>
          <p:nvPr>
            <p:custDataLst>
              <p:tags r:id="rId46"/>
            </p:custDataLst>
          </p:nvPr>
        </p:nvPicPr>
        <p:blipFill>
          <a:blip r:embed="rId86">
            <a:extLst>
              <a:ext uri="{28A0092B-C50C-407E-A947-70E740481C1C}">
                <a14:useLocalDpi xmlns:a14="http://schemas.microsoft.com/office/drawing/2010/main" val="0"/>
              </a:ext>
            </a:extLst>
          </a:blip>
          <a:stretch>
            <a:fillRect/>
          </a:stretch>
        </p:blipFill>
        <p:spPr bwMode="auto">
          <a:xfrm>
            <a:off x="8428667" y="2961390"/>
            <a:ext cx="531563" cy="531563"/>
          </a:xfrm>
          <a:prstGeom prst="rect">
            <a:avLst/>
          </a:prstGeom>
          <a:noFill/>
          <a:extLst>
            <a:ext uri="{909E8E84-426E-40DD-AFC4-6F175D3DCCD1}">
              <a14:hiddenFill xmlns:a14="http://schemas.microsoft.com/office/drawing/2010/main">
                <a:solidFill>
                  <a:srgbClr val="FFFFFF"/>
                </a:solidFill>
              </a14:hiddenFill>
            </a:ext>
          </a:extLst>
        </p:spPr>
      </p:pic>
      <p:pic>
        <p:nvPicPr>
          <p:cNvPr id="27" name="Graphic 26">
            <a:extLst>
              <a:ext uri="{FF2B5EF4-FFF2-40B4-BE49-F238E27FC236}">
                <a16:creationId xmlns:a16="http://schemas.microsoft.com/office/drawing/2014/main" id="{D5677D7C-AD0C-8E85-4912-17107AF7B905}"/>
              </a:ext>
            </a:extLst>
          </p:cNvPr>
          <p:cNvPicPr>
            <a:picLocks noChangeAspect="1"/>
          </p:cNvPicPr>
          <p:nvPr>
            <p:custDataLst>
              <p:tags r:id="rId47"/>
            </p:custDataLst>
          </p:nvPr>
        </p:nvPicPr>
        <p:blipFill>
          <a:blip r:embed="rId87">
            <a:extLst>
              <a:ext uri="{96DAC541-7B7A-43D3-8B79-37D633B846F1}">
                <asvg:svgBlip xmlns:asvg="http://schemas.microsoft.com/office/drawing/2016/SVG/main" r:embed="rId88"/>
              </a:ext>
            </a:extLst>
          </a:blip>
          <a:stretch>
            <a:fillRect/>
          </a:stretch>
        </p:blipFill>
        <p:spPr>
          <a:xfrm>
            <a:off x="8602615" y="3426469"/>
            <a:ext cx="235468" cy="235468"/>
          </a:xfrm>
          <a:prstGeom prst="rect">
            <a:avLst/>
          </a:prstGeom>
        </p:spPr>
      </p:pic>
      <p:pic>
        <p:nvPicPr>
          <p:cNvPr id="28" name="Graphic 27">
            <a:extLst>
              <a:ext uri="{FF2B5EF4-FFF2-40B4-BE49-F238E27FC236}">
                <a16:creationId xmlns:a16="http://schemas.microsoft.com/office/drawing/2014/main" id="{05003233-B9C1-2850-99F0-38776E643C75}"/>
              </a:ext>
            </a:extLst>
          </p:cNvPr>
          <p:cNvPicPr>
            <a:picLocks noChangeAspect="1"/>
          </p:cNvPicPr>
          <p:nvPr>
            <p:custDataLst>
              <p:tags r:id="rId48"/>
            </p:custDataLst>
          </p:nvPr>
        </p:nvPicPr>
        <p:blipFill>
          <a:blip r:embed="rId87">
            <a:extLst>
              <a:ext uri="{96DAC541-7B7A-43D3-8B79-37D633B846F1}">
                <asvg:svgBlip xmlns:asvg="http://schemas.microsoft.com/office/drawing/2016/SVG/main" r:embed="rId88"/>
              </a:ext>
            </a:extLst>
          </a:blip>
          <a:stretch>
            <a:fillRect/>
          </a:stretch>
        </p:blipFill>
        <p:spPr>
          <a:xfrm>
            <a:off x="9089387" y="3435589"/>
            <a:ext cx="235468" cy="235468"/>
          </a:xfrm>
          <a:prstGeom prst="rect">
            <a:avLst/>
          </a:prstGeom>
        </p:spPr>
      </p:pic>
      <p:pic>
        <p:nvPicPr>
          <p:cNvPr id="29" name="Graphic 28">
            <a:extLst>
              <a:ext uri="{FF2B5EF4-FFF2-40B4-BE49-F238E27FC236}">
                <a16:creationId xmlns:a16="http://schemas.microsoft.com/office/drawing/2014/main" id="{D7284890-F76F-519B-9F22-31C86358E3E4}"/>
              </a:ext>
            </a:extLst>
          </p:cNvPr>
          <p:cNvPicPr>
            <a:picLocks noChangeAspect="1"/>
          </p:cNvPicPr>
          <p:nvPr>
            <p:custDataLst>
              <p:tags r:id="rId49"/>
            </p:custDataLst>
          </p:nvPr>
        </p:nvPicPr>
        <p:blipFill>
          <a:blip r:embed="rId87">
            <a:extLst>
              <a:ext uri="{96DAC541-7B7A-43D3-8B79-37D633B846F1}">
                <asvg:svgBlip xmlns:asvg="http://schemas.microsoft.com/office/drawing/2016/SVG/main" r:embed="rId88"/>
              </a:ext>
            </a:extLst>
          </a:blip>
          <a:stretch>
            <a:fillRect/>
          </a:stretch>
        </p:blipFill>
        <p:spPr>
          <a:xfrm>
            <a:off x="9562651" y="3429660"/>
            <a:ext cx="235468" cy="235468"/>
          </a:xfrm>
          <a:prstGeom prst="rect">
            <a:avLst/>
          </a:prstGeom>
        </p:spPr>
      </p:pic>
      <p:pic>
        <p:nvPicPr>
          <p:cNvPr id="30" name="Graphic 29">
            <a:extLst>
              <a:ext uri="{FF2B5EF4-FFF2-40B4-BE49-F238E27FC236}">
                <a16:creationId xmlns:a16="http://schemas.microsoft.com/office/drawing/2014/main" id="{DA254132-24BE-63F7-3087-5EDB08B94F9E}"/>
              </a:ext>
            </a:extLst>
          </p:cNvPr>
          <p:cNvPicPr>
            <a:picLocks noChangeAspect="1"/>
          </p:cNvPicPr>
          <p:nvPr>
            <p:custDataLst>
              <p:tags r:id="rId50"/>
            </p:custDataLst>
          </p:nvPr>
        </p:nvPicPr>
        <p:blipFill>
          <a:blip r:embed="rId89">
            <a:extLst>
              <a:ext uri="{96DAC541-7B7A-43D3-8B79-37D633B846F1}">
                <asvg:svgBlip xmlns:asvg="http://schemas.microsoft.com/office/drawing/2016/SVG/main" r:embed="rId90"/>
              </a:ext>
            </a:extLst>
          </a:blip>
          <a:stretch>
            <a:fillRect/>
          </a:stretch>
        </p:blipFill>
        <p:spPr>
          <a:xfrm>
            <a:off x="9128761" y="3735229"/>
            <a:ext cx="244253" cy="245231"/>
          </a:xfrm>
          <a:prstGeom prst="rect">
            <a:avLst/>
          </a:prstGeom>
        </p:spPr>
      </p:pic>
      <p:pic>
        <p:nvPicPr>
          <p:cNvPr id="31" name="Graphic 30">
            <a:extLst>
              <a:ext uri="{FF2B5EF4-FFF2-40B4-BE49-F238E27FC236}">
                <a16:creationId xmlns:a16="http://schemas.microsoft.com/office/drawing/2014/main" id="{02F8BCCD-537E-D042-67AC-0DF9EED145B3}"/>
              </a:ext>
            </a:extLst>
          </p:cNvPr>
          <p:cNvPicPr>
            <a:picLocks noChangeAspect="1"/>
          </p:cNvPicPr>
          <p:nvPr>
            <p:custDataLst>
              <p:tags r:id="rId51"/>
            </p:custDataLst>
          </p:nvPr>
        </p:nvPicPr>
        <p:blipFill>
          <a:blip r:embed="rId89">
            <a:extLst>
              <a:ext uri="{96DAC541-7B7A-43D3-8B79-37D633B846F1}">
                <asvg:svgBlip xmlns:asvg="http://schemas.microsoft.com/office/drawing/2016/SVG/main" r:embed="rId90"/>
              </a:ext>
            </a:extLst>
          </a:blip>
          <a:stretch>
            <a:fillRect/>
          </a:stretch>
        </p:blipFill>
        <p:spPr>
          <a:xfrm>
            <a:off x="9046346" y="3799653"/>
            <a:ext cx="244253" cy="245231"/>
          </a:xfrm>
          <a:prstGeom prst="rect">
            <a:avLst/>
          </a:prstGeom>
        </p:spPr>
      </p:pic>
      <p:pic>
        <p:nvPicPr>
          <p:cNvPr id="32" name="Graphic 31">
            <a:extLst>
              <a:ext uri="{FF2B5EF4-FFF2-40B4-BE49-F238E27FC236}">
                <a16:creationId xmlns:a16="http://schemas.microsoft.com/office/drawing/2014/main" id="{95C89BFB-EB48-0F76-C3CF-BAC7362CCD79}"/>
              </a:ext>
            </a:extLst>
          </p:cNvPr>
          <p:cNvPicPr>
            <a:picLocks noChangeAspect="1"/>
          </p:cNvPicPr>
          <p:nvPr>
            <p:custDataLst>
              <p:tags r:id="rId52"/>
            </p:custDataLst>
          </p:nvPr>
        </p:nvPicPr>
        <p:blipFill>
          <a:blip r:embed="rId89">
            <a:extLst>
              <a:ext uri="{96DAC541-7B7A-43D3-8B79-37D633B846F1}">
                <asvg:svgBlip xmlns:asvg="http://schemas.microsoft.com/office/drawing/2016/SVG/main" r:embed="rId90"/>
              </a:ext>
            </a:extLst>
          </a:blip>
          <a:stretch>
            <a:fillRect/>
          </a:stretch>
        </p:blipFill>
        <p:spPr>
          <a:xfrm>
            <a:off x="9970028" y="5746993"/>
            <a:ext cx="341452" cy="335717"/>
          </a:xfrm>
          <a:prstGeom prst="rect">
            <a:avLst/>
          </a:prstGeom>
        </p:spPr>
      </p:pic>
      <p:pic>
        <p:nvPicPr>
          <p:cNvPr id="33" name="Graphic 32">
            <a:extLst>
              <a:ext uri="{FF2B5EF4-FFF2-40B4-BE49-F238E27FC236}">
                <a16:creationId xmlns:a16="http://schemas.microsoft.com/office/drawing/2014/main" id="{B6DCF63A-3CC7-30AE-A549-7FC0EA061B7B}"/>
              </a:ext>
            </a:extLst>
          </p:cNvPr>
          <p:cNvPicPr>
            <a:picLocks noChangeAspect="1"/>
          </p:cNvPicPr>
          <p:nvPr>
            <p:custDataLst>
              <p:tags r:id="rId53"/>
            </p:custDataLst>
          </p:nvPr>
        </p:nvPicPr>
        <p:blipFill>
          <a:blip r:embed="rId89">
            <a:extLst>
              <a:ext uri="{96DAC541-7B7A-43D3-8B79-37D633B846F1}">
                <asvg:svgBlip xmlns:asvg="http://schemas.microsoft.com/office/drawing/2016/SVG/main" r:embed="rId90"/>
              </a:ext>
            </a:extLst>
          </a:blip>
          <a:stretch>
            <a:fillRect/>
          </a:stretch>
        </p:blipFill>
        <p:spPr>
          <a:xfrm>
            <a:off x="9846317" y="5855764"/>
            <a:ext cx="341452" cy="335717"/>
          </a:xfrm>
          <a:prstGeom prst="rect">
            <a:avLst/>
          </a:prstGeom>
        </p:spPr>
      </p:pic>
      <p:sp>
        <p:nvSpPr>
          <p:cNvPr id="34" name="Rounded Rectangle 128">
            <a:extLst>
              <a:ext uri="{FF2B5EF4-FFF2-40B4-BE49-F238E27FC236}">
                <a16:creationId xmlns:a16="http://schemas.microsoft.com/office/drawing/2014/main" id="{439880BE-3CDF-4155-6042-EE5F90182E8F}"/>
              </a:ext>
            </a:extLst>
          </p:cNvPr>
          <p:cNvSpPr/>
          <p:nvPr>
            <p:custDataLst>
              <p:tags r:id="rId54"/>
            </p:custDataLst>
          </p:nvPr>
        </p:nvSpPr>
        <p:spPr>
          <a:xfrm>
            <a:off x="10196452" y="3063344"/>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defTabSz="1219139"/>
            <a:r>
              <a:rPr lang="en-US" sz="1867">
                <a:solidFill>
                  <a:srgbClr val="FFFFFF"/>
                </a:solidFill>
                <a:latin typeface="Calibri" panose="020F0502020204030204"/>
              </a:rPr>
              <a:t> </a:t>
            </a:r>
            <a:endParaRPr lang="en-US" sz="1867">
              <a:solidFill>
                <a:srgbClr val="FFFFFF"/>
              </a:solidFill>
              <a:latin typeface="Metropolis" pitchFamily="2" charset="77"/>
            </a:endParaRPr>
          </a:p>
        </p:txBody>
      </p:sp>
      <p:sp>
        <p:nvSpPr>
          <p:cNvPr id="35" name="Rectangle 34">
            <a:extLst>
              <a:ext uri="{FF2B5EF4-FFF2-40B4-BE49-F238E27FC236}">
                <a16:creationId xmlns:a16="http://schemas.microsoft.com/office/drawing/2014/main" id="{B2B02822-25F2-1955-0125-8D34B558E382}"/>
              </a:ext>
            </a:extLst>
          </p:cNvPr>
          <p:cNvSpPr/>
          <p:nvPr>
            <p:custDataLst>
              <p:tags r:id="rId55"/>
            </p:custDataLst>
          </p:nvPr>
        </p:nvSpPr>
        <p:spPr>
          <a:xfrm>
            <a:off x="10572651" y="3097000"/>
            <a:ext cx="1301000"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Calibri" panose="020F0502020204030204"/>
                <a:ea typeface="Open Sans" panose="020B0606030504020204" pitchFamily="34" charset="0"/>
                <a:cs typeface="Open Sans" panose="020B0606030504020204" pitchFamily="34" charset="0"/>
              </a:rPr>
              <a:t>Spoke VPC 2</a:t>
            </a:r>
          </a:p>
        </p:txBody>
      </p:sp>
      <p:pic>
        <p:nvPicPr>
          <p:cNvPr id="36" name="Graphic 35">
            <a:extLst>
              <a:ext uri="{FF2B5EF4-FFF2-40B4-BE49-F238E27FC236}">
                <a16:creationId xmlns:a16="http://schemas.microsoft.com/office/drawing/2014/main" id="{4CE6AF1D-FDBE-EA60-67DD-B5AB4377ED79}"/>
              </a:ext>
            </a:extLst>
          </p:cNvPr>
          <p:cNvPicPr>
            <a:picLocks noChangeAspect="1"/>
          </p:cNvPicPr>
          <p:nvPr>
            <p:custDataLst>
              <p:tags r:id="rId56"/>
            </p:custDataLst>
          </p:nvPr>
        </p:nvPicPr>
        <p:blipFill>
          <a:blip r:embed="rId87">
            <a:extLst>
              <a:ext uri="{96DAC541-7B7A-43D3-8B79-37D633B846F1}">
                <asvg:svgBlip xmlns:asvg="http://schemas.microsoft.com/office/drawing/2016/SVG/main" r:embed="rId88"/>
              </a:ext>
            </a:extLst>
          </a:blip>
          <a:stretch>
            <a:fillRect/>
          </a:stretch>
        </p:blipFill>
        <p:spPr>
          <a:xfrm>
            <a:off x="10344647" y="3428969"/>
            <a:ext cx="235468" cy="235468"/>
          </a:xfrm>
          <a:prstGeom prst="rect">
            <a:avLst/>
          </a:prstGeom>
        </p:spPr>
      </p:pic>
      <p:pic>
        <p:nvPicPr>
          <p:cNvPr id="37" name="Graphic 36">
            <a:extLst>
              <a:ext uri="{FF2B5EF4-FFF2-40B4-BE49-F238E27FC236}">
                <a16:creationId xmlns:a16="http://schemas.microsoft.com/office/drawing/2014/main" id="{DB832DBF-D453-6AB6-4225-33EF217462EF}"/>
              </a:ext>
            </a:extLst>
          </p:cNvPr>
          <p:cNvPicPr>
            <a:picLocks noChangeAspect="1"/>
          </p:cNvPicPr>
          <p:nvPr>
            <p:custDataLst>
              <p:tags r:id="rId57"/>
            </p:custDataLst>
          </p:nvPr>
        </p:nvPicPr>
        <p:blipFill>
          <a:blip r:embed="rId87">
            <a:extLst>
              <a:ext uri="{96DAC541-7B7A-43D3-8B79-37D633B846F1}">
                <asvg:svgBlip xmlns:asvg="http://schemas.microsoft.com/office/drawing/2016/SVG/main" r:embed="rId88"/>
              </a:ext>
            </a:extLst>
          </a:blip>
          <a:stretch>
            <a:fillRect/>
          </a:stretch>
        </p:blipFill>
        <p:spPr>
          <a:xfrm>
            <a:off x="10831419" y="3438089"/>
            <a:ext cx="235468" cy="235468"/>
          </a:xfrm>
          <a:prstGeom prst="rect">
            <a:avLst/>
          </a:prstGeom>
        </p:spPr>
      </p:pic>
      <p:pic>
        <p:nvPicPr>
          <p:cNvPr id="38" name="Graphic 37">
            <a:extLst>
              <a:ext uri="{FF2B5EF4-FFF2-40B4-BE49-F238E27FC236}">
                <a16:creationId xmlns:a16="http://schemas.microsoft.com/office/drawing/2014/main" id="{32095782-2907-8DA5-68AA-E3F050FE5833}"/>
              </a:ext>
            </a:extLst>
          </p:cNvPr>
          <p:cNvPicPr>
            <a:picLocks noChangeAspect="1"/>
          </p:cNvPicPr>
          <p:nvPr>
            <p:custDataLst>
              <p:tags r:id="rId58"/>
            </p:custDataLst>
          </p:nvPr>
        </p:nvPicPr>
        <p:blipFill>
          <a:blip r:embed="rId87">
            <a:extLst>
              <a:ext uri="{96DAC541-7B7A-43D3-8B79-37D633B846F1}">
                <asvg:svgBlip xmlns:asvg="http://schemas.microsoft.com/office/drawing/2016/SVG/main" r:embed="rId88"/>
              </a:ext>
            </a:extLst>
          </a:blip>
          <a:stretch>
            <a:fillRect/>
          </a:stretch>
        </p:blipFill>
        <p:spPr>
          <a:xfrm>
            <a:off x="11304683" y="3432160"/>
            <a:ext cx="235468" cy="235468"/>
          </a:xfrm>
          <a:prstGeom prst="rect">
            <a:avLst/>
          </a:prstGeom>
        </p:spPr>
      </p:pic>
      <p:pic>
        <p:nvPicPr>
          <p:cNvPr id="39" name="Graphic 38">
            <a:extLst>
              <a:ext uri="{FF2B5EF4-FFF2-40B4-BE49-F238E27FC236}">
                <a16:creationId xmlns:a16="http://schemas.microsoft.com/office/drawing/2014/main" id="{4EDA5207-9228-6B26-07DF-3575A0393F56}"/>
              </a:ext>
            </a:extLst>
          </p:cNvPr>
          <p:cNvPicPr>
            <a:picLocks noChangeAspect="1"/>
          </p:cNvPicPr>
          <p:nvPr>
            <p:custDataLst>
              <p:tags r:id="rId59"/>
            </p:custDataLst>
          </p:nvPr>
        </p:nvPicPr>
        <p:blipFill>
          <a:blip r:embed="rId89">
            <a:extLst>
              <a:ext uri="{96DAC541-7B7A-43D3-8B79-37D633B846F1}">
                <asvg:svgBlip xmlns:asvg="http://schemas.microsoft.com/office/drawing/2016/SVG/main" r:embed="rId90"/>
              </a:ext>
            </a:extLst>
          </a:blip>
          <a:stretch>
            <a:fillRect/>
          </a:stretch>
        </p:blipFill>
        <p:spPr>
          <a:xfrm>
            <a:off x="10870793" y="3737729"/>
            <a:ext cx="244253" cy="245231"/>
          </a:xfrm>
          <a:prstGeom prst="rect">
            <a:avLst/>
          </a:prstGeom>
        </p:spPr>
      </p:pic>
      <p:pic>
        <p:nvPicPr>
          <p:cNvPr id="61" name="Graphic 60">
            <a:extLst>
              <a:ext uri="{FF2B5EF4-FFF2-40B4-BE49-F238E27FC236}">
                <a16:creationId xmlns:a16="http://schemas.microsoft.com/office/drawing/2014/main" id="{CA46D2A5-939E-1B28-4001-742BEAE50F03}"/>
              </a:ext>
            </a:extLst>
          </p:cNvPr>
          <p:cNvPicPr>
            <a:picLocks noChangeAspect="1"/>
          </p:cNvPicPr>
          <p:nvPr>
            <p:custDataLst>
              <p:tags r:id="rId60"/>
            </p:custDataLst>
          </p:nvPr>
        </p:nvPicPr>
        <p:blipFill>
          <a:blip r:embed="rId89">
            <a:extLst>
              <a:ext uri="{96DAC541-7B7A-43D3-8B79-37D633B846F1}">
                <asvg:svgBlip xmlns:asvg="http://schemas.microsoft.com/office/drawing/2016/SVG/main" r:embed="rId90"/>
              </a:ext>
            </a:extLst>
          </a:blip>
          <a:stretch>
            <a:fillRect/>
          </a:stretch>
        </p:blipFill>
        <p:spPr>
          <a:xfrm>
            <a:off x="10788378" y="3802153"/>
            <a:ext cx="244253" cy="245231"/>
          </a:xfrm>
          <a:prstGeom prst="rect">
            <a:avLst/>
          </a:prstGeom>
        </p:spPr>
      </p:pic>
      <p:pic>
        <p:nvPicPr>
          <p:cNvPr id="129" name="Picture 4" descr="Image result for aws vpc">
            <a:extLst>
              <a:ext uri="{FF2B5EF4-FFF2-40B4-BE49-F238E27FC236}">
                <a16:creationId xmlns:a16="http://schemas.microsoft.com/office/drawing/2014/main" id="{2C3E0F33-606F-E638-4BA7-9387CA91C9DE}"/>
              </a:ext>
            </a:extLst>
          </p:cNvPr>
          <p:cNvPicPr>
            <a:picLocks noChangeAspect="1" noChangeArrowheads="1"/>
          </p:cNvPicPr>
          <p:nvPr>
            <p:custDataLst>
              <p:tags r:id="rId61"/>
            </p:custDataLst>
          </p:nvPr>
        </p:nvPicPr>
        <p:blipFill>
          <a:blip r:embed="rId91">
            <a:extLst>
              <a:ext uri="{28A0092B-C50C-407E-A947-70E740481C1C}">
                <a14:useLocalDpi xmlns:a14="http://schemas.microsoft.com/office/drawing/2010/main" val="0"/>
              </a:ext>
            </a:extLst>
          </a:blip>
          <a:stretch>
            <a:fillRect/>
          </a:stretch>
        </p:blipFill>
        <p:spPr bwMode="auto">
          <a:xfrm>
            <a:off x="9145562" y="5043159"/>
            <a:ext cx="531563" cy="520553"/>
          </a:xfrm>
          <a:prstGeom prst="rect">
            <a:avLst/>
          </a:prstGeom>
          <a:noFill/>
          <a:extLst>
            <a:ext uri="{909E8E84-426E-40DD-AFC4-6F175D3DCCD1}">
              <a14:hiddenFill xmlns:a14="http://schemas.microsoft.com/office/drawing/2010/main">
                <a:solidFill>
                  <a:srgbClr val="FFFFFF"/>
                </a:solidFill>
              </a14:hiddenFill>
            </a:ext>
          </a:extLst>
        </p:spPr>
      </p:pic>
      <p:sp>
        <p:nvSpPr>
          <p:cNvPr id="130" name="Rectangle 129">
            <a:extLst>
              <a:ext uri="{FF2B5EF4-FFF2-40B4-BE49-F238E27FC236}">
                <a16:creationId xmlns:a16="http://schemas.microsoft.com/office/drawing/2014/main" id="{27CCB189-7A12-32E4-D9F2-BF0765175A3C}"/>
              </a:ext>
            </a:extLst>
          </p:cNvPr>
          <p:cNvSpPr/>
          <p:nvPr>
            <p:custDataLst>
              <p:tags r:id="rId62"/>
            </p:custDataLst>
          </p:nvPr>
        </p:nvSpPr>
        <p:spPr>
          <a:xfrm>
            <a:off x="9653638" y="5146409"/>
            <a:ext cx="1297632" cy="318100"/>
          </a:xfrm>
          <a:prstGeom prst="rect">
            <a:avLst/>
          </a:prstGeom>
          <a:solidFill>
            <a:schemeClr val="dk2">
              <a:alpha val="68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67">
                <a:latin typeface="Calibri" panose="020F0502020204030204"/>
                <a:ea typeface="Open Sans" panose="020B0606030504020204" pitchFamily="34" charset="0"/>
                <a:cs typeface="Open Sans" panose="020B0606030504020204" pitchFamily="34" charset="0"/>
              </a:rPr>
              <a:t>Transit VPC</a:t>
            </a:r>
          </a:p>
        </p:txBody>
      </p:sp>
      <p:pic>
        <p:nvPicPr>
          <p:cNvPr id="132" name="Picture 4" descr="Image result for aws vpc">
            <a:extLst>
              <a:ext uri="{FF2B5EF4-FFF2-40B4-BE49-F238E27FC236}">
                <a16:creationId xmlns:a16="http://schemas.microsoft.com/office/drawing/2014/main" id="{89CE28F7-B43A-E664-321D-EB3EC4025700}"/>
              </a:ext>
            </a:extLst>
          </p:cNvPr>
          <p:cNvPicPr>
            <a:picLocks noChangeAspect="1" noChangeArrowheads="1"/>
          </p:cNvPicPr>
          <p:nvPr>
            <p:custDataLst>
              <p:tags r:id="rId63"/>
            </p:custDataLst>
          </p:nvPr>
        </p:nvPicPr>
        <p:blipFill>
          <a:blip r:embed="rId86">
            <a:extLst>
              <a:ext uri="{28A0092B-C50C-407E-A947-70E740481C1C}">
                <a14:useLocalDpi xmlns:a14="http://schemas.microsoft.com/office/drawing/2010/main" val="0"/>
              </a:ext>
            </a:extLst>
          </a:blip>
          <a:stretch>
            <a:fillRect/>
          </a:stretch>
        </p:blipFill>
        <p:spPr bwMode="auto">
          <a:xfrm>
            <a:off x="10168026" y="2955705"/>
            <a:ext cx="531563" cy="531563"/>
          </a:xfrm>
          <a:prstGeom prst="rect">
            <a:avLst/>
          </a:prstGeom>
          <a:noFill/>
          <a:extLst>
            <a:ext uri="{909E8E84-426E-40DD-AFC4-6F175D3DCCD1}">
              <a14:hiddenFill xmlns:a14="http://schemas.microsoft.com/office/drawing/2010/main">
                <a:solidFill>
                  <a:srgbClr val="FFFFFF"/>
                </a:solidFill>
              </a14:hiddenFill>
            </a:ext>
          </a:extLst>
        </p:spPr>
      </p:pic>
      <p:cxnSp>
        <p:nvCxnSpPr>
          <p:cNvPr id="133" name="Straight Connector 132">
            <a:extLst>
              <a:ext uri="{FF2B5EF4-FFF2-40B4-BE49-F238E27FC236}">
                <a16:creationId xmlns:a16="http://schemas.microsoft.com/office/drawing/2014/main" id="{C9E45E0A-6752-BD51-64EC-B723754FFA71}"/>
              </a:ext>
            </a:extLst>
          </p:cNvPr>
          <p:cNvCxnSpPr>
            <a:endCxn id="21" idx="3"/>
          </p:cNvCxnSpPr>
          <p:nvPr>
            <p:custDataLst>
              <p:tags r:id="rId64"/>
            </p:custDataLst>
          </p:nvPr>
        </p:nvCxnSpPr>
        <p:spPr>
          <a:xfrm flipH="1">
            <a:off x="8192740" y="3980460"/>
            <a:ext cx="853607" cy="257673"/>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79F937C-BA70-848A-6A15-8789FC6AAF1D}"/>
              </a:ext>
            </a:extLst>
          </p:cNvPr>
          <p:cNvCxnSpPr>
            <a:endCxn id="21" idx="3"/>
          </p:cNvCxnSpPr>
          <p:nvPr>
            <p:custDataLst>
              <p:tags r:id="rId65"/>
            </p:custDataLst>
          </p:nvPr>
        </p:nvCxnSpPr>
        <p:spPr>
          <a:xfrm flipH="1" flipV="1">
            <a:off x="8192739" y="4238133"/>
            <a:ext cx="1742003" cy="1713620"/>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EE425DB-63EC-9442-F90E-EC70BA86253D}"/>
              </a:ext>
            </a:extLst>
          </p:cNvPr>
          <p:cNvCxnSpPr>
            <a:endCxn id="21" idx="3"/>
          </p:cNvCxnSpPr>
          <p:nvPr>
            <p:custDataLst>
              <p:tags r:id="rId66"/>
            </p:custDataLst>
          </p:nvPr>
        </p:nvCxnSpPr>
        <p:spPr>
          <a:xfrm flipH="1">
            <a:off x="8192740" y="3922599"/>
            <a:ext cx="2595639" cy="315535"/>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FC00DF5-A77D-2C7F-5D3B-E9CC814CED3E}"/>
              </a:ext>
            </a:extLst>
          </p:cNvPr>
          <p:cNvCxnSpPr>
            <a:endCxn id="21" idx="3"/>
          </p:cNvCxnSpPr>
          <p:nvPr>
            <p:custDataLst>
              <p:tags r:id="rId67"/>
            </p:custDataLst>
          </p:nvPr>
        </p:nvCxnSpPr>
        <p:spPr>
          <a:xfrm flipH="1" flipV="1">
            <a:off x="8192739" y="4238133"/>
            <a:ext cx="1132115" cy="55527"/>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4836AA5-869A-0537-3432-B29FAAFAD00A}"/>
              </a:ext>
            </a:extLst>
          </p:cNvPr>
          <p:cNvCxnSpPr/>
          <p:nvPr>
            <p:custDataLst>
              <p:tags r:id="rId68"/>
            </p:custDataLst>
          </p:nvPr>
        </p:nvCxnSpPr>
        <p:spPr>
          <a:xfrm flipH="1" flipV="1">
            <a:off x="8214107" y="4238133"/>
            <a:ext cx="2358544" cy="501821"/>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394B228-F777-9573-8F62-19EA30875F0E}"/>
              </a:ext>
            </a:extLst>
          </p:cNvPr>
          <p:cNvCxnSpPr>
            <a:stCxn id="33" idx="0"/>
            <a:endCxn id="61" idx="2"/>
          </p:cNvCxnSpPr>
          <p:nvPr>
            <p:custDataLst>
              <p:tags r:id="rId69"/>
            </p:custDataLst>
          </p:nvPr>
        </p:nvCxnSpPr>
        <p:spPr>
          <a:xfrm flipV="1">
            <a:off x="10017044" y="4047384"/>
            <a:ext cx="893461" cy="1808380"/>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67D6A76-CCDA-2879-666B-9DB76B8E9611}"/>
              </a:ext>
            </a:extLst>
          </p:cNvPr>
          <p:cNvCxnSpPr>
            <a:stCxn id="33" idx="0"/>
            <a:endCxn id="30" idx="2"/>
          </p:cNvCxnSpPr>
          <p:nvPr>
            <p:custDataLst>
              <p:tags r:id="rId70"/>
            </p:custDataLst>
          </p:nvPr>
        </p:nvCxnSpPr>
        <p:spPr>
          <a:xfrm flipH="1" flipV="1">
            <a:off x="9250888" y="3980459"/>
            <a:ext cx="766156" cy="1875304"/>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sp>
        <p:nvSpPr>
          <p:cNvPr id="148" name="Rounded Rectangle 76">
            <a:extLst>
              <a:ext uri="{FF2B5EF4-FFF2-40B4-BE49-F238E27FC236}">
                <a16:creationId xmlns:a16="http://schemas.microsoft.com/office/drawing/2014/main" id="{BBAF139F-3080-F95E-B975-54C529396DEF}"/>
              </a:ext>
            </a:extLst>
          </p:cNvPr>
          <p:cNvSpPr/>
          <p:nvPr>
            <p:custDataLst>
              <p:tags r:id="rId71"/>
            </p:custDataLst>
          </p:nvPr>
        </p:nvSpPr>
        <p:spPr>
          <a:xfrm>
            <a:off x="3895778" y="5068554"/>
            <a:ext cx="1822569" cy="128124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defTabSz="1219139"/>
            <a:r>
              <a:rPr lang="en-US" sz="1867">
                <a:solidFill>
                  <a:srgbClr val="FFFFFF"/>
                </a:solidFill>
                <a:latin typeface="Calibri" panose="020F0502020204030204"/>
              </a:rPr>
              <a:t> </a:t>
            </a:r>
            <a:endParaRPr lang="en-US" sz="1867">
              <a:solidFill>
                <a:srgbClr val="FFFFFF"/>
              </a:solidFill>
              <a:latin typeface="Metropolis" pitchFamily="2" charset="77"/>
            </a:endParaRPr>
          </a:p>
        </p:txBody>
      </p:sp>
      <p:pic>
        <p:nvPicPr>
          <p:cNvPr id="155" name="Graphic 154">
            <a:extLst>
              <a:ext uri="{FF2B5EF4-FFF2-40B4-BE49-F238E27FC236}">
                <a16:creationId xmlns:a16="http://schemas.microsoft.com/office/drawing/2014/main" id="{31B48B76-42C0-81A9-7463-BA57C432EB85}"/>
              </a:ext>
            </a:extLst>
          </p:cNvPr>
          <p:cNvPicPr>
            <a:picLocks noChangeAspect="1"/>
          </p:cNvPicPr>
          <p:nvPr>
            <p:custDataLst>
              <p:tags r:id="rId72"/>
            </p:custDataLst>
          </p:nvPr>
        </p:nvPicPr>
        <p:blipFill>
          <a:blip r:embed="rId89">
            <a:extLst>
              <a:ext uri="{96DAC541-7B7A-43D3-8B79-37D633B846F1}">
                <asvg:svgBlip xmlns:asvg="http://schemas.microsoft.com/office/drawing/2016/SVG/main" r:embed="rId90"/>
              </a:ext>
            </a:extLst>
          </a:blip>
          <a:stretch>
            <a:fillRect/>
          </a:stretch>
        </p:blipFill>
        <p:spPr>
          <a:xfrm>
            <a:off x="4628298" y="5696957"/>
            <a:ext cx="341452" cy="335717"/>
          </a:xfrm>
          <a:prstGeom prst="rect">
            <a:avLst/>
          </a:prstGeom>
        </p:spPr>
      </p:pic>
      <p:cxnSp>
        <p:nvCxnSpPr>
          <p:cNvPr id="62" name="Straight Connector 61">
            <a:extLst>
              <a:ext uri="{FF2B5EF4-FFF2-40B4-BE49-F238E27FC236}">
                <a16:creationId xmlns:a16="http://schemas.microsoft.com/office/drawing/2014/main" id="{E9CB3F9C-2097-9112-EDA3-85AE0BB39B20}"/>
              </a:ext>
            </a:extLst>
          </p:cNvPr>
          <p:cNvCxnSpPr>
            <a:stCxn id="44" idx="3"/>
            <a:endCxn id="152" idx="1"/>
          </p:cNvCxnSpPr>
          <p:nvPr>
            <p:custDataLst>
              <p:tags r:id="rId73"/>
            </p:custDataLst>
          </p:nvPr>
        </p:nvCxnSpPr>
        <p:spPr>
          <a:xfrm>
            <a:off x="3116083" y="5914852"/>
            <a:ext cx="1390088" cy="62296"/>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pic>
        <p:nvPicPr>
          <p:cNvPr id="152" name="Graphic 151">
            <a:extLst>
              <a:ext uri="{FF2B5EF4-FFF2-40B4-BE49-F238E27FC236}">
                <a16:creationId xmlns:a16="http://schemas.microsoft.com/office/drawing/2014/main" id="{A30751E7-9CBD-4FCD-9FE2-305AC93ED1D9}"/>
              </a:ext>
            </a:extLst>
          </p:cNvPr>
          <p:cNvPicPr>
            <a:picLocks noChangeAspect="1"/>
          </p:cNvPicPr>
          <p:nvPr>
            <p:custDataLst>
              <p:tags r:id="rId74"/>
            </p:custDataLst>
          </p:nvPr>
        </p:nvPicPr>
        <p:blipFill>
          <a:blip r:embed="rId89">
            <a:extLst>
              <a:ext uri="{96DAC541-7B7A-43D3-8B79-37D633B846F1}">
                <asvg:svgBlip xmlns:asvg="http://schemas.microsoft.com/office/drawing/2016/SVG/main" r:embed="rId90"/>
              </a:ext>
            </a:extLst>
          </a:blip>
          <a:stretch>
            <a:fillRect/>
          </a:stretch>
        </p:blipFill>
        <p:spPr>
          <a:xfrm>
            <a:off x="4506171" y="5809289"/>
            <a:ext cx="341452" cy="335717"/>
          </a:xfrm>
          <a:prstGeom prst="rect">
            <a:avLst/>
          </a:prstGeom>
        </p:spPr>
      </p:pic>
      <p:cxnSp>
        <p:nvCxnSpPr>
          <p:cNvPr id="60" name="Straight Connector 59">
            <a:extLst>
              <a:ext uri="{FF2B5EF4-FFF2-40B4-BE49-F238E27FC236}">
                <a16:creationId xmlns:a16="http://schemas.microsoft.com/office/drawing/2014/main" id="{F2259CB8-1422-2E25-E04E-8E7163D48F8B}"/>
              </a:ext>
            </a:extLst>
          </p:cNvPr>
          <p:cNvCxnSpPr>
            <a:stCxn id="155" idx="1"/>
          </p:cNvCxnSpPr>
          <p:nvPr>
            <p:custDataLst>
              <p:tags r:id="rId75"/>
            </p:custDataLst>
          </p:nvPr>
        </p:nvCxnSpPr>
        <p:spPr>
          <a:xfrm flipH="1" flipV="1">
            <a:off x="1018710" y="4238133"/>
            <a:ext cx="3609588" cy="1626683"/>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2" name="Rectangle 161">
            <a:extLst>
              <a:ext uri="{FF2B5EF4-FFF2-40B4-BE49-F238E27FC236}">
                <a16:creationId xmlns:a16="http://schemas.microsoft.com/office/drawing/2014/main" id="{650D5420-89D0-63CE-1731-FA303E0E8708}"/>
              </a:ext>
            </a:extLst>
          </p:cNvPr>
          <p:cNvSpPr/>
          <p:nvPr>
            <p:custDataLst>
              <p:tags r:id="rId76"/>
            </p:custDataLst>
          </p:nvPr>
        </p:nvSpPr>
        <p:spPr>
          <a:xfrm>
            <a:off x="4516548" y="5117281"/>
            <a:ext cx="1108388" cy="318100"/>
          </a:xfrm>
          <a:prstGeom prst="rect">
            <a:avLst/>
          </a:prstGeom>
          <a:solidFill>
            <a:schemeClr val="dk2">
              <a:alpha val="68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67">
                <a:latin typeface="Calibri" panose="020F0502020204030204"/>
                <a:ea typeface="Open Sans" panose="020B0606030504020204" pitchFamily="34" charset="0"/>
                <a:cs typeface="Open Sans" panose="020B0606030504020204" pitchFamily="34" charset="0"/>
              </a:rPr>
              <a:t>Transit VPC</a:t>
            </a:r>
          </a:p>
        </p:txBody>
      </p:sp>
      <p:cxnSp>
        <p:nvCxnSpPr>
          <p:cNvPr id="153" name="Straight Connector 152">
            <a:extLst>
              <a:ext uri="{FF2B5EF4-FFF2-40B4-BE49-F238E27FC236}">
                <a16:creationId xmlns:a16="http://schemas.microsoft.com/office/drawing/2014/main" id="{ADF7FFBF-03FC-68C1-71FD-88CF6B939008}"/>
              </a:ext>
            </a:extLst>
          </p:cNvPr>
          <p:cNvCxnSpPr>
            <a:stCxn id="152" idx="0"/>
            <a:endCxn id="52" idx="2"/>
          </p:cNvCxnSpPr>
          <p:nvPr>
            <p:custDataLst>
              <p:tags r:id="rId77"/>
            </p:custDataLst>
          </p:nvPr>
        </p:nvCxnSpPr>
        <p:spPr>
          <a:xfrm flipH="1" flipV="1">
            <a:off x="4626515" y="3944355"/>
            <a:ext cx="50382" cy="1864934"/>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31754B0-BDC5-22C2-FB31-D483096C9E76}"/>
              </a:ext>
            </a:extLst>
          </p:cNvPr>
          <p:cNvCxnSpPr/>
          <p:nvPr>
            <p:custDataLst>
              <p:tags r:id="rId78"/>
            </p:custDataLst>
          </p:nvPr>
        </p:nvCxnSpPr>
        <p:spPr>
          <a:xfrm flipH="1" flipV="1">
            <a:off x="1044180" y="4252260"/>
            <a:ext cx="3605485" cy="517231"/>
          </a:xfrm>
          <a:prstGeom prst="line">
            <a:avLst/>
          </a:prstGeom>
          <a:ln w="12700">
            <a:solidFill>
              <a:schemeClr val="accent1">
                <a:alpha val="53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70" name="Picture 169" descr="A white rectangular object with a black border&#10;&#10;Description automatically generated">
            <a:extLst>
              <a:ext uri="{FF2B5EF4-FFF2-40B4-BE49-F238E27FC236}">
                <a16:creationId xmlns:a16="http://schemas.microsoft.com/office/drawing/2014/main" id="{01AB11A2-7A59-7F47-9F69-8FD6E6979FEB}"/>
              </a:ext>
            </a:extLst>
          </p:cNvPr>
          <p:cNvPicPr>
            <a:picLocks noChangeAspect="1"/>
          </p:cNvPicPr>
          <p:nvPr>
            <p:custDataLst>
              <p:tags r:id="rId79"/>
            </p:custDataLst>
          </p:nvPr>
        </p:nvPicPr>
        <p:blipFill>
          <a:blip r:embed="rId92">
            <a:extLst>
              <a:ext uri="{28A0092B-C50C-407E-A947-70E740481C1C}">
                <a14:useLocalDpi xmlns:a14="http://schemas.microsoft.com/office/drawing/2010/main" val="0"/>
              </a:ext>
            </a:extLst>
          </a:blip>
          <a:stretch>
            <a:fillRect/>
          </a:stretch>
        </p:blipFill>
        <p:spPr>
          <a:xfrm>
            <a:off x="7837940" y="1804303"/>
            <a:ext cx="3964304" cy="920581"/>
          </a:xfrm>
          <a:prstGeom prst="rect">
            <a:avLst/>
          </a:prstGeom>
        </p:spPr>
      </p:pic>
      <p:sp>
        <p:nvSpPr>
          <p:cNvPr id="173" name="Content Placeholder 1">
            <a:extLst>
              <a:ext uri="{FF2B5EF4-FFF2-40B4-BE49-F238E27FC236}">
                <a16:creationId xmlns:a16="http://schemas.microsoft.com/office/drawing/2014/main" id="{DE7DEE03-1D11-6019-985A-70FEA5996176}"/>
              </a:ext>
            </a:extLst>
          </p:cNvPr>
          <p:cNvSpPr txBox="1"/>
          <p:nvPr>
            <p:custDataLst>
              <p:tags r:id="rId80"/>
            </p:custDataLst>
          </p:nvPr>
        </p:nvSpPr>
        <p:spPr>
          <a:xfrm>
            <a:off x="7407797" y="857653"/>
            <a:ext cx="4784203" cy="1213205"/>
          </a:xfrm>
          <a:prstGeom prst="rect">
            <a:avLst/>
          </a:prstGeom>
        </p:spPr>
        <p:txBody>
          <a:bodyPr>
            <a:normAutofit fontScale="92500" lnSpcReduction="10000"/>
          </a:bodyPr>
          <a:lstStyle>
            <a:defPPr>
              <a:defRPr lang="en-US"/>
            </a:defPPr>
            <a:lvl1pPr marL="228600" indent="-228600" algn="l" defTabSz="914400" rtl="0" eaLnBrk="1" latinLnBrk="0" hangingPunct="1">
              <a:lnSpc>
                <a:spcPct val="120000"/>
              </a:lnSpc>
              <a:spcBef>
                <a:spcPts val="600"/>
              </a:spcBef>
              <a:spcAft>
                <a:spcPts val="600"/>
              </a:spcAft>
              <a:buClr>
                <a:schemeClr val="accent1">
                  <a:lumMod val="60000"/>
                  <a:lumOff val="40000"/>
                </a:schemeClr>
              </a:buClr>
              <a:buSzTx/>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GB"/>
              <a:t>If you would like to build a full mesh network where Spoke VPCs/VNets communicate with each other via Transit GW, you can achieve that by enabling </a:t>
            </a:r>
            <a:r>
              <a:rPr lang="en-GB" b="1"/>
              <a:t>Connected Transit </a:t>
            </a:r>
            <a:r>
              <a:rPr lang="en-GB"/>
              <a:t>mode.</a:t>
            </a:r>
          </a:p>
          <a:p>
            <a:pPr>
              <a:buClr>
                <a:schemeClr val="dk1"/>
              </a:buClr>
            </a:pPr>
            <a:endParaRPr lang="en-US">
              <a:ea typeface="Calibri" panose="020F0502020204030204" pitchFamily="34" charset="0"/>
              <a:cs typeface="Calibri Light"/>
            </a:endParaRPr>
          </a:p>
        </p:txBody>
      </p:sp>
      <p:sp>
        <p:nvSpPr>
          <p:cNvPr id="174" name="Slide Number Placeholder 2"/>
          <p:cNvSpPr>
            <a:spLocks noGrp="1"/>
          </p:cNvSpPr>
          <p:nvPr>
            <p:ph type="sldNum" sz="quarter" idx="10"/>
          </p:nvPr>
        </p:nvSpPr>
        <p:spPr/>
        <p:txBody>
          <a:bodyPr wrap="none">
            <a:noAutofit/>
          </a:bodyPr>
          <a:lstStyle/>
          <a:p>
            <a:fld id="{C6CC45AC-C464-46DF-A751-E2628F88D813}" type="slidenum">
              <a:rPr lang="en-US" smtClean="0"/>
              <a:t>6</a:t>
            </a:fld>
            <a:endParaRPr lang="en-US"/>
          </a:p>
        </p:txBody>
      </p:sp>
      <p:sp>
        <p:nvSpPr>
          <p:cNvPr id="175"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138248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1">
            <a:extLst>
              <a:ext uri="{FF2B5EF4-FFF2-40B4-BE49-F238E27FC236}">
                <a16:creationId xmlns:a16="http://schemas.microsoft.com/office/drawing/2014/main" id="{F94324D1-349A-6D23-237B-BC09A6F658E3}"/>
              </a:ext>
            </a:extLst>
          </p:cNvPr>
          <p:cNvSpPr txBox="1"/>
          <p:nvPr>
            <p:custDataLst>
              <p:tags r:id="rId1"/>
            </p:custDataLst>
          </p:nvPr>
        </p:nvSpPr>
        <p:spPr>
          <a:xfrm>
            <a:off x="741362" y="875830"/>
            <a:ext cx="11017970" cy="4619513"/>
          </a:xfrm>
          <a:prstGeom prst="rect">
            <a:avLst/>
          </a:prstGeom>
        </p:spPr>
        <p:txBody>
          <a:bodyPr>
            <a:normAutofit/>
          </a:bodyPr>
          <a:lstStyle>
            <a:defPPr>
              <a:defRPr lang="en-US"/>
            </a:defPPr>
            <a:lvl1pPr marL="228600" indent="-228600" algn="l" defTabSz="914400" rtl="0" eaLnBrk="1" latinLnBrk="0" hangingPunct="1">
              <a:lnSpc>
                <a:spcPct val="100000"/>
              </a:lnSpc>
              <a:spcBef>
                <a:spcPts val="600"/>
              </a:spcBef>
              <a:spcAft>
                <a:spcPct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US">
                <a:ea typeface="Calibri" panose="020F0502020204030204" pitchFamily="34" charset="0"/>
                <a:cs typeface="Calibri Light"/>
              </a:rPr>
              <a:t>The Aviatrix Spoke Gateways provide advanced NAT capabilities.</a:t>
            </a:r>
          </a:p>
          <a:p>
            <a:pPr>
              <a:buClr>
                <a:schemeClr val="dk1"/>
              </a:buClr>
            </a:pPr>
            <a:endParaRPr lang="en-US">
              <a:ea typeface="Calibri" panose="020F0502020204030204" pitchFamily="34" charset="0"/>
              <a:cs typeface="Calibri Light"/>
            </a:endParaRPr>
          </a:p>
          <a:p>
            <a:pPr>
              <a:buClr>
                <a:schemeClr val="dk1"/>
              </a:buClr>
            </a:pPr>
            <a:r>
              <a:rPr lang="en-US">
                <a:ea typeface="Calibri" panose="020F0502020204030204" pitchFamily="34" charset="0"/>
                <a:cs typeface="Calibri Light"/>
              </a:rPr>
              <a:t>Three NAT functions are supported:</a:t>
            </a:r>
          </a:p>
          <a:p>
            <a:pPr lvl="1">
              <a:buClr>
                <a:schemeClr val="dk1">
                  <a:lumMod val="60000"/>
                  <a:lumOff val="40000"/>
                </a:schemeClr>
              </a:buClr>
              <a:buFont typeface="Wingdings" panose="05000000000000000000" pitchFamily="2" charset="2"/>
              <a:buChar char="q"/>
            </a:pPr>
            <a:r>
              <a:rPr lang="en-US" b="1">
                <a:ea typeface="Calibri" panose="020F0502020204030204" pitchFamily="34" charset="0"/>
                <a:cs typeface="Calibri Light"/>
              </a:rPr>
              <a:t>Source NAT</a:t>
            </a:r>
            <a:r>
              <a:rPr lang="en-US">
                <a:ea typeface="Calibri" panose="020F0502020204030204" pitchFamily="34" charset="0"/>
                <a:cs typeface="Calibri Light"/>
              </a:rPr>
              <a:t>:</a:t>
            </a:r>
          </a:p>
          <a:p>
            <a:pPr lvl="2">
              <a:buClr>
                <a:schemeClr val="dk1">
                  <a:lumMod val="60000"/>
                  <a:lumOff val="40000"/>
                </a:schemeClr>
              </a:buClr>
              <a:buFont typeface="Wingdings" panose="05000000000000000000" pitchFamily="2" charset="2"/>
              <a:buChar char="§"/>
            </a:pPr>
            <a:r>
              <a:rPr lang="en-US" sz="1400">
                <a:ea typeface="Calibri" panose="020F0502020204030204" pitchFamily="34" charset="0"/>
                <a:cs typeface="Calibri Light"/>
              </a:rPr>
              <a:t>Two modes of Source NAT are supported:</a:t>
            </a:r>
          </a:p>
          <a:p>
            <a:pPr lvl="3">
              <a:buClr>
                <a:schemeClr val="dk1">
                  <a:lumMod val="60000"/>
                  <a:lumOff val="40000"/>
                </a:schemeClr>
              </a:buClr>
              <a:buFont typeface="Wingdings" panose="05000000000000000000" pitchFamily="2" charset="2"/>
              <a:buChar char="§"/>
            </a:pPr>
            <a:r>
              <a:rPr lang="en-US" sz="1400">
                <a:ea typeface="Calibri" panose="020F0502020204030204" pitchFamily="34" charset="0"/>
                <a:cs typeface="Calibri Light"/>
              </a:rPr>
              <a:t>Single IP</a:t>
            </a:r>
          </a:p>
          <a:p>
            <a:pPr lvl="3">
              <a:buClr>
                <a:schemeClr val="dk1">
                  <a:lumMod val="60000"/>
                  <a:lumOff val="40000"/>
                </a:schemeClr>
              </a:buClr>
              <a:buFont typeface="Wingdings" panose="05000000000000000000" pitchFamily="2" charset="2"/>
              <a:buChar char="§"/>
            </a:pPr>
            <a:r>
              <a:rPr lang="en-US" sz="1400">
                <a:ea typeface="Calibri" panose="020F0502020204030204" pitchFamily="34" charset="0"/>
                <a:cs typeface="Calibri Light"/>
              </a:rPr>
              <a:t>Customized SNAT</a:t>
            </a:r>
          </a:p>
          <a:p>
            <a:pPr lvl="3">
              <a:buClr>
                <a:schemeClr val="dk1">
                  <a:lumMod val="60000"/>
                  <a:lumOff val="40000"/>
                </a:schemeClr>
              </a:buClr>
              <a:buFont typeface="Wingdings" panose="05000000000000000000" pitchFamily="2" charset="2"/>
              <a:buChar char="§"/>
            </a:pPr>
            <a:endParaRPr lang="en-US" sz="1400">
              <a:ea typeface="Calibri" panose="020F0502020204030204" pitchFamily="34" charset="0"/>
              <a:cs typeface="Calibri Light"/>
            </a:endParaRPr>
          </a:p>
          <a:p>
            <a:pPr lvl="1">
              <a:buClr>
                <a:schemeClr val="dk1">
                  <a:lumMod val="60000"/>
                  <a:lumOff val="40000"/>
                </a:schemeClr>
              </a:buClr>
              <a:buFont typeface="Wingdings" panose="05000000000000000000" pitchFamily="2" charset="2"/>
              <a:buChar char="q"/>
            </a:pPr>
            <a:r>
              <a:rPr lang="en-US" b="1">
                <a:ea typeface="Calibri" panose="020F0502020204030204" pitchFamily="34" charset="0"/>
                <a:cs typeface="Calibri Light"/>
              </a:rPr>
              <a:t>Destination NAT</a:t>
            </a:r>
          </a:p>
          <a:p>
            <a:pPr lvl="1">
              <a:buClr>
                <a:schemeClr val="dk1">
                  <a:lumMod val="60000"/>
                  <a:lumOff val="40000"/>
                </a:schemeClr>
              </a:buClr>
              <a:buFont typeface="Wingdings" panose="05000000000000000000" pitchFamily="2" charset="2"/>
              <a:buChar char="q"/>
            </a:pPr>
            <a:endParaRPr lang="en-US" b="1">
              <a:ea typeface="Calibri" panose="020F0502020204030204" pitchFamily="34" charset="0"/>
              <a:cs typeface="Calibri Light"/>
            </a:endParaRPr>
          </a:p>
          <a:p>
            <a:pPr lvl="1">
              <a:buClr>
                <a:schemeClr val="dk1">
                  <a:lumMod val="60000"/>
                  <a:lumOff val="40000"/>
                </a:schemeClr>
              </a:buClr>
              <a:buFont typeface="Wingdings" panose="05000000000000000000" pitchFamily="2" charset="2"/>
              <a:buChar char="q"/>
            </a:pPr>
            <a:r>
              <a:rPr lang="en-US" b="1">
                <a:ea typeface="Calibri" panose="020F0502020204030204" pitchFamily="34" charset="0"/>
                <a:cs typeface="Calibri Light"/>
              </a:rPr>
              <a:t>Mapped NAT</a:t>
            </a:r>
          </a:p>
        </p:txBody>
      </p:sp>
      <p:sp>
        <p:nvSpPr>
          <p:cNvPr id="32" name="Title 2">
            <a:extLst>
              <a:ext uri="{FF2B5EF4-FFF2-40B4-BE49-F238E27FC236}">
                <a16:creationId xmlns:a16="http://schemas.microsoft.com/office/drawing/2014/main" id="{096C3C91-58E9-8434-2C83-50D27E96DF87}"/>
              </a:ext>
            </a:extLst>
          </p:cNvPr>
          <p:cNvSpPr>
            <a:spLocks noGrp="1"/>
          </p:cNvSpPr>
          <p:nvPr>
            <p:ph type="title"/>
            <p:custDataLst>
              <p:tags r:id="rId2"/>
            </p:custDataLst>
          </p:nvPr>
        </p:nvSpPr>
        <p:spPr/>
        <p:txBody>
          <a:bodyPr>
            <a:normAutofit/>
          </a:bodyPr>
          <a:lstStyle/>
          <a:p>
            <a:r>
              <a:rPr lang="en-US" sz="3200"/>
              <a:t>NAT - Overview</a:t>
            </a:r>
          </a:p>
        </p:txBody>
      </p:sp>
      <p:sp>
        <p:nvSpPr>
          <p:cNvPr id="37" name="Slide Number Placeholder 2"/>
          <p:cNvSpPr>
            <a:spLocks noGrp="1"/>
          </p:cNvSpPr>
          <p:nvPr>
            <p:ph type="sldNum" sz="quarter" idx="10"/>
          </p:nvPr>
        </p:nvSpPr>
        <p:spPr/>
        <p:txBody>
          <a:bodyPr wrap="none">
            <a:noAutofit/>
          </a:bodyPr>
          <a:lstStyle/>
          <a:p>
            <a:fld id="{E2A0CC32-5AD0-4BB1-893A-F89A846361BF}" type="slidenum">
              <a:rPr lang="en-US" smtClean="0"/>
              <a:t>7</a:t>
            </a:fld>
            <a:endParaRPr lang="en-US"/>
          </a:p>
        </p:txBody>
      </p:sp>
      <p:sp>
        <p:nvSpPr>
          <p:cNvPr id="38"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394517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2">
            <a:extLst>
              <a:ext uri="{FF2B5EF4-FFF2-40B4-BE49-F238E27FC236}">
                <a16:creationId xmlns:a16="http://schemas.microsoft.com/office/drawing/2014/main" id="{BD4AEEFB-4674-DD6C-E276-8127099FB6D9}"/>
              </a:ext>
            </a:extLst>
          </p:cNvPr>
          <p:cNvSpPr>
            <a:spLocks noGrp="1"/>
          </p:cNvSpPr>
          <p:nvPr>
            <p:ph type="title"/>
            <p:custDataLst>
              <p:tags r:id="rId1"/>
            </p:custDataLst>
          </p:nvPr>
        </p:nvSpPr>
        <p:spPr/>
        <p:txBody>
          <a:bodyPr>
            <a:normAutofit/>
          </a:bodyPr>
          <a:lstStyle/>
          <a:p>
            <a:r>
              <a:rPr lang="en-US" sz="3200"/>
              <a:t>Source NAT: Single IP</a:t>
            </a:r>
          </a:p>
        </p:txBody>
      </p:sp>
      <p:sp>
        <p:nvSpPr>
          <p:cNvPr id="63" name="Content Placeholder 1">
            <a:extLst>
              <a:ext uri="{FF2B5EF4-FFF2-40B4-BE49-F238E27FC236}">
                <a16:creationId xmlns:a16="http://schemas.microsoft.com/office/drawing/2014/main" id="{59BBF699-0435-3BFB-9EF3-438CC68064C3}"/>
              </a:ext>
            </a:extLst>
          </p:cNvPr>
          <p:cNvSpPr txBox="1"/>
          <p:nvPr>
            <p:custDataLst>
              <p:tags r:id="rId2"/>
            </p:custDataLst>
          </p:nvPr>
        </p:nvSpPr>
        <p:spPr>
          <a:xfrm>
            <a:off x="722085" y="1318581"/>
            <a:ext cx="10141857" cy="4220837"/>
          </a:xfrm>
          <a:prstGeom prst="rect">
            <a:avLst/>
          </a:prstGeom>
        </p:spPr>
        <p:txBody>
          <a:bodyPr vert="horz" lIns="91440" tIns="45720" rIns="91440" bIns="45720" rtlCol="0">
            <a:normAutofit/>
          </a:bodyPr>
          <a:lstStyle>
            <a:defPPr>
              <a:defRPr lang="en-US"/>
            </a:defPPr>
            <a:lvl1pPr marL="228600" indent="-228600" algn="l" defTabSz="914400" rtl="0" eaLnBrk="1" latinLnBrk="0" hangingPunct="1">
              <a:lnSpc>
                <a:spcPct val="120000"/>
              </a:lnSpc>
              <a:spcBef>
                <a:spcPts val="600"/>
              </a:spcBef>
              <a:spcAft>
                <a:spcPts val="600"/>
              </a:spcAft>
              <a:buClr>
                <a:schemeClr val="accent1">
                  <a:lumMod val="60000"/>
                  <a:lumOff val="40000"/>
                </a:schemeClr>
              </a:buClr>
              <a:buSzTx/>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endParaRPr lang="en-US" sz="2400">
              <a:latin typeface="Calibri" panose="020F0502020204030204" pitchFamily="34" charset="0"/>
              <a:cs typeface="Calibri Light"/>
            </a:endParaRPr>
          </a:p>
        </p:txBody>
      </p:sp>
      <p:sp>
        <p:nvSpPr>
          <p:cNvPr id="64" name="Content Placeholder 1">
            <a:extLst>
              <a:ext uri="{FF2B5EF4-FFF2-40B4-BE49-F238E27FC236}">
                <a16:creationId xmlns:a16="http://schemas.microsoft.com/office/drawing/2014/main" id="{5A4CEA81-BCA4-13D2-375B-9718917EC423}"/>
              </a:ext>
            </a:extLst>
          </p:cNvPr>
          <p:cNvSpPr txBox="1"/>
          <p:nvPr>
            <p:custDataLst>
              <p:tags r:id="rId3"/>
            </p:custDataLst>
          </p:nvPr>
        </p:nvSpPr>
        <p:spPr>
          <a:xfrm>
            <a:off x="160717" y="5090791"/>
            <a:ext cx="11264591" cy="1009739"/>
          </a:xfrm>
          <a:prstGeom prst="rect">
            <a:avLst/>
          </a:prstGeom>
        </p:spPr>
        <p:txBody>
          <a:bodyPr vert="horz" lIns="91440" tIns="45720" rIns="91440" bIns="45720" rtlCol="0">
            <a:normAutofit/>
          </a:bodyPr>
          <a:lstStyle>
            <a:defPPr>
              <a:defRPr lang="en-US"/>
            </a:defPPr>
            <a:lvl1pPr marL="228600" indent="-228600" algn="l" defTabSz="914400" rtl="0" eaLnBrk="1" latinLnBrk="0" hangingPunct="1">
              <a:lnSpc>
                <a:spcPct val="120000"/>
              </a:lnSpc>
              <a:spcBef>
                <a:spcPts val="600"/>
              </a:spcBef>
              <a:spcAft>
                <a:spcPts val="600"/>
              </a:spcAft>
              <a:buClr>
                <a:schemeClr val="accent1">
                  <a:lumMod val="60000"/>
                  <a:lumOff val="40000"/>
                </a:schemeClr>
              </a:buClr>
              <a:buSzTx/>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it-IT" sz="1600" b="1">
                <a:latin typeface="Calibri" panose="020F0502020204030204" pitchFamily="34" charset="0"/>
                <a:cs typeface="Calibri Light"/>
              </a:rPr>
              <a:t>PATH: </a:t>
            </a:r>
            <a:r>
              <a:rPr lang="it-IT" sz="1600">
                <a:latin typeface="Calibri" panose="020F0502020204030204" pitchFamily="34" charset="0"/>
                <a:cs typeface="Calibri Light"/>
              </a:rPr>
              <a:t>COPILOT &gt; Cloud Fabric &gt; Gateways &gt; </a:t>
            </a:r>
            <a:r>
              <a:rPr lang="en-US">
                <a:latin typeface="Calibri" panose="020F0502020204030204" pitchFamily="34" charset="0"/>
                <a:cs typeface="Calibri Light"/>
              </a:rPr>
              <a:t>Spoke Gateways</a:t>
            </a:r>
            <a:r>
              <a:rPr lang="en-US" sz="1600">
                <a:latin typeface="Calibri" panose="020F0502020204030204" pitchFamily="34" charset="0"/>
                <a:cs typeface="Calibri Light"/>
              </a:rPr>
              <a:t> &gt; select the relevant gateway &gt; Settings &gt; </a:t>
            </a:r>
            <a:r>
              <a:rPr lang="en-US" sz="1600" b="1">
                <a:latin typeface="Calibri" panose="020F0502020204030204" pitchFamily="34" charset="0"/>
                <a:cs typeface="Calibri Light"/>
              </a:rPr>
              <a:t>NAT</a:t>
            </a:r>
          </a:p>
          <a:p>
            <a:pPr>
              <a:buClr>
                <a:schemeClr val="dk1"/>
              </a:buClr>
            </a:pPr>
            <a:r>
              <a:rPr lang="en-US"/>
              <a:t>In addition to the RFC1918 routes, the Controller will also install a </a:t>
            </a:r>
            <a:r>
              <a:rPr lang="en-US" i="1"/>
              <a:t>quad zero </a:t>
            </a:r>
            <a:r>
              <a:rPr lang="en-US"/>
              <a:t>route that points to the ENI of the Spoke Gateway.</a:t>
            </a:r>
            <a:endParaRPr lang="en-US">
              <a:ea typeface="Calibri" panose="020F0502020204030204" pitchFamily="34" charset="0"/>
              <a:cs typeface="Calibri Light"/>
            </a:endParaRPr>
          </a:p>
        </p:txBody>
      </p:sp>
      <p:pic>
        <p:nvPicPr>
          <p:cNvPr id="4" name="Picture 3" descr="Graphical user interface, application, Teams&#10;&#10;Description automatically generated">
            <a:extLst>
              <a:ext uri="{FF2B5EF4-FFF2-40B4-BE49-F238E27FC236}">
                <a16:creationId xmlns:a16="http://schemas.microsoft.com/office/drawing/2014/main" id="{54E8C49B-79EF-775A-1D70-2B92733B2DCA}"/>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79776" y="1318581"/>
            <a:ext cx="12032448" cy="3131932"/>
          </a:xfrm>
          <a:prstGeom prst="rect">
            <a:avLst/>
          </a:prstGeom>
          <a:ln>
            <a:noFill/>
          </a:ln>
          <a:effectLst>
            <a:outerShdw blurRad="190500" algn="tl" rotWithShape="0">
              <a:srgbClr val="000000">
                <a:alpha val="70000"/>
              </a:srgbClr>
            </a:outerShdw>
          </a:effectLst>
        </p:spPr>
      </p:pic>
      <p:sp>
        <p:nvSpPr>
          <p:cNvPr id="66" name="Slide Number Placeholder 2"/>
          <p:cNvSpPr>
            <a:spLocks noGrp="1"/>
          </p:cNvSpPr>
          <p:nvPr>
            <p:ph type="sldNum" sz="quarter" idx="10"/>
          </p:nvPr>
        </p:nvSpPr>
        <p:spPr/>
        <p:txBody>
          <a:bodyPr wrap="none">
            <a:noAutofit/>
          </a:bodyPr>
          <a:lstStyle/>
          <a:p>
            <a:fld id="{C47925CE-4777-4850-9266-27768F362BF1}" type="slidenum">
              <a:rPr lang="en-US" smtClean="0"/>
              <a:t>8</a:t>
            </a:fld>
            <a:endParaRPr lang="en-US"/>
          </a:p>
        </p:txBody>
      </p:sp>
      <p:sp>
        <p:nvSpPr>
          <p:cNvPr id="67"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304225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A7FBDA-DEF8-7324-522D-1D2417DC6349}"/>
              </a:ext>
            </a:extLst>
          </p:cNvPr>
          <p:cNvSpPr txBox="1"/>
          <p:nvPr>
            <p:custDataLst>
              <p:tags r:id="rId1"/>
            </p:custDataLst>
          </p:nvPr>
        </p:nvSpPr>
        <p:spPr>
          <a:xfrm>
            <a:off x="741362" y="875831"/>
            <a:ext cx="11017970" cy="991070"/>
          </a:xfrm>
          <a:prstGeom prst="rect">
            <a:avLst/>
          </a:prstGeom>
        </p:spPr>
        <p:txBody>
          <a:bodyPr>
            <a:normAutofit/>
          </a:bodyPr>
          <a:lstStyle>
            <a:defPPr>
              <a:defRPr lang="en-US"/>
            </a:defPPr>
            <a:lvl1pPr marL="228600" indent="-228600" algn="l" defTabSz="914400" rtl="0" eaLnBrk="1" latinLnBrk="0" hangingPunct="1">
              <a:lnSpc>
                <a:spcPct val="100000"/>
              </a:lnSpc>
              <a:spcBef>
                <a:spcPts val="600"/>
              </a:spcBef>
              <a:spcAft>
                <a:spcPct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US"/>
              <a:t>When </a:t>
            </a:r>
            <a:r>
              <a:rPr lang="en-US" b="1"/>
              <a:t>Customized SNAT</a:t>
            </a:r>
            <a:r>
              <a:rPr lang="en-US"/>
              <a:t> is selected, the gateway can translate source IP address ranges to different SNAT address and ports.</a:t>
            </a:r>
          </a:p>
        </p:txBody>
      </p:sp>
      <p:sp>
        <p:nvSpPr>
          <p:cNvPr id="3" name="Title 2">
            <a:extLst>
              <a:ext uri="{FF2B5EF4-FFF2-40B4-BE49-F238E27FC236}">
                <a16:creationId xmlns:a16="http://schemas.microsoft.com/office/drawing/2014/main" id="{D4653459-5A38-54C6-20CF-347AE3090AB0}"/>
              </a:ext>
            </a:extLst>
          </p:cNvPr>
          <p:cNvSpPr>
            <a:spLocks noGrp="1"/>
          </p:cNvSpPr>
          <p:nvPr>
            <p:ph type="title"/>
            <p:custDataLst>
              <p:tags r:id="rId2"/>
            </p:custDataLst>
          </p:nvPr>
        </p:nvSpPr>
        <p:spPr/>
        <p:txBody>
          <a:bodyPr>
            <a:normAutofit/>
          </a:bodyPr>
          <a:lstStyle/>
          <a:p>
            <a:r>
              <a:rPr lang="en-US" sz="3200"/>
              <a:t>Source NAT: Customized SNAT</a:t>
            </a:r>
          </a:p>
        </p:txBody>
      </p:sp>
      <p:pic>
        <p:nvPicPr>
          <p:cNvPr id="6" name="Picture 5" descr="Text&#10;&#10;Description automatically generated">
            <a:extLst>
              <a:ext uri="{FF2B5EF4-FFF2-40B4-BE49-F238E27FC236}">
                <a16:creationId xmlns:a16="http://schemas.microsoft.com/office/drawing/2014/main" id="{F9E0A7BE-5B8D-D872-14AD-021B31C6CB89}"/>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135803" y="1866901"/>
            <a:ext cx="11920394" cy="3802194"/>
          </a:xfrm>
          <a:prstGeom prst="rect">
            <a:avLst/>
          </a:prstGeom>
          <a:ln>
            <a:noFill/>
          </a:ln>
          <a:effectLst>
            <a:outerShdw blurRad="190500" algn="tl" rotWithShape="0">
              <a:srgbClr val="000000">
                <a:alpha val="70000"/>
              </a:srgbClr>
            </a:outerShdw>
          </a:effectLst>
        </p:spPr>
      </p:pic>
      <p:sp>
        <p:nvSpPr>
          <p:cNvPr id="11" name="Rectangle 10">
            <a:extLst>
              <a:ext uri="{FF2B5EF4-FFF2-40B4-BE49-F238E27FC236}">
                <a16:creationId xmlns:a16="http://schemas.microsoft.com/office/drawing/2014/main" id="{455C5A7F-B71A-B74B-E112-46F42CA3B863}"/>
              </a:ext>
            </a:extLst>
          </p:cNvPr>
          <p:cNvSpPr/>
          <p:nvPr>
            <p:custDataLst>
              <p:tags r:id="rId4"/>
            </p:custDataLst>
          </p:nvPr>
        </p:nvSpPr>
        <p:spPr>
          <a:xfrm>
            <a:off x="364172" y="3898579"/>
            <a:ext cx="754380" cy="3185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LID4096"/>
          </a:p>
        </p:txBody>
      </p:sp>
      <p:cxnSp>
        <p:nvCxnSpPr>
          <p:cNvPr id="14" name="Straight Arrow Connector 13">
            <a:extLst>
              <a:ext uri="{FF2B5EF4-FFF2-40B4-BE49-F238E27FC236}">
                <a16:creationId xmlns:a16="http://schemas.microsoft.com/office/drawing/2014/main" id="{FC224EB0-C103-45AE-FD2B-B5E591F1251A}"/>
              </a:ext>
            </a:extLst>
          </p:cNvPr>
          <p:cNvCxnSpPr/>
          <p:nvPr>
            <p:custDataLst>
              <p:tags r:id="rId5"/>
            </p:custDataLst>
          </p:nvPr>
        </p:nvCxnSpPr>
        <p:spPr>
          <a:xfrm>
            <a:off x="741362" y="4592995"/>
            <a:ext cx="7232373"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8BC1C02-80A8-648A-21BA-EABE717D055C}"/>
              </a:ext>
            </a:extLst>
          </p:cNvPr>
          <p:cNvCxnSpPr/>
          <p:nvPr>
            <p:custDataLst>
              <p:tags r:id="rId6"/>
            </p:custDataLst>
          </p:nvPr>
        </p:nvCxnSpPr>
        <p:spPr>
          <a:xfrm flipH="1" flipV="1">
            <a:off x="746805" y="4299175"/>
            <a:ext cx="0" cy="29382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6A714E2-4D94-5C26-A8CA-445DE2FE606F}"/>
              </a:ext>
            </a:extLst>
          </p:cNvPr>
          <p:cNvCxnSpPr/>
          <p:nvPr>
            <p:custDataLst>
              <p:tags r:id="rId7"/>
            </p:custDataLst>
          </p:nvPr>
        </p:nvCxnSpPr>
        <p:spPr>
          <a:xfrm flipH="1" flipV="1">
            <a:off x="7975864" y="4299175"/>
            <a:ext cx="0" cy="29382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532AC29-232F-6D9C-B77A-629E84A71023}"/>
              </a:ext>
            </a:extLst>
          </p:cNvPr>
          <p:cNvSpPr/>
          <p:nvPr>
            <p:custDataLst>
              <p:tags r:id="rId8"/>
            </p:custDataLst>
          </p:nvPr>
        </p:nvSpPr>
        <p:spPr>
          <a:xfrm>
            <a:off x="7596545" y="3898579"/>
            <a:ext cx="754380" cy="3185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LID4096"/>
          </a:p>
        </p:txBody>
      </p:sp>
      <p:sp>
        <p:nvSpPr>
          <p:cNvPr id="22" name="Slide Number Placeholder 2"/>
          <p:cNvSpPr>
            <a:spLocks noGrp="1"/>
          </p:cNvSpPr>
          <p:nvPr>
            <p:ph type="sldNum" sz="quarter" idx="10"/>
          </p:nvPr>
        </p:nvSpPr>
        <p:spPr/>
        <p:txBody>
          <a:bodyPr wrap="none">
            <a:noAutofit/>
          </a:bodyPr>
          <a:lstStyle/>
          <a:p>
            <a:fld id="{457137A3-FAE3-4760-A544-259432BFF11A}" type="slidenum">
              <a:rPr lang="en-US" smtClean="0"/>
              <a:t>9</a:t>
            </a:fld>
            <a:endParaRPr lang="en-US"/>
          </a:p>
        </p:txBody>
      </p:sp>
      <p:sp>
        <p:nvSpPr>
          <p:cNvPr id="23"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64297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ircle(in)">
                                      <p:cBhvr>
                                        <p:cTn id="10" dur="2000"/>
                                        <p:tgtEl>
                                          <p:spTgt spid="12"/>
                                        </p:tgtEl>
                                      </p:cBhvr>
                                    </p:animEffect>
                                  </p:childTnLst>
                                </p:cTn>
                              </p:par>
                              <p:par>
                                <p:cTn id="11" presetID="6" presetClass="entr" presetSubtype="16"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ircle(in)">
                                      <p:cBhvr>
                                        <p:cTn id="13" dur="2000"/>
                                        <p:tgtEl>
                                          <p:spTgt spid="14"/>
                                        </p:tgtEl>
                                      </p:cBhvr>
                                    </p:animEffect>
                                  </p:childTnLst>
                                </p:cTn>
                              </p:par>
                              <p:par>
                                <p:cTn id="14" presetID="6" presetClass="entr" presetSubtype="16"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circle(in)">
                                      <p:cBhvr>
                                        <p:cTn id="16" dur="2000"/>
                                        <p:tgtEl>
                                          <p:spTgt spid="15"/>
                                        </p:tgtEl>
                                      </p:cBhvr>
                                    </p:animEffect>
                                  </p:childTnLst>
                                </p:cTn>
                              </p:par>
                              <p:par>
                                <p:cTn id="17" presetID="6" presetClass="entr" presetSubtype="16"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ircle(in)">
                                      <p:cBhvr>
                                        <p:cTn id="19"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S_NET" val="3.1.32"/>
  <p:tag name="AS_OS" val="Unix 5.4.254.170"/>
  <p:tag name="AS_RELEASE_DATE" val="2024.03.14"/>
  <p:tag name="AS_TITLE" val="Aspose.Slides for Python via .NET"/>
  <p:tag name="AS_VERSION" val="24.3"/>
</p:tagLst>
</file>

<file path=ppt/tags/tag10.xml><?xml version="1.0" encoding="utf-8"?>
<p:tagLst xmlns:a="http://schemas.openxmlformats.org/drawingml/2006/main" xmlns:r="http://schemas.openxmlformats.org/officeDocument/2006/relationships" xmlns:p="http://schemas.openxmlformats.org/presentationml/2006/main">
  <p:tag name="PR3Z3N" val="ac8c3041-82b5-4aff-832e-1da28894fff1"/>
</p:tagLst>
</file>

<file path=ppt/tags/tag100.xml><?xml version="1.0" encoding="utf-8"?>
<p:tagLst xmlns:a="http://schemas.openxmlformats.org/drawingml/2006/main" xmlns:r="http://schemas.openxmlformats.org/officeDocument/2006/relationships" xmlns:p="http://schemas.openxmlformats.org/presentationml/2006/main">
  <p:tag name="PR3Z3N" val="30ebd824-bbec-43be-93ec-9b66f9aeb1f0"/>
</p:tagLst>
</file>

<file path=ppt/tags/tag101.xml><?xml version="1.0" encoding="utf-8"?>
<p:tagLst xmlns:a="http://schemas.openxmlformats.org/drawingml/2006/main" xmlns:r="http://schemas.openxmlformats.org/officeDocument/2006/relationships" xmlns:p="http://schemas.openxmlformats.org/presentationml/2006/main">
  <p:tag name="PR3Z3N" val="19432c1e-0167-4721-9345-8c1343b14ee3"/>
</p:tagLst>
</file>

<file path=ppt/tags/tag102.xml><?xml version="1.0" encoding="utf-8"?>
<p:tagLst xmlns:a="http://schemas.openxmlformats.org/drawingml/2006/main" xmlns:r="http://schemas.openxmlformats.org/officeDocument/2006/relationships" xmlns:p="http://schemas.openxmlformats.org/presentationml/2006/main">
  <p:tag name="PR3Z3N" val="c13274dc-589d-4c8d-81e7-b34864adb238"/>
</p:tagLst>
</file>

<file path=ppt/tags/tag103.xml><?xml version="1.0" encoding="utf-8"?>
<p:tagLst xmlns:a="http://schemas.openxmlformats.org/drawingml/2006/main" xmlns:r="http://schemas.openxmlformats.org/officeDocument/2006/relationships" xmlns:p="http://schemas.openxmlformats.org/presentationml/2006/main">
  <p:tag name="PR3Z3N" val="52dfa9bd-f7f8-4237-8dae-c55ec66b3275"/>
</p:tagLst>
</file>

<file path=ppt/tags/tag104.xml><?xml version="1.0" encoding="utf-8"?>
<p:tagLst xmlns:a="http://schemas.openxmlformats.org/drawingml/2006/main" xmlns:r="http://schemas.openxmlformats.org/officeDocument/2006/relationships" xmlns:p="http://schemas.openxmlformats.org/presentationml/2006/main">
  <p:tag name="PR3Z3N" val="a594a53f-04f2-4631-8671-6052eafa1ee6"/>
</p:tagLst>
</file>

<file path=ppt/tags/tag105.xml><?xml version="1.0" encoding="utf-8"?>
<p:tagLst xmlns:a="http://schemas.openxmlformats.org/drawingml/2006/main" xmlns:r="http://schemas.openxmlformats.org/officeDocument/2006/relationships" xmlns:p="http://schemas.openxmlformats.org/presentationml/2006/main">
  <p:tag name="PR3Z3N" val="df7002a4-74e8-4f73-9176-dc781e74d46c"/>
</p:tagLst>
</file>

<file path=ppt/tags/tag106.xml><?xml version="1.0" encoding="utf-8"?>
<p:tagLst xmlns:a="http://schemas.openxmlformats.org/drawingml/2006/main" xmlns:r="http://schemas.openxmlformats.org/officeDocument/2006/relationships" xmlns:p="http://schemas.openxmlformats.org/presentationml/2006/main">
  <p:tag name="PR3Z3N" val="1c482d7f-be15-46d6-bbc9-a91e4eb3637b"/>
</p:tagLst>
</file>

<file path=ppt/tags/tag107.xml><?xml version="1.0" encoding="utf-8"?>
<p:tagLst xmlns:a="http://schemas.openxmlformats.org/drawingml/2006/main" xmlns:r="http://schemas.openxmlformats.org/officeDocument/2006/relationships" xmlns:p="http://schemas.openxmlformats.org/presentationml/2006/main">
  <p:tag name="PR3Z3N" val="8c089318-3b96-4ada-8875-2ca309e9121c"/>
</p:tagLst>
</file>

<file path=ppt/tags/tag108.xml><?xml version="1.0" encoding="utf-8"?>
<p:tagLst xmlns:a="http://schemas.openxmlformats.org/drawingml/2006/main" xmlns:r="http://schemas.openxmlformats.org/officeDocument/2006/relationships" xmlns:p="http://schemas.openxmlformats.org/presentationml/2006/main">
  <p:tag name="PR3Z3N" val="7f1fe178-9ba0-4e09-90dd-5e8f14232813"/>
</p:tagLst>
</file>

<file path=ppt/tags/tag109.xml><?xml version="1.0" encoding="utf-8"?>
<p:tagLst xmlns:a="http://schemas.openxmlformats.org/drawingml/2006/main" xmlns:r="http://schemas.openxmlformats.org/officeDocument/2006/relationships" xmlns:p="http://schemas.openxmlformats.org/presentationml/2006/main">
  <p:tag name="PR3Z3N" val="7838af20-a312-443b-b678-d412f803e0fb"/>
</p:tagLst>
</file>

<file path=ppt/tags/tag11.xml><?xml version="1.0" encoding="utf-8"?>
<p:tagLst xmlns:a="http://schemas.openxmlformats.org/drawingml/2006/main" xmlns:r="http://schemas.openxmlformats.org/officeDocument/2006/relationships" xmlns:p="http://schemas.openxmlformats.org/presentationml/2006/main">
  <p:tag name="PR3Z3N" val="381408c3-faed-4eb9-9e58-b6d9063bbe91"/>
</p:tagLst>
</file>

<file path=ppt/tags/tag110.xml><?xml version="1.0" encoding="utf-8"?>
<p:tagLst xmlns:a="http://schemas.openxmlformats.org/drawingml/2006/main" xmlns:r="http://schemas.openxmlformats.org/officeDocument/2006/relationships" xmlns:p="http://schemas.openxmlformats.org/presentationml/2006/main">
  <p:tag name="PR3Z3N" val="d06062e3-0374-448c-ad25-ec9efcc5d770"/>
</p:tagLst>
</file>

<file path=ppt/tags/tag111.xml><?xml version="1.0" encoding="utf-8"?>
<p:tagLst xmlns:a="http://schemas.openxmlformats.org/drawingml/2006/main" xmlns:r="http://schemas.openxmlformats.org/officeDocument/2006/relationships" xmlns:p="http://schemas.openxmlformats.org/presentationml/2006/main">
  <p:tag name="PR3Z3N" val="06251fed-5f9f-4818-887e-1edf212016f6"/>
</p:tagLst>
</file>

<file path=ppt/tags/tag112.xml><?xml version="1.0" encoding="utf-8"?>
<p:tagLst xmlns:a="http://schemas.openxmlformats.org/drawingml/2006/main" xmlns:r="http://schemas.openxmlformats.org/officeDocument/2006/relationships" xmlns:p="http://schemas.openxmlformats.org/presentationml/2006/main">
  <p:tag name="PR3Z3N" val="9be41682-6240-4e1a-b705-d212d2b490b9"/>
</p:tagLst>
</file>

<file path=ppt/tags/tag113.xml><?xml version="1.0" encoding="utf-8"?>
<p:tagLst xmlns:a="http://schemas.openxmlformats.org/drawingml/2006/main" xmlns:r="http://schemas.openxmlformats.org/officeDocument/2006/relationships" xmlns:p="http://schemas.openxmlformats.org/presentationml/2006/main">
  <p:tag name="PR3Z3N" val="99c66675-3ef9-4db0-8bde-bc46cfaaf457"/>
</p:tagLst>
</file>

<file path=ppt/tags/tag114.xml><?xml version="1.0" encoding="utf-8"?>
<p:tagLst xmlns:a="http://schemas.openxmlformats.org/drawingml/2006/main" xmlns:r="http://schemas.openxmlformats.org/officeDocument/2006/relationships" xmlns:p="http://schemas.openxmlformats.org/presentationml/2006/main">
  <p:tag name="PR3Z3N" val="1074bcc7-8586-48e0-af42-33c58a67a0ee"/>
</p:tagLst>
</file>

<file path=ppt/tags/tag115.xml><?xml version="1.0" encoding="utf-8"?>
<p:tagLst xmlns:a="http://schemas.openxmlformats.org/drawingml/2006/main" xmlns:r="http://schemas.openxmlformats.org/officeDocument/2006/relationships" xmlns:p="http://schemas.openxmlformats.org/presentationml/2006/main">
  <p:tag name="PR3Z3N" val="cbb4ecdb-aff3-4a08-8d89-53b67692787e"/>
</p:tagLst>
</file>

<file path=ppt/tags/tag116.xml><?xml version="1.0" encoding="utf-8"?>
<p:tagLst xmlns:a="http://schemas.openxmlformats.org/drawingml/2006/main" xmlns:r="http://schemas.openxmlformats.org/officeDocument/2006/relationships" xmlns:p="http://schemas.openxmlformats.org/presentationml/2006/main">
  <p:tag name="PR3Z3N" val="7e5724cb-9582-483e-9d76-e12a6398c555"/>
</p:tagLst>
</file>

<file path=ppt/tags/tag117.xml><?xml version="1.0" encoding="utf-8"?>
<p:tagLst xmlns:a="http://schemas.openxmlformats.org/drawingml/2006/main" xmlns:r="http://schemas.openxmlformats.org/officeDocument/2006/relationships" xmlns:p="http://schemas.openxmlformats.org/presentationml/2006/main">
  <p:tag name="PR3Z3N" val="5f2ea701-7ee6-4db8-a121-c0a88a7a51cb"/>
</p:tagLst>
</file>

<file path=ppt/tags/tag118.xml><?xml version="1.0" encoding="utf-8"?>
<p:tagLst xmlns:a="http://schemas.openxmlformats.org/drawingml/2006/main" xmlns:r="http://schemas.openxmlformats.org/officeDocument/2006/relationships" xmlns:p="http://schemas.openxmlformats.org/presentationml/2006/main">
  <p:tag name="PR3Z3N" val="a47514b5-71aa-482e-bcc3-9d830f5cefaf"/>
</p:tagLst>
</file>

<file path=ppt/tags/tag119.xml><?xml version="1.0" encoding="utf-8"?>
<p:tagLst xmlns:a="http://schemas.openxmlformats.org/drawingml/2006/main" xmlns:r="http://schemas.openxmlformats.org/officeDocument/2006/relationships" xmlns:p="http://schemas.openxmlformats.org/presentationml/2006/main">
  <p:tag name="PR3Z3N" val="4cd446b4-af64-41cb-b485-829c8da01202"/>
</p:tagLst>
</file>

<file path=ppt/tags/tag12.xml><?xml version="1.0" encoding="utf-8"?>
<p:tagLst xmlns:a="http://schemas.openxmlformats.org/drawingml/2006/main" xmlns:r="http://schemas.openxmlformats.org/officeDocument/2006/relationships" xmlns:p="http://schemas.openxmlformats.org/presentationml/2006/main">
  <p:tag name="PR3Z3N" val="eb5b0373-1bc0-4622-a29b-3ac02fe0a491"/>
</p:tagLst>
</file>

<file path=ppt/tags/tag120.xml><?xml version="1.0" encoding="utf-8"?>
<p:tagLst xmlns:a="http://schemas.openxmlformats.org/drawingml/2006/main" xmlns:r="http://schemas.openxmlformats.org/officeDocument/2006/relationships" xmlns:p="http://schemas.openxmlformats.org/presentationml/2006/main">
  <p:tag name="PR3Z3N" val="bd450bdb-21a5-44ab-8e9f-b90503a90f69"/>
</p:tagLst>
</file>

<file path=ppt/tags/tag121.xml><?xml version="1.0" encoding="utf-8"?>
<p:tagLst xmlns:a="http://schemas.openxmlformats.org/drawingml/2006/main" xmlns:r="http://schemas.openxmlformats.org/officeDocument/2006/relationships" xmlns:p="http://schemas.openxmlformats.org/presentationml/2006/main">
  <p:tag name="PR3Z3N" val="940c8953-8d74-45c1-8a95-9abee993e8cc"/>
</p:tagLst>
</file>

<file path=ppt/tags/tag122.xml><?xml version="1.0" encoding="utf-8"?>
<p:tagLst xmlns:a="http://schemas.openxmlformats.org/drawingml/2006/main" xmlns:r="http://schemas.openxmlformats.org/officeDocument/2006/relationships" xmlns:p="http://schemas.openxmlformats.org/presentationml/2006/main">
  <p:tag name="PR3Z3N" val="afb60ddc-e63d-4a77-b6ec-81a774c31e37"/>
</p:tagLst>
</file>

<file path=ppt/tags/tag123.xml><?xml version="1.0" encoding="utf-8"?>
<p:tagLst xmlns:a="http://schemas.openxmlformats.org/drawingml/2006/main" xmlns:r="http://schemas.openxmlformats.org/officeDocument/2006/relationships" xmlns:p="http://schemas.openxmlformats.org/presentationml/2006/main">
  <p:tag name="PR3Z3N" val="6d632cfb-72ac-48a9-8844-a29a6ed36369"/>
</p:tagLst>
</file>

<file path=ppt/tags/tag124.xml><?xml version="1.0" encoding="utf-8"?>
<p:tagLst xmlns:a="http://schemas.openxmlformats.org/drawingml/2006/main" xmlns:r="http://schemas.openxmlformats.org/officeDocument/2006/relationships" xmlns:p="http://schemas.openxmlformats.org/presentationml/2006/main">
  <p:tag name="PR3Z3N" val="c62274b1-81e8-4406-ad5e-97ac0dfdda29"/>
</p:tagLst>
</file>

<file path=ppt/tags/tag125.xml><?xml version="1.0" encoding="utf-8"?>
<p:tagLst xmlns:a="http://schemas.openxmlformats.org/drawingml/2006/main" xmlns:r="http://schemas.openxmlformats.org/officeDocument/2006/relationships" xmlns:p="http://schemas.openxmlformats.org/presentationml/2006/main">
  <p:tag name="PR3Z3N" val="c7e16d5b-3166-4fc2-ad38-12b1e7ed5909"/>
</p:tagLst>
</file>

<file path=ppt/tags/tag126.xml><?xml version="1.0" encoding="utf-8"?>
<p:tagLst xmlns:a="http://schemas.openxmlformats.org/drawingml/2006/main" xmlns:r="http://schemas.openxmlformats.org/officeDocument/2006/relationships" xmlns:p="http://schemas.openxmlformats.org/presentationml/2006/main">
  <p:tag name="PR3Z3N" val="e57c2c63-3c59-4481-ab49-ec761cec9c70"/>
</p:tagLst>
</file>

<file path=ppt/tags/tag127.xml><?xml version="1.0" encoding="utf-8"?>
<p:tagLst xmlns:a="http://schemas.openxmlformats.org/drawingml/2006/main" xmlns:r="http://schemas.openxmlformats.org/officeDocument/2006/relationships" xmlns:p="http://schemas.openxmlformats.org/presentationml/2006/main">
  <p:tag name="PR3Z3N" val="ba99c0fd-8639-4b7e-88b0-b2b985577fc4"/>
</p:tagLst>
</file>

<file path=ppt/tags/tag128.xml><?xml version="1.0" encoding="utf-8"?>
<p:tagLst xmlns:a="http://schemas.openxmlformats.org/drawingml/2006/main" xmlns:r="http://schemas.openxmlformats.org/officeDocument/2006/relationships" xmlns:p="http://schemas.openxmlformats.org/presentationml/2006/main">
  <p:tag name="PR3Z3N" val="ee0d3ebf-796e-4754-9d7f-b2aefb7334b0"/>
</p:tagLst>
</file>

<file path=ppt/tags/tag129.xml><?xml version="1.0" encoding="utf-8"?>
<p:tagLst xmlns:a="http://schemas.openxmlformats.org/drawingml/2006/main" xmlns:r="http://schemas.openxmlformats.org/officeDocument/2006/relationships" xmlns:p="http://schemas.openxmlformats.org/presentationml/2006/main">
  <p:tag name="PR3Z3N" val="8b69fe7e-7970-445a-96df-0204e97c7497"/>
</p:tagLst>
</file>

<file path=ppt/tags/tag13.xml><?xml version="1.0" encoding="utf-8"?>
<p:tagLst xmlns:a="http://schemas.openxmlformats.org/drawingml/2006/main" xmlns:r="http://schemas.openxmlformats.org/officeDocument/2006/relationships" xmlns:p="http://schemas.openxmlformats.org/presentationml/2006/main">
  <p:tag name="PR3Z3N" val="3013ec53-e1d8-482c-925a-bc5315c08480"/>
</p:tagLst>
</file>

<file path=ppt/tags/tag130.xml><?xml version="1.0" encoding="utf-8"?>
<p:tagLst xmlns:a="http://schemas.openxmlformats.org/drawingml/2006/main" xmlns:r="http://schemas.openxmlformats.org/officeDocument/2006/relationships" xmlns:p="http://schemas.openxmlformats.org/presentationml/2006/main">
  <p:tag name="PR3Z3N" val="6c18252a-0922-4a6f-8a0e-65fed6aba8eb"/>
</p:tagLst>
</file>

<file path=ppt/tags/tag131.xml><?xml version="1.0" encoding="utf-8"?>
<p:tagLst xmlns:a="http://schemas.openxmlformats.org/drawingml/2006/main" xmlns:r="http://schemas.openxmlformats.org/officeDocument/2006/relationships" xmlns:p="http://schemas.openxmlformats.org/presentationml/2006/main">
  <p:tag name="PR3Z3N" val="0d6be73f-1c77-46dc-bd33-6883d4dfb32b"/>
</p:tagLst>
</file>

<file path=ppt/tags/tag132.xml><?xml version="1.0" encoding="utf-8"?>
<p:tagLst xmlns:a="http://schemas.openxmlformats.org/drawingml/2006/main" xmlns:r="http://schemas.openxmlformats.org/officeDocument/2006/relationships" xmlns:p="http://schemas.openxmlformats.org/presentationml/2006/main">
  <p:tag name="PR3Z3N" val="b2c61f6d-fdc5-44ec-ae95-5a1b0ebdb347"/>
</p:tagLst>
</file>

<file path=ppt/tags/tag133.xml><?xml version="1.0" encoding="utf-8"?>
<p:tagLst xmlns:a="http://schemas.openxmlformats.org/drawingml/2006/main" xmlns:r="http://schemas.openxmlformats.org/officeDocument/2006/relationships" xmlns:p="http://schemas.openxmlformats.org/presentationml/2006/main">
  <p:tag name="PR3Z3N" val="0cdb2c62-d7f3-4fba-8806-ca2196d4dae8"/>
</p:tagLst>
</file>

<file path=ppt/tags/tag134.xml><?xml version="1.0" encoding="utf-8"?>
<p:tagLst xmlns:a="http://schemas.openxmlformats.org/drawingml/2006/main" xmlns:r="http://schemas.openxmlformats.org/officeDocument/2006/relationships" xmlns:p="http://schemas.openxmlformats.org/presentationml/2006/main">
  <p:tag name="PR3Z3N" val="6e160dc4-a374-4b24-940e-b301afe90e6f"/>
</p:tagLst>
</file>

<file path=ppt/tags/tag135.xml><?xml version="1.0" encoding="utf-8"?>
<p:tagLst xmlns:a="http://schemas.openxmlformats.org/drawingml/2006/main" xmlns:r="http://schemas.openxmlformats.org/officeDocument/2006/relationships" xmlns:p="http://schemas.openxmlformats.org/presentationml/2006/main">
  <p:tag name="PR3Z3N" val="22bcb406-0a0c-489f-8e13-f7b9aa63dd1c"/>
</p:tagLst>
</file>

<file path=ppt/tags/tag136.xml><?xml version="1.0" encoding="utf-8"?>
<p:tagLst xmlns:a="http://schemas.openxmlformats.org/drawingml/2006/main" xmlns:r="http://schemas.openxmlformats.org/officeDocument/2006/relationships" xmlns:p="http://schemas.openxmlformats.org/presentationml/2006/main">
  <p:tag name="PR3Z3N" val="4126b297-e3e6-4797-8039-8b1bda5f9c20"/>
</p:tagLst>
</file>

<file path=ppt/tags/tag137.xml><?xml version="1.0" encoding="utf-8"?>
<p:tagLst xmlns:a="http://schemas.openxmlformats.org/drawingml/2006/main" xmlns:r="http://schemas.openxmlformats.org/officeDocument/2006/relationships" xmlns:p="http://schemas.openxmlformats.org/presentationml/2006/main">
  <p:tag name="PR3Z3N" val="9859dcc9-4a45-4b1c-89c9-a161e04bfbc7"/>
</p:tagLst>
</file>

<file path=ppt/tags/tag138.xml><?xml version="1.0" encoding="utf-8"?>
<p:tagLst xmlns:a="http://schemas.openxmlformats.org/drawingml/2006/main" xmlns:r="http://schemas.openxmlformats.org/officeDocument/2006/relationships" xmlns:p="http://schemas.openxmlformats.org/presentationml/2006/main">
  <p:tag name="PR3Z3N" val="f9121709-2ba5-410e-8937-83283a328c62"/>
</p:tagLst>
</file>

<file path=ppt/tags/tag139.xml><?xml version="1.0" encoding="utf-8"?>
<p:tagLst xmlns:a="http://schemas.openxmlformats.org/drawingml/2006/main" xmlns:r="http://schemas.openxmlformats.org/officeDocument/2006/relationships" xmlns:p="http://schemas.openxmlformats.org/presentationml/2006/main">
  <p:tag name="PR3Z3N" val="55828018-cc40-4db3-8a85-98f21435a636"/>
</p:tagLst>
</file>

<file path=ppt/tags/tag14.xml><?xml version="1.0" encoding="utf-8"?>
<p:tagLst xmlns:a="http://schemas.openxmlformats.org/drawingml/2006/main" xmlns:r="http://schemas.openxmlformats.org/officeDocument/2006/relationships" xmlns:p="http://schemas.openxmlformats.org/presentationml/2006/main">
  <p:tag name="PR3Z3N" val="545415b7-3183-4634-aa9e-e676d6656448"/>
</p:tagLst>
</file>

<file path=ppt/tags/tag140.xml><?xml version="1.0" encoding="utf-8"?>
<p:tagLst xmlns:a="http://schemas.openxmlformats.org/drawingml/2006/main" xmlns:r="http://schemas.openxmlformats.org/officeDocument/2006/relationships" xmlns:p="http://schemas.openxmlformats.org/presentationml/2006/main">
  <p:tag name="PR3Z3N" val="997a093e-41ae-4361-9b3b-185df483ee58"/>
</p:tagLst>
</file>

<file path=ppt/tags/tag141.xml><?xml version="1.0" encoding="utf-8"?>
<p:tagLst xmlns:a="http://schemas.openxmlformats.org/drawingml/2006/main" xmlns:r="http://schemas.openxmlformats.org/officeDocument/2006/relationships" xmlns:p="http://schemas.openxmlformats.org/presentationml/2006/main">
  <p:tag name="PR3Z3N" val="b2af847b-4c54-4e64-bfb5-b4d1d5ed2705"/>
</p:tagLst>
</file>

<file path=ppt/tags/tag142.xml><?xml version="1.0" encoding="utf-8"?>
<p:tagLst xmlns:a="http://schemas.openxmlformats.org/drawingml/2006/main" xmlns:r="http://schemas.openxmlformats.org/officeDocument/2006/relationships" xmlns:p="http://schemas.openxmlformats.org/presentationml/2006/main">
  <p:tag name="PR3Z3N" val="620aced6-b90a-459f-9e8a-beea2f1aea8e"/>
</p:tagLst>
</file>

<file path=ppt/tags/tag143.xml><?xml version="1.0" encoding="utf-8"?>
<p:tagLst xmlns:a="http://schemas.openxmlformats.org/drawingml/2006/main" xmlns:r="http://schemas.openxmlformats.org/officeDocument/2006/relationships" xmlns:p="http://schemas.openxmlformats.org/presentationml/2006/main">
  <p:tag name="PR3Z3N" val="19b79086-5044-453e-9a81-69d6837e0354"/>
</p:tagLst>
</file>

<file path=ppt/tags/tag144.xml><?xml version="1.0" encoding="utf-8"?>
<p:tagLst xmlns:a="http://schemas.openxmlformats.org/drawingml/2006/main" xmlns:r="http://schemas.openxmlformats.org/officeDocument/2006/relationships" xmlns:p="http://schemas.openxmlformats.org/presentationml/2006/main">
  <p:tag name="PR3Z3N" val="3bf2bf8e-1a42-49fa-a8f8-1916ed646639"/>
</p:tagLst>
</file>

<file path=ppt/tags/tag145.xml><?xml version="1.0" encoding="utf-8"?>
<p:tagLst xmlns:a="http://schemas.openxmlformats.org/drawingml/2006/main" xmlns:r="http://schemas.openxmlformats.org/officeDocument/2006/relationships" xmlns:p="http://schemas.openxmlformats.org/presentationml/2006/main">
  <p:tag name="PR3Z3N" val="8e7cfbb0-340c-4207-abfc-3c80543ecef9"/>
</p:tagLst>
</file>

<file path=ppt/tags/tag146.xml><?xml version="1.0" encoding="utf-8"?>
<p:tagLst xmlns:a="http://schemas.openxmlformats.org/drawingml/2006/main" xmlns:r="http://schemas.openxmlformats.org/officeDocument/2006/relationships" xmlns:p="http://schemas.openxmlformats.org/presentationml/2006/main">
  <p:tag name="PR3Z3N" val="71586e23-21c5-4225-ac58-11fe65e7f617"/>
</p:tagLst>
</file>

<file path=ppt/tags/tag147.xml><?xml version="1.0" encoding="utf-8"?>
<p:tagLst xmlns:a="http://schemas.openxmlformats.org/drawingml/2006/main" xmlns:r="http://schemas.openxmlformats.org/officeDocument/2006/relationships" xmlns:p="http://schemas.openxmlformats.org/presentationml/2006/main">
  <p:tag name="PR3Z3N" val="8613d158-c53c-4251-b66b-d6640299d8d6"/>
</p:tagLst>
</file>

<file path=ppt/tags/tag148.xml><?xml version="1.0" encoding="utf-8"?>
<p:tagLst xmlns:a="http://schemas.openxmlformats.org/drawingml/2006/main" xmlns:r="http://schemas.openxmlformats.org/officeDocument/2006/relationships" xmlns:p="http://schemas.openxmlformats.org/presentationml/2006/main">
  <p:tag name="PR3Z3N" val="a32b5843-2df3-46ec-9a55-34663fa8dce4"/>
</p:tagLst>
</file>

<file path=ppt/tags/tag149.xml><?xml version="1.0" encoding="utf-8"?>
<p:tagLst xmlns:a="http://schemas.openxmlformats.org/drawingml/2006/main" xmlns:r="http://schemas.openxmlformats.org/officeDocument/2006/relationships" xmlns:p="http://schemas.openxmlformats.org/presentationml/2006/main">
  <p:tag name="PR3Z3N" val="7d6f654e-fc94-4454-99af-8e859d092d59"/>
</p:tagLst>
</file>

<file path=ppt/tags/tag15.xml><?xml version="1.0" encoding="utf-8"?>
<p:tagLst xmlns:a="http://schemas.openxmlformats.org/drawingml/2006/main" xmlns:r="http://schemas.openxmlformats.org/officeDocument/2006/relationships" xmlns:p="http://schemas.openxmlformats.org/presentationml/2006/main">
  <p:tag name="PR3Z3N" val="a58d9dba-cbd8-43b2-bb98-b2d763cd8d43"/>
</p:tagLst>
</file>

<file path=ppt/tags/tag150.xml><?xml version="1.0" encoding="utf-8"?>
<p:tagLst xmlns:a="http://schemas.openxmlformats.org/drawingml/2006/main" xmlns:r="http://schemas.openxmlformats.org/officeDocument/2006/relationships" xmlns:p="http://schemas.openxmlformats.org/presentationml/2006/main">
  <p:tag name="PR3Z3N" val="a2d0ef38-3374-4b17-a284-a76943818bf3"/>
</p:tagLst>
</file>

<file path=ppt/tags/tag151.xml><?xml version="1.0" encoding="utf-8"?>
<p:tagLst xmlns:a="http://schemas.openxmlformats.org/drawingml/2006/main" xmlns:r="http://schemas.openxmlformats.org/officeDocument/2006/relationships" xmlns:p="http://schemas.openxmlformats.org/presentationml/2006/main">
  <p:tag name="PR3Z3N" val="76602737-ac67-4618-b71c-2e98f99950d7"/>
</p:tagLst>
</file>

<file path=ppt/tags/tag152.xml><?xml version="1.0" encoding="utf-8"?>
<p:tagLst xmlns:a="http://schemas.openxmlformats.org/drawingml/2006/main" xmlns:r="http://schemas.openxmlformats.org/officeDocument/2006/relationships" xmlns:p="http://schemas.openxmlformats.org/presentationml/2006/main">
  <p:tag name="PR3Z3N" val="36efa6a5-f012-4a16-b716-bab45703f59e"/>
</p:tagLst>
</file>

<file path=ppt/tags/tag153.xml><?xml version="1.0" encoding="utf-8"?>
<p:tagLst xmlns:a="http://schemas.openxmlformats.org/drawingml/2006/main" xmlns:r="http://schemas.openxmlformats.org/officeDocument/2006/relationships" xmlns:p="http://schemas.openxmlformats.org/presentationml/2006/main">
  <p:tag name="PR3Z3N" val="55f423e5-6377-43b3-9550-4f76d6b00ee1"/>
</p:tagLst>
</file>

<file path=ppt/tags/tag154.xml><?xml version="1.0" encoding="utf-8"?>
<p:tagLst xmlns:a="http://schemas.openxmlformats.org/drawingml/2006/main" xmlns:r="http://schemas.openxmlformats.org/officeDocument/2006/relationships" xmlns:p="http://schemas.openxmlformats.org/presentationml/2006/main">
  <p:tag name="PR3Z3N" val="41037feb-0dbc-4cd3-b23b-49547786293d"/>
</p:tagLst>
</file>

<file path=ppt/tags/tag155.xml><?xml version="1.0" encoding="utf-8"?>
<p:tagLst xmlns:a="http://schemas.openxmlformats.org/drawingml/2006/main" xmlns:r="http://schemas.openxmlformats.org/officeDocument/2006/relationships" xmlns:p="http://schemas.openxmlformats.org/presentationml/2006/main">
  <p:tag name="PR3Z3N" val="60cb5c79-7ec2-41b4-88c1-7c7d0acb4a20"/>
</p:tagLst>
</file>

<file path=ppt/tags/tag156.xml><?xml version="1.0" encoding="utf-8"?>
<p:tagLst xmlns:a="http://schemas.openxmlformats.org/drawingml/2006/main" xmlns:r="http://schemas.openxmlformats.org/officeDocument/2006/relationships" xmlns:p="http://schemas.openxmlformats.org/presentationml/2006/main">
  <p:tag name="PR3Z3N" val="cf3a0729-e630-43dc-aead-f34bc3ad5e1a"/>
</p:tagLst>
</file>

<file path=ppt/tags/tag157.xml><?xml version="1.0" encoding="utf-8"?>
<p:tagLst xmlns:a="http://schemas.openxmlformats.org/drawingml/2006/main" xmlns:r="http://schemas.openxmlformats.org/officeDocument/2006/relationships" xmlns:p="http://schemas.openxmlformats.org/presentationml/2006/main">
  <p:tag name="PR3Z3N" val="03be2401-ce2f-40c9-99e2-43188dab8a1a"/>
</p:tagLst>
</file>

<file path=ppt/tags/tag158.xml><?xml version="1.0" encoding="utf-8"?>
<p:tagLst xmlns:a="http://schemas.openxmlformats.org/drawingml/2006/main" xmlns:r="http://schemas.openxmlformats.org/officeDocument/2006/relationships" xmlns:p="http://schemas.openxmlformats.org/presentationml/2006/main">
  <p:tag name="PR3Z3N" val="34d99504-ac28-479f-84d9-af7dad62a936"/>
</p:tagLst>
</file>

<file path=ppt/tags/tag159.xml><?xml version="1.0" encoding="utf-8"?>
<p:tagLst xmlns:a="http://schemas.openxmlformats.org/drawingml/2006/main" xmlns:r="http://schemas.openxmlformats.org/officeDocument/2006/relationships" xmlns:p="http://schemas.openxmlformats.org/presentationml/2006/main">
  <p:tag name="PR3Z3N" val="0b99b22b-880e-4d17-9830-91bb04208bca"/>
</p:tagLst>
</file>

<file path=ppt/tags/tag16.xml><?xml version="1.0" encoding="utf-8"?>
<p:tagLst xmlns:a="http://schemas.openxmlformats.org/drawingml/2006/main" xmlns:r="http://schemas.openxmlformats.org/officeDocument/2006/relationships" xmlns:p="http://schemas.openxmlformats.org/presentationml/2006/main">
  <p:tag name="PR3Z3N" val="9d73ab3b-e4ac-4298-bc4c-5a7643b13607"/>
</p:tagLst>
</file>

<file path=ppt/tags/tag160.xml><?xml version="1.0" encoding="utf-8"?>
<p:tagLst xmlns:a="http://schemas.openxmlformats.org/drawingml/2006/main" xmlns:r="http://schemas.openxmlformats.org/officeDocument/2006/relationships" xmlns:p="http://schemas.openxmlformats.org/presentationml/2006/main">
  <p:tag name="PR3Z3N" val="4e7164ca-e7e5-4b29-8fac-999ad1951e1a"/>
</p:tagLst>
</file>

<file path=ppt/tags/tag161.xml><?xml version="1.0" encoding="utf-8"?>
<p:tagLst xmlns:a="http://schemas.openxmlformats.org/drawingml/2006/main" xmlns:r="http://schemas.openxmlformats.org/officeDocument/2006/relationships" xmlns:p="http://schemas.openxmlformats.org/presentationml/2006/main">
  <p:tag name="PR3Z3N" val="c6fafefa-8f69-4798-8408-14f77d883cd4"/>
</p:tagLst>
</file>

<file path=ppt/tags/tag162.xml><?xml version="1.0" encoding="utf-8"?>
<p:tagLst xmlns:a="http://schemas.openxmlformats.org/drawingml/2006/main" xmlns:r="http://schemas.openxmlformats.org/officeDocument/2006/relationships" xmlns:p="http://schemas.openxmlformats.org/presentationml/2006/main">
  <p:tag name="PR3Z3N" val="8d4ee327-3d70-4ae4-a97a-b9dab1917fc3"/>
</p:tagLst>
</file>

<file path=ppt/tags/tag163.xml><?xml version="1.0" encoding="utf-8"?>
<p:tagLst xmlns:a="http://schemas.openxmlformats.org/drawingml/2006/main" xmlns:r="http://schemas.openxmlformats.org/officeDocument/2006/relationships" xmlns:p="http://schemas.openxmlformats.org/presentationml/2006/main">
  <p:tag name="PR3Z3N" val="0e32bf0f-c5f8-4337-bd40-ec3429799a96"/>
</p:tagLst>
</file>

<file path=ppt/tags/tag164.xml><?xml version="1.0" encoding="utf-8"?>
<p:tagLst xmlns:a="http://schemas.openxmlformats.org/drawingml/2006/main" xmlns:r="http://schemas.openxmlformats.org/officeDocument/2006/relationships" xmlns:p="http://schemas.openxmlformats.org/presentationml/2006/main">
  <p:tag name="PR3Z3N" val="b639e5f8-3532-4524-835a-1fec4ec12676"/>
</p:tagLst>
</file>

<file path=ppt/tags/tag165.xml><?xml version="1.0" encoding="utf-8"?>
<p:tagLst xmlns:a="http://schemas.openxmlformats.org/drawingml/2006/main" xmlns:r="http://schemas.openxmlformats.org/officeDocument/2006/relationships" xmlns:p="http://schemas.openxmlformats.org/presentationml/2006/main">
  <p:tag name="PR3Z3N" val="92cedb66-58fa-4062-be58-26b100d12636"/>
</p:tagLst>
</file>

<file path=ppt/tags/tag166.xml><?xml version="1.0" encoding="utf-8"?>
<p:tagLst xmlns:a="http://schemas.openxmlformats.org/drawingml/2006/main" xmlns:r="http://schemas.openxmlformats.org/officeDocument/2006/relationships" xmlns:p="http://schemas.openxmlformats.org/presentationml/2006/main">
  <p:tag name="PR3Z3N" val="24ce2703-a09c-4b2b-91c1-b5c23cff7ff8"/>
</p:tagLst>
</file>

<file path=ppt/tags/tag167.xml><?xml version="1.0" encoding="utf-8"?>
<p:tagLst xmlns:a="http://schemas.openxmlformats.org/drawingml/2006/main" xmlns:r="http://schemas.openxmlformats.org/officeDocument/2006/relationships" xmlns:p="http://schemas.openxmlformats.org/presentationml/2006/main">
  <p:tag name="PR3Z3N" val="45985c8e-daca-438f-a1f9-068014d678a3"/>
</p:tagLst>
</file>

<file path=ppt/tags/tag168.xml><?xml version="1.0" encoding="utf-8"?>
<p:tagLst xmlns:a="http://schemas.openxmlformats.org/drawingml/2006/main" xmlns:r="http://schemas.openxmlformats.org/officeDocument/2006/relationships" xmlns:p="http://schemas.openxmlformats.org/presentationml/2006/main">
  <p:tag name="PR3Z3N" val="bceb702b-7343-4104-813f-fc6c3488a8d8"/>
</p:tagLst>
</file>

<file path=ppt/tags/tag169.xml><?xml version="1.0" encoding="utf-8"?>
<p:tagLst xmlns:a="http://schemas.openxmlformats.org/drawingml/2006/main" xmlns:r="http://schemas.openxmlformats.org/officeDocument/2006/relationships" xmlns:p="http://schemas.openxmlformats.org/presentationml/2006/main">
  <p:tag name="PR3Z3N" val="73c83679-0533-4dcd-aaf6-35962fb9466d"/>
</p:tagLst>
</file>

<file path=ppt/tags/tag17.xml><?xml version="1.0" encoding="utf-8"?>
<p:tagLst xmlns:a="http://schemas.openxmlformats.org/drawingml/2006/main" xmlns:r="http://schemas.openxmlformats.org/officeDocument/2006/relationships" xmlns:p="http://schemas.openxmlformats.org/presentationml/2006/main">
  <p:tag name="PR3Z3N" val="da76b0ce-c4b2-4987-bd6b-24ceaf0d3969"/>
</p:tagLst>
</file>

<file path=ppt/tags/tag170.xml><?xml version="1.0" encoding="utf-8"?>
<p:tagLst xmlns:a="http://schemas.openxmlformats.org/drawingml/2006/main" xmlns:r="http://schemas.openxmlformats.org/officeDocument/2006/relationships" xmlns:p="http://schemas.openxmlformats.org/presentationml/2006/main">
  <p:tag name="PR3Z3N" val="f16472d2-2ca4-42c9-ac33-432b7888a702"/>
</p:tagLst>
</file>

<file path=ppt/tags/tag171.xml><?xml version="1.0" encoding="utf-8"?>
<p:tagLst xmlns:a="http://schemas.openxmlformats.org/drawingml/2006/main" xmlns:r="http://schemas.openxmlformats.org/officeDocument/2006/relationships" xmlns:p="http://schemas.openxmlformats.org/presentationml/2006/main">
  <p:tag name="PR3Z3N" val="115ae051-9f95-4482-84a0-b875d07cdaf5"/>
</p:tagLst>
</file>

<file path=ppt/tags/tag172.xml><?xml version="1.0" encoding="utf-8"?>
<p:tagLst xmlns:a="http://schemas.openxmlformats.org/drawingml/2006/main" xmlns:r="http://schemas.openxmlformats.org/officeDocument/2006/relationships" xmlns:p="http://schemas.openxmlformats.org/presentationml/2006/main">
  <p:tag name="PR3Z3N" val="b652a34d-45b9-4bf4-ac9d-48ad2c2504d9"/>
</p:tagLst>
</file>

<file path=ppt/tags/tag173.xml><?xml version="1.0" encoding="utf-8"?>
<p:tagLst xmlns:a="http://schemas.openxmlformats.org/drawingml/2006/main" xmlns:r="http://schemas.openxmlformats.org/officeDocument/2006/relationships" xmlns:p="http://schemas.openxmlformats.org/presentationml/2006/main">
  <p:tag name="PR3Z3N" val="c26761fe-0f83-45ad-a19f-3863da4c6457"/>
</p:tagLst>
</file>

<file path=ppt/tags/tag174.xml><?xml version="1.0" encoding="utf-8"?>
<p:tagLst xmlns:a="http://schemas.openxmlformats.org/drawingml/2006/main" xmlns:r="http://schemas.openxmlformats.org/officeDocument/2006/relationships" xmlns:p="http://schemas.openxmlformats.org/presentationml/2006/main">
  <p:tag name="PR3Z3N" val="662f154f-de29-4e9c-af38-61860819b6db"/>
</p:tagLst>
</file>

<file path=ppt/tags/tag175.xml><?xml version="1.0" encoding="utf-8"?>
<p:tagLst xmlns:a="http://schemas.openxmlformats.org/drawingml/2006/main" xmlns:r="http://schemas.openxmlformats.org/officeDocument/2006/relationships" xmlns:p="http://schemas.openxmlformats.org/presentationml/2006/main">
  <p:tag name="PR3Z3N" val="d2525f7e-d664-453b-bf42-678cb70b3c06"/>
</p:tagLst>
</file>

<file path=ppt/tags/tag176.xml><?xml version="1.0" encoding="utf-8"?>
<p:tagLst xmlns:a="http://schemas.openxmlformats.org/drawingml/2006/main" xmlns:r="http://schemas.openxmlformats.org/officeDocument/2006/relationships" xmlns:p="http://schemas.openxmlformats.org/presentationml/2006/main">
  <p:tag name="PR3Z3N" val="dc0c5a6b-52c9-49de-9520-5c896748624a"/>
</p:tagLst>
</file>

<file path=ppt/tags/tag177.xml><?xml version="1.0" encoding="utf-8"?>
<p:tagLst xmlns:a="http://schemas.openxmlformats.org/drawingml/2006/main" xmlns:r="http://schemas.openxmlformats.org/officeDocument/2006/relationships" xmlns:p="http://schemas.openxmlformats.org/presentationml/2006/main">
  <p:tag name="PR3Z3N" val="2b14c83f-a9b5-48e8-89f6-9dd683086f39"/>
</p:tagLst>
</file>

<file path=ppt/tags/tag178.xml><?xml version="1.0" encoding="utf-8"?>
<p:tagLst xmlns:a="http://schemas.openxmlformats.org/drawingml/2006/main" xmlns:r="http://schemas.openxmlformats.org/officeDocument/2006/relationships" xmlns:p="http://schemas.openxmlformats.org/presentationml/2006/main">
  <p:tag name="PR3Z3N" val="98b732f3-5dd1-495a-b669-1bfd74cf8873"/>
</p:tagLst>
</file>

<file path=ppt/tags/tag179.xml><?xml version="1.0" encoding="utf-8"?>
<p:tagLst xmlns:a="http://schemas.openxmlformats.org/drawingml/2006/main" xmlns:r="http://schemas.openxmlformats.org/officeDocument/2006/relationships" xmlns:p="http://schemas.openxmlformats.org/presentationml/2006/main">
  <p:tag name="PR3Z3N" val="04f87253-f3b0-47cf-ac8e-b595eea63f44"/>
</p:tagLst>
</file>

<file path=ppt/tags/tag18.xml><?xml version="1.0" encoding="utf-8"?>
<p:tagLst xmlns:a="http://schemas.openxmlformats.org/drawingml/2006/main" xmlns:r="http://schemas.openxmlformats.org/officeDocument/2006/relationships" xmlns:p="http://schemas.openxmlformats.org/presentationml/2006/main">
  <p:tag name="PR3Z3N" val="114dc8be-99e6-4812-9d7a-7ef917c6792b"/>
</p:tagLst>
</file>

<file path=ppt/tags/tag180.xml><?xml version="1.0" encoding="utf-8"?>
<p:tagLst xmlns:a="http://schemas.openxmlformats.org/drawingml/2006/main" xmlns:r="http://schemas.openxmlformats.org/officeDocument/2006/relationships" xmlns:p="http://schemas.openxmlformats.org/presentationml/2006/main">
  <p:tag name="PR3Z3N" val="35da1d3e-b231-4013-9e33-5e31f90e61cf"/>
</p:tagLst>
</file>

<file path=ppt/tags/tag181.xml><?xml version="1.0" encoding="utf-8"?>
<p:tagLst xmlns:a="http://schemas.openxmlformats.org/drawingml/2006/main" xmlns:r="http://schemas.openxmlformats.org/officeDocument/2006/relationships" xmlns:p="http://schemas.openxmlformats.org/presentationml/2006/main">
  <p:tag name="PR3Z3N" val="255bd8cc-73d4-4357-8856-cd88a586e7ab"/>
</p:tagLst>
</file>

<file path=ppt/tags/tag182.xml><?xml version="1.0" encoding="utf-8"?>
<p:tagLst xmlns:a="http://schemas.openxmlformats.org/drawingml/2006/main" xmlns:r="http://schemas.openxmlformats.org/officeDocument/2006/relationships" xmlns:p="http://schemas.openxmlformats.org/presentationml/2006/main">
  <p:tag name="PR3Z3N" val="0a4bc0df-670b-4578-b856-9070da82db30"/>
</p:tagLst>
</file>

<file path=ppt/tags/tag183.xml><?xml version="1.0" encoding="utf-8"?>
<p:tagLst xmlns:a="http://schemas.openxmlformats.org/drawingml/2006/main" xmlns:r="http://schemas.openxmlformats.org/officeDocument/2006/relationships" xmlns:p="http://schemas.openxmlformats.org/presentationml/2006/main">
  <p:tag name="PR3Z3N" val="57931479-75f6-4579-99ed-ca9a2ae561a6"/>
</p:tagLst>
</file>

<file path=ppt/tags/tag184.xml><?xml version="1.0" encoding="utf-8"?>
<p:tagLst xmlns:a="http://schemas.openxmlformats.org/drawingml/2006/main" xmlns:r="http://schemas.openxmlformats.org/officeDocument/2006/relationships" xmlns:p="http://schemas.openxmlformats.org/presentationml/2006/main">
  <p:tag name="PR3Z3N" val="d6dfe8bb-16bd-4b80-b498-dac270ad29d9"/>
</p:tagLst>
</file>

<file path=ppt/tags/tag185.xml><?xml version="1.0" encoding="utf-8"?>
<p:tagLst xmlns:a="http://schemas.openxmlformats.org/drawingml/2006/main" xmlns:r="http://schemas.openxmlformats.org/officeDocument/2006/relationships" xmlns:p="http://schemas.openxmlformats.org/presentationml/2006/main">
  <p:tag name="PR3Z3N" val="530e7e1f-3537-4e13-93bc-6fd79b07f1fb"/>
</p:tagLst>
</file>

<file path=ppt/tags/tag186.xml><?xml version="1.0" encoding="utf-8"?>
<p:tagLst xmlns:a="http://schemas.openxmlformats.org/drawingml/2006/main" xmlns:r="http://schemas.openxmlformats.org/officeDocument/2006/relationships" xmlns:p="http://schemas.openxmlformats.org/presentationml/2006/main">
  <p:tag name="PR3Z3N" val="111e5b51-05aa-4877-bd97-f2bfa0958f7a"/>
</p:tagLst>
</file>

<file path=ppt/tags/tag187.xml><?xml version="1.0" encoding="utf-8"?>
<p:tagLst xmlns:a="http://schemas.openxmlformats.org/drawingml/2006/main" xmlns:r="http://schemas.openxmlformats.org/officeDocument/2006/relationships" xmlns:p="http://schemas.openxmlformats.org/presentationml/2006/main">
  <p:tag name="PR3Z3N" val="0a827cca-e8ed-42dc-a50c-a1f2e223828d"/>
</p:tagLst>
</file>

<file path=ppt/tags/tag188.xml><?xml version="1.0" encoding="utf-8"?>
<p:tagLst xmlns:a="http://schemas.openxmlformats.org/drawingml/2006/main" xmlns:r="http://schemas.openxmlformats.org/officeDocument/2006/relationships" xmlns:p="http://schemas.openxmlformats.org/presentationml/2006/main">
  <p:tag name="PR3Z3N" val="718d9a48-0194-4cac-9ef5-ae7e4e90bdbd"/>
</p:tagLst>
</file>

<file path=ppt/tags/tag189.xml><?xml version="1.0" encoding="utf-8"?>
<p:tagLst xmlns:a="http://schemas.openxmlformats.org/drawingml/2006/main" xmlns:r="http://schemas.openxmlformats.org/officeDocument/2006/relationships" xmlns:p="http://schemas.openxmlformats.org/presentationml/2006/main">
  <p:tag name="PR3Z3N" val="a5d84443-12f3-4eec-be32-598b85ef27e2"/>
</p:tagLst>
</file>

<file path=ppt/tags/tag19.xml><?xml version="1.0" encoding="utf-8"?>
<p:tagLst xmlns:a="http://schemas.openxmlformats.org/drawingml/2006/main" xmlns:r="http://schemas.openxmlformats.org/officeDocument/2006/relationships" xmlns:p="http://schemas.openxmlformats.org/presentationml/2006/main">
  <p:tag name="PR3Z3N" val="87c4f3c1-28e5-4de2-bdcd-a71493a8ba62"/>
</p:tagLst>
</file>

<file path=ppt/tags/tag190.xml><?xml version="1.0" encoding="utf-8"?>
<p:tagLst xmlns:a="http://schemas.openxmlformats.org/drawingml/2006/main" xmlns:r="http://schemas.openxmlformats.org/officeDocument/2006/relationships" xmlns:p="http://schemas.openxmlformats.org/presentationml/2006/main">
  <p:tag name="PR3Z3N" val="4938ae54-f71d-4ef9-b74b-55ba3e6c9f25"/>
</p:tagLst>
</file>

<file path=ppt/tags/tag191.xml><?xml version="1.0" encoding="utf-8"?>
<p:tagLst xmlns:a="http://schemas.openxmlformats.org/drawingml/2006/main" xmlns:r="http://schemas.openxmlformats.org/officeDocument/2006/relationships" xmlns:p="http://schemas.openxmlformats.org/presentationml/2006/main">
  <p:tag name="PR3Z3N" val="4fd4f0a8-5174-4c04-8e57-f0dc7b1e397b"/>
</p:tagLst>
</file>

<file path=ppt/tags/tag192.xml><?xml version="1.0" encoding="utf-8"?>
<p:tagLst xmlns:a="http://schemas.openxmlformats.org/drawingml/2006/main" xmlns:r="http://schemas.openxmlformats.org/officeDocument/2006/relationships" xmlns:p="http://schemas.openxmlformats.org/presentationml/2006/main">
  <p:tag name="PR3Z3N" val="57e22739-fafd-430c-8135-be10c25698b7"/>
</p:tagLst>
</file>

<file path=ppt/tags/tag193.xml><?xml version="1.0" encoding="utf-8"?>
<p:tagLst xmlns:a="http://schemas.openxmlformats.org/drawingml/2006/main" xmlns:r="http://schemas.openxmlformats.org/officeDocument/2006/relationships" xmlns:p="http://schemas.openxmlformats.org/presentationml/2006/main">
  <p:tag name="PR3Z3N" val="1b1a4ec7-4ac8-45e3-accb-8e0ed0fe0dc7"/>
</p:tagLst>
</file>

<file path=ppt/tags/tag194.xml><?xml version="1.0" encoding="utf-8"?>
<p:tagLst xmlns:a="http://schemas.openxmlformats.org/drawingml/2006/main" xmlns:r="http://schemas.openxmlformats.org/officeDocument/2006/relationships" xmlns:p="http://schemas.openxmlformats.org/presentationml/2006/main">
  <p:tag name="PR3Z3N" val="2813d89d-5a0f-427e-84f3-2129cabb5e62"/>
</p:tagLst>
</file>

<file path=ppt/tags/tag195.xml><?xml version="1.0" encoding="utf-8"?>
<p:tagLst xmlns:a="http://schemas.openxmlformats.org/drawingml/2006/main" xmlns:r="http://schemas.openxmlformats.org/officeDocument/2006/relationships" xmlns:p="http://schemas.openxmlformats.org/presentationml/2006/main">
  <p:tag name="PR3Z3N" val="3c6c26fe-9593-413a-b8e0-b7cebb7d264d"/>
</p:tagLst>
</file>

<file path=ppt/tags/tag196.xml><?xml version="1.0" encoding="utf-8"?>
<p:tagLst xmlns:a="http://schemas.openxmlformats.org/drawingml/2006/main" xmlns:r="http://schemas.openxmlformats.org/officeDocument/2006/relationships" xmlns:p="http://schemas.openxmlformats.org/presentationml/2006/main">
  <p:tag name="PR3Z3N" val="db3280b5-cc40-4442-8749-316b8b4d3459"/>
</p:tagLst>
</file>

<file path=ppt/tags/tag197.xml><?xml version="1.0" encoding="utf-8"?>
<p:tagLst xmlns:a="http://schemas.openxmlformats.org/drawingml/2006/main" xmlns:r="http://schemas.openxmlformats.org/officeDocument/2006/relationships" xmlns:p="http://schemas.openxmlformats.org/presentationml/2006/main">
  <p:tag name="PR3Z3N" val="7dbb043d-1820-461a-b9a8-6ba9c97a7928"/>
</p:tagLst>
</file>

<file path=ppt/tags/tag198.xml><?xml version="1.0" encoding="utf-8"?>
<p:tagLst xmlns:a="http://schemas.openxmlformats.org/drawingml/2006/main" xmlns:r="http://schemas.openxmlformats.org/officeDocument/2006/relationships" xmlns:p="http://schemas.openxmlformats.org/presentationml/2006/main">
  <p:tag name="PR3Z3N" val="8f4cf9fa-160b-4ce8-8a12-a5d4814c3dd9"/>
</p:tagLst>
</file>

<file path=ppt/tags/tag199.xml><?xml version="1.0" encoding="utf-8"?>
<p:tagLst xmlns:a="http://schemas.openxmlformats.org/drawingml/2006/main" xmlns:r="http://schemas.openxmlformats.org/officeDocument/2006/relationships" xmlns:p="http://schemas.openxmlformats.org/presentationml/2006/main">
  <p:tag name="PR3Z3N" val="03802d55-069d-437a-b270-4b852f7b3831"/>
</p:tagLst>
</file>

<file path=ppt/tags/tag2.xml><?xml version="1.0" encoding="utf-8"?>
<p:tagLst xmlns:a="http://schemas.openxmlformats.org/drawingml/2006/main" xmlns:r="http://schemas.openxmlformats.org/officeDocument/2006/relationships" xmlns:p="http://schemas.openxmlformats.org/presentationml/2006/main">
  <p:tag name="PR3Z3N" val="d6694730-f726-4cc8-91bd-c56f10631dcf"/>
</p:tagLst>
</file>

<file path=ppt/tags/tag20.xml><?xml version="1.0" encoding="utf-8"?>
<p:tagLst xmlns:a="http://schemas.openxmlformats.org/drawingml/2006/main" xmlns:r="http://schemas.openxmlformats.org/officeDocument/2006/relationships" xmlns:p="http://schemas.openxmlformats.org/presentationml/2006/main">
  <p:tag name="PR3Z3N" val="5582437d-6e33-4989-a5ee-e3c14b327411"/>
</p:tagLst>
</file>

<file path=ppt/tags/tag200.xml><?xml version="1.0" encoding="utf-8"?>
<p:tagLst xmlns:a="http://schemas.openxmlformats.org/drawingml/2006/main" xmlns:r="http://schemas.openxmlformats.org/officeDocument/2006/relationships" xmlns:p="http://schemas.openxmlformats.org/presentationml/2006/main">
  <p:tag name="PR3Z3N" val="ebb45f67-5c82-42ef-80a8-9697f3148548"/>
</p:tagLst>
</file>

<file path=ppt/tags/tag201.xml><?xml version="1.0" encoding="utf-8"?>
<p:tagLst xmlns:a="http://schemas.openxmlformats.org/drawingml/2006/main" xmlns:r="http://schemas.openxmlformats.org/officeDocument/2006/relationships" xmlns:p="http://schemas.openxmlformats.org/presentationml/2006/main">
  <p:tag name="PR3Z3N" val="9c325fbe-be5e-4c9f-ae19-a712b5b46961"/>
</p:tagLst>
</file>

<file path=ppt/tags/tag202.xml><?xml version="1.0" encoding="utf-8"?>
<p:tagLst xmlns:a="http://schemas.openxmlformats.org/drawingml/2006/main" xmlns:r="http://schemas.openxmlformats.org/officeDocument/2006/relationships" xmlns:p="http://schemas.openxmlformats.org/presentationml/2006/main">
  <p:tag name="PR3Z3N" val="1995ecc2-72a4-4573-9f99-2876004ff132"/>
</p:tagLst>
</file>

<file path=ppt/tags/tag203.xml><?xml version="1.0" encoding="utf-8"?>
<p:tagLst xmlns:a="http://schemas.openxmlformats.org/drawingml/2006/main" xmlns:r="http://schemas.openxmlformats.org/officeDocument/2006/relationships" xmlns:p="http://schemas.openxmlformats.org/presentationml/2006/main">
  <p:tag name="PR3Z3N" val="b6f0a6d0-a103-4c19-a887-4c7251436245"/>
</p:tagLst>
</file>

<file path=ppt/tags/tag204.xml><?xml version="1.0" encoding="utf-8"?>
<p:tagLst xmlns:a="http://schemas.openxmlformats.org/drawingml/2006/main" xmlns:r="http://schemas.openxmlformats.org/officeDocument/2006/relationships" xmlns:p="http://schemas.openxmlformats.org/presentationml/2006/main">
  <p:tag name="PR3Z3N" val="cf2bafe0-5902-435d-a0d6-419cfea42834"/>
</p:tagLst>
</file>

<file path=ppt/tags/tag205.xml><?xml version="1.0" encoding="utf-8"?>
<p:tagLst xmlns:a="http://schemas.openxmlformats.org/drawingml/2006/main" xmlns:r="http://schemas.openxmlformats.org/officeDocument/2006/relationships" xmlns:p="http://schemas.openxmlformats.org/presentationml/2006/main">
  <p:tag name="PR3Z3N" val="cd5418e4-c95e-4f04-a58b-6a56094d27e7"/>
</p:tagLst>
</file>

<file path=ppt/tags/tag206.xml><?xml version="1.0" encoding="utf-8"?>
<p:tagLst xmlns:a="http://schemas.openxmlformats.org/drawingml/2006/main" xmlns:r="http://schemas.openxmlformats.org/officeDocument/2006/relationships" xmlns:p="http://schemas.openxmlformats.org/presentationml/2006/main">
  <p:tag name="PR3Z3N" val="291ab92a-f1eb-4d19-9fbf-e96fd839be74"/>
</p:tagLst>
</file>

<file path=ppt/tags/tag207.xml><?xml version="1.0" encoding="utf-8"?>
<p:tagLst xmlns:a="http://schemas.openxmlformats.org/drawingml/2006/main" xmlns:r="http://schemas.openxmlformats.org/officeDocument/2006/relationships" xmlns:p="http://schemas.openxmlformats.org/presentationml/2006/main">
  <p:tag name="PR3Z3N" val="ee6fd768-a69c-474e-bd2b-9a3c4a71d055"/>
</p:tagLst>
</file>

<file path=ppt/tags/tag208.xml><?xml version="1.0" encoding="utf-8"?>
<p:tagLst xmlns:a="http://schemas.openxmlformats.org/drawingml/2006/main" xmlns:r="http://schemas.openxmlformats.org/officeDocument/2006/relationships" xmlns:p="http://schemas.openxmlformats.org/presentationml/2006/main">
  <p:tag name="PR3Z3N" val="2b08d695-609a-4f9a-9a7f-56dcf598029a"/>
</p:tagLst>
</file>

<file path=ppt/tags/tag209.xml><?xml version="1.0" encoding="utf-8"?>
<p:tagLst xmlns:a="http://schemas.openxmlformats.org/drawingml/2006/main" xmlns:r="http://schemas.openxmlformats.org/officeDocument/2006/relationships" xmlns:p="http://schemas.openxmlformats.org/presentationml/2006/main">
  <p:tag name="PR3Z3N" val="b8b23c5a-1b39-4331-b13b-34fb699256c3"/>
</p:tagLst>
</file>

<file path=ppt/tags/tag21.xml><?xml version="1.0" encoding="utf-8"?>
<p:tagLst xmlns:a="http://schemas.openxmlformats.org/drawingml/2006/main" xmlns:r="http://schemas.openxmlformats.org/officeDocument/2006/relationships" xmlns:p="http://schemas.openxmlformats.org/presentationml/2006/main">
  <p:tag name="PR3Z3N" val="72b49b20-7d1e-4535-a543-5fa9af5df7f8"/>
</p:tagLst>
</file>

<file path=ppt/tags/tag210.xml><?xml version="1.0" encoding="utf-8"?>
<p:tagLst xmlns:a="http://schemas.openxmlformats.org/drawingml/2006/main" xmlns:r="http://schemas.openxmlformats.org/officeDocument/2006/relationships" xmlns:p="http://schemas.openxmlformats.org/presentationml/2006/main">
  <p:tag name="PR3Z3N" val="df4c17f6-b7a5-4ca5-9736-0dfbd27fe23a"/>
</p:tagLst>
</file>

<file path=ppt/tags/tag211.xml><?xml version="1.0" encoding="utf-8"?>
<p:tagLst xmlns:a="http://schemas.openxmlformats.org/drawingml/2006/main" xmlns:r="http://schemas.openxmlformats.org/officeDocument/2006/relationships" xmlns:p="http://schemas.openxmlformats.org/presentationml/2006/main">
  <p:tag name="PR3Z3N" val="9c548b53-0fec-40f6-b957-58c265dd9dbf"/>
</p:tagLst>
</file>

<file path=ppt/tags/tag212.xml><?xml version="1.0" encoding="utf-8"?>
<p:tagLst xmlns:a="http://schemas.openxmlformats.org/drawingml/2006/main" xmlns:r="http://schemas.openxmlformats.org/officeDocument/2006/relationships" xmlns:p="http://schemas.openxmlformats.org/presentationml/2006/main">
  <p:tag name="PR3Z3N" val="d0058d13-9be8-4477-8ed4-f3d199e39feb"/>
</p:tagLst>
</file>

<file path=ppt/tags/tag213.xml><?xml version="1.0" encoding="utf-8"?>
<p:tagLst xmlns:a="http://schemas.openxmlformats.org/drawingml/2006/main" xmlns:r="http://schemas.openxmlformats.org/officeDocument/2006/relationships" xmlns:p="http://schemas.openxmlformats.org/presentationml/2006/main">
  <p:tag name="PR3Z3N" val="30a5747e-eeb8-4522-9e17-a9a4324ac7ab"/>
</p:tagLst>
</file>

<file path=ppt/tags/tag214.xml><?xml version="1.0" encoding="utf-8"?>
<p:tagLst xmlns:a="http://schemas.openxmlformats.org/drawingml/2006/main" xmlns:r="http://schemas.openxmlformats.org/officeDocument/2006/relationships" xmlns:p="http://schemas.openxmlformats.org/presentationml/2006/main">
  <p:tag name="PR3Z3N" val="fac697af-5fb8-4fe3-9402-69a23acdda92"/>
</p:tagLst>
</file>

<file path=ppt/tags/tag215.xml><?xml version="1.0" encoding="utf-8"?>
<p:tagLst xmlns:a="http://schemas.openxmlformats.org/drawingml/2006/main" xmlns:r="http://schemas.openxmlformats.org/officeDocument/2006/relationships" xmlns:p="http://schemas.openxmlformats.org/presentationml/2006/main">
  <p:tag name="PR3Z3N" val="98a0f8ee-1f33-445e-991e-773ff12d3f46"/>
</p:tagLst>
</file>

<file path=ppt/tags/tag216.xml><?xml version="1.0" encoding="utf-8"?>
<p:tagLst xmlns:a="http://schemas.openxmlformats.org/drawingml/2006/main" xmlns:r="http://schemas.openxmlformats.org/officeDocument/2006/relationships" xmlns:p="http://schemas.openxmlformats.org/presentationml/2006/main">
  <p:tag name="PR3Z3N" val="2ff2f4e8-556c-4540-b490-8deeb0add873"/>
</p:tagLst>
</file>

<file path=ppt/tags/tag217.xml><?xml version="1.0" encoding="utf-8"?>
<p:tagLst xmlns:a="http://schemas.openxmlformats.org/drawingml/2006/main" xmlns:r="http://schemas.openxmlformats.org/officeDocument/2006/relationships" xmlns:p="http://schemas.openxmlformats.org/presentationml/2006/main">
  <p:tag name="PR3Z3N" val="6408293c-0361-4ff2-b2f4-95eff236a5f0"/>
</p:tagLst>
</file>

<file path=ppt/tags/tag218.xml><?xml version="1.0" encoding="utf-8"?>
<p:tagLst xmlns:a="http://schemas.openxmlformats.org/drawingml/2006/main" xmlns:r="http://schemas.openxmlformats.org/officeDocument/2006/relationships" xmlns:p="http://schemas.openxmlformats.org/presentationml/2006/main">
  <p:tag name="PR3Z3N" val="e8d9b106-97db-4b00-860b-764a9e20a10f"/>
</p:tagLst>
</file>

<file path=ppt/tags/tag219.xml><?xml version="1.0" encoding="utf-8"?>
<p:tagLst xmlns:a="http://schemas.openxmlformats.org/drawingml/2006/main" xmlns:r="http://schemas.openxmlformats.org/officeDocument/2006/relationships" xmlns:p="http://schemas.openxmlformats.org/presentationml/2006/main">
  <p:tag name="PR3Z3N" val="837afd4e-7a79-47e6-a8b5-021d89bbbd22"/>
</p:tagLst>
</file>

<file path=ppt/tags/tag22.xml><?xml version="1.0" encoding="utf-8"?>
<p:tagLst xmlns:a="http://schemas.openxmlformats.org/drawingml/2006/main" xmlns:r="http://schemas.openxmlformats.org/officeDocument/2006/relationships" xmlns:p="http://schemas.openxmlformats.org/presentationml/2006/main">
  <p:tag name="PR3Z3N" val="a19877df-ca7d-4ad9-a188-a166ab0ff9d4"/>
</p:tagLst>
</file>

<file path=ppt/tags/tag220.xml><?xml version="1.0" encoding="utf-8"?>
<p:tagLst xmlns:a="http://schemas.openxmlformats.org/drawingml/2006/main" xmlns:r="http://schemas.openxmlformats.org/officeDocument/2006/relationships" xmlns:p="http://schemas.openxmlformats.org/presentationml/2006/main">
  <p:tag name="PR3Z3N" val="c52b1f49-23d9-442d-bb58-a4ad53dfde69"/>
</p:tagLst>
</file>

<file path=ppt/tags/tag221.xml><?xml version="1.0" encoding="utf-8"?>
<p:tagLst xmlns:a="http://schemas.openxmlformats.org/drawingml/2006/main" xmlns:r="http://schemas.openxmlformats.org/officeDocument/2006/relationships" xmlns:p="http://schemas.openxmlformats.org/presentationml/2006/main">
  <p:tag name="PR3Z3N" val="cb2e7148-00de-435c-9f9e-477b42eaca2c"/>
</p:tagLst>
</file>

<file path=ppt/tags/tag222.xml><?xml version="1.0" encoding="utf-8"?>
<p:tagLst xmlns:a="http://schemas.openxmlformats.org/drawingml/2006/main" xmlns:r="http://schemas.openxmlformats.org/officeDocument/2006/relationships" xmlns:p="http://schemas.openxmlformats.org/presentationml/2006/main">
  <p:tag name="PR3Z3N" val="acce45b5-0d62-4cb4-b70a-d6a7bccf744d"/>
</p:tagLst>
</file>

<file path=ppt/tags/tag223.xml><?xml version="1.0" encoding="utf-8"?>
<p:tagLst xmlns:a="http://schemas.openxmlformats.org/drawingml/2006/main" xmlns:r="http://schemas.openxmlformats.org/officeDocument/2006/relationships" xmlns:p="http://schemas.openxmlformats.org/presentationml/2006/main">
  <p:tag name="PR3Z3N" val="41c5cf84-12af-4433-b9f2-6e1ee42dca5c"/>
</p:tagLst>
</file>

<file path=ppt/tags/tag224.xml><?xml version="1.0" encoding="utf-8"?>
<p:tagLst xmlns:a="http://schemas.openxmlformats.org/drawingml/2006/main" xmlns:r="http://schemas.openxmlformats.org/officeDocument/2006/relationships" xmlns:p="http://schemas.openxmlformats.org/presentationml/2006/main">
  <p:tag name="PR3Z3N" val="406ebc94-1efe-4e3a-bf87-ebef6314f772"/>
</p:tagLst>
</file>

<file path=ppt/tags/tag225.xml><?xml version="1.0" encoding="utf-8"?>
<p:tagLst xmlns:a="http://schemas.openxmlformats.org/drawingml/2006/main" xmlns:r="http://schemas.openxmlformats.org/officeDocument/2006/relationships" xmlns:p="http://schemas.openxmlformats.org/presentationml/2006/main">
  <p:tag name="PR3Z3N" val="10939004-1aa1-4cad-81ce-d906adf6187c"/>
</p:tagLst>
</file>

<file path=ppt/tags/tag226.xml><?xml version="1.0" encoding="utf-8"?>
<p:tagLst xmlns:a="http://schemas.openxmlformats.org/drawingml/2006/main" xmlns:r="http://schemas.openxmlformats.org/officeDocument/2006/relationships" xmlns:p="http://schemas.openxmlformats.org/presentationml/2006/main">
  <p:tag name="PR3Z3N" val="fd47a7bc-9529-4a4b-b09d-dc1deeb0253e"/>
</p:tagLst>
</file>

<file path=ppt/tags/tag227.xml><?xml version="1.0" encoding="utf-8"?>
<p:tagLst xmlns:a="http://schemas.openxmlformats.org/drawingml/2006/main" xmlns:r="http://schemas.openxmlformats.org/officeDocument/2006/relationships" xmlns:p="http://schemas.openxmlformats.org/presentationml/2006/main">
  <p:tag name="PR3Z3N" val="2897524b-3760-48a6-a0d1-d471dfd999ab"/>
</p:tagLst>
</file>

<file path=ppt/tags/tag228.xml><?xml version="1.0" encoding="utf-8"?>
<p:tagLst xmlns:a="http://schemas.openxmlformats.org/drawingml/2006/main" xmlns:r="http://schemas.openxmlformats.org/officeDocument/2006/relationships" xmlns:p="http://schemas.openxmlformats.org/presentationml/2006/main">
  <p:tag name="PR3Z3N" val="2fa3fab7-b171-442a-9494-9be0affc1b2b"/>
</p:tagLst>
</file>

<file path=ppt/tags/tag229.xml><?xml version="1.0" encoding="utf-8"?>
<p:tagLst xmlns:a="http://schemas.openxmlformats.org/drawingml/2006/main" xmlns:r="http://schemas.openxmlformats.org/officeDocument/2006/relationships" xmlns:p="http://schemas.openxmlformats.org/presentationml/2006/main">
  <p:tag name="PR3Z3N" val="e84ffbd8-b915-44c2-8949-488212c0e9a3"/>
</p:tagLst>
</file>

<file path=ppt/tags/tag23.xml><?xml version="1.0" encoding="utf-8"?>
<p:tagLst xmlns:a="http://schemas.openxmlformats.org/drawingml/2006/main" xmlns:r="http://schemas.openxmlformats.org/officeDocument/2006/relationships" xmlns:p="http://schemas.openxmlformats.org/presentationml/2006/main">
  <p:tag name="PR3Z3N" val="09e8be49-f1f5-4b3a-b8bc-d819c9a7be8e"/>
</p:tagLst>
</file>

<file path=ppt/tags/tag230.xml><?xml version="1.0" encoding="utf-8"?>
<p:tagLst xmlns:a="http://schemas.openxmlformats.org/drawingml/2006/main" xmlns:r="http://schemas.openxmlformats.org/officeDocument/2006/relationships" xmlns:p="http://schemas.openxmlformats.org/presentationml/2006/main">
  <p:tag name="PR3Z3N" val="e7543dd1-188d-402f-9152-1e4f26b5c7d4"/>
</p:tagLst>
</file>

<file path=ppt/tags/tag231.xml><?xml version="1.0" encoding="utf-8"?>
<p:tagLst xmlns:a="http://schemas.openxmlformats.org/drawingml/2006/main" xmlns:r="http://schemas.openxmlformats.org/officeDocument/2006/relationships" xmlns:p="http://schemas.openxmlformats.org/presentationml/2006/main">
  <p:tag name="PR3Z3N" val="ed742762-1e9d-428b-aecd-fc043dd3717e"/>
</p:tagLst>
</file>

<file path=ppt/tags/tag232.xml><?xml version="1.0" encoding="utf-8"?>
<p:tagLst xmlns:a="http://schemas.openxmlformats.org/drawingml/2006/main" xmlns:r="http://schemas.openxmlformats.org/officeDocument/2006/relationships" xmlns:p="http://schemas.openxmlformats.org/presentationml/2006/main">
  <p:tag name="PR3Z3N" val="461d4825-1011-4ae3-80f8-a70403401302"/>
</p:tagLst>
</file>

<file path=ppt/tags/tag233.xml><?xml version="1.0" encoding="utf-8"?>
<p:tagLst xmlns:a="http://schemas.openxmlformats.org/drawingml/2006/main" xmlns:r="http://schemas.openxmlformats.org/officeDocument/2006/relationships" xmlns:p="http://schemas.openxmlformats.org/presentationml/2006/main">
  <p:tag name="PR3Z3N" val="bbd20ae0-6086-4e4a-baa9-16a644b7e166"/>
</p:tagLst>
</file>

<file path=ppt/tags/tag234.xml><?xml version="1.0" encoding="utf-8"?>
<p:tagLst xmlns:a="http://schemas.openxmlformats.org/drawingml/2006/main" xmlns:r="http://schemas.openxmlformats.org/officeDocument/2006/relationships" xmlns:p="http://schemas.openxmlformats.org/presentationml/2006/main">
  <p:tag name="PR3Z3N" val="7e2a09e1-8b02-42d2-9d5c-4db4f60fe4e7"/>
</p:tagLst>
</file>

<file path=ppt/tags/tag235.xml><?xml version="1.0" encoding="utf-8"?>
<p:tagLst xmlns:a="http://schemas.openxmlformats.org/drawingml/2006/main" xmlns:r="http://schemas.openxmlformats.org/officeDocument/2006/relationships" xmlns:p="http://schemas.openxmlformats.org/presentationml/2006/main">
  <p:tag name="PR3Z3N" val="a9170bbe-bbc9-4a75-8325-bc257f25570a"/>
</p:tagLst>
</file>

<file path=ppt/tags/tag236.xml><?xml version="1.0" encoding="utf-8"?>
<p:tagLst xmlns:a="http://schemas.openxmlformats.org/drawingml/2006/main" xmlns:r="http://schemas.openxmlformats.org/officeDocument/2006/relationships" xmlns:p="http://schemas.openxmlformats.org/presentationml/2006/main">
  <p:tag name="PR3Z3N" val="9a1c6132-b2ff-4088-8fab-fae76c5fbacc"/>
</p:tagLst>
</file>

<file path=ppt/tags/tag237.xml><?xml version="1.0" encoding="utf-8"?>
<p:tagLst xmlns:a="http://schemas.openxmlformats.org/drawingml/2006/main" xmlns:r="http://schemas.openxmlformats.org/officeDocument/2006/relationships" xmlns:p="http://schemas.openxmlformats.org/presentationml/2006/main">
  <p:tag name="PR3Z3N" val="a846d5ac-a161-4556-8ec0-f025dbb82b1f"/>
</p:tagLst>
</file>

<file path=ppt/tags/tag238.xml><?xml version="1.0" encoding="utf-8"?>
<p:tagLst xmlns:a="http://schemas.openxmlformats.org/drawingml/2006/main" xmlns:r="http://schemas.openxmlformats.org/officeDocument/2006/relationships" xmlns:p="http://schemas.openxmlformats.org/presentationml/2006/main">
  <p:tag name="PR3Z3N" val="bdafc58c-ce79-4dd3-a47d-90309e74e0e4"/>
</p:tagLst>
</file>

<file path=ppt/tags/tag239.xml><?xml version="1.0" encoding="utf-8"?>
<p:tagLst xmlns:a="http://schemas.openxmlformats.org/drawingml/2006/main" xmlns:r="http://schemas.openxmlformats.org/officeDocument/2006/relationships" xmlns:p="http://schemas.openxmlformats.org/presentationml/2006/main">
  <p:tag name="PR3Z3N" val="47c628eb-2d43-40d5-8d47-370afa928b45"/>
</p:tagLst>
</file>

<file path=ppt/tags/tag24.xml><?xml version="1.0" encoding="utf-8"?>
<p:tagLst xmlns:a="http://schemas.openxmlformats.org/drawingml/2006/main" xmlns:r="http://schemas.openxmlformats.org/officeDocument/2006/relationships" xmlns:p="http://schemas.openxmlformats.org/presentationml/2006/main">
  <p:tag name="PR3Z3N" val="028e9d1d-d98c-4f52-ac9c-53b68346a497"/>
</p:tagLst>
</file>

<file path=ppt/tags/tag240.xml><?xml version="1.0" encoding="utf-8"?>
<p:tagLst xmlns:a="http://schemas.openxmlformats.org/drawingml/2006/main" xmlns:r="http://schemas.openxmlformats.org/officeDocument/2006/relationships" xmlns:p="http://schemas.openxmlformats.org/presentationml/2006/main">
  <p:tag name="PR3Z3N" val="9daa5f02-e056-4cab-a9b0-b606cc41ed9c"/>
</p:tagLst>
</file>

<file path=ppt/tags/tag241.xml><?xml version="1.0" encoding="utf-8"?>
<p:tagLst xmlns:a="http://schemas.openxmlformats.org/drawingml/2006/main" xmlns:r="http://schemas.openxmlformats.org/officeDocument/2006/relationships" xmlns:p="http://schemas.openxmlformats.org/presentationml/2006/main">
  <p:tag name="PR3Z3N" val="b39db32a-3e86-459f-9392-7ba3051f7df3"/>
</p:tagLst>
</file>

<file path=ppt/tags/tag242.xml><?xml version="1.0" encoding="utf-8"?>
<p:tagLst xmlns:a="http://schemas.openxmlformats.org/drawingml/2006/main" xmlns:r="http://schemas.openxmlformats.org/officeDocument/2006/relationships" xmlns:p="http://schemas.openxmlformats.org/presentationml/2006/main">
  <p:tag name="PR3Z3N" val="3a291e6a-788d-4a9a-b197-109ec21d6a97"/>
</p:tagLst>
</file>

<file path=ppt/tags/tag243.xml><?xml version="1.0" encoding="utf-8"?>
<p:tagLst xmlns:a="http://schemas.openxmlformats.org/drawingml/2006/main" xmlns:r="http://schemas.openxmlformats.org/officeDocument/2006/relationships" xmlns:p="http://schemas.openxmlformats.org/presentationml/2006/main">
  <p:tag name="PR3Z3N" val="db6af565-1301-4b6b-9fee-420e0ad0d7c8"/>
</p:tagLst>
</file>

<file path=ppt/tags/tag244.xml><?xml version="1.0" encoding="utf-8"?>
<p:tagLst xmlns:a="http://schemas.openxmlformats.org/drawingml/2006/main" xmlns:r="http://schemas.openxmlformats.org/officeDocument/2006/relationships" xmlns:p="http://schemas.openxmlformats.org/presentationml/2006/main">
  <p:tag name="PR3Z3N" val="a5d234dd-b905-47a9-95e6-dffb797fe0d6"/>
</p:tagLst>
</file>

<file path=ppt/tags/tag245.xml><?xml version="1.0" encoding="utf-8"?>
<p:tagLst xmlns:a="http://schemas.openxmlformats.org/drawingml/2006/main" xmlns:r="http://schemas.openxmlformats.org/officeDocument/2006/relationships" xmlns:p="http://schemas.openxmlformats.org/presentationml/2006/main">
  <p:tag name="PR3Z3N" val="6b87905a-10ce-4ea6-ba0b-9080b59fe3ce"/>
</p:tagLst>
</file>

<file path=ppt/tags/tag246.xml><?xml version="1.0" encoding="utf-8"?>
<p:tagLst xmlns:a="http://schemas.openxmlformats.org/drawingml/2006/main" xmlns:r="http://schemas.openxmlformats.org/officeDocument/2006/relationships" xmlns:p="http://schemas.openxmlformats.org/presentationml/2006/main">
  <p:tag name="PR3Z3N" val="d3d56ac1-31f8-4d1b-83e4-2aaaeb1180bf"/>
</p:tagLst>
</file>

<file path=ppt/tags/tag247.xml><?xml version="1.0" encoding="utf-8"?>
<p:tagLst xmlns:a="http://schemas.openxmlformats.org/drawingml/2006/main" xmlns:r="http://schemas.openxmlformats.org/officeDocument/2006/relationships" xmlns:p="http://schemas.openxmlformats.org/presentationml/2006/main">
  <p:tag name="PR3Z3N" val="f7e304af-4e01-4596-b6eb-1b275c66b135"/>
</p:tagLst>
</file>

<file path=ppt/tags/tag248.xml><?xml version="1.0" encoding="utf-8"?>
<p:tagLst xmlns:a="http://schemas.openxmlformats.org/drawingml/2006/main" xmlns:r="http://schemas.openxmlformats.org/officeDocument/2006/relationships" xmlns:p="http://schemas.openxmlformats.org/presentationml/2006/main">
  <p:tag name="PR3Z3N" val="931718a4-eee5-4f53-ae5b-24d2012434cf"/>
</p:tagLst>
</file>

<file path=ppt/tags/tag249.xml><?xml version="1.0" encoding="utf-8"?>
<p:tagLst xmlns:a="http://schemas.openxmlformats.org/drawingml/2006/main" xmlns:r="http://schemas.openxmlformats.org/officeDocument/2006/relationships" xmlns:p="http://schemas.openxmlformats.org/presentationml/2006/main">
  <p:tag name="PR3Z3N" val="88e1c4cc-7b0b-4411-9513-52d912b571c0"/>
</p:tagLst>
</file>

<file path=ppt/tags/tag25.xml><?xml version="1.0" encoding="utf-8"?>
<p:tagLst xmlns:a="http://schemas.openxmlformats.org/drawingml/2006/main" xmlns:r="http://schemas.openxmlformats.org/officeDocument/2006/relationships" xmlns:p="http://schemas.openxmlformats.org/presentationml/2006/main">
  <p:tag name="PR3Z3N" val="5a017320-ab25-4051-96e8-f175cf8767a2"/>
</p:tagLst>
</file>

<file path=ppt/tags/tag250.xml><?xml version="1.0" encoding="utf-8"?>
<p:tagLst xmlns:a="http://schemas.openxmlformats.org/drawingml/2006/main" xmlns:r="http://schemas.openxmlformats.org/officeDocument/2006/relationships" xmlns:p="http://schemas.openxmlformats.org/presentationml/2006/main">
  <p:tag name="PR3Z3N" val="79eeebdc-cef6-47f0-80ea-53d073c3ed26"/>
</p:tagLst>
</file>

<file path=ppt/tags/tag251.xml><?xml version="1.0" encoding="utf-8"?>
<p:tagLst xmlns:a="http://schemas.openxmlformats.org/drawingml/2006/main" xmlns:r="http://schemas.openxmlformats.org/officeDocument/2006/relationships" xmlns:p="http://schemas.openxmlformats.org/presentationml/2006/main">
  <p:tag name="PR3Z3N" val="dac0db17-4f45-44d6-b435-e25c3fbda9e7"/>
</p:tagLst>
</file>

<file path=ppt/tags/tag252.xml><?xml version="1.0" encoding="utf-8"?>
<p:tagLst xmlns:a="http://schemas.openxmlformats.org/drawingml/2006/main" xmlns:r="http://schemas.openxmlformats.org/officeDocument/2006/relationships" xmlns:p="http://schemas.openxmlformats.org/presentationml/2006/main">
  <p:tag name="PR3Z3N" val="f71bd607-eb75-4500-95be-d5b22e6fa5bf"/>
</p:tagLst>
</file>

<file path=ppt/tags/tag253.xml><?xml version="1.0" encoding="utf-8"?>
<p:tagLst xmlns:a="http://schemas.openxmlformats.org/drawingml/2006/main" xmlns:r="http://schemas.openxmlformats.org/officeDocument/2006/relationships" xmlns:p="http://schemas.openxmlformats.org/presentationml/2006/main">
  <p:tag name="PR3Z3N" val="7cd5f258-0138-490f-beeb-0a9b8d010837"/>
</p:tagLst>
</file>

<file path=ppt/tags/tag254.xml><?xml version="1.0" encoding="utf-8"?>
<p:tagLst xmlns:a="http://schemas.openxmlformats.org/drawingml/2006/main" xmlns:r="http://schemas.openxmlformats.org/officeDocument/2006/relationships" xmlns:p="http://schemas.openxmlformats.org/presentationml/2006/main">
  <p:tag name="PR3Z3N" val="534e694b-aba6-4865-b75f-a08a35d907c1"/>
</p:tagLst>
</file>

<file path=ppt/tags/tag255.xml><?xml version="1.0" encoding="utf-8"?>
<p:tagLst xmlns:a="http://schemas.openxmlformats.org/drawingml/2006/main" xmlns:r="http://schemas.openxmlformats.org/officeDocument/2006/relationships" xmlns:p="http://schemas.openxmlformats.org/presentationml/2006/main">
  <p:tag name="PR3Z3N" val="a01d4ee3-46ad-4d00-81e0-7080a20489bf"/>
</p:tagLst>
</file>

<file path=ppt/tags/tag256.xml><?xml version="1.0" encoding="utf-8"?>
<p:tagLst xmlns:a="http://schemas.openxmlformats.org/drawingml/2006/main" xmlns:r="http://schemas.openxmlformats.org/officeDocument/2006/relationships" xmlns:p="http://schemas.openxmlformats.org/presentationml/2006/main">
  <p:tag name="PR3Z3N" val="f68eb71a-15a5-4664-abb1-dbcaf84463ec"/>
</p:tagLst>
</file>

<file path=ppt/tags/tag257.xml><?xml version="1.0" encoding="utf-8"?>
<p:tagLst xmlns:a="http://schemas.openxmlformats.org/drawingml/2006/main" xmlns:r="http://schemas.openxmlformats.org/officeDocument/2006/relationships" xmlns:p="http://schemas.openxmlformats.org/presentationml/2006/main">
  <p:tag name="PR3Z3N" val="79e5126d-b283-4a7c-894b-05fdf8a3f424"/>
</p:tagLst>
</file>

<file path=ppt/tags/tag258.xml><?xml version="1.0" encoding="utf-8"?>
<p:tagLst xmlns:a="http://schemas.openxmlformats.org/drawingml/2006/main" xmlns:r="http://schemas.openxmlformats.org/officeDocument/2006/relationships" xmlns:p="http://schemas.openxmlformats.org/presentationml/2006/main">
  <p:tag name="PR3Z3N" val="2f14b36a-7f3f-4d32-9972-5c047bb5961f"/>
</p:tagLst>
</file>

<file path=ppt/tags/tag259.xml><?xml version="1.0" encoding="utf-8"?>
<p:tagLst xmlns:a="http://schemas.openxmlformats.org/drawingml/2006/main" xmlns:r="http://schemas.openxmlformats.org/officeDocument/2006/relationships" xmlns:p="http://schemas.openxmlformats.org/presentationml/2006/main">
  <p:tag name="PR3Z3N" val="bd26409a-781a-451f-aeb1-a0fe3bf408ca"/>
</p:tagLst>
</file>

<file path=ppt/tags/tag26.xml><?xml version="1.0" encoding="utf-8"?>
<p:tagLst xmlns:a="http://schemas.openxmlformats.org/drawingml/2006/main" xmlns:r="http://schemas.openxmlformats.org/officeDocument/2006/relationships" xmlns:p="http://schemas.openxmlformats.org/presentationml/2006/main">
  <p:tag name="PR3Z3N" val="2e67094b-2b79-4ffd-96b5-589071a53ddf"/>
</p:tagLst>
</file>

<file path=ppt/tags/tag260.xml><?xml version="1.0" encoding="utf-8"?>
<p:tagLst xmlns:a="http://schemas.openxmlformats.org/drawingml/2006/main" xmlns:r="http://schemas.openxmlformats.org/officeDocument/2006/relationships" xmlns:p="http://schemas.openxmlformats.org/presentationml/2006/main">
  <p:tag name="PR3Z3N" val="2e6fd96e-e1ff-4594-af0a-39f95c1e70e8"/>
</p:tagLst>
</file>

<file path=ppt/tags/tag261.xml><?xml version="1.0" encoding="utf-8"?>
<p:tagLst xmlns:a="http://schemas.openxmlformats.org/drawingml/2006/main" xmlns:r="http://schemas.openxmlformats.org/officeDocument/2006/relationships" xmlns:p="http://schemas.openxmlformats.org/presentationml/2006/main">
  <p:tag name="PR3Z3N" val="0e932013-ce5f-417a-a9b4-7ff34531eddb"/>
</p:tagLst>
</file>

<file path=ppt/tags/tag262.xml><?xml version="1.0" encoding="utf-8"?>
<p:tagLst xmlns:a="http://schemas.openxmlformats.org/drawingml/2006/main" xmlns:r="http://schemas.openxmlformats.org/officeDocument/2006/relationships" xmlns:p="http://schemas.openxmlformats.org/presentationml/2006/main">
  <p:tag name="PR3Z3N" val="d95a148a-691d-44d6-a356-2139115a4798"/>
</p:tagLst>
</file>

<file path=ppt/tags/tag263.xml><?xml version="1.0" encoding="utf-8"?>
<p:tagLst xmlns:a="http://schemas.openxmlformats.org/drawingml/2006/main" xmlns:r="http://schemas.openxmlformats.org/officeDocument/2006/relationships" xmlns:p="http://schemas.openxmlformats.org/presentationml/2006/main">
  <p:tag name="PR3Z3N" val="d0b0c121-c115-4d63-b1ab-554293406250"/>
</p:tagLst>
</file>

<file path=ppt/tags/tag264.xml><?xml version="1.0" encoding="utf-8"?>
<p:tagLst xmlns:a="http://schemas.openxmlformats.org/drawingml/2006/main" xmlns:r="http://schemas.openxmlformats.org/officeDocument/2006/relationships" xmlns:p="http://schemas.openxmlformats.org/presentationml/2006/main">
  <p:tag name="PR3Z3N" val="635e1b95-6160-46c6-af0c-a093a053893c"/>
</p:tagLst>
</file>

<file path=ppt/tags/tag265.xml><?xml version="1.0" encoding="utf-8"?>
<p:tagLst xmlns:a="http://schemas.openxmlformats.org/drawingml/2006/main" xmlns:r="http://schemas.openxmlformats.org/officeDocument/2006/relationships" xmlns:p="http://schemas.openxmlformats.org/presentationml/2006/main">
  <p:tag name="PR3Z3N" val="14c568ee-ba53-4958-9834-be87af3b8c2d"/>
</p:tagLst>
</file>

<file path=ppt/tags/tag266.xml><?xml version="1.0" encoding="utf-8"?>
<p:tagLst xmlns:a="http://schemas.openxmlformats.org/drawingml/2006/main" xmlns:r="http://schemas.openxmlformats.org/officeDocument/2006/relationships" xmlns:p="http://schemas.openxmlformats.org/presentationml/2006/main">
  <p:tag name="PR3Z3N" val="57585426-4ce8-4dfc-a6b9-6d24e8d7cf5d"/>
</p:tagLst>
</file>

<file path=ppt/tags/tag267.xml><?xml version="1.0" encoding="utf-8"?>
<p:tagLst xmlns:a="http://schemas.openxmlformats.org/drawingml/2006/main" xmlns:r="http://schemas.openxmlformats.org/officeDocument/2006/relationships" xmlns:p="http://schemas.openxmlformats.org/presentationml/2006/main">
  <p:tag name="PR3Z3N" val="480d2778-db26-4b49-b04b-eeca304c2817"/>
</p:tagLst>
</file>

<file path=ppt/tags/tag268.xml><?xml version="1.0" encoding="utf-8"?>
<p:tagLst xmlns:a="http://schemas.openxmlformats.org/drawingml/2006/main" xmlns:r="http://schemas.openxmlformats.org/officeDocument/2006/relationships" xmlns:p="http://schemas.openxmlformats.org/presentationml/2006/main">
  <p:tag name="PR3Z3N" val="5dcb32ce-dc41-45e0-a081-59d5a733f7f0"/>
</p:tagLst>
</file>

<file path=ppt/tags/tag269.xml><?xml version="1.0" encoding="utf-8"?>
<p:tagLst xmlns:a="http://schemas.openxmlformats.org/drawingml/2006/main" xmlns:r="http://schemas.openxmlformats.org/officeDocument/2006/relationships" xmlns:p="http://schemas.openxmlformats.org/presentationml/2006/main">
  <p:tag name="PR3Z3N" val="b1e42dd6-52b8-4a9b-b699-7a237dff26b1"/>
</p:tagLst>
</file>

<file path=ppt/tags/tag27.xml><?xml version="1.0" encoding="utf-8"?>
<p:tagLst xmlns:a="http://schemas.openxmlformats.org/drawingml/2006/main" xmlns:r="http://schemas.openxmlformats.org/officeDocument/2006/relationships" xmlns:p="http://schemas.openxmlformats.org/presentationml/2006/main">
  <p:tag name="PR3Z3N" val="3c1df370-4a27-452b-9496-46c0a0e435b6"/>
</p:tagLst>
</file>

<file path=ppt/tags/tag270.xml><?xml version="1.0" encoding="utf-8"?>
<p:tagLst xmlns:a="http://schemas.openxmlformats.org/drawingml/2006/main" xmlns:r="http://schemas.openxmlformats.org/officeDocument/2006/relationships" xmlns:p="http://schemas.openxmlformats.org/presentationml/2006/main">
  <p:tag name="PR3Z3N" val="90b39f0d-9d79-4be7-bd0d-4f6095ff3153"/>
</p:tagLst>
</file>

<file path=ppt/tags/tag271.xml><?xml version="1.0" encoding="utf-8"?>
<p:tagLst xmlns:a="http://schemas.openxmlformats.org/drawingml/2006/main" xmlns:r="http://schemas.openxmlformats.org/officeDocument/2006/relationships" xmlns:p="http://schemas.openxmlformats.org/presentationml/2006/main">
  <p:tag name="PR3Z3N" val="4b2b1d59-2590-44d5-869e-403ac0c864a0"/>
</p:tagLst>
</file>

<file path=ppt/tags/tag272.xml><?xml version="1.0" encoding="utf-8"?>
<p:tagLst xmlns:a="http://schemas.openxmlformats.org/drawingml/2006/main" xmlns:r="http://schemas.openxmlformats.org/officeDocument/2006/relationships" xmlns:p="http://schemas.openxmlformats.org/presentationml/2006/main">
  <p:tag name="PR3Z3N" val="124ddb8e-0bc1-452b-b810-1933e29ce674"/>
</p:tagLst>
</file>

<file path=ppt/tags/tag273.xml><?xml version="1.0" encoding="utf-8"?>
<p:tagLst xmlns:a="http://schemas.openxmlformats.org/drawingml/2006/main" xmlns:r="http://schemas.openxmlformats.org/officeDocument/2006/relationships" xmlns:p="http://schemas.openxmlformats.org/presentationml/2006/main">
  <p:tag name="PR3Z3N" val="8e6d7365-608a-4c0b-99ae-c56e15e953f1"/>
</p:tagLst>
</file>

<file path=ppt/tags/tag274.xml><?xml version="1.0" encoding="utf-8"?>
<p:tagLst xmlns:a="http://schemas.openxmlformats.org/drawingml/2006/main" xmlns:r="http://schemas.openxmlformats.org/officeDocument/2006/relationships" xmlns:p="http://schemas.openxmlformats.org/presentationml/2006/main">
  <p:tag name="PR3Z3N" val="99f09c0f-ca52-4074-80e4-276915227014"/>
</p:tagLst>
</file>

<file path=ppt/tags/tag275.xml><?xml version="1.0" encoding="utf-8"?>
<p:tagLst xmlns:a="http://schemas.openxmlformats.org/drawingml/2006/main" xmlns:r="http://schemas.openxmlformats.org/officeDocument/2006/relationships" xmlns:p="http://schemas.openxmlformats.org/presentationml/2006/main">
  <p:tag name="PR3Z3N" val="bf5e6b63-b883-4836-a2ff-c1480a2c4407"/>
</p:tagLst>
</file>

<file path=ppt/tags/tag276.xml><?xml version="1.0" encoding="utf-8"?>
<p:tagLst xmlns:a="http://schemas.openxmlformats.org/drawingml/2006/main" xmlns:r="http://schemas.openxmlformats.org/officeDocument/2006/relationships" xmlns:p="http://schemas.openxmlformats.org/presentationml/2006/main">
  <p:tag name="PR3Z3N" val="161d33e7-2abe-4d4e-90d8-1b2991186c54"/>
</p:tagLst>
</file>

<file path=ppt/tags/tag277.xml><?xml version="1.0" encoding="utf-8"?>
<p:tagLst xmlns:a="http://schemas.openxmlformats.org/drawingml/2006/main" xmlns:r="http://schemas.openxmlformats.org/officeDocument/2006/relationships" xmlns:p="http://schemas.openxmlformats.org/presentationml/2006/main">
  <p:tag name="PR3Z3N" val="fc0ece57-8302-4941-9757-77cbf81bc768"/>
</p:tagLst>
</file>

<file path=ppt/tags/tag278.xml><?xml version="1.0" encoding="utf-8"?>
<p:tagLst xmlns:a="http://schemas.openxmlformats.org/drawingml/2006/main" xmlns:r="http://schemas.openxmlformats.org/officeDocument/2006/relationships" xmlns:p="http://schemas.openxmlformats.org/presentationml/2006/main">
  <p:tag name="PR3Z3N" val="6ed9bdd6-5e5b-447d-ae1f-62817fd0962a"/>
</p:tagLst>
</file>

<file path=ppt/tags/tag279.xml><?xml version="1.0" encoding="utf-8"?>
<p:tagLst xmlns:a="http://schemas.openxmlformats.org/drawingml/2006/main" xmlns:r="http://schemas.openxmlformats.org/officeDocument/2006/relationships" xmlns:p="http://schemas.openxmlformats.org/presentationml/2006/main">
  <p:tag name="PR3Z3N" val="dbed5b76-7960-43c3-b6f0-d2334a07dc1e"/>
</p:tagLst>
</file>

<file path=ppt/tags/tag28.xml><?xml version="1.0" encoding="utf-8"?>
<p:tagLst xmlns:a="http://schemas.openxmlformats.org/drawingml/2006/main" xmlns:r="http://schemas.openxmlformats.org/officeDocument/2006/relationships" xmlns:p="http://schemas.openxmlformats.org/presentationml/2006/main">
  <p:tag name="PR3Z3N" val="95723283-d2a6-40ec-8a40-f784858aee58"/>
</p:tagLst>
</file>

<file path=ppt/tags/tag280.xml><?xml version="1.0" encoding="utf-8"?>
<p:tagLst xmlns:a="http://schemas.openxmlformats.org/drawingml/2006/main" xmlns:r="http://schemas.openxmlformats.org/officeDocument/2006/relationships" xmlns:p="http://schemas.openxmlformats.org/presentationml/2006/main">
  <p:tag name="PR3Z3N" val="c2157158-a005-4080-bf8c-92baca02d044"/>
</p:tagLst>
</file>

<file path=ppt/tags/tag281.xml><?xml version="1.0" encoding="utf-8"?>
<p:tagLst xmlns:a="http://schemas.openxmlformats.org/drawingml/2006/main" xmlns:r="http://schemas.openxmlformats.org/officeDocument/2006/relationships" xmlns:p="http://schemas.openxmlformats.org/presentationml/2006/main">
  <p:tag name="PR3Z3N" val="fd9511b5-7e16-490e-867c-d6e192e5bcbd"/>
</p:tagLst>
</file>

<file path=ppt/tags/tag282.xml><?xml version="1.0" encoding="utf-8"?>
<p:tagLst xmlns:a="http://schemas.openxmlformats.org/drawingml/2006/main" xmlns:r="http://schemas.openxmlformats.org/officeDocument/2006/relationships" xmlns:p="http://schemas.openxmlformats.org/presentationml/2006/main">
  <p:tag name="PR3Z3N" val="7f493cec-3008-459e-b8df-9a25b6b2ec10"/>
</p:tagLst>
</file>

<file path=ppt/tags/tag283.xml><?xml version="1.0" encoding="utf-8"?>
<p:tagLst xmlns:a="http://schemas.openxmlformats.org/drawingml/2006/main" xmlns:r="http://schemas.openxmlformats.org/officeDocument/2006/relationships" xmlns:p="http://schemas.openxmlformats.org/presentationml/2006/main">
  <p:tag name="PR3Z3N" val="f635e98e-0413-4f2c-95e1-746785342a08"/>
</p:tagLst>
</file>

<file path=ppt/tags/tag284.xml><?xml version="1.0" encoding="utf-8"?>
<p:tagLst xmlns:a="http://schemas.openxmlformats.org/drawingml/2006/main" xmlns:r="http://schemas.openxmlformats.org/officeDocument/2006/relationships" xmlns:p="http://schemas.openxmlformats.org/presentationml/2006/main">
  <p:tag name="PR3Z3N" val="4fdebca8-0c35-411d-a9dc-42bba7e6ec1d"/>
</p:tagLst>
</file>

<file path=ppt/tags/tag285.xml><?xml version="1.0" encoding="utf-8"?>
<p:tagLst xmlns:a="http://schemas.openxmlformats.org/drawingml/2006/main" xmlns:r="http://schemas.openxmlformats.org/officeDocument/2006/relationships" xmlns:p="http://schemas.openxmlformats.org/presentationml/2006/main">
  <p:tag name="PR3Z3N" val="770401aa-1eb2-460f-9dcb-32d7d0f94a1e"/>
</p:tagLst>
</file>

<file path=ppt/tags/tag286.xml><?xml version="1.0" encoding="utf-8"?>
<p:tagLst xmlns:a="http://schemas.openxmlformats.org/drawingml/2006/main" xmlns:r="http://schemas.openxmlformats.org/officeDocument/2006/relationships" xmlns:p="http://schemas.openxmlformats.org/presentationml/2006/main">
  <p:tag name="PR3Z3N" val="00350390-6362-415d-892c-b7ab835f5b6c"/>
</p:tagLst>
</file>

<file path=ppt/tags/tag287.xml><?xml version="1.0" encoding="utf-8"?>
<p:tagLst xmlns:a="http://schemas.openxmlformats.org/drawingml/2006/main" xmlns:r="http://schemas.openxmlformats.org/officeDocument/2006/relationships" xmlns:p="http://schemas.openxmlformats.org/presentationml/2006/main">
  <p:tag name="PR3Z3N" val="2c97af7e-ef30-44be-a87f-3a36e7cf3d9f"/>
</p:tagLst>
</file>

<file path=ppt/tags/tag288.xml><?xml version="1.0" encoding="utf-8"?>
<p:tagLst xmlns:a="http://schemas.openxmlformats.org/drawingml/2006/main" xmlns:r="http://schemas.openxmlformats.org/officeDocument/2006/relationships" xmlns:p="http://schemas.openxmlformats.org/presentationml/2006/main">
  <p:tag name="PR3Z3N" val="9c5c8dbe-27d3-4759-8ebc-0062149763af"/>
</p:tagLst>
</file>

<file path=ppt/tags/tag289.xml><?xml version="1.0" encoding="utf-8"?>
<p:tagLst xmlns:a="http://schemas.openxmlformats.org/drawingml/2006/main" xmlns:r="http://schemas.openxmlformats.org/officeDocument/2006/relationships" xmlns:p="http://schemas.openxmlformats.org/presentationml/2006/main">
  <p:tag name="PR3Z3N" val="bf1ec20c-158f-480c-9c2c-1b0e43f240b2"/>
</p:tagLst>
</file>

<file path=ppt/tags/tag29.xml><?xml version="1.0" encoding="utf-8"?>
<p:tagLst xmlns:a="http://schemas.openxmlformats.org/drawingml/2006/main" xmlns:r="http://schemas.openxmlformats.org/officeDocument/2006/relationships" xmlns:p="http://schemas.openxmlformats.org/presentationml/2006/main">
  <p:tag name="PR3Z3N" val="5abfdea4-3480-4649-a8f1-cd47c887f0ba"/>
</p:tagLst>
</file>

<file path=ppt/tags/tag290.xml><?xml version="1.0" encoding="utf-8"?>
<p:tagLst xmlns:a="http://schemas.openxmlformats.org/drawingml/2006/main" xmlns:r="http://schemas.openxmlformats.org/officeDocument/2006/relationships" xmlns:p="http://schemas.openxmlformats.org/presentationml/2006/main">
  <p:tag name="PR3Z3N" val="0ce7acec-4bb9-4bd8-9175-19e60cd54ca7"/>
</p:tagLst>
</file>

<file path=ppt/tags/tag291.xml><?xml version="1.0" encoding="utf-8"?>
<p:tagLst xmlns:a="http://schemas.openxmlformats.org/drawingml/2006/main" xmlns:r="http://schemas.openxmlformats.org/officeDocument/2006/relationships" xmlns:p="http://schemas.openxmlformats.org/presentationml/2006/main">
  <p:tag name="PR3Z3N" val="350b9c97-eca3-4ff8-97fd-04338025d04d"/>
</p:tagLst>
</file>

<file path=ppt/tags/tag292.xml><?xml version="1.0" encoding="utf-8"?>
<p:tagLst xmlns:a="http://schemas.openxmlformats.org/drawingml/2006/main" xmlns:r="http://schemas.openxmlformats.org/officeDocument/2006/relationships" xmlns:p="http://schemas.openxmlformats.org/presentationml/2006/main">
  <p:tag name="PR3Z3N" val="564a6ca4-b81b-49a3-8b2c-4542c3236873"/>
</p:tagLst>
</file>

<file path=ppt/tags/tag293.xml><?xml version="1.0" encoding="utf-8"?>
<p:tagLst xmlns:a="http://schemas.openxmlformats.org/drawingml/2006/main" xmlns:r="http://schemas.openxmlformats.org/officeDocument/2006/relationships" xmlns:p="http://schemas.openxmlformats.org/presentationml/2006/main">
  <p:tag name="PR3Z3N" val="e9ffd4af-c786-40ad-b634-806c334b8c8a"/>
</p:tagLst>
</file>

<file path=ppt/tags/tag294.xml><?xml version="1.0" encoding="utf-8"?>
<p:tagLst xmlns:a="http://schemas.openxmlformats.org/drawingml/2006/main" xmlns:r="http://schemas.openxmlformats.org/officeDocument/2006/relationships" xmlns:p="http://schemas.openxmlformats.org/presentationml/2006/main">
  <p:tag name="PR3Z3N" val="212b2edf-1e1e-47f4-8ba4-5e7fa8cd69e3"/>
</p:tagLst>
</file>

<file path=ppt/tags/tag295.xml><?xml version="1.0" encoding="utf-8"?>
<p:tagLst xmlns:a="http://schemas.openxmlformats.org/drawingml/2006/main" xmlns:r="http://schemas.openxmlformats.org/officeDocument/2006/relationships" xmlns:p="http://schemas.openxmlformats.org/presentationml/2006/main">
  <p:tag name="PR3Z3N" val="7909754d-bf8c-4e87-ad74-aace72186e4a"/>
</p:tagLst>
</file>

<file path=ppt/tags/tag296.xml><?xml version="1.0" encoding="utf-8"?>
<p:tagLst xmlns:a="http://schemas.openxmlformats.org/drawingml/2006/main" xmlns:r="http://schemas.openxmlformats.org/officeDocument/2006/relationships" xmlns:p="http://schemas.openxmlformats.org/presentationml/2006/main">
  <p:tag name="PR3Z3N" val="16e2ea60-8a35-4b85-868d-dd6a3ecd7832"/>
</p:tagLst>
</file>

<file path=ppt/tags/tag297.xml><?xml version="1.0" encoding="utf-8"?>
<p:tagLst xmlns:a="http://schemas.openxmlformats.org/drawingml/2006/main" xmlns:r="http://schemas.openxmlformats.org/officeDocument/2006/relationships" xmlns:p="http://schemas.openxmlformats.org/presentationml/2006/main">
  <p:tag name="PR3Z3N" val="5a877145-f247-4455-a441-7a2de2aa02c4"/>
</p:tagLst>
</file>

<file path=ppt/tags/tag298.xml><?xml version="1.0" encoding="utf-8"?>
<p:tagLst xmlns:a="http://schemas.openxmlformats.org/drawingml/2006/main" xmlns:r="http://schemas.openxmlformats.org/officeDocument/2006/relationships" xmlns:p="http://schemas.openxmlformats.org/presentationml/2006/main">
  <p:tag name="PR3Z3N" val="2691cf3e-281a-41cf-928a-cca4527e7bce"/>
</p:tagLst>
</file>

<file path=ppt/tags/tag299.xml><?xml version="1.0" encoding="utf-8"?>
<p:tagLst xmlns:a="http://schemas.openxmlformats.org/drawingml/2006/main" xmlns:r="http://schemas.openxmlformats.org/officeDocument/2006/relationships" xmlns:p="http://schemas.openxmlformats.org/presentationml/2006/main">
  <p:tag name="PR3Z3N" val="f29bc316-a754-49bd-9e2e-bc54c8955769"/>
</p:tagLst>
</file>

<file path=ppt/tags/tag3.xml><?xml version="1.0" encoding="utf-8"?>
<p:tagLst xmlns:a="http://schemas.openxmlformats.org/drawingml/2006/main" xmlns:r="http://schemas.openxmlformats.org/officeDocument/2006/relationships" xmlns:p="http://schemas.openxmlformats.org/presentationml/2006/main">
  <p:tag name="PR3Z3N" val="2cc16ebf-9ab7-4c38-be08-c2efbc896367"/>
</p:tagLst>
</file>

<file path=ppt/tags/tag30.xml><?xml version="1.0" encoding="utf-8"?>
<p:tagLst xmlns:a="http://schemas.openxmlformats.org/drawingml/2006/main" xmlns:r="http://schemas.openxmlformats.org/officeDocument/2006/relationships" xmlns:p="http://schemas.openxmlformats.org/presentationml/2006/main">
  <p:tag name="PR3Z3N" val="0deeed8d-3e2b-4b1f-91cc-b3311e72179b"/>
</p:tagLst>
</file>

<file path=ppt/tags/tag300.xml><?xml version="1.0" encoding="utf-8"?>
<p:tagLst xmlns:a="http://schemas.openxmlformats.org/drawingml/2006/main" xmlns:r="http://schemas.openxmlformats.org/officeDocument/2006/relationships" xmlns:p="http://schemas.openxmlformats.org/presentationml/2006/main">
  <p:tag name="PR3Z3N" val="f2ead5b9-d97e-45df-9ad7-0b8b45199813"/>
</p:tagLst>
</file>

<file path=ppt/tags/tag301.xml><?xml version="1.0" encoding="utf-8"?>
<p:tagLst xmlns:a="http://schemas.openxmlformats.org/drawingml/2006/main" xmlns:r="http://schemas.openxmlformats.org/officeDocument/2006/relationships" xmlns:p="http://schemas.openxmlformats.org/presentationml/2006/main">
  <p:tag name="PR3Z3N" val="6360b34e-6dbf-4a8b-9dc1-3230aac675dd"/>
</p:tagLst>
</file>

<file path=ppt/tags/tag302.xml><?xml version="1.0" encoding="utf-8"?>
<p:tagLst xmlns:a="http://schemas.openxmlformats.org/drawingml/2006/main" xmlns:r="http://schemas.openxmlformats.org/officeDocument/2006/relationships" xmlns:p="http://schemas.openxmlformats.org/presentationml/2006/main">
  <p:tag name="PR3Z3N" val="27824690-c0b5-4d68-8b97-a10954f3c13f"/>
</p:tagLst>
</file>

<file path=ppt/tags/tag303.xml><?xml version="1.0" encoding="utf-8"?>
<p:tagLst xmlns:a="http://schemas.openxmlformats.org/drawingml/2006/main" xmlns:r="http://schemas.openxmlformats.org/officeDocument/2006/relationships" xmlns:p="http://schemas.openxmlformats.org/presentationml/2006/main">
  <p:tag name="PR3Z3N" val="3d8cc410-b298-4627-af46-2d3588ca7ffd"/>
</p:tagLst>
</file>

<file path=ppt/tags/tag304.xml><?xml version="1.0" encoding="utf-8"?>
<p:tagLst xmlns:a="http://schemas.openxmlformats.org/drawingml/2006/main" xmlns:r="http://schemas.openxmlformats.org/officeDocument/2006/relationships" xmlns:p="http://schemas.openxmlformats.org/presentationml/2006/main">
  <p:tag name="PR3Z3N" val="b6889073-7832-4c2d-8225-ce7c95e7b646"/>
</p:tagLst>
</file>

<file path=ppt/tags/tag305.xml><?xml version="1.0" encoding="utf-8"?>
<p:tagLst xmlns:a="http://schemas.openxmlformats.org/drawingml/2006/main" xmlns:r="http://schemas.openxmlformats.org/officeDocument/2006/relationships" xmlns:p="http://schemas.openxmlformats.org/presentationml/2006/main">
  <p:tag name="PR3Z3N" val="da56a4d8-7fb3-4b74-89b4-c408461bfb39"/>
</p:tagLst>
</file>

<file path=ppt/tags/tag306.xml><?xml version="1.0" encoding="utf-8"?>
<p:tagLst xmlns:a="http://schemas.openxmlformats.org/drawingml/2006/main" xmlns:r="http://schemas.openxmlformats.org/officeDocument/2006/relationships" xmlns:p="http://schemas.openxmlformats.org/presentationml/2006/main">
  <p:tag name="PR3Z3N" val="b4401410-d5c2-4932-9cda-a4ab3cad27c8"/>
</p:tagLst>
</file>

<file path=ppt/tags/tag307.xml><?xml version="1.0" encoding="utf-8"?>
<p:tagLst xmlns:a="http://schemas.openxmlformats.org/drawingml/2006/main" xmlns:r="http://schemas.openxmlformats.org/officeDocument/2006/relationships" xmlns:p="http://schemas.openxmlformats.org/presentationml/2006/main">
  <p:tag name="PR3Z3N" val="69d61730-f1df-4022-aaf5-3e03d0acefa3"/>
</p:tagLst>
</file>

<file path=ppt/tags/tag308.xml><?xml version="1.0" encoding="utf-8"?>
<p:tagLst xmlns:a="http://schemas.openxmlformats.org/drawingml/2006/main" xmlns:r="http://schemas.openxmlformats.org/officeDocument/2006/relationships" xmlns:p="http://schemas.openxmlformats.org/presentationml/2006/main">
  <p:tag name="PR3Z3N" val="ddee7a2c-16f4-42e7-8ed4-24f9bca10605"/>
</p:tagLst>
</file>

<file path=ppt/tags/tag309.xml><?xml version="1.0" encoding="utf-8"?>
<p:tagLst xmlns:a="http://schemas.openxmlformats.org/drawingml/2006/main" xmlns:r="http://schemas.openxmlformats.org/officeDocument/2006/relationships" xmlns:p="http://schemas.openxmlformats.org/presentationml/2006/main">
  <p:tag name="PR3Z3N" val="a1902172-a22c-48cf-8666-0b520a1a8a1c"/>
</p:tagLst>
</file>

<file path=ppt/tags/tag31.xml><?xml version="1.0" encoding="utf-8"?>
<p:tagLst xmlns:a="http://schemas.openxmlformats.org/drawingml/2006/main" xmlns:r="http://schemas.openxmlformats.org/officeDocument/2006/relationships" xmlns:p="http://schemas.openxmlformats.org/presentationml/2006/main">
  <p:tag name="PR3Z3N" val="ecaadffd-cddf-4bd2-8e0f-d2c624b7ec72"/>
</p:tagLst>
</file>

<file path=ppt/tags/tag310.xml><?xml version="1.0" encoding="utf-8"?>
<p:tagLst xmlns:a="http://schemas.openxmlformats.org/drawingml/2006/main" xmlns:r="http://schemas.openxmlformats.org/officeDocument/2006/relationships" xmlns:p="http://schemas.openxmlformats.org/presentationml/2006/main">
  <p:tag name="PR3Z3N" val="1017b288-20b6-4f92-91b6-f378977dc35a"/>
</p:tagLst>
</file>

<file path=ppt/tags/tag311.xml><?xml version="1.0" encoding="utf-8"?>
<p:tagLst xmlns:a="http://schemas.openxmlformats.org/drawingml/2006/main" xmlns:r="http://schemas.openxmlformats.org/officeDocument/2006/relationships" xmlns:p="http://schemas.openxmlformats.org/presentationml/2006/main">
  <p:tag name="PR3Z3N" val="f491c4e5-0b44-495f-8762-4bcb044a8755"/>
</p:tagLst>
</file>

<file path=ppt/tags/tag312.xml><?xml version="1.0" encoding="utf-8"?>
<p:tagLst xmlns:a="http://schemas.openxmlformats.org/drawingml/2006/main" xmlns:r="http://schemas.openxmlformats.org/officeDocument/2006/relationships" xmlns:p="http://schemas.openxmlformats.org/presentationml/2006/main">
  <p:tag name="PR3Z3N" val="a4540bbd-3901-4312-ba08-bae7e1de3f8e"/>
</p:tagLst>
</file>

<file path=ppt/tags/tag313.xml><?xml version="1.0" encoding="utf-8"?>
<p:tagLst xmlns:a="http://schemas.openxmlformats.org/drawingml/2006/main" xmlns:r="http://schemas.openxmlformats.org/officeDocument/2006/relationships" xmlns:p="http://schemas.openxmlformats.org/presentationml/2006/main">
  <p:tag name="PR3Z3N" val="a086ccba-19ac-471e-92e5-53cdfb0cfdc8"/>
</p:tagLst>
</file>

<file path=ppt/tags/tag314.xml><?xml version="1.0" encoding="utf-8"?>
<p:tagLst xmlns:a="http://schemas.openxmlformats.org/drawingml/2006/main" xmlns:r="http://schemas.openxmlformats.org/officeDocument/2006/relationships" xmlns:p="http://schemas.openxmlformats.org/presentationml/2006/main">
  <p:tag name="PR3Z3N" val="b0fa4fa5-4db3-4191-853a-46de101cc0b6"/>
</p:tagLst>
</file>

<file path=ppt/tags/tag315.xml><?xml version="1.0" encoding="utf-8"?>
<p:tagLst xmlns:a="http://schemas.openxmlformats.org/drawingml/2006/main" xmlns:r="http://schemas.openxmlformats.org/officeDocument/2006/relationships" xmlns:p="http://schemas.openxmlformats.org/presentationml/2006/main">
  <p:tag name="PR3Z3N" val="db98840b-e481-4a00-af95-d64660c06473"/>
</p:tagLst>
</file>

<file path=ppt/tags/tag316.xml><?xml version="1.0" encoding="utf-8"?>
<p:tagLst xmlns:a="http://schemas.openxmlformats.org/drawingml/2006/main" xmlns:r="http://schemas.openxmlformats.org/officeDocument/2006/relationships" xmlns:p="http://schemas.openxmlformats.org/presentationml/2006/main">
  <p:tag name="PR3Z3N" val="f80a7b94-bf63-49c5-b714-98f123302f77"/>
</p:tagLst>
</file>

<file path=ppt/tags/tag32.xml><?xml version="1.0" encoding="utf-8"?>
<p:tagLst xmlns:a="http://schemas.openxmlformats.org/drawingml/2006/main" xmlns:r="http://schemas.openxmlformats.org/officeDocument/2006/relationships" xmlns:p="http://schemas.openxmlformats.org/presentationml/2006/main">
  <p:tag name="PR3Z3N" val="6ee4d844-5e65-4416-a62b-863e87cb7127"/>
</p:tagLst>
</file>

<file path=ppt/tags/tag33.xml><?xml version="1.0" encoding="utf-8"?>
<p:tagLst xmlns:a="http://schemas.openxmlformats.org/drawingml/2006/main" xmlns:r="http://schemas.openxmlformats.org/officeDocument/2006/relationships" xmlns:p="http://schemas.openxmlformats.org/presentationml/2006/main">
  <p:tag name="PR3Z3N" val="afd32a16-1fb6-45dc-9376-69344fc4146d"/>
</p:tagLst>
</file>

<file path=ppt/tags/tag34.xml><?xml version="1.0" encoding="utf-8"?>
<p:tagLst xmlns:a="http://schemas.openxmlformats.org/drawingml/2006/main" xmlns:r="http://schemas.openxmlformats.org/officeDocument/2006/relationships" xmlns:p="http://schemas.openxmlformats.org/presentationml/2006/main">
  <p:tag name="PR3Z3N" val="7e1530e6-ad15-487e-b7bb-390a6238eb44"/>
</p:tagLst>
</file>

<file path=ppt/tags/tag35.xml><?xml version="1.0" encoding="utf-8"?>
<p:tagLst xmlns:a="http://schemas.openxmlformats.org/drawingml/2006/main" xmlns:r="http://schemas.openxmlformats.org/officeDocument/2006/relationships" xmlns:p="http://schemas.openxmlformats.org/presentationml/2006/main">
  <p:tag name="PR3Z3N" val="8674d936-2380-4441-ae40-1eec519cb1e6"/>
</p:tagLst>
</file>

<file path=ppt/tags/tag36.xml><?xml version="1.0" encoding="utf-8"?>
<p:tagLst xmlns:a="http://schemas.openxmlformats.org/drawingml/2006/main" xmlns:r="http://schemas.openxmlformats.org/officeDocument/2006/relationships" xmlns:p="http://schemas.openxmlformats.org/presentationml/2006/main">
  <p:tag name="PR3Z3N" val="79c64402-cb20-4707-9d4f-efd18479c8c4"/>
</p:tagLst>
</file>

<file path=ppt/tags/tag37.xml><?xml version="1.0" encoding="utf-8"?>
<p:tagLst xmlns:a="http://schemas.openxmlformats.org/drawingml/2006/main" xmlns:r="http://schemas.openxmlformats.org/officeDocument/2006/relationships" xmlns:p="http://schemas.openxmlformats.org/presentationml/2006/main">
  <p:tag name="PR3Z3N" val="366726d7-d1bc-43a6-b50e-120c5c038ce8"/>
</p:tagLst>
</file>

<file path=ppt/tags/tag38.xml><?xml version="1.0" encoding="utf-8"?>
<p:tagLst xmlns:a="http://schemas.openxmlformats.org/drawingml/2006/main" xmlns:r="http://schemas.openxmlformats.org/officeDocument/2006/relationships" xmlns:p="http://schemas.openxmlformats.org/presentationml/2006/main">
  <p:tag name="PR3Z3N" val="0992decb-8227-4582-9522-772527312e51"/>
</p:tagLst>
</file>

<file path=ppt/tags/tag39.xml><?xml version="1.0" encoding="utf-8"?>
<p:tagLst xmlns:a="http://schemas.openxmlformats.org/drawingml/2006/main" xmlns:r="http://schemas.openxmlformats.org/officeDocument/2006/relationships" xmlns:p="http://schemas.openxmlformats.org/presentationml/2006/main">
  <p:tag name="PR3Z3N" val="a0b26d6f-99cc-4026-a878-21b109a44a64"/>
</p:tagLst>
</file>

<file path=ppt/tags/tag4.xml><?xml version="1.0" encoding="utf-8"?>
<p:tagLst xmlns:a="http://schemas.openxmlformats.org/drawingml/2006/main" xmlns:r="http://schemas.openxmlformats.org/officeDocument/2006/relationships" xmlns:p="http://schemas.openxmlformats.org/presentationml/2006/main">
  <p:tag name="PR3Z3N" val="d9f74b94-5670-4894-92c0-a021903a86fa"/>
</p:tagLst>
</file>

<file path=ppt/tags/tag40.xml><?xml version="1.0" encoding="utf-8"?>
<p:tagLst xmlns:a="http://schemas.openxmlformats.org/drawingml/2006/main" xmlns:r="http://schemas.openxmlformats.org/officeDocument/2006/relationships" xmlns:p="http://schemas.openxmlformats.org/presentationml/2006/main">
  <p:tag name="PR3Z3N" val="0f90780c-2a58-4c16-b9fe-0c48a861741e"/>
</p:tagLst>
</file>

<file path=ppt/tags/tag41.xml><?xml version="1.0" encoding="utf-8"?>
<p:tagLst xmlns:a="http://schemas.openxmlformats.org/drawingml/2006/main" xmlns:r="http://schemas.openxmlformats.org/officeDocument/2006/relationships" xmlns:p="http://schemas.openxmlformats.org/presentationml/2006/main">
  <p:tag name="PR3Z3N" val="ec51be30-1c40-4b5e-bafd-23da363f338a"/>
</p:tagLst>
</file>

<file path=ppt/tags/tag42.xml><?xml version="1.0" encoding="utf-8"?>
<p:tagLst xmlns:a="http://schemas.openxmlformats.org/drawingml/2006/main" xmlns:r="http://schemas.openxmlformats.org/officeDocument/2006/relationships" xmlns:p="http://schemas.openxmlformats.org/presentationml/2006/main">
  <p:tag name="PR3Z3N" val="f04d2d43-39bc-4070-94eb-00d59931f37e"/>
</p:tagLst>
</file>

<file path=ppt/tags/tag43.xml><?xml version="1.0" encoding="utf-8"?>
<p:tagLst xmlns:a="http://schemas.openxmlformats.org/drawingml/2006/main" xmlns:r="http://schemas.openxmlformats.org/officeDocument/2006/relationships" xmlns:p="http://schemas.openxmlformats.org/presentationml/2006/main">
  <p:tag name="PR3Z3N" val="60e808d3-bbd3-4650-8603-9c66a387bd3d"/>
</p:tagLst>
</file>

<file path=ppt/tags/tag44.xml><?xml version="1.0" encoding="utf-8"?>
<p:tagLst xmlns:a="http://schemas.openxmlformats.org/drawingml/2006/main" xmlns:r="http://schemas.openxmlformats.org/officeDocument/2006/relationships" xmlns:p="http://schemas.openxmlformats.org/presentationml/2006/main">
  <p:tag name="PR3Z3N" val="baa6efad-d1f1-4829-afbd-70b9020026c4"/>
</p:tagLst>
</file>

<file path=ppt/tags/tag45.xml><?xml version="1.0" encoding="utf-8"?>
<p:tagLst xmlns:a="http://schemas.openxmlformats.org/drawingml/2006/main" xmlns:r="http://schemas.openxmlformats.org/officeDocument/2006/relationships" xmlns:p="http://schemas.openxmlformats.org/presentationml/2006/main">
  <p:tag name="PR3Z3N" val="00fd4697-232c-4e30-8ae9-49e04454a149"/>
</p:tagLst>
</file>

<file path=ppt/tags/tag46.xml><?xml version="1.0" encoding="utf-8"?>
<p:tagLst xmlns:a="http://schemas.openxmlformats.org/drawingml/2006/main" xmlns:r="http://schemas.openxmlformats.org/officeDocument/2006/relationships" xmlns:p="http://schemas.openxmlformats.org/presentationml/2006/main">
  <p:tag name="PR3Z3N" val="4ac7c5e1-fee7-41ac-b11f-97fb17819f49"/>
</p:tagLst>
</file>

<file path=ppt/tags/tag47.xml><?xml version="1.0" encoding="utf-8"?>
<p:tagLst xmlns:a="http://schemas.openxmlformats.org/drawingml/2006/main" xmlns:r="http://schemas.openxmlformats.org/officeDocument/2006/relationships" xmlns:p="http://schemas.openxmlformats.org/presentationml/2006/main">
  <p:tag name="PR3Z3N" val="2530bbe0-bf56-417f-8a32-bd75c8dbca6e"/>
</p:tagLst>
</file>

<file path=ppt/tags/tag48.xml><?xml version="1.0" encoding="utf-8"?>
<p:tagLst xmlns:a="http://schemas.openxmlformats.org/drawingml/2006/main" xmlns:r="http://schemas.openxmlformats.org/officeDocument/2006/relationships" xmlns:p="http://schemas.openxmlformats.org/presentationml/2006/main">
  <p:tag name="PR3Z3N" val="409f45e2-78a1-40a0-9347-aa227448fecd"/>
</p:tagLst>
</file>

<file path=ppt/tags/tag49.xml><?xml version="1.0" encoding="utf-8"?>
<p:tagLst xmlns:a="http://schemas.openxmlformats.org/drawingml/2006/main" xmlns:r="http://schemas.openxmlformats.org/officeDocument/2006/relationships" xmlns:p="http://schemas.openxmlformats.org/presentationml/2006/main">
  <p:tag name="PR3Z3N" val="93cfeec9-562f-4e8d-aa0b-7d20798def8e"/>
</p:tagLst>
</file>

<file path=ppt/tags/tag5.xml><?xml version="1.0" encoding="utf-8"?>
<p:tagLst xmlns:a="http://schemas.openxmlformats.org/drawingml/2006/main" xmlns:r="http://schemas.openxmlformats.org/officeDocument/2006/relationships" xmlns:p="http://schemas.openxmlformats.org/presentationml/2006/main">
  <p:tag name="PR3Z3N" val="8baa285f-250a-4406-a096-43b82d7135c0"/>
</p:tagLst>
</file>

<file path=ppt/tags/tag50.xml><?xml version="1.0" encoding="utf-8"?>
<p:tagLst xmlns:a="http://schemas.openxmlformats.org/drawingml/2006/main" xmlns:r="http://schemas.openxmlformats.org/officeDocument/2006/relationships" xmlns:p="http://schemas.openxmlformats.org/presentationml/2006/main">
  <p:tag name="PR3Z3N" val="b2ddf79e-bb20-4882-aac1-02755b21a876"/>
</p:tagLst>
</file>

<file path=ppt/tags/tag51.xml><?xml version="1.0" encoding="utf-8"?>
<p:tagLst xmlns:a="http://schemas.openxmlformats.org/drawingml/2006/main" xmlns:r="http://schemas.openxmlformats.org/officeDocument/2006/relationships" xmlns:p="http://schemas.openxmlformats.org/presentationml/2006/main">
  <p:tag name="PR3Z3N" val="94ac7288-ec2a-4652-b419-daf67597518d"/>
</p:tagLst>
</file>

<file path=ppt/tags/tag52.xml><?xml version="1.0" encoding="utf-8"?>
<p:tagLst xmlns:a="http://schemas.openxmlformats.org/drawingml/2006/main" xmlns:r="http://schemas.openxmlformats.org/officeDocument/2006/relationships" xmlns:p="http://schemas.openxmlformats.org/presentationml/2006/main">
  <p:tag name="PR3Z3N" val="697c6e4b-744f-408e-af47-68fd2100be2d"/>
</p:tagLst>
</file>

<file path=ppt/tags/tag53.xml><?xml version="1.0" encoding="utf-8"?>
<p:tagLst xmlns:a="http://schemas.openxmlformats.org/drawingml/2006/main" xmlns:r="http://schemas.openxmlformats.org/officeDocument/2006/relationships" xmlns:p="http://schemas.openxmlformats.org/presentationml/2006/main">
  <p:tag name="PR3Z3N" val="fff28ec6-2360-407d-a4e2-62755803424c"/>
</p:tagLst>
</file>

<file path=ppt/tags/tag54.xml><?xml version="1.0" encoding="utf-8"?>
<p:tagLst xmlns:a="http://schemas.openxmlformats.org/drawingml/2006/main" xmlns:r="http://schemas.openxmlformats.org/officeDocument/2006/relationships" xmlns:p="http://schemas.openxmlformats.org/presentationml/2006/main">
  <p:tag name="PR3Z3N" val="c2a53f85-0df2-49fa-8053-3b42335ed493"/>
</p:tagLst>
</file>

<file path=ppt/tags/tag55.xml><?xml version="1.0" encoding="utf-8"?>
<p:tagLst xmlns:a="http://schemas.openxmlformats.org/drawingml/2006/main" xmlns:r="http://schemas.openxmlformats.org/officeDocument/2006/relationships" xmlns:p="http://schemas.openxmlformats.org/presentationml/2006/main">
  <p:tag name="PR3Z3N" val="595c8a7b-fc6d-4285-9e6d-106052505567"/>
</p:tagLst>
</file>

<file path=ppt/tags/tag56.xml><?xml version="1.0" encoding="utf-8"?>
<p:tagLst xmlns:a="http://schemas.openxmlformats.org/drawingml/2006/main" xmlns:r="http://schemas.openxmlformats.org/officeDocument/2006/relationships" xmlns:p="http://schemas.openxmlformats.org/presentationml/2006/main">
  <p:tag name="PR3Z3N" val="b6265538-1f38-4240-b4ef-fa81f26f74bb"/>
</p:tagLst>
</file>

<file path=ppt/tags/tag57.xml><?xml version="1.0" encoding="utf-8"?>
<p:tagLst xmlns:a="http://schemas.openxmlformats.org/drawingml/2006/main" xmlns:r="http://schemas.openxmlformats.org/officeDocument/2006/relationships" xmlns:p="http://schemas.openxmlformats.org/presentationml/2006/main">
  <p:tag name="PR3Z3N" val="b6607b4b-8513-49c3-a391-417be5c9007c"/>
</p:tagLst>
</file>

<file path=ppt/tags/tag58.xml><?xml version="1.0" encoding="utf-8"?>
<p:tagLst xmlns:a="http://schemas.openxmlformats.org/drawingml/2006/main" xmlns:r="http://schemas.openxmlformats.org/officeDocument/2006/relationships" xmlns:p="http://schemas.openxmlformats.org/presentationml/2006/main">
  <p:tag name="PR3Z3N" val="dbbd5efe-8c19-4e48-9094-61f9e37ef56e"/>
</p:tagLst>
</file>

<file path=ppt/tags/tag59.xml><?xml version="1.0" encoding="utf-8"?>
<p:tagLst xmlns:a="http://schemas.openxmlformats.org/drawingml/2006/main" xmlns:r="http://schemas.openxmlformats.org/officeDocument/2006/relationships" xmlns:p="http://schemas.openxmlformats.org/presentationml/2006/main">
  <p:tag name="PR3Z3N" val="42e5ff8c-15de-4053-b234-1b7dde80917a"/>
</p:tagLst>
</file>

<file path=ppt/tags/tag6.xml><?xml version="1.0" encoding="utf-8"?>
<p:tagLst xmlns:a="http://schemas.openxmlformats.org/drawingml/2006/main" xmlns:r="http://schemas.openxmlformats.org/officeDocument/2006/relationships" xmlns:p="http://schemas.openxmlformats.org/presentationml/2006/main">
  <p:tag name="PR3Z3N" val="1f636f26-1575-4b68-a0b7-37b8e362687e"/>
</p:tagLst>
</file>

<file path=ppt/tags/tag60.xml><?xml version="1.0" encoding="utf-8"?>
<p:tagLst xmlns:a="http://schemas.openxmlformats.org/drawingml/2006/main" xmlns:r="http://schemas.openxmlformats.org/officeDocument/2006/relationships" xmlns:p="http://schemas.openxmlformats.org/presentationml/2006/main">
  <p:tag name="PR3Z3N" val="a24cc3e0-c337-480a-91aa-11042f7e4971"/>
</p:tagLst>
</file>

<file path=ppt/tags/tag61.xml><?xml version="1.0" encoding="utf-8"?>
<p:tagLst xmlns:a="http://schemas.openxmlformats.org/drawingml/2006/main" xmlns:r="http://schemas.openxmlformats.org/officeDocument/2006/relationships" xmlns:p="http://schemas.openxmlformats.org/presentationml/2006/main">
  <p:tag name="PR3Z3N" val="f2f0e7b9-e3b3-409f-80ef-0ed283e5c339"/>
</p:tagLst>
</file>

<file path=ppt/tags/tag62.xml><?xml version="1.0" encoding="utf-8"?>
<p:tagLst xmlns:a="http://schemas.openxmlformats.org/drawingml/2006/main" xmlns:r="http://schemas.openxmlformats.org/officeDocument/2006/relationships" xmlns:p="http://schemas.openxmlformats.org/presentationml/2006/main">
  <p:tag name="PR3Z3N" val="8ed28008-f980-41b0-83d9-37130ae82cb9"/>
</p:tagLst>
</file>

<file path=ppt/tags/tag63.xml><?xml version="1.0" encoding="utf-8"?>
<p:tagLst xmlns:a="http://schemas.openxmlformats.org/drawingml/2006/main" xmlns:r="http://schemas.openxmlformats.org/officeDocument/2006/relationships" xmlns:p="http://schemas.openxmlformats.org/presentationml/2006/main">
  <p:tag name="PR3Z3N" val="095d3124-8e98-4f9b-a418-d8095fc33580"/>
</p:tagLst>
</file>

<file path=ppt/tags/tag64.xml><?xml version="1.0" encoding="utf-8"?>
<p:tagLst xmlns:a="http://schemas.openxmlformats.org/drawingml/2006/main" xmlns:r="http://schemas.openxmlformats.org/officeDocument/2006/relationships" xmlns:p="http://schemas.openxmlformats.org/presentationml/2006/main">
  <p:tag name="PR3Z3N" val="606f5937-7742-4ab6-9f22-e516a9fcf26a"/>
</p:tagLst>
</file>

<file path=ppt/tags/tag65.xml><?xml version="1.0" encoding="utf-8"?>
<p:tagLst xmlns:a="http://schemas.openxmlformats.org/drawingml/2006/main" xmlns:r="http://schemas.openxmlformats.org/officeDocument/2006/relationships" xmlns:p="http://schemas.openxmlformats.org/presentationml/2006/main">
  <p:tag name="PR3Z3N" val="32e31f76-1308-4581-8328-0a3f533b898b"/>
</p:tagLst>
</file>

<file path=ppt/tags/tag66.xml><?xml version="1.0" encoding="utf-8"?>
<p:tagLst xmlns:a="http://schemas.openxmlformats.org/drawingml/2006/main" xmlns:r="http://schemas.openxmlformats.org/officeDocument/2006/relationships" xmlns:p="http://schemas.openxmlformats.org/presentationml/2006/main">
  <p:tag name="PR3Z3N" val="104d1495-2960-4d60-afe3-c72c5646d4e3"/>
</p:tagLst>
</file>

<file path=ppt/tags/tag67.xml><?xml version="1.0" encoding="utf-8"?>
<p:tagLst xmlns:a="http://schemas.openxmlformats.org/drawingml/2006/main" xmlns:r="http://schemas.openxmlformats.org/officeDocument/2006/relationships" xmlns:p="http://schemas.openxmlformats.org/presentationml/2006/main">
  <p:tag name="PR3Z3N" val="8eaf14df-0816-4d9b-b760-9c0558a8bae4"/>
</p:tagLst>
</file>

<file path=ppt/tags/tag68.xml><?xml version="1.0" encoding="utf-8"?>
<p:tagLst xmlns:a="http://schemas.openxmlformats.org/drawingml/2006/main" xmlns:r="http://schemas.openxmlformats.org/officeDocument/2006/relationships" xmlns:p="http://schemas.openxmlformats.org/presentationml/2006/main">
  <p:tag name="PR3Z3N" val="1a9e3873-fcd9-4199-9db8-be6b91d2ba4c"/>
</p:tagLst>
</file>

<file path=ppt/tags/tag69.xml><?xml version="1.0" encoding="utf-8"?>
<p:tagLst xmlns:a="http://schemas.openxmlformats.org/drawingml/2006/main" xmlns:r="http://schemas.openxmlformats.org/officeDocument/2006/relationships" xmlns:p="http://schemas.openxmlformats.org/presentationml/2006/main">
  <p:tag name="PR3Z3N" val="ebf2c7a2-ed07-4fc6-b3d6-112caf706c66"/>
</p:tagLst>
</file>

<file path=ppt/tags/tag7.xml><?xml version="1.0" encoding="utf-8"?>
<p:tagLst xmlns:a="http://schemas.openxmlformats.org/drawingml/2006/main" xmlns:r="http://schemas.openxmlformats.org/officeDocument/2006/relationships" xmlns:p="http://schemas.openxmlformats.org/presentationml/2006/main">
  <p:tag name="PR3Z3N" val="6e70afa2-410a-4394-945d-d3c7d895cee4"/>
</p:tagLst>
</file>

<file path=ppt/tags/tag70.xml><?xml version="1.0" encoding="utf-8"?>
<p:tagLst xmlns:a="http://schemas.openxmlformats.org/drawingml/2006/main" xmlns:r="http://schemas.openxmlformats.org/officeDocument/2006/relationships" xmlns:p="http://schemas.openxmlformats.org/presentationml/2006/main">
  <p:tag name="PR3Z3N" val="ce714af2-3adb-4087-ad89-1f68563dccc9"/>
</p:tagLst>
</file>

<file path=ppt/tags/tag71.xml><?xml version="1.0" encoding="utf-8"?>
<p:tagLst xmlns:a="http://schemas.openxmlformats.org/drawingml/2006/main" xmlns:r="http://schemas.openxmlformats.org/officeDocument/2006/relationships" xmlns:p="http://schemas.openxmlformats.org/presentationml/2006/main">
  <p:tag name="PR3Z3N" val="bd3b1729-eba7-4a55-8480-060129369146"/>
</p:tagLst>
</file>

<file path=ppt/tags/tag72.xml><?xml version="1.0" encoding="utf-8"?>
<p:tagLst xmlns:a="http://schemas.openxmlformats.org/drawingml/2006/main" xmlns:r="http://schemas.openxmlformats.org/officeDocument/2006/relationships" xmlns:p="http://schemas.openxmlformats.org/presentationml/2006/main">
  <p:tag name="PR3Z3N" val="40730d12-f2aa-4080-82ea-e3e3fb35d958"/>
</p:tagLst>
</file>

<file path=ppt/tags/tag73.xml><?xml version="1.0" encoding="utf-8"?>
<p:tagLst xmlns:a="http://schemas.openxmlformats.org/drawingml/2006/main" xmlns:r="http://schemas.openxmlformats.org/officeDocument/2006/relationships" xmlns:p="http://schemas.openxmlformats.org/presentationml/2006/main">
  <p:tag name="PR3Z3N" val="73a98d9c-5b23-46c7-a2d4-38d876c3646f"/>
</p:tagLst>
</file>

<file path=ppt/tags/tag74.xml><?xml version="1.0" encoding="utf-8"?>
<p:tagLst xmlns:a="http://schemas.openxmlformats.org/drawingml/2006/main" xmlns:r="http://schemas.openxmlformats.org/officeDocument/2006/relationships" xmlns:p="http://schemas.openxmlformats.org/presentationml/2006/main">
  <p:tag name="PR3Z3N" val="78cb09a1-5471-47c5-a34c-d4508c69d6cb"/>
</p:tagLst>
</file>

<file path=ppt/tags/tag75.xml><?xml version="1.0" encoding="utf-8"?>
<p:tagLst xmlns:a="http://schemas.openxmlformats.org/drawingml/2006/main" xmlns:r="http://schemas.openxmlformats.org/officeDocument/2006/relationships" xmlns:p="http://schemas.openxmlformats.org/presentationml/2006/main">
  <p:tag name="PR3Z3N" val="5605a40e-94f2-4fd4-8abd-4a8967f8bad4"/>
</p:tagLst>
</file>

<file path=ppt/tags/tag76.xml><?xml version="1.0" encoding="utf-8"?>
<p:tagLst xmlns:a="http://schemas.openxmlformats.org/drawingml/2006/main" xmlns:r="http://schemas.openxmlformats.org/officeDocument/2006/relationships" xmlns:p="http://schemas.openxmlformats.org/presentationml/2006/main">
  <p:tag name="PR3Z3N" val="6f28fdf2-20d1-4697-aeb6-f38235528be2"/>
</p:tagLst>
</file>

<file path=ppt/tags/tag77.xml><?xml version="1.0" encoding="utf-8"?>
<p:tagLst xmlns:a="http://schemas.openxmlformats.org/drawingml/2006/main" xmlns:r="http://schemas.openxmlformats.org/officeDocument/2006/relationships" xmlns:p="http://schemas.openxmlformats.org/presentationml/2006/main">
  <p:tag name="PR3Z3N" val="a1ec6dc3-413d-4c5e-80b0-1624941a3576"/>
</p:tagLst>
</file>

<file path=ppt/tags/tag78.xml><?xml version="1.0" encoding="utf-8"?>
<p:tagLst xmlns:a="http://schemas.openxmlformats.org/drawingml/2006/main" xmlns:r="http://schemas.openxmlformats.org/officeDocument/2006/relationships" xmlns:p="http://schemas.openxmlformats.org/presentationml/2006/main">
  <p:tag name="PR3Z3N" val="97811277-dce3-42e1-ad7d-764ee3435436"/>
</p:tagLst>
</file>

<file path=ppt/tags/tag79.xml><?xml version="1.0" encoding="utf-8"?>
<p:tagLst xmlns:a="http://schemas.openxmlformats.org/drawingml/2006/main" xmlns:r="http://schemas.openxmlformats.org/officeDocument/2006/relationships" xmlns:p="http://schemas.openxmlformats.org/presentationml/2006/main">
  <p:tag name="PR3Z3N" val="b4b31925-4155-47cc-9cd8-7d27602a7585"/>
</p:tagLst>
</file>

<file path=ppt/tags/tag8.xml><?xml version="1.0" encoding="utf-8"?>
<p:tagLst xmlns:a="http://schemas.openxmlformats.org/drawingml/2006/main" xmlns:r="http://schemas.openxmlformats.org/officeDocument/2006/relationships" xmlns:p="http://schemas.openxmlformats.org/presentationml/2006/main">
  <p:tag name="PR3Z3N" val="02ffb144-5c27-4820-bc20-da3b4f8ac619"/>
</p:tagLst>
</file>

<file path=ppt/tags/tag80.xml><?xml version="1.0" encoding="utf-8"?>
<p:tagLst xmlns:a="http://schemas.openxmlformats.org/drawingml/2006/main" xmlns:r="http://schemas.openxmlformats.org/officeDocument/2006/relationships" xmlns:p="http://schemas.openxmlformats.org/presentationml/2006/main">
  <p:tag name="PR3Z3N" val="dc255875-8133-4c22-9e38-a6dba84d3c73"/>
</p:tagLst>
</file>

<file path=ppt/tags/tag81.xml><?xml version="1.0" encoding="utf-8"?>
<p:tagLst xmlns:a="http://schemas.openxmlformats.org/drawingml/2006/main" xmlns:r="http://schemas.openxmlformats.org/officeDocument/2006/relationships" xmlns:p="http://schemas.openxmlformats.org/presentationml/2006/main">
  <p:tag name="PR3Z3N" val="8461cdc0-94b5-4b2d-948c-3cbcf6457366"/>
</p:tagLst>
</file>

<file path=ppt/tags/tag82.xml><?xml version="1.0" encoding="utf-8"?>
<p:tagLst xmlns:a="http://schemas.openxmlformats.org/drawingml/2006/main" xmlns:r="http://schemas.openxmlformats.org/officeDocument/2006/relationships" xmlns:p="http://schemas.openxmlformats.org/presentationml/2006/main">
  <p:tag name="PR3Z3N" val="fc89d4d6-036f-46cf-80a6-eb0453672836"/>
</p:tagLst>
</file>

<file path=ppt/tags/tag83.xml><?xml version="1.0" encoding="utf-8"?>
<p:tagLst xmlns:a="http://schemas.openxmlformats.org/drawingml/2006/main" xmlns:r="http://schemas.openxmlformats.org/officeDocument/2006/relationships" xmlns:p="http://schemas.openxmlformats.org/presentationml/2006/main">
  <p:tag name="PR3Z3N" val="f66fa134-e934-4557-8262-f03076b7c7b1"/>
</p:tagLst>
</file>

<file path=ppt/tags/tag84.xml><?xml version="1.0" encoding="utf-8"?>
<p:tagLst xmlns:a="http://schemas.openxmlformats.org/drawingml/2006/main" xmlns:r="http://schemas.openxmlformats.org/officeDocument/2006/relationships" xmlns:p="http://schemas.openxmlformats.org/presentationml/2006/main">
  <p:tag name="PR3Z3N" val="310d83fd-7a5d-49c1-bf81-5424e742e970"/>
</p:tagLst>
</file>

<file path=ppt/tags/tag85.xml><?xml version="1.0" encoding="utf-8"?>
<p:tagLst xmlns:a="http://schemas.openxmlformats.org/drawingml/2006/main" xmlns:r="http://schemas.openxmlformats.org/officeDocument/2006/relationships" xmlns:p="http://schemas.openxmlformats.org/presentationml/2006/main">
  <p:tag name="PR3Z3N" val="463d0599-83f0-488e-a071-dabbebdaf2f0"/>
</p:tagLst>
</file>

<file path=ppt/tags/tag86.xml><?xml version="1.0" encoding="utf-8"?>
<p:tagLst xmlns:a="http://schemas.openxmlformats.org/drawingml/2006/main" xmlns:r="http://schemas.openxmlformats.org/officeDocument/2006/relationships" xmlns:p="http://schemas.openxmlformats.org/presentationml/2006/main">
  <p:tag name="PR3Z3N" val="7810beac-6401-41df-bf0f-eb39e55a3905"/>
</p:tagLst>
</file>

<file path=ppt/tags/tag87.xml><?xml version="1.0" encoding="utf-8"?>
<p:tagLst xmlns:a="http://schemas.openxmlformats.org/drawingml/2006/main" xmlns:r="http://schemas.openxmlformats.org/officeDocument/2006/relationships" xmlns:p="http://schemas.openxmlformats.org/presentationml/2006/main">
  <p:tag name="PR3Z3N" val="2534b9de-670c-4f99-9260-f6c1fbc6b42f"/>
</p:tagLst>
</file>

<file path=ppt/tags/tag88.xml><?xml version="1.0" encoding="utf-8"?>
<p:tagLst xmlns:a="http://schemas.openxmlformats.org/drawingml/2006/main" xmlns:r="http://schemas.openxmlformats.org/officeDocument/2006/relationships" xmlns:p="http://schemas.openxmlformats.org/presentationml/2006/main">
  <p:tag name="PR3Z3N" val="9ad636f9-66f2-4e8f-8855-629d7ffbd72e"/>
</p:tagLst>
</file>

<file path=ppt/tags/tag89.xml><?xml version="1.0" encoding="utf-8"?>
<p:tagLst xmlns:a="http://schemas.openxmlformats.org/drawingml/2006/main" xmlns:r="http://schemas.openxmlformats.org/officeDocument/2006/relationships" xmlns:p="http://schemas.openxmlformats.org/presentationml/2006/main">
  <p:tag name="PR3Z3N" val="b1cd98e9-d2b5-4c6f-8305-1bfd790b4bfb"/>
</p:tagLst>
</file>

<file path=ppt/tags/tag9.xml><?xml version="1.0" encoding="utf-8"?>
<p:tagLst xmlns:a="http://schemas.openxmlformats.org/drawingml/2006/main" xmlns:r="http://schemas.openxmlformats.org/officeDocument/2006/relationships" xmlns:p="http://schemas.openxmlformats.org/presentationml/2006/main">
  <p:tag name="PR3Z3N" val="1719bcd5-93ab-411b-9a35-5cd1d0bb86b0"/>
</p:tagLst>
</file>

<file path=ppt/tags/tag90.xml><?xml version="1.0" encoding="utf-8"?>
<p:tagLst xmlns:a="http://schemas.openxmlformats.org/drawingml/2006/main" xmlns:r="http://schemas.openxmlformats.org/officeDocument/2006/relationships" xmlns:p="http://schemas.openxmlformats.org/presentationml/2006/main">
  <p:tag name="PR3Z3N" val="c3666858-68f5-445c-81e9-3f9e48cbc326"/>
</p:tagLst>
</file>

<file path=ppt/tags/tag91.xml><?xml version="1.0" encoding="utf-8"?>
<p:tagLst xmlns:a="http://schemas.openxmlformats.org/drawingml/2006/main" xmlns:r="http://schemas.openxmlformats.org/officeDocument/2006/relationships" xmlns:p="http://schemas.openxmlformats.org/presentationml/2006/main">
  <p:tag name="PR3Z3N" val="bc6201a4-a91b-4a78-a9bd-02b22cd3294c"/>
</p:tagLst>
</file>

<file path=ppt/tags/tag92.xml><?xml version="1.0" encoding="utf-8"?>
<p:tagLst xmlns:a="http://schemas.openxmlformats.org/drawingml/2006/main" xmlns:r="http://schemas.openxmlformats.org/officeDocument/2006/relationships" xmlns:p="http://schemas.openxmlformats.org/presentationml/2006/main">
  <p:tag name="PR3Z3N" val="02c1ecab-c4ec-48ba-9a32-54092f9c1a06"/>
</p:tagLst>
</file>

<file path=ppt/tags/tag93.xml><?xml version="1.0" encoding="utf-8"?>
<p:tagLst xmlns:a="http://schemas.openxmlformats.org/drawingml/2006/main" xmlns:r="http://schemas.openxmlformats.org/officeDocument/2006/relationships" xmlns:p="http://schemas.openxmlformats.org/presentationml/2006/main">
  <p:tag name="PR3Z3N" val="415861a5-1b39-40e6-8af8-48e6c088b2d1"/>
</p:tagLst>
</file>

<file path=ppt/tags/tag94.xml><?xml version="1.0" encoding="utf-8"?>
<p:tagLst xmlns:a="http://schemas.openxmlformats.org/drawingml/2006/main" xmlns:r="http://schemas.openxmlformats.org/officeDocument/2006/relationships" xmlns:p="http://schemas.openxmlformats.org/presentationml/2006/main">
  <p:tag name="PR3Z3N" val="6447bc54-4e7e-473f-8a80-bd677b6f0300"/>
</p:tagLst>
</file>

<file path=ppt/tags/tag95.xml><?xml version="1.0" encoding="utf-8"?>
<p:tagLst xmlns:a="http://schemas.openxmlformats.org/drawingml/2006/main" xmlns:r="http://schemas.openxmlformats.org/officeDocument/2006/relationships" xmlns:p="http://schemas.openxmlformats.org/presentationml/2006/main">
  <p:tag name="PR3Z3N" val="fbfb5640-a7f4-4ce2-9950-8ad997b425de"/>
</p:tagLst>
</file>

<file path=ppt/tags/tag96.xml><?xml version="1.0" encoding="utf-8"?>
<p:tagLst xmlns:a="http://schemas.openxmlformats.org/drawingml/2006/main" xmlns:r="http://schemas.openxmlformats.org/officeDocument/2006/relationships" xmlns:p="http://schemas.openxmlformats.org/presentationml/2006/main">
  <p:tag name="PR3Z3N" val="0c264775-51b8-424b-b8fa-da7a2758d979"/>
</p:tagLst>
</file>

<file path=ppt/tags/tag97.xml><?xml version="1.0" encoding="utf-8"?>
<p:tagLst xmlns:a="http://schemas.openxmlformats.org/drawingml/2006/main" xmlns:r="http://schemas.openxmlformats.org/officeDocument/2006/relationships" xmlns:p="http://schemas.openxmlformats.org/presentationml/2006/main">
  <p:tag name="PR3Z3N" val="4e626117-9c9f-4c83-b8c3-ee9938437b19"/>
</p:tagLst>
</file>

<file path=ppt/tags/tag98.xml><?xml version="1.0" encoding="utf-8"?>
<p:tagLst xmlns:a="http://schemas.openxmlformats.org/drawingml/2006/main" xmlns:r="http://schemas.openxmlformats.org/officeDocument/2006/relationships" xmlns:p="http://schemas.openxmlformats.org/presentationml/2006/main">
  <p:tag name="PR3Z3N" val="1f03f60d-b65d-46e3-83c8-dc458d4ab536"/>
</p:tagLst>
</file>

<file path=ppt/tags/tag99.xml><?xml version="1.0" encoding="utf-8"?>
<p:tagLst xmlns:a="http://schemas.openxmlformats.org/drawingml/2006/main" xmlns:r="http://schemas.openxmlformats.org/officeDocument/2006/relationships" xmlns:p="http://schemas.openxmlformats.org/presentationml/2006/main">
  <p:tag name="PR3Z3N" val="07895364-379e-4b65-8bf9-1fb62777d65b"/>
</p:tagLst>
</file>

<file path=ppt/theme/theme1.xml><?xml version="1.0" encoding="utf-8"?>
<a:theme xmlns:a="http://schemas.openxmlformats.org/drawingml/2006/main" name="Aviatrix_lite">
  <a:themeElements>
    <a:clrScheme name="Aviatrix">
      <a:dk1>
        <a:sysClr val="windowText" lastClr="000000"/>
      </a:dk1>
      <a:lt1>
        <a:sysClr val="window" lastClr="FFFFFF"/>
      </a:lt1>
      <a:dk2>
        <a:srgbClr val="19647E"/>
      </a:dk2>
      <a:lt2>
        <a:srgbClr val="E7E6E6"/>
      </a:lt2>
      <a:accent1>
        <a:srgbClr val="E24307"/>
      </a:accent1>
      <a:accent2>
        <a:srgbClr val="302E42"/>
      </a:accent2>
      <a:accent3>
        <a:srgbClr val="19647E"/>
      </a:accent3>
      <a:accent4>
        <a:srgbClr val="FD6321"/>
      </a:accent4>
      <a:accent5>
        <a:srgbClr val="28AFB0"/>
      </a:accent5>
      <a:accent6>
        <a:srgbClr val="F4F4F4"/>
      </a:accent6>
      <a:hlink>
        <a:srgbClr val="E24307"/>
      </a:hlink>
      <a:folHlink>
        <a:srgbClr val="16151D"/>
      </a:folHlink>
    </a:clrScheme>
    <a:fontScheme name="Offic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E Template 2024" id="{015EDE27-52FB-F849-9C84-067E5D2C6315}" vid="{2ABB4BB9-28E0-9B4B-BB84-51BF6C5299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FF59F72C37B247A113CAF04F05D1A2" ma:contentTypeVersion="15" ma:contentTypeDescription="Create a new document." ma:contentTypeScope="" ma:versionID="107e39e245458e52c2690e50b0cafd27">
  <xsd:schema xmlns:xsd="http://www.w3.org/2001/XMLSchema" xmlns:xs="http://www.w3.org/2001/XMLSchema" xmlns:p="http://schemas.microsoft.com/office/2006/metadata/properties" xmlns:ns2="d86145dc-5422-4d95-9035-99d1eb0aad04" xmlns:ns3="441d0141-fee1-4d79-859b-40b8ef8f47c8" targetNamespace="http://schemas.microsoft.com/office/2006/metadata/properties" ma:root="true" ma:fieldsID="be8566d003f1c4e3f72b6d50034ea646" ns2:_="" ns3:_="">
    <xsd:import namespace="d86145dc-5422-4d95-9035-99d1eb0aad04"/>
    <xsd:import namespace="441d0141-fee1-4d79-859b-40b8ef8f47c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6145dc-5422-4d95-9035-99d1eb0aad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descriptio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0864387-7748-42df-b42e-9089b15e65e1"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Location" ma:index="22"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1d0141-fee1-4d79-859b-40b8ef8f47c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df4b20a-ba05-43f0-ad46-fb14c87a2641}" ma:internalName="TaxCatchAll" ma:showField="CatchAllData" ma:web="441d0141-fee1-4d79-859b-40b8ef8f47c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86145dc-5422-4d95-9035-99d1eb0aad04">
      <Terms xmlns="http://schemas.microsoft.com/office/infopath/2007/PartnerControls"/>
    </lcf76f155ced4ddcb4097134ff3c332f>
    <TaxCatchAll xmlns="441d0141-fee1-4d79-859b-40b8ef8f47c8" xsi:nil="true"/>
    <SharedWithUsers xmlns="441d0141-fee1-4d79-859b-40b8ef8f47c8">
      <UserInfo>
        <DisplayName/>
        <AccountId xsi:nil="true"/>
        <AccountType/>
      </UserInfo>
    </SharedWithUsers>
    <MediaLengthInSeconds xmlns="d86145dc-5422-4d95-9035-99d1eb0aad04" xsi:nil="true"/>
  </documentManagement>
</p:properties>
</file>

<file path=customXml/itemProps1.xml><?xml version="1.0" encoding="utf-8"?>
<ds:datastoreItem xmlns:ds="http://schemas.openxmlformats.org/officeDocument/2006/customXml" ds:itemID="{961A72B1-EE64-40AA-A8FF-8F263E6A575D}">
  <ds:schemaRefs>
    <ds:schemaRef ds:uri="http://schemas.microsoft.com/sharepoint/v3/contenttype/forms"/>
  </ds:schemaRefs>
</ds:datastoreItem>
</file>

<file path=customXml/itemProps2.xml><?xml version="1.0" encoding="utf-8"?>
<ds:datastoreItem xmlns:ds="http://schemas.openxmlformats.org/officeDocument/2006/customXml" ds:itemID="{4F748D74-4AB3-43C4-A644-0535673AE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6145dc-5422-4d95-9035-99d1eb0aad04"/>
    <ds:schemaRef ds:uri="441d0141-fee1-4d79-859b-40b8ef8f47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C2FA5B-25BF-4599-B439-22B9B9939BC4}">
  <ds:schemaRefs>
    <ds:schemaRef ds:uri="http://www.w3.org/XML/1998/namespace"/>
    <ds:schemaRef ds:uri="http://purl.org/dc/terms/"/>
    <ds:schemaRef ds:uri="http://schemas.microsoft.com/office/infopath/2007/PartnerControls"/>
    <ds:schemaRef ds:uri="http://purl.org/dc/elements/1.1/"/>
    <ds:schemaRef ds:uri="http://schemas.microsoft.com/office/2006/documentManagement/types"/>
    <ds:schemaRef ds:uri="441d0141-fee1-4d79-859b-40b8ef8f47c8"/>
    <ds:schemaRef ds:uri="http://schemas.microsoft.com/office/2006/metadata/properties"/>
    <ds:schemaRef ds:uri="http://schemas.openxmlformats.org/package/2006/metadata/core-properties"/>
    <ds:schemaRef ds:uri="d86145dc-5422-4d95-9035-99d1eb0aad04"/>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Aviatrix_lite</Template>
  <TotalTime>119</TotalTime>
  <Words>1151</Words>
  <Application>Microsoft Macintosh PowerPoint</Application>
  <PresentationFormat>Widescreen</PresentationFormat>
  <Paragraphs>201</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Wingdings</vt:lpstr>
      <vt:lpstr>Helvetica Neue</vt:lpstr>
      <vt:lpstr>Metropolis</vt:lpstr>
      <vt:lpstr>Arial</vt:lpstr>
      <vt:lpstr>Aviatrix_lite</vt:lpstr>
      <vt:lpstr>Routes Manipulation &amp; NAT</vt:lpstr>
      <vt:lpstr>RFC1918 Routes Injection = Standard behavior of the Controller</vt:lpstr>
      <vt:lpstr>Routes Manipulation – Customize Spoke Advertised VPC CIDRs</vt:lpstr>
      <vt:lpstr>Routes Manipulation – Customize Spoke VPC Routing Table</vt:lpstr>
      <vt:lpstr>Routes Manipulation – Exclude Learned CIDRs to Spoke VPC/VNet Route Table </vt:lpstr>
      <vt:lpstr>Routes Manipulation – Connected Transit</vt:lpstr>
      <vt:lpstr>NAT - Overview</vt:lpstr>
      <vt:lpstr>Source NAT: Single IP</vt:lpstr>
      <vt:lpstr>Source NAT: Customized SNAT</vt:lpstr>
      <vt:lpstr>Destination NAT</vt:lpstr>
      <vt:lpstr>Mapped NAT - Overview</vt:lpstr>
      <vt:lpstr>Mapped NAT – Virtual Subnets</vt:lpstr>
      <vt:lpstr>Mapped NAT – Packet Walk (from Local to Remote)</vt:lpstr>
      <vt:lpstr>Mapped NAT – Packet Walk (from Remote to Local)</vt:lpstr>
      <vt:lpstr>Tools for Operating your Routes Manipulation &amp; NAT</vt:lpstr>
      <vt:lpstr>Routes Manipulation - ACTIONS</vt:lpstr>
      <vt:lpstr>NAT </vt:lpstr>
      <vt:lpstr>Next:   Lab 5 Routes Manipulation &amp; NAT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Holms</dc:creator>
  <cp:lastModifiedBy>Rizwan Jamal</cp:lastModifiedBy>
  <cp:revision>22</cp:revision>
  <cp:lastPrinted>2022-10-05T15:26:40Z</cp:lastPrinted>
  <dcterms:created xsi:type="dcterms:W3CDTF">2024-02-28T16:42:20Z</dcterms:created>
  <dcterms:modified xsi:type="dcterms:W3CDTF">2024-06-03T20:03:07Z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ExtendedDescription">
    <vt:lpwstr/>
  </property>
  <property fmtid="{D5CDD505-2E9C-101B-9397-08002B2CF9AE}" pid="3" name="ComplianceAssetId">
    <vt:lpwstr/>
  </property>
  <property fmtid="{D5CDD505-2E9C-101B-9397-08002B2CF9AE}" pid="4" name="ContentTypeId">
    <vt:lpwstr>0x0101004F07A6476911474CBE28598A8AE2063A</vt:lpwstr>
  </property>
  <property fmtid="{D5CDD505-2E9C-101B-9397-08002B2CF9AE}" pid="5" name="MediaServiceImageTags">
    <vt:lpwstr/>
  </property>
  <property fmtid="{D5CDD505-2E9C-101B-9397-08002B2CF9AE}" pid="6" name="Order">
    <vt:r8>152900</vt:r8>
  </property>
  <property fmtid="{D5CDD505-2E9C-101B-9397-08002B2CF9AE}" pid="7" name="TemplateUrl">
    <vt:lpwstr/>
  </property>
  <property fmtid="{D5CDD505-2E9C-101B-9397-08002B2CF9AE}" pid="8" name="TriggerFlowInfo">
    <vt:lpwstr/>
  </property>
  <property fmtid="{D5CDD505-2E9C-101B-9397-08002B2CF9AE}" pid="9" name="xd_ProgID">
    <vt:lpwstr/>
  </property>
  <property fmtid="{D5CDD505-2E9C-101B-9397-08002B2CF9AE}" pid="10" name="xd_Signature">
    <vt:bool>false</vt:bool>
  </property>
</Properties>
</file>