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83" r:id="rId4"/>
  </p:sldMasterIdLst>
  <p:notesMasterIdLst>
    <p:notesMasterId r:id="rId9"/>
  </p:notesMasterIdLst>
  <p:sldIdLst>
    <p:sldId id="2147481875" r:id="rId5"/>
    <p:sldId id="2147481876" r:id="rId6"/>
    <p:sldId id="2147481877" r:id="rId7"/>
    <p:sldId id="2147481878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</p:embeddedFontLst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D8B2ED-BACE-AC40-B700-810322DBEFBA}" v="2" dt="2024-04-22T15:55:47.4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2"/>
    <p:restoredTop sz="87517" autoAdjust="0"/>
  </p:normalViewPr>
  <p:slideViewPr>
    <p:cSldViewPr snapToGrid="0">
      <p:cViewPr varScale="1">
        <p:scale>
          <a:sx n="109" d="100"/>
          <a:sy n="109" d="100"/>
        </p:scale>
        <p:origin x="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zad Ali" userId="ecba8e45-00b4-4f6b-a2f0-4dc2d773ca2c" providerId="ADAL" clId="{34D8B2ED-BACE-AC40-B700-810322DBEFBA}"/>
    <pc:docChg chg="addSld modSld">
      <pc:chgData name="Shahzad Ali" userId="ecba8e45-00b4-4f6b-a2f0-4dc2d773ca2c" providerId="ADAL" clId="{34D8B2ED-BACE-AC40-B700-810322DBEFBA}" dt="2024-04-22T15:55:47.471" v="11" actId="20577"/>
      <pc:docMkLst>
        <pc:docMk/>
      </pc:docMkLst>
      <pc:sldChg chg="addSp modSp new mod">
        <pc:chgData name="Shahzad Ali" userId="ecba8e45-00b4-4f6b-a2f0-4dc2d773ca2c" providerId="ADAL" clId="{34D8B2ED-BACE-AC40-B700-810322DBEFBA}" dt="2024-04-22T15:55:47.471" v="11" actId="20577"/>
        <pc:sldMkLst>
          <pc:docMk/>
          <pc:sldMk cId="3484448945" sldId="2147481878"/>
        </pc:sldMkLst>
        <pc:spChg chg="mod">
          <ac:chgData name="Shahzad Ali" userId="ecba8e45-00b4-4f6b-a2f0-4dc2d773ca2c" providerId="ADAL" clId="{34D8B2ED-BACE-AC40-B700-810322DBEFBA}" dt="2024-04-20T22:19:41.196" v="4" actId="20577"/>
          <ac:spMkLst>
            <pc:docMk/>
            <pc:sldMk cId="3484448945" sldId="2147481878"/>
            <ac:spMk id="2" creationId="{3DFB2C9B-BF81-2466-43CC-613C33ACB499}"/>
          </ac:spMkLst>
        </pc:spChg>
        <pc:spChg chg="add mod">
          <ac:chgData name="Shahzad Ali" userId="ecba8e45-00b4-4f6b-a2f0-4dc2d773ca2c" providerId="ADAL" clId="{34D8B2ED-BACE-AC40-B700-810322DBEFBA}" dt="2024-04-20T22:19:49.937" v="8" actId="20577"/>
          <ac:spMkLst>
            <pc:docMk/>
            <pc:sldMk cId="3484448945" sldId="2147481878"/>
            <ac:spMk id="6" creationId="{E150B67D-C510-B3DD-7718-EE5D817CCFBB}"/>
          </ac:spMkLst>
        </pc:spChg>
        <pc:spChg chg="add mod">
          <ac:chgData name="Shahzad Ali" userId="ecba8e45-00b4-4f6b-a2f0-4dc2d773ca2c" providerId="ADAL" clId="{34D8B2ED-BACE-AC40-B700-810322DBEFBA}" dt="2024-04-22T15:55:47.471" v="11" actId="20577"/>
          <ac:spMkLst>
            <pc:docMk/>
            <pc:sldMk cId="3484448945" sldId="2147481878"/>
            <ac:spMk id="8" creationId="{72EC6642-357C-111A-6EA5-DAE426D8A21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F76EC-978E-42B8-96B5-27A5D93EF9E4}" type="datetimeFigureOut">
              <a:t>4/20/24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CBDAA-39C4-4953-8B33-EC28350C399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9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CBDAA-39C4-4953-8B33-EC28350C39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79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/>
          <p:nvPr userDrawn="1"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 userDrawn="1">
            <p:ph type="title" hasCustomPrompt="1"/>
          </p:nvPr>
        </p:nvSpPr>
        <p:spPr>
          <a:xfrm>
            <a:off x="6435137" y="1323902"/>
            <a:ext cx="5756864" cy="1848910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The Title</a:t>
            </a:r>
          </a:p>
        </p:txBody>
      </p:sp>
      <p:sp>
        <p:nvSpPr>
          <p:cNvPr id="18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36965" y="3172812"/>
            <a:ext cx="5755177" cy="946821"/>
          </a:xfrm>
        </p:spPr>
        <p:txBody>
          <a:bodyPr>
            <a:normAutofit/>
          </a:bodyPr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The Subtitle of the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B672-BCB2-4225-B99B-5DCF23F80FE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435317" y="4518778"/>
            <a:ext cx="5756697" cy="10064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6455414" y="2460397"/>
            <a:ext cx="5736586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646" y="1201500"/>
            <a:ext cx="3960000" cy="4455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085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8767483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71538" y="1306286"/>
            <a:ext cx="3172545" cy="4840515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8207885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8208671" cy="5165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870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109776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382663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073726" y="12708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403461" y="1277667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5793820" y="12708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110139" y="1283416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2341" y="1365058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412076" y="1371834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802435" y="136505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7118754" y="1377581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97632" y="2217287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527367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917726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7234045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B5EB1F-15AB-2CCA-76D9-9059D24221F1}"/>
              </a:ext>
            </a:extLst>
          </p:cNvPr>
          <p:cNvSpPr/>
          <p:nvPr userDrawn="1"/>
        </p:nvSpPr>
        <p:spPr>
          <a:xfrm>
            <a:off x="10474844" y="1281701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C84775AC-7525-7CF5-5560-2B6C3361E4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83459" y="137586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2F18583E-D241-2D3A-F9F0-E1207FC3E53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98750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1487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-1539" y="1995262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062465" y="2444226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4717130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8328825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3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4320517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7914640" y="3149345"/>
            <a:ext cx="3434175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9202DC-828B-37DE-A8A9-4BFDA9D59BFD}"/>
              </a:ext>
            </a:extLst>
          </p:cNvPr>
          <p:cNvGrpSpPr/>
          <p:nvPr userDrawn="1"/>
        </p:nvGrpSpPr>
        <p:grpSpPr>
          <a:xfrm>
            <a:off x="0" y="2077884"/>
            <a:ext cx="12192000" cy="249806"/>
            <a:chOff x="-1539" y="961703"/>
            <a:chExt cx="12192000" cy="24980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44237B-C909-E4CB-FDA9-26770FA4921E}"/>
                </a:ext>
              </a:extLst>
            </p:cNvPr>
            <p:cNvCxnSpPr/>
            <p:nvPr userDrawn="1"/>
          </p:nvCxnSpPr>
          <p:spPr>
            <a:xfrm>
              <a:off x="-1539" y="1070004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A7D4A15-BE62-D88E-D4CA-840D8BD58C68}"/>
                </a:ext>
              </a:extLst>
            </p:cNvPr>
            <p:cNvSpPr/>
            <p:nvPr userDrawn="1"/>
          </p:nvSpPr>
          <p:spPr>
            <a:xfrm>
              <a:off x="2217968" y="961703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7F00D77-7A4B-6BE7-0F8D-D67AD9276B7A}"/>
                </a:ext>
              </a:extLst>
            </p:cNvPr>
            <p:cNvSpPr/>
            <p:nvPr userDrawn="1"/>
          </p:nvSpPr>
          <p:spPr>
            <a:xfrm>
              <a:off x="5876953" y="975838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4B0ADCA-B6CC-D870-2821-E7BF66D706B1}"/>
                </a:ext>
              </a:extLst>
            </p:cNvPr>
            <p:cNvSpPr/>
            <p:nvPr userDrawn="1"/>
          </p:nvSpPr>
          <p:spPr>
            <a:xfrm>
              <a:off x="9492968" y="975839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</p:grp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5A71EAB4-6655-3DE1-AB3A-E509A1F3B5A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97493" y="1016831"/>
            <a:ext cx="10651321" cy="81714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26534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169651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44253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881896" y="1330765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47804" y="131534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413712" y="1330765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10179621" y="1343291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26392" y="1424932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487980" y="1409514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249568" y="1424930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9011157" y="1437455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2" y="2388935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487736" y="2373518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249080" y="2388935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9010425" y="2401461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47642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120479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322860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2196448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86695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176942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9667189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441952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932199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22446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912693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149286" y="3336925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635213" y="3336924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121140" y="3336923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8607067" y="3336922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149286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634969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120652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8606335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5"/>
          </p:nvPr>
        </p:nvSpPr>
        <p:spPr>
          <a:xfrm>
            <a:off x="1149286" y="1281442"/>
            <a:ext cx="9794875" cy="7831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291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eft_Pic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0" y="246888"/>
            <a:ext cx="11405896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4" y="1130372"/>
            <a:ext cx="5788483" cy="4713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457360" y="1130371"/>
            <a:ext cx="5734639" cy="47132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4469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 userDrawn="1"/>
        </p:nvSpPr>
        <p:spPr bwMode="auto">
          <a:xfrm>
            <a:off x="1712537" y="252329"/>
            <a:ext cx="8766927" cy="6333816"/>
          </a:xfrm>
          <a:custGeom>
            <a:avLst/>
            <a:gdLst>
              <a:gd name="T0" fmla="*/ 180 w 189"/>
              <a:gd name="T1" fmla="*/ 92 h 136"/>
              <a:gd name="T2" fmla="*/ 161 w 189"/>
              <a:gd name="T3" fmla="*/ 68 h 136"/>
              <a:gd name="T4" fmla="*/ 126 w 189"/>
              <a:gd name="T5" fmla="*/ 24 h 136"/>
              <a:gd name="T6" fmla="*/ 116 w 189"/>
              <a:gd name="T7" fmla="*/ 10 h 136"/>
              <a:gd name="T8" fmla="*/ 94 w 189"/>
              <a:gd name="T9" fmla="*/ 0 h 136"/>
              <a:gd name="T10" fmla="*/ 73 w 189"/>
              <a:gd name="T11" fmla="*/ 10 h 136"/>
              <a:gd name="T12" fmla="*/ 62 w 189"/>
              <a:gd name="T13" fmla="*/ 24 h 136"/>
              <a:gd name="T14" fmla="*/ 28 w 189"/>
              <a:gd name="T15" fmla="*/ 68 h 136"/>
              <a:gd name="T16" fmla="*/ 9 w 189"/>
              <a:gd name="T17" fmla="*/ 92 h 136"/>
              <a:gd name="T18" fmla="*/ 14 w 189"/>
              <a:gd name="T19" fmla="*/ 130 h 136"/>
              <a:gd name="T20" fmla="*/ 30 w 189"/>
              <a:gd name="T21" fmla="*/ 136 h 136"/>
              <a:gd name="T22" fmla="*/ 52 w 189"/>
              <a:gd name="T23" fmla="*/ 126 h 136"/>
              <a:gd name="T24" fmla="*/ 62 w 189"/>
              <a:gd name="T25" fmla="*/ 112 h 136"/>
              <a:gd name="T26" fmla="*/ 90 w 189"/>
              <a:gd name="T27" fmla="*/ 77 h 136"/>
              <a:gd name="T28" fmla="*/ 77 w 189"/>
              <a:gd name="T29" fmla="*/ 49 h 136"/>
              <a:gd name="T30" fmla="*/ 88 w 189"/>
              <a:gd name="T31" fmla="*/ 64 h 136"/>
              <a:gd name="T32" fmla="*/ 94 w 189"/>
              <a:gd name="T33" fmla="*/ 71 h 136"/>
              <a:gd name="T34" fmla="*/ 126 w 189"/>
              <a:gd name="T35" fmla="*/ 112 h 136"/>
              <a:gd name="T36" fmla="*/ 137 w 189"/>
              <a:gd name="T37" fmla="*/ 126 h 136"/>
              <a:gd name="T38" fmla="*/ 158 w 189"/>
              <a:gd name="T39" fmla="*/ 136 h 136"/>
              <a:gd name="T40" fmla="*/ 175 w 189"/>
              <a:gd name="T41" fmla="*/ 130 h 136"/>
              <a:gd name="T42" fmla="*/ 180 w 189"/>
              <a:gd name="T43" fmla="*/ 9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9" h="136">
                <a:moveTo>
                  <a:pt x="180" y="92"/>
                </a:moveTo>
                <a:cubicBezTo>
                  <a:pt x="161" y="68"/>
                  <a:pt x="161" y="68"/>
                  <a:pt x="161" y="68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11" y="4"/>
                  <a:pt x="103" y="0"/>
                  <a:pt x="94" y="0"/>
                </a:cubicBezTo>
                <a:cubicBezTo>
                  <a:pt x="86" y="0"/>
                  <a:pt x="78" y="4"/>
                  <a:pt x="73" y="10"/>
                </a:cubicBezTo>
                <a:cubicBezTo>
                  <a:pt x="62" y="24"/>
                  <a:pt x="62" y="24"/>
                  <a:pt x="62" y="24"/>
                </a:cubicBezTo>
                <a:cubicBezTo>
                  <a:pt x="28" y="68"/>
                  <a:pt x="28" y="68"/>
                  <a:pt x="28" y="68"/>
                </a:cubicBezTo>
                <a:cubicBezTo>
                  <a:pt x="9" y="92"/>
                  <a:pt x="9" y="92"/>
                  <a:pt x="9" y="92"/>
                </a:cubicBezTo>
                <a:cubicBezTo>
                  <a:pt x="0" y="104"/>
                  <a:pt x="2" y="121"/>
                  <a:pt x="14" y="130"/>
                </a:cubicBezTo>
                <a:cubicBezTo>
                  <a:pt x="19" y="134"/>
                  <a:pt x="25" y="136"/>
                  <a:pt x="30" y="136"/>
                </a:cubicBezTo>
                <a:cubicBezTo>
                  <a:pt x="39" y="136"/>
                  <a:pt x="46" y="132"/>
                  <a:pt x="52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90" y="77"/>
                  <a:pt x="90" y="77"/>
                  <a:pt x="90" y="77"/>
                </a:cubicBezTo>
                <a:cubicBezTo>
                  <a:pt x="77" y="49"/>
                  <a:pt x="77" y="49"/>
                  <a:pt x="77" y="49"/>
                </a:cubicBezTo>
                <a:cubicBezTo>
                  <a:pt x="88" y="64"/>
                  <a:pt x="88" y="64"/>
                  <a:pt x="88" y="64"/>
                </a:cubicBezTo>
                <a:cubicBezTo>
                  <a:pt x="94" y="71"/>
                  <a:pt x="94" y="71"/>
                  <a:pt x="94" y="71"/>
                </a:cubicBezTo>
                <a:cubicBezTo>
                  <a:pt x="126" y="112"/>
                  <a:pt x="126" y="112"/>
                  <a:pt x="126" y="112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42" y="132"/>
                  <a:pt x="150" y="136"/>
                  <a:pt x="158" y="136"/>
                </a:cubicBezTo>
                <a:cubicBezTo>
                  <a:pt x="164" y="136"/>
                  <a:pt x="170" y="134"/>
                  <a:pt x="175" y="130"/>
                </a:cubicBezTo>
                <a:cubicBezTo>
                  <a:pt x="187" y="121"/>
                  <a:pt x="189" y="104"/>
                  <a:pt x="180" y="92"/>
                </a:cubicBezTo>
                <a:close/>
              </a:path>
            </a:pathLst>
          </a:custGeom>
          <a:gradFill flip="none" rotWithShape="1">
            <a:gsLst>
              <a:gs pos="56000">
                <a:schemeClr val="bg1">
                  <a:alpha val="78000"/>
                </a:schemeClr>
              </a:gs>
              <a:gs pos="0">
                <a:schemeClr val="bg1">
                  <a:lumMod val="95000"/>
                  <a:alpha val="79000"/>
                </a:schemeClr>
              </a:gs>
            </a:gsLst>
            <a:lin ang="16200000" scaled="1"/>
          </a:gradFill>
          <a:ln>
            <a:noFill/>
          </a:ln>
          <a:effectLst>
            <a:outerShdw blurRad="7112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15061" y="1098863"/>
            <a:ext cx="3161878" cy="35571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25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11406680" cy="5165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920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264140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7126664" cy="68580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lumMod val="75000"/>
                </a:schemeClr>
              </a:gs>
              <a:gs pos="37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"/>
          <p:cNvSpPr/>
          <p:nvPr userDrawn="1"/>
        </p:nvSpPr>
        <p:spPr bwMode="auto">
          <a:xfrm>
            <a:off x="2495413" y="0"/>
            <a:ext cx="8940800" cy="6858000"/>
          </a:xfrm>
          <a:custGeom>
            <a:avLst/>
            <a:gdLst>
              <a:gd name="T0" fmla="*/ 108 w 2805"/>
              <a:gd name="T1" fmla="*/ 1976 h 2151"/>
              <a:gd name="T2" fmla="*/ 411 w 2805"/>
              <a:gd name="T3" fmla="*/ 2151 h 2151"/>
              <a:gd name="T4" fmla="*/ 2805 w 2805"/>
              <a:gd name="T5" fmla="*/ 2151 h 2151"/>
              <a:gd name="T6" fmla="*/ 2805 w 2805"/>
              <a:gd name="T7" fmla="*/ 0 h 2151"/>
              <a:gd name="T8" fmla="*/ 1124 w 2805"/>
              <a:gd name="T9" fmla="*/ 0 h 2151"/>
              <a:gd name="T10" fmla="*/ 1124 w 2805"/>
              <a:gd name="T11" fmla="*/ 0 h 2151"/>
              <a:gd name="T12" fmla="*/ 1018 w 2805"/>
              <a:gd name="T13" fmla="*/ 28 h 2151"/>
              <a:gd name="T14" fmla="*/ 108 w 2805"/>
              <a:gd name="T15" fmla="*/ 554 h 2151"/>
              <a:gd name="T16" fmla="*/ 0 w 2805"/>
              <a:gd name="T17" fmla="*/ 740 h 2151"/>
              <a:gd name="T18" fmla="*/ 0 w 2805"/>
              <a:gd name="T19" fmla="*/ 1790 h 2151"/>
              <a:gd name="T20" fmla="*/ 108 w 2805"/>
              <a:gd name="T21" fmla="*/ 1976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05" h="2151">
                <a:moveTo>
                  <a:pt x="108" y="1976"/>
                </a:moveTo>
                <a:cubicBezTo>
                  <a:pt x="411" y="2151"/>
                  <a:pt x="411" y="2151"/>
                  <a:pt x="411" y="2151"/>
                </a:cubicBezTo>
                <a:cubicBezTo>
                  <a:pt x="2805" y="2151"/>
                  <a:pt x="2805" y="2151"/>
                  <a:pt x="2805" y="2151"/>
                </a:cubicBezTo>
                <a:cubicBezTo>
                  <a:pt x="2805" y="0"/>
                  <a:pt x="2805" y="0"/>
                  <a:pt x="2805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087" y="0"/>
                  <a:pt x="1051" y="9"/>
                  <a:pt x="1018" y="28"/>
                </a:cubicBezTo>
                <a:cubicBezTo>
                  <a:pt x="108" y="554"/>
                  <a:pt x="108" y="554"/>
                  <a:pt x="108" y="554"/>
                </a:cubicBezTo>
                <a:cubicBezTo>
                  <a:pt x="41" y="592"/>
                  <a:pt x="0" y="663"/>
                  <a:pt x="0" y="740"/>
                </a:cubicBezTo>
                <a:cubicBezTo>
                  <a:pt x="0" y="1790"/>
                  <a:pt x="0" y="1790"/>
                  <a:pt x="0" y="1790"/>
                </a:cubicBezTo>
                <a:cubicBezTo>
                  <a:pt x="0" y="1867"/>
                  <a:pt x="41" y="1938"/>
                  <a:pt x="108" y="19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0039546" y="0"/>
            <a:ext cx="215245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31" y="496495"/>
            <a:ext cx="3523647" cy="1033944"/>
          </a:xfr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30" name="Freeform 5"/>
          <p:cNvSpPr/>
          <p:nvPr userDrawn="1"/>
        </p:nvSpPr>
        <p:spPr bwMode="auto">
          <a:xfrm>
            <a:off x="2956988" y="555625"/>
            <a:ext cx="6167437" cy="6296024"/>
          </a:xfrm>
          <a:custGeom>
            <a:avLst/>
            <a:gdLst>
              <a:gd name="T0" fmla="*/ 1002 w 1052"/>
              <a:gd name="T1" fmla="*/ 264 h 1074"/>
              <a:gd name="T2" fmla="*/ 576 w 1052"/>
              <a:gd name="T3" fmla="*/ 18 h 1074"/>
              <a:gd name="T4" fmla="*/ 476 w 1052"/>
              <a:gd name="T5" fmla="*/ 18 h 1074"/>
              <a:gd name="T6" fmla="*/ 50 w 1052"/>
              <a:gd name="T7" fmla="*/ 264 h 1074"/>
              <a:gd name="T8" fmla="*/ 0 w 1052"/>
              <a:gd name="T9" fmla="*/ 351 h 1074"/>
              <a:gd name="T10" fmla="*/ 0 w 1052"/>
              <a:gd name="T11" fmla="*/ 843 h 1074"/>
              <a:gd name="T12" fmla="*/ 50 w 1052"/>
              <a:gd name="T13" fmla="*/ 930 h 1074"/>
              <a:gd name="T14" fmla="*/ 300 w 1052"/>
              <a:gd name="T15" fmla="*/ 1074 h 1074"/>
              <a:gd name="T16" fmla="*/ 752 w 1052"/>
              <a:gd name="T17" fmla="*/ 1074 h 1074"/>
              <a:gd name="T18" fmla="*/ 1002 w 1052"/>
              <a:gd name="T19" fmla="*/ 930 h 1074"/>
              <a:gd name="T20" fmla="*/ 1052 w 1052"/>
              <a:gd name="T21" fmla="*/ 843 h 1074"/>
              <a:gd name="T22" fmla="*/ 1052 w 1052"/>
              <a:gd name="T23" fmla="*/ 351 h 1074"/>
              <a:gd name="T24" fmla="*/ 1002 w 1052"/>
              <a:gd name="T25" fmla="*/ 264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2" h="1074">
                <a:moveTo>
                  <a:pt x="1002" y="264"/>
                </a:moveTo>
                <a:cubicBezTo>
                  <a:pt x="576" y="18"/>
                  <a:pt x="576" y="18"/>
                  <a:pt x="576" y="18"/>
                </a:cubicBezTo>
                <a:cubicBezTo>
                  <a:pt x="545" y="0"/>
                  <a:pt x="507" y="0"/>
                  <a:pt x="476" y="18"/>
                </a:cubicBezTo>
                <a:cubicBezTo>
                  <a:pt x="50" y="264"/>
                  <a:pt x="50" y="264"/>
                  <a:pt x="50" y="264"/>
                </a:cubicBezTo>
                <a:cubicBezTo>
                  <a:pt x="19" y="282"/>
                  <a:pt x="0" y="315"/>
                  <a:pt x="0" y="351"/>
                </a:cubicBezTo>
                <a:cubicBezTo>
                  <a:pt x="0" y="843"/>
                  <a:pt x="0" y="843"/>
                  <a:pt x="0" y="843"/>
                </a:cubicBezTo>
                <a:cubicBezTo>
                  <a:pt x="0" y="878"/>
                  <a:pt x="19" y="912"/>
                  <a:pt x="50" y="930"/>
                </a:cubicBezTo>
                <a:cubicBezTo>
                  <a:pt x="300" y="1074"/>
                  <a:pt x="300" y="1074"/>
                  <a:pt x="300" y="1074"/>
                </a:cubicBezTo>
                <a:cubicBezTo>
                  <a:pt x="752" y="1074"/>
                  <a:pt x="752" y="1074"/>
                  <a:pt x="752" y="1074"/>
                </a:cubicBezTo>
                <a:cubicBezTo>
                  <a:pt x="1002" y="930"/>
                  <a:pt x="1002" y="930"/>
                  <a:pt x="1002" y="930"/>
                </a:cubicBezTo>
                <a:cubicBezTo>
                  <a:pt x="1033" y="912"/>
                  <a:pt x="1052" y="878"/>
                  <a:pt x="1052" y="843"/>
                </a:cubicBezTo>
                <a:cubicBezTo>
                  <a:pt x="1052" y="351"/>
                  <a:pt x="1052" y="351"/>
                  <a:pt x="1052" y="351"/>
                </a:cubicBezTo>
                <a:cubicBezTo>
                  <a:pt x="1052" y="315"/>
                  <a:pt x="1033" y="282"/>
                  <a:pt x="1002" y="264"/>
                </a:cubicBezTo>
                <a:close/>
              </a:path>
            </a:pathLst>
          </a:cu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829815" y="1931437"/>
            <a:ext cx="7239607" cy="4310743"/>
          </a:xfrm>
        </p:spPr>
        <p:txBody>
          <a:bodyPr/>
          <a:lstStyle>
            <a:lvl1pPr marL="0" indent="0">
              <a:buNone/>
              <a:defRPr sz="2800">
                <a:solidFill>
                  <a:schemeClr val="accent2"/>
                </a:solidFill>
              </a:defRPr>
            </a:lvl1pPr>
            <a:lvl2pPr marL="233363" indent="-233363">
              <a:spcBef>
                <a:spcPct val="0"/>
              </a:spcBef>
              <a:defRPr>
                <a:solidFill>
                  <a:schemeClr val="accent2"/>
                </a:solidFill>
              </a:defRPr>
            </a:lvl2pPr>
            <a:lvl3pPr marL="457200" indent="-228600">
              <a:spcBef>
                <a:spcPct val="0"/>
              </a:spcBef>
              <a:defRPr>
                <a:solidFill>
                  <a:schemeClr val="accent2"/>
                </a:solidFill>
              </a:defRPr>
            </a:lvl3pPr>
            <a:lvl4pPr marL="690563" indent="-228600">
              <a:spcBef>
                <a:spcPct val="0"/>
              </a:spcBef>
              <a:defRPr>
                <a:solidFill>
                  <a:schemeClr val="accent2"/>
                </a:solidFill>
              </a:defRPr>
            </a:lvl4pPr>
            <a:lvl5pPr marL="1027113" indent="-228600">
              <a:spcBef>
                <a:spcPct val="0"/>
              </a:spcBef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48" y="6515693"/>
            <a:ext cx="1573142" cy="1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4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/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/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/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3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/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3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/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/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/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/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3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/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rgbClr val="4E436E">
              <a:alpha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/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rgbClr val="4E436E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/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rgbClr val="4E436E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/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rgbClr val="4E43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0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/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/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/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/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2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 userDrawn="1"/>
        </p:nvSpPr>
        <p:spPr>
          <a:xfrm>
            <a:off x="0" y="396112"/>
            <a:ext cx="3424517" cy="10309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55" y="619765"/>
            <a:ext cx="3110485" cy="58363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55" y="1548331"/>
            <a:ext cx="3172545" cy="376133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648173" y="396113"/>
            <a:ext cx="7483247" cy="5750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571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02E5D-735D-4174-82F5-3E5A79DA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7110" cy="583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9971-31CA-46A7-B62B-65D5F1EC0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311" y="1004970"/>
            <a:ext cx="11405893" cy="4754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FED88148-DAE4-4EDB-B6CA-525B9863B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6061" y="6456262"/>
            <a:ext cx="434145" cy="289788"/>
          </a:xfrm>
          <a:prstGeom prst="roundRect">
            <a:avLst>
              <a:gd name="adj" fmla="val 50000"/>
            </a:avLst>
          </a:prstGeom>
          <a:noFill/>
          <a:ln w="63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Footer Placeholder 53">
            <a:extLst>
              <a:ext uri="{FF2B5EF4-FFF2-40B4-BE49-F238E27FC236}">
                <a16:creationId xmlns:a16="http://schemas.microsoft.com/office/drawing/2014/main" id="{8D080F91-5045-49C9-9FBA-334DEA7ED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75567" y="6474827"/>
            <a:ext cx="5240866" cy="348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 strike="noStrike" spc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/>
              <a:t>© Aviatrix Certified Engineer 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9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4094" r:id="rId2"/>
    <p:sldLayoutId id="2147484150" r:id="rId3"/>
    <p:sldLayoutId id="2147484104" r:id="rId4"/>
    <p:sldLayoutId id="2147484106" r:id="rId5"/>
    <p:sldLayoutId id="2147484108" r:id="rId6"/>
    <p:sldLayoutId id="2147484109" r:id="rId7"/>
    <p:sldLayoutId id="2147484107" r:id="rId8"/>
    <p:sldLayoutId id="2147484096" r:id="rId9"/>
    <p:sldLayoutId id="2147484097" r:id="rId10"/>
    <p:sldLayoutId id="2147484098" r:id="rId11"/>
    <p:sldLayoutId id="2147484099" r:id="rId12"/>
    <p:sldLayoutId id="2147484100" r:id="rId13"/>
    <p:sldLayoutId id="2147484101" r:id="rId14"/>
    <p:sldLayoutId id="2147484102" r:id="rId15"/>
    <p:sldLayoutId id="2147484103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ct val="0"/>
        </a:spcAft>
        <a:buClr>
          <a:schemeClr val="accent1">
            <a:lumMod val="60000"/>
            <a:lumOff val="40000"/>
          </a:schemeClr>
        </a:buClr>
        <a:buSzPct val="84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ct val="0"/>
        </a:spcAft>
        <a:buClrTx/>
        <a:buSzPct val="84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ct val="0"/>
        </a:spcAft>
        <a:buClrTx/>
        <a:buSzPct val="84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ct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ct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765" userDrawn="1">
          <p15:clr>
            <a:srgbClr val="F26B43"/>
          </p15:clr>
        </p15:guide>
        <p15:guide id="5" pos="211" userDrawn="1">
          <p15:clr>
            <a:srgbClr val="F26B43"/>
          </p15:clr>
        </p15:guide>
        <p15:guide id="6" pos="7463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rafana.demo.aviatrixtest.com/login" TargetMode="External"/><Relationship Id="rId2" Type="http://schemas.openxmlformats.org/officeDocument/2006/relationships/hyperlink" Target="https://cplt.demo.aviatrixtest.com/#/login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4294967295"/>
            <p:custDataLst>
              <p:tags r:id="rId1"/>
            </p:custDataLst>
          </p:nvPr>
        </p:nvSpPr>
        <p:spPr>
          <a:xfrm>
            <a:off x="7948246" y="1306286"/>
            <a:ext cx="4095837" cy="4840515"/>
          </a:xfrm>
        </p:spPr>
        <p:txBody>
          <a:bodyPr>
            <a:normAutofit lnSpcReduction="10000"/>
          </a:bodyPr>
          <a:lstStyle/>
          <a:p>
            <a:pPr>
              <a:buClr>
                <a:schemeClr val="dk1"/>
              </a:buClr>
            </a:pPr>
            <a:r>
              <a:rPr lang="en-US" dirty="0"/>
              <a:t>Network Insights API provides an API-driven way to access the rich data and telemetry that the Aviatrix solution makes available by being part of your data plane</a:t>
            </a:r>
          </a:p>
          <a:p>
            <a:pPr>
              <a:buClr>
                <a:schemeClr val="dk1"/>
              </a:buClr>
            </a:pPr>
            <a:endParaRPr lang="en-US" dirty="0"/>
          </a:p>
          <a:p>
            <a:pPr>
              <a:buClr>
                <a:schemeClr val="dk1"/>
              </a:buClr>
            </a:pPr>
            <a:r>
              <a:rPr lang="en-US" dirty="0"/>
              <a:t>Network Insights API supports multiple data visualization tools such as Grafana, </a:t>
            </a:r>
            <a:r>
              <a:rPr lang="en-US" dirty="0" err="1"/>
              <a:t>DataDog</a:t>
            </a:r>
            <a:r>
              <a:rPr lang="en-US" dirty="0"/>
              <a:t>, and New Relic powered by the Prometheus database</a:t>
            </a:r>
          </a:p>
          <a:p>
            <a:pPr>
              <a:buClr>
                <a:schemeClr val="dk1"/>
              </a:buClr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Network Insights API: Overview</a:t>
            </a:r>
          </a:p>
        </p:txBody>
      </p:sp>
      <p:pic>
        <p:nvPicPr>
          <p:cNvPr id="7" name="Picture 6" descr="A person standing next to a computer monitor&#10;&#10;Description automatically generated">
            <a:extLst>
              <a:ext uri="{FF2B5EF4-FFF2-40B4-BE49-F238E27FC236}">
                <a16:creationId xmlns:a16="http://schemas.microsoft.com/office/drawing/2014/main" id="{11613957-EFA6-7AFD-35C8-81171795519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590" y="1051387"/>
            <a:ext cx="6073326" cy="5350311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>
                <a:solidFill>
                  <a:schemeClr val="dk1"/>
                </a:solidFill>
              </a:defRPr>
            </a:pPr>
            <a:r>
              <a:rPr lang="en-US">
                <a:solidFill>
                  <a:schemeClr val="dk1"/>
                </a:solidFill>
              </a:rPr>
              <a:t>© Aviatrix Certified Engineer 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DC2E3B96-1454-49CD-9F36-63C07791E8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5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4294967295"/>
            <p:custDataLst>
              <p:tags r:id="rId1"/>
            </p:custDataLst>
          </p:nvPr>
        </p:nvSpPr>
        <p:spPr>
          <a:xfrm>
            <a:off x="8452338" y="1306286"/>
            <a:ext cx="3591745" cy="4840515"/>
          </a:xfrm>
        </p:spPr>
        <p:txBody>
          <a:bodyPr>
            <a:noAutofit/>
          </a:bodyPr>
          <a:lstStyle/>
          <a:p>
            <a:pPr>
              <a:buClr>
                <a:schemeClr val="dk1"/>
              </a:buClr>
            </a:pPr>
            <a:r>
              <a:rPr lang="en-US" sz="1600" dirty="0"/>
              <a:t>Network Insights API is activated from CoPilot</a:t>
            </a:r>
          </a:p>
          <a:p>
            <a:pPr>
              <a:buClr>
                <a:schemeClr val="dk1"/>
              </a:buClr>
            </a:pPr>
            <a:r>
              <a:rPr lang="en-US" sz="1600" dirty="0"/>
              <a:t>The API key is generated from CoPilot and made available to include as authentication in an API call</a:t>
            </a:r>
          </a:p>
          <a:p>
            <a:pPr>
              <a:buClr>
                <a:schemeClr val="dk1"/>
              </a:buClr>
            </a:pPr>
            <a:r>
              <a:rPr lang="en-US" sz="1600" dirty="0"/>
              <a:t>This key can be rotated and revoked as needed and a new one generated</a:t>
            </a:r>
          </a:p>
          <a:p>
            <a:pPr>
              <a:buClr>
                <a:schemeClr val="dk1"/>
              </a:buClr>
            </a:pPr>
            <a:endParaRPr lang="en-US" sz="1600" dirty="0"/>
          </a:p>
          <a:p>
            <a:pPr>
              <a:buClr>
                <a:schemeClr val="dk1"/>
              </a:buClr>
            </a:pPr>
            <a:r>
              <a:rPr lang="en-US" sz="1600" dirty="0"/>
              <a:t>Aviatrix Gateways deliver the telemetry to the Aviatrix Controller and CoPilot reads this data at an interval to a database</a:t>
            </a:r>
          </a:p>
          <a:p>
            <a:pPr>
              <a:buClr>
                <a:schemeClr val="dk1"/>
              </a:buClr>
            </a:pPr>
            <a:endParaRPr lang="en-US" sz="1600" dirty="0"/>
          </a:p>
          <a:p>
            <a:pPr>
              <a:buClr>
                <a:schemeClr val="dk1"/>
              </a:buClr>
            </a:pPr>
            <a:r>
              <a:rPr lang="en-US" sz="1600" dirty="0"/>
              <a:t>When an API call is made, CoPilot makes available the data and caches the data for 5 minutes. Multiple API calls will not overwhelm the API but the data is continuously recorded and updated for the next interval</a:t>
            </a:r>
          </a:p>
          <a:p>
            <a:pPr>
              <a:buClr>
                <a:schemeClr val="dk1"/>
              </a:buClr>
            </a:pPr>
            <a:endParaRPr lang="en-US" sz="1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Network Insights API: How It Works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54FEC91-908C-2F3F-1E4E-A039B23008A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89" y="1091283"/>
            <a:ext cx="7861527" cy="4675434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>
                <a:solidFill>
                  <a:schemeClr val="dk1"/>
                </a:solidFill>
              </a:defRPr>
            </a:pPr>
            <a:r>
              <a:rPr lang="en-US">
                <a:solidFill>
                  <a:schemeClr val="dk1"/>
                </a:solidFill>
              </a:rPr>
              <a:t>© Aviatrix Certified Engineer 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25D01212-0AE2-46D9-BA26-0A4CCB1D40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1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4294967295"/>
            <p:custDataLst>
              <p:tags r:id="rId1"/>
            </p:custDataLst>
          </p:nvPr>
        </p:nvSpPr>
        <p:spPr>
          <a:xfrm>
            <a:off x="8616462" y="1306286"/>
            <a:ext cx="3427621" cy="4840515"/>
          </a:xfrm>
        </p:spPr>
        <p:txBody>
          <a:bodyPr>
            <a:normAutofit lnSpcReduction="10000"/>
          </a:bodyPr>
          <a:lstStyle/>
          <a:p>
            <a:pPr>
              <a:buClr>
                <a:schemeClr val="dk1"/>
              </a:buClr>
            </a:pPr>
            <a:r>
              <a:rPr lang="en-US" dirty="0"/>
              <a:t>Using in-depth Aviatrix telemetry and integrating with a mature data visualization tool gives unparalleled capabilities to Operations and Planning teams to both monitor the current state of the network and use trends of data to plan future expansion</a:t>
            </a:r>
          </a:p>
          <a:p>
            <a:pPr>
              <a:buClr>
                <a:schemeClr val="dk1"/>
              </a:buClr>
            </a:pPr>
            <a:endParaRPr lang="en-US" dirty="0"/>
          </a:p>
          <a:p>
            <a:pPr>
              <a:buClr>
                <a:schemeClr val="dk1"/>
              </a:buClr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Network Insights API: Grafana Example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927F207-09EF-F470-C933-F57D3C6DB6C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56" y="1221743"/>
            <a:ext cx="8099394" cy="4414514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>
                <a:solidFill>
                  <a:schemeClr val="dk1"/>
                </a:solidFill>
              </a:defRPr>
            </a:pPr>
            <a:r>
              <a:rPr lang="en-US">
                <a:solidFill>
                  <a:schemeClr val="dk1"/>
                </a:solidFill>
              </a:rPr>
              <a:t>© Aviatrix Certified Engineer 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93516891-009D-4603-A980-C14FEC6B1A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4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2C9B-BF81-2466-43CC-613C33ACB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D9BF41-DD3B-DE03-8431-C966C268A9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t>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30647-DA9A-371D-2F58-BBC92DD5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50B67D-C510-B3DD-7718-EE5D817CCFBB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https://cplt.demo.aviatrixtest.com/#/login</a:t>
            </a:r>
            <a:r>
              <a:rPr lang="en-US" dirty="0"/>
              <a:t>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EC6642-357C-111A-6EA5-DAE426D8A218}"/>
              </a:ext>
            </a:extLst>
          </p:cNvPr>
          <p:cNvSpPr txBox="1"/>
          <p:nvPr/>
        </p:nvSpPr>
        <p:spPr>
          <a:xfrm>
            <a:off x="3048000" y="42056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https://grafana.demo.aviatrixtest.com</a:t>
            </a:r>
            <a:r>
              <a:rPr lang="en-US">
                <a:hlinkClick r:id="rId3"/>
              </a:rPr>
              <a:t>/login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32"/>
  <p:tag name="AS_OS" val="Unix 5.4.254.170"/>
  <p:tag name="AS_RELEASE_DATE" val="2024.03.14"/>
  <p:tag name="AS_TITLE" val="Aspose.Slides for Python via .NET"/>
  <p:tag name="AS_VERSION" val="24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5946230-c4f9-40ca-b1b7-f3c58a480ee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c95c996-fbaa-44ff-8e44-b1cb6e06a0b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86a89f3-9740-45e8-bff2-321fab7e347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47894de-eaa8-48f8-b086-9916a797561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e4e27e7-0d73-4c27-a81d-b4594ee4053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604a833-804f-410a-b9f4-cfd8c3590ee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23cdd5f-4fcf-4be8-a2b2-da241d9de2c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da0aeb3-ac75-4c81-9d85-33d6ca4da27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f45fa06-7c24-42ef-9c77-ce93de4af1b2"/>
</p:tagLst>
</file>

<file path=ppt/theme/theme1.xml><?xml version="1.0" encoding="utf-8"?>
<a:theme xmlns:a="http://schemas.openxmlformats.org/drawingml/2006/main" name="Aviatrix_lite">
  <a:themeElements>
    <a:clrScheme name="Aviatrix">
      <a:dk1>
        <a:sysClr val="windowText" lastClr="000000"/>
      </a:dk1>
      <a:lt1>
        <a:sysClr val="window" lastClr="FFFFFF"/>
      </a:lt1>
      <a:dk2>
        <a:srgbClr val="19647E"/>
      </a:dk2>
      <a:lt2>
        <a:srgbClr val="E7E6E6"/>
      </a:lt2>
      <a:accent1>
        <a:srgbClr val="E24307"/>
      </a:accent1>
      <a:accent2>
        <a:srgbClr val="302E42"/>
      </a:accent2>
      <a:accent3>
        <a:srgbClr val="19647E"/>
      </a:accent3>
      <a:accent4>
        <a:srgbClr val="FD6321"/>
      </a:accent4>
      <a:accent5>
        <a:srgbClr val="28AFB0"/>
      </a:accent5>
      <a:accent6>
        <a:srgbClr val="F4F4F4"/>
      </a:accent6>
      <a:hlink>
        <a:srgbClr val="E24307"/>
      </a:hlink>
      <a:folHlink>
        <a:srgbClr val="16151D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Calibri" panose="020F05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E Template 2024" id="{015EDE27-52FB-F849-9C84-067E5D2C6315}" vid="{2ABB4BB9-28E0-9B4B-BB84-51BF6C5299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6145dc-5422-4d95-9035-99d1eb0aad04">
      <Terms xmlns="http://schemas.microsoft.com/office/infopath/2007/PartnerControls"/>
    </lcf76f155ced4ddcb4097134ff3c332f>
    <TaxCatchAll xmlns="441d0141-fee1-4d79-859b-40b8ef8f47c8" xsi:nil="true"/>
    <SharedWithUsers xmlns="441d0141-fee1-4d79-859b-40b8ef8f47c8">
      <UserInfo>
        <DisplayName/>
        <AccountId xsi:nil="true"/>
        <AccountType/>
      </UserInfo>
    </SharedWithUsers>
    <MediaLengthInSeconds xmlns="d86145dc-5422-4d95-9035-99d1eb0aad0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FF59F72C37B247A113CAF04F05D1A2" ma:contentTypeVersion="14" ma:contentTypeDescription="Create a new document." ma:contentTypeScope="" ma:versionID="430d1f542ce570a06ab36dd3304d019d">
  <xsd:schema xmlns:xsd="http://www.w3.org/2001/XMLSchema" xmlns:xs="http://www.w3.org/2001/XMLSchema" xmlns:p="http://schemas.microsoft.com/office/2006/metadata/properties" xmlns:ns2="d86145dc-5422-4d95-9035-99d1eb0aad04" xmlns:ns3="441d0141-fee1-4d79-859b-40b8ef8f47c8" targetNamespace="http://schemas.microsoft.com/office/2006/metadata/properties" ma:root="true" ma:fieldsID="f55d18327d5e6bebccb59ce712d1bc85" ns2:_="" ns3:_="">
    <xsd:import namespace="d86145dc-5422-4d95-9035-99d1eb0aad04"/>
    <xsd:import namespace="441d0141-fee1-4d79-859b-40b8ef8f47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145dc-5422-4d95-9035-99d1eb0aad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0864387-7748-42df-b42e-9089b15e65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d0141-fee1-4d79-859b-40b8ef8f47c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df4b20a-ba05-43f0-ad46-fb14c87a2641}" ma:internalName="TaxCatchAll" ma:showField="CatchAllData" ma:web="441d0141-fee1-4d79-859b-40b8ef8f4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1A72B1-EE64-40AA-A8FF-8F263E6A57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C2FA5B-25BF-4599-B439-22B9B9939BC4}">
  <ds:schemaRefs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d86145dc-5422-4d95-9035-99d1eb0aad04"/>
    <ds:schemaRef ds:uri="http://schemas.microsoft.com/office/infopath/2007/PartnerControls"/>
    <ds:schemaRef ds:uri="441d0141-fee1-4d79-859b-40b8ef8f47c8"/>
  </ds:schemaRefs>
</ds:datastoreItem>
</file>

<file path=customXml/itemProps3.xml><?xml version="1.0" encoding="utf-8"?>
<ds:datastoreItem xmlns:ds="http://schemas.openxmlformats.org/officeDocument/2006/customXml" ds:itemID="{87752F5A-D0E9-4798-A720-7C3AF4549F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145dc-5422-4d95-9035-99d1eb0aad04"/>
    <ds:schemaRef ds:uri="441d0141-fee1-4d79-859b-40b8ef8f47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Aviatrix_lite</Template>
  <TotalTime>2635</TotalTime>
  <Words>249</Words>
  <Application>Microsoft Macintosh PowerPoint</Application>
  <PresentationFormat>Widescreen</PresentationFormat>
  <Paragraphs>26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Arial</vt:lpstr>
      <vt:lpstr>Calibri Light</vt:lpstr>
      <vt:lpstr>Aviatrix_lite</vt:lpstr>
      <vt:lpstr>Network Insights API: Overview</vt:lpstr>
      <vt:lpstr>Network Insights API: How It Works</vt:lpstr>
      <vt:lpstr>Network Insights API: Grafana Example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Holms</dc:creator>
  <cp:lastModifiedBy>Shahzad Ali</cp:lastModifiedBy>
  <cp:revision>21</cp:revision>
  <cp:lastPrinted>2022-10-05T15:26:40Z</cp:lastPrinted>
  <dcterms:created xsi:type="dcterms:W3CDTF">2024-02-28T16:42:20Z</dcterms:created>
  <dcterms:modified xsi:type="dcterms:W3CDTF">2024-04-22T15:55:50Z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ExtendedDescription">
    <vt:lpwstr/>
  </property>
  <property fmtid="{D5CDD505-2E9C-101B-9397-08002B2CF9AE}" pid="3" name="ComplianceAssetId">
    <vt:lpwstr/>
  </property>
  <property fmtid="{D5CDD505-2E9C-101B-9397-08002B2CF9AE}" pid="4" name="ContentTypeId">
    <vt:lpwstr>0x0101004F07A6476911474CBE28598A8AE2063A</vt:lpwstr>
  </property>
  <property fmtid="{D5CDD505-2E9C-101B-9397-08002B2CF9AE}" pid="5" name="MediaServiceImageTags">
    <vt:lpwstr/>
  </property>
  <property fmtid="{D5CDD505-2E9C-101B-9397-08002B2CF9AE}" pid="6" name="Order">
    <vt:r8>152900</vt:r8>
  </property>
  <property fmtid="{D5CDD505-2E9C-101B-9397-08002B2CF9AE}" pid="7" name="TemplateUrl">
    <vt:lpwstr/>
  </property>
  <property fmtid="{D5CDD505-2E9C-101B-9397-08002B2CF9AE}" pid="8" name="TriggerFlowInfo">
    <vt:lpwstr/>
  </property>
  <property fmtid="{D5CDD505-2E9C-101B-9397-08002B2CF9AE}" pid="9" name="xd_ProgID">
    <vt:lpwstr/>
  </property>
  <property fmtid="{D5CDD505-2E9C-101B-9397-08002B2CF9AE}" pid="10" name="xd_Signature">
    <vt:bool>false</vt:bool>
  </property>
</Properties>
</file>