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22"/>
  </p:notesMasterIdLst>
  <p:sldIdLst>
    <p:sldId id="2132736271" r:id="rId5"/>
    <p:sldId id="2132736317" r:id="rId6"/>
    <p:sldId id="2132736528" r:id="rId7"/>
    <p:sldId id="2142532998" r:id="rId8"/>
    <p:sldId id="2132736274" r:id="rId9"/>
    <p:sldId id="2076137219" r:id="rId10"/>
    <p:sldId id="2076137227" r:id="rId11"/>
    <p:sldId id="2132735869" r:id="rId12"/>
    <p:sldId id="2142533002" r:id="rId13"/>
    <p:sldId id="2142533003" r:id="rId14"/>
    <p:sldId id="2142533001" r:id="rId15"/>
    <p:sldId id="2142532999" r:id="rId16"/>
    <p:sldId id="2076137258" r:id="rId17"/>
    <p:sldId id="2132736273" r:id="rId18"/>
    <p:sldId id="2142533000" r:id="rId19"/>
    <p:sldId id="2132736270" r:id="rId20"/>
    <p:sldId id="21425330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D8D0D-B618-FE49-9CFF-9ED3F685A1C0}" v="1" dt="2024-07-19T00:03:12.156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2"/>
    <p:restoredTop sz="92094"/>
  </p:normalViewPr>
  <p:slideViewPr>
    <p:cSldViewPr snapToGrid="0">
      <p:cViewPr varScale="1">
        <p:scale>
          <a:sx n="115" d="100"/>
          <a:sy n="115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8F9E41EB-5798-4B42-8037-76E25A8CF855}"/>
    <pc:docChg chg="modSld">
      <pc:chgData name="Shahzad Ali" userId="ecba8e45-00b4-4f6b-a2f0-4dc2d773ca2c" providerId="ADAL" clId="{8F9E41EB-5798-4B42-8037-76E25A8CF855}" dt="2023-12-13T17:31:42.487" v="92" actId="20577"/>
      <pc:docMkLst>
        <pc:docMk/>
      </pc:docMkLst>
      <pc:sldChg chg="modSp mod">
        <pc:chgData name="Shahzad Ali" userId="ecba8e45-00b4-4f6b-a2f0-4dc2d773ca2c" providerId="ADAL" clId="{8F9E41EB-5798-4B42-8037-76E25A8CF855}" dt="2023-12-13T16:25:27.472" v="33" actId="20577"/>
        <pc:sldMkLst>
          <pc:docMk/>
          <pc:sldMk cId="2863785540" sldId="2076137219"/>
        </pc:sldMkLst>
        <pc:grpChg chg="mod">
          <ac:chgData name="Shahzad Ali" userId="ecba8e45-00b4-4f6b-a2f0-4dc2d773ca2c" providerId="ADAL" clId="{8F9E41EB-5798-4B42-8037-76E25A8CF855}" dt="2023-12-13T16:24:54.515" v="1" actId="1038"/>
          <ac:grpSpMkLst>
            <pc:docMk/>
            <pc:sldMk cId="2863785540" sldId="2076137219"/>
            <ac:grpSpMk id="17" creationId="{DA3BE7FA-C037-D06D-22AA-0B2C7B376845}"/>
          </ac:grpSpMkLst>
        </pc:grpChg>
        <pc:graphicFrameChg chg="mod">
          <ac:chgData name="Shahzad Ali" userId="ecba8e45-00b4-4f6b-a2f0-4dc2d773ca2c" providerId="ADAL" clId="{8F9E41EB-5798-4B42-8037-76E25A8CF855}" dt="2023-12-13T16:25:27.472" v="33" actId="20577"/>
          <ac:graphicFrameMkLst>
            <pc:docMk/>
            <pc:sldMk cId="2863785540" sldId="2076137219"/>
            <ac:graphicFrameMk id="2" creationId="{EF481E48-8590-2AAD-96E7-A4FC034EB450}"/>
          </ac:graphicFrameMkLst>
        </pc:graphicFrameChg>
      </pc:sldChg>
      <pc:sldChg chg="modSp mod">
        <pc:chgData name="Shahzad Ali" userId="ecba8e45-00b4-4f6b-a2f0-4dc2d773ca2c" providerId="ADAL" clId="{8F9E41EB-5798-4B42-8037-76E25A8CF855}" dt="2023-12-13T17:31:42.487" v="92" actId="20577"/>
        <pc:sldMkLst>
          <pc:docMk/>
          <pc:sldMk cId="525523143" sldId="2076137227"/>
        </pc:sldMkLst>
        <pc:graphicFrameChg chg="mod modGraphic">
          <ac:chgData name="Shahzad Ali" userId="ecba8e45-00b4-4f6b-a2f0-4dc2d773ca2c" providerId="ADAL" clId="{8F9E41EB-5798-4B42-8037-76E25A8CF855}" dt="2023-12-13T17:31:42.487" v="92" actId="20577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</pc:sldChg>
      <pc:sldChg chg="modSp mod">
        <pc:chgData name="Shahzad Ali" userId="ecba8e45-00b4-4f6b-a2f0-4dc2d773ca2c" providerId="ADAL" clId="{8F9E41EB-5798-4B42-8037-76E25A8CF855}" dt="2023-12-13T16:30:58.652" v="35" actId="1076"/>
        <pc:sldMkLst>
          <pc:docMk/>
          <pc:sldMk cId="823822700" sldId="2132736273"/>
        </pc:sldMkLst>
        <pc:graphicFrameChg chg="mod">
          <ac:chgData name="Shahzad Ali" userId="ecba8e45-00b4-4f6b-a2f0-4dc2d773ca2c" providerId="ADAL" clId="{8F9E41EB-5798-4B42-8037-76E25A8CF855}" dt="2023-12-13T16:30:58.652" v="35" actId="1076"/>
          <ac:graphicFrameMkLst>
            <pc:docMk/>
            <pc:sldMk cId="823822700" sldId="2132736273"/>
            <ac:graphicFrameMk id="5" creationId="{C655AF38-047F-44F0-1497-0DABB386FBEE}"/>
          </ac:graphicFrameMkLst>
        </pc:graphicFrameChg>
      </pc:sldChg>
    </pc:docChg>
  </pc:docChgLst>
  <pc:docChgLst>
    <pc:chgData name="Shahzad Ali" userId="ecba8e45-00b4-4f6b-a2f0-4dc2d773ca2c" providerId="ADAL" clId="{DF64A705-B206-0F4A-B0B4-4ECBAABDE819}"/>
    <pc:docChg chg="modSld sldOrd modShowInfo">
      <pc:chgData name="Shahzad Ali" userId="ecba8e45-00b4-4f6b-a2f0-4dc2d773ca2c" providerId="ADAL" clId="{DF64A705-B206-0F4A-B0B4-4ECBAABDE819}" dt="2023-02-06T14:51:19.928" v="2" actId="2744"/>
      <pc:docMkLst>
        <pc:docMk/>
      </pc:docMkLst>
      <pc:sldChg chg="ord">
        <pc:chgData name="Shahzad Ali" userId="ecba8e45-00b4-4f6b-a2f0-4dc2d773ca2c" providerId="ADAL" clId="{DF64A705-B206-0F4A-B0B4-4ECBAABDE819}" dt="2023-01-31T19:48:51.002" v="1" actId="20578"/>
        <pc:sldMkLst>
          <pc:docMk/>
          <pc:sldMk cId="2863785540" sldId="2076137219"/>
        </pc:sldMkLst>
      </pc:sldChg>
      <pc:sldChg chg="modSp mod">
        <pc:chgData name="Shahzad Ali" userId="ecba8e45-00b4-4f6b-a2f0-4dc2d773ca2c" providerId="ADAL" clId="{DF64A705-B206-0F4A-B0B4-4ECBAABDE819}" dt="2023-01-31T19:48:10.748" v="0" actId="20577"/>
        <pc:sldMkLst>
          <pc:docMk/>
          <pc:sldMk cId="525523143" sldId="2076137227"/>
        </pc:sldMkLst>
        <pc:spChg chg="mod">
          <ac:chgData name="Shahzad Ali" userId="ecba8e45-00b4-4f6b-a2f0-4dc2d773ca2c" providerId="ADAL" clId="{DF64A705-B206-0F4A-B0B4-4ECBAABDE819}" dt="2023-01-31T19:48:10.748" v="0" actId="20577"/>
          <ac:spMkLst>
            <pc:docMk/>
            <pc:sldMk cId="525523143" sldId="2076137227"/>
            <ac:spMk id="3" creationId="{F94E324D-6C1A-F49C-CEF9-1C87067413BA}"/>
          </ac:spMkLst>
        </pc:spChg>
      </pc:sldChg>
    </pc:docChg>
  </pc:docChgLst>
  <pc:docChgLst>
    <pc:chgData name="Shahzad Ali" userId="ecba8e45-00b4-4f6b-a2f0-4dc2d773ca2c" providerId="ADAL" clId="{F7B411AD-4E6C-7B4E-B612-17D78021EAC1}"/>
    <pc:docChg chg="custSel modSld">
      <pc:chgData name="Shahzad Ali" userId="ecba8e45-00b4-4f6b-a2f0-4dc2d773ca2c" providerId="ADAL" clId="{F7B411AD-4E6C-7B4E-B612-17D78021EAC1}" dt="2024-01-12T19:47:55.824" v="39" actId="20577"/>
      <pc:docMkLst>
        <pc:docMk/>
      </pc:docMkLst>
      <pc:sldChg chg="addSp delSp modSp mod">
        <pc:chgData name="Shahzad Ali" userId="ecba8e45-00b4-4f6b-a2f0-4dc2d773ca2c" providerId="ADAL" clId="{F7B411AD-4E6C-7B4E-B612-17D78021EAC1}" dt="2024-01-12T19:47:55.824" v="39" actId="20577"/>
        <pc:sldMkLst>
          <pc:docMk/>
          <pc:sldMk cId="525523143" sldId="2076137227"/>
        </pc:sldMkLst>
        <pc:spChg chg="add del mod">
          <ac:chgData name="Shahzad Ali" userId="ecba8e45-00b4-4f6b-a2f0-4dc2d773ca2c" providerId="ADAL" clId="{F7B411AD-4E6C-7B4E-B612-17D78021EAC1}" dt="2024-01-12T19:47:00.270" v="32" actId="478"/>
          <ac:spMkLst>
            <pc:docMk/>
            <pc:sldMk cId="525523143" sldId="2076137227"/>
            <ac:spMk id="3" creationId="{B0C4B1DB-58DD-517A-E424-C8718DFA2B8D}"/>
          </ac:spMkLst>
        </pc:spChg>
        <pc:spChg chg="add del mod">
          <ac:chgData name="Shahzad Ali" userId="ecba8e45-00b4-4f6b-a2f0-4dc2d773ca2c" providerId="ADAL" clId="{F7B411AD-4E6C-7B4E-B612-17D78021EAC1}" dt="2024-01-12T19:47:01.253" v="33" actId="478"/>
          <ac:spMkLst>
            <pc:docMk/>
            <pc:sldMk cId="525523143" sldId="2076137227"/>
            <ac:spMk id="4" creationId="{77E6CBCD-0BFC-59E0-BBDC-B68F6A14B4A4}"/>
          </ac:spMkLst>
        </pc:spChg>
        <pc:graphicFrameChg chg="mod modGraphic">
          <ac:chgData name="Shahzad Ali" userId="ecba8e45-00b4-4f6b-a2f0-4dc2d773ca2c" providerId="ADAL" clId="{F7B411AD-4E6C-7B4E-B612-17D78021EAC1}" dt="2024-01-12T19:47:55.824" v="39" actId="20577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</pc:sldChg>
      <pc:sldChg chg="modSp mod">
        <pc:chgData name="Shahzad Ali" userId="ecba8e45-00b4-4f6b-a2f0-4dc2d773ca2c" providerId="ADAL" clId="{F7B411AD-4E6C-7B4E-B612-17D78021EAC1}" dt="2024-01-12T19:41:12.195" v="0" actId="6549"/>
        <pc:sldMkLst>
          <pc:docMk/>
          <pc:sldMk cId="879343633" sldId="2132736271"/>
        </pc:sldMkLst>
        <pc:spChg chg="mod">
          <ac:chgData name="Shahzad Ali" userId="ecba8e45-00b4-4f6b-a2f0-4dc2d773ca2c" providerId="ADAL" clId="{F7B411AD-4E6C-7B4E-B612-17D78021EAC1}" dt="2024-01-12T19:41:12.195" v="0" actId="6549"/>
          <ac:spMkLst>
            <pc:docMk/>
            <pc:sldMk cId="879343633" sldId="2132736271"/>
            <ac:spMk id="6" creationId="{326FADD3-8A0B-2420-7C66-7519B9D565F4}"/>
          </ac:spMkLst>
        </pc:spChg>
      </pc:sldChg>
    </pc:docChg>
  </pc:docChgLst>
  <pc:docChgLst>
    <pc:chgData name="Shahzad Ali" userId="ecba8e45-00b4-4f6b-a2f0-4dc2d773ca2c" providerId="ADAL" clId="{5CA988C3-BC29-884E-9CEA-11FD002C50C0}"/>
    <pc:docChg chg="undo custSel addSld delSld modSld modMainMaster">
      <pc:chgData name="Shahzad Ali" userId="ecba8e45-00b4-4f6b-a2f0-4dc2d773ca2c" providerId="ADAL" clId="{5CA988C3-BC29-884E-9CEA-11FD002C50C0}" dt="2024-02-12T23:52:45.407" v="125" actId="700"/>
      <pc:docMkLst>
        <pc:docMk/>
      </pc:docMkLst>
      <pc:sldChg chg="modSp add mod chgLayout">
        <pc:chgData name="Shahzad Ali" userId="ecba8e45-00b4-4f6b-a2f0-4dc2d773ca2c" providerId="ADAL" clId="{5CA988C3-BC29-884E-9CEA-11FD002C50C0}" dt="2024-02-12T23:52:45.407" v="125" actId="700"/>
        <pc:sldMkLst>
          <pc:docMk/>
          <pc:sldMk cId="2254100276" sldId="258"/>
        </pc:sldMkLst>
        <pc:spChg chg="mod ord">
          <ac:chgData name="Shahzad Ali" userId="ecba8e45-00b4-4f6b-a2f0-4dc2d773ca2c" providerId="ADAL" clId="{5CA988C3-BC29-884E-9CEA-11FD002C50C0}" dt="2024-02-12T23:52:45.407" v="125" actId="700"/>
          <ac:spMkLst>
            <pc:docMk/>
            <pc:sldMk cId="2254100276" sldId="258"/>
            <ac:spMk id="2" creationId="{5F39BC6C-521B-1947-19DB-B3E0B7BEAC05}"/>
          </ac:spMkLst>
        </pc:spChg>
        <pc:spChg chg="mod ord">
          <ac:chgData name="Shahzad Ali" userId="ecba8e45-00b4-4f6b-a2f0-4dc2d773ca2c" providerId="ADAL" clId="{5CA988C3-BC29-884E-9CEA-11FD002C50C0}" dt="2024-02-12T23:52:45.407" v="125" actId="700"/>
          <ac:spMkLst>
            <pc:docMk/>
            <pc:sldMk cId="2254100276" sldId="258"/>
            <ac:spMk id="3" creationId="{754CD459-F2A4-7C00-B434-FDFC5E6A38BE}"/>
          </ac:spMkLst>
        </pc:spChg>
        <pc:spChg chg="mod ord">
          <ac:chgData name="Shahzad Ali" userId="ecba8e45-00b4-4f6b-a2f0-4dc2d773ca2c" providerId="ADAL" clId="{5CA988C3-BC29-884E-9CEA-11FD002C50C0}" dt="2024-02-12T23:52:45.407" v="125" actId="700"/>
          <ac:spMkLst>
            <pc:docMk/>
            <pc:sldMk cId="2254100276" sldId="258"/>
            <ac:spMk id="4" creationId="{D0A03DAA-97DE-23DA-727E-F32391C09C04}"/>
          </ac:spMkLst>
        </pc:spChg>
      </pc:sldChg>
      <pc:sldChg chg="modSp mod">
        <pc:chgData name="Shahzad Ali" userId="ecba8e45-00b4-4f6b-a2f0-4dc2d773ca2c" providerId="ADAL" clId="{5CA988C3-BC29-884E-9CEA-11FD002C50C0}" dt="2024-02-12T23:42:09.842" v="10" actId="20577"/>
        <pc:sldMkLst>
          <pc:docMk/>
          <pc:sldMk cId="2863785540" sldId="2076137219"/>
        </pc:sldMkLst>
        <pc:spChg chg="mod">
          <ac:chgData name="Shahzad Ali" userId="ecba8e45-00b4-4f6b-a2f0-4dc2d773ca2c" providerId="ADAL" clId="{5CA988C3-BC29-884E-9CEA-11FD002C50C0}" dt="2024-02-12T23:42:09.842" v="10" actId="20577"/>
          <ac:spMkLst>
            <pc:docMk/>
            <pc:sldMk cId="2863785540" sldId="2076137219"/>
            <ac:spMk id="4" creationId="{3B20501F-072E-5A4A-B836-B4D48E2B3527}"/>
          </ac:spMkLst>
        </pc:spChg>
      </pc:sldChg>
      <pc:sldChg chg="addSp delSp modSp">
        <pc:chgData name="Shahzad Ali" userId="ecba8e45-00b4-4f6b-a2f0-4dc2d773ca2c" providerId="ADAL" clId="{5CA988C3-BC29-884E-9CEA-11FD002C50C0}" dt="2024-02-12T23:44:05.301" v="19" actId="18331"/>
        <pc:sldMkLst>
          <pc:docMk/>
          <pc:sldMk cId="3941107284" sldId="2132736270"/>
        </pc:sldMkLst>
        <pc:spChg chg="add del">
          <ac:chgData name="Shahzad Ali" userId="ecba8e45-00b4-4f6b-a2f0-4dc2d773ca2c" providerId="ADAL" clId="{5CA988C3-BC29-884E-9CEA-11FD002C50C0}" dt="2024-02-12T23:43:32.110" v="12"/>
          <ac:spMkLst>
            <pc:docMk/>
            <pc:sldMk cId="3941107284" sldId="2132736270"/>
            <ac:spMk id="3" creationId="{1B37155F-4ED0-67B0-B714-ABAAC8250429}"/>
          </ac:spMkLst>
        </pc:spChg>
        <pc:picChg chg="add mod">
          <ac:chgData name="Shahzad Ali" userId="ecba8e45-00b4-4f6b-a2f0-4dc2d773ca2c" providerId="ADAL" clId="{5CA988C3-BC29-884E-9CEA-11FD002C50C0}" dt="2024-02-12T23:44:05.301" v="19" actId="18331"/>
          <ac:picMkLst>
            <pc:docMk/>
            <pc:sldMk cId="3941107284" sldId="2132736270"/>
            <ac:picMk id="1028" creationId="{F7BE0180-502E-08E2-3111-7A93AF9EDE29}"/>
          </ac:picMkLst>
        </pc:picChg>
      </pc:sldChg>
      <pc:sldChg chg="modSp mod">
        <pc:chgData name="Shahzad Ali" userId="ecba8e45-00b4-4f6b-a2f0-4dc2d773ca2c" providerId="ADAL" clId="{5CA988C3-BC29-884E-9CEA-11FD002C50C0}" dt="2024-02-12T23:38:37.529" v="1" actId="20577"/>
        <pc:sldMkLst>
          <pc:docMk/>
          <pc:sldMk cId="879343633" sldId="2132736271"/>
        </pc:sldMkLst>
        <pc:spChg chg="mod">
          <ac:chgData name="Shahzad Ali" userId="ecba8e45-00b4-4f6b-a2f0-4dc2d773ca2c" providerId="ADAL" clId="{5CA988C3-BC29-884E-9CEA-11FD002C50C0}" dt="2024-02-12T23:38:37.529" v="1" actId="20577"/>
          <ac:spMkLst>
            <pc:docMk/>
            <pc:sldMk cId="879343633" sldId="2132736271"/>
            <ac:spMk id="4" creationId="{7C926BDE-27D7-6FFE-0BED-0762E455780E}"/>
          </ac:spMkLst>
        </pc:spChg>
      </pc:sldChg>
      <pc:sldChg chg="addSp delSp modSp new mod modClrScheme chgLayout">
        <pc:chgData name="Shahzad Ali" userId="ecba8e45-00b4-4f6b-a2f0-4dc2d773ca2c" providerId="ADAL" clId="{5CA988C3-BC29-884E-9CEA-11FD002C50C0}" dt="2024-02-12T23:52:31.557" v="123" actId="20577"/>
        <pc:sldMkLst>
          <pc:docMk/>
          <pc:sldMk cId="4047702288" sldId="2142533000"/>
        </pc:sldMkLst>
        <pc:spChg chg="mod ord">
          <ac:chgData name="Shahzad Ali" userId="ecba8e45-00b4-4f6b-a2f0-4dc2d773ca2c" providerId="ADAL" clId="{5CA988C3-BC29-884E-9CEA-11FD002C50C0}" dt="2024-02-12T23:48:49.497" v="37" actId="700"/>
          <ac:spMkLst>
            <pc:docMk/>
            <pc:sldMk cId="4047702288" sldId="2142533000"/>
            <ac:spMk id="2" creationId="{00BAA902-7172-DBF5-F1F2-6EF92D7D400C}"/>
          </ac:spMkLst>
        </pc:spChg>
        <pc:spChg chg="mod ord">
          <ac:chgData name="Shahzad Ali" userId="ecba8e45-00b4-4f6b-a2f0-4dc2d773ca2c" providerId="ADAL" clId="{5CA988C3-BC29-884E-9CEA-11FD002C50C0}" dt="2024-02-12T23:48:49.497" v="37" actId="700"/>
          <ac:spMkLst>
            <pc:docMk/>
            <pc:sldMk cId="4047702288" sldId="2142533000"/>
            <ac:spMk id="3" creationId="{C1E0E7EA-E58E-FA5C-0CFB-67B621B8713A}"/>
          </ac:spMkLst>
        </pc:spChg>
        <pc:spChg chg="del">
          <ac:chgData name="Shahzad Ali" userId="ecba8e45-00b4-4f6b-a2f0-4dc2d773ca2c" providerId="ADAL" clId="{5CA988C3-BC29-884E-9CEA-11FD002C50C0}" dt="2024-02-12T23:47:15.219" v="21" actId="700"/>
          <ac:spMkLst>
            <pc:docMk/>
            <pc:sldMk cId="4047702288" sldId="2142533000"/>
            <ac:spMk id="4" creationId="{6BC1A29F-4A3F-AD4C-9CEB-EF136160CE79}"/>
          </ac:spMkLst>
        </pc:spChg>
        <pc:spChg chg="del">
          <ac:chgData name="Shahzad Ali" userId="ecba8e45-00b4-4f6b-a2f0-4dc2d773ca2c" providerId="ADAL" clId="{5CA988C3-BC29-884E-9CEA-11FD002C50C0}" dt="2024-02-12T23:47:15.219" v="21" actId="700"/>
          <ac:spMkLst>
            <pc:docMk/>
            <pc:sldMk cId="4047702288" sldId="2142533000"/>
            <ac:spMk id="5" creationId="{53AB2FD0-2504-557A-AA99-764BF8026C7F}"/>
          </ac:spMkLst>
        </pc:spChg>
        <pc:spChg chg="del">
          <ac:chgData name="Shahzad Ali" userId="ecba8e45-00b4-4f6b-a2f0-4dc2d773ca2c" providerId="ADAL" clId="{5CA988C3-BC29-884E-9CEA-11FD002C50C0}" dt="2024-02-12T23:47:15.219" v="21" actId="700"/>
          <ac:spMkLst>
            <pc:docMk/>
            <pc:sldMk cId="4047702288" sldId="2142533000"/>
            <ac:spMk id="6" creationId="{4936C8B2-5468-5404-716B-6B175AC03856}"/>
          </ac:spMkLst>
        </pc:spChg>
        <pc:spChg chg="add mod">
          <ac:chgData name="Shahzad Ali" userId="ecba8e45-00b4-4f6b-a2f0-4dc2d773ca2c" providerId="ADAL" clId="{5CA988C3-BC29-884E-9CEA-11FD002C50C0}" dt="2024-02-12T23:47:36.937" v="25" actId="1076"/>
          <ac:spMkLst>
            <pc:docMk/>
            <pc:sldMk cId="4047702288" sldId="2142533000"/>
            <ac:spMk id="8" creationId="{42881BD5-B46C-F2D3-E3D1-F741B63D542A}"/>
          </ac:spMkLst>
        </pc:spChg>
        <pc:spChg chg="add mod">
          <ac:chgData name="Shahzad Ali" userId="ecba8e45-00b4-4f6b-a2f0-4dc2d773ca2c" providerId="ADAL" clId="{5CA988C3-BC29-884E-9CEA-11FD002C50C0}" dt="2024-02-12T23:50:01.414" v="93" actId="113"/>
          <ac:spMkLst>
            <pc:docMk/>
            <pc:sldMk cId="4047702288" sldId="2142533000"/>
            <ac:spMk id="9" creationId="{FF5FC70C-51D5-168D-F8AB-C134068ED52C}"/>
          </ac:spMkLst>
        </pc:spChg>
        <pc:spChg chg="add mod">
          <ac:chgData name="Shahzad Ali" userId="ecba8e45-00b4-4f6b-a2f0-4dc2d773ca2c" providerId="ADAL" clId="{5CA988C3-BC29-884E-9CEA-11FD002C50C0}" dt="2024-02-12T23:49:54.820" v="92" actId="403"/>
          <ac:spMkLst>
            <pc:docMk/>
            <pc:sldMk cId="4047702288" sldId="2142533000"/>
            <ac:spMk id="11" creationId="{8F3E1F14-DA38-8850-D0C1-199ED9CC5B98}"/>
          </ac:spMkLst>
        </pc:spChg>
        <pc:spChg chg="add mod ord">
          <ac:chgData name="Shahzad Ali" userId="ecba8e45-00b4-4f6b-a2f0-4dc2d773ca2c" providerId="ADAL" clId="{5CA988C3-BC29-884E-9CEA-11FD002C50C0}" dt="2024-02-12T23:48:53.282" v="48" actId="20577"/>
          <ac:spMkLst>
            <pc:docMk/>
            <pc:sldMk cId="4047702288" sldId="2142533000"/>
            <ac:spMk id="13" creationId="{87AD5FD9-216B-0218-75C7-5DFE88771DE6}"/>
          </ac:spMkLst>
        </pc:spChg>
        <pc:spChg chg="add mod">
          <ac:chgData name="Shahzad Ali" userId="ecba8e45-00b4-4f6b-a2f0-4dc2d773ca2c" providerId="ADAL" clId="{5CA988C3-BC29-884E-9CEA-11FD002C50C0}" dt="2024-02-12T23:52:08.442" v="100" actId="1076"/>
          <ac:spMkLst>
            <pc:docMk/>
            <pc:sldMk cId="4047702288" sldId="2142533000"/>
            <ac:spMk id="15" creationId="{17EB987A-653D-5989-C8CA-0F4967920676}"/>
          </ac:spMkLst>
        </pc:spChg>
        <pc:spChg chg="add mod">
          <ac:chgData name="Shahzad Ali" userId="ecba8e45-00b4-4f6b-a2f0-4dc2d773ca2c" providerId="ADAL" clId="{5CA988C3-BC29-884E-9CEA-11FD002C50C0}" dt="2024-02-12T23:52:20.741" v="112" actId="6549"/>
          <ac:spMkLst>
            <pc:docMk/>
            <pc:sldMk cId="4047702288" sldId="2142533000"/>
            <ac:spMk id="16" creationId="{B3B2E35D-BEDD-EB02-BD6C-52C0AEA4F4E0}"/>
          </ac:spMkLst>
        </pc:spChg>
        <pc:spChg chg="add mod">
          <ac:chgData name="Shahzad Ali" userId="ecba8e45-00b4-4f6b-a2f0-4dc2d773ca2c" providerId="ADAL" clId="{5CA988C3-BC29-884E-9CEA-11FD002C50C0}" dt="2024-02-12T23:52:31.557" v="123" actId="20577"/>
          <ac:spMkLst>
            <pc:docMk/>
            <pc:sldMk cId="4047702288" sldId="2142533000"/>
            <ac:spMk id="17" creationId="{ED33760C-F1C7-85B2-17C8-343B4F036A9A}"/>
          </ac:spMkLst>
        </pc:spChg>
        <pc:picChg chg="add mod">
          <ac:chgData name="Shahzad Ali" userId="ecba8e45-00b4-4f6b-a2f0-4dc2d773ca2c" providerId="ADAL" clId="{5CA988C3-BC29-884E-9CEA-11FD002C50C0}" dt="2024-02-12T23:47:36.937" v="25" actId="1076"/>
          <ac:picMkLst>
            <pc:docMk/>
            <pc:sldMk cId="4047702288" sldId="2142533000"/>
            <ac:picMk id="7" creationId="{7F2785BE-BF6D-F8F1-1358-C3E4A53CE162}"/>
          </ac:picMkLst>
        </pc:picChg>
        <pc:picChg chg="add mod">
          <ac:chgData name="Shahzad Ali" userId="ecba8e45-00b4-4f6b-a2f0-4dc2d773ca2c" providerId="ADAL" clId="{5CA988C3-BC29-884E-9CEA-11FD002C50C0}" dt="2024-02-12T23:48:11.286" v="31" actId="14100"/>
          <ac:picMkLst>
            <pc:docMk/>
            <pc:sldMk cId="4047702288" sldId="2142533000"/>
            <ac:picMk id="10" creationId="{7E250212-221D-7412-5859-4234B44A83A4}"/>
          </ac:picMkLst>
        </pc:picChg>
        <pc:picChg chg="add mod">
          <ac:chgData name="Shahzad Ali" userId="ecba8e45-00b4-4f6b-a2f0-4dc2d773ca2c" providerId="ADAL" clId="{5CA988C3-BC29-884E-9CEA-11FD002C50C0}" dt="2024-02-12T23:48:19.236" v="34" actId="14100"/>
          <ac:picMkLst>
            <pc:docMk/>
            <pc:sldMk cId="4047702288" sldId="2142533000"/>
            <ac:picMk id="12" creationId="{69798F78-3321-B2C9-C9E7-AF375594C639}"/>
          </ac:picMkLst>
        </pc:picChg>
      </pc:sldChg>
      <pc:sldChg chg="new del">
        <pc:chgData name="Shahzad Ali" userId="ecba8e45-00b4-4f6b-a2f0-4dc2d773ca2c" providerId="ADAL" clId="{5CA988C3-BC29-884E-9CEA-11FD002C50C0}" dt="2024-02-12T23:52:37.613" v="124" actId="2696"/>
        <pc:sldMkLst>
          <pc:docMk/>
          <pc:sldMk cId="1576720703" sldId="2142533001"/>
        </pc:sldMkLst>
      </pc:sldChg>
      <pc:sldMasterChg chg="modSldLayout">
        <pc:chgData name="Shahzad Ali" userId="ecba8e45-00b4-4f6b-a2f0-4dc2d773ca2c" providerId="ADAL" clId="{5CA988C3-BC29-884E-9CEA-11FD002C50C0}" dt="2024-02-12T23:39:14.627" v="2" actId="1076"/>
        <pc:sldMasterMkLst>
          <pc:docMk/>
          <pc:sldMasterMk cId="3561066783" sldId="2147483725"/>
        </pc:sldMasterMkLst>
        <pc:sldLayoutChg chg="modSp mod">
          <pc:chgData name="Shahzad Ali" userId="ecba8e45-00b4-4f6b-a2f0-4dc2d773ca2c" providerId="ADAL" clId="{5CA988C3-BC29-884E-9CEA-11FD002C50C0}" dt="2024-02-12T23:39:14.627" v="2" actId="1076"/>
          <pc:sldLayoutMkLst>
            <pc:docMk/>
            <pc:sldMasterMk cId="3561066783" sldId="2147483725"/>
            <pc:sldLayoutMk cId="3867932113" sldId="2147483726"/>
          </pc:sldLayoutMkLst>
          <pc:spChg chg="mod">
            <ac:chgData name="Shahzad Ali" userId="ecba8e45-00b4-4f6b-a2f0-4dc2d773ca2c" providerId="ADAL" clId="{5CA988C3-BC29-884E-9CEA-11FD002C50C0}" dt="2024-02-12T23:39:14.627" v="2" actId="1076"/>
            <ac:spMkLst>
              <pc:docMk/>
              <pc:sldMasterMk cId="3561066783" sldId="2147483725"/>
              <pc:sldLayoutMk cId="3867932113" sldId="2147483726"/>
              <ac:spMk id="46" creationId="{00000000-0000-0000-0000-000000000000}"/>
            </ac:spMkLst>
          </pc:spChg>
        </pc:sldLayoutChg>
      </pc:sldMasterChg>
    </pc:docChg>
  </pc:docChgLst>
  <pc:docChgLst>
    <pc:chgData name="Shahzad Ali" userId="ecba8e45-00b4-4f6b-a2f0-4dc2d773ca2c" providerId="ADAL" clId="{B4E44905-F30E-7D4A-ABBA-E172324064B3}"/>
    <pc:docChg chg="custSel modSld">
      <pc:chgData name="Shahzad Ali" userId="ecba8e45-00b4-4f6b-a2f0-4dc2d773ca2c" providerId="ADAL" clId="{B4E44905-F30E-7D4A-ABBA-E172324064B3}" dt="2023-05-02T20:29:09.644" v="0" actId="478"/>
      <pc:docMkLst>
        <pc:docMk/>
      </pc:docMkLst>
      <pc:sldChg chg="delSp mod">
        <pc:chgData name="Shahzad Ali" userId="ecba8e45-00b4-4f6b-a2f0-4dc2d773ca2c" providerId="ADAL" clId="{B4E44905-F30E-7D4A-ABBA-E172324064B3}" dt="2023-05-02T20:29:09.644" v="0" actId="478"/>
        <pc:sldMkLst>
          <pc:docMk/>
          <pc:sldMk cId="525523143" sldId="2076137227"/>
        </pc:sldMkLst>
        <pc:spChg chg="del">
          <ac:chgData name="Shahzad Ali" userId="ecba8e45-00b4-4f6b-a2f0-4dc2d773ca2c" providerId="ADAL" clId="{B4E44905-F30E-7D4A-ABBA-E172324064B3}" dt="2023-05-02T20:29:09.644" v="0" actId="478"/>
          <ac:spMkLst>
            <pc:docMk/>
            <pc:sldMk cId="525523143" sldId="2076137227"/>
            <ac:spMk id="4" creationId="{797D0627-68D5-604F-87CF-9F4B83ECF8E3}"/>
          </ac:spMkLst>
        </pc:spChg>
      </pc:sldChg>
    </pc:docChg>
  </pc:docChgLst>
  <pc:docChgLst>
    <pc:chgData name="Rizwan Jamal" userId="6c8cb8c0-019d-4068-958e-f30b571bac9d" providerId="ADAL" clId="{7B4BD62D-7607-4F47-A2C3-A179FFAEA168}"/>
    <pc:docChg chg="modSld">
      <pc:chgData name="Rizwan Jamal" userId="6c8cb8c0-019d-4068-958e-f30b571bac9d" providerId="ADAL" clId="{7B4BD62D-7607-4F47-A2C3-A179FFAEA168}" dt="2024-05-06T14:48:43.979" v="1" actId="20577"/>
      <pc:docMkLst>
        <pc:docMk/>
      </pc:docMkLst>
      <pc:sldChg chg="modSp">
        <pc:chgData name="Rizwan Jamal" userId="6c8cb8c0-019d-4068-958e-f30b571bac9d" providerId="ADAL" clId="{7B4BD62D-7607-4F47-A2C3-A179FFAEA168}" dt="2024-05-06T14:48:43.979" v="1" actId="20577"/>
        <pc:sldMkLst>
          <pc:docMk/>
          <pc:sldMk cId="1317754119" sldId="2142532999"/>
        </pc:sldMkLst>
        <pc:graphicFrameChg chg="mod">
          <ac:chgData name="Rizwan Jamal" userId="6c8cb8c0-019d-4068-958e-f30b571bac9d" providerId="ADAL" clId="{7B4BD62D-7607-4F47-A2C3-A179FFAEA168}" dt="2024-05-06T14:48:43.979" v="1" actId="20577"/>
          <ac:graphicFrameMkLst>
            <pc:docMk/>
            <pc:sldMk cId="1317754119" sldId="2142532999"/>
            <ac:graphicFrameMk id="8" creationId="{B7435E55-4201-CFAE-0352-5C6765CCF2E4}"/>
          </ac:graphicFrameMkLst>
        </pc:graphicFrameChg>
      </pc:sldChg>
    </pc:docChg>
  </pc:docChgLst>
  <pc:docChgLst>
    <pc:chgData name="Shahzad Ali" userId="ecba8e45-00b4-4f6b-a2f0-4dc2d773ca2c" providerId="ADAL" clId="{D4492335-6456-F445-921F-820F0F326163}"/>
    <pc:docChg chg="undo custSel addSld delSld modSld sldOrd">
      <pc:chgData name="Shahzad Ali" userId="ecba8e45-00b4-4f6b-a2f0-4dc2d773ca2c" providerId="ADAL" clId="{D4492335-6456-F445-921F-820F0F326163}" dt="2023-05-02T20:18:34.097" v="907"/>
      <pc:docMkLst>
        <pc:docMk/>
      </pc:docMkLst>
      <pc:sldChg chg="addSp delSp modSp mod ord delAnim modAnim modNotesTx">
        <pc:chgData name="Shahzad Ali" userId="ecba8e45-00b4-4f6b-a2f0-4dc2d773ca2c" providerId="ADAL" clId="{D4492335-6456-F445-921F-820F0F326163}" dt="2023-05-02T20:18:34.097" v="907"/>
        <pc:sldMkLst>
          <pc:docMk/>
          <pc:sldMk cId="2863785540" sldId="2076137219"/>
        </pc:sldMkLst>
        <pc:spChg chg="del mod">
          <ac:chgData name="Shahzad Ali" userId="ecba8e45-00b4-4f6b-a2f0-4dc2d773ca2c" providerId="ADAL" clId="{D4492335-6456-F445-921F-820F0F326163}" dt="2023-05-02T20:11:23.476" v="614" actId="478"/>
          <ac:spMkLst>
            <pc:docMk/>
            <pc:sldMk cId="2863785540" sldId="2076137219"/>
            <ac:spMk id="3" creationId="{901F4A09-5A21-F189-210E-0998E0D66506}"/>
          </ac:spMkLst>
        </pc:spChg>
        <pc:spChg chg="add del mod">
          <ac:chgData name="Shahzad Ali" userId="ecba8e45-00b4-4f6b-a2f0-4dc2d773ca2c" providerId="ADAL" clId="{D4492335-6456-F445-921F-820F0F326163}" dt="2023-05-02T20:14:23.678" v="649" actId="478"/>
          <ac:spMkLst>
            <pc:docMk/>
            <pc:sldMk cId="2863785540" sldId="2076137219"/>
            <ac:spMk id="7" creationId="{525822C0-C1E7-06A5-4113-56E1DE455DFB}"/>
          </ac:spMkLst>
        </pc:spChg>
        <pc:spChg chg="mod">
          <ac:chgData name="Shahzad Ali" userId="ecba8e45-00b4-4f6b-a2f0-4dc2d773ca2c" providerId="ADAL" clId="{D4492335-6456-F445-921F-820F0F326163}" dt="2023-05-02T20:13:01.293" v="641" actId="164"/>
          <ac:spMkLst>
            <pc:docMk/>
            <pc:sldMk cId="2863785540" sldId="2076137219"/>
            <ac:spMk id="8" creationId="{B1887038-56AD-8E9C-4549-9CB9116EC874}"/>
          </ac:spMkLst>
        </pc:spChg>
        <pc:spChg chg="mod">
          <ac:chgData name="Shahzad Ali" userId="ecba8e45-00b4-4f6b-a2f0-4dc2d773ca2c" providerId="ADAL" clId="{D4492335-6456-F445-921F-820F0F326163}" dt="2023-05-02T20:13:01.293" v="641" actId="164"/>
          <ac:spMkLst>
            <pc:docMk/>
            <pc:sldMk cId="2863785540" sldId="2076137219"/>
            <ac:spMk id="9" creationId="{AE7B808D-7238-24C9-62E8-10F860076024}"/>
          </ac:spMkLst>
        </pc:spChg>
        <pc:spChg chg="mod">
          <ac:chgData name="Shahzad Ali" userId="ecba8e45-00b4-4f6b-a2f0-4dc2d773ca2c" providerId="ADAL" clId="{D4492335-6456-F445-921F-820F0F326163}" dt="2023-05-02T20:13:01.293" v="641" actId="164"/>
          <ac:spMkLst>
            <pc:docMk/>
            <pc:sldMk cId="2863785540" sldId="2076137219"/>
            <ac:spMk id="10" creationId="{4AAEA9F9-173D-3DBC-087B-133F9B558E9C}"/>
          </ac:spMkLst>
        </pc:spChg>
        <pc:grpChg chg="add mod">
          <ac:chgData name="Shahzad Ali" userId="ecba8e45-00b4-4f6b-a2f0-4dc2d773ca2c" providerId="ADAL" clId="{D4492335-6456-F445-921F-820F0F326163}" dt="2023-05-02T20:16:13.231" v="748" actId="164"/>
          <ac:grpSpMkLst>
            <pc:docMk/>
            <pc:sldMk cId="2863785540" sldId="2076137219"/>
            <ac:grpSpMk id="5" creationId="{331262B3-CA92-1430-1C44-FA925BDA90E9}"/>
          </ac:grpSpMkLst>
        </pc:grpChg>
        <pc:grpChg chg="add mod">
          <ac:chgData name="Shahzad Ali" userId="ecba8e45-00b4-4f6b-a2f0-4dc2d773ca2c" providerId="ADAL" clId="{D4492335-6456-F445-921F-820F0F326163}" dt="2023-05-02T20:16:57.368" v="755" actId="164"/>
          <ac:grpSpMkLst>
            <pc:docMk/>
            <pc:sldMk cId="2863785540" sldId="2076137219"/>
            <ac:grpSpMk id="16" creationId="{C0DE0569-6AA6-CFC0-7742-A912BA12A6C0}"/>
          </ac:grpSpMkLst>
        </pc:grpChg>
        <pc:grpChg chg="add mod">
          <ac:chgData name="Shahzad Ali" userId="ecba8e45-00b4-4f6b-a2f0-4dc2d773ca2c" providerId="ADAL" clId="{D4492335-6456-F445-921F-820F0F326163}" dt="2023-05-02T20:17:00.788" v="756" actId="1076"/>
          <ac:grpSpMkLst>
            <pc:docMk/>
            <pc:sldMk cId="2863785540" sldId="2076137219"/>
            <ac:grpSpMk id="17" creationId="{DA3BE7FA-C037-D06D-22AA-0B2C7B376845}"/>
          </ac:grpSpMkLst>
        </pc:grpChg>
        <pc:graphicFrameChg chg="add mod modGraphic">
          <ac:chgData name="Shahzad Ali" userId="ecba8e45-00b4-4f6b-a2f0-4dc2d773ca2c" providerId="ADAL" clId="{D4492335-6456-F445-921F-820F0F326163}" dt="2023-05-02T20:18:34.097" v="907"/>
          <ac:graphicFrameMkLst>
            <pc:docMk/>
            <pc:sldMk cId="2863785540" sldId="2076137219"/>
            <ac:graphicFrameMk id="2" creationId="{EF481E48-8590-2AAD-96E7-A4FC034EB450}"/>
          </ac:graphicFrameMkLst>
        </pc:graphicFrameChg>
        <pc:picChg chg="add mod">
          <ac:chgData name="Shahzad Ali" userId="ecba8e45-00b4-4f6b-a2f0-4dc2d773ca2c" providerId="ADAL" clId="{D4492335-6456-F445-921F-820F0F326163}" dt="2023-05-02T20:16:13.231" v="748" actId="164"/>
          <ac:picMkLst>
            <pc:docMk/>
            <pc:sldMk cId="2863785540" sldId="2076137219"/>
            <ac:picMk id="11" creationId="{1448400E-EE82-373E-F1A8-E52CC3649FD8}"/>
          </ac:picMkLst>
        </pc:picChg>
        <pc:picChg chg="add mod">
          <ac:chgData name="Shahzad Ali" userId="ecba8e45-00b4-4f6b-a2f0-4dc2d773ca2c" providerId="ADAL" clId="{D4492335-6456-F445-921F-820F0F326163}" dt="2023-05-02T20:16:57.368" v="755" actId="164"/>
          <ac:picMkLst>
            <pc:docMk/>
            <pc:sldMk cId="2863785540" sldId="2076137219"/>
            <ac:picMk id="13" creationId="{9FC1C284-3C44-83F6-510E-A07E107E16D5}"/>
          </ac:picMkLst>
        </pc:picChg>
        <pc:picChg chg="add mod">
          <ac:chgData name="Shahzad Ali" userId="ecba8e45-00b4-4f6b-a2f0-4dc2d773ca2c" providerId="ADAL" clId="{D4492335-6456-F445-921F-820F0F326163}" dt="2023-05-02T20:16:57.368" v="755" actId="164"/>
          <ac:picMkLst>
            <pc:docMk/>
            <pc:sldMk cId="2863785540" sldId="2076137219"/>
            <ac:picMk id="15" creationId="{53DC56DC-0990-AD8D-387C-F5E372A2E3BF}"/>
          </ac:picMkLst>
        </pc:picChg>
      </pc:sldChg>
      <pc:sldChg chg="delSp modSp mod ord">
        <pc:chgData name="Shahzad Ali" userId="ecba8e45-00b4-4f6b-a2f0-4dc2d773ca2c" providerId="ADAL" clId="{D4492335-6456-F445-921F-820F0F326163}" dt="2023-05-02T20:06:41.979" v="286" actId="20577"/>
        <pc:sldMkLst>
          <pc:docMk/>
          <pc:sldMk cId="525523143" sldId="2076137227"/>
        </pc:sldMkLst>
        <pc:spChg chg="del">
          <ac:chgData name="Shahzad Ali" userId="ecba8e45-00b4-4f6b-a2f0-4dc2d773ca2c" providerId="ADAL" clId="{D4492335-6456-F445-921F-820F0F326163}" dt="2023-05-02T20:04:49.334" v="232" actId="478"/>
          <ac:spMkLst>
            <pc:docMk/>
            <pc:sldMk cId="525523143" sldId="2076137227"/>
            <ac:spMk id="3" creationId="{F94E324D-6C1A-F49C-CEF9-1C87067413BA}"/>
          </ac:spMkLst>
        </pc:spChg>
        <pc:spChg chg="mod">
          <ac:chgData name="Shahzad Ali" userId="ecba8e45-00b4-4f6b-a2f0-4dc2d773ca2c" providerId="ADAL" clId="{D4492335-6456-F445-921F-820F0F326163}" dt="2023-05-02T20:04:46.126" v="231" actId="6549"/>
          <ac:spMkLst>
            <pc:docMk/>
            <pc:sldMk cId="525523143" sldId="2076137227"/>
            <ac:spMk id="7" creationId="{337FF85C-545D-7240-A98A-26D34C32658A}"/>
          </ac:spMkLst>
        </pc:spChg>
        <pc:graphicFrameChg chg="mod modGraphic">
          <ac:chgData name="Shahzad Ali" userId="ecba8e45-00b4-4f6b-a2f0-4dc2d773ca2c" providerId="ADAL" clId="{D4492335-6456-F445-921F-820F0F326163}" dt="2023-05-02T20:06:41.979" v="286" actId="20577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</pc:sldChg>
      <pc:sldChg chg="add del">
        <pc:chgData name="Shahzad Ali" userId="ecba8e45-00b4-4f6b-a2f0-4dc2d773ca2c" providerId="ADAL" clId="{D4492335-6456-F445-921F-820F0F326163}" dt="2023-05-02T20:04:23.348" v="196" actId="2696"/>
        <pc:sldMkLst>
          <pc:docMk/>
          <pc:sldMk cId="1489555433" sldId="2076137484"/>
        </pc:sldMkLst>
      </pc:sldChg>
      <pc:sldChg chg="addSp delSp modSp mod">
        <pc:chgData name="Shahzad Ali" userId="ecba8e45-00b4-4f6b-a2f0-4dc2d773ca2c" providerId="ADAL" clId="{D4492335-6456-F445-921F-820F0F326163}" dt="2023-05-02T20:05:18.784" v="244" actId="20577"/>
        <pc:sldMkLst>
          <pc:docMk/>
          <pc:sldMk cId="879343633" sldId="2132736271"/>
        </pc:sldMkLst>
        <pc:spChg chg="mod">
          <ac:chgData name="Shahzad Ali" userId="ecba8e45-00b4-4f6b-a2f0-4dc2d773ca2c" providerId="ADAL" clId="{D4492335-6456-F445-921F-820F0F326163}" dt="2023-05-02T20:05:18.784" v="244" actId="20577"/>
          <ac:spMkLst>
            <pc:docMk/>
            <pc:sldMk cId="879343633" sldId="2132736271"/>
            <ac:spMk id="6" creationId="{326FADD3-8A0B-2420-7C66-7519B9D565F4}"/>
          </ac:spMkLst>
        </pc:spChg>
        <pc:picChg chg="add mod">
          <ac:chgData name="Shahzad Ali" userId="ecba8e45-00b4-4f6b-a2f0-4dc2d773ca2c" providerId="ADAL" clId="{D4492335-6456-F445-921F-820F0F326163}" dt="2023-05-02T20:04:54.586" v="233"/>
          <ac:picMkLst>
            <pc:docMk/>
            <pc:sldMk cId="879343633" sldId="2132736271"/>
            <ac:picMk id="2" creationId="{F1E52372-AF2C-157C-AD46-1FE7D5457A36}"/>
          </ac:picMkLst>
        </pc:picChg>
        <pc:picChg chg="del">
          <ac:chgData name="Shahzad Ali" userId="ecba8e45-00b4-4f6b-a2f0-4dc2d773ca2c" providerId="ADAL" clId="{D4492335-6456-F445-921F-820F0F326163}" dt="2023-05-02T20:01:49.830" v="0" actId="478"/>
          <ac:picMkLst>
            <pc:docMk/>
            <pc:sldMk cId="879343633" sldId="2132736271"/>
            <ac:picMk id="7" creationId="{F16671B5-CD04-00A2-7014-35948FFF3B80}"/>
          </ac:picMkLst>
        </pc:picChg>
      </pc:sldChg>
      <pc:sldChg chg="modSp mod">
        <pc:chgData name="Shahzad Ali" userId="ecba8e45-00b4-4f6b-a2f0-4dc2d773ca2c" providerId="ADAL" clId="{D4492335-6456-F445-921F-820F0F326163}" dt="2023-05-02T20:04:15.049" v="194" actId="6549"/>
        <pc:sldMkLst>
          <pc:docMk/>
          <pc:sldMk cId="627762277" sldId="2132736272"/>
        </pc:sldMkLst>
        <pc:spChg chg="mod">
          <ac:chgData name="Shahzad Ali" userId="ecba8e45-00b4-4f6b-a2f0-4dc2d773ca2c" providerId="ADAL" clId="{D4492335-6456-F445-921F-820F0F326163}" dt="2023-05-02T20:04:15.049" v="194" actId="6549"/>
          <ac:spMkLst>
            <pc:docMk/>
            <pc:sldMk cId="627762277" sldId="2132736272"/>
            <ac:spMk id="3" creationId="{901F4A09-5A21-F189-210E-0998E0D66506}"/>
          </ac:spMkLst>
        </pc:spChg>
      </pc:sldChg>
      <pc:sldMasterChg chg="addSldLayout delSldLayout">
        <pc:chgData name="Shahzad Ali" userId="ecba8e45-00b4-4f6b-a2f0-4dc2d773ca2c" providerId="ADAL" clId="{D4492335-6456-F445-921F-820F0F326163}" dt="2023-05-02T20:04:23.348" v="196" actId="2696"/>
        <pc:sldMasterMkLst>
          <pc:docMk/>
          <pc:sldMasterMk cId="562111447" sldId="2147483702"/>
        </pc:sldMasterMkLst>
        <pc:sldLayoutChg chg="add del">
          <pc:chgData name="Shahzad Ali" userId="ecba8e45-00b4-4f6b-a2f0-4dc2d773ca2c" providerId="ADAL" clId="{D4492335-6456-F445-921F-820F0F326163}" dt="2023-05-02T20:04:23.348" v="196" actId="2696"/>
          <pc:sldLayoutMkLst>
            <pc:docMk/>
            <pc:sldMasterMk cId="562111447" sldId="2147483702"/>
            <pc:sldLayoutMk cId="2055005353" sldId="2147483722"/>
          </pc:sldLayoutMkLst>
        </pc:sldLayoutChg>
      </pc:sldMasterChg>
    </pc:docChg>
  </pc:docChgLst>
  <pc:docChgLst>
    <pc:chgData name="Shahzad Ali" userId="ecba8e45-00b4-4f6b-a2f0-4dc2d773ca2c" providerId="ADAL" clId="{22DD8D0D-B618-FE49-9CFF-9ED3F685A1C0}"/>
    <pc:docChg chg="addSld delSld modSld">
      <pc:chgData name="Shahzad Ali" userId="ecba8e45-00b4-4f6b-a2f0-4dc2d773ca2c" providerId="ADAL" clId="{22DD8D0D-B618-FE49-9CFF-9ED3F685A1C0}" dt="2024-07-19T00:03:15.333" v="2" actId="729"/>
      <pc:docMkLst>
        <pc:docMk/>
      </pc:docMkLst>
      <pc:sldChg chg="add mod modShow">
        <pc:chgData name="Shahzad Ali" userId="ecba8e45-00b4-4f6b-a2f0-4dc2d773ca2c" providerId="ADAL" clId="{22DD8D0D-B618-FE49-9CFF-9ED3F685A1C0}" dt="2024-07-19T00:03:15.333" v="2" actId="729"/>
        <pc:sldMkLst>
          <pc:docMk/>
          <pc:sldMk cId="1293512871" sldId="2142533004"/>
        </pc:sldMkLst>
      </pc:sldChg>
      <pc:sldChg chg="del">
        <pc:chgData name="Shahzad Ali" userId="ecba8e45-00b4-4f6b-a2f0-4dc2d773ca2c" providerId="ADAL" clId="{22DD8D0D-B618-FE49-9CFF-9ED3F685A1C0}" dt="2024-07-19T00:03:09.042" v="0" actId="2696"/>
        <pc:sldMkLst>
          <pc:docMk/>
          <pc:sldMk cId="3661510582" sldId="2142533004"/>
        </pc:sldMkLst>
      </pc:sldChg>
    </pc:docChg>
  </pc:docChgLst>
  <pc:docChgLst>
    <pc:chgData name="Shahzad Ali" userId="ecba8e45-00b4-4f6b-a2f0-4dc2d773ca2c" providerId="ADAL" clId="{E96BAED0-B1FF-3A4C-896E-29E416F8051C}"/>
    <pc:docChg chg="undo redo custSel addSld delSld modSld sldOrd modMainMaster">
      <pc:chgData name="Shahzad Ali" userId="ecba8e45-00b4-4f6b-a2f0-4dc2d773ca2c" providerId="ADAL" clId="{E96BAED0-B1FF-3A4C-896E-29E416F8051C}" dt="2023-10-26T15:39:29.457" v="3671" actId="20577"/>
      <pc:docMkLst>
        <pc:docMk/>
      </pc:docMkLst>
      <pc:sldChg chg="addSp delSp modSp mod ord modTransition modNotesTx">
        <pc:chgData name="Shahzad Ali" userId="ecba8e45-00b4-4f6b-a2f0-4dc2d773ca2c" providerId="ADAL" clId="{E96BAED0-B1FF-3A4C-896E-29E416F8051C}" dt="2023-10-26T15:28:33.291" v="3656" actId="20577"/>
        <pc:sldMkLst>
          <pc:docMk/>
          <pc:sldMk cId="2863785540" sldId="2076137219"/>
        </pc:sldMkLst>
        <pc:grpChg chg="add del">
          <ac:chgData name="Shahzad Ali" userId="ecba8e45-00b4-4f6b-a2f0-4dc2d773ca2c" providerId="ADAL" clId="{E96BAED0-B1FF-3A4C-896E-29E416F8051C}" dt="2023-10-26T15:18:22.229" v="3488" actId="478"/>
          <ac:grpSpMkLst>
            <pc:docMk/>
            <pc:sldMk cId="2863785540" sldId="2076137219"/>
            <ac:grpSpMk id="17" creationId="{DA3BE7FA-C037-D06D-22AA-0B2C7B376845}"/>
          </ac:grpSpMkLst>
        </pc:grpChg>
        <pc:graphicFrameChg chg="mod">
          <ac:chgData name="Shahzad Ali" userId="ecba8e45-00b4-4f6b-a2f0-4dc2d773ca2c" providerId="ADAL" clId="{E96BAED0-B1FF-3A4C-896E-29E416F8051C}" dt="2023-10-26T15:28:33.291" v="3656" actId="20577"/>
          <ac:graphicFrameMkLst>
            <pc:docMk/>
            <pc:sldMk cId="2863785540" sldId="2076137219"/>
            <ac:graphicFrameMk id="2" creationId="{EF481E48-8590-2AAD-96E7-A4FC034EB450}"/>
          </ac:graphicFrameMkLst>
        </pc:graphicFrameChg>
      </pc:sldChg>
      <pc:sldChg chg="modSp mod ord modTransition modNotesTx">
        <pc:chgData name="Shahzad Ali" userId="ecba8e45-00b4-4f6b-a2f0-4dc2d773ca2c" providerId="ADAL" clId="{E96BAED0-B1FF-3A4C-896E-29E416F8051C}" dt="2023-10-26T02:49:32.673" v="3341"/>
        <pc:sldMkLst>
          <pc:docMk/>
          <pc:sldMk cId="525523143" sldId="2076137227"/>
        </pc:sldMkLst>
        <pc:spChg chg="mod">
          <ac:chgData name="Shahzad Ali" userId="ecba8e45-00b4-4f6b-a2f0-4dc2d773ca2c" providerId="ADAL" clId="{E96BAED0-B1FF-3A4C-896E-29E416F8051C}" dt="2023-10-26T00:44:02.384" v="1910" actId="20577"/>
          <ac:spMkLst>
            <pc:docMk/>
            <pc:sldMk cId="525523143" sldId="2076137227"/>
            <ac:spMk id="7" creationId="{337FF85C-545D-7240-A98A-26D34C32658A}"/>
          </ac:spMkLst>
        </pc:spChg>
        <pc:graphicFrameChg chg="mod modGraphic">
          <ac:chgData name="Shahzad Ali" userId="ecba8e45-00b4-4f6b-a2f0-4dc2d773ca2c" providerId="ADAL" clId="{E96BAED0-B1FF-3A4C-896E-29E416F8051C}" dt="2023-10-26T01:03:53.888" v="2553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</pc:sldChg>
      <pc:sldChg chg="modTransition">
        <pc:chgData name="Shahzad Ali" userId="ecba8e45-00b4-4f6b-a2f0-4dc2d773ca2c" providerId="ADAL" clId="{E96BAED0-B1FF-3A4C-896E-29E416F8051C}" dt="2023-10-26T02:49:40.026" v="3344"/>
        <pc:sldMkLst>
          <pc:docMk/>
          <pc:sldMk cId="1116769962" sldId="2076137258"/>
        </pc:sldMkLst>
      </pc:sldChg>
      <pc:sldChg chg="modTransition">
        <pc:chgData name="Shahzad Ali" userId="ecba8e45-00b4-4f6b-a2f0-4dc2d773ca2c" providerId="ADAL" clId="{E96BAED0-B1FF-3A4C-896E-29E416F8051C}" dt="2023-10-26T02:49:34.672" v="3342"/>
        <pc:sldMkLst>
          <pc:docMk/>
          <pc:sldMk cId="2064596794" sldId="2132735869"/>
        </pc:sldMkLst>
      </pc:sldChg>
      <pc:sldChg chg="modTransition">
        <pc:chgData name="Shahzad Ali" userId="ecba8e45-00b4-4f6b-a2f0-4dc2d773ca2c" providerId="ADAL" clId="{E96BAED0-B1FF-3A4C-896E-29E416F8051C}" dt="2023-10-26T02:49:36.691" v="3343"/>
        <pc:sldMkLst>
          <pc:docMk/>
          <pc:sldMk cId="3941107284" sldId="2132736270"/>
        </pc:sldMkLst>
      </pc:sldChg>
      <pc:sldChg chg="modSp mod modNotesTx">
        <pc:chgData name="Shahzad Ali" userId="ecba8e45-00b4-4f6b-a2f0-4dc2d773ca2c" providerId="ADAL" clId="{E96BAED0-B1FF-3A4C-896E-29E416F8051C}" dt="2023-10-26T15:39:29.457" v="3671" actId="20577"/>
        <pc:sldMkLst>
          <pc:docMk/>
          <pc:sldMk cId="879343633" sldId="2132736271"/>
        </pc:sldMkLst>
        <pc:spChg chg="mod">
          <ac:chgData name="Shahzad Ali" userId="ecba8e45-00b4-4f6b-a2f0-4dc2d773ca2c" providerId="ADAL" clId="{E96BAED0-B1FF-3A4C-896E-29E416F8051C}" dt="2023-10-26T15:39:29.457" v="3671" actId="20577"/>
          <ac:spMkLst>
            <pc:docMk/>
            <pc:sldMk cId="879343633" sldId="2132736271"/>
            <ac:spMk id="5" creationId="{6E8A3686-A96F-1425-DA60-6FCB8AE4D267}"/>
          </ac:spMkLst>
        </pc:spChg>
        <pc:spChg chg="mod">
          <ac:chgData name="Shahzad Ali" userId="ecba8e45-00b4-4f6b-a2f0-4dc2d773ca2c" providerId="ADAL" clId="{E96BAED0-B1FF-3A4C-896E-29E416F8051C}" dt="2023-10-26T05:46:56.513" v="3391" actId="20577"/>
          <ac:spMkLst>
            <pc:docMk/>
            <pc:sldMk cId="879343633" sldId="2132736271"/>
            <ac:spMk id="6" creationId="{326FADD3-8A0B-2420-7C66-7519B9D565F4}"/>
          </ac:spMkLst>
        </pc:spChg>
        <pc:picChg chg="mod">
          <ac:chgData name="Shahzad Ali" userId="ecba8e45-00b4-4f6b-a2f0-4dc2d773ca2c" providerId="ADAL" clId="{E96BAED0-B1FF-3A4C-896E-29E416F8051C}" dt="2023-10-05T04:23:21.351" v="702" actId="14100"/>
          <ac:picMkLst>
            <pc:docMk/>
            <pc:sldMk cId="879343633" sldId="2132736271"/>
            <ac:picMk id="2" creationId="{F1E52372-AF2C-157C-AD46-1FE7D5457A36}"/>
          </ac:picMkLst>
        </pc:picChg>
      </pc:sldChg>
      <pc:sldChg chg="addSp delSp modSp del mod modNotesTx">
        <pc:chgData name="Shahzad Ali" userId="ecba8e45-00b4-4f6b-a2f0-4dc2d773ca2c" providerId="ADAL" clId="{E96BAED0-B1FF-3A4C-896E-29E416F8051C}" dt="2023-10-24T16:42:23.588" v="1443" actId="2696"/>
        <pc:sldMkLst>
          <pc:docMk/>
          <pc:sldMk cId="627762277" sldId="2132736272"/>
        </pc:sldMkLst>
        <pc:spChg chg="add del">
          <ac:chgData name="Shahzad Ali" userId="ecba8e45-00b4-4f6b-a2f0-4dc2d773ca2c" providerId="ADAL" clId="{E96BAED0-B1FF-3A4C-896E-29E416F8051C}" dt="2023-10-24T16:26:18.219" v="1087" actId="478"/>
          <ac:spMkLst>
            <pc:docMk/>
            <pc:sldMk cId="627762277" sldId="2132736272"/>
            <ac:spMk id="2" creationId="{AC0073D7-E551-C44F-C74C-1956ADE10EA3}"/>
          </ac:spMkLst>
        </pc:spChg>
        <pc:spChg chg="add del mod">
          <ac:chgData name="Shahzad Ali" userId="ecba8e45-00b4-4f6b-a2f0-4dc2d773ca2c" providerId="ADAL" clId="{E96BAED0-B1FF-3A4C-896E-29E416F8051C}" dt="2023-10-04T01:25:07.394" v="542" actId="478"/>
          <ac:spMkLst>
            <pc:docMk/>
            <pc:sldMk cId="627762277" sldId="2132736272"/>
            <ac:spMk id="2" creationId="{F4DA5A94-F291-5251-F1CE-028FE9DF0B08}"/>
          </ac:spMkLst>
        </pc:spChg>
        <pc:spChg chg="mod">
          <ac:chgData name="Shahzad Ali" userId="ecba8e45-00b4-4f6b-a2f0-4dc2d773ca2c" providerId="ADAL" clId="{E96BAED0-B1FF-3A4C-896E-29E416F8051C}" dt="2023-10-24T16:34:28.992" v="1206" actId="6549"/>
          <ac:spMkLst>
            <pc:docMk/>
            <pc:sldMk cId="627762277" sldId="2132736272"/>
            <ac:spMk id="3" creationId="{901F4A09-5A21-F189-210E-0998E0D66506}"/>
          </ac:spMkLst>
        </pc:spChg>
        <pc:spChg chg="mod">
          <ac:chgData name="Shahzad Ali" userId="ecba8e45-00b4-4f6b-a2f0-4dc2d773ca2c" providerId="ADAL" clId="{E96BAED0-B1FF-3A4C-896E-29E416F8051C}" dt="2023-10-24T16:29:55.070" v="1110" actId="20577"/>
          <ac:spMkLst>
            <pc:docMk/>
            <pc:sldMk cId="627762277" sldId="2132736272"/>
            <ac:spMk id="4" creationId="{3B20501F-072E-5A4A-B836-B4D48E2B3527}"/>
          </ac:spMkLst>
        </pc:spChg>
        <pc:spChg chg="add del">
          <ac:chgData name="Shahzad Ali" userId="ecba8e45-00b4-4f6b-a2f0-4dc2d773ca2c" providerId="ADAL" clId="{E96BAED0-B1FF-3A4C-896E-29E416F8051C}" dt="2023-10-24T16:27:22.544" v="1089"/>
          <ac:spMkLst>
            <pc:docMk/>
            <pc:sldMk cId="627762277" sldId="2132736272"/>
            <ac:spMk id="5" creationId="{7C1191ED-72A4-0B37-F6CC-D5097B0EFF26}"/>
          </ac:spMkLst>
        </pc:spChg>
        <pc:graphicFrameChg chg="add del mod modGraphic">
          <ac:chgData name="Shahzad Ali" userId="ecba8e45-00b4-4f6b-a2f0-4dc2d773ca2c" providerId="ADAL" clId="{E96BAED0-B1FF-3A4C-896E-29E416F8051C}" dt="2023-10-04T01:27:20.067" v="693" actId="21"/>
          <ac:graphicFrameMkLst>
            <pc:docMk/>
            <pc:sldMk cId="627762277" sldId="2132736272"/>
            <ac:graphicFrameMk id="5" creationId="{C5DB901B-C0BE-7E5A-1ECC-F3F5E1DCCD99}"/>
          </ac:graphicFrameMkLst>
        </pc:graphicFrameChg>
        <pc:picChg chg="add del mod">
          <ac:chgData name="Shahzad Ali" userId="ecba8e45-00b4-4f6b-a2f0-4dc2d773ca2c" providerId="ADAL" clId="{E96BAED0-B1FF-3A4C-896E-29E416F8051C}" dt="2023-10-24T16:40:00.413" v="1416" actId="21"/>
          <ac:picMkLst>
            <pc:docMk/>
            <pc:sldMk cId="627762277" sldId="2132736272"/>
            <ac:picMk id="6" creationId="{625C13FF-8BBC-18D2-CA84-B7F3180885D4}"/>
          </ac:picMkLst>
        </pc:picChg>
      </pc:sldChg>
      <pc:sldChg chg="add mod modShow">
        <pc:chgData name="Shahzad Ali" userId="ecba8e45-00b4-4f6b-a2f0-4dc2d773ca2c" providerId="ADAL" clId="{E96BAED0-B1FF-3A4C-896E-29E416F8051C}" dt="2023-10-24T16:42:36.662" v="1446" actId="729"/>
        <pc:sldMkLst>
          <pc:docMk/>
          <pc:sldMk cId="823822700" sldId="2132736273"/>
        </pc:sldMkLst>
      </pc:sldChg>
      <pc:sldChg chg="addSp delSp modSp new del mod modClrScheme chgLayout">
        <pc:chgData name="Shahzad Ali" userId="ecba8e45-00b4-4f6b-a2f0-4dc2d773ca2c" providerId="ADAL" clId="{E96BAED0-B1FF-3A4C-896E-29E416F8051C}" dt="2023-10-24T16:42:31.833" v="1444" actId="2696"/>
        <pc:sldMkLst>
          <pc:docMk/>
          <pc:sldMk cId="2485888014" sldId="2132736273"/>
        </pc:sldMkLst>
        <pc:spChg chg="mod ord">
          <ac:chgData name="Shahzad Ali" userId="ecba8e45-00b4-4f6b-a2f0-4dc2d773ca2c" providerId="ADAL" clId="{E96BAED0-B1FF-3A4C-896E-29E416F8051C}" dt="2023-10-04T01:27:37.780" v="698" actId="1076"/>
          <ac:spMkLst>
            <pc:docMk/>
            <pc:sldMk cId="2485888014" sldId="2132736273"/>
            <ac:spMk id="2" creationId="{ED138A6D-1078-7B6B-C5CE-8AC03214369D}"/>
          </ac:spMkLst>
        </pc:spChg>
        <pc:spChg chg="mod ord">
          <ac:chgData name="Shahzad Ali" userId="ecba8e45-00b4-4f6b-a2f0-4dc2d773ca2c" providerId="ADAL" clId="{E96BAED0-B1FF-3A4C-896E-29E416F8051C}" dt="2023-10-04T01:27:28.464" v="694" actId="700"/>
          <ac:spMkLst>
            <pc:docMk/>
            <pc:sldMk cId="2485888014" sldId="2132736273"/>
            <ac:spMk id="3" creationId="{03E79098-D53E-D66D-E5E2-A3ABF645771F}"/>
          </ac:spMkLst>
        </pc:spChg>
        <pc:spChg chg="del">
          <ac:chgData name="Shahzad Ali" userId="ecba8e45-00b4-4f6b-a2f0-4dc2d773ca2c" providerId="ADAL" clId="{E96BAED0-B1FF-3A4C-896E-29E416F8051C}" dt="2023-10-04T01:27:28.464" v="694" actId="700"/>
          <ac:spMkLst>
            <pc:docMk/>
            <pc:sldMk cId="2485888014" sldId="2132736273"/>
            <ac:spMk id="4" creationId="{87B2A84B-7DDD-0F26-21D9-9B5C3423AA2B}"/>
          </ac:spMkLst>
        </pc:spChg>
        <pc:graphicFrameChg chg="add mod">
          <ac:chgData name="Shahzad Ali" userId="ecba8e45-00b4-4f6b-a2f0-4dc2d773ca2c" providerId="ADAL" clId="{E96BAED0-B1FF-3A4C-896E-29E416F8051C}" dt="2023-10-04T01:27:43.834" v="699" actId="1076"/>
          <ac:graphicFrameMkLst>
            <pc:docMk/>
            <pc:sldMk cId="2485888014" sldId="2132736273"/>
            <ac:graphicFrameMk id="5" creationId="{C655AF38-047F-44F0-1497-0DABB386FBEE}"/>
          </ac:graphicFrameMkLst>
        </pc:graphicFrameChg>
      </pc:sldChg>
      <pc:sldChg chg="addSp modSp new mod modTransition modNotesTx">
        <pc:chgData name="Shahzad Ali" userId="ecba8e45-00b4-4f6b-a2f0-4dc2d773ca2c" providerId="ADAL" clId="{E96BAED0-B1FF-3A4C-896E-29E416F8051C}" dt="2023-10-26T02:53:00.348" v="3350" actId="20577"/>
        <pc:sldMkLst>
          <pc:docMk/>
          <pc:sldMk cId="2271467832" sldId="2132736274"/>
        </pc:sldMkLst>
        <pc:spChg chg="mod">
          <ac:chgData name="Shahzad Ali" userId="ecba8e45-00b4-4f6b-a2f0-4dc2d773ca2c" providerId="ADAL" clId="{E96BAED0-B1FF-3A4C-896E-29E416F8051C}" dt="2023-10-24T16:36:49.400" v="1289" actId="20577"/>
          <ac:spMkLst>
            <pc:docMk/>
            <pc:sldMk cId="2271467832" sldId="2132736274"/>
            <ac:spMk id="2" creationId="{F5598E28-F067-2921-B5E6-587AEFB520F9}"/>
          </ac:spMkLst>
        </pc:spChg>
        <pc:spChg chg="mod">
          <ac:chgData name="Shahzad Ali" userId="ecba8e45-00b4-4f6b-a2f0-4dc2d773ca2c" providerId="ADAL" clId="{E96BAED0-B1FF-3A4C-896E-29E416F8051C}" dt="2023-10-26T02:53:00.348" v="3350" actId="20577"/>
          <ac:spMkLst>
            <pc:docMk/>
            <pc:sldMk cId="2271467832" sldId="2132736274"/>
            <ac:spMk id="4" creationId="{88D4EB17-C536-CF15-CBCD-742F96D5ADB0}"/>
          </ac:spMkLst>
        </pc:spChg>
        <pc:spChg chg="add mod">
          <ac:chgData name="Shahzad Ali" userId="ecba8e45-00b4-4f6b-a2f0-4dc2d773ca2c" providerId="ADAL" clId="{E96BAED0-B1FF-3A4C-896E-29E416F8051C}" dt="2023-10-24T16:42:06.887" v="1441" actId="767"/>
          <ac:spMkLst>
            <pc:docMk/>
            <pc:sldMk cId="2271467832" sldId="2132736274"/>
            <ac:spMk id="6" creationId="{9B5E7A1D-B01F-625D-BCE3-B965105D2A49}"/>
          </ac:spMkLst>
        </pc:spChg>
        <pc:picChg chg="add mod">
          <ac:chgData name="Shahzad Ali" userId="ecba8e45-00b4-4f6b-a2f0-4dc2d773ca2c" providerId="ADAL" clId="{E96BAED0-B1FF-3A4C-896E-29E416F8051C}" dt="2023-10-24T16:41:49.585" v="1440" actId="1038"/>
          <ac:picMkLst>
            <pc:docMk/>
            <pc:sldMk cId="2271467832" sldId="2132736274"/>
            <ac:picMk id="5" creationId="{14E3B09A-5DA2-39BC-358E-2B0106F0D424}"/>
          </ac:picMkLst>
        </pc:picChg>
      </pc:sldChg>
      <pc:sldChg chg="delSp modSp add mod ord modTransition chgLayout">
        <pc:chgData name="Shahzad Ali" userId="ecba8e45-00b4-4f6b-a2f0-4dc2d773ca2c" providerId="ADAL" clId="{E96BAED0-B1FF-3A4C-896E-29E416F8051C}" dt="2023-10-26T02:49:23.975" v="3336"/>
        <pc:sldMkLst>
          <pc:docMk/>
          <pc:sldMk cId="2385537495" sldId="2132736317"/>
        </pc:sldMkLst>
        <pc:spChg chg="mod ord">
          <ac:chgData name="Shahzad Ali" userId="ecba8e45-00b4-4f6b-a2f0-4dc2d773ca2c" providerId="ADAL" clId="{E96BAED0-B1FF-3A4C-896E-29E416F8051C}" dt="2023-10-05T20:45:54.527" v="962" actId="20577"/>
          <ac:spMkLst>
            <pc:docMk/>
            <pc:sldMk cId="2385537495" sldId="2132736317"/>
            <ac:spMk id="2" creationId="{9ECA5A6F-8B71-E040-6EBF-CEBB8179C70F}"/>
          </ac:spMkLst>
        </pc:spChg>
        <pc:spChg chg="mod ord">
          <ac:chgData name="Shahzad Ali" userId="ecba8e45-00b4-4f6b-a2f0-4dc2d773ca2c" providerId="ADAL" clId="{E96BAED0-B1FF-3A4C-896E-29E416F8051C}" dt="2023-10-05T20:45:43.575" v="952" actId="700"/>
          <ac:spMkLst>
            <pc:docMk/>
            <pc:sldMk cId="2385537495" sldId="2132736317"/>
            <ac:spMk id="3" creationId="{61C62854-6D0A-5507-2BDA-2D43700C18B1}"/>
          </ac:spMkLst>
        </pc:spChg>
        <pc:spChg chg="del mod">
          <ac:chgData name="Shahzad Ali" userId="ecba8e45-00b4-4f6b-a2f0-4dc2d773ca2c" providerId="ADAL" clId="{E96BAED0-B1FF-3A4C-896E-29E416F8051C}" dt="2023-10-05T20:45:43.575" v="952" actId="700"/>
          <ac:spMkLst>
            <pc:docMk/>
            <pc:sldMk cId="2385537495" sldId="2132736317"/>
            <ac:spMk id="5" creationId="{C465A89F-981B-9CDA-6340-C182E0A6F83E}"/>
          </ac:spMkLst>
        </pc:spChg>
      </pc:sldChg>
      <pc:sldChg chg="modSp add mod ord modTransition chgLayout">
        <pc:chgData name="Shahzad Ali" userId="ecba8e45-00b4-4f6b-a2f0-4dc2d773ca2c" providerId="ADAL" clId="{E96BAED0-B1FF-3A4C-896E-29E416F8051C}" dt="2023-10-26T02:49:25.922" v="3337"/>
        <pc:sldMkLst>
          <pc:docMk/>
          <pc:sldMk cId="1165997562" sldId="2132736528"/>
        </pc:sldMkLst>
        <pc:spChg chg="mod ord">
          <ac:chgData name="Shahzad Ali" userId="ecba8e45-00b4-4f6b-a2f0-4dc2d773ca2c" providerId="ADAL" clId="{E96BAED0-B1FF-3A4C-896E-29E416F8051C}" dt="2023-10-05T20:46:12.171" v="966" actId="700"/>
          <ac:spMkLst>
            <pc:docMk/>
            <pc:sldMk cId="1165997562" sldId="2132736528"/>
            <ac:spMk id="2" creationId="{05E674E3-2E27-F343-AC4E-B34A3ABFBF6B}"/>
          </ac:spMkLst>
        </pc:spChg>
        <pc:spChg chg="mod ord">
          <ac:chgData name="Shahzad Ali" userId="ecba8e45-00b4-4f6b-a2f0-4dc2d773ca2c" providerId="ADAL" clId="{E96BAED0-B1FF-3A4C-896E-29E416F8051C}" dt="2023-10-05T20:46:12.171" v="966" actId="700"/>
          <ac:spMkLst>
            <pc:docMk/>
            <pc:sldMk cId="1165997562" sldId="2132736528"/>
            <ac:spMk id="3" creationId="{FA8EBFC1-C118-C84B-BF4D-413494DBE965}"/>
          </ac:spMkLst>
        </pc:spChg>
        <pc:spChg chg="mod">
          <ac:chgData name="Shahzad Ali" userId="ecba8e45-00b4-4f6b-a2f0-4dc2d773ca2c" providerId="ADAL" clId="{E96BAED0-B1FF-3A4C-896E-29E416F8051C}" dt="2023-10-05T20:46:18.703" v="967" actId="207"/>
          <ac:spMkLst>
            <pc:docMk/>
            <pc:sldMk cId="1165997562" sldId="2132736528"/>
            <ac:spMk id="44" creationId="{E8A77475-7A7F-BD06-6CC5-85D14C480290}"/>
          </ac:spMkLst>
        </pc:spChg>
      </pc:sldChg>
      <pc:sldChg chg="addSp delSp modSp add mod ord modTransition addAnim delAnim chgLayout">
        <pc:chgData name="Shahzad Ali" userId="ecba8e45-00b4-4f6b-a2f0-4dc2d773ca2c" providerId="ADAL" clId="{E96BAED0-B1FF-3A4C-896E-29E416F8051C}" dt="2023-10-26T02:51:42.419" v="3345"/>
        <pc:sldMkLst>
          <pc:docMk/>
          <pc:sldMk cId="2303718530" sldId="2142532998"/>
        </pc:sldMkLst>
        <pc:spChg chg="mod ord">
          <ac:chgData name="Shahzad Ali" userId="ecba8e45-00b4-4f6b-a2f0-4dc2d773ca2c" providerId="ADAL" clId="{E96BAED0-B1FF-3A4C-896E-29E416F8051C}" dt="2023-10-26T02:25:11.167" v="2833" actId="700"/>
          <ac:spMkLst>
            <pc:docMk/>
            <pc:sldMk cId="2303718530" sldId="2142532998"/>
            <ac:spMk id="3" creationId="{5B436B96-F85B-ADC7-1863-567A3802ADF7}"/>
          </ac:spMkLst>
        </pc:spChg>
        <pc:spChg chg="add mod">
          <ac:chgData name="Shahzad Ali" userId="ecba8e45-00b4-4f6b-a2f0-4dc2d773ca2c" providerId="ADAL" clId="{E96BAED0-B1FF-3A4C-896E-29E416F8051C}" dt="2023-10-26T02:28:06.390" v="2899" actId="122"/>
          <ac:spMkLst>
            <pc:docMk/>
            <pc:sldMk cId="2303718530" sldId="2142532998"/>
            <ac:spMk id="16" creationId="{0DAE2CAB-1AFB-1531-8E10-2B6AE407C3D1}"/>
          </ac:spMkLst>
        </pc:spChg>
        <pc:spChg chg="add mod">
          <ac:chgData name="Shahzad Ali" userId="ecba8e45-00b4-4f6b-a2f0-4dc2d773ca2c" providerId="ADAL" clId="{E96BAED0-B1FF-3A4C-896E-29E416F8051C}" dt="2023-10-26T02:27:06.720" v="2871" actId="207"/>
          <ac:spMkLst>
            <pc:docMk/>
            <pc:sldMk cId="2303718530" sldId="2142532998"/>
            <ac:spMk id="18" creationId="{86D7EEE2-68BE-16F9-221E-C1B066B4494A}"/>
          </ac:spMkLst>
        </pc:spChg>
        <pc:spChg chg="add mod">
          <ac:chgData name="Shahzad Ali" userId="ecba8e45-00b4-4f6b-a2f0-4dc2d773ca2c" providerId="ADAL" clId="{E96BAED0-B1FF-3A4C-896E-29E416F8051C}" dt="2023-10-26T02:28:17.241" v="2904" actId="1076"/>
          <ac:spMkLst>
            <pc:docMk/>
            <pc:sldMk cId="2303718530" sldId="2142532998"/>
            <ac:spMk id="19" creationId="{30C930EE-C6E6-1B50-3B26-5040BAB1D2F3}"/>
          </ac:spMkLst>
        </pc:spChg>
        <pc:spChg chg="mod">
          <ac:chgData name="Shahzad Ali" userId="ecba8e45-00b4-4f6b-a2f0-4dc2d773ca2c" providerId="ADAL" clId="{E96BAED0-B1FF-3A4C-896E-29E416F8051C}" dt="2023-10-26T02:29:01.032" v="2937" actId="20577"/>
          <ac:spMkLst>
            <pc:docMk/>
            <pc:sldMk cId="2303718530" sldId="2142532998"/>
            <ac:spMk id="107" creationId="{837A7176-063E-D2BD-D887-F56040C4135E}"/>
          </ac:spMkLst>
        </pc:spChg>
        <pc:spChg chg="mod">
          <ac:chgData name="Shahzad Ali" userId="ecba8e45-00b4-4f6b-a2f0-4dc2d773ca2c" providerId="ADAL" clId="{E96BAED0-B1FF-3A4C-896E-29E416F8051C}" dt="2023-10-26T02:28:22.174" v="2905" actId="207"/>
          <ac:spMkLst>
            <pc:docMk/>
            <pc:sldMk cId="2303718530" sldId="2142532998"/>
            <ac:spMk id="116" creationId="{CFB8594C-C5E0-1BDA-6AF2-E7BB8DF5B006}"/>
          </ac:spMkLst>
        </pc:spChg>
        <pc:spChg chg="add del">
          <ac:chgData name="Shahzad Ali" userId="ecba8e45-00b4-4f6b-a2f0-4dc2d773ca2c" providerId="ADAL" clId="{E96BAED0-B1FF-3A4C-896E-29E416F8051C}" dt="2023-10-26T02:25:08.890" v="2830" actId="478"/>
          <ac:spMkLst>
            <pc:docMk/>
            <pc:sldMk cId="2303718530" sldId="2142532998"/>
            <ac:spMk id="120" creationId="{CB65A703-969F-EF6C-BE66-B848B5020C7D}"/>
          </ac:spMkLst>
        </pc:spChg>
        <pc:spChg chg="add del">
          <ac:chgData name="Shahzad Ali" userId="ecba8e45-00b4-4f6b-a2f0-4dc2d773ca2c" providerId="ADAL" clId="{E96BAED0-B1FF-3A4C-896E-29E416F8051C}" dt="2023-10-26T02:25:09.387" v="2831" actId="478"/>
          <ac:spMkLst>
            <pc:docMk/>
            <pc:sldMk cId="2303718530" sldId="2142532998"/>
            <ac:spMk id="123" creationId="{754B2243-1FA0-D863-CFDA-FA2A502A1D5A}"/>
          </ac:spMkLst>
        </pc:spChg>
        <pc:cxnChg chg="mod">
          <ac:chgData name="Shahzad Ali" userId="ecba8e45-00b4-4f6b-a2f0-4dc2d773ca2c" providerId="ADAL" clId="{E96BAED0-B1FF-3A4C-896E-29E416F8051C}" dt="2023-10-26T02:47:50.722" v="3261" actId="692"/>
          <ac:cxnSpMkLst>
            <pc:docMk/>
            <pc:sldMk cId="2303718530" sldId="2142532998"/>
            <ac:cxnSpMk id="17" creationId="{A1F93783-5108-F396-E577-19B31D8C7FB0}"/>
          </ac:cxnSpMkLst>
        </pc:cxnChg>
        <pc:cxnChg chg="mod">
          <ac:chgData name="Shahzad Ali" userId="ecba8e45-00b4-4f6b-a2f0-4dc2d773ca2c" providerId="ADAL" clId="{E96BAED0-B1FF-3A4C-896E-29E416F8051C}" dt="2023-10-26T02:47:50.722" v="3261" actId="692"/>
          <ac:cxnSpMkLst>
            <pc:docMk/>
            <pc:sldMk cId="2303718530" sldId="2142532998"/>
            <ac:cxnSpMk id="21" creationId="{5173AE48-13D7-4B7A-6B43-81BCB2702370}"/>
          </ac:cxnSpMkLst>
        </pc:cxnChg>
        <pc:cxnChg chg="mod">
          <ac:chgData name="Shahzad Ali" userId="ecba8e45-00b4-4f6b-a2f0-4dc2d773ca2c" providerId="ADAL" clId="{E96BAED0-B1FF-3A4C-896E-29E416F8051C}" dt="2023-10-26T02:47:50.722" v="3261" actId="692"/>
          <ac:cxnSpMkLst>
            <pc:docMk/>
            <pc:sldMk cId="2303718530" sldId="2142532998"/>
            <ac:cxnSpMk id="22" creationId="{B4ADF14C-1D25-2862-B3DA-6ACA3746B256}"/>
          </ac:cxnSpMkLst>
        </pc:cxnChg>
        <pc:cxnChg chg="mod">
          <ac:chgData name="Shahzad Ali" userId="ecba8e45-00b4-4f6b-a2f0-4dc2d773ca2c" providerId="ADAL" clId="{E96BAED0-B1FF-3A4C-896E-29E416F8051C}" dt="2023-10-26T02:47:50.722" v="3261" actId="692"/>
          <ac:cxnSpMkLst>
            <pc:docMk/>
            <pc:sldMk cId="2303718530" sldId="2142532998"/>
            <ac:cxnSpMk id="24" creationId="{EA0AD2AC-9122-CC00-D6DC-000128F04C37}"/>
          </ac:cxnSpMkLst>
        </pc:cxnChg>
        <pc:cxnChg chg="mod">
          <ac:chgData name="Shahzad Ali" userId="ecba8e45-00b4-4f6b-a2f0-4dc2d773ca2c" providerId="ADAL" clId="{E96BAED0-B1FF-3A4C-896E-29E416F8051C}" dt="2023-10-26T02:48:06.022" v="3313" actId="692"/>
          <ac:cxnSpMkLst>
            <pc:docMk/>
            <pc:sldMk cId="2303718530" sldId="2142532998"/>
            <ac:cxnSpMk id="29" creationId="{B1F7E36F-6935-652B-2BB8-752881CD888A}"/>
          </ac:cxnSpMkLst>
        </pc:cxnChg>
        <pc:cxnChg chg="mod">
          <ac:chgData name="Shahzad Ali" userId="ecba8e45-00b4-4f6b-a2f0-4dc2d773ca2c" providerId="ADAL" clId="{E96BAED0-B1FF-3A4C-896E-29E416F8051C}" dt="2023-10-26T02:47:50.722" v="3261" actId="692"/>
          <ac:cxnSpMkLst>
            <pc:docMk/>
            <pc:sldMk cId="2303718530" sldId="2142532998"/>
            <ac:cxnSpMk id="32" creationId="{1618E60A-4034-F027-B363-5F5A312CF780}"/>
          </ac:cxnSpMkLst>
        </pc:cxnChg>
        <pc:cxnChg chg="mod">
          <ac:chgData name="Shahzad Ali" userId="ecba8e45-00b4-4f6b-a2f0-4dc2d773ca2c" providerId="ADAL" clId="{E96BAED0-B1FF-3A4C-896E-29E416F8051C}" dt="2023-10-26T02:47:50.722" v="3261" actId="692"/>
          <ac:cxnSpMkLst>
            <pc:docMk/>
            <pc:sldMk cId="2303718530" sldId="2142532998"/>
            <ac:cxnSpMk id="33" creationId="{4B3D6001-790F-E7E7-C2A9-4A6FBB3A34A5}"/>
          </ac:cxnSpMkLst>
        </pc:cxnChg>
        <pc:cxnChg chg="mod">
          <ac:chgData name="Shahzad Ali" userId="ecba8e45-00b4-4f6b-a2f0-4dc2d773ca2c" providerId="ADAL" clId="{E96BAED0-B1FF-3A4C-896E-29E416F8051C}" dt="2023-10-26T02:47:33.974" v="3092" actId="692"/>
          <ac:cxnSpMkLst>
            <pc:docMk/>
            <pc:sldMk cId="2303718530" sldId="2142532998"/>
            <ac:cxnSpMk id="74" creationId="{6F1F68E2-4204-7076-2059-698F0CA26A29}"/>
          </ac:cxnSpMkLst>
        </pc:cxnChg>
      </pc:sldChg>
      <pc:sldMasterChg chg="modSldLayout">
        <pc:chgData name="Shahzad Ali" userId="ecba8e45-00b4-4f6b-a2f0-4dc2d773ca2c" providerId="ADAL" clId="{E96BAED0-B1FF-3A4C-896E-29E416F8051C}" dt="2023-10-26T00:40:58.739" v="1757" actId="478"/>
        <pc:sldMasterMkLst>
          <pc:docMk/>
          <pc:sldMasterMk cId="562111447" sldId="2147483702"/>
        </pc:sldMasterMkLst>
        <pc:sldLayoutChg chg="delSp mod">
          <pc:chgData name="Shahzad Ali" userId="ecba8e45-00b4-4f6b-a2f0-4dc2d773ca2c" providerId="ADAL" clId="{E96BAED0-B1FF-3A4C-896E-29E416F8051C}" dt="2023-10-26T00:40:58.739" v="1757" actId="478"/>
          <pc:sldLayoutMkLst>
            <pc:docMk/>
            <pc:sldMasterMk cId="562111447" sldId="2147483702"/>
            <pc:sldLayoutMk cId="1910036489" sldId="2147483705"/>
          </pc:sldLayoutMkLst>
          <pc:picChg chg="del">
            <ac:chgData name="Shahzad Ali" userId="ecba8e45-00b4-4f6b-a2f0-4dc2d773ca2c" providerId="ADAL" clId="{E96BAED0-B1FF-3A4C-896E-29E416F8051C}" dt="2023-10-26T00:40:58.739" v="1757" actId="478"/>
            <ac:picMkLst>
              <pc:docMk/>
              <pc:sldMasterMk cId="562111447" sldId="2147483702"/>
              <pc:sldLayoutMk cId="1910036489" sldId="2147483705"/>
              <ac:picMk id="14" creationId="{00000000-0000-0000-0000-000000000000}"/>
            </ac:picMkLst>
          </pc:picChg>
        </pc:sldLayoutChg>
      </pc:sldMasterChg>
    </pc:docChg>
  </pc:docChgLst>
  <pc:docChgLst>
    <pc:chgData name="Rizwan Jamal" userId="6c8cb8c0-019d-4068-958e-f30b571bac9d" providerId="ADAL" clId="{93303190-D7BC-114D-A48C-9F9C9C5DA29F}"/>
    <pc:docChg chg="modSld">
      <pc:chgData name="Rizwan Jamal" userId="6c8cb8c0-019d-4068-958e-f30b571bac9d" providerId="ADAL" clId="{93303190-D7BC-114D-A48C-9F9C9C5DA29F}" dt="2024-01-16T15:01:45.071" v="2" actId="113"/>
      <pc:docMkLst>
        <pc:docMk/>
      </pc:docMkLst>
      <pc:sldChg chg="modSp mod">
        <pc:chgData name="Rizwan Jamal" userId="6c8cb8c0-019d-4068-958e-f30b571bac9d" providerId="ADAL" clId="{93303190-D7BC-114D-A48C-9F9C9C5DA29F}" dt="2024-01-16T15:01:45.071" v="2" actId="113"/>
        <pc:sldMkLst>
          <pc:docMk/>
          <pc:sldMk cId="525523143" sldId="2076137227"/>
        </pc:sldMkLst>
        <pc:graphicFrameChg chg="modGraphic">
          <ac:chgData name="Rizwan Jamal" userId="6c8cb8c0-019d-4068-958e-f30b571bac9d" providerId="ADAL" clId="{93303190-D7BC-114D-A48C-9F9C9C5DA29F}" dt="2024-01-16T15:01:45.071" v="2" actId="113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</pc:sldChg>
    </pc:docChg>
  </pc:docChgLst>
  <pc:docChgLst>
    <pc:chgData name="Shahzad Ali" userId="ecba8e45-00b4-4f6b-a2f0-4dc2d773ca2c" providerId="ADAL" clId="{0310BBD3-2E0E-7646-8D34-84CE41BA601D}"/>
    <pc:docChg chg="undo custSel addSld modSld sldOrd">
      <pc:chgData name="Shahzad Ali" userId="ecba8e45-00b4-4f6b-a2f0-4dc2d773ca2c" providerId="ADAL" clId="{0310BBD3-2E0E-7646-8D34-84CE41BA601D}" dt="2024-03-18T17:15:39.309" v="79" actId="20577"/>
      <pc:docMkLst>
        <pc:docMk/>
      </pc:docMkLst>
      <pc:sldChg chg="modSp">
        <pc:chgData name="Shahzad Ali" userId="ecba8e45-00b4-4f6b-a2f0-4dc2d773ca2c" providerId="ADAL" clId="{0310BBD3-2E0E-7646-8D34-84CE41BA601D}" dt="2024-03-18T17:15:39.309" v="79" actId="20577"/>
        <pc:sldMkLst>
          <pc:docMk/>
          <pc:sldMk cId="1317754119" sldId="2142532999"/>
        </pc:sldMkLst>
        <pc:graphicFrameChg chg="mod">
          <ac:chgData name="Shahzad Ali" userId="ecba8e45-00b4-4f6b-a2f0-4dc2d773ca2c" providerId="ADAL" clId="{0310BBD3-2E0E-7646-8D34-84CE41BA601D}" dt="2024-03-18T17:15:39.309" v="79" actId="20577"/>
          <ac:graphicFrameMkLst>
            <pc:docMk/>
            <pc:sldMk cId="1317754119" sldId="2142532999"/>
            <ac:graphicFrameMk id="8" creationId="{B7435E55-4201-CFAE-0352-5C6765CCF2E4}"/>
          </ac:graphicFrameMkLst>
        </pc:graphicFrameChg>
      </pc:sldChg>
      <pc:sldChg chg="addSp delSp modSp mod ord modShow">
        <pc:chgData name="Shahzad Ali" userId="ecba8e45-00b4-4f6b-a2f0-4dc2d773ca2c" providerId="ADAL" clId="{0310BBD3-2E0E-7646-8D34-84CE41BA601D}" dt="2024-03-18T17:14:38.776" v="9" actId="20578"/>
        <pc:sldMkLst>
          <pc:docMk/>
          <pc:sldMk cId="4047702288" sldId="2142533000"/>
        </pc:sldMkLst>
        <pc:picChg chg="add del mod">
          <ac:chgData name="Shahzad Ali" userId="ecba8e45-00b4-4f6b-a2f0-4dc2d773ca2c" providerId="ADAL" clId="{0310BBD3-2E0E-7646-8D34-84CE41BA601D}" dt="2024-03-18T17:14:13.638" v="3"/>
          <ac:picMkLst>
            <pc:docMk/>
            <pc:sldMk cId="4047702288" sldId="2142533000"/>
            <ac:picMk id="4" creationId="{DE6F1664-9155-699E-5D42-95E18571F44D}"/>
          </ac:picMkLst>
        </pc:picChg>
        <pc:picChg chg="mod">
          <ac:chgData name="Shahzad Ali" userId="ecba8e45-00b4-4f6b-a2f0-4dc2d773ca2c" providerId="ADAL" clId="{0310BBD3-2E0E-7646-8D34-84CE41BA601D}" dt="2024-03-18T17:14:16.915" v="4" actId="14826"/>
          <ac:picMkLst>
            <pc:docMk/>
            <pc:sldMk cId="4047702288" sldId="2142533000"/>
            <ac:picMk id="12" creationId="{69798F78-3321-B2C9-C9E7-AF375594C639}"/>
          </ac:picMkLst>
        </pc:picChg>
      </pc:sldChg>
      <pc:sldChg chg="delSp modSp add mod ord">
        <pc:chgData name="Shahzad Ali" userId="ecba8e45-00b4-4f6b-a2f0-4dc2d773ca2c" providerId="ADAL" clId="{0310BBD3-2E0E-7646-8D34-84CE41BA601D}" dt="2024-03-18T17:14:47.841" v="10" actId="1076"/>
        <pc:sldMkLst>
          <pc:docMk/>
          <pc:sldMk cId="3256558729" sldId="2142533001"/>
        </pc:sldMkLst>
        <pc:spChg chg="del">
          <ac:chgData name="Shahzad Ali" userId="ecba8e45-00b4-4f6b-a2f0-4dc2d773ca2c" providerId="ADAL" clId="{0310BBD3-2E0E-7646-8D34-84CE41BA601D}" dt="2024-03-18T17:14:31.474" v="6" actId="478"/>
          <ac:spMkLst>
            <pc:docMk/>
            <pc:sldMk cId="3256558729" sldId="2142533001"/>
            <ac:spMk id="8" creationId="{42881BD5-B46C-F2D3-E3D1-F741B63D542A}"/>
          </ac:spMkLst>
        </pc:spChg>
        <pc:spChg chg="mod">
          <ac:chgData name="Shahzad Ali" userId="ecba8e45-00b4-4f6b-a2f0-4dc2d773ca2c" providerId="ADAL" clId="{0310BBD3-2E0E-7646-8D34-84CE41BA601D}" dt="2024-03-18T17:14:47.841" v="10" actId="1076"/>
          <ac:spMkLst>
            <pc:docMk/>
            <pc:sldMk cId="3256558729" sldId="2142533001"/>
            <ac:spMk id="9" creationId="{FF5FC70C-51D5-168D-F8AB-C134068ED52C}"/>
          </ac:spMkLst>
        </pc:spChg>
        <pc:spChg chg="mod">
          <ac:chgData name="Shahzad Ali" userId="ecba8e45-00b4-4f6b-a2f0-4dc2d773ca2c" providerId="ADAL" clId="{0310BBD3-2E0E-7646-8D34-84CE41BA601D}" dt="2024-03-18T17:14:47.841" v="10" actId="1076"/>
          <ac:spMkLst>
            <pc:docMk/>
            <pc:sldMk cId="3256558729" sldId="2142533001"/>
            <ac:spMk id="11" creationId="{8F3E1F14-DA38-8850-D0C1-199ED9CC5B98}"/>
          </ac:spMkLst>
        </pc:spChg>
        <pc:spChg chg="mod">
          <ac:chgData name="Shahzad Ali" userId="ecba8e45-00b4-4f6b-a2f0-4dc2d773ca2c" providerId="ADAL" clId="{0310BBD3-2E0E-7646-8D34-84CE41BA601D}" dt="2024-03-18T17:14:47.841" v="10" actId="1076"/>
          <ac:spMkLst>
            <pc:docMk/>
            <pc:sldMk cId="3256558729" sldId="2142533001"/>
            <ac:spMk id="15" creationId="{17EB987A-653D-5989-C8CA-0F4967920676}"/>
          </ac:spMkLst>
        </pc:spChg>
        <pc:spChg chg="mod">
          <ac:chgData name="Shahzad Ali" userId="ecba8e45-00b4-4f6b-a2f0-4dc2d773ca2c" providerId="ADAL" clId="{0310BBD3-2E0E-7646-8D34-84CE41BA601D}" dt="2024-03-18T17:14:47.841" v="10" actId="1076"/>
          <ac:spMkLst>
            <pc:docMk/>
            <pc:sldMk cId="3256558729" sldId="2142533001"/>
            <ac:spMk id="16" creationId="{B3B2E35D-BEDD-EB02-BD6C-52C0AEA4F4E0}"/>
          </ac:spMkLst>
        </pc:spChg>
        <pc:spChg chg="del">
          <ac:chgData name="Shahzad Ali" userId="ecba8e45-00b4-4f6b-a2f0-4dc2d773ca2c" providerId="ADAL" clId="{0310BBD3-2E0E-7646-8D34-84CE41BA601D}" dt="2024-03-18T17:14:31.474" v="6" actId="478"/>
          <ac:spMkLst>
            <pc:docMk/>
            <pc:sldMk cId="3256558729" sldId="2142533001"/>
            <ac:spMk id="17" creationId="{ED33760C-F1C7-85B2-17C8-343B4F036A9A}"/>
          </ac:spMkLst>
        </pc:spChg>
        <pc:picChg chg="del">
          <ac:chgData name="Shahzad Ali" userId="ecba8e45-00b4-4f6b-a2f0-4dc2d773ca2c" providerId="ADAL" clId="{0310BBD3-2E0E-7646-8D34-84CE41BA601D}" dt="2024-03-18T17:14:31.474" v="6" actId="478"/>
          <ac:picMkLst>
            <pc:docMk/>
            <pc:sldMk cId="3256558729" sldId="2142533001"/>
            <ac:picMk id="7" creationId="{7F2785BE-BF6D-F8F1-1358-C3E4A53CE162}"/>
          </ac:picMkLst>
        </pc:picChg>
        <pc:picChg chg="mod">
          <ac:chgData name="Shahzad Ali" userId="ecba8e45-00b4-4f6b-a2f0-4dc2d773ca2c" providerId="ADAL" clId="{0310BBD3-2E0E-7646-8D34-84CE41BA601D}" dt="2024-03-18T17:14:47.841" v="10" actId="1076"/>
          <ac:picMkLst>
            <pc:docMk/>
            <pc:sldMk cId="3256558729" sldId="2142533001"/>
            <ac:picMk id="10" creationId="{7E250212-221D-7412-5859-4234B44A83A4}"/>
          </ac:picMkLst>
        </pc:picChg>
        <pc:picChg chg="mod">
          <ac:chgData name="Shahzad Ali" userId="ecba8e45-00b4-4f6b-a2f0-4dc2d773ca2c" providerId="ADAL" clId="{0310BBD3-2E0E-7646-8D34-84CE41BA601D}" dt="2024-03-18T17:14:47.841" v="10" actId="1076"/>
          <ac:picMkLst>
            <pc:docMk/>
            <pc:sldMk cId="3256558729" sldId="2142533001"/>
            <ac:picMk id="12" creationId="{69798F78-3321-B2C9-C9E7-AF375594C639}"/>
          </ac:picMkLst>
        </pc:picChg>
      </pc:sldChg>
    </pc:docChg>
  </pc:docChgLst>
  <pc:docChgLst>
    <pc:chgData name="Shahzad Ali" userId="ecba8e45-00b4-4f6b-a2f0-4dc2d773ca2c" providerId="ADAL" clId="{AE2CB54A-963D-4843-B1FA-7EE6EE0C73CE}"/>
    <pc:docChg chg="undo custSel addSld delSld modSld sldOrd delMainMaster modMainMaster">
      <pc:chgData name="Shahzad Ali" userId="ecba8e45-00b4-4f6b-a2f0-4dc2d773ca2c" providerId="ADAL" clId="{AE2CB54A-963D-4843-B1FA-7EE6EE0C73CE}" dt="2022-12-15T07:57:57.604" v="918" actId="207"/>
      <pc:docMkLst>
        <pc:docMk/>
      </pc:docMkLst>
      <pc:sldChg chg="modSp add mod addAnim delAnim modAnim">
        <pc:chgData name="Shahzad Ali" userId="ecba8e45-00b4-4f6b-a2f0-4dc2d773ca2c" providerId="ADAL" clId="{AE2CB54A-963D-4843-B1FA-7EE6EE0C73CE}" dt="2022-12-12T02:56:23.064" v="575" actId="20577"/>
        <pc:sldMkLst>
          <pc:docMk/>
          <pc:sldMk cId="2863785540" sldId="2076137219"/>
        </pc:sldMkLst>
        <pc:spChg chg="mod">
          <ac:chgData name="Shahzad Ali" userId="ecba8e45-00b4-4f6b-a2f0-4dc2d773ca2c" providerId="ADAL" clId="{AE2CB54A-963D-4843-B1FA-7EE6EE0C73CE}" dt="2022-12-12T02:56:23.064" v="575" actId="20577"/>
          <ac:spMkLst>
            <pc:docMk/>
            <pc:sldMk cId="2863785540" sldId="2076137219"/>
            <ac:spMk id="3" creationId="{901F4A09-5A21-F189-210E-0998E0D66506}"/>
          </ac:spMkLst>
        </pc:spChg>
      </pc:sldChg>
      <pc:sldChg chg="delSp modSp add del mod ord">
        <pc:chgData name="Shahzad Ali" userId="ecba8e45-00b4-4f6b-a2f0-4dc2d773ca2c" providerId="ADAL" clId="{AE2CB54A-963D-4843-B1FA-7EE6EE0C73CE}" dt="2022-12-12T02:44:57.674" v="365" actId="313"/>
        <pc:sldMkLst>
          <pc:docMk/>
          <pc:sldMk cId="525523143" sldId="2076137227"/>
        </pc:sldMkLst>
        <pc:spChg chg="mod">
          <ac:chgData name="Shahzad Ali" userId="ecba8e45-00b4-4f6b-a2f0-4dc2d773ca2c" providerId="ADAL" clId="{AE2CB54A-963D-4843-B1FA-7EE6EE0C73CE}" dt="2022-12-12T02:37:21.152" v="180" actId="1076"/>
          <ac:spMkLst>
            <pc:docMk/>
            <pc:sldMk cId="525523143" sldId="2076137227"/>
            <ac:spMk id="3" creationId="{F94E324D-6C1A-F49C-CEF9-1C87067413BA}"/>
          </ac:spMkLst>
        </pc:spChg>
        <pc:spChg chg="mod">
          <ac:chgData name="Shahzad Ali" userId="ecba8e45-00b4-4f6b-a2f0-4dc2d773ca2c" providerId="ADAL" clId="{AE2CB54A-963D-4843-B1FA-7EE6EE0C73CE}" dt="2022-12-12T02:44:57.674" v="365" actId="313"/>
          <ac:spMkLst>
            <pc:docMk/>
            <pc:sldMk cId="525523143" sldId="2076137227"/>
            <ac:spMk id="7" creationId="{337FF85C-545D-7240-A98A-26D34C32658A}"/>
          </ac:spMkLst>
        </pc:spChg>
        <pc:graphicFrameChg chg="mod modGraphic">
          <ac:chgData name="Shahzad Ali" userId="ecba8e45-00b4-4f6b-a2f0-4dc2d773ca2c" providerId="ADAL" clId="{AE2CB54A-963D-4843-B1FA-7EE6EE0C73CE}" dt="2022-12-12T02:43:55.393" v="313" actId="2161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  <pc:picChg chg="mod">
          <ac:chgData name="Shahzad Ali" userId="ecba8e45-00b4-4f6b-a2f0-4dc2d773ca2c" providerId="ADAL" clId="{AE2CB54A-963D-4843-B1FA-7EE6EE0C73CE}" dt="2022-12-12T02:34:24.173" v="107" actId="14100"/>
          <ac:picMkLst>
            <pc:docMk/>
            <pc:sldMk cId="525523143" sldId="2076137227"/>
            <ac:picMk id="2" creationId="{07BD4BC0-3DE5-AEF1-4BCF-ED298750B4E4}"/>
          </ac:picMkLst>
        </pc:picChg>
        <pc:picChg chg="del">
          <ac:chgData name="Shahzad Ali" userId="ecba8e45-00b4-4f6b-a2f0-4dc2d773ca2c" providerId="ADAL" clId="{AE2CB54A-963D-4843-B1FA-7EE6EE0C73CE}" dt="2022-12-12T02:34:13.210" v="105" actId="478"/>
          <ac:picMkLst>
            <pc:docMk/>
            <pc:sldMk cId="525523143" sldId="2076137227"/>
            <ac:picMk id="5" creationId="{0729C3AF-7EF9-283D-683D-057E6E953286}"/>
          </ac:picMkLst>
        </pc:picChg>
      </pc:sldChg>
      <pc:sldChg chg="add del">
        <pc:chgData name="Shahzad Ali" userId="ecba8e45-00b4-4f6b-a2f0-4dc2d773ca2c" providerId="ADAL" clId="{AE2CB54A-963D-4843-B1FA-7EE6EE0C73CE}" dt="2022-12-12T02:52:01.788" v="453"/>
        <pc:sldMkLst>
          <pc:docMk/>
          <pc:sldMk cId="1116769962" sldId="2076137258"/>
        </pc:sldMkLst>
      </pc:sldChg>
      <pc:sldChg chg="modSp ord">
        <pc:chgData name="Shahzad Ali" userId="ecba8e45-00b4-4f6b-a2f0-4dc2d773ca2c" providerId="ADAL" clId="{AE2CB54A-963D-4843-B1FA-7EE6EE0C73CE}" dt="2022-12-12T02:45:12.360" v="366" actId="20578"/>
        <pc:sldMkLst>
          <pc:docMk/>
          <pc:sldMk cId="1489555433" sldId="2076137484"/>
        </pc:sldMkLst>
        <pc:spChg chg="mod">
          <ac:chgData name="Shahzad Ali" userId="ecba8e45-00b4-4f6b-a2f0-4dc2d773ca2c" providerId="ADAL" clId="{AE2CB54A-963D-4843-B1FA-7EE6EE0C73CE}" dt="2022-12-12T02:21:21.272" v="12"/>
          <ac:spMkLst>
            <pc:docMk/>
            <pc:sldMk cId="1489555433" sldId="2076137484"/>
            <ac:spMk id="2" creationId="{05E674E3-2E27-F343-AC4E-B34A3ABFBF6B}"/>
          </ac:spMkLst>
        </pc:spChg>
        <pc:spChg chg="mod">
          <ac:chgData name="Shahzad Ali" userId="ecba8e45-00b4-4f6b-a2f0-4dc2d773ca2c" providerId="ADAL" clId="{AE2CB54A-963D-4843-B1FA-7EE6EE0C73CE}" dt="2022-12-12T02:21:21.272" v="12"/>
          <ac:spMkLst>
            <pc:docMk/>
            <pc:sldMk cId="1489555433" sldId="2076137484"/>
            <ac:spMk id="3" creationId="{FA8EBFC1-C118-C84B-BF4D-413494DBE965}"/>
          </ac:spMkLst>
        </pc:spChg>
        <pc:picChg chg="mod">
          <ac:chgData name="Shahzad Ali" userId="ecba8e45-00b4-4f6b-a2f0-4dc2d773ca2c" providerId="ADAL" clId="{AE2CB54A-963D-4843-B1FA-7EE6EE0C73CE}" dt="2022-12-12T02:21:49.763" v="13" actId="18331"/>
          <ac:picMkLst>
            <pc:docMk/>
            <pc:sldMk cId="1489555433" sldId="2076137484"/>
            <ac:picMk id="26" creationId="{D9D1D992-D9AD-4EC4-AE73-F0F5426CC2EC}"/>
          </ac:picMkLst>
        </pc:picChg>
      </pc:sldChg>
      <pc:sldChg chg="addSp modSp add mod ord">
        <pc:chgData name="Shahzad Ali" userId="ecba8e45-00b4-4f6b-a2f0-4dc2d773ca2c" providerId="ADAL" clId="{AE2CB54A-963D-4843-B1FA-7EE6EE0C73CE}" dt="2022-12-12T02:35:09.416" v="116" actId="1076"/>
        <pc:sldMkLst>
          <pc:docMk/>
          <pc:sldMk cId="2064596794" sldId="2132735869"/>
        </pc:sldMkLst>
        <pc:spChg chg="mod">
          <ac:chgData name="Shahzad Ali" userId="ecba8e45-00b4-4f6b-a2f0-4dc2d773ca2c" providerId="ADAL" clId="{AE2CB54A-963D-4843-B1FA-7EE6EE0C73CE}" dt="2022-12-12T02:35:03.387" v="115" actId="1076"/>
          <ac:spMkLst>
            <pc:docMk/>
            <pc:sldMk cId="2064596794" sldId="2132735869"/>
            <ac:spMk id="2" creationId="{2445346B-EF20-7610-DB35-409935AA6CBB}"/>
          </ac:spMkLst>
        </pc:spChg>
        <pc:picChg chg="add mod">
          <ac:chgData name="Shahzad Ali" userId="ecba8e45-00b4-4f6b-a2f0-4dc2d773ca2c" providerId="ADAL" clId="{AE2CB54A-963D-4843-B1FA-7EE6EE0C73CE}" dt="2022-12-12T02:35:09.416" v="116" actId="1076"/>
          <ac:picMkLst>
            <pc:docMk/>
            <pc:sldMk cId="2064596794" sldId="2132735869"/>
            <ac:picMk id="4" creationId="{CAE5D07E-CA7D-4890-DDB7-3711FA9D3193}"/>
          </ac:picMkLst>
        </pc:picChg>
      </pc:sldChg>
      <pc:sldChg chg="del">
        <pc:chgData name="Shahzad Ali" userId="ecba8e45-00b4-4f6b-a2f0-4dc2d773ca2c" providerId="ADAL" clId="{AE2CB54A-963D-4843-B1FA-7EE6EE0C73CE}" dt="2022-12-12T02:24:37.369" v="16" actId="2696"/>
        <pc:sldMkLst>
          <pc:docMk/>
          <pc:sldMk cId="4121616223" sldId="2132735981"/>
        </pc:sldMkLst>
      </pc:sldChg>
      <pc:sldChg chg="modSp add mod">
        <pc:chgData name="Shahzad Ali" userId="ecba8e45-00b4-4f6b-a2f0-4dc2d773ca2c" providerId="ADAL" clId="{AE2CB54A-963D-4843-B1FA-7EE6EE0C73CE}" dt="2022-12-15T07:57:57.604" v="918" actId="207"/>
        <pc:sldMkLst>
          <pc:docMk/>
          <pc:sldMk cId="3941107284" sldId="2132736270"/>
        </pc:sldMkLst>
        <pc:spChg chg="mod">
          <ac:chgData name="Shahzad Ali" userId="ecba8e45-00b4-4f6b-a2f0-4dc2d773ca2c" providerId="ADAL" clId="{AE2CB54A-963D-4843-B1FA-7EE6EE0C73CE}" dt="2022-12-15T07:57:57.604" v="918" actId="207"/>
          <ac:spMkLst>
            <pc:docMk/>
            <pc:sldMk cId="3941107284" sldId="2132736270"/>
            <ac:spMk id="3" creationId="{8AFE2EAF-A98D-CDBA-A45A-341E4FD0E16E}"/>
          </ac:spMkLst>
        </pc:spChg>
      </pc:sldChg>
      <pc:sldChg chg="addSp delSp modSp new mod modClrScheme chgLayout">
        <pc:chgData name="Shahzad Ali" userId="ecba8e45-00b4-4f6b-a2f0-4dc2d773ca2c" providerId="ADAL" clId="{AE2CB54A-963D-4843-B1FA-7EE6EE0C73CE}" dt="2022-12-12T02:35:26.292" v="120" actId="1076"/>
        <pc:sldMkLst>
          <pc:docMk/>
          <pc:sldMk cId="879343633" sldId="2132736271"/>
        </pc:sldMkLst>
        <pc:spChg chg="del mod ord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2" creationId="{E8A224D4-0FF2-22AB-826C-42239BE5325A}"/>
          </ac:spMkLst>
        </pc:spChg>
        <pc:spChg chg="del mod ord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3" creationId="{36BE8784-FF9C-EB5E-FF42-1E693BF6B73B}"/>
          </ac:spMkLst>
        </pc:spChg>
        <pc:spChg chg="del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4" creationId="{19882D1B-50D5-B1D4-4777-6492EEE90B69}"/>
          </ac:spMkLst>
        </pc:spChg>
        <pc:spChg chg="add del mod ord">
          <ac:chgData name="Shahzad Ali" userId="ecba8e45-00b4-4f6b-a2f0-4dc2d773ca2c" providerId="ADAL" clId="{AE2CB54A-963D-4843-B1FA-7EE6EE0C73CE}" dt="2022-12-12T02:28:43.848" v="83" actId="20577"/>
          <ac:spMkLst>
            <pc:docMk/>
            <pc:sldMk cId="879343633" sldId="2132736271"/>
            <ac:spMk id="5" creationId="{6E8A3686-A96F-1425-DA60-6FCB8AE4D267}"/>
          </ac:spMkLst>
        </pc:spChg>
        <pc:spChg chg="add del mod ord">
          <ac:chgData name="Shahzad Ali" userId="ecba8e45-00b4-4f6b-a2f0-4dc2d773ca2c" providerId="ADAL" clId="{AE2CB54A-963D-4843-B1FA-7EE6EE0C73CE}" dt="2022-12-12T02:34:00.751" v="101" actId="313"/>
          <ac:spMkLst>
            <pc:docMk/>
            <pc:sldMk cId="879343633" sldId="2132736271"/>
            <ac:spMk id="6" creationId="{326FADD3-8A0B-2420-7C66-7519B9D565F4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9" creationId="{C284C8E9-C17E-DDE2-CF68-E3B0FB3D0D0F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0" creationId="{718B52E4-07B5-FE53-87B7-7C3EA36F8154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1" creationId="{83F24FB4-715E-8209-78F2-730834CACF30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2" creationId="{33EA56EA-4371-A417-40C8-AE865475214C}"/>
          </ac:spMkLst>
        </pc:spChg>
        <pc:spChg chg="add del mod">
          <ac:chgData name="Shahzad Ali" userId="ecba8e45-00b4-4f6b-a2f0-4dc2d773ca2c" providerId="ADAL" clId="{AE2CB54A-963D-4843-B1FA-7EE6EE0C73CE}" dt="2022-12-12T02:28:13.193" v="46" actId="26606"/>
          <ac:spMkLst>
            <pc:docMk/>
            <pc:sldMk cId="879343633" sldId="2132736271"/>
            <ac:spMk id="13" creationId="{E7F0D250-A5D7-E378-9980-345E512403F3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4" creationId="{32BA963D-3BED-C285-63FD-3D0D2D9454FE}"/>
          </ac:spMkLst>
        </pc:spChg>
        <pc:spChg chg="add del mod">
          <ac:chgData name="Shahzad Ali" userId="ecba8e45-00b4-4f6b-a2f0-4dc2d773ca2c" providerId="ADAL" clId="{AE2CB54A-963D-4843-B1FA-7EE6EE0C73CE}" dt="2022-12-12T02:28:13.193" v="46" actId="26606"/>
          <ac:spMkLst>
            <pc:docMk/>
            <pc:sldMk cId="879343633" sldId="2132736271"/>
            <ac:spMk id="15" creationId="{6E453A61-8962-B6AC-69AA-A2017BA34040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6" creationId="{4501581C-761C-082A-4B47-57A650B1A1C2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17" creationId="{A6785F82-0097-8643-CCB4-68B0C931060D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8" creationId="{4084AC60-E440-5B33-D32A-C7A67F0F7E15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19" creationId="{485034CB-B5DD-C141-4356-1C4ADC3078A3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20" creationId="{A7CFA5CE-9797-8B61-CA4D-463DBE2E38A1}"/>
          </ac:spMkLst>
        </pc:spChg>
        <pc:picChg chg="add mod">
          <ac:chgData name="Shahzad Ali" userId="ecba8e45-00b4-4f6b-a2f0-4dc2d773ca2c" providerId="ADAL" clId="{AE2CB54A-963D-4843-B1FA-7EE6EE0C73CE}" dt="2022-12-12T02:35:26.292" v="120" actId="1076"/>
          <ac:picMkLst>
            <pc:docMk/>
            <pc:sldMk cId="879343633" sldId="2132736271"/>
            <ac:picMk id="7" creationId="{F16671B5-CD04-00A2-7014-35948FFF3B80}"/>
          </ac:picMkLst>
        </pc:picChg>
      </pc:sldChg>
      <pc:sldChg chg="delSp modSp add mod modClrScheme delAnim modAnim chgLayout">
        <pc:chgData name="Shahzad Ali" userId="ecba8e45-00b4-4f6b-a2f0-4dc2d773ca2c" providerId="ADAL" clId="{AE2CB54A-963D-4843-B1FA-7EE6EE0C73CE}" dt="2022-12-15T07:57:41.306" v="917" actId="403"/>
        <pc:sldMkLst>
          <pc:docMk/>
          <pc:sldMk cId="627762277" sldId="2132736272"/>
        </pc:sldMkLst>
        <pc:spChg chg="mod ord">
          <ac:chgData name="Shahzad Ali" userId="ecba8e45-00b4-4f6b-a2f0-4dc2d773ca2c" providerId="ADAL" clId="{AE2CB54A-963D-4843-B1FA-7EE6EE0C73CE}" dt="2022-12-15T07:57:41.306" v="917" actId="403"/>
          <ac:spMkLst>
            <pc:docMk/>
            <pc:sldMk cId="627762277" sldId="2132736272"/>
            <ac:spMk id="3" creationId="{901F4A09-5A21-F189-210E-0998E0D66506}"/>
          </ac:spMkLst>
        </pc:spChg>
        <pc:spChg chg="mod ord">
          <ac:chgData name="Shahzad Ali" userId="ecba8e45-00b4-4f6b-a2f0-4dc2d773ca2c" providerId="ADAL" clId="{AE2CB54A-963D-4843-B1FA-7EE6EE0C73CE}" dt="2022-12-15T02:20:31.397" v="611" actId="20577"/>
          <ac:spMkLst>
            <pc:docMk/>
            <pc:sldMk cId="627762277" sldId="2132736272"/>
            <ac:spMk id="4" creationId="{3B20501F-072E-5A4A-B836-B4D48E2B3527}"/>
          </ac:spMkLst>
        </pc:spChg>
        <pc:spChg chg="del">
          <ac:chgData name="Shahzad Ali" userId="ecba8e45-00b4-4f6b-a2f0-4dc2d773ca2c" providerId="ADAL" clId="{AE2CB54A-963D-4843-B1FA-7EE6EE0C73CE}" dt="2022-12-15T02:19:51.396" v="581" actId="478"/>
          <ac:spMkLst>
            <pc:docMk/>
            <pc:sldMk cId="627762277" sldId="2132736272"/>
            <ac:spMk id="7" creationId="{525822C0-C1E7-06A5-4113-56E1DE455DFB}"/>
          </ac:spMkLst>
        </pc:spChg>
        <pc:spChg chg="del">
          <ac:chgData name="Shahzad Ali" userId="ecba8e45-00b4-4f6b-a2f0-4dc2d773ca2c" providerId="ADAL" clId="{AE2CB54A-963D-4843-B1FA-7EE6EE0C73CE}" dt="2022-12-15T02:19:52.802" v="582" actId="478"/>
          <ac:spMkLst>
            <pc:docMk/>
            <pc:sldMk cId="627762277" sldId="2132736272"/>
            <ac:spMk id="8" creationId="{B1887038-56AD-8E9C-4549-9CB9116EC874}"/>
          </ac:spMkLst>
        </pc:spChg>
        <pc:spChg chg="del">
          <ac:chgData name="Shahzad Ali" userId="ecba8e45-00b4-4f6b-a2f0-4dc2d773ca2c" providerId="ADAL" clId="{AE2CB54A-963D-4843-B1FA-7EE6EE0C73CE}" dt="2022-12-15T02:19:53.682" v="583" actId="478"/>
          <ac:spMkLst>
            <pc:docMk/>
            <pc:sldMk cId="627762277" sldId="2132736272"/>
            <ac:spMk id="9" creationId="{AE7B808D-7238-24C9-62E8-10F860076024}"/>
          </ac:spMkLst>
        </pc:spChg>
        <pc:spChg chg="del">
          <ac:chgData name="Shahzad Ali" userId="ecba8e45-00b4-4f6b-a2f0-4dc2d773ca2c" providerId="ADAL" clId="{AE2CB54A-963D-4843-B1FA-7EE6EE0C73CE}" dt="2022-12-15T02:19:54.558" v="584" actId="478"/>
          <ac:spMkLst>
            <pc:docMk/>
            <pc:sldMk cId="627762277" sldId="2132736272"/>
            <ac:spMk id="10" creationId="{4AAEA9F9-173D-3DBC-087B-133F9B558E9C}"/>
          </ac:spMkLst>
        </pc:spChg>
      </pc:sldChg>
      <pc:sldMasterChg chg="del delSldLayout">
        <pc:chgData name="Shahzad Ali" userId="ecba8e45-00b4-4f6b-a2f0-4dc2d773ca2c" providerId="ADAL" clId="{AE2CB54A-963D-4843-B1FA-7EE6EE0C73CE}" dt="2022-12-12T02:21:13.393" v="11" actId="2696"/>
        <pc:sldMasterMkLst>
          <pc:docMk/>
          <pc:sldMasterMk cId="4226458696" sldId="2147483648"/>
        </pc:sldMasterMkLst>
        <pc:sldLayoutChg chg="del">
          <pc:chgData name="Shahzad Ali" userId="ecba8e45-00b4-4f6b-a2f0-4dc2d773ca2c" providerId="ADAL" clId="{AE2CB54A-963D-4843-B1FA-7EE6EE0C73CE}" dt="2022-12-12T02:21:13.378" v="0" actId="2696"/>
          <pc:sldLayoutMkLst>
            <pc:docMk/>
            <pc:sldMasterMk cId="4226458696" sldId="2147483648"/>
            <pc:sldLayoutMk cId="4272533914" sldId="2147483649"/>
          </pc:sldLayoutMkLst>
        </pc:sldLayoutChg>
        <pc:sldLayoutChg chg="del">
          <pc:chgData name="Shahzad Ali" userId="ecba8e45-00b4-4f6b-a2f0-4dc2d773ca2c" providerId="ADAL" clId="{AE2CB54A-963D-4843-B1FA-7EE6EE0C73CE}" dt="2022-12-12T02:21:13.380" v="1" actId="2696"/>
          <pc:sldLayoutMkLst>
            <pc:docMk/>
            <pc:sldMasterMk cId="4226458696" sldId="2147483648"/>
            <pc:sldLayoutMk cId="3663529794" sldId="2147483650"/>
          </pc:sldLayoutMkLst>
        </pc:sldLayoutChg>
        <pc:sldLayoutChg chg="del">
          <pc:chgData name="Shahzad Ali" userId="ecba8e45-00b4-4f6b-a2f0-4dc2d773ca2c" providerId="ADAL" clId="{AE2CB54A-963D-4843-B1FA-7EE6EE0C73CE}" dt="2022-12-12T02:21:13.382" v="2" actId="2696"/>
          <pc:sldLayoutMkLst>
            <pc:docMk/>
            <pc:sldMasterMk cId="4226458696" sldId="2147483648"/>
            <pc:sldLayoutMk cId="2994025738" sldId="2147483651"/>
          </pc:sldLayoutMkLst>
        </pc:sldLayoutChg>
        <pc:sldLayoutChg chg="del">
          <pc:chgData name="Shahzad Ali" userId="ecba8e45-00b4-4f6b-a2f0-4dc2d773ca2c" providerId="ADAL" clId="{AE2CB54A-963D-4843-B1FA-7EE6EE0C73CE}" dt="2022-12-12T02:21:13.384" v="3" actId="2696"/>
          <pc:sldLayoutMkLst>
            <pc:docMk/>
            <pc:sldMasterMk cId="4226458696" sldId="2147483648"/>
            <pc:sldLayoutMk cId="1365438081" sldId="2147483652"/>
          </pc:sldLayoutMkLst>
        </pc:sldLayoutChg>
        <pc:sldLayoutChg chg="del">
          <pc:chgData name="Shahzad Ali" userId="ecba8e45-00b4-4f6b-a2f0-4dc2d773ca2c" providerId="ADAL" clId="{AE2CB54A-963D-4843-B1FA-7EE6EE0C73CE}" dt="2022-12-12T02:21:13.385" v="4" actId="2696"/>
          <pc:sldLayoutMkLst>
            <pc:docMk/>
            <pc:sldMasterMk cId="4226458696" sldId="2147483648"/>
            <pc:sldLayoutMk cId="943197541" sldId="2147483653"/>
          </pc:sldLayoutMkLst>
        </pc:sldLayoutChg>
        <pc:sldLayoutChg chg="del">
          <pc:chgData name="Shahzad Ali" userId="ecba8e45-00b4-4f6b-a2f0-4dc2d773ca2c" providerId="ADAL" clId="{AE2CB54A-963D-4843-B1FA-7EE6EE0C73CE}" dt="2022-12-12T02:21:13.386" v="5" actId="2696"/>
          <pc:sldLayoutMkLst>
            <pc:docMk/>
            <pc:sldMasterMk cId="4226458696" sldId="2147483648"/>
            <pc:sldLayoutMk cId="1040548719" sldId="2147483654"/>
          </pc:sldLayoutMkLst>
        </pc:sldLayoutChg>
        <pc:sldLayoutChg chg="del">
          <pc:chgData name="Shahzad Ali" userId="ecba8e45-00b4-4f6b-a2f0-4dc2d773ca2c" providerId="ADAL" clId="{AE2CB54A-963D-4843-B1FA-7EE6EE0C73CE}" dt="2022-12-12T02:21:13.387" v="6" actId="2696"/>
          <pc:sldLayoutMkLst>
            <pc:docMk/>
            <pc:sldMasterMk cId="4226458696" sldId="2147483648"/>
            <pc:sldLayoutMk cId="3395017352" sldId="2147483655"/>
          </pc:sldLayoutMkLst>
        </pc:sldLayoutChg>
        <pc:sldLayoutChg chg="del">
          <pc:chgData name="Shahzad Ali" userId="ecba8e45-00b4-4f6b-a2f0-4dc2d773ca2c" providerId="ADAL" clId="{AE2CB54A-963D-4843-B1FA-7EE6EE0C73CE}" dt="2022-12-12T02:21:13.388" v="7" actId="2696"/>
          <pc:sldLayoutMkLst>
            <pc:docMk/>
            <pc:sldMasterMk cId="4226458696" sldId="2147483648"/>
            <pc:sldLayoutMk cId="2712062358" sldId="2147483656"/>
          </pc:sldLayoutMkLst>
        </pc:sldLayoutChg>
        <pc:sldLayoutChg chg="del">
          <pc:chgData name="Shahzad Ali" userId="ecba8e45-00b4-4f6b-a2f0-4dc2d773ca2c" providerId="ADAL" clId="{AE2CB54A-963D-4843-B1FA-7EE6EE0C73CE}" dt="2022-12-12T02:21:13.389" v="8" actId="2696"/>
          <pc:sldLayoutMkLst>
            <pc:docMk/>
            <pc:sldMasterMk cId="4226458696" sldId="2147483648"/>
            <pc:sldLayoutMk cId="2751005749" sldId="2147483657"/>
          </pc:sldLayoutMkLst>
        </pc:sldLayoutChg>
        <pc:sldLayoutChg chg="del">
          <pc:chgData name="Shahzad Ali" userId="ecba8e45-00b4-4f6b-a2f0-4dc2d773ca2c" providerId="ADAL" clId="{AE2CB54A-963D-4843-B1FA-7EE6EE0C73CE}" dt="2022-12-12T02:21:13.390" v="9" actId="2696"/>
          <pc:sldLayoutMkLst>
            <pc:docMk/>
            <pc:sldMasterMk cId="4226458696" sldId="2147483648"/>
            <pc:sldLayoutMk cId="2045978683" sldId="2147483658"/>
          </pc:sldLayoutMkLst>
        </pc:sldLayoutChg>
        <pc:sldLayoutChg chg="del">
          <pc:chgData name="Shahzad Ali" userId="ecba8e45-00b4-4f6b-a2f0-4dc2d773ca2c" providerId="ADAL" clId="{AE2CB54A-963D-4843-B1FA-7EE6EE0C73CE}" dt="2022-12-12T02:21:13.391" v="10" actId="2696"/>
          <pc:sldLayoutMkLst>
            <pc:docMk/>
            <pc:sldMasterMk cId="4226458696" sldId="2147483648"/>
            <pc:sldLayoutMk cId="2346417326" sldId="2147483659"/>
          </pc:sldLayoutMkLst>
        </pc:sldLayoutChg>
      </pc:sldMasterChg>
      <pc:sldMasterChg chg="delSp mod delSldLayout modSldLayout">
        <pc:chgData name="Shahzad Ali" userId="ecba8e45-00b4-4f6b-a2f0-4dc2d773ca2c" providerId="ADAL" clId="{AE2CB54A-963D-4843-B1FA-7EE6EE0C73CE}" dt="2022-12-12T08:44:41.958" v="577" actId="2696"/>
        <pc:sldMasterMkLst>
          <pc:docMk/>
          <pc:sldMasterMk cId="562111447" sldId="2147483702"/>
        </pc:sldMasterMkLst>
        <pc:spChg chg="del">
          <ac:chgData name="Shahzad Ali" userId="ecba8e45-00b4-4f6b-a2f0-4dc2d773ca2c" providerId="ADAL" clId="{AE2CB54A-963D-4843-B1FA-7EE6EE0C73CE}" dt="2022-12-12T02:25:48.718" v="24" actId="478"/>
          <ac:spMkLst>
            <pc:docMk/>
            <pc:sldMasterMk cId="562111447" sldId="2147483702"/>
            <ac:spMk id="54" creationId="{8D080F91-5045-49C9-9FBA-334DEA7ED6D5}"/>
          </ac:spMkLst>
        </pc:spChg>
        <pc:sldLayoutChg chg="del">
          <pc:chgData name="Shahzad Ali" userId="ecba8e45-00b4-4f6b-a2f0-4dc2d773ca2c" providerId="ADAL" clId="{AE2CB54A-963D-4843-B1FA-7EE6EE0C73CE}" dt="2022-12-12T08:44:41.958" v="577" actId="2696"/>
          <pc:sldLayoutMkLst>
            <pc:docMk/>
            <pc:sldMasterMk cId="562111447" sldId="2147483702"/>
            <pc:sldLayoutMk cId="2798802123" sldId="2147483661"/>
          </pc:sldLayoutMkLst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070873728" sldId="214748366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070873728" sldId="2147483667"/>
              <ac:spMk id="6" creationId="{50707682-6DC4-4B7B-B2FD-59AF2AAD8F1A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9.490" v="32" actId="478"/>
          <pc:sldLayoutMkLst>
            <pc:docMk/>
            <pc:sldMasterMk cId="562111447" sldId="2147483702"/>
            <pc:sldLayoutMk cId="564382067" sldId="2147483668"/>
          </pc:sldLayoutMkLst>
          <pc:spChg chg="del">
            <ac:chgData name="Shahzad Ali" userId="ecba8e45-00b4-4f6b-a2f0-4dc2d773ca2c" providerId="ADAL" clId="{AE2CB54A-963D-4843-B1FA-7EE6EE0C73CE}" dt="2022-12-12T02:26:29.490" v="32" actId="478"/>
            <ac:spMkLst>
              <pc:docMk/>
              <pc:sldMasterMk cId="562111447" sldId="2147483702"/>
              <pc:sldLayoutMk cId="564382067" sldId="2147483668"/>
              <ac:spMk id="3" creationId="{BEDC1EF8-71C1-4DF8-AA59-3E7B11F6D1DF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107078352" sldId="214748366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107078352" sldId="2147483669"/>
              <ac:spMk id="20" creationId="{18531370-74B7-4C13-9374-090CB93015AA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2.988" v="33" actId="478"/>
          <pc:sldLayoutMkLst>
            <pc:docMk/>
            <pc:sldMasterMk cId="562111447" sldId="2147483702"/>
            <pc:sldLayoutMk cId="191803811" sldId="2147483670"/>
          </pc:sldLayoutMkLst>
          <pc:spChg chg="del">
            <ac:chgData name="Shahzad Ali" userId="ecba8e45-00b4-4f6b-a2f0-4dc2d773ca2c" providerId="ADAL" clId="{AE2CB54A-963D-4843-B1FA-7EE6EE0C73CE}" dt="2022-12-12T02:26:32.988" v="33" actId="478"/>
            <ac:spMkLst>
              <pc:docMk/>
              <pc:sldMasterMk cId="562111447" sldId="2147483702"/>
              <pc:sldLayoutMk cId="191803811" sldId="214748367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063472850" sldId="214748367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063472850" sldId="2147483671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6.010" v="34" actId="478"/>
          <pc:sldLayoutMkLst>
            <pc:docMk/>
            <pc:sldMasterMk cId="562111447" sldId="2147483702"/>
            <pc:sldLayoutMk cId="531351279" sldId="2147483672"/>
          </pc:sldLayoutMkLst>
          <pc:spChg chg="del">
            <ac:chgData name="Shahzad Ali" userId="ecba8e45-00b4-4f6b-a2f0-4dc2d773ca2c" providerId="ADAL" clId="{AE2CB54A-963D-4843-B1FA-7EE6EE0C73CE}" dt="2022-12-12T02:26:36.010" v="34" actId="478"/>
            <ac:spMkLst>
              <pc:docMk/>
              <pc:sldMasterMk cId="562111447" sldId="2147483702"/>
              <pc:sldLayoutMk cId="531351279" sldId="2147483672"/>
              <ac:spMk id="5" creationId="{5CE36272-55E6-4F28-A873-57EC91F08D0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968099609" sldId="2147483676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968099609" sldId="2147483676"/>
              <ac:spMk id="6" creationId="{499DA643-7886-4E76-B744-70CDFB91ACC1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8.951" v="35" actId="478"/>
          <pc:sldLayoutMkLst>
            <pc:docMk/>
            <pc:sldMasterMk cId="562111447" sldId="2147483702"/>
            <pc:sldLayoutMk cId="1288468482" sldId="2147483682"/>
          </pc:sldLayoutMkLst>
          <pc:spChg chg="del">
            <ac:chgData name="Shahzad Ali" userId="ecba8e45-00b4-4f6b-a2f0-4dc2d773ca2c" providerId="ADAL" clId="{AE2CB54A-963D-4843-B1FA-7EE6EE0C73CE}" dt="2022-12-12T02:26:38.951" v="35" actId="478"/>
            <ac:spMkLst>
              <pc:docMk/>
              <pc:sldMasterMk cId="562111447" sldId="2147483702"/>
              <pc:sldLayoutMk cId="1288468482" sldId="2147483682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88855756" sldId="214748368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88855756" sldId="2147483683"/>
              <ac:spMk id="4" creationId="{D639F74C-D0A1-40F1-92F6-B3F84C55C427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41.821" v="36" actId="478"/>
          <pc:sldLayoutMkLst>
            <pc:docMk/>
            <pc:sldMasterMk cId="562111447" sldId="2147483702"/>
            <pc:sldLayoutMk cId="2518373124" sldId="2147483684"/>
          </pc:sldLayoutMkLst>
          <pc:spChg chg="del">
            <ac:chgData name="Shahzad Ali" userId="ecba8e45-00b4-4f6b-a2f0-4dc2d773ca2c" providerId="ADAL" clId="{AE2CB54A-963D-4843-B1FA-7EE6EE0C73CE}" dt="2022-12-12T02:26:41.821" v="36" actId="478"/>
            <ac:spMkLst>
              <pc:docMk/>
              <pc:sldMasterMk cId="562111447" sldId="2147483702"/>
              <pc:sldLayoutMk cId="2518373124" sldId="2147483684"/>
              <ac:spMk id="2" creationId="{F6889E7D-D551-4E75-AB8E-757018A57475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369115458" sldId="2147483685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369115458" sldId="2147483685"/>
              <ac:spMk id="2" creationId="{52453986-7427-4E98-8272-CC81F2DDA22F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45.340" v="37" actId="478"/>
          <pc:sldLayoutMkLst>
            <pc:docMk/>
            <pc:sldMasterMk cId="562111447" sldId="2147483702"/>
            <pc:sldLayoutMk cId="2234624328" sldId="2147483687"/>
          </pc:sldLayoutMkLst>
          <pc:spChg chg="del">
            <ac:chgData name="Shahzad Ali" userId="ecba8e45-00b4-4f6b-a2f0-4dc2d773ca2c" providerId="ADAL" clId="{AE2CB54A-963D-4843-B1FA-7EE6EE0C73CE}" dt="2022-12-12T02:26:45.340" v="37" actId="478"/>
            <ac:spMkLst>
              <pc:docMk/>
              <pc:sldMasterMk cId="562111447" sldId="2147483702"/>
              <pc:sldLayoutMk cId="2234624328" sldId="2147483687"/>
              <ac:spMk id="4" creationId="{B344496F-93F5-4FDF-84C6-C43FF72AB11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599105191" sldId="214748368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599105191" sldId="2147483688"/>
              <ac:spMk id="4" creationId="{872BA934-278D-4E25-89CC-C4524DE51C9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624811085" sldId="214748368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624811085" sldId="2147483689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803242943" sldId="214748369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803242943" sldId="2147483691"/>
              <ac:spMk id="3" creationId="{215241C3-F25F-4549-AE90-08361750B3DE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138747505" sldId="214748369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138747505" sldId="2147483693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270099740" sldId="2147483694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270099740" sldId="2147483694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614049163" sldId="2147483696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614049163" sldId="2147483696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121938860" sldId="214748369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121938860" sldId="2147483697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268603610" sldId="214748369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268603610" sldId="2147483698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279960352" sldId="214748370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279960352" sldId="2147483701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574179860" sldId="214748370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574179860" sldId="2147483708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00.012" v="25" actId="478"/>
          <pc:sldLayoutMkLst>
            <pc:docMk/>
            <pc:sldMasterMk cId="562111447" sldId="2147483702"/>
            <pc:sldLayoutMk cId="367656786" sldId="2147483709"/>
          </pc:sldLayoutMkLst>
          <pc:spChg chg="del">
            <ac:chgData name="Shahzad Ali" userId="ecba8e45-00b4-4f6b-a2f0-4dc2d773ca2c" providerId="ADAL" clId="{AE2CB54A-963D-4843-B1FA-7EE6EE0C73CE}" dt="2022-12-12T02:26:00.012" v="25" actId="478"/>
            <ac:spMkLst>
              <pc:docMk/>
              <pc:sldMasterMk cId="562111447" sldId="2147483702"/>
              <pc:sldLayoutMk cId="367656786" sldId="2147483709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07.679" v="26" actId="478"/>
          <pc:sldLayoutMkLst>
            <pc:docMk/>
            <pc:sldMasterMk cId="562111447" sldId="2147483702"/>
            <pc:sldLayoutMk cId="3361017223" sldId="2147483710"/>
          </pc:sldLayoutMkLst>
          <pc:spChg chg="del">
            <ac:chgData name="Shahzad Ali" userId="ecba8e45-00b4-4f6b-a2f0-4dc2d773ca2c" providerId="ADAL" clId="{AE2CB54A-963D-4843-B1FA-7EE6EE0C73CE}" dt="2022-12-12T02:26:07.679" v="26" actId="478"/>
            <ac:spMkLst>
              <pc:docMk/>
              <pc:sldMasterMk cId="562111447" sldId="2147483702"/>
              <pc:sldLayoutMk cId="3361017223" sldId="214748371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575155348" sldId="214748371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575155348" sldId="2147483711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12.602" v="27" actId="478"/>
          <pc:sldLayoutMkLst>
            <pc:docMk/>
            <pc:sldMasterMk cId="562111447" sldId="2147483702"/>
            <pc:sldLayoutMk cId="2599148967" sldId="2147483712"/>
          </pc:sldLayoutMkLst>
          <pc:spChg chg="del">
            <ac:chgData name="Shahzad Ali" userId="ecba8e45-00b4-4f6b-a2f0-4dc2d773ca2c" providerId="ADAL" clId="{AE2CB54A-963D-4843-B1FA-7EE6EE0C73CE}" dt="2022-12-12T02:26:12.602" v="27" actId="478"/>
            <ac:spMkLst>
              <pc:docMk/>
              <pc:sldMasterMk cId="562111447" sldId="2147483702"/>
              <pc:sldLayoutMk cId="2599148967" sldId="2147483712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338850181" sldId="214748371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338850181" sldId="2147483713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15.489" v="28" actId="478"/>
          <pc:sldLayoutMkLst>
            <pc:docMk/>
            <pc:sldMasterMk cId="562111447" sldId="2147483702"/>
            <pc:sldLayoutMk cId="2632559271" sldId="2147483714"/>
          </pc:sldLayoutMkLst>
          <pc:spChg chg="del">
            <ac:chgData name="Shahzad Ali" userId="ecba8e45-00b4-4f6b-a2f0-4dc2d773ca2c" providerId="ADAL" clId="{AE2CB54A-963D-4843-B1FA-7EE6EE0C73CE}" dt="2022-12-12T02:26:15.489" v="28" actId="478"/>
            <ac:spMkLst>
              <pc:docMk/>
              <pc:sldMasterMk cId="562111447" sldId="2147483702"/>
              <pc:sldLayoutMk cId="2632559271" sldId="2147483714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157182659" sldId="2147483715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157182659" sldId="2147483715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0.585" v="29" actId="478"/>
          <pc:sldLayoutMkLst>
            <pc:docMk/>
            <pc:sldMasterMk cId="562111447" sldId="2147483702"/>
            <pc:sldLayoutMk cId="4094517887" sldId="2147483716"/>
          </pc:sldLayoutMkLst>
          <pc:spChg chg="del">
            <ac:chgData name="Shahzad Ali" userId="ecba8e45-00b4-4f6b-a2f0-4dc2d773ca2c" providerId="ADAL" clId="{AE2CB54A-963D-4843-B1FA-7EE6EE0C73CE}" dt="2022-12-12T02:26:20.585" v="29" actId="478"/>
            <ac:spMkLst>
              <pc:docMk/>
              <pc:sldMasterMk cId="562111447" sldId="2147483702"/>
              <pc:sldLayoutMk cId="4094517887" sldId="2147483716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935353020" sldId="214748371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935353020" sldId="2147483717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3.881" v="30" actId="478"/>
          <pc:sldLayoutMkLst>
            <pc:docMk/>
            <pc:sldMasterMk cId="562111447" sldId="2147483702"/>
            <pc:sldLayoutMk cId="2447078189" sldId="2147483718"/>
          </pc:sldLayoutMkLst>
          <pc:spChg chg="del">
            <ac:chgData name="Shahzad Ali" userId="ecba8e45-00b4-4f6b-a2f0-4dc2d773ca2c" providerId="ADAL" clId="{AE2CB54A-963D-4843-B1FA-7EE6EE0C73CE}" dt="2022-12-12T02:26:23.881" v="30" actId="478"/>
            <ac:spMkLst>
              <pc:docMk/>
              <pc:sldMasterMk cId="562111447" sldId="2147483702"/>
              <pc:sldLayoutMk cId="2447078189" sldId="2147483718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74037633" sldId="214748371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74037633" sldId="2147483719"/>
              <ac:spMk id="4" creationId="{00000000-0000-0000-0000-000000000000}"/>
            </ac:spMkLst>
          </pc:spChg>
        </pc:sldLayoutChg>
        <pc:sldLayoutChg chg="addSp modSp">
          <pc:chgData name="Shahzad Ali" userId="ecba8e45-00b4-4f6b-a2f0-4dc2d773ca2c" providerId="ADAL" clId="{AE2CB54A-963D-4843-B1FA-7EE6EE0C73CE}" dt="2022-12-12T08:44:18.865" v="576"/>
          <pc:sldLayoutMkLst>
            <pc:docMk/>
            <pc:sldMasterMk cId="562111447" sldId="2147483702"/>
            <pc:sldLayoutMk cId="4151336321" sldId="2147483721"/>
          </pc:sldLayoutMkLst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4" creationId="{0642AF7C-E2F5-BDA3-E708-6C242238850D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5" creationId="{87B462EC-C4AF-06D6-2FE2-EA8FE7D4930B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7" creationId="{13A720C7-1B58-A0F0-6616-BAD834F77DE1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8" creationId="{6221AE82-D0AB-3F63-D8F6-0563AC13ADB1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20" creationId="{747866BE-3E0E-2C4F-D5A8-54374FFB4D39}"/>
            </ac:spMkLst>
          </pc:s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3" creationId="{85963921-1891-E86D-6465-EBB402D391F5}"/>
            </ac:grpSpMkLst>
          </pc:gr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16" creationId="{A8953783-19E0-038A-C94F-D21124669A63}"/>
            </ac:grpSpMkLst>
          </pc:gr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19" creationId="{B1C54329-1F21-5057-5DCB-0561435C2544}"/>
            </ac:grpSpMkLst>
          </pc:grpChg>
          <pc:picChg chg="mod">
            <ac:chgData name="Shahzad Ali" userId="ecba8e45-00b4-4f6b-a2f0-4dc2d773ca2c" providerId="ADAL" clId="{AE2CB54A-963D-4843-B1FA-7EE6EE0C73CE}" dt="2022-12-12T08:44:18.865" v="576"/>
            <ac:picMkLst>
              <pc:docMk/>
              <pc:sldMasterMk cId="562111447" sldId="2147483702"/>
              <pc:sldLayoutMk cId="4151336321" sldId="2147483721"/>
              <ac:picMk id="21" creationId="{31C0BFDF-5DE1-864E-4DFA-90DE008DA53F}"/>
            </ac:picMkLst>
          </pc:picChg>
          <pc:picChg chg="add mod">
            <ac:chgData name="Shahzad Ali" userId="ecba8e45-00b4-4f6b-a2f0-4dc2d773ca2c" providerId="ADAL" clId="{AE2CB54A-963D-4843-B1FA-7EE6EE0C73CE}" dt="2022-12-12T08:44:18.865" v="576"/>
            <ac:picMkLst>
              <pc:docMk/>
              <pc:sldMasterMk cId="562111447" sldId="2147483702"/>
              <pc:sldLayoutMk cId="4151336321" sldId="2147483721"/>
              <ac:picMk id="22" creationId="{80BE6C26-E22D-9159-FF87-061F571ED7F9}"/>
            </ac:picMkLst>
          </pc:picChg>
        </pc:sldLayoutChg>
        <pc:sldLayoutChg chg="delSp mod">
          <pc:chgData name="Shahzad Ali" userId="ecba8e45-00b4-4f6b-a2f0-4dc2d773ca2c" providerId="ADAL" clId="{AE2CB54A-963D-4843-B1FA-7EE6EE0C73CE}" dt="2022-12-12T02:26:26.595" v="31" actId="478"/>
          <pc:sldLayoutMkLst>
            <pc:docMk/>
            <pc:sldMasterMk cId="562111447" sldId="2147483702"/>
            <pc:sldLayoutMk cId="2055005353" sldId="2147483722"/>
          </pc:sldLayoutMkLst>
          <pc:spChg chg="del">
            <ac:chgData name="Shahzad Ali" userId="ecba8e45-00b4-4f6b-a2f0-4dc2d773ca2c" providerId="ADAL" clId="{AE2CB54A-963D-4843-B1FA-7EE6EE0C73CE}" dt="2022-12-12T02:26:26.595" v="31" actId="478"/>
            <ac:spMkLst>
              <pc:docMk/>
              <pc:sldMasterMk cId="562111447" sldId="2147483702"/>
              <pc:sldLayoutMk cId="2055005353" sldId="2147483722"/>
              <ac:spMk id="4" creationId="{D639F74C-D0A1-40F1-92F6-B3F84C55C427}"/>
            </ac:spMkLst>
          </pc:spChg>
        </pc:sldLayoutChg>
        <pc:sldLayoutChg chg="del">
          <pc:chgData name="Shahzad Ali" userId="ecba8e45-00b4-4f6b-a2f0-4dc2d773ca2c" providerId="ADAL" clId="{AE2CB54A-963D-4843-B1FA-7EE6EE0C73CE}" dt="2022-12-12T02:24:37.369" v="16" actId="2696"/>
          <pc:sldLayoutMkLst>
            <pc:docMk/>
            <pc:sldMasterMk cId="562111447" sldId="2147483702"/>
            <pc:sldLayoutMk cId="3417190501" sldId="2147483723"/>
          </pc:sldLayoutMkLst>
        </pc:sldLayoutChg>
      </pc:sldMasterChg>
    </pc:docChg>
  </pc:docChgLst>
  <pc:docChgLst>
    <pc:chgData name="Shahzad Ali" userId="ecba8e45-00b4-4f6b-a2f0-4dc2d773ca2c" providerId="ADAL" clId="{E603C1F1-A3BE-3A4C-B548-0D9C81995A3B}"/>
    <pc:docChg chg="undo redo custSel delSld modSld delMainMaster">
      <pc:chgData name="Shahzad Ali" userId="ecba8e45-00b4-4f6b-a2f0-4dc2d773ca2c" providerId="ADAL" clId="{E603C1F1-A3BE-3A4C-B548-0D9C81995A3B}" dt="2024-02-14T16:20:41.074" v="493" actId="18331"/>
      <pc:docMkLst>
        <pc:docMk/>
      </pc:docMkLst>
      <pc:sldChg chg="del">
        <pc:chgData name="Shahzad Ali" userId="ecba8e45-00b4-4f6b-a2f0-4dc2d773ca2c" providerId="ADAL" clId="{E603C1F1-A3BE-3A4C-B548-0D9C81995A3B}" dt="2024-02-14T16:19:30.375" v="484" actId="2696"/>
        <pc:sldMkLst>
          <pc:docMk/>
          <pc:sldMk cId="2254100276" sldId="258"/>
        </pc:sldMkLst>
      </pc:sldChg>
      <pc:sldChg chg="addSp delSp modSp mod modClrScheme chgLayout">
        <pc:chgData name="Shahzad Ali" userId="ecba8e45-00b4-4f6b-a2f0-4dc2d773ca2c" providerId="ADAL" clId="{E603C1F1-A3BE-3A4C-B548-0D9C81995A3B}" dt="2024-02-12T17:42:20.901" v="483" actId="1076"/>
        <pc:sldMkLst>
          <pc:docMk/>
          <pc:sldMk cId="2863785540" sldId="2076137219"/>
        </pc:sldMkLst>
        <pc:spChg chg="mod ord">
          <ac:chgData name="Shahzad Ali" userId="ecba8e45-00b4-4f6b-a2f0-4dc2d773ca2c" providerId="ADAL" clId="{E603C1F1-A3BE-3A4C-B548-0D9C81995A3B}" dt="2024-02-12T17:39:26.602" v="322" actId="700"/>
          <ac:spMkLst>
            <pc:docMk/>
            <pc:sldMk cId="2863785540" sldId="2076137219"/>
            <ac:spMk id="4" creationId="{3B20501F-072E-5A4A-B836-B4D48E2B3527}"/>
          </ac:spMkLst>
        </pc:spChg>
        <pc:spChg chg="add del mod ord">
          <ac:chgData name="Shahzad Ali" userId="ecba8e45-00b4-4f6b-a2f0-4dc2d773ca2c" providerId="ADAL" clId="{E603C1F1-A3BE-3A4C-B548-0D9C81995A3B}" dt="2024-02-12T17:39:26.602" v="322" actId="700"/>
          <ac:spMkLst>
            <pc:docMk/>
            <pc:sldMk cId="2863785540" sldId="2076137219"/>
            <ac:spMk id="6" creationId="{4CF0079B-1223-4357-EC6B-AD5DA141425F}"/>
          </ac:spMkLst>
        </pc:spChg>
        <pc:spChg chg="del mod">
          <ac:chgData name="Shahzad Ali" userId="ecba8e45-00b4-4f6b-a2f0-4dc2d773ca2c" providerId="ADAL" clId="{E603C1F1-A3BE-3A4C-B548-0D9C81995A3B}" dt="2024-02-12T17:37:38.176" v="282" actId="478"/>
          <ac:spMkLst>
            <pc:docMk/>
            <pc:sldMk cId="2863785540" sldId="2076137219"/>
            <ac:spMk id="8" creationId="{B1887038-56AD-8E9C-4549-9CB9116EC874}"/>
          </ac:spMkLst>
        </pc:spChg>
        <pc:spChg chg="del mod">
          <ac:chgData name="Shahzad Ali" userId="ecba8e45-00b4-4f6b-a2f0-4dc2d773ca2c" providerId="ADAL" clId="{E603C1F1-A3BE-3A4C-B548-0D9C81995A3B}" dt="2024-02-12T17:37:33.593" v="280" actId="478"/>
          <ac:spMkLst>
            <pc:docMk/>
            <pc:sldMk cId="2863785540" sldId="2076137219"/>
            <ac:spMk id="9" creationId="{AE7B808D-7238-24C9-62E8-10F860076024}"/>
          </ac:spMkLst>
        </pc:spChg>
        <pc:spChg chg="del mod topLvl">
          <ac:chgData name="Shahzad Ali" userId="ecba8e45-00b4-4f6b-a2f0-4dc2d773ca2c" providerId="ADAL" clId="{E603C1F1-A3BE-3A4C-B548-0D9C81995A3B}" dt="2024-02-12T17:37:39.907" v="283" actId="478"/>
          <ac:spMkLst>
            <pc:docMk/>
            <pc:sldMk cId="2863785540" sldId="2076137219"/>
            <ac:spMk id="10" creationId="{4AAEA9F9-173D-3DBC-087B-133F9B558E9C}"/>
          </ac:spMkLst>
        </pc:spChg>
        <pc:spChg chg="add mod">
          <ac:chgData name="Shahzad Ali" userId="ecba8e45-00b4-4f6b-a2f0-4dc2d773ca2c" providerId="ADAL" clId="{E603C1F1-A3BE-3A4C-B548-0D9C81995A3B}" dt="2024-02-12T17:42:20.901" v="483" actId="1076"/>
          <ac:spMkLst>
            <pc:docMk/>
            <pc:sldMk cId="2863785540" sldId="2076137219"/>
            <ac:spMk id="12" creationId="{0EF9AA89-95D4-DD0E-FA9E-C030059485F8}"/>
          </ac:spMkLst>
        </pc:spChg>
        <pc:grpChg chg="add del mod">
          <ac:chgData name="Shahzad Ali" userId="ecba8e45-00b4-4f6b-a2f0-4dc2d773ca2c" providerId="ADAL" clId="{E603C1F1-A3BE-3A4C-B548-0D9C81995A3B}" dt="2024-02-12T17:37:10.830" v="278" actId="165"/>
          <ac:grpSpMkLst>
            <pc:docMk/>
            <pc:sldMk cId="2863785540" sldId="2076137219"/>
            <ac:grpSpMk id="3" creationId="{B2328B76-0546-DC74-EAC0-89862A1B3AE0}"/>
          </ac:grpSpMkLst>
        </pc:grpChg>
        <pc:grpChg chg="del mod topLvl">
          <ac:chgData name="Shahzad Ali" userId="ecba8e45-00b4-4f6b-a2f0-4dc2d773ca2c" providerId="ADAL" clId="{E603C1F1-A3BE-3A4C-B548-0D9C81995A3B}" dt="2024-02-12T17:37:39.907" v="283" actId="478"/>
          <ac:grpSpMkLst>
            <pc:docMk/>
            <pc:sldMk cId="2863785540" sldId="2076137219"/>
            <ac:grpSpMk id="5" creationId="{331262B3-CA92-1430-1C44-FA925BDA90E9}"/>
          </ac:grpSpMkLst>
        </pc:grpChg>
        <pc:grpChg chg="del mod topLvl">
          <ac:chgData name="Shahzad Ali" userId="ecba8e45-00b4-4f6b-a2f0-4dc2d773ca2c" providerId="ADAL" clId="{E603C1F1-A3BE-3A4C-B548-0D9C81995A3B}" dt="2024-02-12T17:37:36.171" v="281" actId="478"/>
          <ac:grpSpMkLst>
            <pc:docMk/>
            <pc:sldMk cId="2863785540" sldId="2076137219"/>
            <ac:grpSpMk id="16" creationId="{C0DE0569-6AA6-CFC0-7742-A912BA12A6C0}"/>
          </ac:grpSpMkLst>
        </pc:grpChg>
        <pc:grpChg chg="add del">
          <ac:chgData name="Shahzad Ali" userId="ecba8e45-00b4-4f6b-a2f0-4dc2d773ca2c" providerId="ADAL" clId="{E603C1F1-A3BE-3A4C-B548-0D9C81995A3B}" dt="2024-02-12T03:24:49.139" v="190" actId="165"/>
          <ac:grpSpMkLst>
            <pc:docMk/>
            <pc:sldMk cId="2863785540" sldId="2076137219"/>
            <ac:grpSpMk id="17" creationId="{DA3BE7FA-C037-D06D-22AA-0B2C7B376845}"/>
          </ac:grpSpMkLst>
        </pc:grpChg>
        <pc:graphicFrameChg chg="add del mod topLvl">
          <ac:chgData name="Shahzad Ali" userId="ecba8e45-00b4-4f6b-a2f0-4dc2d773ca2c" providerId="ADAL" clId="{E603C1F1-A3BE-3A4C-B548-0D9C81995A3B}" dt="2024-02-12T17:41:50.399" v="434" actId="20577"/>
          <ac:graphicFrameMkLst>
            <pc:docMk/>
            <pc:sldMk cId="2863785540" sldId="2076137219"/>
            <ac:graphicFrameMk id="2" creationId="{EF481E48-8590-2AAD-96E7-A4FC034EB450}"/>
          </ac:graphicFrameMkLst>
        </pc:graphicFrameChg>
        <pc:picChg chg="del mod topLvl">
          <ac:chgData name="Shahzad Ali" userId="ecba8e45-00b4-4f6b-a2f0-4dc2d773ca2c" providerId="ADAL" clId="{E603C1F1-A3BE-3A4C-B548-0D9C81995A3B}" dt="2024-02-12T17:37:36.171" v="281" actId="478"/>
          <ac:picMkLst>
            <pc:docMk/>
            <pc:sldMk cId="2863785540" sldId="2076137219"/>
            <ac:picMk id="11" creationId="{1448400E-EE82-373E-F1A8-E52CC3649FD8}"/>
          </ac:picMkLst>
        </pc:picChg>
        <pc:picChg chg="del mod topLvl">
          <ac:chgData name="Shahzad Ali" userId="ecba8e45-00b4-4f6b-a2f0-4dc2d773ca2c" providerId="ADAL" clId="{E603C1F1-A3BE-3A4C-B548-0D9C81995A3B}" dt="2024-02-12T17:37:30.916" v="279" actId="478"/>
          <ac:picMkLst>
            <pc:docMk/>
            <pc:sldMk cId="2863785540" sldId="2076137219"/>
            <ac:picMk id="13" creationId="{9FC1C284-3C44-83F6-510E-A07E107E16D5}"/>
          </ac:picMkLst>
        </pc:picChg>
        <pc:picChg chg="del mod topLvl">
          <ac:chgData name="Shahzad Ali" userId="ecba8e45-00b4-4f6b-a2f0-4dc2d773ca2c" providerId="ADAL" clId="{E603C1F1-A3BE-3A4C-B548-0D9C81995A3B}" dt="2024-02-12T17:37:41.595" v="284" actId="478"/>
          <ac:picMkLst>
            <pc:docMk/>
            <pc:sldMk cId="2863785540" sldId="2076137219"/>
            <ac:picMk id="15" creationId="{53DC56DC-0990-AD8D-387C-F5E372A2E3BF}"/>
          </ac:picMkLst>
        </pc:picChg>
      </pc:sldChg>
      <pc:sldChg chg="addSp delSp modSp mod modClrScheme chgLayout">
        <pc:chgData name="Shahzad Ali" userId="ecba8e45-00b4-4f6b-a2f0-4dc2d773ca2c" providerId="ADAL" clId="{E603C1F1-A3BE-3A4C-B548-0D9C81995A3B}" dt="2024-02-12T03:26:45.520" v="203" actId="207"/>
        <pc:sldMkLst>
          <pc:docMk/>
          <pc:sldMk cId="525523143" sldId="2076137227"/>
        </pc:sldMkLst>
        <pc:spChg chg="mod ord">
          <ac:chgData name="Shahzad Ali" userId="ecba8e45-00b4-4f6b-a2f0-4dc2d773ca2c" providerId="ADAL" clId="{E603C1F1-A3BE-3A4C-B548-0D9C81995A3B}" dt="2024-02-11T23:57:35.800" v="93" actId="700"/>
          <ac:spMkLst>
            <pc:docMk/>
            <pc:sldMk cId="525523143" sldId="2076137227"/>
            <ac:spMk id="7" creationId="{337FF85C-545D-7240-A98A-26D34C32658A}"/>
          </ac:spMkLst>
        </pc:spChg>
        <pc:graphicFrameChg chg="modGraphic">
          <ac:chgData name="Shahzad Ali" userId="ecba8e45-00b4-4f6b-a2f0-4dc2d773ca2c" providerId="ADAL" clId="{E603C1F1-A3BE-3A4C-B548-0D9C81995A3B}" dt="2024-02-12T03:26:45.520" v="203" actId="207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  <pc:picChg chg="add del">
          <ac:chgData name="Shahzad Ali" userId="ecba8e45-00b4-4f6b-a2f0-4dc2d773ca2c" providerId="ADAL" clId="{E603C1F1-A3BE-3A4C-B548-0D9C81995A3B}" dt="2024-02-11T23:57:45.842" v="96" actId="478"/>
          <ac:picMkLst>
            <pc:docMk/>
            <pc:sldMk cId="525523143" sldId="2076137227"/>
            <ac:picMk id="2" creationId="{07BD4BC0-3DE5-AEF1-4BCF-ED298750B4E4}"/>
          </ac:picMkLst>
        </pc:picChg>
      </pc:sldChg>
      <pc:sldChg chg="modSp mod modClrScheme chgLayout">
        <pc:chgData name="Shahzad Ali" userId="ecba8e45-00b4-4f6b-a2f0-4dc2d773ca2c" providerId="ADAL" clId="{E603C1F1-A3BE-3A4C-B548-0D9C81995A3B}" dt="2024-02-12T00:00:50.019" v="186" actId="208"/>
        <pc:sldMkLst>
          <pc:docMk/>
          <pc:sldMk cId="1116769962" sldId="2076137258"/>
        </pc:sldMkLst>
        <pc:spChg chg="mod">
          <ac:chgData name="Shahzad Ali" userId="ecba8e45-00b4-4f6b-a2f0-4dc2d773ca2c" providerId="ADAL" clId="{E603C1F1-A3BE-3A4C-B548-0D9C81995A3B}" dt="2024-02-12T00:00:45.700" v="185" actId="207"/>
          <ac:spMkLst>
            <pc:docMk/>
            <pc:sldMk cId="1116769962" sldId="2076137258"/>
            <ac:spMk id="4" creationId="{61604055-B5D3-4020-A513-BFF620665122}"/>
          </ac:spMkLst>
        </pc:spChg>
        <pc:spChg chg="mod">
          <ac:chgData name="Shahzad Ali" userId="ecba8e45-00b4-4f6b-a2f0-4dc2d773ca2c" providerId="ADAL" clId="{E603C1F1-A3BE-3A4C-B548-0D9C81995A3B}" dt="2024-02-12T00:00:45.700" v="185" actId="207"/>
          <ac:spMkLst>
            <pc:docMk/>
            <pc:sldMk cId="1116769962" sldId="2076137258"/>
            <ac:spMk id="5" creationId="{B1686017-C0CB-42B9-BE27-7FC7476AADFA}"/>
          </ac:spMkLst>
        </pc:spChg>
        <pc:spChg chg="mod">
          <ac:chgData name="Shahzad Ali" userId="ecba8e45-00b4-4f6b-a2f0-4dc2d773ca2c" providerId="ADAL" clId="{E603C1F1-A3BE-3A4C-B548-0D9C81995A3B}" dt="2024-02-12T00:00:50.019" v="186" actId="208"/>
          <ac:spMkLst>
            <pc:docMk/>
            <pc:sldMk cId="1116769962" sldId="2076137258"/>
            <ac:spMk id="7" creationId="{37E49E2E-ACD5-4180-BD9D-BD1D2CC054E4}"/>
          </ac:spMkLst>
        </pc:spChg>
        <pc:spChg chg="mod">
          <ac:chgData name="Shahzad Ali" userId="ecba8e45-00b4-4f6b-a2f0-4dc2d773ca2c" providerId="ADAL" clId="{E603C1F1-A3BE-3A4C-B548-0D9C81995A3B}" dt="2024-02-12T00:00:42.517" v="184" actId="207"/>
          <ac:spMkLst>
            <pc:docMk/>
            <pc:sldMk cId="1116769962" sldId="2076137258"/>
            <ac:spMk id="13" creationId="{241590E5-D634-4AC1-85E6-852A6C049F64}"/>
          </ac:spMkLst>
        </pc:spChg>
        <pc:spChg chg="mod">
          <ac:chgData name="Shahzad Ali" userId="ecba8e45-00b4-4f6b-a2f0-4dc2d773ca2c" providerId="ADAL" clId="{E603C1F1-A3BE-3A4C-B548-0D9C81995A3B}" dt="2024-02-12T00:00:42.517" v="184" actId="207"/>
          <ac:spMkLst>
            <pc:docMk/>
            <pc:sldMk cId="1116769962" sldId="2076137258"/>
            <ac:spMk id="14" creationId="{9FB8CC60-7CBD-4974-B185-AB4F3E01F3F7}"/>
          </ac:spMkLst>
        </pc:spChg>
        <pc:picChg chg="mod">
          <ac:chgData name="Shahzad Ali" userId="ecba8e45-00b4-4f6b-a2f0-4dc2d773ca2c" providerId="ADAL" clId="{E603C1F1-A3BE-3A4C-B548-0D9C81995A3B}" dt="2024-02-12T00:00:50.019" v="186" actId="208"/>
          <ac:picMkLst>
            <pc:docMk/>
            <pc:sldMk cId="1116769962" sldId="2076137258"/>
            <ac:picMk id="17" creationId="{1FA6DBC4-4051-4639-B21C-B33F4FDB343E}"/>
          </ac:picMkLst>
        </pc:picChg>
      </pc:sldChg>
      <pc:sldChg chg="delSp modSp mod modClrScheme chgLayout">
        <pc:chgData name="Shahzad Ali" userId="ecba8e45-00b4-4f6b-a2f0-4dc2d773ca2c" providerId="ADAL" clId="{E603C1F1-A3BE-3A4C-B548-0D9C81995A3B}" dt="2024-02-11T23:57:55.835" v="98" actId="700"/>
        <pc:sldMkLst>
          <pc:docMk/>
          <pc:sldMk cId="2064596794" sldId="2132735869"/>
        </pc:sldMkLst>
        <pc:spChg chg="mod ord">
          <ac:chgData name="Shahzad Ali" userId="ecba8e45-00b4-4f6b-a2f0-4dc2d773ca2c" providerId="ADAL" clId="{E603C1F1-A3BE-3A4C-B548-0D9C81995A3B}" dt="2024-02-11T23:57:55.835" v="98" actId="700"/>
          <ac:spMkLst>
            <pc:docMk/>
            <pc:sldMk cId="2064596794" sldId="2132735869"/>
            <ac:spMk id="2" creationId="{2445346B-EF20-7610-DB35-409935AA6CBB}"/>
          </ac:spMkLst>
        </pc:spChg>
        <pc:picChg chg="del">
          <ac:chgData name="Shahzad Ali" userId="ecba8e45-00b4-4f6b-a2f0-4dc2d773ca2c" providerId="ADAL" clId="{E603C1F1-A3BE-3A4C-B548-0D9C81995A3B}" dt="2024-02-11T23:57:49.176" v="97" actId="478"/>
          <ac:picMkLst>
            <pc:docMk/>
            <pc:sldMk cId="2064596794" sldId="2132735869"/>
            <ac:picMk id="4" creationId="{CAE5D07E-CA7D-4890-DDB7-3711FA9D3193}"/>
          </ac:picMkLst>
        </pc:picChg>
      </pc:sldChg>
      <pc:sldChg chg="addSp delSp modSp mod modClrScheme chgLayout">
        <pc:chgData name="Shahzad Ali" userId="ecba8e45-00b4-4f6b-a2f0-4dc2d773ca2c" providerId="ADAL" clId="{E603C1F1-A3BE-3A4C-B548-0D9C81995A3B}" dt="2024-02-11T23:59:39.495" v="179" actId="14100"/>
        <pc:sldMkLst>
          <pc:docMk/>
          <pc:sldMk cId="3941107284" sldId="2132736270"/>
        </pc:sldMkLst>
        <pc:spChg chg="mod ord">
          <ac:chgData name="Shahzad Ali" userId="ecba8e45-00b4-4f6b-a2f0-4dc2d773ca2c" providerId="ADAL" clId="{E603C1F1-A3BE-3A4C-B548-0D9C81995A3B}" dt="2024-02-11T23:58:51.731" v="158" actId="700"/>
          <ac:spMkLst>
            <pc:docMk/>
            <pc:sldMk cId="3941107284" sldId="2132736270"/>
            <ac:spMk id="2" creationId="{6E3591B1-0B73-E04F-882A-70C9D8A55C07}"/>
          </ac:spMkLst>
        </pc:spChg>
        <pc:spChg chg="del mod ord">
          <ac:chgData name="Shahzad Ali" userId="ecba8e45-00b4-4f6b-a2f0-4dc2d773ca2c" providerId="ADAL" clId="{E603C1F1-A3BE-3A4C-B548-0D9C81995A3B}" dt="2024-02-11T23:59:10.560" v="166" actId="478"/>
          <ac:spMkLst>
            <pc:docMk/>
            <pc:sldMk cId="3941107284" sldId="2132736270"/>
            <ac:spMk id="3" creationId="{8AFE2EAF-A98D-CDBA-A45A-341E4FD0E16E}"/>
          </ac:spMkLst>
        </pc:spChg>
        <pc:spChg chg="add del mod ord">
          <ac:chgData name="Shahzad Ali" userId="ecba8e45-00b4-4f6b-a2f0-4dc2d773ca2c" providerId="ADAL" clId="{E603C1F1-A3BE-3A4C-B548-0D9C81995A3B}" dt="2024-02-11T23:59:39.495" v="179" actId="14100"/>
          <ac:spMkLst>
            <pc:docMk/>
            <pc:sldMk cId="3941107284" sldId="2132736270"/>
            <ac:spMk id="4" creationId="{B5205820-C62E-481F-94D7-ED3C72F8A0F2}"/>
          </ac:spMkLst>
        </pc:spChg>
        <pc:spChg chg="add del mod">
          <ac:chgData name="Shahzad Ali" userId="ecba8e45-00b4-4f6b-a2f0-4dc2d773ca2c" providerId="ADAL" clId="{E603C1F1-A3BE-3A4C-B548-0D9C81995A3B}" dt="2024-02-11T23:59:13.701" v="167" actId="478"/>
          <ac:spMkLst>
            <pc:docMk/>
            <pc:sldMk cId="3941107284" sldId="2132736270"/>
            <ac:spMk id="6" creationId="{F685285F-F726-8774-DB26-9CAEF684D579}"/>
          </ac:spMkLst>
        </pc:spChg>
        <pc:spChg chg="mod">
          <ac:chgData name="Shahzad Ali" userId="ecba8e45-00b4-4f6b-a2f0-4dc2d773ca2c" providerId="ADAL" clId="{E603C1F1-A3BE-3A4C-B548-0D9C81995A3B}" dt="2024-02-11T23:58:31.276" v="154" actId="20577"/>
          <ac:spMkLst>
            <pc:docMk/>
            <pc:sldMk cId="3941107284" sldId="2132736270"/>
            <ac:spMk id="40" creationId="{87105222-9AA8-7959-CFC0-1495E27D5E3D}"/>
          </ac:spMkLst>
        </pc:spChg>
        <pc:picChg chg="del">
          <ac:chgData name="Shahzad Ali" userId="ecba8e45-00b4-4f6b-a2f0-4dc2d773ca2c" providerId="ADAL" clId="{E603C1F1-A3BE-3A4C-B548-0D9C81995A3B}" dt="2024-02-11T23:58:06.907" v="99" actId="478"/>
          <ac:picMkLst>
            <pc:docMk/>
            <pc:sldMk cId="3941107284" sldId="2132736270"/>
            <ac:picMk id="16" creationId="{46D3291B-1D12-49CF-89E7-3A7BABAF78B5}"/>
          </ac:picMkLst>
        </pc:picChg>
      </pc:sldChg>
      <pc:sldChg chg="addSp delSp modSp mod modClrScheme chgLayout">
        <pc:chgData name="Shahzad Ali" userId="ecba8e45-00b4-4f6b-a2f0-4dc2d773ca2c" providerId="ADAL" clId="{E603C1F1-A3BE-3A4C-B548-0D9C81995A3B}" dt="2024-02-11T23:53:45.187" v="10" actId="478"/>
        <pc:sldMkLst>
          <pc:docMk/>
          <pc:sldMk cId="879343633" sldId="2132736271"/>
        </pc:sldMkLst>
        <pc:spChg chg="add mod ord">
          <ac:chgData name="Shahzad Ali" userId="ecba8e45-00b4-4f6b-a2f0-4dc2d773ca2c" providerId="ADAL" clId="{E603C1F1-A3BE-3A4C-B548-0D9C81995A3B}" dt="2024-02-11T23:53:20.622" v="0" actId="700"/>
          <ac:spMkLst>
            <pc:docMk/>
            <pc:sldMk cId="879343633" sldId="2132736271"/>
            <ac:spMk id="3" creationId="{D30E13E6-FF1B-19FC-7F0A-182EA5605255}"/>
          </ac:spMkLst>
        </pc:spChg>
        <pc:spChg chg="add mod ord">
          <ac:chgData name="Shahzad Ali" userId="ecba8e45-00b4-4f6b-a2f0-4dc2d773ca2c" providerId="ADAL" clId="{E603C1F1-A3BE-3A4C-B548-0D9C81995A3B}" dt="2024-02-11T23:53:20.622" v="0" actId="700"/>
          <ac:spMkLst>
            <pc:docMk/>
            <pc:sldMk cId="879343633" sldId="2132736271"/>
            <ac:spMk id="4" creationId="{7C926BDE-27D7-6FFE-0BED-0762E455780E}"/>
          </ac:spMkLst>
        </pc:spChg>
        <pc:spChg chg="mod ord">
          <ac:chgData name="Shahzad Ali" userId="ecba8e45-00b4-4f6b-a2f0-4dc2d773ca2c" providerId="ADAL" clId="{E603C1F1-A3BE-3A4C-B548-0D9C81995A3B}" dt="2024-02-11T23:53:39.473" v="9" actId="20577"/>
          <ac:spMkLst>
            <pc:docMk/>
            <pc:sldMk cId="879343633" sldId="2132736271"/>
            <ac:spMk id="5" creationId="{6E8A3686-A96F-1425-DA60-6FCB8AE4D267}"/>
          </ac:spMkLst>
        </pc:spChg>
        <pc:spChg chg="del mod ord">
          <ac:chgData name="Shahzad Ali" userId="ecba8e45-00b4-4f6b-a2f0-4dc2d773ca2c" providerId="ADAL" clId="{E603C1F1-A3BE-3A4C-B548-0D9C81995A3B}" dt="2024-02-11T23:53:20.622" v="0" actId="700"/>
          <ac:spMkLst>
            <pc:docMk/>
            <pc:sldMk cId="879343633" sldId="2132736271"/>
            <ac:spMk id="6" creationId="{326FADD3-8A0B-2420-7C66-7519B9D565F4}"/>
          </ac:spMkLst>
        </pc:spChg>
        <pc:picChg chg="del">
          <ac:chgData name="Shahzad Ali" userId="ecba8e45-00b4-4f6b-a2f0-4dc2d773ca2c" providerId="ADAL" clId="{E603C1F1-A3BE-3A4C-B548-0D9C81995A3B}" dt="2024-02-11T23:53:45.187" v="10" actId="478"/>
          <ac:picMkLst>
            <pc:docMk/>
            <pc:sldMk cId="879343633" sldId="2132736271"/>
            <ac:picMk id="2" creationId="{F1E52372-AF2C-157C-AD46-1FE7D5457A36}"/>
          </ac:picMkLst>
        </pc:picChg>
      </pc:sldChg>
      <pc:sldChg chg="modSp mod modClrScheme chgLayout">
        <pc:chgData name="Shahzad Ali" userId="ecba8e45-00b4-4f6b-a2f0-4dc2d773ca2c" providerId="ADAL" clId="{E603C1F1-A3BE-3A4C-B548-0D9C81995A3B}" dt="2024-02-12T00:01:05.364" v="187" actId="700"/>
        <pc:sldMkLst>
          <pc:docMk/>
          <pc:sldMk cId="823822700" sldId="2132736273"/>
        </pc:sldMkLst>
        <pc:spChg chg="mod ord">
          <ac:chgData name="Shahzad Ali" userId="ecba8e45-00b4-4f6b-a2f0-4dc2d773ca2c" providerId="ADAL" clId="{E603C1F1-A3BE-3A4C-B548-0D9C81995A3B}" dt="2024-02-12T00:01:05.364" v="187" actId="700"/>
          <ac:spMkLst>
            <pc:docMk/>
            <pc:sldMk cId="823822700" sldId="2132736273"/>
            <ac:spMk id="2" creationId="{ED138A6D-1078-7B6B-C5CE-8AC03214369D}"/>
          </ac:spMkLst>
        </pc:spChg>
        <pc:spChg chg="mod ord">
          <ac:chgData name="Shahzad Ali" userId="ecba8e45-00b4-4f6b-a2f0-4dc2d773ca2c" providerId="ADAL" clId="{E603C1F1-A3BE-3A4C-B548-0D9C81995A3B}" dt="2024-02-12T00:01:05.364" v="187" actId="700"/>
          <ac:spMkLst>
            <pc:docMk/>
            <pc:sldMk cId="823822700" sldId="2132736273"/>
            <ac:spMk id="3" creationId="{03E79098-D53E-D66D-E5E2-A3ABF645771F}"/>
          </ac:spMkLst>
        </pc:spChg>
      </pc:sldChg>
      <pc:sldChg chg="modSp mod modClrScheme chgLayout">
        <pc:chgData name="Shahzad Ali" userId="ecba8e45-00b4-4f6b-a2f0-4dc2d773ca2c" providerId="ADAL" clId="{E603C1F1-A3BE-3A4C-B548-0D9C81995A3B}" dt="2024-02-11T23:56:50.763" v="73" actId="700"/>
        <pc:sldMkLst>
          <pc:docMk/>
          <pc:sldMk cId="2271467832" sldId="2132736274"/>
        </pc:sldMkLst>
        <pc:spChg chg="mod ord">
          <ac:chgData name="Shahzad Ali" userId="ecba8e45-00b4-4f6b-a2f0-4dc2d773ca2c" providerId="ADAL" clId="{E603C1F1-A3BE-3A4C-B548-0D9C81995A3B}" dt="2024-02-11T23:56:50.763" v="73" actId="700"/>
          <ac:spMkLst>
            <pc:docMk/>
            <pc:sldMk cId="2271467832" sldId="2132736274"/>
            <ac:spMk id="2" creationId="{F5598E28-F067-2921-B5E6-587AEFB520F9}"/>
          </ac:spMkLst>
        </pc:spChg>
        <pc:spChg chg="mod ord">
          <ac:chgData name="Shahzad Ali" userId="ecba8e45-00b4-4f6b-a2f0-4dc2d773ca2c" providerId="ADAL" clId="{E603C1F1-A3BE-3A4C-B548-0D9C81995A3B}" dt="2024-02-11T23:56:50.763" v="73" actId="700"/>
          <ac:spMkLst>
            <pc:docMk/>
            <pc:sldMk cId="2271467832" sldId="2132736274"/>
            <ac:spMk id="3" creationId="{981A46FF-9A44-1336-5AC9-9E5AB44F2A3F}"/>
          </ac:spMkLst>
        </pc:spChg>
        <pc:spChg chg="mod ord">
          <ac:chgData name="Shahzad Ali" userId="ecba8e45-00b4-4f6b-a2f0-4dc2d773ca2c" providerId="ADAL" clId="{E603C1F1-A3BE-3A4C-B548-0D9C81995A3B}" dt="2024-02-11T23:56:50.763" v="73" actId="700"/>
          <ac:spMkLst>
            <pc:docMk/>
            <pc:sldMk cId="2271467832" sldId="2132736274"/>
            <ac:spMk id="4" creationId="{88D4EB17-C536-CF15-CBCD-742F96D5ADB0}"/>
          </ac:spMkLst>
        </pc:spChg>
      </pc:sldChg>
      <pc:sldChg chg="modSp mod modClrScheme chgLayout">
        <pc:chgData name="Shahzad Ali" userId="ecba8e45-00b4-4f6b-a2f0-4dc2d773ca2c" providerId="ADAL" clId="{E603C1F1-A3BE-3A4C-B548-0D9C81995A3B}" dt="2024-02-14T16:20:32.926" v="492" actId="18331"/>
        <pc:sldMkLst>
          <pc:docMk/>
          <pc:sldMk cId="2385537495" sldId="2132736317"/>
        </pc:sldMkLst>
        <pc:spChg chg="mod ord">
          <ac:chgData name="Shahzad Ali" userId="ecba8e45-00b4-4f6b-a2f0-4dc2d773ca2c" providerId="ADAL" clId="{E603C1F1-A3BE-3A4C-B548-0D9C81995A3B}" dt="2024-02-11T23:56:07.507" v="66" actId="700"/>
          <ac:spMkLst>
            <pc:docMk/>
            <pc:sldMk cId="2385537495" sldId="2132736317"/>
            <ac:spMk id="2" creationId="{9ECA5A6F-8B71-E040-6EBF-CEBB8179C70F}"/>
          </ac:spMkLst>
        </pc:spChg>
        <pc:spChg chg="mod ord">
          <ac:chgData name="Shahzad Ali" userId="ecba8e45-00b4-4f6b-a2f0-4dc2d773ca2c" providerId="ADAL" clId="{E603C1F1-A3BE-3A4C-B548-0D9C81995A3B}" dt="2024-02-11T23:56:07.507" v="66" actId="700"/>
          <ac:spMkLst>
            <pc:docMk/>
            <pc:sldMk cId="2385537495" sldId="2132736317"/>
            <ac:spMk id="3" creationId="{61C62854-6D0A-5507-2BDA-2D43700C18B1}"/>
          </ac:spMkLst>
        </pc:spChg>
        <pc:picChg chg="mod">
          <ac:chgData name="Shahzad Ali" userId="ecba8e45-00b4-4f6b-a2f0-4dc2d773ca2c" providerId="ADAL" clId="{E603C1F1-A3BE-3A4C-B548-0D9C81995A3B}" dt="2024-02-14T16:20:32.926" v="492" actId="18331"/>
          <ac:picMkLst>
            <pc:docMk/>
            <pc:sldMk cId="2385537495" sldId="2132736317"/>
            <ac:picMk id="2058" creationId="{C1EB9973-9DA8-6830-33BB-E58693DF3D88}"/>
          </ac:picMkLst>
        </pc:picChg>
      </pc:sldChg>
      <pc:sldChg chg="modSp mod modClrScheme chgLayout">
        <pc:chgData name="Shahzad Ali" userId="ecba8e45-00b4-4f6b-a2f0-4dc2d773ca2c" providerId="ADAL" clId="{E603C1F1-A3BE-3A4C-B548-0D9C81995A3B}" dt="2024-02-11T23:56:19.399" v="68" actId="14100"/>
        <pc:sldMkLst>
          <pc:docMk/>
          <pc:sldMk cId="1165997562" sldId="2132736528"/>
        </pc:sldMkLst>
        <pc:spChg chg="mod ord">
          <ac:chgData name="Shahzad Ali" userId="ecba8e45-00b4-4f6b-a2f0-4dc2d773ca2c" providerId="ADAL" clId="{E603C1F1-A3BE-3A4C-B548-0D9C81995A3B}" dt="2024-02-11T23:56:19.399" v="68" actId="14100"/>
          <ac:spMkLst>
            <pc:docMk/>
            <pc:sldMk cId="1165997562" sldId="2132736528"/>
            <ac:spMk id="2" creationId="{05E674E3-2E27-F343-AC4E-B34A3ABFBF6B}"/>
          </ac:spMkLst>
        </pc:spChg>
        <pc:spChg chg="mod ord">
          <ac:chgData name="Shahzad Ali" userId="ecba8e45-00b4-4f6b-a2f0-4dc2d773ca2c" providerId="ADAL" clId="{E603C1F1-A3BE-3A4C-B548-0D9C81995A3B}" dt="2024-02-11T23:56:14.833" v="67" actId="700"/>
          <ac:spMkLst>
            <pc:docMk/>
            <pc:sldMk cId="1165997562" sldId="2132736528"/>
            <ac:spMk id="3" creationId="{FA8EBFC1-C118-C84B-BF4D-413494DBE965}"/>
          </ac:spMkLst>
        </pc:spChg>
      </pc:sldChg>
      <pc:sldChg chg="addSp delSp modSp mod modClrScheme chgLayout">
        <pc:chgData name="Shahzad Ali" userId="ecba8e45-00b4-4f6b-a2f0-4dc2d773ca2c" providerId="ADAL" clId="{E603C1F1-A3BE-3A4C-B548-0D9C81995A3B}" dt="2024-02-11T23:56:35.272" v="71" actId="700"/>
        <pc:sldMkLst>
          <pc:docMk/>
          <pc:sldMk cId="2303718530" sldId="2142532998"/>
        </pc:sldMkLst>
        <pc:spChg chg="mod ord">
          <ac:chgData name="Shahzad Ali" userId="ecba8e45-00b4-4f6b-a2f0-4dc2d773ca2c" providerId="ADAL" clId="{E603C1F1-A3BE-3A4C-B548-0D9C81995A3B}" dt="2024-02-11T23:56:35.272" v="71" actId="700"/>
          <ac:spMkLst>
            <pc:docMk/>
            <pc:sldMk cId="2303718530" sldId="2142532998"/>
            <ac:spMk id="3" creationId="{5B436B96-F85B-ADC7-1863-567A3802ADF7}"/>
          </ac:spMkLst>
        </pc:spChg>
        <pc:spChg chg="add del mod ord">
          <ac:chgData name="Shahzad Ali" userId="ecba8e45-00b4-4f6b-a2f0-4dc2d773ca2c" providerId="ADAL" clId="{E603C1F1-A3BE-3A4C-B548-0D9C81995A3B}" dt="2024-02-11T23:56:32.859" v="70" actId="700"/>
          <ac:spMkLst>
            <pc:docMk/>
            <pc:sldMk cId="2303718530" sldId="2142532998"/>
            <ac:spMk id="20" creationId="{2AF133B5-9EB0-29F8-2A2D-C03A0E9FF896}"/>
          </ac:spMkLst>
        </pc:spChg>
      </pc:sldChg>
      <pc:sldChg chg="addSp delSp modSp mod modClrScheme chgLayout">
        <pc:chgData name="Shahzad Ali" userId="ecba8e45-00b4-4f6b-a2f0-4dc2d773ca2c" providerId="ADAL" clId="{E603C1F1-A3BE-3A4C-B548-0D9C81995A3B}" dt="2024-02-14T16:20:14.134" v="491" actId="13822"/>
        <pc:sldMkLst>
          <pc:docMk/>
          <pc:sldMk cId="1317754119" sldId="2142532999"/>
        </pc:sldMkLst>
        <pc:spChg chg="mod ord">
          <ac:chgData name="Shahzad Ali" userId="ecba8e45-00b4-4f6b-a2f0-4dc2d773ca2c" providerId="ADAL" clId="{E603C1F1-A3BE-3A4C-B548-0D9C81995A3B}" dt="2024-02-12T00:00:13.264" v="182" actId="26606"/>
          <ac:spMkLst>
            <pc:docMk/>
            <pc:sldMk cId="1317754119" sldId="2142532999"/>
            <ac:spMk id="2" creationId="{60503C0D-78B6-BF9D-9394-EFD0DCF910BF}"/>
          </ac:spMkLst>
        </pc:spChg>
        <pc:spChg chg="add mod">
          <ac:chgData name="Shahzad Ali" userId="ecba8e45-00b4-4f6b-a2f0-4dc2d773ca2c" providerId="ADAL" clId="{E603C1F1-A3BE-3A4C-B548-0D9C81995A3B}" dt="2024-02-14T16:20:14.134" v="491" actId="13822"/>
          <ac:spMkLst>
            <pc:docMk/>
            <pc:sldMk cId="1317754119" sldId="2142532999"/>
            <ac:spMk id="4" creationId="{87E32AAF-C242-3641-1160-5D93CA67AFB5}"/>
          </ac:spMkLst>
        </pc:spChg>
        <pc:spChg chg="mod ord">
          <ac:chgData name="Shahzad Ali" userId="ecba8e45-00b4-4f6b-a2f0-4dc2d773ca2c" providerId="ADAL" clId="{E603C1F1-A3BE-3A4C-B548-0D9C81995A3B}" dt="2024-02-12T00:00:13.264" v="182" actId="26606"/>
          <ac:spMkLst>
            <pc:docMk/>
            <pc:sldMk cId="1317754119" sldId="2142532999"/>
            <ac:spMk id="5" creationId="{1445F0A1-937C-64ED-56C6-21BC61A12438}"/>
          </ac:spMkLst>
        </pc:spChg>
        <pc:spChg chg="del mod ord">
          <ac:chgData name="Shahzad Ali" userId="ecba8e45-00b4-4f6b-a2f0-4dc2d773ca2c" providerId="ADAL" clId="{E603C1F1-A3BE-3A4C-B548-0D9C81995A3B}" dt="2024-02-12T00:00:13.264" v="182" actId="26606"/>
          <ac:spMkLst>
            <pc:docMk/>
            <pc:sldMk cId="1317754119" sldId="2142532999"/>
            <ac:spMk id="6" creationId="{5147D2E8-B997-3748-E42A-18D949C73A40}"/>
          </ac:spMkLst>
        </pc:spChg>
        <pc:spChg chg="add mod">
          <ac:chgData name="Shahzad Ali" userId="ecba8e45-00b4-4f6b-a2f0-4dc2d773ca2c" providerId="ADAL" clId="{E603C1F1-A3BE-3A4C-B548-0D9C81995A3B}" dt="2024-02-12T00:00:13.264" v="182" actId="26606"/>
          <ac:spMkLst>
            <pc:docMk/>
            <pc:sldMk cId="1317754119" sldId="2142532999"/>
            <ac:spMk id="12" creationId="{B2B5FFD2-74C7-A827-81A3-BCE284BFA83B}"/>
          </ac:spMkLst>
        </pc:spChg>
        <pc:graphicFrameChg chg="add mod modGraphic">
          <ac:chgData name="Shahzad Ali" userId="ecba8e45-00b4-4f6b-a2f0-4dc2d773ca2c" providerId="ADAL" clId="{E603C1F1-A3BE-3A4C-B548-0D9C81995A3B}" dt="2024-02-14T16:19:57.486" v="487"/>
          <ac:graphicFrameMkLst>
            <pc:docMk/>
            <pc:sldMk cId="1317754119" sldId="2142532999"/>
            <ac:graphicFrameMk id="8" creationId="{B7435E55-4201-CFAE-0352-5C6765CCF2E4}"/>
          </ac:graphicFrameMkLst>
        </pc:graphicFrameChg>
      </pc:sldChg>
      <pc:sldChg chg="modSp">
        <pc:chgData name="Shahzad Ali" userId="ecba8e45-00b4-4f6b-a2f0-4dc2d773ca2c" providerId="ADAL" clId="{E603C1F1-A3BE-3A4C-B548-0D9C81995A3B}" dt="2024-02-14T16:20:41.074" v="493" actId="18331"/>
        <pc:sldMkLst>
          <pc:docMk/>
          <pc:sldMk cId="4047702288" sldId="2142533000"/>
        </pc:sldMkLst>
        <pc:picChg chg="mod">
          <ac:chgData name="Shahzad Ali" userId="ecba8e45-00b4-4f6b-a2f0-4dc2d773ca2c" providerId="ADAL" clId="{E603C1F1-A3BE-3A4C-B548-0D9C81995A3B}" dt="2024-02-14T16:20:41.074" v="493" actId="18331"/>
          <ac:picMkLst>
            <pc:docMk/>
            <pc:sldMk cId="4047702288" sldId="2142533000"/>
            <ac:picMk id="10" creationId="{7E250212-221D-7412-5859-4234B44A83A4}"/>
          </ac:picMkLst>
        </pc:picChg>
      </pc:sldChg>
      <pc:sldMasterChg chg="del delSldLayout">
        <pc:chgData name="Shahzad Ali" userId="ecba8e45-00b4-4f6b-a2f0-4dc2d773ca2c" providerId="ADAL" clId="{E603C1F1-A3BE-3A4C-B548-0D9C81995A3B}" dt="2024-02-12T00:01:05.364" v="187" actId="700"/>
        <pc:sldMasterMkLst>
          <pc:docMk/>
          <pc:sldMasterMk cId="562111447" sldId="2147483702"/>
        </pc:sldMasterMkLst>
        <pc:sldLayoutChg chg="del">
          <pc:chgData name="Shahzad Ali" userId="ecba8e45-00b4-4f6b-a2f0-4dc2d773ca2c" providerId="ADAL" clId="{E603C1F1-A3BE-3A4C-B548-0D9C81995A3B}" dt="2024-02-11T23:55:38.007" v="27" actId="2696"/>
          <pc:sldLayoutMkLst>
            <pc:docMk/>
            <pc:sldMasterMk cId="562111447" sldId="2147483702"/>
            <pc:sldLayoutMk cId="2642248959" sldId="2147483662"/>
          </pc:sldLayoutMkLst>
        </pc:sldLayoutChg>
        <pc:sldLayoutChg chg="del">
          <pc:chgData name="Shahzad Ali" userId="ecba8e45-00b4-4f6b-a2f0-4dc2d773ca2c" providerId="ADAL" clId="{E603C1F1-A3BE-3A4C-B548-0D9C81995A3B}" dt="2024-02-11T23:55:38.206" v="28" actId="2696"/>
          <pc:sldLayoutMkLst>
            <pc:docMk/>
            <pc:sldMasterMk cId="562111447" sldId="2147483702"/>
            <pc:sldLayoutMk cId="1117048964" sldId="2147483663"/>
          </pc:sldLayoutMkLst>
        </pc:sldLayoutChg>
        <pc:sldLayoutChg chg="del">
          <pc:chgData name="Shahzad Ali" userId="ecba8e45-00b4-4f6b-a2f0-4dc2d773ca2c" providerId="ADAL" clId="{E603C1F1-A3BE-3A4C-B548-0D9C81995A3B}" dt="2024-02-11T23:55:38.369" v="29" actId="2696"/>
          <pc:sldLayoutMkLst>
            <pc:docMk/>
            <pc:sldMasterMk cId="562111447" sldId="2147483702"/>
            <pc:sldLayoutMk cId="1550833374" sldId="2147483664"/>
          </pc:sldLayoutMkLst>
        </pc:sldLayoutChg>
        <pc:sldLayoutChg chg="del">
          <pc:chgData name="Shahzad Ali" userId="ecba8e45-00b4-4f6b-a2f0-4dc2d773ca2c" providerId="ADAL" clId="{E603C1F1-A3BE-3A4C-B548-0D9C81995A3B}" dt="2024-02-11T23:55:38.543" v="30" actId="2696"/>
          <pc:sldLayoutMkLst>
            <pc:docMk/>
            <pc:sldMasterMk cId="562111447" sldId="2147483702"/>
            <pc:sldLayoutMk cId="4059580616" sldId="2147483665"/>
          </pc:sldLayoutMkLst>
        </pc:sldLayoutChg>
        <pc:sldLayoutChg chg="del">
          <pc:chgData name="Shahzad Ali" userId="ecba8e45-00b4-4f6b-a2f0-4dc2d773ca2c" providerId="ADAL" clId="{E603C1F1-A3BE-3A4C-B548-0D9C81995A3B}" dt="2024-02-11T23:55:38.698" v="31" actId="2696"/>
          <pc:sldLayoutMkLst>
            <pc:docMk/>
            <pc:sldMasterMk cId="562111447" sldId="2147483702"/>
            <pc:sldLayoutMk cId="348521094" sldId="2147483666"/>
          </pc:sldLayoutMkLst>
        </pc:sldLayoutChg>
        <pc:sldLayoutChg chg="del">
          <pc:chgData name="Shahzad Ali" userId="ecba8e45-00b4-4f6b-a2f0-4dc2d773ca2c" providerId="ADAL" clId="{E603C1F1-A3BE-3A4C-B548-0D9C81995A3B}" dt="2024-02-11T23:55:38.859" v="32" actId="2696"/>
          <pc:sldLayoutMkLst>
            <pc:docMk/>
            <pc:sldMasterMk cId="562111447" sldId="2147483702"/>
            <pc:sldLayoutMk cId="4070873728" sldId="2147483667"/>
          </pc:sldLayoutMkLst>
        </pc:sldLayoutChg>
        <pc:sldLayoutChg chg="del">
          <pc:chgData name="Shahzad Ali" userId="ecba8e45-00b4-4f6b-a2f0-4dc2d773ca2c" providerId="ADAL" clId="{E603C1F1-A3BE-3A4C-B548-0D9C81995A3B}" dt="2024-02-11T23:55:39.017" v="33" actId="2696"/>
          <pc:sldLayoutMkLst>
            <pc:docMk/>
            <pc:sldMasterMk cId="562111447" sldId="2147483702"/>
            <pc:sldLayoutMk cId="564382067" sldId="2147483668"/>
          </pc:sldLayoutMkLst>
        </pc:sldLayoutChg>
        <pc:sldLayoutChg chg="del">
          <pc:chgData name="Shahzad Ali" userId="ecba8e45-00b4-4f6b-a2f0-4dc2d773ca2c" providerId="ADAL" clId="{E603C1F1-A3BE-3A4C-B548-0D9C81995A3B}" dt="2024-02-11T23:55:39.177" v="34" actId="2696"/>
          <pc:sldLayoutMkLst>
            <pc:docMk/>
            <pc:sldMasterMk cId="562111447" sldId="2147483702"/>
            <pc:sldLayoutMk cId="3107078352" sldId="2147483669"/>
          </pc:sldLayoutMkLst>
        </pc:sldLayoutChg>
        <pc:sldLayoutChg chg="del">
          <pc:chgData name="Shahzad Ali" userId="ecba8e45-00b4-4f6b-a2f0-4dc2d773ca2c" providerId="ADAL" clId="{E603C1F1-A3BE-3A4C-B548-0D9C81995A3B}" dt="2024-02-11T23:55:39.349" v="35" actId="2696"/>
          <pc:sldLayoutMkLst>
            <pc:docMk/>
            <pc:sldMasterMk cId="562111447" sldId="2147483702"/>
            <pc:sldLayoutMk cId="191803811" sldId="2147483670"/>
          </pc:sldLayoutMkLst>
        </pc:sldLayoutChg>
        <pc:sldLayoutChg chg="del">
          <pc:chgData name="Shahzad Ali" userId="ecba8e45-00b4-4f6b-a2f0-4dc2d773ca2c" providerId="ADAL" clId="{E603C1F1-A3BE-3A4C-B548-0D9C81995A3B}" dt="2024-02-11T23:55:39.526" v="36" actId="2696"/>
          <pc:sldLayoutMkLst>
            <pc:docMk/>
            <pc:sldMasterMk cId="562111447" sldId="2147483702"/>
            <pc:sldLayoutMk cId="2063472850" sldId="2147483671"/>
          </pc:sldLayoutMkLst>
        </pc:sldLayoutChg>
        <pc:sldLayoutChg chg="del">
          <pc:chgData name="Shahzad Ali" userId="ecba8e45-00b4-4f6b-a2f0-4dc2d773ca2c" providerId="ADAL" clId="{E603C1F1-A3BE-3A4C-B548-0D9C81995A3B}" dt="2024-02-11T23:55:39.687" v="37" actId="2696"/>
          <pc:sldLayoutMkLst>
            <pc:docMk/>
            <pc:sldMasterMk cId="562111447" sldId="2147483702"/>
            <pc:sldLayoutMk cId="531351279" sldId="2147483672"/>
          </pc:sldLayoutMkLst>
        </pc:sldLayoutChg>
        <pc:sldLayoutChg chg="del">
          <pc:chgData name="Shahzad Ali" userId="ecba8e45-00b4-4f6b-a2f0-4dc2d773ca2c" providerId="ADAL" clId="{E603C1F1-A3BE-3A4C-B548-0D9C81995A3B}" dt="2024-02-11T23:55:39.876" v="38" actId="2696"/>
          <pc:sldLayoutMkLst>
            <pc:docMk/>
            <pc:sldMasterMk cId="562111447" sldId="2147483702"/>
            <pc:sldLayoutMk cId="255060284" sldId="2147483673"/>
          </pc:sldLayoutMkLst>
        </pc:sldLayoutChg>
        <pc:sldLayoutChg chg="del">
          <pc:chgData name="Shahzad Ali" userId="ecba8e45-00b4-4f6b-a2f0-4dc2d773ca2c" providerId="ADAL" clId="{E603C1F1-A3BE-3A4C-B548-0D9C81995A3B}" dt="2024-02-11T23:55:40.072" v="39" actId="2696"/>
          <pc:sldLayoutMkLst>
            <pc:docMk/>
            <pc:sldMasterMk cId="562111447" sldId="2147483702"/>
            <pc:sldLayoutMk cId="3086089942" sldId="2147483674"/>
          </pc:sldLayoutMkLst>
        </pc:sldLayoutChg>
        <pc:sldLayoutChg chg="del">
          <pc:chgData name="Shahzad Ali" userId="ecba8e45-00b4-4f6b-a2f0-4dc2d773ca2c" providerId="ADAL" clId="{E603C1F1-A3BE-3A4C-B548-0D9C81995A3B}" dt="2024-02-11T23:55:40.321" v="40" actId="2696"/>
          <pc:sldLayoutMkLst>
            <pc:docMk/>
            <pc:sldMasterMk cId="562111447" sldId="2147483702"/>
            <pc:sldLayoutMk cId="3124923673" sldId="2147483675"/>
          </pc:sldLayoutMkLst>
        </pc:sldLayoutChg>
        <pc:sldLayoutChg chg="del">
          <pc:chgData name="Shahzad Ali" userId="ecba8e45-00b4-4f6b-a2f0-4dc2d773ca2c" providerId="ADAL" clId="{E603C1F1-A3BE-3A4C-B548-0D9C81995A3B}" dt="2024-02-11T23:55:40.497" v="41" actId="2696"/>
          <pc:sldLayoutMkLst>
            <pc:docMk/>
            <pc:sldMasterMk cId="562111447" sldId="2147483702"/>
            <pc:sldLayoutMk cId="968099609" sldId="2147483676"/>
          </pc:sldLayoutMkLst>
        </pc:sldLayoutChg>
        <pc:sldLayoutChg chg="del">
          <pc:chgData name="Shahzad Ali" userId="ecba8e45-00b4-4f6b-a2f0-4dc2d773ca2c" providerId="ADAL" clId="{E603C1F1-A3BE-3A4C-B548-0D9C81995A3B}" dt="2024-02-11T23:55:40.681" v="42" actId="2696"/>
          <pc:sldLayoutMkLst>
            <pc:docMk/>
            <pc:sldMasterMk cId="562111447" sldId="2147483702"/>
            <pc:sldLayoutMk cId="393319279" sldId="2147483677"/>
          </pc:sldLayoutMkLst>
        </pc:sldLayoutChg>
        <pc:sldLayoutChg chg="del">
          <pc:chgData name="Shahzad Ali" userId="ecba8e45-00b4-4f6b-a2f0-4dc2d773ca2c" providerId="ADAL" clId="{E603C1F1-A3BE-3A4C-B548-0D9C81995A3B}" dt="2024-02-11T23:55:40.892" v="43" actId="2696"/>
          <pc:sldLayoutMkLst>
            <pc:docMk/>
            <pc:sldMasterMk cId="562111447" sldId="2147483702"/>
            <pc:sldLayoutMk cId="3321838397" sldId="2147483678"/>
          </pc:sldLayoutMkLst>
        </pc:sldLayoutChg>
        <pc:sldLayoutChg chg="del">
          <pc:chgData name="Shahzad Ali" userId="ecba8e45-00b4-4f6b-a2f0-4dc2d773ca2c" providerId="ADAL" clId="{E603C1F1-A3BE-3A4C-B548-0D9C81995A3B}" dt="2024-02-11T23:55:41.088" v="44" actId="2696"/>
          <pc:sldLayoutMkLst>
            <pc:docMk/>
            <pc:sldMasterMk cId="562111447" sldId="2147483702"/>
            <pc:sldLayoutMk cId="2178569506" sldId="2147483679"/>
          </pc:sldLayoutMkLst>
        </pc:sldLayoutChg>
        <pc:sldLayoutChg chg="del">
          <pc:chgData name="Shahzad Ali" userId="ecba8e45-00b4-4f6b-a2f0-4dc2d773ca2c" providerId="ADAL" clId="{E603C1F1-A3BE-3A4C-B548-0D9C81995A3B}" dt="2024-02-11T23:55:41.288" v="45" actId="2696"/>
          <pc:sldLayoutMkLst>
            <pc:docMk/>
            <pc:sldMasterMk cId="562111447" sldId="2147483702"/>
            <pc:sldLayoutMk cId="2964806774" sldId="2147483680"/>
          </pc:sldLayoutMkLst>
        </pc:sldLayoutChg>
        <pc:sldLayoutChg chg="del">
          <pc:chgData name="Shahzad Ali" userId="ecba8e45-00b4-4f6b-a2f0-4dc2d773ca2c" providerId="ADAL" clId="{E603C1F1-A3BE-3A4C-B548-0D9C81995A3B}" dt="2024-02-11T23:55:41.503" v="46" actId="2696"/>
          <pc:sldLayoutMkLst>
            <pc:docMk/>
            <pc:sldMasterMk cId="562111447" sldId="2147483702"/>
            <pc:sldLayoutMk cId="3381721630" sldId="2147483681"/>
          </pc:sldLayoutMkLst>
        </pc:sldLayoutChg>
        <pc:sldLayoutChg chg="del">
          <pc:chgData name="Shahzad Ali" userId="ecba8e45-00b4-4f6b-a2f0-4dc2d773ca2c" providerId="ADAL" clId="{E603C1F1-A3BE-3A4C-B548-0D9C81995A3B}" dt="2024-02-12T00:01:05.364" v="187" actId="700"/>
          <pc:sldLayoutMkLst>
            <pc:docMk/>
            <pc:sldMasterMk cId="562111447" sldId="2147483702"/>
            <pc:sldLayoutMk cId="1288468482" sldId="2147483682"/>
          </pc:sldLayoutMkLst>
        </pc:sldLayoutChg>
        <pc:sldLayoutChg chg="del">
          <pc:chgData name="Shahzad Ali" userId="ecba8e45-00b4-4f6b-a2f0-4dc2d773ca2c" providerId="ADAL" clId="{E603C1F1-A3BE-3A4C-B548-0D9C81995A3B}" dt="2024-02-11T23:55:42.361" v="47" actId="2696"/>
          <pc:sldLayoutMkLst>
            <pc:docMk/>
            <pc:sldMasterMk cId="562111447" sldId="2147483702"/>
            <pc:sldLayoutMk cId="288855756" sldId="2147483683"/>
          </pc:sldLayoutMkLst>
        </pc:sldLayoutChg>
        <pc:sldLayoutChg chg="del">
          <pc:chgData name="Shahzad Ali" userId="ecba8e45-00b4-4f6b-a2f0-4dc2d773ca2c" providerId="ADAL" clId="{E603C1F1-A3BE-3A4C-B548-0D9C81995A3B}" dt="2024-02-11T23:55:42.567" v="48" actId="2696"/>
          <pc:sldLayoutMkLst>
            <pc:docMk/>
            <pc:sldMasterMk cId="562111447" sldId="2147483702"/>
            <pc:sldLayoutMk cId="2518373124" sldId="2147483684"/>
          </pc:sldLayoutMkLst>
        </pc:sldLayoutChg>
        <pc:sldLayoutChg chg="del">
          <pc:chgData name="Shahzad Ali" userId="ecba8e45-00b4-4f6b-a2f0-4dc2d773ca2c" providerId="ADAL" clId="{E603C1F1-A3BE-3A4C-B548-0D9C81995A3B}" dt="2024-02-11T23:55:42.748" v="49" actId="2696"/>
          <pc:sldLayoutMkLst>
            <pc:docMk/>
            <pc:sldMasterMk cId="562111447" sldId="2147483702"/>
            <pc:sldLayoutMk cId="2369115458" sldId="2147483685"/>
          </pc:sldLayoutMkLst>
        </pc:sldLayoutChg>
        <pc:sldLayoutChg chg="del">
          <pc:chgData name="Shahzad Ali" userId="ecba8e45-00b4-4f6b-a2f0-4dc2d773ca2c" providerId="ADAL" clId="{E603C1F1-A3BE-3A4C-B548-0D9C81995A3B}" dt="2024-02-11T23:55:42.924" v="50" actId="2696"/>
          <pc:sldLayoutMkLst>
            <pc:docMk/>
            <pc:sldMasterMk cId="562111447" sldId="2147483702"/>
            <pc:sldLayoutMk cId="2234624328" sldId="2147483687"/>
          </pc:sldLayoutMkLst>
        </pc:sldLayoutChg>
        <pc:sldLayoutChg chg="del">
          <pc:chgData name="Shahzad Ali" userId="ecba8e45-00b4-4f6b-a2f0-4dc2d773ca2c" providerId="ADAL" clId="{E603C1F1-A3BE-3A4C-B548-0D9C81995A3B}" dt="2024-02-11T23:55:43.104" v="51" actId="2696"/>
          <pc:sldLayoutMkLst>
            <pc:docMk/>
            <pc:sldMasterMk cId="562111447" sldId="2147483702"/>
            <pc:sldLayoutMk cId="599105191" sldId="2147483688"/>
          </pc:sldLayoutMkLst>
        </pc:sldLayoutChg>
        <pc:sldLayoutChg chg="del">
          <pc:chgData name="Shahzad Ali" userId="ecba8e45-00b4-4f6b-a2f0-4dc2d773ca2c" providerId="ADAL" clId="{E603C1F1-A3BE-3A4C-B548-0D9C81995A3B}" dt="2024-02-11T23:55:43.290" v="52" actId="2696"/>
          <pc:sldLayoutMkLst>
            <pc:docMk/>
            <pc:sldMasterMk cId="562111447" sldId="2147483702"/>
            <pc:sldLayoutMk cId="624811085" sldId="2147483689"/>
          </pc:sldLayoutMkLst>
        </pc:sldLayoutChg>
        <pc:sldLayoutChg chg="del">
          <pc:chgData name="Shahzad Ali" userId="ecba8e45-00b4-4f6b-a2f0-4dc2d773ca2c" providerId="ADAL" clId="{E603C1F1-A3BE-3A4C-B548-0D9C81995A3B}" dt="2024-02-11T23:55:43.447" v="53" actId="2696"/>
          <pc:sldLayoutMkLst>
            <pc:docMk/>
            <pc:sldMasterMk cId="562111447" sldId="2147483702"/>
            <pc:sldLayoutMk cId="1313530014" sldId="2147483690"/>
          </pc:sldLayoutMkLst>
        </pc:sldLayoutChg>
        <pc:sldLayoutChg chg="del">
          <pc:chgData name="Shahzad Ali" userId="ecba8e45-00b4-4f6b-a2f0-4dc2d773ca2c" providerId="ADAL" clId="{E603C1F1-A3BE-3A4C-B548-0D9C81995A3B}" dt="2024-02-11T23:55:43.621" v="54" actId="2696"/>
          <pc:sldLayoutMkLst>
            <pc:docMk/>
            <pc:sldMasterMk cId="562111447" sldId="2147483702"/>
            <pc:sldLayoutMk cId="2803242943" sldId="2147483691"/>
          </pc:sldLayoutMkLst>
        </pc:sldLayoutChg>
        <pc:sldLayoutChg chg="del">
          <pc:chgData name="Shahzad Ali" userId="ecba8e45-00b4-4f6b-a2f0-4dc2d773ca2c" providerId="ADAL" clId="{E603C1F1-A3BE-3A4C-B548-0D9C81995A3B}" dt="2024-02-11T23:55:43.824" v="55" actId="2696"/>
          <pc:sldLayoutMkLst>
            <pc:docMk/>
            <pc:sldMasterMk cId="562111447" sldId="2147483702"/>
            <pc:sldLayoutMk cId="366507139" sldId="2147483692"/>
          </pc:sldLayoutMkLst>
        </pc:sldLayoutChg>
        <pc:sldLayoutChg chg="del">
          <pc:chgData name="Shahzad Ali" userId="ecba8e45-00b4-4f6b-a2f0-4dc2d773ca2c" providerId="ADAL" clId="{E603C1F1-A3BE-3A4C-B548-0D9C81995A3B}" dt="2024-02-11T23:55:44.254" v="56" actId="2696"/>
          <pc:sldLayoutMkLst>
            <pc:docMk/>
            <pc:sldMasterMk cId="562111447" sldId="2147483702"/>
            <pc:sldLayoutMk cId="3138747505" sldId="2147483693"/>
          </pc:sldLayoutMkLst>
        </pc:sldLayoutChg>
        <pc:sldLayoutChg chg="del">
          <pc:chgData name="Shahzad Ali" userId="ecba8e45-00b4-4f6b-a2f0-4dc2d773ca2c" providerId="ADAL" clId="{E603C1F1-A3BE-3A4C-B548-0D9C81995A3B}" dt="2024-02-11T23:55:44.441" v="57" actId="2696"/>
          <pc:sldLayoutMkLst>
            <pc:docMk/>
            <pc:sldMasterMk cId="562111447" sldId="2147483702"/>
            <pc:sldLayoutMk cId="1270099740" sldId="2147483694"/>
          </pc:sldLayoutMkLst>
        </pc:sldLayoutChg>
        <pc:sldLayoutChg chg="del">
          <pc:chgData name="Shahzad Ali" userId="ecba8e45-00b4-4f6b-a2f0-4dc2d773ca2c" providerId="ADAL" clId="{E603C1F1-A3BE-3A4C-B548-0D9C81995A3B}" dt="2024-02-11T23:55:44.621" v="58" actId="2696"/>
          <pc:sldLayoutMkLst>
            <pc:docMk/>
            <pc:sldMasterMk cId="562111447" sldId="2147483702"/>
            <pc:sldLayoutMk cId="1986019454" sldId="2147483695"/>
          </pc:sldLayoutMkLst>
        </pc:sldLayoutChg>
        <pc:sldLayoutChg chg="del">
          <pc:chgData name="Shahzad Ali" userId="ecba8e45-00b4-4f6b-a2f0-4dc2d773ca2c" providerId="ADAL" clId="{E603C1F1-A3BE-3A4C-B548-0D9C81995A3B}" dt="2024-02-11T23:55:44.804" v="59" actId="2696"/>
          <pc:sldLayoutMkLst>
            <pc:docMk/>
            <pc:sldMasterMk cId="562111447" sldId="2147483702"/>
            <pc:sldLayoutMk cId="2614049163" sldId="2147483696"/>
          </pc:sldLayoutMkLst>
        </pc:sldLayoutChg>
        <pc:sldLayoutChg chg="del">
          <pc:chgData name="Shahzad Ali" userId="ecba8e45-00b4-4f6b-a2f0-4dc2d773ca2c" providerId="ADAL" clId="{E603C1F1-A3BE-3A4C-B548-0D9C81995A3B}" dt="2024-02-11T23:55:44.975" v="60" actId="2696"/>
          <pc:sldLayoutMkLst>
            <pc:docMk/>
            <pc:sldMasterMk cId="562111447" sldId="2147483702"/>
            <pc:sldLayoutMk cId="4121938860" sldId="2147483697"/>
          </pc:sldLayoutMkLst>
        </pc:sldLayoutChg>
        <pc:sldLayoutChg chg="del">
          <pc:chgData name="Shahzad Ali" userId="ecba8e45-00b4-4f6b-a2f0-4dc2d773ca2c" providerId="ADAL" clId="{E603C1F1-A3BE-3A4C-B548-0D9C81995A3B}" dt="2024-02-11T23:55:45.155" v="61" actId="2696"/>
          <pc:sldLayoutMkLst>
            <pc:docMk/>
            <pc:sldMasterMk cId="562111447" sldId="2147483702"/>
            <pc:sldLayoutMk cId="4268603610" sldId="2147483698"/>
          </pc:sldLayoutMkLst>
        </pc:sldLayoutChg>
        <pc:sldLayoutChg chg="del">
          <pc:chgData name="Shahzad Ali" userId="ecba8e45-00b4-4f6b-a2f0-4dc2d773ca2c" providerId="ADAL" clId="{E603C1F1-A3BE-3A4C-B548-0D9C81995A3B}" dt="2024-02-11T23:55:45.365" v="62" actId="2696"/>
          <pc:sldLayoutMkLst>
            <pc:docMk/>
            <pc:sldMasterMk cId="562111447" sldId="2147483702"/>
            <pc:sldLayoutMk cId="471149735" sldId="2147483699"/>
          </pc:sldLayoutMkLst>
        </pc:sldLayoutChg>
        <pc:sldLayoutChg chg="del">
          <pc:chgData name="Shahzad Ali" userId="ecba8e45-00b4-4f6b-a2f0-4dc2d773ca2c" providerId="ADAL" clId="{E603C1F1-A3BE-3A4C-B548-0D9C81995A3B}" dt="2024-02-11T23:55:45.541" v="63" actId="2696"/>
          <pc:sldLayoutMkLst>
            <pc:docMk/>
            <pc:sldMasterMk cId="562111447" sldId="2147483702"/>
            <pc:sldLayoutMk cId="49068613" sldId="2147483700"/>
          </pc:sldLayoutMkLst>
        </pc:sldLayoutChg>
        <pc:sldLayoutChg chg="del">
          <pc:chgData name="Shahzad Ali" userId="ecba8e45-00b4-4f6b-a2f0-4dc2d773ca2c" providerId="ADAL" clId="{E603C1F1-A3BE-3A4C-B548-0D9C81995A3B}" dt="2024-02-11T23:55:45.722" v="64" actId="2696"/>
          <pc:sldLayoutMkLst>
            <pc:docMk/>
            <pc:sldMasterMk cId="562111447" sldId="2147483702"/>
            <pc:sldLayoutMk cId="1279960352" sldId="2147483701"/>
          </pc:sldLayoutMkLst>
        </pc:sldLayoutChg>
        <pc:sldLayoutChg chg="del">
          <pc:chgData name="Shahzad Ali" userId="ecba8e45-00b4-4f6b-a2f0-4dc2d773ca2c" providerId="ADAL" clId="{E603C1F1-A3BE-3A4C-B548-0D9C81995A3B}" dt="2024-02-11T23:55:31.976" v="13" actId="2696"/>
          <pc:sldLayoutMkLst>
            <pc:docMk/>
            <pc:sldMasterMk cId="562111447" sldId="2147483702"/>
            <pc:sldLayoutMk cId="291591263" sldId="2147483703"/>
          </pc:sldLayoutMkLst>
        </pc:sldLayoutChg>
        <pc:sldLayoutChg chg="del">
          <pc:chgData name="Shahzad Ali" userId="ecba8e45-00b4-4f6b-a2f0-4dc2d773ca2c" providerId="ADAL" clId="{E603C1F1-A3BE-3A4C-B548-0D9C81995A3B}" dt="2024-02-11T23:55:32.268" v="14" actId="2696"/>
          <pc:sldLayoutMkLst>
            <pc:docMk/>
            <pc:sldMasterMk cId="562111447" sldId="2147483702"/>
            <pc:sldLayoutMk cId="110447815" sldId="2147483704"/>
          </pc:sldLayoutMkLst>
        </pc:sldLayoutChg>
        <pc:sldLayoutChg chg="del">
          <pc:chgData name="Shahzad Ali" userId="ecba8e45-00b4-4f6b-a2f0-4dc2d773ca2c" providerId="ADAL" clId="{E603C1F1-A3BE-3A4C-B548-0D9C81995A3B}" dt="2024-02-11T23:55:32.421" v="15" actId="2696"/>
          <pc:sldLayoutMkLst>
            <pc:docMk/>
            <pc:sldMasterMk cId="562111447" sldId="2147483702"/>
            <pc:sldLayoutMk cId="1910036489" sldId="2147483705"/>
          </pc:sldLayoutMkLst>
        </pc:sldLayoutChg>
        <pc:sldLayoutChg chg="del">
          <pc:chgData name="Shahzad Ali" userId="ecba8e45-00b4-4f6b-a2f0-4dc2d773ca2c" providerId="ADAL" clId="{E603C1F1-A3BE-3A4C-B548-0D9C81995A3B}" dt="2024-02-11T23:55:32.604" v="16" actId="2696"/>
          <pc:sldLayoutMkLst>
            <pc:docMk/>
            <pc:sldMasterMk cId="562111447" sldId="2147483702"/>
            <pc:sldLayoutMk cId="2929335903" sldId="2147483706"/>
          </pc:sldLayoutMkLst>
        </pc:sldLayoutChg>
        <pc:sldLayoutChg chg="del">
          <pc:chgData name="Shahzad Ali" userId="ecba8e45-00b4-4f6b-a2f0-4dc2d773ca2c" providerId="ADAL" clId="{E603C1F1-A3BE-3A4C-B548-0D9C81995A3B}" dt="2024-02-11T23:55:32.855" v="17" actId="2696"/>
          <pc:sldLayoutMkLst>
            <pc:docMk/>
            <pc:sldMasterMk cId="562111447" sldId="2147483702"/>
            <pc:sldLayoutMk cId="2910957998" sldId="2147483707"/>
          </pc:sldLayoutMkLst>
        </pc:sldLayoutChg>
        <pc:sldLayoutChg chg="del">
          <pc:chgData name="Shahzad Ali" userId="ecba8e45-00b4-4f6b-a2f0-4dc2d773ca2c" providerId="ADAL" clId="{E603C1F1-A3BE-3A4C-B548-0D9C81995A3B}" dt="2024-02-11T23:55:33.004" v="18" actId="2696"/>
          <pc:sldLayoutMkLst>
            <pc:docMk/>
            <pc:sldMasterMk cId="562111447" sldId="2147483702"/>
            <pc:sldLayoutMk cId="2574179860" sldId="2147483708"/>
          </pc:sldLayoutMkLst>
        </pc:sldLayoutChg>
        <pc:sldLayoutChg chg="del">
          <pc:chgData name="Shahzad Ali" userId="ecba8e45-00b4-4f6b-a2f0-4dc2d773ca2c" providerId="ADAL" clId="{E603C1F1-A3BE-3A4C-B548-0D9C81995A3B}" dt="2024-02-12T00:01:05.364" v="187" actId="700"/>
          <pc:sldLayoutMkLst>
            <pc:docMk/>
            <pc:sldMasterMk cId="562111447" sldId="2147483702"/>
            <pc:sldLayoutMk cId="367656786" sldId="2147483709"/>
          </pc:sldLayoutMkLst>
        </pc:sldLayoutChg>
        <pc:sldLayoutChg chg="del">
          <pc:chgData name="Shahzad Ali" userId="ecba8e45-00b4-4f6b-a2f0-4dc2d773ca2c" providerId="ADAL" clId="{E603C1F1-A3BE-3A4C-B548-0D9C81995A3B}" dt="2024-02-11T23:55:34.131" v="19" actId="2696"/>
          <pc:sldLayoutMkLst>
            <pc:docMk/>
            <pc:sldMasterMk cId="562111447" sldId="2147483702"/>
            <pc:sldLayoutMk cId="3361017223" sldId="2147483710"/>
          </pc:sldLayoutMkLst>
        </pc:sldLayoutChg>
        <pc:sldLayoutChg chg="del">
          <pc:chgData name="Shahzad Ali" userId="ecba8e45-00b4-4f6b-a2f0-4dc2d773ca2c" providerId="ADAL" clId="{E603C1F1-A3BE-3A4C-B548-0D9C81995A3B}" dt="2024-02-12T00:01:05.364" v="187" actId="700"/>
          <pc:sldLayoutMkLst>
            <pc:docMk/>
            <pc:sldMasterMk cId="562111447" sldId="2147483702"/>
            <pc:sldLayoutMk cId="2575155348" sldId="2147483711"/>
          </pc:sldLayoutMkLst>
        </pc:sldLayoutChg>
        <pc:sldLayoutChg chg="del">
          <pc:chgData name="Shahzad Ali" userId="ecba8e45-00b4-4f6b-a2f0-4dc2d773ca2c" providerId="ADAL" clId="{E603C1F1-A3BE-3A4C-B548-0D9C81995A3B}" dt="2024-02-12T00:01:05.364" v="187" actId="700"/>
          <pc:sldLayoutMkLst>
            <pc:docMk/>
            <pc:sldMasterMk cId="562111447" sldId="2147483702"/>
            <pc:sldLayoutMk cId="2599148967" sldId="2147483712"/>
          </pc:sldLayoutMkLst>
        </pc:sldLayoutChg>
        <pc:sldLayoutChg chg="del">
          <pc:chgData name="Shahzad Ali" userId="ecba8e45-00b4-4f6b-a2f0-4dc2d773ca2c" providerId="ADAL" clId="{E603C1F1-A3BE-3A4C-B548-0D9C81995A3B}" dt="2024-02-11T23:55:35.570" v="20" actId="2696"/>
          <pc:sldLayoutMkLst>
            <pc:docMk/>
            <pc:sldMasterMk cId="562111447" sldId="2147483702"/>
            <pc:sldLayoutMk cId="3338850181" sldId="2147483713"/>
          </pc:sldLayoutMkLst>
        </pc:sldLayoutChg>
        <pc:sldLayoutChg chg="del">
          <pc:chgData name="Shahzad Ali" userId="ecba8e45-00b4-4f6b-a2f0-4dc2d773ca2c" providerId="ADAL" clId="{E603C1F1-A3BE-3A4C-B548-0D9C81995A3B}" dt="2024-02-12T00:01:05.364" v="187" actId="700"/>
          <pc:sldLayoutMkLst>
            <pc:docMk/>
            <pc:sldMasterMk cId="562111447" sldId="2147483702"/>
            <pc:sldLayoutMk cId="2632559271" sldId="2147483714"/>
          </pc:sldLayoutMkLst>
        </pc:sldLayoutChg>
        <pc:sldLayoutChg chg="del">
          <pc:chgData name="Shahzad Ali" userId="ecba8e45-00b4-4f6b-a2f0-4dc2d773ca2c" providerId="ADAL" clId="{E603C1F1-A3BE-3A4C-B548-0D9C81995A3B}" dt="2024-02-11T23:55:36.317" v="21" actId="2696"/>
          <pc:sldLayoutMkLst>
            <pc:docMk/>
            <pc:sldMasterMk cId="562111447" sldId="2147483702"/>
            <pc:sldLayoutMk cId="1157182659" sldId="2147483715"/>
          </pc:sldLayoutMkLst>
        </pc:sldLayoutChg>
        <pc:sldLayoutChg chg="del">
          <pc:chgData name="Shahzad Ali" userId="ecba8e45-00b4-4f6b-a2f0-4dc2d773ca2c" providerId="ADAL" clId="{E603C1F1-A3BE-3A4C-B548-0D9C81995A3B}" dt="2024-02-11T23:55:36.493" v="22" actId="2696"/>
          <pc:sldLayoutMkLst>
            <pc:docMk/>
            <pc:sldMasterMk cId="562111447" sldId="2147483702"/>
            <pc:sldLayoutMk cId="4094517887" sldId="2147483716"/>
          </pc:sldLayoutMkLst>
        </pc:sldLayoutChg>
        <pc:sldLayoutChg chg="del">
          <pc:chgData name="Shahzad Ali" userId="ecba8e45-00b4-4f6b-a2f0-4dc2d773ca2c" providerId="ADAL" clId="{E603C1F1-A3BE-3A4C-B548-0D9C81995A3B}" dt="2024-02-11T23:55:36.655" v="23" actId="2696"/>
          <pc:sldLayoutMkLst>
            <pc:docMk/>
            <pc:sldMasterMk cId="562111447" sldId="2147483702"/>
            <pc:sldLayoutMk cId="1935353020" sldId="2147483717"/>
          </pc:sldLayoutMkLst>
        </pc:sldLayoutChg>
        <pc:sldLayoutChg chg="del">
          <pc:chgData name="Shahzad Ali" userId="ecba8e45-00b4-4f6b-a2f0-4dc2d773ca2c" providerId="ADAL" clId="{E603C1F1-A3BE-3A4C-B548-0D9C81995A3B}" dt="2024-02-11T23:55:36.788" v="24" actId="2696"/>
          <pc:sldLayoutMkLst>
            <pc:docMk/>
            <pc:sldMasterMk cId="562111447" sldId="2147483702"/>
            <pc:sldLayoutMk cId="2447078189" sldId="2147483718"/>
          </pc:sldLayoutMkLst>
        </pc:sldLayoutChg>
        <pc:sldLayoutChg chg="del">
          <pc:chgData name="Shahzad Ali" userId="ecba8e45-00b4-4f6b-a2f0-4dc2d773ca2c" providerId="ADAL" clId="{E603C1F1-A3BE-3A4C-B548-0D9C81995A3B}" dt="2024-02-11T23:55:36.967" v="25" actId="2696"/>
          <pc:sldLayoutMkLst>
            <pc:docMk/>
            <pc:sldMasterMk cId="562111447" sldId="2147483702"/>
            <pc:sldLayoutMk cId="74037633" sldId="2147483719"/>
          </pc:sldLayoutMkLst>
        </pc:sldLayoutChg>
        <pc:sldLayoutChg chg="del">
          <pc:chgData name="Shahzad Ali" userId="ecba8e45-00b4-4f6b-a2f0-4dc2d773ca2c" providerId="ADAL" clId="{E603C1F1-A3BE-3A4C-B548-0D9C81995A3B}" dt="2024-02-11T23:55:37.212" v="26" actId="2696"/>
          <pc:sldLayoutMkLst>
            <pc:docMk/>
            <pc:sldMasterMk cId="562111447" sldId="2147483702"/>
            <pc:sldLayoutMk cId="1816745274" sldId="2147483720"/>
          </pc:sldLayoutMkLst>
        </pc:sldLayoutChg>
        <pc:sldLayoutChg chg="del">
          <pc:chgData name="Shahzad Ali" userId="ecba8e45-00b4-4f6b-a2f0-4dc2d773ca2c" providerId="ADAL" clId="{E603C1F1-A3BE-3A4C-B548-0D9C81995A3B}" dt="2024-02-12T00:01:05.364" v="187" actId="700"/>
          <pc:sldLayoutMkLst>
            <pc:docMk/>
            <pc:sldMasterMk cId="562111447" sldId="2147483702"/>
            <pc:sldLayoutMk cId="4151336321" sldId="2147483721"/>
          </pc:sldLayoutMkLst>
        </pc:sldLayoutChg>
        <pc:sldLayoutChg chg="del">
          <pc:chgData name="Shahzad Ali" userId="ecba8e45-00b4-4f6b-a2f0-4dc2d773ca2c" providerId="ADAL" clId="{E603C1F1-A3BE-3A4C-B548-0D9C81995A3B}" dt="2024-02-12T00:01:05.364" v="187" actId="700"/>
          <pc:sldLayoutMkLst>
            <pc:docMk/>
            <pc:sldMasterMk cId="562111447" sldId="2147483702"/>
            <pc:sldLayoutMk cId="4133464458" sldId="2147483723"/>
          </pc:sldLayoutMkLst>
        </pc:sldLayoutChg>
        <pc:sldLayoutChg chg="del">
          <pc:chgData name="Shahzad Ali" userId="ecba8e45-00b4-4f6b-a2f0-4dc2d773ca2c" providerId="ADAL" clId="{E603C1F1-A3BE-3A4C-B548-0D9C81995A3B}" dt="2024-02-11T23:55:46.824" v="65" actId="2696"/>
          <pc:sldLayoutMkLst>
            <pc:docMk/>
            <pc:sldMasterMk cId="562111447" sldId="2147483702"/>
            <pc:sldLayoutMk cId="4049371615" sldId="2147483724"/>
          </pc:sldLayoutMkLst>
        </pc:sldLayoutChg>
      </pc:sldMasterChg>
    </pc:docChg>
  </pc:docChgLst>
  <pc:docChgLst>
    <pc:chgData name="Shahzad Ali" userId="ecba8e45-00b4-4f6b-a2f0-4dc2d773ca2c" providerId="ADAL" clId="{BFC64F5A-B183-6040-899C-5D874DC12D87}"/>
    <pc:docChg chg="custSel addSld modSld">
      <pc:chgData name="Shahzad Ali" userId="ecba8e45-00b4-4f6b-a2f0-4dc2d773ca2c" providerId="ADAL" clId="{BFC64F5A-B183-6040-899C-5D874DC12D87}" dt="2024-01-12T19:23:21.583" v="271" actId="20577"/>
      <pc:docMkLst>
        <pc:docMk/>
      </pc:docMkLst>
      <pc:sldChg chg="addSp delSp modSp new mod modClrScheme chgLayout">
        <pc:chgData name="Shahzad Ali" userId="ecba8e45-00b4-4f6b-a2f0-4dc2d773ca2c" providerId="ADAL" clId="{BFC64F5A-B183-6040-899C-5D874DC12D87}" dt="2024-01-12T19:23:21.583" v="271" actId="20577"/>
        <pc:sldMkLst>
          <pc:docMk/>
          <pc:sldMk cId="1317754119" sldId="2142532999"/>
        </pc:sldMkLst>
        <pc:spChg chg="mod ord">
          <ac:chgData name="Shahzad Ali" userId="ecba8e45-00b4-4f6b-a2f0-4dc2d773ca2c" providerId="ADAL" clId="{BFC64F5A-B183-6040-899C-5D874DC12D87}" dt="2024-01-12T19:20:48.985" v="1" actId="700"/>
          <ac:spMkLst>
            <pc:docMk/>
            <pc:sldMk cId="1317754119" sldId="2142532999"/>
            <ac:spMk id="2" creationId="{60503C0D-78B6-BF9D-9394-EFD0DCF910BF}"/>
          </ac:spMkLst>
        </pc:spChg>
        <pc:spChg chg="del mod ord">
          <ac:chgData name="Shahzad Ali" userId="ecba8e45-00b4-4f6b-a2f0-4dc2d773ca2c" providerId="ADAL" clId="{BFC64F5A-B183-6040-899C-5D874DC12D87}" dt="2024-01-12T19:20:48.985" v="1" actId="700"/>
          <ac:spMkLst>
            <pc:docMk/>
            <pc:sldMk cId="1317754119" sldId="2142532999"/>
            <ac:spMk id="3" creationId="{027724AA-08DC-4BDB-B8CE-558DDDCFFB93}"/>
          </ac:spMkLst>
        </pc:spChg>
        <pc:spChg chg="del mod ord">
          <ac:chgData name="Shahzad Ali" userId="ecba8e45-00b4-4f6b-a2f0-4dc2d773ca2c" providerId="ADAL" clId="{BFC64F5A-B183-6040-899C-5D874DC12D87}" dt="2024-01-12T19:20:48.985" v="1" actId="700"/>
          <ac:spMkLst>
            <pc:docMk/>
            <pc:sldMk cId="1317754119" sldId="2142532999"/>
            <ac:spMk id="4" creationId="{A7A065AA-C15E-BDE5-EFDB-C4648281D316}"/>
          </ac:spMkLst>
        </pc:spChg>
        <pc:spChg chg="add mod ord">
          <ac:chgData name="Shahzad Ali" userId="ecba8e45-00b4-4f6b-a2f0-4dc2d773ca2c" providerId="ADAL" clId="{BFC64F5A-B183-6040-899C-5D874DC12D87}" dt="2024-01-12T19:23:21.583" v="271" actId="20577"/>
          <ac:spMkLst>
            <pc:docMk/>
            <pc:sldMk cId="1317754119" sldId="2142532999"/>
            <ac:spMk id="5" creationId="{1445F0A1-937C-64ED-56C6-21BC61A12438}"/>
          </ac:spMkLst>
        </pc:spChg>
        <pc:spChg chg="add mod ord">
          <ac:chgData name="Shahzad Ali" userId="ecba8e45-00b4-4f6b-a2f0-4dc2d773ca2c" providerId="ADAL" clId="{BFC64F5A-B183-6040-899C-5D874DC12D87}" dt="2024-01-12T19:22:26.167" v="258" actId="20577"/>
          <ac:spMkLst>
            <pc:docMk/>
            <pc:sldMk cId="1317754119" sldId="2142532999"/>
            <ac:spMk id="6" creationId="{5147D2E8-B997-3748-E42A-18D949C73A40}"/>
          </ac:spMkLst>
        </pc:spChg>
      </pc:sldChg>
    </pc:docChg>
  </pc:docChgLst>
  <pc:docChgLst>
    <pc:chgData name="Shahzad Ali" userId="ecba8e45-00b4-4f6b-a2f0-4dc2d773ca2c" providerId="ADAL" clId="{6A3189AE-83A2-BC40-9849-3AEAC2F11291}"/>
    <pc:docChg chg="custSel addSld delSld modSld">
      <pc:chgData name="Shahzad Ali" userId="ecba8e45-00b4-4f6b-a2f0-4dc2d773ca2c" providerId="ADAL" clId="{6A3189AE-83A2-BC40-9849-3AEAC2F11291}" dt="2024-03-20T16:30:15.885" v="402" actId="20577"/>
      <pc:docMkLst>
        <pc:docMk/>
      </pc:docMkLst>
      <pc:sldChg chg="modSp mod">
        <pc:chgData name="Shahzad Ali" userId="ecba8e45-00b4-4f6b-a2f0-4dc2d773ca2c" providerId="ADAL" clId="{6A3189AE-83A2-BC40-9849-3AEAC2F11291}" dt="2024-03-20T05:25:46.602" v="174" actId="20577"/>
        <pc:sldMkLst>
          <pc:docMk/>
          <pc:sldMk cId="2863785540" sldId="2076137219"/>
        </pc:sldMkLst>
        <pc:spChg chg="mod">
          <ac:chgData name="Shahzad Ali" userId="ecba8e45-00b4-4f6b-a2f0-4dc2d773ca2c" providerId="ADAL" clId="{6A3189AE-83A2-BC40-9849-3AEAC2F11291}" dt="2024-03-20T05:25:46.602" v="174" actId="20577"/>
          <ac:spMkLst>
            <pc:docMk/>
            <pc:sldMk cId="2863785540" sldId="2076137219"/>
            <ac:spMk id="4" creationId="{3B20501F-072E-5A4A-B836-B4D48E2B3527}"/>
          </ac:spMkLst>
        </pc:spChg>
        <pc:spChg chg="mod">
          <ac:chgData name="Shahzad Ali" userId="ecba8e45-00b4-4f6b-a2f0-4dc2d773ca2c" providerId="ADAL" clId="{6A3189AE-83A2-BC40-9849-3AEAC2F11291}" dt="2024-03-20T05:24:04.590" v="89" actId="403"/>
          <ac:spMkLst>
            <pc:docMk/>
            <pc:sldMk cId="2863785540" sldId="2076137219"/>
            <ac:spMk id="12" creationId="{0EF9AA89-95D4-DD0E-FA9E-C030059485F8}"/>
          </ac:spMkLst>
        </pc:spChg>
        <pc:graphicFrameChg chg="mod">
          <ac:chgData name="Shahzad Ali" userId="ecba8e45-00b4-4f6b-a2f0-4dc2d773ca2c" providerId="ADAL" clId="{6A3189AE-83A2-BC40-9849-3AEAC2F11291}" dt="2024-03-20T05:25:15.644" v="142" actId="20577"/>
          <ac:graphicFrameMkLst>
            <pc:docMk/>
            <pc:sldMk cId="2863785540" sldId="2076137219"/>
            <ac:graphicFrameMk id="2" creationId="{EF481E48-8590-2AAD-96E7-A4FC034EB450}"/>
          </ac:graphicFrameMkLst>
        </pc:graphicFrameChg>
      </pc:sldChg>
      <pc:sldChg chg="add mod modShow">
        <pc:chgData name="Shahzad Ali" userId="ecba8e45-00b4-4f6b-a2f0-4dc2d773ca2c" providerId="ADAL" clId="{6A3189AE-83A2-BC40-9849-3AEAC2F11291}" dt="2024-03-20T05:31:15.111" v="285" actId="729"/>
        <pc:sldMkLst>
          <pc:docMk/>
          <pc:sldMk cId="47050986" sldId="2132736270"/>
        </pc:sldMkLst>
      </pc:sldChg>
      <pc:sldChg chg="del">
        <pc:chgData name="Shahzad Ali" userId="ecba8e45-00b4-4f6b-a2f0-4dc2d773ca2c" providerId="ADAL" clId="{6A3189AE-83A2-BC40-9849-3AEAC2F11291}" dt="2024-03-20T05:31:10.638" v="283" actId="2696"/>
        <pc:sldMkLst>
          <pc:docMk/>
          <pc:sldMk cId="3941107284" sldId="2132736270"/>
        </pc:sldMkLst>
      </pc:sldChg>
      <pc:sldChg chg="modSp mod">
        <pc:chgData name="Shahzad Ali" userId="ecba8e45-00b4-4f6b-a2f0-4dc2d773ca2c" providerId="ADAL" clId="{6A3189AE-83A2-BC40-9849-3AEAC2F11291}" dt="2024-03-20T05:28:29.798" v="282" actId="6549"/>
        <pc:sldMkLst>
          <pc:docMk/>
          <pc:sldMk cId="2271467832" sldId="2132736274"/>
        </pc:sldMkLst>
        <pc:spChg chg="mod">
          <ac:chgData name="Shahzad Ali" userId="ecba8e45-00b4-4f6b-a2f0-4dc2d773ca2c" providerId="ADAL" clId="{6A3189AE-83A2-BC40-9849-3AEAC2F11291}" dt="2024-03-20T05:26:39.358" v="212" actId="6549"/>
          <ac:spMkLst>
            <pc:docMk/>
            <pc:sldMk cId="2271467832" sldId="2132736274"/>
            <ac:spMk id="2" creationId="{F5598E28-F067-2921-B5E6-587AEFB520F9}"/>
          </ac:spMkLst>
        </pc:spChg>
        <pc:spChg chg="mod">
          <ac:chgData name="Shahzad Ali" userId="ecba8e45-00b4-4f6b-a2f0-4dc2d773ca2c" providerId="ADAL" clId="{6A3189AE-83A2-BC40-9849-3AEAC2F11291}" dt="2024-03-20T05:28:29.798" v="282" actId="6549"/>
          <ac:spMkLst>
            <pc:docMk/>
            <pc:sldMk cId="2271467832" sldId="2132736274"/>
            <ac:spMk id="4" creationId="{88D4EB17-C536-CF15-CBCD-742F96D5ADB0}"/>
          </ac:spMkLst>
        </pc:spChg>
        <pc:picChg chg="mod">
          <ac:chgData name="Shahzad Ali" userId="ecba8e45-00b4-4f6b-a2f0-4dc2d773ca2c" providerId="ADAL" clId="{6A3189AE-83A2-BC40-9849-3AEAC2F11291}" dt="2024-03-20T05:27:27.088" v="219" actId="1076"/>
          <ac:picMkLst>
            <pc:docMk/>
            <pc:sldMk cId="2271467832" sldId="2132736274"/>
            <ac:picMk id="5" creationId="{14E3B09A-5DA2-39BC-358E-2B0106F0D424}"/>
          </ac:picMkLst>
        </pc:picChg>
      </pc:sldChg>
      <pc:sldChg chg="addSp modSp new mod">
        <pc:chgData name="Shahzad Ali" userId="ecba8e45-00b4-4f6b-a2f0-4dc2d773ca2c" providerId="ADAL" clId="{6A3189AE-83A2-BC40-9849-3AEAC2F11291}" dt="2024-03-20T05:45:43.066" v="335" actId="14100"/>
        <pc:sldMkLst>
          <pc:docMk/>
          <pc:sldMk cId="2257655616" sldId="2142533002"/>
        </pc:sldMkLst>
        <pc:spChg chg="mod">
          <ac:chgData name="Shahzad Ali" userId="ecba8e45-00b4-4f6b-a2f0-4dc2d773ca2c" providerId="ADAL" clId="{6A3189AE-83A2-BC40-9849-3AEAC2F11291}" dt="2024-03-20T05:32:30.318" v="326" actId="20577"/>
          <ac:spMkLst>
            <pc:docMk/>
            <pc:sldMk cId="2257655616" sldId="2142533002"/>
            <ac:spMk id="2" creationId="{6D7D97C1-5D2F-9ABF-000A-80BAED655016}"/>
          </ac:spMkLst>
        </pc:spChg>
        <pc:picChg chg="add mod modCrop">
          <ac:chgData name="Shahzad Ali" userId="ecba8e45-00b4-4f6b-a2f0-4dc2d773ca2c" providerId="ADAL" clId="{6A3189AE-83A2-BC40-9849-3AEAC2F11291}" dt="2024-03-20T05:45:32.552" v="332" actId="732"/>
          <ac:picMkLst>
            <pc:docMk/>
            <pc:sldMk cId="2257655616" sldId="2142533002"/>
            <ac:picMk id="5" creationId="{E9E48E69-B72A-3EE6-DDA7-3FEE0CEADE56}"/>
          </ac:picMkLst>
        </pc:picChg>
        <pc:picChg chg="add mod">
          <ac:chgData name="Shahzad Ali" userId="ecba8e45-00b4-4f6b-a2f0-4dc2d773ca2c" providerId="ADAL" clId="{6A3189AE-83A2-BC40-9849-3AEAC2F11291}" dt="2024-03-20T05:45:43.066" v="335" actId="14100"/>
          <ac:picMkLst>
            <pc:docMk/>
            <pc:sldMk cId="2257655616" sldId="2142533002"/>
            <ac:picMk id="6" creationId="{103C766A-2A91-07DD-A490-9C9A03C9BD5F}"/>
          </ac:picMkLst>
        </pc:picChg>
      </pc:sldChg>
      <pc:sldChg chg="addSp modSp new mod modAnim">
        <pc:chgData name="Shahzad Ali" userId="ecba8e45-00b4-4f6b-a2f0-4dc2d773ca2c" providerId="ADAL" clId="{6A3189AE-83A2-BC40-9849-3AEAC2F11291}" dt="2024-03-20T05:47:20.158" v="343" actId="18331"/>
        <pc:sldMkLst>
          <pc:docMk/>
          <pc:sldMk cId="1543302853" sldId="2142533003"/>
        </pc:sldMkLst>
        <pc:spChg chg="mod">
          <ac:chgData name="Shahzad Ali" userId="ecba8e45-00b4-4f6b-a2f0-4dc2d773ca2c" providerId="ADAL" clId="{6A3189AE-83A2-BC40-9849-3AEAC2F11291}" dt="2024-03-20T05:32:25.322" v="321" actId="20577"/>
          <ac:spMkLst>
            <pc:docMk/>
            <pc:sldMk cId="1543302853" sldId="2142533003"/>
            <ac:spMk id="2" creationId="{D93F77EC-6239-8FF2-E2B4-9E890A81F0BC}"/>
          </ac:spMkLst>
        </pc:spChg>
        <pc:picChg chg="add mod">
          <ac:chgData name="Shahzad Ali" userId="ecba8e45-00b4-4f6b-a2f0-4dc2d773ca2c" providerId="ADAL" clId="{6A3189AE-83A2-BC40-9849-3AEAC2F11291}" dt="2024-03-20T05:47:20.158" v="343" actId="18331"/>
          <ac:picMkLst>
            <pc:docMk/>
            <pc:sldMk cId="1543302853" sldId="2142533003"/>
            <ac:picMk id="5" creationId="{98C2EAEA-AFC7-6A63-2560-55770E80E0D5}"/>
          </ac:picMkLst>
        </pc:picChg>
        <pc:picChg chg="add mod">
          <ac:chgData name="Shahzad Ali" userId="ecba8e45-00b4-4f6b-a2f0-4dc2d773ca2c" providerId="ADAL" clId="{6A3189AE-83A2-BC40-9849-3AEAC2F11291}" dt="2024-03-20T05:33:50.637" v="331" actId="14100"/>
          <ac:picMkLst>
            <pc:docMk/>
            <pc:sldMk cId="1543302853" sldId="2142533003"/>
            <ac:picMk id="6" creationId="{92674F33-652F-4AE6-4A66-8246F442FE7A}"/>
          </ac:picMkLst>
        </pc:picChg>
      </pc:sldChg>
      <pc:sldChg chg="addSp delSp modSp new mod modClrScheme chgLayout">
        <pc:chgData name="Shahzad Ali" userId="ecba8e45-00b4-4f6b-a2f0-4dc2d773ca2c" providerId="ADAL" clId="{6A3189AE-83A2-BC40-9849-3AEAC2F11291}" dt="2024-03-20T16:30:15.885" v="402" actId="20577"/>
        <pc:sldMkLst>
          <pc:docMk/>
          <pc:sldMk cId="3661510582" sldId="2142533004"/>
        </pc:sldMkLst>
        <pc:spChg chg="del mod ord">
          <ac:chgData name="Shahzad Ali" userId="ecba8e45-00b4-4f6b-a2f0-4dc2d773ca2c" providerId="ADAL" clId="{6A3189AE-83A2-BC40-9849-3AEAC2F11291}" dt="2024-03-20T16:11:01.465" v="345" actId="700"/>
          <ac:spMkLst>
            <pc:docMk/>
            <pc:sldMk cId="3661510582" sldId="2142533004"/>
            <ac:spMk id="2" creationId="{5B491685-3916-3C83-10F1-664A4BB8C2C6}"/>
          </ac:spMkLst>
        </pc:spChg>
        <pc:spChg chg="mod ord">
          <ac:chgData name="Shahzad Ali" userId="ecba8e45-00b4-4f6b-a2f0-4dc2d773ca2c" providerId="ADAL" clId="{6A3189AE-83A2-BC40-9849-3AEAC2F11291}" dt="2024-03-20T16:11:01.465" v="345" actId="700"/>
          <ac:spMkLst>
            <pc:docMk/>
            <pc:sldMk cId="3661510582" sldId="2142533004"/>
            <ac:spMk id="3" creationId="{6B70BFCA-0675-2DF9-6470-77BF3FEF65C7}"/>
          </ac:spMkLst>
        </pc:spChg>
        <pc:spChg chg="mod ord">
          <ac:chgData name="Shahzad Ali" userId="ecba8e45-00b4-4f6b-a2f0-4dc2d773ca2c" providerId="ADAL" clId="{6A3189AE-83A2-BC40-9849-3AEAC2F11291}" dt="2024-03-20T16:11:01.465" v="345" actId="700"/>
          <ac:spMkLst>
            <pc:docMk/>
            <pc:sldMk cId="3661510582" sldId="2142533004"/>
            <ac:spMk id="4" creationId="{02F15507-73A5-55C6-9623-CCCB1790044B}"/>
          </ac:spMkLst>
        </pc:spChg>
        <pc:spChg chg="add mod ord">
          <ac:chgData name="Shahzad Ali" userId="ecba8e45-00b4-4f6b-a2f0-4dc2d773ca2c" providerId="ADAL" clId="{6A3189AE-83A2-BC40-9849-3AEAC2F11291}" dt="2024-03-20T16:30:15.885" v="402" actId="20577"/>
          <ac:spMkLst>
            <pc:docMk/>
            <pc:sldMk cId="3661510582" sldId="2142533004"/>
            <ac:spMk id="5" creationId="{B10549AF-87C9-DC3A-8D4B-897EF13CFD04}"/>
          </ac:spMkLst>
        </pc:spChg>
        <pc:spChg chg="add mod ord">
          <ac:chgData name="Shahzad Ali" userId="ecba8e45-00b4-4f6b-a2f0-4dc2d773ca2c" providerId="ADAL" clId="{6A3189AE-83A2-BC40-9849-3AEAC2F11291}" dt="2024-03-20T16:29:57.911" v="356" actId="20577"/>
          <ac:spMkLst>
            <pc:docMk/>
            <pc:sldMk cId="3661510582" sldId="2142533004"/>
            <ac:spMk id="6" creationId="{575DB460-B49F-63ED-44A8-6C720E7BE017}"/>
          </ac:spMkLst>
        </pc:spChg>
        <pc:spChg chg="add mod">
          <ac:chgData name="Shahzad Ali" userId="ecba8e45-00b4-4f6b-a2f0-4dc2d773ca2c" providerId="ADAL" clId="{6A3189AE-83A2-BC40-9849-3AEAC2F11291}" dt="2024-03-20T16:29:40.327" v="351" actId="14100"/>
          <ac:spMkLst>
            <pc:docMk/>
            <pc:sldMk cId="3661510582" sldId="2142533004"/>
            <ac:spMk id="8" creationId="{168A8475-604D-F395-C4B7-EA2E3733FAB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712EA-12E2-294F-9A77-1BDD0F096787}" type="doc">
      <dgm:prSet loTypeId="urn:microsoft.com/office/officeart/2008/layout/VerticalCurvedList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32D85F0-6FC5-9647-819F-1343A52A1A90}">
      <dgm:prSet phldrT="[Text]"/>
      <dgm:spPr/>
      <dgm:t>
        <a:bodyPr/>
        <a:lstStyle/>
        <a:p>
          <a:r>
            <a:rPr lang="en-US" dirty="0"/>
            <a:t>Focus is on cloud security topics.</a:t>
          </a:r>
        </a:p>
      </dgm:t>
    </dgm:pt>
    <dgm:pt modelId="{55B17B8B-7498-4C45-B3D0-126E2D5C87F6}" type="parTrans" cxnId="{13B297AA-8F2F-244D-B27E-85E07CE6380D}">
      <dgm:prSet/>
      <dgm:spPr/>
      <dgm:t>
        <a:bodyPr/>
        <a:lstStyle/>
        <a:p>
          <a:endParaRPr lang="en-US"/>
        </a:p>
      </dgm:t>
    </dgm:pt>
    <dgm:pt modelId="{7F108A76-2416-AE43-8250-22A97D41004C}" type="sibTrans" cxnId="{13B297AA-8F2F-244D-B27E-85E07CE6380D}">
      <dgm:prSet/>
      <dgm:spPr/>
      <dgm:t>
        <a:bodyPr/>
        <a:lstStyle/>
        <a:p>
          <a:endParaRPr lang="en-US"/>
        </a:p>
      </dgm:t>
    </dgm:pt>
    <dgm:pt modelId="{72382337-2D3E-164A-87AA-DEEE714AE74E}">
      <dgm:prSet phldrT="[Text]"/>
      <dgm:spPr/>
      <dgm:t>
        <a:bodyPr/>
        <a:lstStyle/>
        <a:p>
          <a:r>
            <a:rPr lang="en-US" dirty="0"/>
            <a:t>Fast paced and some overlap with ACE-Pro content</a:t>
          </a:r>
        </a:p>
      </dgm:t>
    </dgm:pt>
    <dgm:pt modelId="{B49BFA2E-D85D-1F45-849F-AB119532ED92}" type="parTrans" cxnId="{D66370B6-2A79-B74F-B18D-3F92B57A5FCA}">
      <dgm:prSet/>
      <dgm:spPr/>
      <dgm:t>
        <a:bodyPr/>
        <a:lstStyle/>
        <a:p>
          <a:endParaRPr lang="en-US"/>
        </a:p>
      </dgm:t>
    </dgm:pt>
    <dgm:pt modelId="{4B7AEB6B-C9BA-164E-98D2-678099210308}" type="sibTrans" cxnId="{D66370B6-2A79-B74F-B18D-3F92B57A5FCA}">
      <dgm:prSet/>
      <dgm:spPr/>
      <dgm:t>
        <a:bodyPr/>
        <a:lstStyle/>
        <a:p>
          <a:endParaRPr lang="en-US"/>
        </a:p>
      </dgm:t>
    </dgm:pt>
    <dgm:pt modelId="{76577D81-D193-1842-9D7E-CFEE555D9E43}">
      <dgm:prSet phldrT="[Text]"/>
      <dgm:spPr/>
      <dgm:t>
        <a:bodyPr/>
        <a:lstStyle/>
        <a:p>
          <a:r>
            <a:rPr lang="en-US" dirty="0"/>
            <a:t>Use Aviatrix Sandbox Starter Tool to try. </a:t>
          </a:r>
          <a:br>
            <a:rPr lang="en-US" dirty="0"/>
          </a:br>
          <a:r>
            <a:rPr lang="en-US" dirty="0"/>
            <a:t>When done, destroy.  </a:t>
          </a:r>
        </a:p>
      </dgm:t>
    </dgm:pt>
    <dgm:pt modelId="{F2F0142F-2D13-2046-A56F-2BD6246302FD}" type="parTrans" cxnId="{90C2FA41-2994-AC4A-BC51-1B7D71A34D79}">
      <dgm:prSet/>
      <dgm:spPr/>
      <dgm:t>
        <a:bodyPr/>
        <a:lstStyle/>
        <a:p>
          <a:endParaRPr lang="en-US"/>
        </a:p>
      </dgm:t>
    </dgm:pt>
    <dgm:pt modelId="{0341B160-B007-F840-BACC-352A4A0735F5}" type="sibTrans" cxnId="{90C2FA41-2994-AC4A-BC51-1B7D71A34D79}">
      <dgm:prSet/>
      <dgm:spPr/>
      <dgm:t>
        <a:bodyPr/>
        <a:lstStyle/>
        <a:p>
          <a:endParaRPr lang="en-US"/>
        </a:p>
      </dgm:t>
    </dgm:pt>
    <dgm:pt modelId="{1CAD49D3-5AB5-B145-8412-F43AF99232D1}">
      <dgm:prSet phldrT="[Text]"/>
      <dgm:spPr/>
      <dgm:t>
        <a:bodyPr/>
        <a:lstStyle/>
        <a:p>
          <a:r>
            <a:rPr lang="en-US" dirty="0"/>
            <a:t>Access to read-only demo lab during the course</a:t>
          </a:r>
        </a:p>
      </dgm:t>
    </dgm:pt>
    <dgm:pt modelId="{83FF5CA2-2F87-824B-A36B-D8EBD5B438A9}" type="parTrans" cxnId="{CA1CD455-2486-7243-A02F-DC700AF2E6EE}">
      <dgm:prSet/>
      <dgm:spPr/>
      <dgm:t>
        <a:bodyPr/>
        <a:lstStyle/>
        <a:p>
          <a:endParaRPr lang="en-US"/>
        </a:p>
      </dgm:t>
    </dgm:pt>
    <dgm:pt modelId="{7CE93139-14FD-8946-B177-8A334BE80EB2}" type="sibTrans" cxnId="{CA1CD455-2486-7243-A02F-DC700AF2E6EE}">
      <dgm:prSet/>
      <dgm:spPr/>
      <dgm:t>
        <a:bodyPr/>
        <a:lstStyle/>
        <a:p>
          <a:endParaRPr lang="en-US"/>
        </a:p>
      </dgm:t>
    </dgm:pt>
    <dgm:pt modelId="{EB0124CD-2C7B-D048-8B92-14F56DF9E50A}" type="pres">
      <dgm:prSet presAssocID="{95A712EA-12E2-294F-9A77-1BDD0F096787}" presName="Name0" presStyleCnt="0">
        <dgm:presLayoutVars>
          <dgm:chMax val="7"/>
          <dgm:chPref val="7"/>
          <dgm:dir/>
        </dgm:presLayoutVars>
      </dgm:prSet>
      <dgm:spPr/>
    </dgm:pt>
    <dgm:pt modelId="{2083BB33-3971-0248-83C6-5292ABB30C16}" type="pres">
      <dgm:prSet presAssocID="{95A712EA-12E2-294F-9A77-1BDD0F096787}" presName="Name1" presStyleCnt="0"/>
      <dgm:spPr/>
    </dgm:pt>
    <dgm:pt modelId="{07C69152-A479-EE40-8F87-C5AB304A05BD}" type="pres">
      <dgm:prSet presAssocID="{95A712EA-12E2-294F-9A77-1BDD0F096787}" presName="cycle" presStyleCnt="0"/>
      <dgm:spPr/>
    </dgm:pt>
    <dgm:pt modelId="{7E1FF952-51CA-0545-8DAF-B4CF423BAC10}" type="pres">
      <dgm:prSet presAssocID="{95A712EA-12E2-294F-9A77-1BDD0F096787}" presName="srcNode" presStyleLbl="node1" presStyleIdx="0" presStyleCnt="4"/>
      <dgm:spPr/>
    </dgm:pt>
    <dgm:pt modelId="{0C2C5C44-5850-2146-82F3-827568806081}" type="pres">
      <dgm:prSet presAssocID="{95A712EA-12E2-294F-9A77-1BDD0F096787}" presName="conn" presStyleLbl="parChTrans1D2" presStyleIdx="0" presStyleCnt="1"/>
      <dgm:spPr/>
    </dgm:pt>
    <dgm:pt modelId="{62F19B7F-BB4B-0243-BF27-D86FE922424C}" type="pres">
      <dgm:prSet presAssocID="{95A712EA-12E2-294F-9A77-1BDD0F096787}" presName="extraNode" presStyleLbl="node1" presStyleIdx="0" presStyleCnt="4"/>
      <dgm:spPr/>
    </dgm:pt>
    <dgm:pt modelId="{E453EE7D-D901-834C-BE8B-44E8136E2599}" type="pres">
      <dgm:prSet presAssocID="{95A712EA-12E2-294F-9A77-1BDD0F096787}" presName="dstNode" presStyleLbl="node1" presStyleIdx="0" presStyleCnt="4"/>
      <dgm:spPr/>
    </dgm:pt>
    <dgm:pt modelId="{0EABAC26-F7A3-9B43-8D01-800EA2A47322}" type="pres">
      <dgm:prSet presAssocID="{832D85F0-6FC5-9647-819F-1343A52A1A90}" presName="text_1" presStyleLbl="node1" presStyleIdx="0" presStyleCnt="4">
        <dgm:presLayoutVars>
          <dgm:bulletEnabled val="1"/>
        </dgm:presLayoutVars>
      </dgm:prSet>
      <dgm:spPr/>
    </dgm:pt>
    <dgm:pt modelId="{1E350F86-A911-F244-B1ED-EBA762F0A694}" type="pres">
      <dgm:prSet presAssocID="{832D85F0-6FC5-9647-819F-1343A52A1A90}" presName="accent_1" presStyleCnt="0"/>
      <dgm:spPr/>
    </dgm:pt>
    <dgm:pt modelId="{F3C758C3-63F1-1940-AD0C-A7A7267DC793}" type="pres">
      <dgm:prSet presAssocID="{832D85F0-6FC5-9647-819F-1343A52A1A90}" presName="accentRepeatNode" presStyleLbl="solidFgAcc1" presStyleIdx="0" presStyleCnt="4"/>
      <dgm:spPr/>
    </dgm:pt>
    <dgm:pt modelId="{B8F4586F-9001-E843-AD13-0FDF3C11A25A}" type="pres">
      <dgm:prSet presAssocID="{72382337-2D3E-164A-87AA-DEEE714AE74E}" presName="text_2" presStyleLbl="node1" presStyleIdx="1" presStyleCnt="4">
        <dgm:presLayoutVars>
          <dgm:bulletEnabled val="1"/>
        </dgm:presLayoutVars>
      </dgm:prSet>
      <dgm:spPr/>
    </dgm:pt>
    <dgm:pt modelId="{D75F4C8A-FACC-BC4E-A126-6DAA79D6994D}" type="pres">
      <dgm:prSet presAssocID="{72382337-2D3E-164A-87AA-DEEE714AE74E}" presName="accent_2" presStyleCnt="0"/>
      <dgm:spPr/>
    </dgm:pt>
    <dgm:pt modelId="{F44AA98F-4FA5-6042-B9DD-720506AEF5AE}" type="pres">
      <dgm:prSet presAssocID="{72382337-2D3E-164A-87AA-DEEE714AE74E}" presName="accentRepeatNode" presStyleLbl="solidFgAcc1" presStyleIdx="1" presStyleCnt="4"/>
      <dgm:spPr/>
    </dgm:pt>
    <dgm:pt modelId="{FDE598FE-362B-784D-AEAF-D17A36323C50}" type="pres">
      <dgm:prSet presAssocID="{1CAD49D3-5AB5-B145-8412-F43AF99232D1}" presName="text_3" presStyleLbl="node1" presStyleIdx="2" presStyleCnt="4">
        <dgm:presLayoutVars>
          <dgm:bulletEnabled val="1"/>
        </dgm:presLayoutVars>
      </dgm:prSet>
      <dgm:spPr/>
    </dgm:pt>
    <dgm:pt modelId="{0B0B8DA9-C73C-804E-AFF9-E9B54959DB3D}" type="pres">
      <dgm:prSet presAssocID="{1CAD49D3-5AB5-B145-8412-F43AF99232D1}" presName="accent_3" presStyleCnt="0"/>
      <dgm:spPr/>
    </dgm:pt>
    <dgm:pt modelId="{41BAA7DA-8AC0-DE40-83E6-CBCA5AED7E22}" type="pres">
      <dgm:prSet presAssocID="{1CAD49D3-5AB5-B145-8412-F43AF99232D1}" presName="accentRepeatNode" presStyleLbl="solidFgAcc1" presStyleIdx="2" presStyleCnt="4"/>
      <dgm:spPr/>
    </dgm:pt>
    <dgm:pt modelId="{8E5DFA28-78BB-1141-B00E-4FFA43727BDC}" type="pres">
      <dgm:prSet presAssocID="{76577D81-D193-1842-9D7E-CFEE555D9E43}" presName="text_4" presStyleLbl="node1" presStyleIdx="3" presStyleCnt="4">
        <dgm:presLayoutVars>
          <dgm:bulletEnabled val="1"/>
        </dgm:presLayoutVars>
      </dgm:prSet>
      <dgm:spPr/>
    </dgm:pt>
    <dgm:pt modelId="{C61A00EB-EC6D-1448-8BCF-8D99A32A7B27}" type="pres">
      <dgm:prSet presAssocID="{76577D81-D193-1842-9D7E-CFEE555D9E43}" presName="accent_4" presStyleCnt="0"/>
      <dgm:spPr/>
    </dgm:pt>
    <dgm:pt modelId="{344C7264-F304-4E44-A0F8-4ABBCE46821F}" type="pres">
      <dgm:prSet presAssocID="{76577D81-D193-1842-9D7E-CFEE555D9E43}" presName="accentRepeatNode" presStyleLbl="solidFgAcc1" presStyleIdx="3" presStyleCnt="4"/>
      <dgm:spPr/>
    </dgm:pt>
  </dgm:ptLst>
  <dgm:cxnLst>
    <dgm:cxn modelId="{FBB17703-E0C0-5A4E-85A9-50AC1F8C3A7C}" type="presOf" srcId="{95A712EA-12E2-294F-9A77-1BDD0F096787}" destId="{EB0124CD-2C7B-D048-8B92-14F56DF9E50A}" srcOrd="0" destOrd="0" presId="urn:microsoft.com/office/officeart/2008/layout/VerticalCurvedList"/>
    <dgm:cxn modelId="{148D7410-6AAC-2B4B-A130-69A7AAFE02AB}" type="presOf" srcId="{832D85F0-6FC5-9647-819F-1343A52A1A90}" destId="{0EABAC26-F7A3-9B43-8D01-800EA2A47322}" srcOrd="0" destOrd="0" presId="urn:microsoft.com/office/officeart/2008/layout/VerticalCurvedList"/>
    <dgm:cxn modelId="{C7680D17-D23C-2B43-A7C6-BCAF00B657C5}" type="presOf" srcId="{76577D81-D193-1842-9D7E-CFEE555D9E43}" destId="{8E5DFA28-78BB-1141-B00E-4FFA43727BDC}" srcOrd="0" destOrd="0" presId="urn:microsoft.com/office/officeart/2008/layout/VerticalCurvedList"/>
    <dgm:cxn modelId="{5FFC2432-A04D-5B45-88C4-92BD08CE5BEA}" type="presOf" srcId="{7F108A76-2416-AE43-8250-22A97D41004C}" destId="{0C2C5C44-5850-2146-82F3-827568806081}" srcOrd="0" destOrd="0" presId="urn:microsoft.com/office/officeart/2008/layout/VerticalCurvedList"/>
    <dgm:cxn modelId="{90C2FA41-2994-AC4A-BC51-1B7D71A34D79}" srcId="{95A712EA-12E2-294F-9A77-1BDD0F096787}" destId="{76577D81-D193-1842-9D7E-CFEE555D9E43}" srcOrd="3" destOrd="0" parTransId="{F2F0142F-2D13-2046-A56F-2BD6246302FD}" sibTransId="{0341B160-B007-F840-BACC-352A4A0735F5}"/>
    <dgm:cxn modelId="{252E0250-4221-1A4B-83C6-9A199D6A60BD}" type="presOf" srcId="{72382337-2D3E-164A-87AA-DEEE714AE74E}" destId="{B8F4586F-9001-E843-AD13-0FDF3C11A25A}" srcOrd="0" destOrd="0" presId="urn:microsoft.com/office/officeart/2008/layout/VerticalCurvedList"/>
    <dgm:cxn modelId="{CA1CD455-2486-7243-A02F-DC700AF2E6EE}" srcId="{95A712EA-12E2-294F-9A77-1BDD0F096787}" destId="{1CAD49D3-5AB5-B145-8412-F43AF99232D1}" srcOrd="2" destOrd="0" parTransId="{83FF5CA2-2F87-824B-A36B-D8EBD5B438A9}" sibTransId="{7CE93139-14FD-8946-B177-8A334BE80EB2}"/>
    <dgm:cxn modelId="{13B297AA-8F2F-244D-B27E-85E07CE6380D}" srcId="{95A712EA-12E2-294F-9A77-1BDD0F096787}" destId="{832D85F0-6FC5-9647-819F-1343A52A1A90}" srcOrd="0" destOrd="0" parTransId="{55B17B8B-7498-4C45-B3D0-126E2D5C87F6}" sibTransId="{7F108A76-2416-AE43-8250-22A97D41004C}"/>
    <dgm:cxn modelId="{D66370B6-2A79-B74F-B18D-3F92B57A5FCA}" srcId="{95A712EA-12E2-294F-9A77-1BDD0F096787}" destId="{72382337-2D3E-164A-87AA-DEEE714AE74E}" srcOrd="1" destOrd="0" parTransId="{B49BFA2E-D85D-1F45-849F-AB119532ED92}" sibTransId="{4B7AEB6B-C9BA-164E-98D2-678099210308}"/>
    <dgm:cxn modelId="{4E5F60F5-40FA-BD42-8882-86627C58E6CC}" type="presOf" srcId="{1CAD49D3-5AB5-B145-8412-F43AF99232D1}" destId="{FDE598FE-362B-784D-AEAF-D17A36323C50}" srcOrd="0" destOrd="0" presId="urn:microsoft.com/office/officeart/2008/layout/VerticalCurvedList"/>
    <dgm:cxn modelId="{69D777EC-2A37-4640-B305-962DE185168F}" type="presParOf" srcId="{EB0124CD-2C7B-D048-8B92-14F56DF9E50A}" destId="{2083BB33-3971-0248-83C6-5292ABB30C16}" srcOrd="0" destOrd="0" presId="urn:microsoft.com/office/officeart/2008/layout/VerticalCurvedList"/>
    <dgm:cxn modelId="{E0EDE0F0-A300-9B40-B0D6-29F0D4EFFB58}" type="presParOf" srcId="{2083BB33-3971-0248-83C6-5292ABB30C16}" destId="{07C69152-A479-EE40-8F87-C5AB304A05BD}" srcOrd="0" destOrd="0" presId="urn:microsoft.com/office/officeart/2008/layout/VerticalCurvedList"/>
    <dgm:cxn modelId="{9FA6435D-5AEE-3148-B06A-454E86CFBFCB}" type="presParOf" srcId="{07C69152-A479-EE40-8F87-C5AB304A05BD}" destId="{7E1FF952-51CA-0545-8DAF-B4CF423BAC10}" srcOrd="0" destOrd="0" presId="urn:microsoft.com/office/officeart/2008/layout/VerticalCurvedList"/>
    <dgm:cxn modelId="{1E2E5A77-C9FA-B048-BD5F-73EA40D57D48}" type="presParOf" srcId="{07C69152-A479-EE40-8F87-C5AB304A05BD}" destId="{0C2C5C44-5850-2146-82F3-827568806081}" srcOrd="1" destOrd="0" presId="urn:microsoft.com/office/officeart/2008/layout/VerticalCurvedList"/>
    <dgm:cxn modelId="{CE5B645C-68CC-FE42-B780-BA013223CAE0}" type="presParOf" srcId="{07C69152-A479-EE40-8F87-C5AB304A05BD}" destId="{62F19B7F-BB4B-0243-BF27-D86FE922424C}" srcOrd="2" destOrd="0" presId="urn:microsoft.com/office/officeart/2008/layout/VerticalCurvedList"/>
    <dgm:cxn modelId="{9F485A9E-A406-3B46-A759-36123B4A5BCB}" type="presParOf" srcId="{07C69152-A479-EE40-8F87-C5AB304A05BD}" destId="{E453EE7D-D901-834C-BE8B-44E8136E2599}" srcOrd="3" destOrd="0" presId="urn:microsoft.com/office/officeart/2008/layout/VerticalCurvedList"/>
    <dgm:cxn modelId="{9341B666-C4F7-0D4D-8BAE-8B077CCACA55}" type="presParOf" srcId="{2083BB33-3971-0248-83C6-5292ABB30C16}" destId="{0EABAC26-F7A3-9B43-8D01-800EA2A47322}" srcOrd="1" destOrd="0" presId="urn:microsoft.com/office/officeart/2008/layout/VerticalCurvedList"/>
    <dgm:cxn modelId="{FC0351F7-164D-1B46-855F-F92FAB1BFBFB}" type="presParOf" srcId="{2083BB33-3971-0248-83C6-5292ABB30C16}" destId="{1E350F86-A911-F244-B1ED-EBA762F0A694}" srcOrd="2" destOrd="0" presId="urn:microsoft.com/office/officeart/2008/layout/VerticalCurvedList"/>
    <dgm:cxn modelId="{973FBAFC-E6FC-3E47-B8CC-EA063206E8F4}" type="presParOf" srcId="{1E350F86-A911-F244-B1ED-EBA762F0A694}" destId="{F3C758C3-63F1-1940-AD0C-A7A7267DC793}" srcOrd="0" destOrd="0" presId="urn:microsoft.com/office/officeart/2008/layout/VerticalCurvedList"/>
    <dgm:cxn modelId="{22594707-FB2B-1C4B-B733-2E745F6F2360}" type="presParOf" srcId="{2083BB33-3971-0248-83C6-5292ABB30C16}" destId="{B8F4586F-9001-E843-AD13-0FDF3C11A25A}" srcOrd="3" destOrd="0" presId="urn:microsoft.com/office/officeart/2008/layout/VerticalCurvedList"/>
    <dgm:cxn modelId="{A9482CA1-B44F-9B41-B9F2-570AA0B38693}" type="presParOf" srcId="{2083BB33-3971-0248-83C6-5292ABB30C16}" destId="{D75F4C8A-FACC-BC4E-A126-6DAA79D6994D}" srcOrd="4" destOrd="0" presId="urn:microsoft.com/office/officeart/2008/layout/VerticalCurvedList"/>
    <dgm:cxn modelId="{23E6C541-B649-1F4E-A7AF-04DF2D6E8758}" type="presParOf" srcId="{D75F4C8A-FACC-BC4E-A126-6DAA79D6994D}" destId="{F44AA98F-4FA5-6042-B9DD-720506AEF5AE}" srcOrd="0" destOrd="0" presId="urn:microsoft.com/office/officeart/2008/layout/VerticalCurvedList"/>
    <dgm:cxn modelId="{7757B060-7995-D247-859F-0A6CB81B8A98}" type="presParOf" srcId="{2083BB33-3971-0248-83C6-5292ABB30C16}" destId="{FDE598FE-362B-784D-AEAF-D17A36323C50}" srcOrd="5" destOrd="0" presId="urn:microsoft.com/office/officeart/2008/layout/VerticalCurvedList"/>
    <dgm:cxn modelId="{E1DD0830-3E6E-D549-886B-6E562F63F483}" type="presParOf" srcId="{2083BB33-3971-0248-83C6-5292ABB30C16}" destId="{0B0B8DA9-C73C-804E-AFF9-E9B54959DB3D}" srcOrd="6" destOrd="0" presId="urn:microsoft.com/office/officeart/2008/layout/VerticalCurvedList"/>
    <dgm:cxn modelId="{CEE3D4B0-FFFF-CC44-BD8B-E003C80D1C8E}" type="presParOf" srcId="{0B0B8DA9-C73C-804E-AFF9-E9B54959DB3D}" destId="{41BAA7DA-8AC0-DE40-83E6-CBCA5AED7E22}" srcOrd="0" destOrd="0" presId="urn:microsoft.com/office/officeart/2008/layout/VerticalCurvedList"/>
    <dgm:cxn modelId="{05F17D26-547F-9142-A800-A703F461B3B1}" type="presParOf" srcId="{2083BB33-3971-0248-83C6-5292ABB30C16}" destId="{8E5DFA28-78BB-1141-B00E-4FFA43727BDC}" srcOrd="7" destOrd="0" presId="urn:microsoft.com/office/officeart/2008/layout/VerticalCurvedList"/>
    <dgm:cxn modelId="{7726904D-F1E8-9540-B025-DF33FF4523E1}" type="presParOf" srcId="{2083BB33-3971-0248-83C6-5292ABB30C16}" destId="{C61A00EB-EC6D-1448-8BCF-8D99A32A7B27}" srcOrd="8" destOrd="0" presId="urn:microsoft.com/office/officeart/2008/layout/VerticalCurvedList"/>
    <dgm:cxn modelId="{1FC85DDD-C9E8-7E49-80FF-48DBD3149467}" type="presParOf" srcId="{C61A00EB-EC6D-1448-8BCF-8D99A32A7B27}" destId="{344C7264-F304-4E44-A0F8-4ABBCE4682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606D3A-50AB-4406-B6DC-E8BE028A747C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FC80F-3B6A-4833-A312-F47CAB4AF666}">
      <dgm:prSet custT="1"/>
      <dgm:spPr/>
      <dgm:t>
        <a:bodyPr/>
        <a:lstStyle/>
        <a:p>
          <a:pPr algn="ctr"/>
          <a:r>
            <a:rPr lang="en-US" sz="2000" dirty="0"/>
            <a:t>ACE Associate </a:t>
          </a:r>
          <a:r>
            <a:rPr lang="en-US" sz="2000"/>
            <a:t>is pre-req</a:t>
          </a:r>
          <a:endParaRPr lang="en-US" sz="2000" dirty="0"/>
        </a:p>
        <a:p>
          <a:pPr algn="ctr"/>
          <a:r>
            <a:rPr lang="en-US" sz="2000" dirty="0"/>
            <a:t>Attend the training.</a:t>
          </a:r>
        </a:p>
      </dgm:t>
    </dgm:pt>
    <dgm:pt modelId="{35BD78E1-6480-4DCE-B14D-B89548C6032E}" type="parTrans" cxnId="{1C9127B3-D6F1-4B62-85D1-654BBB0BB84A}">
      <dgm:prSet/>
      <dgm:spPr/>
      <dgm:t>
        <a:bodyPr/>
        <a:lstStyle/>
        <a:p>
          <a:endParaRPr lang="en-US"/>
        </a:p>
      </dgm:t>
    </dgm:pt>
    <dgm:pt modelId="{7328B3E2-4A54-4AB8-A0B9-1A628A007040}" type="sibTrans" cxnId="{1C9127B3-D6F1-4B62-85D1-654BBB0BB84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F3D71DA-E620-49A1-A8A6-A36C13FB20D9}">
      <dgm:prSet custT="1"/>
      <dgm:spPr/>
      <dgm:t>
        <a:bodyPr/>
        <a:lstStyle/>
        <a:p>
          <a:pPr algn="ctr"/>
          <a:r>
            <a:rPr lang="en-US" sz="2000" dirty="0"/>
            <a:t>Pass the Quiz. </a:t>
          </a:r>
          <a:r>
            <a:rPr lang="en-US" sz="1800" dirty="0"/>
            <a:t>12questions. 66% passing score. Retake allowed. Based on the demo lab pod</a:t>
          </a:r>
        </a:p>
      </dgm:t>
    </dgm:pt>
    <dgm:pt modelId="{AC663E3A-C444-4F00-AB79-5DFC52367C1E}" type="parTrans" cxnId="{7627CD78-4B32-4698-A75F-DE6F4708070A}">
      <dgm:prSet/>
      <dgm:spPr/>
      <dgm:t>
        <a:bodyPr/>
        <a:lstStyle/>
        <a:p>
          <a:endParaRPr lang="en-US"/>
        </a:p>
      </dgm:t>
    </dgm:pt>
    <dgm:pt modelId="{9A3FA080-03AE-4BC7-AAC3-12548E7FA7A0}" type="sibTrans" cxnId="{7627CD78-4B32-4698-A75F-DE6F4708070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EC70E03-E725-4965-8726-C0D4BA84D6AD}">
      <dgm:prSet/>
      <dgm:spPr/>
      <dgm:t>
        <a:bodyPr/>
        <a:lstStyle/>
        <a:p>
          <a:pPr algn="ctr"/>
          <a:r>
            <a:rPr lang="en-US" dirty="0"/>
            <a:t>Complete the Survey</a:t>
          </a:r>
        </a:p>
      </dgm:t>
    </dgm:pt>
    <dgm:pt modelId="{107B5366-65A8-4DA4-BAC5-148EDD271073}" type="parTrans" cxnId="{4D21B94E-02C0-447B-9F27-DDFE67F1EEB9}">
      <dgm:prSet/>
      <dgm:spPr/>
      <dgm:t>
        <a:bodyPr/>
        <a:lstStyle/>
        <a:p>
          <a:endParaRPr lang="en-US"/>
        </a:p>
      </dgm:t>
    </dgm:pt>
    <dgm:pt modelId="{07A6E03D-5E56-4A4C-9AE8-B1C13EE36473}" type="sibTrans" cxnId="{4D21B94E-02C0-447B-9F27-DDFE67F1EEB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D701389-BF38-6346-A8A7-4C42FACE71DA}" type="pres">
      <dgm:prSet presAssocID="{BD606D3A-50AB-4406-B6DC-E8BE028A747C}" presName="linearFlow" presStyleCnt="0">
        <dgm:presLayoutVars>
          <dgm:dir/>
          <dgm:animLvl val="lvl"/>
          <dgm:resizeHandles val="exact"/>
        </dgm:presLayoutVars>
      </dgm:prSet>
      <dgm:spPr/>
    </dgm:pt>
    <dgm:pt modelId="{4B284051-28F4-6A4C-91F3-EA2984BE37FD}" type="pres">
      <dgm:prSet presAssocID="{018FC80F-3B6A-4833-A312-F47CAB4AF666}" presName="compositeNode" presStyleCnt="0"/>
      <dgm:spPr/>
    </dgm:pt>
    <dgm:pt modelId="{E06C0D6D-5BAE-7D48-84DA-659AB650980C}" type="pres">
      <dgm:prSet presAssocID="{018FC80F-3B6A-4833-A312-F47CAB4AF66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0D5884F-EB1C-1245-86CC-B246D55F753C}" type="pres">
      <dgm:prSet presAssocID="{018FC80F-3B6A-4833-A312-F47CAB4AF666}" presName="parSh" presStyleCnt="0"/>
      <dgm:spPr/>
    </dgm:pt>
    <dgm:pt modelId="{2A5C92C8-6575-BF4B-8D13-33137BA1C1EF}" type="pres">
      <dgm:prSet presAssocID="{018FC80F-3B6A-4833-A312-F47CAB4AF666}" presName="lineNode" presStyleLbl="alignAccFollowNode1" presStyleIdx="0" presStyleCnt="9"/>
      <dgm:spPr/>
    </dgm:pt>
    <dgm:pt modelId="{E19D4F2E-8EBF-5A4A-ACB4-569D65B0910F}" type="pres">
      <dgm:prSet presAssocID="{018FC80F-3B6A-4833-A312-F47CAB4AF666}" presName="lineArrowNode" presStyleLbl="alignAccFollowNode1" presStyleIdx="1" presStyleCnt="9"/>
      <dgm:spPr/>
    </dgm:pt>
    <dgm:pt modelId="{702DBA49-3B54-CE42-A8B0-BD830B0D2962}" type="pres">
      <dgm:prSet presAssocID="{7328B3E2-4A54-4AB8-A0B9-1A628A007040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3B4A114F-7C55-2947-8123-706A4CF21BCC}" type="pres">
      <dgm:prSet presAssocID="{7328B3E2-4A54-4AB8-A0B9-1A628A007040}" presName="spacerBetweenCircleAndCallout" presStyleCnt="0">
        <dgm:presLayoutVars/>
      </dgm:prSet>
      <dgm:spPr/>
    </dgm:pt>
    <dgm:pt modelId="{617BCE68-3960-7B48-BDDF-1F0445CA4188}" type="pres">
      <dgm:prSet presAssocID="{018FC80F-3B6A-4833-A312-F47CAB4AF666}" presName="nodeText" presStyleLbl="alignAccFollowNode1" presStyleIdx="2" presStyleCnt="9">
        <dgm:presLayoutVars>
          <dgm:bulletEnabled val="1"/>
        </dgm:presLayoutVars>
      </dgm:prSet>
      <dgm:spPr/>
    </dgm:pt>
    <dgm:pt modelId="{A6A5CAD9-E7D1-C049-8E0F-54AD1F9E4E05}" type="pres">
      <dgm:prSet presAssocID="{7328B3E2-4A54-4AB8-A0B9-1A628A007040}" presName="sibTransComposite" presStyleCnt="0"/>
      <dgm:spPr/>
    </dgm:pt>
    <dgm:pt modelId="{5FF129DD-E2C5-234A-9B04-19F61B0AB7D9}" type="pres">
      <dgm:prSet presAssocID="{FF3D71DA-E620-49A1-A8A6-A36C13FB20D9}" presName="compositeNode" presStyleCnt="0"/>
      <dgm:spPr/>
    </dgm:pt>
    <dgm:pt modelId="{E682B1A4-4BED-E34E-A307-867A2CFE66A3}" type="pres">
      <dgm:prSet presAssocID="{FF3D71DA-E620-49A1-A8A6-A36C13FB20D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C9AD475-16C2-6540-91E5-99BD43787209}" type="pres">
      <dgm:prSet presAssocID="{FF3D71DA-E620-49A1-A8A6-A36C13FB20D9}" presName="parSh" presStyleCnt="0"/>
      <dgm:spPr/>
    </dgm:pt>
    <dgm:pt modelId="{54145C6A-E638-8742-A6F9-01C6308E45C0}" type="pres">
      <dgm:prSet presAssocID="{FF3D71DA-E620-49A1-A8A6-A36C13FB20D9}" presName="lineNode" presStyleLbl="alignAccFollowNode1" presStyleIdx="3" presStyleCnt="9"/>
      <dgm:spPr/>
    </dgm:pt>
    <dgm:pt modelId="{B465EC40-08AE-4F45-B8C5-67982C3075C6}" type="pres">
      <dgm:prSet presAssocID="{FF3D71DA-E620-49A1-A8A6-A36C13FB20D9}" presName="lineArrowNode" presStyleLbl="alignAccFollowNode1" presStyleIdx="4" presStyleCnt="9"/>
      <dgm:spPr/>
    </dgm:pt>
    <dgm:pt modelId="{D390FE13-5E94-B740-A1D6-4862C2DACF28}" type="pres">
      <dgm:prSet presAssocID="{9A3FA080-03AE-4BC7-AAC3-12548E7FA7A0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778F7327-6DF8-8244-90CD-0DCCA7DFABD3}" type="pres">
      <dgm:prSet presAssocID="{9A3FA080-03AE-4BC7-AAC3-12548E7FA7A0}" presName="spacerBetweenCircleAndCallout" presStyleCnt="0">
        <dgm:presLayoutVars/>
      </dgm:prSet>
      <dgm:spPr/>
    </dgm:pt>
    <dgm:pt modelId="{66416A20-71E6-2D43-882E-63FD1B629484}" type="pres">
      <dgm:prSet presAssocID="{FF3D71DA-E620-49A1-A8A6-A36C13FB20D9}" presName="nodeText" presStyleLbl="alignAccFollowNode1" presStyleIdx="5" presStyleCnt="9">
        <dgm:presLayoutVars>
          <dgm:bulletEnabled val="1"/>
        </dgm:presLayoutVars>
      </dgm:prSet>
      <dgm:spPr/>
    </dgm:pt>
    <dgm:pt modelId="{0C28D1F8-F232-9B46-B6E1-D2C9D8C94CB2}" type="pres">
      <dgm:prSet presAssocID="{9A3FA080-03AE-4BC7-AAC3-12548E7FA7A0}" presName="sibTransComposite" presStyleCnt="0"/>
      <dgm:spPr/>
    </dgm:pt>
    <dgm:pt modelId="{4E2F3BAC-FC14-854A-9DFE-D473A18E553D}" type="pres">
      <dgm:prSet presAssocID="{2EC70E03-E725-4965-8726-C0D4BA84D6AD}" presName="compositeNode" presStyleCnt="0"/>
      <dgm:spPr/>
    </dgm:pt>
    <dgm:pt modelId="{B741C152-5ED4-C242-8F7A-C8586F73F440}" type="pres">
      <dgm:prSet presAssocID="{2EC70E03-E725-4965-8726-C0D4BA84D6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3AD787B-4606-5947-8884-6EFD29121E12}" type="pres">
      <dgm:prSet presAssocID="{2EC70E03-E725-4965-8726-C0D4BA84D6AD}" presName="parSh" presStyleCnt="0"/>
      <dgm:spPr/>
    </dgm:pt>
    <dgm:pt modelId="{06D6C1E9-FBD7-DF42-802D-1A303339A10A}" type="pres">
      <dgm:prSet presAssocID="{2EC70E03-E725-4965-8726-C0D4BA84D6AD}" presName="lineNode" presStyleLbl="alignAccFollowNode1" presStyleIdx="6" presStyleCnt="9"/>
      <dgm:spPr/>
    </dgm:pt>
    <dgm:pt modelId="{C853BE04-9823-E542-9772-94C1EB077945}" type="pres">
      <dgm:prSet presAssocID="{2EC70E03-E725-4965-8726-C0D4BA84D6AD}" presName="lineArrowNode" presStyleLbl="alignAccFollowNode1" presStyleIdx="7" presStyleCnt="9"/>
      <dgm:spPr/>
    </dgm:pt>
    <dgm:pt modelId="{C7D35FE7-BCD7-204E-9F3D-41256B49A78B}" type="pres">
      <dgm:prSet presAssocID="{07A6E03D-5E56-4A4C-9AE8-B1C13EE36473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AE929C5C-3AC7-8742-8881-07A9CF2EDFC2}" type="pres">
      <dgm:prSet presAssocID="{07A6E03D-5E56-4A4C-9AE8-B1C13EE36473}" presName="spacerBetweenCircleAndCallout" presStyleCnt="0">
        <dgm:presLayoutVars/>
      </dgm:prSet>
      <dgm:spPr/>
    </dgm:pt>
    <dgm:pt modelId="{9AA35B25-D864-8146-9E89-C252D4480C5A}" type="pres">
      <dgm:prSet presAssocID="{2EC70E03-E725-4965-8726-C0D4BA84D6AD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03D9F802-301E-DC46-93A2-F1FF2F35FB31}" type="presOf" srcId="{FF3D71DA-E620-49A1-A8A6-A36C13FB20D9}" destId="{66416A20-71E6-2D43-882E-63FD1B629484}" srcOrd="0" destOrd="0" presId="urn:microsoft.com/office/officeart/2016/7/layout/LinearArrowProcessNumbered"/>
    <dgm:cxn modelId="{74796712-98E5-5D43-8996-4637CCE102ED}" type="presOf" srcId="{07A6E03D-5E56-4A4C-9AE8-B1C13EE36473}" destId="{C7D35FE7-BCD7-204E-9F3D-41256B49A78B}" srcOrd="0" destOrd="0" presId="urn:microsoft.com/office/officeart/2016/7/layout/LinearArrowProcessNumbered"/>
    <dgm:cxn modelId="{A1369F16-4C2F-784A-A2EF-60044CE36493}" type="presOf" srcId="{7328B3E2-4A54-4AB8-A0B9-1A628A007040}" destId="{702DBA49-3B54-CE42-A8B0-BD830B0D2962}" srcOrd="0" destOrd="0" presId="urn:microsoft.com/office/officeart/2016/7/layout/LinearArrowProcessNumbered"/>
    <dgm:cxn modelId="{EDBD3E1B-3C7C-C446-9316-6341CB29FA40}" type="presOf" srcId="{9A3FA080-03AE-4BC7-AAC3-12548E7FA7A0}" destId="{D390FE13-5E94-B740-A1D6-4862C2DACF28}" srcOrd="0" destOrd="0" presId="urn:microsoft.com/office/officeart/2016/7/layout/LinearArrowProcessNumbered"/>
    <dgm:cxn modelId="{199C9F38-A2A2-9F40-B6CC-4366F668F098}" type="presOf" srcId="{2EC70E03-E725-4965-8726-C0D4BA84D6AD}" destId="{9AA35B25-D864-8146-9E89-C252D4480C5A}" srcOrd="0" destOrd="0" presId="urn:microsoft.com/office/officeart/2016/7/layout/LinearArrowProcessNumbered"/>
    <dgm:cxn modelId="{4D21B94E-02C0-447B-9F27-DDFE67F1EEB9}" srcId="{BD606D3A-50AB-4406-B6DC-E8BE028A747C}" destId="{2EC70E03-E725-4965-8726-C0D4BA84D6AD}" srcOrd="2" destOrd="0" parTransId="{107B5366-65A8-4DA4-BAC5-148EDD271073}" sibTransId="{07A6E03D-5E56-4A4C-9AE8-B1C13EE36473}"/>
    <dgm:cxn modelId="{7627CD78-4B32-4698-A75F-DE6F4708070A}" srcId="{BD606D3A-50AB-4406-B6DC-E8BE028A747C}" destId="{FF3D71DA-E620-49A1-A8A6-A36C13FB20D9}" srcOrd="1" destOrd="0" parTransId="{AC663E3A-C444-4F00-AB79-5DFC52367C1E}" sibTransId="{9A3FA080-03AE-4BC7-AAC3-12548E7FA7A0}"/>
    <dgm:cxn modelId="{6221589D-C4B4-2748-9A28-89A7D5FD0108}" type="presOf" srcId="{018FC80F-3B6A-4833-A312-F47CAB4AF666}" destId="{617BCE68-3960-7B48-BDDF-1F0445CA4188}" srcOrd="0" destOrd="0" presId="urn:microsoft.com/office/officeart/2016/7/layout/LinearArrowProcessNumbered"/>
    <dgm:cxn modelId="{1C9127B3-D6F1-4B62-85D1-654BBB0BB84A}" srcId="{BD606D3A-50AB-4406-B6DC-E8BE028A747C}" destId="{018FC80F-3B6A-4833-A312-F47CAB4AF666}" srcOrd="0" destOrd="0" parTransId="{35BD78E1-6480-4DCE-B14D-B89548C6032E}" sibTransId="{7328B3E2-4A54-4AB8-A0B9-1A628A007040}"/>
    <dgm:cxn modelId="{860B05E2-C466-1C4F-BEC4-EBDB93137840}" type="presOf" srcId="{BD606D3A-50AB-4406-B6DC-E8BE028A747C}" destId="{7D701389-BF38-6346-A8A7-4C42FACE71DA}" srcOrd="0" destOrd="0" presId="urn:microsoft.com/office/officeart/2016/7/layout/LinearArrowProcessNumbered"/>
    <dgm:cxn modelId="{2866465C-8235-0448-9BF1-E787BCB6E345}" type="presParOf" srcId="{7D701389-BF38-6346-A8A7-4C42FACE71DA}" destId="{4B284051-28F4-6A4C-91F3-EA2984BE37FD}" srcOrd="0" destOrd="0" presId="urn:microsoft.com/office/officeart/2016/7/layout/LinearArrowProcessNumbered"/>
    <dgm:cxn modelId="{EF64B5B8-FD08-B64B-89ED-7B797FE6367E}" type="presParOf" srcId="{4B284051-28F4-6A4C-91F3-EA2984BE37FD}" destId="{E06C0D6D-5BAE-7D48-84DA-659AB650980C}" srcOrd="0" destOrd="0" presId="urn:microsoft.com/office/officeart/2016/7/layout/LinearArrowProcessNumbered"/>
    <dgm:cxn modelId="{A07FE969-F0DF-0444-B2DB-C2863C0F49F5}" type="presParOf" srcId="{4B284051-28F4-6A4C-91F3-EA2984BE37FD}" destId="{30D5884F-EB1C-1245-86CC-B246D55F753C}" srcOrd="1" destOrd="0" presId="urn:microsoft.com/office/officeart/2016/7/layout/LinearArrowProcessNumbered"/>
    <dgm:cxn modelId="{BF78972D-FEF6-4244-8A8D-8C82B5CF13C0}" type="presParOf" srcId="{30D5884F-EB1C-1245-86CC-B246D55F753C}" destId="{2A5C92C8-6575-BF4B-8D13-33137BA1C1EF}" srcOrd="0" destOrd="0" presId="urn:microsoft.com/office/officeart/2016/7/layout/LinearArrowProcessNumbered"/>
    <dgm:cxn modelId="{D7BB7D65-0606-AD47-8392-04CA624769C4}" type="presParOf" srcId="{30D5884F-EB1C-1245-86CC-B246D55F753C}" destId="{E19D4F2E-8EBF-5A4A-ACB4-569D65B0910F}" srcOrd="1" destOrd="0" presId="urn:microsoft.com/office/officeart/2016/7/layout/LinearArrowProcessNumbered"/>
    <dgm:cxn modelId="{C6125B9D-78E2-1B4C-BE8F-21AE05CC0108}" type="presParOf" srcId="{30D5884F-EB1C-1245-86CC-B246D55F753C}" destId="{702DBA49-3B54-CE42-A8B0-BD830B0D2962}" srcOrd="2" destOrd="0" presId="urn:microsoft.com/office/officeart/2016/7/layout/LinearArrowProcessNumbered"/>
    <dgm:cxn modelId="{17E5D3A1-FDBD-D940-A4BB-0C4F3A6D46E5}" type="presParOf" srcId="{30D5884F-EB1C-1245-86CC-B246D55F753C}" destId="{3B4A114F-7C55-2947-8123-706A4CF21BCC}" srcOrd="3" destOrd="0" presId="urn:microsoft.com/office/officeart/2016/7/layout/LinearArrowProcessNumbered"/>
    <dgm:cxn modelId="{E0BA311A-797D-984D-AA6E-13C4D8F1E4C8}" type="presParOf" srcId="{4B284051-28F4-6A4C-91F3-EA2984BE37FD}" destId="{617BCE68-3960-7B48-BDDF-1F0445CA4188}" srcOrd="2" destOrd="0" presId="urn:microsoft.com/office/officeart/2016/7/layout/LinearArrowProcessNumbered"/>
    <dgm:cxn modelId="{B70A7228-F330-D848-A331-1B0FA5A380E0}" type="presParOf" srcId="{7D701389-BF38-6346-A8A7-4C42FACE71DA}" destId="{A6A5CAD9-E7D1-C049-8E0F-54AD1F9E4E05}" srcOrd="1" destOrd="0" presId="urn:microsoft.com/office/officeart/2016/7/layout/LinearArrowProcessNumbered"/>
    <dgm:cxn modelId="{40FF9F8E-C9CC-B24F-AE13-0E8C26020CF5}" type="presParOf" srcId="{7D701389-BF38-6346-A8A7-4C42FACE71DA}" destId="{5FF129DD-E2C5-234A-9B04-19F61B0AB7D9}" srcOrd="2" destOrd="0" presId="urn:microsoft.com/office/officeart/2016/7/layout/LinearArrowProcessNumbered"/>
    <dgm:cxn modelId="{20271E3F-DBB1-4C4E-9982-6A40FD367272}" type="presParOf" srcId="{5FF129DD-E2C5-234A-9B04-19F61B0AB7D9}" destId="{E682B1A4-4BED-E34E-A307-867A2CFE66A3}" srcOrd="0" destOrd="0" presId="urn:microsoft.com/office/officeart/2016/7/layout/LinearArrowProcessNumbered"/>
    <dgm:cxn modelId="{0B65B5BA-577C-CB41-BAF2-380125761ACE}" type="presParOf" srcId="{5FF129DD-E2C5-234A-9B04-19F61B0AB7D9}" destId="{DC9AD475-16C2-6540-91E5-99BD43787209}" srcOrd="1" destOrd="0" presId="urn:microsoft.com/office/officeart/2016/7/layout/LinearArrowProcessNumbered"/>
    <dgm:cxn modelId="{D61A8A8C-3F2E-B34B-92FA-BD1A8EAD86DC}" type="presParOf" srcId="{DC9AD475-16C2-6540-91E5-99BD43787209}" destId="{54145C6A-E638-8742-A6F9-01C6308E45C0}" srcOrd="0" destOrd="0" presId="urn:microsoft.com/office/officeart/2016/7/layout/LinearArrowProcessNumbered"/>
    <dgm:cxn modelId="{6C10D1D2-A4A6-C247-B9CF-D1CE9316DEDA}" type="presParOf" srcId="{DC9AD475-16C2-6540-91E5-99BD43787209}" destId="{B465EC40-08AE-4F45-B8C5-67982C3075C6}" srcOrd="1" destOrd="0" presId="urn:microsoft.com/office/officeart/2016/7/layout/LinearArrowProcessNumbered"/>
    <dgm:cxn modelId="{E5A8EDAB-8526-3845-ADDC-7F55491792C8}" type="presParOf" srcId="{DC9AD475-16C2-6540-91E5-99BD43787209}" destId="{D390FE13-5E94-B740-A1D6-4862C2DACF28}" srcOrd="2" destOrd="0" presId="urn:microsoft.com/office/officeart/2016/7/layout/LinearArrowProcessNumbered"/>
    <dgm:cxn modelId="{55E3FF70-59C7-B046-A812-0DC71DB98000}" type="presParOf" srcId="{DC9AD475-16C2-6540-91E5-99BD43787209}" destId="{778F7327-6DF8-8244-90CD-0DCCA7DFABD3}" srcOrd="3" destOrd="0" presId="urn:microsoft.com/office/officeart/2016/7/layout/LinearArrowProcessNumbered"/>
    <dgm:cxn modelId="{5D986C7A-B997-FB45-93B4-69BE8F11AD23}" type="presParOf" srcId="{5FF129DD-E2C5-234A-9B04-19F61B0AB7D9}" destId="{66416A20-71E6-2D43-882E-63FD1B629484}" srcOrd="2" destOrd="0" presId="urn:microsoft.com/office/officeart/2016/7/layout/LinearArrowProcessNumbered"/>
    <dgm:cxn modelId="{11AD78D8-83D0-F549-93E2-5F4A5FD2CC3C}" type="presParOf" srcId="{7D701389-BF38-6346-A8A7-4C42FACE71DA}" destId="{0C28D1F8-F232-9B46-B6E1-D2C9D8C94CB2}" srcOrd="3" destOrd="0" presId="urn:microsoft.com/office/officeart/2016/7/layout/LinearArrowProcessNumbered"/>
    <dgm:cxn modelId="{F858CD73-9F5C-A349-AD32-4C56132956F5}" type="presParOf" srcId="{7D701389-BF38-6346-A8A7-4C42FACE71DA}" destId="{4E2F3BAC-FC14-854A-9DFE-D473A18E553D}" srcOrd="4" destOrd="0" presId="urn:microsoft.com/office/officeart/2016/7/layout/LinearArrowProcessNumbered"/>
    <dgm:cxn modelId="{1F3CB496-07CB-8541-A8E9-70B4DD772175}" type="presParOf" srcId="{4E2F3BAC-FC14-854A-9DFE-D473A18E553D}" destId="{B741C152-5ED4-C242-8F7A-C8586F73F440}" srcOrd="0" destOrd="0" presId="urn:microsoft.com/office/officeart/2016/7/layout/LinearArrowProcessNumbered"/>
    <dgm:cxn modelId="{9AEA9EFF-3733-4C41-BE48-C101D2AFF7D9}" type="presParOf" srcId="{4E2F3BAC-FC14-854A-9DFE-D473A18E553D}" destId="{13AD787B-4606-5947-8884-6EFD29121E12}" srcOrd="1" destOrd="0" presId="urn:microsoft.com/office/officeart/2016/7/layout/LinearArrowProcessNumbered"/>
    <dgm:cxn modelId="{634003AC-F43E-8641-84FA-1667408C5EE9}" type="presParOf" srcId="{13AD787B-4606-5947-8884-6EFD29121E12}" destId="{06D6C1E9-FBD7-DF42-802D-1A303339A10A}" srcOrd="0" destOrd="0" presId="urn:microsoft.com/office/officeart/2016/7/layout/LinearArrowProcessNumbered"/>
    <dgm:cxn modelId="{64C99895-83DE-4F42-8B5F-23B06B1BD8C4}" type="presParOf" srcId="{13AD787B-4606-5947-8884-6EFD29121E12}" destId="{C853BE04-9823-E542-9772-94C1EB077945}" srcOrd="1" destOrd="0" presId="urn:microsoft.com/office/officeart/2016/7/layout/LinearArrowProcessNumbered"/>
    <dgm:cxn modelId="{B06841A2-D034-0A4A-9BAA-4E36312D91EC}" type="presParOf" srcId="{13AD787B-4606-5947-8884-6EFD29121E12}" destId="{C7D35FE7-BCD7-204E-9F3D-41256B49A78B}" srcOrd="2" destOrd="0" presId="urn:microsoft.com/office/officeart/2016/7/layout/LinearArrowProcessNumbered"/>
    <dgm:cxn modelId="{3E239121-9082-AC47-AC4B-DAE490A80FA6}" type="presParOf" srcId="{13AD787B-4606-5947-8884-6EFD29121E12}" destId="{AE929C5C-3AC7-8742-8881-07A9CF2EDFC2}" srcOrd="3" destOrd="0" presId="urn:microsoft.com/office/officeart/2016/7/layout/LinearArrowProcessNumbered"/>
    <dgm:cxn modelId="{F00F0781-09FB-3A44-B28C-50AB964F0C44}" type="presParOf" srcId="{4E2F3BAC-FC14-854A-9DFE-D473A18E553D}" destId="{9AA35B25-D864-8146-9E89-C252D4480C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41A0D1-265B-9F47-AA93-820AA43F590A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7B46C-8184-194F-B57D-19394A841898}">
      <dgm:prSet phldrT="[Text]"/>
      <dgm:spPr/>
      <dgm:t>
        <a:bodyPr/>
        <a:lstStyle/>
        <a:p>
          <a:r>
            <a:rPr lang="en-US" dirty="0"/>
            <a:t>101 Level </a:t>
          </a:r>
          <a:br>
            <a:rPr lang="en-US" dirty="0"/>
          </a:br>
          <a:r>
            <a:rPr lang="en-US" dirty="0"/>
            <a:t>What is it?</a:t>
          </a:r>
        </a:p>
      </dgm:t>
    </dgm:pt>
    <dgm:pt modelId="{F1158A5C-1770-0741-AD7B-91F0ACA4419A}" type="parTrans" cxnId="{10B52AD7-E775-6B4D-8272-3BB348BBA9F4}">
      <dgm:prSet/>
      <dgm:spPr/>
      <dgm:t>
        <a:bodyPr/>
        <a:lstStyle/>
        <a:p>
          <a:endParaRPr lang="en-US"/>
        </a:p>
      </dgm:t>
    </dgm:pt>
    <dgm:pt modelId="{D8C04F77-1862-0041-A294-769C371F3FAF}" type="sibTrans" cxnId="{10B52AD7-E775-6B4D-8272-3BB348BBA9F4}">
      <dgm:prSet/>
      <dgm:spPr/>
      <dgm:t>
        <a:bodyPr/>
        <a:lstStyle/>
        <a:p>
          <a:endParaRPr lang="en-US"/>
        </a:p>
      </dgm:t>
    </dgm:pt>
    <dgm:pt modelId="{DE93CCC3-10A9-6E40-86C8-5D696E30959A}">
      <dgm:prSet phldrT="[Text]"/>
      <dgm:spPr/>
      <dgm:t>
        <a:bodyPr/>
        <a:lstStyle/>
        <a:p>
          <a:r>
            <a:rPr lang="en-US" dirty="0"/>
            <a:t>101 level </a:t>
          </a:r>
          <a:br>
            <a:rPr lang="en-US" dirty="0"/>
          </a:br>
          <a:r>
            <a:rPr lang="en-US" dirty="0"/>
            <a:t>How does it work?</a:t>
          </a:r>
        </a:p>
      </dgm:t>
    </dgm:pt>
    <dgm:pt modelId="{9381685C-D542-2940-8BA5-64163617BA29}" type="parTrans" cxnId="{C340BAB0-171C-8040-BBB5-2571CCF4305E}">
      <dgm:prSet/>
      <dgm:spPr/>
      <dgm:t>
        <a:bodyPr/>
        <a:lstStyle/>
        <a:p>
          <a:endParaRPr lang="en-US"/>
        </a:p>
      </dgm:t>
    </dgm:pt>
    <dgm:pt modelId="{A0FF6B93-9CE1-5F42-830F-C563F81658BD}" type="sibTrans" cxnId="{C340BAB0-171C-8040-BBB5-2571CCF4305E}">
      <dgm:prSet/>
      <dgm:spPr/>
      <dgm:t>
        <a:bodyPr/>
        <a:lstStyle/>
        <a:p>
          <a:endParaRPr lang="en-US"/>
        </a:p>
      </dgm:t>
    </dgm:pt>
    <dgm:pt modelId="{44D1D2F0-C4DA-B84D-B961-FE7E4C3840BF}">
      <dgm:prSet phldrT="[Text]"/>
      <dgm:spPr/>
      <dgm:t>
        <a:bodyPr/>
        <a:lstStyle/>
        <a:p>
          <a:r>
            <a:rPr lang="en-US" dirty="0"/>
            <a:t>101 Level</a:t>
          </a:r>
          <a:br>
            <a:rPr lang="en-US" dirty="0"/>
          </a:br>
          <a:r>
            <a:rPr lang="en-US" dirty="0"/>
            <a:t>Gaps/Limitations</a:t>
          </a:r>
        </a:p>
      </dgm:t>
    </dgm:pt>
    <dgm:pt modelId="{C50687C4-DC20-C74A-AD31-EE7427684110}" type="parTrans" cxnId="{F0F058A4-3897-7B4D-86DC-7444866442F0}">
      <dgm:prSet/>
      <dgm:spPr/>
      <dgm:t>
        <a:bodyPr/>
        <a:lstStyle/>
        <a:p>
          <a:endParaRPr lang="en-US"/>
        </a:p>
      </dgm:t>
    </dgm:pt>
    <dgm:pt modelId="{E3E0859C-071A-1941-8FA4-BA4C18064553}" type="sibTrans" cxnId="{F0F058A4-3897-7B4D-86DC-7444866442F0}">
      <dgm:prSet/>
      <dgm:spPr/>
      <dgm:t>
        <a:bodyPr/>
        <a:lstStyle/>
        <a:p>
          <a:endParaRPr lang="en-US"/>
        </a:p>
      </dgm:t>
    </dgm:pt>
    <dgm:pt modelId="{56245A01-5EC9-C94E-9A06-F73CCC3F8833}">
      <dgm:prSet phldrT="[Text]"/>
      <dgm:spPr/>
      <dgm:t>
        <a:bodyPr/>
        <a:lstStyle/>
        <a:p>
          <a:r>
            <a:rPr lang="en-US" dirty="0"/>
            <a:t>101</a:t>
          </a:r>
          <a:br>
            <a:rPr lang="en-US" dirty="0"/>
          </a:br>
          <a:r>
            <a:rPr lang="en-US" dirty="0"/>
            <a:t>Cost Implications</a:t>
          </a:r>
        </a:p>
      </dgm:t>
    </dgm:pt>
    <dgm:pt modelId="{DC424E01-5418-8546-AF45-74C706A93C24}" type="parTrans" cxnId="{EBD97F83-493F-BD4C-8A15-1553B5902B0E}">
      <dgm:prSet/>
      <dgm:spPr/>
      <dgm:t>
        <a:bodyPr/>
        <a:lstStyle/>
        <a:p>
          <a:endParaRPr lang="en-US"/>
        </a:p>
      </dgm:t>
    </dgm:pt>
    <dgm:pt modelId="{7AD52F79-37A9-004F-932E-4EF9C3C2E594}" type="sibTrans" cxnId="{EBD97F83-493F-BD4C-8A15-1553B5902B0E}">
      <dgm:prSet/>
      <dgm:spPr/>
      <dgm:t>
        <a:bodyPr/>
        <a:lstStyle/>
        <a:p>
          <a:endParaRPr lang="en-US"/>
        </a:p>
      </dgm:t>
    </dgm:pt>
    <dgm:pt modelId="{FDAD8823-7361-2640-A3FE-6CD832404E20}" type="pres">
      <dgm:prSet presAssocID="{F341A0D1-265B-9F47-AA93-820AA43F590A}" presName="matrix" presStyleCnt="0">
        <dgm:presLayoutVars>
          <dgm:chMax val="1"/>
          <dgm:dir/>
          <dgm:resizeHandles val="exact"/>
        </dgm:presLayoutVars>
      </dgm:prSet>
      <dgm:spPr/>
    </dgm:pt>
    <dgm:pt modelId="{96D847A1-4156-C84A-927C-A15497CF8DD7}" type="pres">
      <dgm:prSet presAssocID="{F341A0D1-265B-9F47-AA93-820AA43F590A}" presName="axisShape" presStyleLbl="bgShp" presStyleIdx="0" presStyleCnt="1"/>
      <dgm:spPr/>
    </dgm:pt>
    <dgm:pt modelId="{3E9ABBC3-6847-AD42-930A-ED6542C85E68}" type="pres">
      <dgm:prSet presAssocID="{F341A0D1-265B-9F47-AA93-820AA43F590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751BC34-E538-844F-85CF-61BE7C1AB490}" type="pres">
      <dgm:prSet presAssocID="{F341A0D1-265B-9F47-AA93-820AA43F590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A0DAE0-F58F-094E-A378-DB3962E7EF4E}" type="pres">
      <dgm:prSet presAssocID="{F341A0D1-265B-9F47-AA93-820AA43F590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42D457D-58F8-8040-8521-4B9D504F39CB}" type="pres">
      <dgm:prSet presAssocID="{F341A0D1-265B-9F47-AA93-820AA43F590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781D00-6FD5-DB4A-8064-13C691F7C187}" type="presOf" srcId="{F341A0D1-265B-9F47-AA93-820AA43F590A}" destId="{FDAD8823-7361-2640-A3FE-6CD832404E20}" srcOrd="0" destOrd="0" presId="urn:microsoft.com/office/officeart/2005/8/layout/matrix2"/>
    <dgm:cxn modelId="{5BB61810-8361-6241-9FEA-34D7CA5FBECD}" type="presOf" srcId="{C0A7B46C-8184-194F-B57D-19394A841898}" destId="{3E9ABBC3-6847-AD42-930A-ED6542C85E68}" srcOrd="0" destOrd="0" presId="urn:microsoft.com/office/officeart/2005/8/layout/matrix2"/>
    <dgm:cxn modelId="{2E2D222C-6983-BC46-B6D5-0763DBFA5A4B}" type="presOf" srcId="{56245A01-5EC9-C94E-9A06-F73CCC3F8833}" destId="{042D457D-58F8-8040-8521-4B9D504F39CB}" srcOrd="0" destOrd="0" presId="urn:microsoft.com/office/officeart/2005/8/layout/matrix2"/>
    <dgm:cxn modelId="{E52B662F-BF46-EB47-A68A-5C0CE455B5C7}" type="presOf" srcId="{44D1D2F0-C4DA-B84D-B961-FE7E4C3840BF}" destId="{D7A0DAE0-F58F-094E-A378-DB3962E7EF4E}" srcOrd="0" destOrd="0" presId="urn:microsoft.com/office/officeart/2005/8/layout/matrix2"/>
    <dgm:cxn modelId="{EBD97F83-493F-BD4C-8A15-1553B5902B0E}" srcId="{F341A0D1-265B-9F47-AA93-820AA43F590A}" destId="{56245A01-5EC9-C94E-9A06-F73CCC3F8833}" srcOrd="3" destOrd="0" parTransId="{DC424E01-5418-8546-AF45-74C706A93C24}" sibTransId="{7AD52F79-37A9-004F-932E-4EF9C3C2E594}"/>
    <dgm:cxn modelId="{EED5E989-67EF-FF4E-A88F-55521DC9142D}" type="presOf" srcId="{DE93CCC3-10A9-6E40-86C8-5D696E30959A}" destId="{B751BC34-E538-844F-85CF-61BE7C1AB490}" srcOrd="0" destOrd="0" presId="urn:microsoft.com/office/officeart/2005/8/layout/matrix2"/>
    <dgm:cxn modelId="{F0F058A4-3897-7B4D-86DC-7444866442F0}" srcId="{F341A0D1-265B-9F47-AA93-820AA43F590A}" destId="{44D1D2F0-C4DA-B84D-B961-FE7E4C3840BF}" srcOrd="2" destOrd="0" parTransId="{C50687C4-DC20-C74A-AD31-EE7427684110}" sibTransId="{E3E0859C-071A-1941-8FA4-BA4C18064553}"/>
    <dgm:cxn modelId="{C340BAB0-171C-8040-BBB5-2571CCF4305E}" srcId="{F341A0D1-265B-9F47-AA93-820AA43F590A}" destId="{DE93CCC3-10A9-6E40-86C8-5D696E30959A}" srcOrd="1" destOrd="0" parTransId="{9381685C-D542-2940-8BA5-64163617BA29}" sibTransId="{A0FF6B93-9CE1-5F42-830F-C563F81658BD}"/>
    <dgm:cxn modelId="{10B52AD7-E775-6B4D-8272-3BB348BBA9F4}" srcId="{F341A0D1-265B-9F47-AA93-820AA43F590A}" destId="{C0A7B46C-8184-194F-B57D-19394A841898}" srcOrd="0" destOrd="0" parTransId="{F1158A5C-1770-0741-AD7B-91F0ACA4419A}" sibTransId="{D8C04F77-1862-0041-A294-769C371F3FAF}"/>
    <dgm:cxn modelId="{4A7E014D-4B5D-E54E-A7BE-37346C50B8B2}" type="presParOf" srcId="{FDAD8823-7361-2640-A3FE-6CD832404E20}" destId="{96D847A1-4156-C84A-927C-A15497CF8DD7}" srcOrd="0" destOrd="0" presId="urn:microsoft.com/office/officeart/2005/8/layout/matrix2"/>
    <dgm:cxn modelId="{15C90B08-F472-FB47-892A-32BA58884D52}" type="presParOf" srcId="{FDAD8823-7361-2640-A3FE-6CD832404E20}" destId="{3E9ABBC3-6847-AD42-930A-ED6542C85E68}" srcOrd="1" destOrd="0" presId="urn:microsoft.com/office/officeart/2005/8/layout/matrix2"/>
    <dgm:cxn modelId="{B899F623-7071-6047-8B89-09A5C36EA5DE}" type="presParOf" srcId="{FDAD8823-7361-2640-A3FE-6CD832404E20}" destId="{B751BC34-E538-844F-85CF-61BE7C1AB490}" srcOrd="2" destOrd="0" presId="urn:microsoft.com/office/officeart/2005/8/layout/matrix2"/>
    <dgm:cxn modelId="{A2841E1A-F867-244A-A4C9-A5192B789C2D}" type="presParOf" srcId="{FDAD8823-7361-2640-A3FE-6CD832404E20}" destId="{D7A0DAE0-F58F-094E-A378-DB3962E7EF4E}" srcOrd="3" destOrd="0" presId="urn:microsoft.com/office/officeart/2005/8/layout/matrix2"/>
    <dgm:cxn modelId="{19E46B4E-4494-F248-9A7F-9AF34C58E8E0}" type="presParOf" srcId="{FDAD8823-7361-2640-A3FE-6CD832404E20}" destId="{042D457D-58F8-8040-8521-4B9D504F39C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C5C44-5850-2146-82F3-82756880608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BAC26-F7A3-9B43-8D01-800EA2A47322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Focus is on cloud security topics.</a:t>
          </a:r>
        </a:p>
      </dsp:txBody>
      <dsp:txXfrm>
        <a:off x="610504" y="416587"/>
        <a:ext cx="7440913" cy="833607"/>
      </dsp:txXfrm>
    </dsp:sp>
    <dsp:sp modelId="{F3C758C3-63F1-1940-AD0C-A7A7267DC793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4586F-9001-E843-AD13-0FDF3C11A25A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Fast paced and some overlap with ACE-Pro content</a:t>
          </a:r>
        </a:p>
      </dsp:txBody>
      <dsp:txXfrm>
        <a:off x="1088431" y="1667215"/>
        <a:ext cx="6962986" cy="833607"/>
      </dsp:txXfrm>
    </dsp:sp>
    <dsp:sp modelId="{F44AA98F-4FA5-6042-B9DD-720506AEF5AE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598FE-362B-784D-AEAF-D17A36323C50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Access to read-only demo lab during the course</a:t>
          </a:r>
        </a:p>
      </dsp:txBody>
      <dsp:txXfrm>
        <a:off x="1088431" y="2917843"/>
        <a:ext cx="6962986" cy="833607"/>
      </dsp:txXfrm>
    </dsp:sp>
    <dsp:sp modelId="{41BAA7DA-8AC0-DE40-83E6-CBCA5AED7E22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DFA28-78BB-1141-B00E-4FFA43727BDC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Aviatrix Sandbox Starter Tool to try. </a:t>
          </a:r>
          <a:br>
            <a:rPr lang="en-US" sz="2500" kern="1200" dirty="0"/>
          </a:br>
          <a:r>
            <a:rPr lang="en-US" sz="2500" kern="1200" dirty="0"/>
            <a:t>When done, destroy.  </a:t>
          </a:r>
        </a:p>
      </dsp:txBody>
      <dsp:txXfrm>
        <a:off x="610504" y="4168472"/>
        <a:ext cx="7440913" cy="833607"/>
      </dsp:txXfrm>
    </dsp:sp>
    <dsp:sp modelId="{344C7264-F304-4E44-A0F8-4ABBCE46821F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C92C8-6575-BF4B-8D13-33137BA1C1EF}">
      <dsp:nvSpPr>
        <dsp:cNvPr id="0" name=""/>
        <dsp:cNvSpPr/>
      </dsp:nvSpPr>
      <dsp:spPr>
        <a:xfrm>
          <a:off x="1814722" y="1110110"/>
          <a:ext cx="144753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D4F2E-8EBF-5A4A-ACB4-569D65B0910F}">
      <dsp:nvSpPr>
        <dsp:cNvPr id="0" name=""/>
        <dsp:cNvSpPr/>
      </dsp:nvSpPr>
      <dsp:spPr>
        <a:xfrm>
          <a:off x="3349107" y="988553"/>
          <a:ext cx="166466" cy="31245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DBA49-3B54-CE42-A8B0-BD830B0D2962}">
      <dsp:nvSpPr>
        <dsp:cNvPr id="0" name=""/>
        <dsp:cNvSpPr/>
      </dsp:nvSpPr>
      <dsp:spPr>
        <a:xfrm>
          <a:off x="852113" y="328478"/>
          <a:ext cx="1563335" cy="15633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66" tIns="60666" rIns="60666" bIns="60666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81058" y="557423"/>
        <a:ext cx="1105445" cy="1105445"/>
      </dsp:txXfrm>
    </dsp:sp>
    <dsp:sp modelId="{617BCE68-3960-7B48-BDDF-1F0445CA4188}">
      <dsp:nvSpPr>
        <dsp:cNvPr id="0" name=""/>
        <dsp:cNvSpPr/>
      </dsp:nvSpPr>
      <dsp:spPr>
        <a:xfrm>
          <a:off x="5306" y="2061410"/>
          <a:ext cx="3256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912" tIns="165100" rIns="256912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ACE Associate </a:t>
          </a:r>
          <a:r>
            <a:rPr lang="en-US" sz="2000" kern="1200"/>
            <a:t>is pre-req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Attend the training.</a:t>
          </a:r>
        </a:p>
      </dsp:txBody>
      <dsp:txXfrm>
        <a:off x="5306" y="2454530"/>
        <a:ext cx="3256949" cy="1572480"/>
      </dsp:txXfrm>
    </dsp:sp>
    <dsp:sp modelId="{54145C6A-E638-8742-A6F9-01C6308E45C0}">
      <dsp:nvSpPr>
        <dsp:cNvPr id="0" name=""/>
        <dsp:cNvSpPr/>
      </dsp:nvSpPr>
      <dsp:spPr>
        <a:xfrm>
          <a:off x="3624138" y="1110636"/>
          <a:ext cx="3256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5EC40-08AE-4F45-B8C5-67982C3075C6}">
      <dsp:nvSpPr>
        <dsp:cNvPr id="0" name=""/>
        <dsp:cNvSpPr/>
      </dsp:nvSpPr>
      <dsp:spPr>
        <a:xfrm>
          <a:off x="6967939" y="988997"/>
          <a:ext cx="166466" cy="31287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0FE13-5E94-B740-A1D6-4862C2DACF28}">
      <dsp:nvSpPr>
        <dsp:cNvPr id="0" name=""/>
        <dsp:cNvSpPr/>
      </dsp:nvSpPr>
      <dsp:spPr>
        <a:xfrm>
          <a:off x="4470422" y="328481"/>
          <a:ext cx="1564381" cy="15643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07" tIns="60707" rIns="60707" bIns="6070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699520" y="557579"/>
        <a:ext cx="1106185" cy="1106185"/>
      </dsp:txXfrm>
    </dsp:sp>
    <dsp:sp modelId="{66416A20-71E6-2D43-882E-63FD1B629484}">
      <dsp:nvSpPr>
        <dsp:cNvPr id="0" name=""/>
        <dsp:cNvSpPr/>
      </dsp:nvSpPr>
      <dsp:spPr>
        <a:xfrm>
          <a:off x="3624138" y="2062573"/>
          <a:ext cx="3256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912" tIns="165100" rIns="256912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 the Quiz. </a:t>
          </a:r>
          <a:r>
            <a:rPr lang="en-US" sz="1800" kern="1200" dirty="0"/>
            <a:t>12questions. 66% passing score. Retake allowed. Based on the demo lab pod</a:t>
          </a:r>
        </a:p>
      </dsp:txBody>
      <dsp:txXfrm>
        <a:off x="3624138" y="2455693"/>
        <a:ext cx="3256949" cy="1572480"/>
      </dsp:txXfrm>
    </dsp:sp>
    <dsp:sp modelId="{06D6C1E9-FBD7-DF42-802D-1A303339A10A}">
      <dsp:nvSpPr>
        <dsp:cNvPr id="0" name=""/>
        <dsp:cNvSpPr/>
      </dsp:nvSpPr>
      <dsp:spPr>
        <a:xfrm>
          <a:off x="7242971" y="1110635"/>
          <a:ext cx="162847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35FE7-BCD7-204E-9F3D-41256B49A78B}">
      <dsp:nvSpPr>
        <dsp:cNvPr id="0" name=""/>
        <dsp:cNvSpPr/>
      </dsp:nvSpPr>
      <dsp:spPr>
        <a:xfrm>
          <a:off x="8085670" y="324896"/>
          <a:ext cx="1571550" cy="15715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85" tIns="60985" rIns="60985" bIns="6098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315818" y="555044"/>
        <a:ext cx="1111254" cy="1111254"/>
      </dsp:txXfrm>
    </dsp:sp>
    <dsp:sp modelId="{9AA35B25-D864-8146-9E89-C252D4480C5A}">
      <dsp:nvSpPr>
        <dsp:cNvPr id="0" name=""/>
        <dsp:cNvSpPr/>
      </dsp:nvSpPr>
      <dsp:spPr>
        <a:xfrm>
          <a:off x="7242971" y="2062573"/>
          <a:ext cx="3256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912" tIns="165100" rIns="256912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Complete the Survey</a:t>
          </a:r>
        </a:p>
      </dsp:txBody>
      <dsp:txXfrm>
        <a:off x="7242971" y="2455693"/>
        <a:ext cx="3256949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847A1-4156-C84A-927C-A15497CF8DD7}">
      <dsp:nvSpPr>
        <dsp:cNvPr id="0" name=""/>
        <dsp:cNvSpPr/>
      </dsp:nvSpPr>
      <dsp:spPr>
        <a:xfrm>
          <a:off x="438984" y="0"/>
          <a:ext cx="3847491" cy="384749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ABBC3-6847-AD42-930A-ED6542C85E68}">
      <dsp:nvSpPr>
        <dsp:cNvPr id="0" name=""/>
        <dsp:cNvSpPr/>
      </dsp:nvSpPr>
      <dsp:spPr>
        <a:xfrm>
          <a:off x="689070" y="250086"/>
          <a:ext cx="1538996" cy="1538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101 Level </a:t>
          </a:r>
          <a:br>
            <a:rPr lang="en-US" sz="1400" kern="1200" dirty="0"/>
          </a:br>
          <a:r>
            <a:rPr lang="en-US" sz="1400" kern="1200" dirty="0"/>
            <a:t>What is it?</a:t>
          </a:r>
        </a:p>
      </dsp:txBody>
      <dsp:txXfrm>
        <a:off x="764198" y="325214"/>
        <a:ext cx="1388740" cy="1388740"/>
      </dsp:txXfrm>
    </dsp:sp>
    <dsp:sp modelId="{B751BC34-E538-844F-85CF-61BE7C1AB490}">
      <dsp:nvSpPr>
        <dsp:cNvPr id="0" name=""/>
        <dsp:cNvSpPr/>
      </dsp:nvSpPr>
      <dsp:spPr>
        <a:xfrm>
          <a:off x="2497391" y="250086"/>
          <a:ext cx="1538996" cy="1538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101 level </a:t>
          </a:r>
          <a:br>
            <a:rPr lang="en-US" sz="1400" kern="1200" dirty="0"/>
          </a:br>
          <a:r>
            <a:rPr lang="en-US" sz="1400" kern="1200" dirty="0"/>
            <a:t>How does it work?</a:t>
          </a:r>
        </a:p>
      </dsp:txBody>
      <dsp:txXfrm>
        <a:off x="2572519" y="325214"/>
        <a:ext cx="1388740" cy="1388740"/>
      </dsp:txXfrm>
    </dsp:sp>
    <dsp:sp modelId="{D7A0DAE0-F58F-094E-A378-DB3962E7EF4E}">
      <dsp:nvSpPr>
        <dsp:cNvPr id="0" name=""/>
        <dsp:cNvSpPr/>
      </dsp:nvSpPr>
      <dsp:spPr>
        <a:xfrm>
          <a:off x="689070" y="2058407"/>
          <a:ext cx="1538996" cy="1538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101 Level</a:t>
          </a:r>
          <a:br>
            <a:rPr lang="en-US" sz="1400" kern="1200" dirty="0"/>
          </a:br>
          <a:r>
            <a:rPr lang="en-US" sz="1400" kern="1200" dirty="0"/>
            <a:t>Gaps/Limitations</a:t>
          </a:r>
        </a:p>
      </dsp:txBody>
      <dsp:txXfrm>
        <a:off x="764198" y="2133535"/>
        <a:ext cx="1388740" cy="1388740"/>
      </dsp:txXfrm>
    </dsp:sp>
    <dsp:sp modelId="{042D457D-58F8-8040-8521-4B9D504F39CB}">
      <dsp:nvSpPr>
        <dsp:cNvPr id="0" name=""/>
        <dsp:cNvSpPr/>
      </dsp:nvSpPr>
      <dsp:spPr>
        <a:xfrm>
          <a:off x="2497391" y="2058407"/>
          <a:ext cx="1538996" cy="1538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101</a:t>
          </a:r>
          <a:br>
            <a:rPr lang="en-US" sz="1400" kern="1200" dirty="0"/>
          </a:br>
          <a:r>
            <a:rPr lang="en-US" sz="1400" kern="1200" dirty="0"/>
            <a:t>Cost Implications</a:t>
          </a:r>
        </a:p>
      </dsp:txBody>
      <dsp:txXfrm>
        <a:off x="2572519" y="2133535"/>
        <a:ext cx="1388740" cy="1388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publications/zero-trust-architectu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a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c/AviatrixSystems" TargetMode="External"/><Relationship Id="rId4" Type="http://schemas.openxmlformats.org/officeDocument/2006/relationships/hyperlink" Target="https://community.aviatrix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ACE-Security course and all the presentations are created or organized by Shahzad Ali</a:t>
            </a:r>
            <a:br>
              <a:rPr lang="en-US" dirty="0"/>
            </a:br>
            <a:r>
              <a:rPr lang="en-US" dirty="0"/>
              <a:t>Please reach out to provide feedback so we can improve it.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course is built by Shahzad Ali with the help from Joe and Rizwan from ACE Team.</a:t>
            </a:r>
          </a:p>
          <a:p>
            <a:r>
              <a:rPr lang="en-US" dirty="0"/>
              <a:t>For comments, please reach out to </a:t>
            </a:r>
            <a:r>
              <a:rPr lang="en-US" dirty="0" err="1"/>
              <a:t>shahzad@aviatrix.com</a:t>
            </a:r>
            <a:r>
              <a:rPr lang="en-US" dirty="0"/>
              <a:t> for comments or improvements.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/>
              <a:t>Customer names are references shared under NDA.</a:t>
            </a:r>
          </a:p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31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Course Objective </a:t>
            </a:r>
          </a:p>
          <a:p>
            <a:endParaRPr lang="en-US" dirty="0"/>
          </a:p>
          <a:p>
            <a:r>
              <a:rPr lang="en-US" sz="1800" dirty="0"/>
              <a:t>Build Zero Trust Network Architecture (ZTNA)</a:t>
            </a:r>
          </a:p>
          <a:p>
            <a:r>
              <a:rPr lang="en-US" sz="1800" dirty="0">
                <a:hlinkClick r:id="rId3"/>
              </a:rPr>
              <a:t>https://www.nist.gov/publications/zero-trust-architecture</a:t>
            </a:r>
            <a:r>
              <a:rPr lang="en-US" sz="1800" dirty="0"/>
              <a:t> </a:t>
            </a:r>
          </a:p>
          <a:p>
            <a:r>
              <a:rPr lang="en-US" sz="1800" dirty="0"/>
              <a:t>Overview of cloud-native security options SG/NSG/ACL/NACL/WAF/etc.</a:t>
            </a:r>
          </a:p>
          <a:p>
            <a:r>
              <a:rPr lang="en-US" sz="1800" dirty="0"/>
              <a:t>Learn the advantages of using a distributed security model over a centralized model</a:t>
            </a:r>
          </a:p>
          <a:p>
            <a:r>
              <a:rPr lang="en-US" sz="1800" dirty="0"/>
              <a:t>Case Study </a:t>
            </a:r>
            <a:r>
              <a:rPr lang="en-US" sz="1800" dirty="0">
                <a:sym typeface="Wingdings" pitchFamily="2" charset="2"/>
              </a:rPr>
              <a:t> Design Security Exercise </a:t>
            </a:r>
          </a:p>
          <a:p>
            <a:r>
              <a:rPr lang="en-US" sz="1800" dirty="0">
                <a:sym typeface="Wingdings" pitchFamily="2" charset="2"/>
              </a:rPr>
              <a:t>Learn how you would use network security against threats such as Log4J</a:t>
            </a:r>
          </a:p>
          <a:p>
            <a:r>
              <a:rPr lang="en-US" sz="1800" dirty="0">
                <a:sym typeface="Wingdings" pitchFamily="2" charset="2"/>
              </a:rPr>
              <a:t>Cost-saving techniques while improving security </a:t>
            </a:r>
          </a:p>
          <a:p>
            <a:r>
              <a:rPr lang="en-US" sz="1800" dirty="0"/>
              <a:t>Target Audience</a:t>
            </a:r>
          </a:p>
          <a:p>
            <a:pPr lvl="1"/>
            <a:r>
              <a:rPr lang="en-US" sz="1600" dirty="0"/>
              <a:t>Networking and Security Engineers/Architects</a:t>
            </a:r>
          </a:p>
          <a:p>
            <a:r>
              <a:rPr lang="en-US" sz="1800" dirty="0"/>
              <a:t>Common security design patterns from a single and multicloud networking perspective.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course is built by Shahzad Ali with the help from Joe and Rizwan from ACE Team.</a:t>
            </a:r>
          </a:p>
          <a:p>
            <a:r>
              <a:rPr lang="en-US" dirty="0"/>
              <a:t>For comments, please reach out to </a:t>
            </a:r>
            <a:r>
              <a:rPr lang="en-US" dirty="0" err="1"/>
              <a:t>shahzad@aviatrix.com</a:t>
            </a:r>
            <a:r>
              <a:rPr lang="en-US" dirty="0"/>
              <a:t> for comments or improvements.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The self-paced course at </a:t>
            </a:r>
            <a:r>
              <a:rPr lang="en-US" sz="1200" dirty="0">
                <a:hlinkClick r:id="rId3"/>
              </a:rPr>
              <a:t>https://aviatrix.com/ace</a:t>
            </a:r>
            <a:endParaRPr lang="en-US" sz="1200" dirty="0"/>
          </a:p>
          <a:p>
            <a:pPr lvl="1"/>
            <a:r>
              <a:rPr lang="en-US" sz="1200" dirty="0"/>
              <a:t>Aviatrix Community page: </a:t>
            </a:r>
            <a:r>
              <a:rPr lang="en-US" sz="1200" dirty="0">
                <a:hlinkClick r:id="rId4"/>
              </a:rPr>
              <a:t>https://community.aviatrix.com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Aviatrix YouTube page: </a:t>
            </a:r>
            <a:r>
              <a:rPr lang="en-US" sz="1200" dirty="0">
                <a:hlinkClick r:id="rId5"/>
              </a:rPr>
              <a:t>https://www.youtube.com/c/AviatrixSystems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course is built by Shahzad Ali with the help from Joe and Rizwan from ACE Team.</a:t>
            </a:r>
          </a:p>
          <a:p>
            <a:r>
              <a:rPr lang="en-US" dirty="0"/>
              <a:t>For comments, please reach out to </a:t>
            </a:r>
            <a:r>
              <a:rPr lang="en-US" dirty="0" err="1"/>
              <a:t>shahzad@aviatrix.com</a:t>
            </a:r>
            <a:r>
              <a:rPr lang="en-US" dirty="0"/>
              <a:t> for comments or improvements.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74698-6E3C-4B40-B531-038F437A9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Unhide in instructor-led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This course is built by Shahzad Ali with the help from Joe and Rizwan from ACE Team.</a:t>
            </a:r>
          </a:p>
          <a:p>
            <a:r>
              <a:rPr lang="en-US" sz="1400" dirty="0"/>
              <a:t>For comments, please reach out to </a:t>
            </a:r>
            <a:r>
              <a:rPr lang="en-US" sz="1400" dirty="0" err="1"/>
              <a:t>shahzad@aviatrix.com</a:t>
            </a:r>
            <a:r>
              <a:rPr lang="en-US" sz="1400"/>
              <a:t> for comments or improvements. 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74698-6E3C-4B40-B531-038F437A9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D86-7DAE-8A4E-8294-FD8F1EC449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9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251426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9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576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78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5660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570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076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9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40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6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80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5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7115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6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hyperlink" Target="https://aviatrix.com/ac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ShahzadNET" TargetMode="External"/><Relationship Id="rId2" Type="http://schemas.openxmlformats.org/officeDocument/2006/relationships/hyperlink" Target="https://youtube.com/netJoint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2.jpeg"/><Relationship Id="rId4" Type="http://schemas.openxmlformats.org/officeDocument/2006/relationships/image" Target="../media/image1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116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5.png"/><Relationship Id="rId5" Type="http://schemas.openxmlformats.org/officeDocument/2006/relationships/image" Target="../media/image114.svg"/><Relationship Id="rId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netJoints" TargetMode="External"/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jpeg"/><Relationship Id="rId5" Type="http://schemas.openxmlformats.org/officeDocument/2006/relationships/image" Target="../media/image111.jpeg"/><Relationship Id="rId4" Type="http://schemas.openxmlformats.org/officeDocument/2006/relationships/hyperlink" Target="https://linkedin.com/in/ShahzadNE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49.tiff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55" Type="http://schemas.openxmlformats.org/officeDocument/2006/relationships/image" Target="../media/image65.png"/><Relationship Id="rId63" Type="http://schemas.openxmlformats.org/officeDocument/2006/relationships/image" Target="../media/image73.png"/><Relationship Id="rId7" Type="http://schemas.openxmlformats.org/officeDocument/2006/relationships/image" Target="../media/image17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tiff"/><Relationship Id="rId29" Type="http://schemas.openxmlformats.org/officeDocument/2006/relationships/image" Target="../media/image39.jpe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3" Type="http://schemas.openxmlformats.org/officeDocument/2006/relationships/image" Target="../media/image63.png"/><Relationship Id="rId58" Type="http://schemas.openxmlformats.org/officeDocument/2006/relationships/image" Target="../media/image68.jpeg"/><Relationship Id="rId5" Type="http://schemas.openxmlformats.org/officeDocument/2006/relationships/image" Target="../media/image15.tiff"/><Relationship Id="rId61" Type="http://schemas.openxmlformats.org/officeDocument/2006/relationships/image" Target="../media/image71.png"/><Relationship Id="rId19" Type="http://schemas.openxmlformats.org/officeDocument/2006/relationships/image" Target="../media/image29.png"/><Relationship Id="rId14" Type="http://schemas.openxmlformats.org/officeDocument/2006/relationships/image" Target="../media/image24.png"/><Relationship Id="rId22" Type="http://schemas.openxmlformats.org/officeDocument/2006/relationships/image" Target="../media/image32.tiff"/><Relationship Id="rId27" Type="http://schemas.openxmlformats.org/officeDocument/2006/relationships/image" Target="../media/image37.png"/><Relationship Id="rId30" Type="http://schemas.openxmlformats.org/officeDocument/2006/relationships/image" Target="../media/image40.tiff"/><Relationship Id="rId35" Type="http://schemas.openxmlformats.org/officeDocument/2006/relationships/image" Target="../media/image45.jpe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56" Type="http://schemas.openxmlformats.org/officeDocument/2006/relationships/image" Target="../media/image66.png"/><Relationship Id="rId8" Type="http://schemas.openxmlformats.org/officeDocument/2006/relationships/image" Target="../media/image18.jpeg"/><Relationship Id="rId51" Type="http://schemas.openxmlformats.org/officeDocument/2006/relationships/image" Target="../media/image61.png"/><Relationship Id="rId3" Type="http://schemas.openxmlformats.org/officeDocument/2006/relationships/image" Target="../media/image13.tiff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tiff"/><Relationship Id="rId33" Type="http://schemas.openxmlformats.org/officeDocument/2006/relationships/image" Target="../media/image43.tiff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59" Type="http://schemas.openxmlformats.org/officeDocument/2006/relationships/image" Target="../media/image69.png"/><Relationship Id="rId20" Type="http://schemas.openxmlformats.org/officeDocument/2006/relationships/image" Target="../media/image30.png"/><Relationship Id="rId41" Type="http://schemas.openxmlformats.org/officeDocument/2006/relationships/image" Target="../media/image51.png"/><Relationship Id="rId54" Type="http://schemas.openxmlformats.org/officeDocument/2006/relationships/image" Target="../media/image64.png"/><Relationship Id="rId6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tiff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jpeg"/><Relationship Id="rId49" Type="http://schemas.openxmlformats.org/officeDocument/2006/relationships/image" Target="../media/image59.png"/><Relationship Id="rId57" Type="http://schemas.openxmlformats.org/officeDocument/2006/relationships/image" Target="../media/image67.jpe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jpeg"/><Relationship Id="rId60" Type="http://schemas.openxmlformats.org/officeDocument/2006/relationships/image" Target="../media/image70.png"/><Relationship Id="rId4" Type="http://schemas.openxmlformats.org/officeDocument/2006/relationships/image" Target="../media/image14.tiff"/><Relationship Id="rId9" Type="http://schemas.openxmlformats.org/officeDocument/2006/relationships/image" Target="../media/image19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svg"/><Relationship Id="rId7" Type="http://schemas.openxmlformats.org/officeDocument/2006/relationships/image" Target="../media/image79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8.png"/><Relationship Id="rId11" Type="http://schemas.openxmlformats.org/officeDocument/2006/relationships/image" Target="../media/image83.tiff"/><Relationship Id="rId5" Type="http://schemas.openxmlformats.org/officeDocument/2006/relationships/image" Target="../media/image77.svg"/><Relationship Id="rId10" Type="http://schemas.openxmlformats.org/officeDocument/2006/relationships/image" Target="../media/image82.emf"/><Relationship Id="rId4" Type="http://schemas.openxmlformats.org/officeDocument/2006/relationships/image" Target="../media/image76.png"/><Relationship Id="rId9" Type="http://schemas.openxmlformats.org/officeDocument/2006/relationships/image" Target="../media/image8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publications/zero-trust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.ly/Azm8N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jpe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hyperlink" Target="https://aviatrix.com/ac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Cloud Security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13E6-FF1B-19FC-7F0A-182EA5605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26BDE-27D7-6FFE-0BED-0762E4557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ACE Solutions Architecture Team</a:t>
            </a:r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7EC-6239-8FF2-E2B4-9E890A81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Paths - </a:t>
            </a:r>
            <a:r>
              <a:rPr lang="en-US" dirty="0">
                <a:hlinkClick r:id="rId2"/>
              </a:rPr>
              <a:t>https://aviatrix.com/ace/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D668A-CA52-CC87-84E8-87A3460D0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E164-7DAE-9D21-2837-F460B05E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74F33-652F-4AE6-4A66-8246F442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1937366"/>
            <a:ext cx="8321922" cy="4250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2EAEA-AFC7-6A63-2560-55770E80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0" y="913428"/>
            <a:ext cx="10023756" cy="51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AD5FD9-216B-0218-75C7-5DFE8877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AA902-7172-DBF5-F1F2-6EF92D7D4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0E7EA-E58E-FA5C-0CFB-67B621B8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F5FC70C-51D5-168D-F8AB-C134068ED52C}"/>
              </a:ext>
            </a:extLst>
          </p:cNvPr>
          <p:cNvSpPr txBox="1"/>
          <p:nvPr/>
        </p:nvSpPr>
        <p:spPr>
          <a:xfrm>
            <a:off x="2762408" y="3924680"/>
            <a:ext cx="3085572" cy="14003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FF0000"/>
                </a:solidFill>
              </a:rPr>
              <a:t>Shahzad Ali</a:t>
            </a:r>
          </a:p>
          <a:p>
            <a:pPr algn="ctr"/>
            <a:r>
              <a:rPr lang="en-CA" sz="1400" b="0" i="0" dirty="0">
                <a:solidFill>
                  <a:srgbClr val="FF0000"/>
                </a:solidFill>
                <a:effectLst/>
                <a:latin typeface="Slack-Lato"/>
              </a:rPr>
              <a:t>VP, Solutions Architecture</a:t>
            </a:r>
            <a:endParaRPr lang="en-US" sz="1400" b="1" dirty="0">
              <a:solidFill>
                <a:srgbClr val="FF0000"/>
              </a:solidFill>
              <a:latin typeface="Metropolis Light" pitchFamily="2" charset="77"/>
              <a:cs typeface="Calibri Light"/>
            </a:endParaRPr>
          </a:p>
          <a:p>
            <a:pPr algn="ctr"/>
            <a:endParaRPr lang="en-US" sz="1100" b="1" dirty="0">
              <a:solidFill>
                <a:srgbClr val="FF0000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  <a:latin typeface="Metropolis Light" pitchFamily="2" charset="77"/>
                <a:cs typeface="Calibri Light"/>
                <a:hlinkClick r:id="rId2"/>
              </a:rPr>
              <a:t>https://youtube.com/netJoints</a:t>
            </a:r>
            <a:endParaRPr lang="en-US" sz="1100" dirty="0">
              <a:solidFill>
                <a:srgbClr val="FF0000"/>
              </a:solidFill>
              <a:latin typeface="Metropolis Light" pitchFamily="2" charset="77"/>
              <a:cs typeface="Calibri Light"/>
            </a:endParaRPr>
          </a:p>
          <a:p>
            <a:pPr algn="ctr"/>
            <a:endParaRPr lang="en-US" sz="1100" dirty="0">
              <a:solidFill>
                <a:srgbClr val="FF0000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  <a:latin typeface="Metropolis Light" pitchFamily="2" charset="77"/>
                <a:cs typeface="Calibri Light"/>
                <a:hlinkClick r:id="rId3"/>
              </a:rPr>
              <a:t>https://Linkedin.com/in/ShahzadNET</a:t>
            </a:r>
            <a:r>
              <a:rPr lang="en-US" sz="1100" dirty="0">
                <a:solidFill>
                  <a:srgbClr val="FF0000"/>
                </a:solidFill>
                <a:latin typeface="Metropolis Light" pitchFamily="2" charset="77"/>
                <a:cs typeface="Calibri Light"/>
              </a:rPr>
              <a:t> </a:t>
            </a:r>
          </a:p>
          <a:p>
            <a:pPr algn="ctr"/>
            <a:endParaRPr lang="en-US" sz="1100" dirty="0">
              <a:solidFill>
                <a:srgbClr val="FF0000"/>
              </a:solidFill>
              <a:ea typeface="Open Sans"/>
              <a:cs typeface="Open Sans"/>
            </a:endParaRPr>
          </a:p>
        </p:txBody>
      </p:sp>
      <p:pic>
        <p:nvPicPr>
          <p:cNvPr id="10" name="Picture 9" descr="A person smiling for a selfie&#10;&#10;Description automatically generated">
            <a:extLst>
              <a:ext uri="{FF2B5EF4-FFF2-40B4-BE49-F238E27FC236}">
                <a16:creationId xmlns:a16="http://schemas.microsoft.com/office/drawing/2014/main" id="{7E250212-221D-7412-5859-4234B44A83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6433" y="1663553"/>
            <a:ext cx="2017789" cy="2017789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8F3E1F14-DA38-8850-D0C1-199ED9CC5B98}"/>
              </a:ext>
            </a:extLst>
          </p:cNvPr>
          <p:cNvSpPr txBox="1"/>
          <p:nvPr/>
        </p:nvSpPr>
        <p:spPr>
          <a:xfrm>
            <a:off x="6837859" y="3744747"/>
            <a:ext cx="2626526" cy="13080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Rizwan Jamal</a:t>
            </a:r>
            <a:endParaRPr lang="en-US" b="1" dirty="0">
              <a:solidFill>
                <a:srgbClr val="FF0000"/>
              </a:solidFill>
              <a:ea typeface="Open Sans"/>
              <a:cs typeface="Open Sans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cs typeface="Calibri Light"/>
              </a:rPr>
              <a:t>Aviatrix</a:t>
            </a:r>
            <a:endParaRPr lang="en-US" sz="1400" dirty="0">
              <a:solidFill>
                <a:srgbClr val="FF0000"/>
              </a:solidFill>
              <a:ea typeface="Open Sans"/>
              <a:cs typeface="Calibri Light"/>
            </a:endParaRPr>
          </a:p>
          <a:p>
            <a:pPr algn="ctr"/>
            <a:endParaRPr lang="en-US" sz="900" dirty="0">
              <a:solidFill>
                <a:srgbClr val="FF0000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Past: Equinix, Microsoft, Cisco</a:t>
            </a:r>
            <a:endParaRPr lang="en-US" sz="1200" dirty="0">
              <a:solidFill>
                <a:srgbClr val="FF0000"/>
              </a:solidFill>
              <a:ea typeface="Open Sans"/>
              <a:cs typeface="Open Sans"/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</a:rPr>
              <a:t>linkedin.com</a:t>
            </a:r>
            <a:r>
              <a:rPr lang="en-US" sz="1200" dirty="0">
                <a:solidFill>
                  <a:srgbClr val="FF0000"/>
                </a:solidFill>
              </a:rPr>
              <a:t>/in/rizwan-j-35429723/</a:t>
            </a:r>
            <a:endParaRPr lang="en-US" sz="1200" dirty="0">
              <a:solidFill>
                <a:srgbClr val="FF0000"/>
              </a:solidFill>
              <a:ea typeface="Open Sans"/>
              <a:cs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98F78-3321-B2C9-C9E7-AF375594C6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264194" y="1650732"/>
            <a:ext cx="1784795" cy="20126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EB987A-653D-5989-C8CA-0F4967920676}"/>
              </a:ext>
            </a:extLst>
          </p:cNvPr>
          <p:cNvSpPr txBox="1"/>
          <p:nvPr/>
        </p:nvSpPr>
        <p:spPr>
          <a:xfrm>
            <a:off x="3579397" y="5285284"/>
            <a:ext cx="11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2E35D-BEDD-EB02-BD6C-52C0AEA4F4E0}"/>
              </a:ext>
            </a:extLst>
          </p:cNvPr>
          <p:cNvSpPr txBox="1"/>
          <p:nvPr/>
        </p:nvSpPr>
        <p:spPr>
          <a:xfrm>
            <a:off x="7708133" y="5258063"/>
            <a:ext cx="11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32565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45F0A1-937C-64ED-56C6-21BC61A1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</p:spPr>
        <p:txBody>
          <a:bodyPr anchor="t">
            <a:normAutofit/>
          </a:bodyPr>
          <a:lstStyle/>
          <a:p>
            <a:r>
              <a:rPr lang="en-US" dirty="0"/>
              <a:t>How to Get the </a:t>
            </a:r>
            <a:r>
              <a:rPr lang="en-US"/>
              <a:t>ACE Security Certificate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03C0D-78B6-BF9D-9394-EFD0DCF91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52582" y="6456262"/>
            <a:ext cx="434145" cy="2897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70B06D-F489-48FF-A885-ABB74CD5C95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80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2B5FFD2-74C7-A827-81A3-BCE284B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474827"/>
            <a:ext cx="5240866" cy="34879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 Aviatrix Certified Engineer 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B7435E55-4201-CFAE-0352-5C6765CCF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477684"/>
              </p:ext>
            </p:extLst>
          </p:nvPr>
        </p:nvGraphicFramePr>
        <p:xfrm>
          <a:off x="264311" y="1021022"/>
          <a:ext cx="1086711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E32AAF-C242-3641-1160-5D93CA67AFB5}"/>
              </a:ext>
            </a:extLst>
          </p:cNvPr>
          <p:cNvSpPr txBox="1"/>
          <p:nvPr/>
        </p:nvSpPr>
        <p:spPr>
          <a:xfrm>
            <a:off x="2649866" y="5601031"/>
            <a:ext cx="60960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dirty="0"/>
              <a:t>Please do not share the Quiz and Survey links outside of this group</a:t>
            </a:r>
          </a:p>
        </p:txBody>
      </p:sp>
    </p:spTree>
    <p:extLst>
      <p:ext uri="{BB962C8B-B14F-4D97-AF65-F5344CB8AC3E}">
        <p14:creationId xmlns:p14="http://schemas.microsoft.com/office/powerpoint/2010/main" val="13177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 dirty="0">
                  <a:solidFill>
                    <a:schemeClr val="accent3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3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 dirty="0">
                  <a:solidFill>
                    <a:schemeClr val="accent3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schemeClr val="accent3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schemeClr val="accent3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8A6D-1078-7B6B-C5CE-8AC03214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79098-D53E-D66D-E5E2-A3ABF6457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55AF38-047F-44F0-1497-0DABB386F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610306"/>
              </p:ext>
            </p:extLst>
          </p:nvPr>
        </p:nvGraphicFramePr>
        <p:xfrm>
          <a:off x="-334434" y="1305534"/>
          <a:ext cx="4725459" cy="384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8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AD5FD9-216B-0218-75C7-5DFE8877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AA902-7172-DBF5-F1F2-6EF92D7D4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0E7EA-E58E-FA5C-0CFB-67B621B8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785BE-BF6D-F8F1-1358-C3E4A53C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703" y="1633153"/>
            <a:ext cx="1663523" cy="2017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881BD5-B46C-F2D3-E3D1-F741B63D542A}"/>
              </a:ext>
            </a:extLst>
          </p:cNvPr>
          <p:cNvSpPr txBox="1"/>
          <p:nvPr/>
        </p:nvSpPr>
        <p:spPr>
          <a:xfrm>
            <a:off x="9360201" y="3825094"/>
            <a:ext cx="2626526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a typeface="Open Sans"/>
                <a:cs typeface="Open Sans"/>
              </a:rPr>
              <a:t>Abdul Rahim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cs typeface="Calibri Light"/>
              </a:rPr>
              <a:t>Principal Solutions Architect, Aviatrix</a:t>
            </a:r>
          </a:p>
          <a:p>
            <a:pPr algn="ctr"/>
            <a:endParaRPr lang="en-US" sz="1200" dirty="0">
              <a:solidFill>
                <a:srgbClr val="FF0000"/>
              </a:solidFill>
              <a:cs typeface="Calibri Light"/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  <a:cs typeface="Calibri Light"/>
              </a:rPr>
              <a:t>Past: AWS, VMware, Cisco 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cs typeface="Calibri Light"/>
              </a:rPr>
              <a:t>CCIE RS , SP and DC</a:t>
            </a:r>
          </a:p>
          <a:p>
            <a:pPr algn="ctr"/>
            <a:r>
              <a:rPr lang="en-US" sz="1200" dirty="0" err="1">
                <a:solidFill>
                  <a:srgbClr val="FF0000"/>
                </a:solidFill>
                <a:cs typeface="Calibri Light"/>
              </a:rPr>
              <a:t>linkedin.com</a:t>
            </a:r>
            <a:r>
              <a:rPr lang="en-US" sz="1200" dirty="0">
                <a:solidFill>
                  <a:srgbClr val="FF0000"/>
                </a:solidFill>
                <a:cs typeface="Calibri Light"/>
              </a:rPr>
              <a:t>/in/</a:t>
            </a:r>
            <a:r>
              <a:rPr lang="en-US" sz="1200" dirty="0" err="1">
                <a:solidFill>
                  <a:srgbClr val="FF0000"/>
                </a:solidFill>
                <a:cs typeface="Calibri Light"/>
              </a:rPr>
              <a:t>arahimidris</a:t>
            </a:r>
            <a:endParaRPr lang="en-US" sz="1200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F5FC70C-51D5-168D-F8AB-C134068ED52C}"/>
              </a:ext>
            </a:extLst>
          </p:cNvPr>
          <p:cNvSpPr txBox="1"/>
          <p:nvPr/>
        </p:nvSpPr>
        <p:spPr>
          <a:xfrm>
            <a:off x="838358" y="3894280"/>
            <a:ext cx="3085572" cy="14003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FF0000"/>
                </a:solidFill>
              </a:rPr>
              <a:t>Shahzad Ali</a:t>
            </a:r>
          </a:p>
          <a:p>
            <a:pPr algn="ctr"/>
            <a:r>
              <a:rPr lang="en-CA" sz="1400" b="0" i="0" dirty="0">
                <a:solidFill>
                  <a:srgbClr val="FF0000"/>
                </a:solidFill>
                <a:effectLst/>
                <a:latin typeface="Slack-Lato"/>
              </a:rPr>
              <a:t>VP, Solutions Architecture</a:t>
            </a:r>
            <a:endParaRPr lang="en-US" sz="1400" b="1" dirty="0">
              <a:solidFill>
                <a:srgbClr val="FF0000"/>
              </a:solidFill>
              <a:latin typeface="Metropolis Light" pitchFamily="2" charset="77"/>
              <a:cs typeface="Calibri Light"/>
            </a:endParaRPr>
          </a:p>
          <a:p>
            <a:pPr algn="ctr"/>
            <a:endParaRPr lang="en-US" sz="1100" b="1" dirty="0">
              <a:solidFill>
                <a:srgbClr val="FF0000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  <a:latin typeface="Metropolis Light" pitchFamily="2" charset="77"/>
                <a:cs typeface="Calibri Light"/>
                <a:hlinkClick r:id="rId3"/>
              </a:rPr>
              <a:t>https://youtube.com/netJoints</a:t>
            </a:r>
            <a:endParaRPr lang="en-US" sz="1100" dirty="0">
              <a:solidFill>
                <a:srgbClr val="FF0000"/>
              </a:solidFill>
              <a:latin typeface="Metropolis Light" pitchFamily="2" charset="77"/>
              <a:cs typeface="Calibri Light"/>
            </a:endParaRPr>
          </a:p>
          <a:p>
            <a:pPr algn="ctr"/>
            <a:endParaRPr lang="en-US" sz="1100" dirty="0">
              <a:solidFill>
                <a:srgbClr val="FF0000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  <a:latin typeface="Metropolis Light" pitchFamily="2" charset="77"/>
                <a:cs typeface="Calibri Light"/>
                <a:hlinkClick r:id="rId4"/>
              </a:rPr>
              <a:t>https://Linkedin.com/in/ShahzadNET</a:t>
            </a:r>
            <a:r>
              <a:rPr lang="en-US" sz="1100" dirty="0">
                <a:solidFill>
                  <a:srgbClr val="FF0000"/>
                </a:solidFill>
                <a:latin typeface="Metropolis Light" pitchFamily="2" charset="77"/>
                <a:cs typeface="Calibri Light"/>
              </a:rPr>
              <a:t> </a:t>
            </a:r>
          </a:p>
          <a:p>
            <a:pPr algn="ctr"/>
            <a:endParaRPr lang="en-US" sz="1100" dirty="0">
              <a:solidFill>
                <a:srgbClr val="FF0000"/>
              </a:solidFill>
              <a:ea typeface="Open Sans"/>
              <a:cs typeface="Open Sans"/>
            </a:endParaRPr>
          </a:p>
        </p:txBody>
      </p:sp>
      <p:pic>
        <p:nvPicPr>
          <p:cNvPr id="10" name="Picture 9" descr="A person smiling for a selfie&#10;&#10;Description automatically generated">
            <a:extLst>
              <a:ext uri="{FF2B5EF4-FFF2-40B4-BE49-F238E27FC236}">
                <a16:creationId xmlns:a16="http://schemas.microsoft.com/office/drawing/2014/main" id="{7E250212-221D-7412-5859-4234B44A83A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2383" y="1633153"/>
            <a:ext cx="2017789" cy="2017789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8F3E1F14-DA38-8850-D0C1-199ED9CC5B98}"/>
              </a:ext>
            </a:extLst>
          </p:cNvPr>
          <p:cNvSpPr txBox="1"/>
          <p:nvPr/>
        </p:nvSpPr>
        <p:spPr>
          <a:xfrm>
            <a:off x="4913809" y="3714347"/>
            <a:ext cx="2626526" cy="13080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Rizwan Jamal</a:t>
            </a:r>
            <a:endParaRPr lang="en-US" b="1" dirty="0">
              <a:solidFill>
                <a:srgbClr val="FF0000"/>
              </a:solidFill>
              <a:ea typeface="Open Sans"/>
              <a:cs typeface="Open Sans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cs typeface="Calibri Light"/>
              </a:rPr>
              <a:t>Aviatrix</a:t>
            </a:r>
            <a:endParaRPr lang="en-US" sz="1400" dirty="0">
              <a:solidFill>
                <a:srgbClr val="FF0000"/>
              </a:solidFill>
              <a:ea typeface="Open Sans"/>
              <a:cs typeface="Calibri Light"/>
            </a:endParaRPr>
          </a:p>
          <a:p>
            <a:pPr algn="ctr"/>
            <a:endParaRPr lang="en-US" sz="900" dirty="0">
              <a:solidFill>
                <a:srgbClr val="FF0000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Past: Equinix, Microsoft, Cisco</a:t>
            </a:r>
            <a:endParaRPr lang="en-US" sz="1200" dirty="0">
              <a:solidFill>
                <a:srgbClr val="FF0000"/>
              </a:solidFill>
              <a:ea typeface="Open Sans"/>
              <a:cs typeface="Open Sans"/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</a:rPr>
              <a:t>linkedin.com</a:t>
            </a:r>
            <a:r>
              <a:rPr lang="en-US" sz="1200" dirty="0">
                <a:solidFill>
                  <a:srgbClr val="FF0000"/>
                </a:solidFill>
              </a:rPr>
              <a:t>/in/rizwan-j-35429723/</a:t>
            </a:r>
            <a:endParaRPr lang="en-US" sz="1200" dirty="0">
              <a:solidFill>
                <a:srgbClr val="FF0000"/>
              </a:solidFill>
              <a:ea typeface="Open Sans"/>
              <a:cs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98F78-3321-B2C9-C9E7-AF375594C6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1340144" y="1620332"/>
            <a:ext cx="1784795" cy="20126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EB987A-653D-5989-C8CA-0F4967920676}"/>
              </a:ext>
            </a:extLst>
          </p:cNvPr>
          <p:cNvSpPr txBox="1"/>
          <p:nvPr/>
        </p:nvSpPr>
        <p:spPr>
          <a:xfrm>
            <a:off x="1655347" y="5254884"/>
            <a:ext cx="11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2E35D-BEDD-EB02-BD6C-52C0AEA4F4E0}"/>
              </a:ext>
            </a:extLst>
          </p:cNvPr>
          <p:cNvSpPr txBox="1"/>
          <p:nvPr/>
        </p:nvSpPr>
        <p:spPr>
          <a:xfrm>
            <a:off x="5784083" y="5227663"/>
            <a:ext cx="11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Canada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3760C-F1C7-85B2-17C8-343B4F036A9A}"/>
              </a:ext>
            </a:extLst>
          </p:cNvPr>
          <p:cNvSpPr txBox="1"/>
          <p:nvPr/>
        </p:nvSpPr>
        <p:spPr>
          <a:xfrm>
            <a:off x="10096270" y="5254884"/>
            <a:ext cx="11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404770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91B1-0B73-E04F-882A-70C9D8A5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Multicloud Networking Certification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05820-C62E-481F-94D7-ED3C72F8A0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0"/>
            <a:ext cx="3172545" cy="520929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Aviatrix Certified Engineer (ACE) Program is the industry’s first multicloud networking certification. 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It's comprehensive training and specialized courses provide a deep understanding of building, operating, automating, scaling, and securing multi-cloud networks across AWS, Azure, Google Cloud, Oracle Cloud Infrastructure, and more.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ACE Program ensures participants are equipped with best practices that span all major cloud providers and the Aviatrix Cloud Networking Platform.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E00C7-D51B-4C09-6AA6-7B289FF00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24" y="832633"/>
            <a:ext cx="1365504" cy="1536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2A10B2-524C-9937-DDDC-EF386CF45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65" y="3842011"/>
            <a:ext cx="1365504" cy="1536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24822-98B7-9129-31D8-1D507843B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206" y="3839449"/>
            <a:ext cx="1365503" cy="1536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A28912-8DE8-331B-BC99-4E57E6C17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931" y="880330"/>
            <a:ext cx="1362938" cy="1533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F22750-C28B-964E-14E4-480EB104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3206" y="877443"/>
            <a:ext cx="1365504" cy="15361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AD69B-4B53-9EE9-ED50-C1120409610F}"/>
              </a:ext>
            </a:extLst>
          </p:cNvPr>
          <p:cNvSpPr txBox="1"/>
          <p:nvPr/>
        </p:nvSpPr>
        <p:spPr>
          <a:xfrm>
            <a:off x="4830848" y="2474893"/>
            <a:ext cx="1466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6 Hours </a:t>
            </a:r>
          </a:p>
          <a:p>
            <a:pPr algn="ctr"/>
            <a:r>
              <a:rPr lang="en-US" sz="1400" dirty="0"/>
              <a:t>Learn CSP networking basics and review Aviatrix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ABCBF-0B2F-0D62-BBDD-EC12DEF95C23}"/>
              </a:ext>
            </a:extLst>
          </p:cNvPr>
          <p:cNvSpPr txBox="1"/>
          <p:nvPr/>
        </p:nvSpPr>
        <p:spPr>
          <a:xfrm>
            <a:off x="3473727" y="1291496"/>
            <a:ext cx="1466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Learning 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B49D9-A095-A672-0DBB-CA4D478445F9}"/>
              </a:ext>
            </a:extLst>
          </p:cNvPr>
          <p:cNvSpPr txBox="1"/>
          <p:nvPr/>
        </p:nvSpPr>
        <p:spPr>
          <a:xfrm>
            <a:off x="3308251" y="4155918"/>
            <a:ext cx="174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Optional Specialty Trainings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FA80B2-A84C-D47A-7A43-715E3B263C1D}"/>
              </a:ext>
            </a:extLst>
          </p:cNvPr>
          <p:cNvSpPr txBox="1"/>
          <p:nvPr/>
        </p:nvSpPr>
        <p:spPr>
          <a:xfrm>
            <a:off x="7122725" y="5436101"/>
            <a:ext cx="1804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4 Hours</a:t>
            </a:r>
          </a:p>
          <a:p>
            <a:pPr algn="ctr"/>
            <a:r>
              <a:rPr lang="en-US" sz="1400" dirty="0"/>
              <a:t>Use </a:t>
            </a:r>
            <a:r>
              <a:rPr lang="en-US" sz="1400" dirty="0" err="1"/>
              <a:t>IaC</a:t>
            </a:r>
            <a:r>
              <a:rPr lang="en-US" sz="1400" dirty="0"/>
              <a:t> tools to build, enhance, and secure</a:t>
            </a:r>
            <a:br>
              <a:rPr lang="en-US" sz="1400" dirty="0"/>
            </a:br>
            <a:r>
              <a:rPr lang="en-US" sz="1400" dirty="0"/>
              <a:t> infrastructure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C2ED60-4209-E59D-1E89-5BD4D7A7AADB}"/>
              </a:ext>
            </a:extLst>
          </p:cNvPr>
          <p:cNvSpPr txBox="1"/>
          <p:nvPr/>
        </p:nvSpPr>
        <p:spPr>
          <a:xfrm>
            <a:off x="7121786" y="2471533"/>
            <a:ext cx="1804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 Days </a:t>
            </a:r>
          </a:p>
          <a:p>
            <a:pPr algn="ctr"/>
            <a:r>
              <a:rPr lang="en-US" sz="1400" dirty="0"/>
              <a:t>Deploy proven design patterns for a multicloud network architecture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4C41-0EA6-F4BF-6B32-AA7AD69BF9CE}"/>
              </a:ext>
            </a:extLst>
          </p:cNvPr>
          <p:cNvSpPr txBox="1"/>
          <p:nvPr/>
        </p:nvSpPr>
        <p:spPr>
          <a:xfrm>
            <a:off x="9437536" y="2474893"/>
            <a:ext cx="20968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Weeks</a:t>
            </a:r>
          </a:p>
          <a:p>
            <a:pPr algn="ctr"/>
            <a:r>
              <a:rPr lang="en-US" sz="1400" dirty="0"/>
              <a:t>Design a highly available, scalable, and secure multicloud architecture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105222-9AA8-7959-CFC0-1495E27D5E3D}"/>
              </a:ext>
            </a:extLst>
          </p:cNvPr>
          <p:cNvSpPr txBox="1"/>
          <p:nvPr/>
        </p:nvSpPr>
        <p:spPr>
          <a:xfrm>
            <a:off x="4661884" y="5413109"/>
            <a:ext cx="1804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6 Hours</a:t>
            </a:r>
          </a:p>
          <a:p>
            <a:pPr algn="ctr"/>
            <a:r>
              <a:rPr lang="en-US" sz="1400" dirty="0"/>
              <a:t>Learn Cloud  Backbone and Hybrid Networking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41F8C2-0D37-095B-6C50-8BFBCB3C2E6D}"/>
              </a:ext>
            </a:extLst>
          </p:cNvPr>
          <p:cNvSpPr txBox="1"/>
          <p:nvPr/>
        </p:nvSpPr>
        <p:spPr>
          <a:xfrm>
            <a:off x="9803206" y="5503503"/>
            <a:ext cx="1365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8 Hours</a:t>
            </a:r>
          </a:p>
          <a:p>
            <a:pPr algn="ctr"/>
            <a:r>
              <a:rPr lang="en-US" sz="1400" dirty="0"/>
              <a:t>Troubleshoot real-world Day 2 cloud issues​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6D7C86B5-72C7-0986-7835-D68B8EB9ED02}"/>
              </a:ext>
            </a:extLst>
          </p:cNvPr>
          <p:cNvSpPr/>
          <p:nvPr/>
        </p:nvSpPr>
        <p:spPr>
          <a:xfrm>
            <a:off x="6467003" y="1489335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3F27E6-5D08-35D4-CC29-322C55D0847A}"/>
              </a:ext>
            </a:extLst>
          </p:cNvPr>
          <p:cNvSpPr/>
          <p:nvPr/>
        </p:nvSpPr>
        <p:spPr>
          <a:xfrm>
            <a:off x="8962695" y="1489335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7321B7-EAAE-A0C9-002A-3651EF69C8C2}"/>
              </a:ext>
            </a:extLst>
          </p:cNvPr>
          <p:cNvCxnSpPr/>
          <p:nvPr/>
        </p:nvCxnSpPr>
        <p:spPr>
          <a:xfrm>
            <a:off x="3499127" y="3664216"/>
            <a:ext cx="852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BE0180-502E-08E2-3111-7A93AF9E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525" y="3879660"/>
            <a:ext cx="1365503" cy="153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549AF-87C9-DC3A-8D4B-897EF13C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and Roles Find Value </a:t>
            </a:r>
            <a:r>
              <a:rPr lang="en-US"/>
              <a:t>in Aviatrix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FCA-0675-2DF9-6470-77BF3FEF6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15507-73A5-55C6-9623-CCCB1790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DB460-B49F-63ED-44A8-6C720E7BE0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2799271" cy="5302494"/>
          </a:xfrm>
        </p:spPr>
        <p:txBody>
          <a:bodyPr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Industries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Manufacturing</a:t>
            </a: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FinServ</a:t>
            </a: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Healthcare</a:t>
            </a: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Software</a:t>
            </a: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Business Services</a:t>
            </a: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Utilities</a:t>
            </a: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Retail</a:t>
            </a: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Government</a:t>
            </a: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Hospitality</a:t>
            </a: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Transportation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8475-604D-F395-C4B7-EA2E3733FAB2}"/>
              </a:ext>
            </a:extLst>
          </p:cNvPr>
          <p:cNvSpPr txBox="1"/>
          <p:nvPr/>
        </p:nvSpPr>
        <p:spPr>
          <a:xfrm>
            <a:off x="5698989" y="981075"/>
            <a:ext cx="3933283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Roles / Titles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Network Engineering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Cloud Operations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Cloud Architecture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FinOps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DevOps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App Dev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marR="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Security and Cyber Roles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1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5A6F-8B71-E040-6EBF-CEBB8179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Aviatrix Awards and Recognitions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62854-6D0A-5507-2BDA-2D43700C1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EA85053-786E-A2BD-7349-7B3AE0F246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7373" y="1089178"/>
            <a:ext cx="1792983" cy="1792983"/>
          </a:xfrm>
          <a:prstGeom prst="rect">
            <a:avLst/>
          </a:prstGeom>
        </p:spPr>
      </p:pic>
      <p:pic>
        <p:nvPicPr>
          <p:cNvPr id="7" name="Picture 6" descr="A picture containing text, sign, orange&#10;&#10;Description automatically generated">
            <a:extLst>
              <a:ext uri="{FF2B5EF4-FFF2-40B4-BE49-F238E27FC236}">
                <a16:creationId xmlns:a16="http://schemas.microsoft.com/office/drawing/2014/main" id="{6D658A0E-9838-59D8-A14B-5151AF46F6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8503" y="1013259"/>
            <a:ext cx="2001447" cy="200144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CB6DE4B-6AD0-75F7-2EE4-CB7001FB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6" y="4005667"/>
            <a:ext cx="2146540" cy="24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D0D03D31-0B29-86B3-4B32-BB3CAB1ECC9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740" y="1013259"/>
            <a:ext cx="2001447" cy="2001447"/>
          </a:xfrm>
          <a:prstGeom prst="rect">
            <a:avLst/>
          </a:prstGeom>
        </p:spPr>
      </p:pic>
      <p:pic>
        <p:nvPicPr>
          <p:cNvPr id="2058" name="Picture 10" descr=" ">
            <a:extLst>
              <a:ext uri="{FF2B5EF4-FFF2-40B4-BE49-F238E27FC236}">
                <a16:creationId xmlns:a16="http://schemas.microsoft.com/office/drawing/2014/main" id="{C1EB9973-9DA8-6830-33BB-E58693DF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093" y="1089178"/>
            <a:ext cx="2001447" cy="20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67F6FFF-38EB-1F1C-07B0-BB046607B0C6}"/>
              </a:ext>
            </a:extLst>
          </p:cNvPr>
          <p:cNvGrpSpPr/>
          <p:nvPr/>
        </p:nvGrpSpPr>
        <p:grpSpPr>
          <a:xfrm>
            <a:off x="2972787" y="3976327"/>
            <a:ext cx="6298251" cy="2154649"/>
            <a:chOff x="2972787" y="3976327"/>
            <a:chExt cx="6298251" cy="21546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053D20-1820-1F4F-FDC6-8FA1231D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72787" y="4661105"/>
              <a:ext cx="6298251" cy="146987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4768B36-95D8-57EE-1F21-8F42AE6F5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72787" y="3976327"/>
              <a:ext cx="6298251" cy="69630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734EA7-C0FE-069F-53A8-051BBEE942DD}"/>
              </a:ext>
            </a:extLst>
          </p:cNvPr>
          <p:cNvSpPr txBox="1"/>
          <p:nvPr/>
        </p:nvSpPr>
        <p:spPr>
          <a:xfrm>
            <a:off x="9879911" y="3134382"/>
            <a:ext cx="21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>
                <a:effectLst/>
              </a:rPr>
              <a:t>Hot Company of the Year for IT Cloud</a:t>
            </a:r>
            <a:endParaRPr lang="en-US" sz="16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3E1F46-F272-D40B-8566-112F238A13E7}"/>
              </a:ext>
            </a:extLst>
          </p:cNvPr>
          <p:cNvSpPr txBox="1"/>
          <p:nvPr/>
        </p:nvSpPr>
        <p:spPr>
          <a:xfrm>
            <a:off x="2420330" y="3030109"/>
            <a:ext cx="20014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>
                <a:solidFill>
                  <a:schemeClr val="tx1">
                    <a:lumMod val="95000"/>
                  </a:schemeClr>
                </a:solidFill>
                <a:effectLst/>
              </a:rPr>
              <a:t>Ranked No. 711</a:t>
            </a:r>
            <a:endParaRPr lang="en-US" sz="1600" b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0AF93-88CF-E6F5-BE2E-4FA2911A0CBC}"/>
              </a:ext>
            </a:extLst>
          </p:cNvPr>
          <p:cNvSpPr txBox="1"/>
          <p:nvPr/>
        </p:nvSpPr>
        <p:spPr>
          <a:xfrm>
            <a:off x="7872332" y="3024315"/>
            <a:ext cx="173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95000"/>
                  </a:schemeClr>
                </a:solidFill>
              </a:rPr>
              <a:t>Ranked No. 146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A22E7B-EFFE-24E0-5BC2-DDAF7EF83865}"/>
              </a:ext>
            </a:extLst>
          </p:cNvPr>
          <p:cNvSpPr txBox="1"/>
          <p:nvPr/>
        </p:nvSpPr>
        <p:spPr>
          <a:xfrm>
            <a:off x="4363486" y="2558341"/>
            <a:ext cx="327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>
                <a:effectLst/>
              </a:rPr>
              <a:t>Top 25 Enterprise Technology </a:t>
            </a:r>
          </a:p>
          <a:p>
            <a:pPr algn="ctr"/>
            <a:r>
              <a:rPr lang="en-US" sz="1600" b="1" i="0">
                <a:effectLst/>
              </a:rPr>
              <a:t>Startups Powering the Economy</a:t>
            </a:r>
            <a:endParaRPr lang="en-US" sz="1600" b="1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88EA532-2703-8A84-D43E-BD0FEF4535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5940" y="1443307"/>
            <a:ext cx="3025995" cy="1047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9270D9D-826E-FB02-045F-928A1A5A069B}"/>
              </a:ext>
            </a:extLst>
          </p:cNvPr>
          <p:cNvSpPr txBox="1"/>
          <p:nvPr/>
        </p:nvSpPr>
        <p:spPr>
          <a:xfrm>
            <a:off x="136047" y="3134382"/>
            <a:ext cx="19915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>
                <a:effectLst/>
              </a:rPr>
              <a:t>Best IT Company of the Year for IT Cloud</a:t>
            </a:r>
            <a:endParaRPr lang="en-US" sz="1600" b="1"/>
          </a:p>
        </p:txBody>
      </p:sp>
      <p:pic>
        <p:nvPicPr>
          <p:cNvPr id="4" name="Picture 2" descr="Tada recognized in 2021 Gartner Cool Vendors in Data Management">
            <a:extLst>
              <a:ext uri="{FF2B5EF4-FFF2-40B4-BE49-F238E27FC236}">
                <a16:creationId xmlns:a16="http://schemas.microsoft.com/office/drawing/2014/main" id="{ED0D8514-0243-1A42-04C7-BD0E8BE86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67" r="7111" b="1367"/>
          <a:stretch/>
        </p:blipFill>
        <p:spPr bwMode="auto">
          <a:xfrm>
            <a:off x="10024740" y="4058990"/>
            <a:ext cx="1872269" cy="181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3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8A77475-7A7F-BD06-6CC5-85D14C480290}"/>
              </a:ext>
            </a:extLst>
          </p:cNvPr>
          <p:cNvSpPr/>
          <p:nvPr/>
        </p:nvSpPr>
        <p:spPr>
          <a:xfrm>
            <a:off x="244497" y="735631"/>
            <a:ext cx="11771817" cy="5593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674E3-2E27-F343-AC4E-B34A3ABF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0" y="246888"/>
            <a:ext cx="11668689" cy="58363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latin typeface="+mn-lt"/>
                <a:ea typeface="Hiragino Kaku Gothic StdN W8" panose="020B0800000000000000" pitchFamily="34" charset="-128"/>
              </a:rPr>
              <a:t>Aviatrix is Trusted by 500+ of the World’s Most Innovative Companies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8EBFC1-C118-C84B-BF4D-413494DBE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9F03D3-35CD-D74F-BF02-0DAB1F98CD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8282" y="1993068"/>
            <a:ext cx="1259411" cy="3953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D4B2E7A-E73A-5C44-BE18-2188999F27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97" y="1148827"/>
            <a:ext cx="1189883" cy="2527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27E9F2-A3BA-834F-984F-D289B7C77A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503" y="1160212"/>
            <a:ext cx="1038656" cy="2299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E7014B-B656-594F-B324-50AB2EF6E7B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5153" y="5661942"/>
            <a:ext cx="972518" cy="346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3C0E01-A502-3049-A776-F5F1F8A2C3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4611" y="1968599"/>
            <a:ext cx="1059381" cy="444289"/>
          </a:xfrm>
          <a:prstGeom prst="rect">
            <a:avLst/>
          </a:prstGeom>
        </p:spPr>
      </p:pic>
      <p:pic>
        <p:nvPicPr>
          <p:cNvPr id="32" name="Picture 4" descr="COMMERCIAL LOGOS - Food &amp; Drink - Heineken Beer | Heineken, Heineken beer,  Beer vector">
            <a:extLst>
              <a:ext uri="{FF2B5EF4-FFF2-40B4-BE49-F238E27FC236}">
                <a16:creationId xmlns:a16="http://schemas.microsoft.com/office/drawing/2014/main" id="{FDCA500F-814E-164F-AECA-708A7C37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5025" y="3487338"/>
            <a:ext cx="1238349" cy="92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D30292-6253-A844-9BC0-8848B1BC97E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809" y="1827315"/>
            <a:ext cx="1048351" cy="726857"/>
          </a:xfrm>
          <a:prstGeom prst="rect">
            <a:avLst/>
          </a:prstGeom>
        </p:spPr>
      </p:pic>
      <p:pic>
        <p:nvPicPr>
          <p:cNvPr id="34" name="Picture 33" descr="Nike Swoosh Logo PNG Transparent &amp; SVG Vector - Freebie Supply | Nike logo, Nike  logo vector, Nike swoosh logo">
            <a:extLst>
              <a:ext uri="{FF2B5EF4-FFF2-40B4-BE49-F238E27FC236}">
                <a16:creationId xmlns:a16="http://schemas.microsoft.com/office/drawing/2014/main" id="{25D9FCBC-F98F-9042-A40E-04BA128E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8838" y="4491810"/>
            <a:ext cx="922901" cy="92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Aflac Brand Center">
            <a:extLst>
              <a:ext uri="{FF2B5EF4-FFF2-40B4-BE49-F238E27FC236}">
                <a16:creationId xmlns:a16="http://schemas.microsoft.com/office/drawing/2014/main" id="{907D7D42-CD06-3547-B908-C604A35E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8758" y="1105226"/>
            <a:ext cx="984431" cy="33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XC Technology - Wikipedia">
            <a:extLst>
              <a:ext uri="{FF2B5EF4-FFF2-40B4-BE49-F238E27FC236}">
                <a16:creationId xmlns:a16="http://schemas.microsoft.com/office/drawing/2014/main" id="{4A9C5AAC-2D57-5543-B4CD-8A0B2DA6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6600" y="2962080"/>
            <a:ext cx="757084" cy="41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F80B9C6-7A00-3047-80CC-AC8B9CA4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2243" y="3054197"/>
            <a:ext cx="785872" cy="22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E2FE3E2-36BB-B64B-AE5D-5E33E0CCA2AA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5587" y="3696256"/>
            <a:ext cx="1170715" cy="668980"/>
          </a:xfrm>
          <a:prstGeom prst="rect">
            <a:avLst/>
          </a:prstGeom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0092463-EB4A-B944-8D83-5C04250A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9638" y="4683200"/>
            <a:ext cx="557759" cy="6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6FFB27B-2895-6741-9F8C-4323F1A2FB82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7078" y="4844416"/>
            <a:ext cx="944078" cy="246280"/>
          </a:xfrm>
          <a:prstGeom prst="rect">
            <a:avLst/>
          </a:prstGeom>
        </p:spPr>
      </p:pic>
      <p:pic>
        <p:nvPicPr>
          <p:cNvPr id="1060" name="Picture 36" descr="Siemens logo and symbol, meaning, history, PNG">
            <a:extLst>
              <a:ext uri="{FF2B5EF4-FFF2-40B4-BE49-F238E27FC236}">
                <a16:creationId xmlns:a16="http://schemas.microsoft.com/office/drawing/2014/main" id="{293FCE8D-C8F0-8F48-BDE8-7D515E3B5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3290" y="5721017"/>
            <a:ext cx="1147083" cy="38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376B0D6-6A18-0C4B-AA77-897A79B60986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8662" y="7658482"/>
            <a:ext cx="113559" cy="45719"/>
          </a:xfrm>
          <a:prstGeom prst="rect">
            <a:avLst/>
          </a:prstGeom>
        </p:spPr>
      </p:pic>
      <p:pic>
        <p:nvPicPr>
          <p:cNvPr id="72" name="Picture 71" descr="Lufthansa Systems">
            <a:extLst>
              <a:ext uri="{FF2B5EF4-FFF2-40B4-BE49-F238E27FC236}">
                <a16:creationId xmlns:a16="http://schemas.microsoft.com/office/drawing/2014/main" id="{10595B2B-10E3-3D45-ACF7-62F22E5E5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0185" y="3871929"/>
            <a:ext cx="957769" cy="31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6">
            <a:extLst>
              <a:ext uri="{FF2B5EF4-FFF2-40B4-BE49-F238E27FC236}">
                <a16:creationId xmlns:a16="http://schemas.microsoft.com/office/drawing/2014/main" id="{72C1740E-19FD-DB45-B57F-6521922B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869" y="5675390"/>
            <a:ext cx="809317" cy="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Raytheon Technologies hypersonics cyber security | Military &amp; Aerospace  Electronics">
            <a:extLst>
              <a:ext uri="{FF2B5EF4-FFF2-40B4-BE49-F238E27FC236}">
                <a16:creationId xmlns:a16="http://schemas.microsoft.com/office/drawing/2014/main" id="{6507DB69-F5A2-E94E-B6F8-D999077E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3082" y="4781689"/>
            <a:ext cx="1079098" cy="37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B05E065-2BF3-594E-8D72-1DD483101C63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7268" y="5721017"/>
            <a:ext cx="1046026" cy="34534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14F1206-BD5F-BB49-8AAE-E827631A3CAE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884" y="4601387"/>
            <a:ext cx="830184" cy="688675"/>
          </a:xfrm>
          <a:prstGeom prst="rect">
            <a:avLst/>
          </a:prstGeom>
        </p:spPr>
      </p:pic>
      <p:pic>
        <p:nvPicPr>
          <p:cNvPr id="81" name="Picture 40">
            <a:extLst>
              <a:ext uri="{FF2B5EF4-FFF2-40B4-BE49-F238E27FC236}">
                <a16:creationId xmlns:a16="http://schemas.microsoft.com/office/drawing/2014/main" id="{0C263732-5254-314B-A36C-75D2C11F3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0093" y="3819964"/>
            <a:ext cx="979326" cy="4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146FDF3-6E08-ED48-A504-BEA56C1D1EA8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749" y="3072511"/>
            <a:ext cx="1005095" cy="19238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0C73CD7-7D1D-6443-B1AD-FB7DEAC036DA}"/>
              </a:ext>
            </a:extLst>
          </p:cNvPr>
          <p:cNvGrpSpPr/>
          <p:nvPr/>
        </p:nvGrpSpPr>
        <p:grpSpPr>
          <a:xfrm>
            <a:off x="235974" y="764706"/>
            <a:ext cx="11772573" cy="5557148"/>
            <a:chOff x="235974" y="764706"/>
            <a:chExt cx="11772573" cy="555714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80D6B0-F0D5-4F41-9CEF-EC303AF6EC1E}"/>
                </a:ext>
              </a:extLst>
            </p:cNvPr>
            <p:cNvGrpSpPr/>
            <p:nvPr/>
          </p:nvGrpSpPr>
          <p:grpSpPr>
            <a:xfrm>
              <a:off x="235974" y="764706"/>
              <a:ext cx="11772573" cy="5557148"/>
              <a:chOff x="235974" y="764706"/>
              <a:chExt cx="11772573" cy="555714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48CC6E1-7616-144E-88DB-C62056A83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1470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BCAB4B0-5E3A-3847-A2D5-22D974744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6966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4183FC0-2727-744C-AD03-230D58516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462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9C2543F-B282-5743-BD19-8A90E3624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7958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D6436A-D116-B24C-ACE9-9E850C636DF4}"/>
                  </a:ext>
                </a:extLst>
              </p:cNvPr>
              <p:cNvCxnSpPr/>
              <p:nvPr/>
            </p:nvCxnSpPr>
            <p:spPr>
              <a:xfrm>
                <a:off x="6113454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BF37BF1-2F0C-1B46-900C-8DFF4C1A7186}"/>
                  </a:ext>
                </a:extLst>
              </p:cNvPr>
              <p:cNvCxnSpPr/>
              <p:nvPr/>
            </p:nvCxnSpPr>
            <p:spPr>
              <a:xfrm>
                <a:off x="7288950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3856574-BCB4-4446-B304-0FBA7F8354BA}"/>
                  </a:ext>
                </a:extLst>
              </p:cNvPr>
              <p:cNvCxnSpPr/>
              <p:nvPr/>
            </p:nvCxnSpPr>
            <p:spPr>
              <a:xfrm>
                <a:off x="8464446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C98C13-F245-FE42-B5B4-D5A38B58C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42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1E6CC9-9A8E-9E49-B824-124309FD7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5438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98DF67B-BF03-4449-B5D2-A09722DFA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0935" y="771530"/>
                <a:ext cx="0" cy="55503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CC2C67-A132-E24A-8411-5D7A03322441}"/>
                  </a:ext>
                </a:extLst>
              </p:cNvPr>
              <p:cNvCxnSpPr/>
              <p:nvPr/>
            </p:nvCxnSpPr>
            <p:spPr>
              <a:xfrm>
                <a:off x="235974" y="1696584"/>
                <a:ext cx="11749549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958BCC3-045C-CD47-BC82-A1942AD9AB23}"/>
                  </a:ext>
                </a:extLst>
              </p:cNvPr>
              <p:cNvCxnSpPr/>
              <p:nvPr/>
            </p:nvCxnSpPr>
            <p:spPr>
              <a:xfrm>
                <a:off x="238679" y="2621638"/>
                <a:ext cx="11749549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83B12D-CAC0-544E-B9FF-53BEFB347A17}"/>
                  </a:ext>
                </a:extLst>
              </p:cNvPr>
              <p:cNvCxnSpPr/>
              <p:nvPr/>
            </p:nvCxnSpPr>
            <p:spPr>
              <a:xfrm>
                <a:off x="241384" y="3546692"/>
                <a:ext cx="11749549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77BCD1-D720-D347-906F-0AB28301C535}"/>
                  </a:ext>
                </a:extLst>
              </p:cNvPr>
              <p:cNvCxnSpPr/>
              <p:nvPr/>
            </p:nvCxnSpPr>
            <p:spPr>
              <a:xfrm>
                <a:off x="244089" y="4471746"/>
                <a:ext cx="11749549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E64AB04-AAD4-2945-8D27-41A82AEC0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089" y="6321854"/>
                <a:ext cx="11741434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FAA6597-29CD-CB49-BF76-435317C0A3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998" y="764706"/>
                <a:ext cx="1172652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768F42B-F996-1A48-BCD0-07AC5D0DE58F}"/>
                  </a:ext>
                </a:extLst>
              </p:cNvPr>
              <p:cNvCxnSpPr/>
              <p:nvPr/>
            </p:nvCxnSpPr>
            <p:spPr>
              <a:xfrm>
                <a:off x="258998" y="5396800"/>
                <a:ext cx="11749549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6CD3C4C-1628-3C47-8FCE-EA2A51AF73B2}"/>
                </a:ext>
              </a:extLst>
            </p:cNvPr>
            <p:cNvCxnSpPr>
              <a:cxnSpLocks/>
            </p:cNvCxnSpPr>
            <p:nvPr/>
          </p:nvCxnSpPr>
          <p:spPr>
            <a:xfrm>
              <a:off x="244089" y="764706"/>
              <a:ext cx="0" cy="55571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4" descr="Pin by Steven Martorana on Historic Logos | Cummins, Cummins engine, Cummins  trucks">
            <a:extLst>
              <a:ext uri="{FF2B5EF4-FFF2-40B4-BE49-F238E27FC236}">
                <a16:creationId xmlns:a16="http://schemas.microsoft.com/office/drawing/2014/main" id="{1DAE82EF-FF4C-6043-918D-31A895D9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364" y="2919453"/>
            <a:ext cx="497920" cy="4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N Store Nord - Wikipedia">
            <a:extLst>
              <a:ext uri="{FF2B5EF4-FFF2-40B4-BE49-F238E27FC236}">
                <a16:creationId xmlns:a16="http://schemas.microsoft.com/office/drawing/2014/main" id="{AE92C26E-0502-A740-8DB3-46369EE7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65296" y="3024459"/>
            <a:ext cx="612710" cy="28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Trusted Technology Investment Decisions | Apptio">
            <a:extLst>
              <a:ext uri="{FF2B5EF4-FFF2-40B4-BE49-F238E27FC236}">
                <a16:creationId xmlns:a16="http://schemas.microsoft.com/office/drawing/2014/main" id="{2E7A5EC9-F05C-A44C-A038-403DD1B2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0397" y="1214930"/>
            <a:ext cx="946229" cy="24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is Budget Logo - LogoDix">
            <a:extLst>
              <a:ext uri="{FF2B5EF4-FFF2-40B4-BE49-F238E27FC236}">
                <a16:creationId xmlns:a16="http://schemas.microsoft.com/office/drawing/2014/main" id="{2EC04C1D-A59E-8642-AA03-A4F355C8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3463" y="1031150"/>
            <a:ext cx="872299" cy="49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D5628E7-F091-B94D-9AAB-25DD9C043561}"/>
              </a:ext>
            </a:extLst>
          </p:cNvPr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0247" y="1051986"/>
            <a:ext cx="995641" cy="357809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89F5EAA0-CC63-6A4B-B258-DD55C1D9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9547" y="1904662"/>
            <a:ext cx="1075432" cy="5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Change Healthcare – Logos Download">
            <a:extLst>
              <a:ext uri="{FF2B5EF4-FFF2-40B4-BE49-F238E27FC236}">
                <a16:creationId xmlns:a16="http://schemas.microsoft.com/office/drawing/2014/main" id="{7FDDB684-C1F3-7242-9D8C-623126B3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6277" y="2035856"/>
            <a:ext cx="1012369" cy="3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EA86D59A-E9FC-3345-B904-DE915C9E60E0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5493" y="2051079"/>
            <a:ext cx="1059380" cy="279329"/>
          </a:xfrm>
          <a:prstGeom prst="rect">
            <a:avLst/>
          </a:prstGeom>
        </p:spPr>
      </p:pic>
      <p:pic>
        <p:nvPicPr>
          <p:cNvPr id="40" name="Picture 18" descr="Guidewire Software | Guidewire">
            <a:extLst>
              <a:ext uri="{FF2B5EF4-FFF2-40B4-BE49-F238E27FC236}">
                <a16:creationId xmlns:a16="http://schemas.microsoft.com/office/drawing/2014/main" id="{A043E107-EC16-DF4F-BD2A-5E4975F1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451" y="3947972"/>
            <a:ext cx="1052811" cy="1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The Informatica Story Unfolds - The Informatica Blog - Perspectives for the  Data Ready Enterprise">
            <a:extLst>
              <a:ext uri="{FF2B5EF4-FFF2-40B4-BE49-F238E27FC236}">
                <a16:creationId xmlns:a16="http://schemas.microsoft.com/office/drawing/2014/main" id="{A9D4F4E2-0B7D-3941-A62C-71ABC311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9643" y="3662122"/>
            <a:ext cx="1132153" cy="7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2" descr="Top 5 Companies To Watch | Inmarsat - SpaceNews">
            <a:extLst>
              <a:ext uri="{FF2B5EF4-FFF2-40B4-BE49-F238E27FC236}">
                <a16:creationId xmlns:a16="http://schemas.microsoft.com/office/drawing/2014/main" id="{F70480EA-7EAB-CF4E-83A5-1BEFCFE6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9219" y="3790639"/>
            <a:ext cx="870327" cy="4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AD1001E-6018-B545-8018-2F3B291BF77D}"/>
              </a:ext>
            </a:extLst>
          </p:cNvPr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6331" y="3776591"/>
            <a:ext cx="1070840" cy="508311"/>
          </a:xfrm>
          <a:prstGeom prst="rect">
            <a:avLst/>
          </a:prstGeom>
        </p:spPr>
      </p:pic>
      <p:pic>
        <p:nvPicPr>
          <p:cNvPr id="53" name="Picture 24">
            <a:extLst>
              <a:ext uri="{FF2B5EF4-FFF2-40B4-BE49-F238E27FC236}">
                <a16:creationId xmlns:a16="http://schemas.microsoft.com/office/drawing/2014/main" id="{8C840574-FB5A-CC48-B14F-7FE4AF1E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4240" y="4751988"/>
            <a:ext cx="1024914" cy="3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E96B0A56-6807-D04E-9899-CB154E38663A}"/>
              </a:ext>
            </a:extLst>
          </p:cNvPr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684" y="4720965"/>
            <a:ext cx="825938" cy="464590"/>
          </a:xfrm>
          <a:prstGeom prst="rect">
            <a:avLst/>
          </a:prstGeom>
        </p:spPr>
      </p:pic>
      <p:pic>
        <p:nvPicPr>
          <p:cNvPr id="60" name="Picture 34" descr="PWC logo 1 | HBM Edutech">
            <a:extLst>
              <a:ext uri="{FF2B5EF4-FFF2-40B4-BE49-F238E27FC236}">
                <a16:creationId xmlns:a16="http://schemas.microsoft.com/office/drawing/2014/main" id="{A1F37A88-B3EA-6C4E-B9D0-A7211DAB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8526" y="4606492"/>
            <a:ext cx="1058906" cy="7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B5C6509E-8D40-864E-A9E8-19658D03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5282" y="4684130"/>
            <a:ext cx="1027720" cy="5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A70B002F-C177-B640-8A17-E05703DB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1470" y="5813084"/>
            <a:ext cx="941056" cy="1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72254F86-9310-3F48-AB9B-2E60237CE181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441" y="5609776"/>
            <a:ext cx="1357291" cy="546442"/>
          </a:xfrm>
          <a:prstGeom prst="rect">
            <a:avLst/>
          </a:prstGeom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4C7EA641-9A93-4941-A1C5-A798899D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1852" y="5614448"/>
            <a:ext cx="914258" cy="5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084CE616-00D0-D04F-8D8E-B012D94E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9482" y="5733874"/>
            <a:ext cx="650033" cy="2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Yara – Logos Download">
            <a:extLst>
              <a:ext uri="{FF2B5EF4-FFF2-40B4-BE49-F238E27FC236}">
                <a16:creationId xmlns:a16="http://schemas.microsoft.com/office/drawing/2014/main" id="{B57B4255-A0C5-974F-8808-57777B6C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87362" y="5557063"/>
            <a:ext cx="594020" cy="6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BankUnited - Official websites, official social media accounts and official  links to apps for BankUnited @ SocialWedia.com">
            <a:extLst>
              <a:ext uri="{FF2B5EF4-FFF2-40B4-BE49-F238E27FC236}">
                <a16:creationId xmlns:a16="http://schemas.microsoft.com/office/drawing/2014/main" id="{D5A6DD10-5215-FB47-AD22-3D3A5710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7849" y="881394"/>
            <a:ext cx="733229" cy="7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Genworth Director, Operations job in Raleigh, NC | acpa_4829_REQ-210099 |  JobGet">
            <a:extLst>
              <a:ext uri="{FF2B5EF4-FFF2-40B4-BE49-F238E27FC236}">
                <a16:creationId xmlns:a16="http://schemas.microsoft.com/office/drawing/2014/main" id="{1B0B0589-C47A-444A-B376-459B668F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612" y="2695752"/>
            <a:ext cx="945898" cy="94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B2F701-3C9D-BC43-BD6F-2737448A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08" y="2068019"/>
            <a:ext cx="650240" cy="2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12686C-471F-B247-872F-FF4DE0AB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8267" y="3006981"/>
            <a:ext cx="843185" cy="3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olkswagen unveils new damage-control logo | Creative Bloq">
            <a:extLst>
              <a:ext uri="{FF2B5EF4-FFF2-40B4-BE49-F238E27FC236}">
                <a16:creationId xmlns:a16="http://schemas.microsoft.com/office/drawing/2014/main" id="{C2FC2BDB-0576-9549-A6AD-7CF3AED9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3144" y="5515182"/>
            <a:ext cx="1096740" cy="6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vetrus Introduces Innovative Cloud-Based Practice ...">
            <a:extLst>
              <a:ext uri="{FF2B5EF4-FFF2-40B4-BE49-F238E27FC236}">
                <a16:creationId xmlns:a16="http://schemas.microsoft.com/office/drawing/2014/main" id="{44DA166E-4C66-C59B-CDAC-232D9103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55997" y="1901428"/>
            <a:ext cx="1157260" cy="5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D1D992-D9AD-4EC4-AE73-F0F5426C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0830" y="929978"/>
            <a:ext cx="555067" cy="6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12-5127106_lululemon-emblema-lululemon-logo-black-background - The Summit  BirminghamThe Summit Birmingham">
            <a:extLst>
              <a:ext uri="{FF2B5EF4-FFF2-40B4-BE49-F238E27FC236}">
                <a16:creationId xmlns:a16="http://schemas.microsoft.com/office/drawing/2014/main" id="{1F17887F-A135-AD83-2116-AEC14127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8668" y="3655748"/>
            <a:ext cx="732633" cy="7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FEMA - Apps on Google Play">
            <a:extLst>
              <a:ext uri="{FF2B5EF4-FFF2-40B4-BE49-F238E27FC236}">
                <a16:creationId xmlns:a16="http://schemas.microsoft.com/office/drawing/2014/main" id="{3E963BBE-A04D-6E1B-F71E-CC299DC4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89959" y="2664721"/>
            <a:ext cx="758044" cy="84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B4E56BD-8E51-E7FB-7C30-765137D7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4644" y="1987060"/>
            <a:ext cx="726393" cy="40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Anheuser-Busch InBev logo and symbol, meaning, history, PNG">
            <a:extLst>
              <a:ext uri="{FF2B5EF4-FFF2-40B4-BE49-F238E27FC236}">
                <a16:creationId xmlns:a16="http://schemas.microsoft.com/office/drawing/2014/main" id="{01916906-E156-65C3-9EBC-7CC0800B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2074" y="914744"/>
            <a:ext cx="1080760" cy="6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oterra Logo PNG Images, Free Transparent Doterra Logo ...">
            <a:extLst>
              <a:ext uri="{FF2B5EF4-FFF2-40B4-BE49-F238E27FC236}">
                <a16:creationId xmlns:a16="http://schemas.microsoft.com/office/drawing/2014/main" id="{75806230-FE3F-8796-107A-FA17BB77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screen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3411" y="2868134"/>
            <a:ext cx="1073456" cy="6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">
            <a:extLst>
              <a:ext uri="{FF2B5EF4-FFF2-40B4-BE49-F238E27FC236}">
                <a16:creationId xmlns:a16="http://schemas.microsoft.com/office/drawing/2014/main" id="{C9301706-3519-7D14-4F9C-DA01FE16AD27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4290" y="1047048"/>
            <a:ext cx="771896" cy="443704"/>
          </a:xfrm>
          <a:prstGeom prst="rect">
            <a:avLst/>
          </a:prstGeom>
        </p:spPr>
      </p:pic>
      <p:pic>
        <p:nvPicPr>
          <p:cNvPr id="90" name="Picture 89" descr="Logo&#10;&#10;Description automatically generated">
            <a:extLst>
              <a:ext uri="{FF2B5EF4-FFF2-40B4-BE49-F238E27FC236}">
                <a16:creationId xmlns:a16="http://schemas.microsoft.com/office/drawing/2014/main" id="{A3B18819-80C8-0D23-B2FE-34A95312FA5C}"/>
              </a:ext>
            </a:extLst>
          </p:cNvPr>
          <p:cNvPicPr>
            <a:picLocks noChangeAspect="1"/>
          </p:cNvPicPr>
          <p:nvPr/>
        </p:nvPicPr>
        <p:blipFill>
          <a:blip r:embed="rId6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0174" y="2080593"/>
            <a:ext cx="985961" cy="220301"/>
          </a:xfrm>
          <a:prstGeom prst="rect">
            <a:avLst/>
          </a:prstGeom>
        </p:spPr>
      </p:pic>
      <p:pic>
        <p:nvPicPr>
          <p:cNvPr id="9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D7EAECB-7C1E-B50C-FC64-F202BC67D6D2}"/>
              </a:ext>
            </a:extLst>
          </p:cNvPr>
          <p:cNvPicPr>
            <a:picLocks noChangeAspect="1"/>
          </p:cNvPicPr>
          <p:nvPr/>
        </p:nvPicPr>
        <p:blipFill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7971" y="4701829"/>
            <a:ext cx="1040877" cy="531455"/>
          </a:xfrm>
          <a:prstGeom prst="rect">
            <a:avLst/>
          </a:prstGeom>
        </p:spPr>
      </p:pic>
      <p:pic>
        <p:nvPicPr>
          <p:cNvPr id="92" name="Picture 91" descr="Icon&#10;&#10;Description automatically generated">
            <a:extLst>
              <a:ext uri="{FF2B5EF4-FFF2-40B4-BE49-F238E27FC236}">
                <a16:creationId xmlns:a16="http://schemas.microsoft.com/office/drawing/2014/main" id="{2ED1FC32-C9DB-B615-24A0-75770B83828A}"/>
              </a:ext>
            </a:extLst>
          </p:cNvPr>
          <p:cNvPicPr>
            <a:picLocks noChangeAspect="1"/>
          </p:cNvPicPr>
          <p:nvPr/>
        </p:nvPicPr>
        <p:blipFill>
          <a:blip r:embed="rId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332" y="2861923"/>
            <a:ext cx="613557" cy="613557"/>
          </a:xfrm>
          <a:prstGeom prst="rect">
            <a:avLst/>
          </a:prstGeom>
        </p:spPr>
      </p:pic>
      <p:pic>
        <p:nvPicPr>
          <p:cNvPr id="39" name="Picture 2" descr="LG Logo and symbol, meaning, history, PNG, brand">
            <a:extLst>
              <a:ext uri="{FF2B5EF4-FFF2-40B4-BE49-F238E27FC236}">
                <a16:creationId xmlns:a16="http://schemas.microsoft.com/office/drawing/2014/main" id="{3ECB97B8-66F6-378D-E45A-0A972672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4230" y="3715763"/>
            <a:ext cx="965641" cy="5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99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36B96-F85B-ADC7-1863-567A3802A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reeform 48">
            <a:extLst>
              <a:ext uri="{FF2B5EF4-FFF2-40B4-BE49-F238E27FC236}">
                <a16:creationId xmlns:a16="http://schemas.microsoft.com/office/drawing/2014/main" id="{749A32FF-B1B0-D986-7A6C-F9F6B122A2DD}"/>
              </a:ext>
            </a:extLst>
          </p:cNvPr>
          <p:cNvSpPr>
            <a:spLocks noEditPoints="1"/>
          </p:cNvSpPr>
          <p:nvPr/>
        </p:nvSpPr>
        <p:spPr bwMode="auto">
          <a:xfrm>
            <a:off x="8193761" y="2210716"/>
            <a:ext cx="2841816" cy="1638006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252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7" name="Freeform 48">
            <a:extLst>
              <a:ext uri="{FF2B5EF4-FFF2-40B4-BE49-F238E27FC236}">
                <a16:creationId xmlns:a16="http://schemas.microsoft.com/office/drawing/2014/main" id="{207BCCFD-C8D3-D2AE-F68D-151015FD359F}"/>
              </a:ext>
            </a:extLst>
          </p:cNvPr>
          <p:cNvSpPr>
            <a:spLocks noEditPoints="1"/>
          </p:cNvSpPr>
          <p:nvPr/>
        </p:nvSpPr>
        <p:spPr bwMode="auto">
          <a:xfrm>
            <a:off x="4290772" y="1770221"/>
            <a:ext cx="3463426" cy="2071969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252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8">
            <a:extLst>
              <a:ext uri="{FF2B5EF4-FFF2-40B4-BE49-F238E27FC236}">
                <a16:creationId xmlns:a16="http://schemas.microsoft.com/office/drawing/2014/main" id="{40E124AE-E912-CD5D-4F87-6791C69BD687}"/>
              </a:ext>
            </a:extLst>
          </p:cNvPr>
          <p:cNvSpPr>
            <a:spLocks noEditPoints="1"/>
          </p:cNvSpPr>
          <p:nvPr/>
        </p:nvSpPr>
        <p:spPr bwMode="auto">
          <a:xfrm>
            <a:off x="1009394" y="2204184"/>
            <a:ext cx="2841816" cy="1638006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252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B72512-45DE-9AF2-DBAC-A9E5FC8A1F12}"/>
              </a:ext>
            </a:extLst>
          </p:cNvPr>
          <p:cNvSpPr/>
          <p:nvPr/>
        </p:nvSpPr>
        <p:spPr>
          <a:xfrm>
            <a:off x="1616926" y="2344579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194ED7-F187-ABE5-2AB0-02A760C1242C}"/>
              </a:ext>
            </a:extLst>
          </p:cNvPr>
          <p:cNvSpPr/>
          <p:nvPr/>
        </p:nvSpPr>
        <p:spPr>
          <a:xfrm>
            <a:off x="2610794" y="2344579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AE2A8B-CC89-0E1C-F39A-606D4B11C270}"/>
              </a:ext>
            </a:extLst>
          </p:cNvPr>
          <p:cNvSpPr/>
          <p:nvPr/>
        </p:nvSpPr>
        <p:spPr>
          <a:xfrm>
            <a:off x="4755006" y="2344579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8A83F-2B4C-1ECC-5A0C-34180081FE0A}"/>
              </a:ext>
            </a:extLst>
          </p:cNvPr>
          <p:cNvSpPr/>
          <p:nvPr/>
        </p:nvSpPr>
        <p:spPr>
          <a:xfrm>
            <a:off x="5934623" y="2324934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904702-BCA0-A38A-B5D9-195BA6CEB348}"/>
              </a:ext>
            </a:extLst>
          </p:cNvPr>
          <p:cNvSpPr/>
          <p:nvPr/>
        </p:nvSpPr>
        <p:spPr>
          <a:xfrm>
            <a:off x="7114240" y="2305289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F8AF52-E6D3-E2AC-6E3F-C0D3B92501B8}"/>
              </a:ext>
            </a:extLst>
          </p:cNvPr>
          <p:cNvSpPr/>
          <p:nvPr/>
        </p:nvSpPr>
        <p:spPr>
          <a:xfrm>
            <a:off x="8818182" y="2315946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85E0B8A-36CB-4DB0-3262-077E5E522527}"/>
              </a:ext>
            </a:extLst>
          </p:cNvPr>
          <p:cNvSpPr/>
          <p:nvPr/>
        </p:nvSpPr>
        <p:spPr>
          <a:xfrm>
            <a:off x="9989345" y="2324934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B7D82C-7034-34FB-DB10-1BC231698DE6}"/>
              </a:ext>
            </a:extLst>
          </p:cNvPr>
          <p:cNvGrpSpPr/>
          <p:nvPr/>
        </p:nvGrpSpPr>
        <p:grpSpPr>
          <a:xfrm>
            <a:off x="9095619" y="5307934"/>
            <a:ext cx="1468672" cy="887194"/>
            <a:chOff x="10358628" y="4238083"/>
            <a:chExt cx="1468672" cy="887194"/>
          </a:xfrm>
        </p:grpSpPr>
        <p:pic>
          <p:nvPicPr>
            <p:cNvPr id="39" name="Graphic 38" descr="Dump truck outline">
              <a:extLst>
                <a:ext uri="{FF2B5EF4-FFF2-40B4-BE49-F238E27FC236}">
                  <a16:creationId xmlns:a16="http://schemas.microsoft.com/office/drawing/2014/main" id="{D130AE20-5F23-FAA4-B43B-0E469EA58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2372" y="4238083"/>
              <a:ext cx="704912" cy="70491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E26BFE-441C-4477-8FC9-F48323E821B2}"/>
                </a:ext>
              </a:extLst>
            </p:cNvPr>
            <p:cNvSpPr txBox="1"/>
            <p:nvPr/>
          </p:nvSpPr>
          <p:spPr>
            <a:xfrm>
              <a:off x="10358628" y="4786723"/>
              <a:ext cx="1468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and IoT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0683744-AD13-5C99-25F4-638793A7D1C8}"/>
              </a:ext>
            </a:extLst>
          </p:cNvPr>
          <p:cNvSpPr txBox="1"/>
          <p:nvPr/>
        </p:nvSpPr>
        <p:spPr>
          <a:xfrm>
            <a:off x="3244257" y="5861177"/>
            <a:ext cx="1413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Manufacturing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D310CE6-AD65-A563-386A-FC6A53EB21C5}"/>
              </a:ext>
            </a:extLst>
          </p:cNvPr>
          <p:cNvGrpSpPr/>
          <p:nvPr/>
        </p:nvGrpSpPr>
        <p:grpSpPr>
          <a:xfrm>
            <a:off x="5480900" y="5416115"/>
            <a:ext cx="1402756" cy="787126"/>
            <a:chOff x="3459452" y="4953414"/>
            <a:chExt cx="1402756" cy="787126"/>
          </a:xfrm>
        </p:grpSpPr>
        <p:pic>
          <p:nvPicPr>
            <p:cNvPr id="43" name="Graphic 42" descr="Register outline">
              <a:extLst>
                <a:ext uri="{FF2B5EF4-FFF2-40B4-BE49-F238E27FC236}">
                  <a16:creationId xmlns:a16="http://schemas.microsoft.com/office/drawing/2014/main" id="{D6B243AA-773E-B5F5-357E-D5F5A345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33" y="4953414"/>
              <a:ext cx="551036" cy="55103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5D4B96-768A-C80A-8846-E3A145F88E79}"/>
                </a:ext>
              </a:extLst>
            </p:cNvPr>
            <p:cNvSpPr txBox="1"/>
            <p:nvPr/>
          </p:nvSpPr>
          <p:spPr>
            <a:xfrm>
              <a:off x="3459452" y="5401986"/>
              <a:ext cx="14027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Retail / Branch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5" name="Graphic 44" descr="Production outline">
            <a:extLst>
              <a:ext uri="{FF2B5EF4-FFF2-40B4-BE49-F238E27FC236}">
                <a16:creationId xmlns:a16="http://schemas.microsoft.com/office/drawing/2014/main" id="{293960D0-B28B-FF34-E73E-FF0A06705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133" y="5224460"/>
            <a:ext cx="854069" cy="71263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284D4F4-0612-8C00-AD43-6A4D0B3116D3}"/>
              </a:ext>
            </a:extLst>
          </p:cNvPr>
          <p:cNvGrpSpPr/>
          <p:nvPr/>
        </p:nvGrpSpPr>
        <p:grpSpPr>
          <a:xfrm>
            <a:off x="1992170" y="4007848"/>
            <a:ext cx="745736" cy="1174514"/>
            <a:chOff x="2319744" y="3720504"/>
            <a:chExt cx="745736" cy="1174514"/>
          </a:xfrm>
        </p:grpSpPr>
        <p:pic>
          <p:nvPicPr>
            <p:cNvPr id="52" name="Graphic 51" descr="Building outline">
              <a:extLst>
                <a:ext uri="{FF2B5EF4-FFF2-40B4-BE49-F238E27FC236}">
                  <a16:creationId xmlns:a16="http://schemas.microsoft.com/office/drawing/2014/main" id="{30D49CD6-F1ED-62A7-73BD-C6DD63D24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94030" y="3720504"/>
              <a:ext cx="671450" cy="67145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45E996-5BAA-64A9-5EDA-4CB97097FB64}"/>
                </a:ext>
              </a:extLst>
            </p:cNvPr>
            <p:cNvSpPr txBox="1"/>
            <p:nvPr/>
          </p:nvSpPr>
          <p:spPr>
            <a:xfrm>
              <a:off x="2319744" y="4310243"/>
              <a:ext cx="7432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Center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385A87-4757-5DED-1404-80C305CCDFD8}"/>
              </a:ext>
            </a:extLst>
          </p:cNvPr>
          <p:cNvGrpSpPr/>
          <p:nvPr/>
        </p:nvGrpSpPr>
        <p:grpSpPr>
          <a:xfrm>
            <a:off x="7565275" y="3946447"/>
            <a:ext cx="785984" cy="926869"/>
            <a:chOff x="7143818" y="3659103"/>
            <a:chExt cx="785984" cy="926869"/>
          </a:xfrm>
        </p:grpSpPr>
        <p:pic>
          <p:nvPicPr>
            <p:cNvPr id="50" name="Graphic 49" descr="Building outline">
              <a:extLst>
                <a:ext uri="{FF2B5EF4-FFF2-40B4-BE49-F238E27FC236}">
                  <a16:creationId xmlns:a16="http://schemas.microsoft.com/office/drawing/2014/main" id="{C1208F09-0B96-5B8E-D8A6-FF64986D2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3708" y="3659103"/>
              <a:ext cx="671450" cy="67145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CC4F6D-711F-DD73-E089-4EFFBD18336A}"/>
                </a:ext>
              </a:extLst>
            </p:cNvPr>
            <p:cNvSpPr txBox="1"/>
            <p:nvPr/>
          </p:nvSpPr>
          <p:spPr>
            <a:xfrm>
              <a:off x="7143818" y="4247418"/>
              <a:ext cx="785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Equinix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F93783-5108-F396-E577-19B31D8C7FB0}"/>
              </a:ext>
            </a:extLst>
          </p:cNvPr>
          <p:cNvCxnSpPr>
            <a:cxnSpLocks/>
          </p:cNvCxnSpPr>
          <p:nvPr/>
        </p:nvCxnSpPr>
        <p:spPr>
          <a:xfrm>
            <a:off x="1891116" y="2884053"/>
            <a:ext cx="525912" cy="548640"/>
          </a:xfrm>
          <a:prstGeom prst="line">
            <a:avLst/>
          </a:prstGeom>
          <a:ln w="127000" cap="rnd">
            <a:solidFill>
              <a:srgbClr val="00B0F0">
                <a:alpha val="72605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73AE48-13D7-4B7A-6B43-81BCB2702370}"/>
              </a:ext>
            </a:extLst>
          </p:cNvPr>
          <p:cNvCxnSpPr>
            <a:cxnSpLocks/>
          </p:cNvCxnSpPr>
          <p:nvPr/>
        </p:nvCxnSpPr>
        <p:spPr>
          <a:xfrm flipH="1">
            <a:off x="2423075" y="2867999"/>
            <a:ext cx="525912" cy="548640"/>
          </a:xfrm>
          <a:prstGeom prst="line">
            <a:avLst/>
          </a:prstGeom>
          <a:ln w="127000" cap="rnd">
            <a:solidFill>
              <a:srgbClr val="00B0F0">
                <a:alpha val="72605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ADF14C-1D25-2862-B3DA-6ACA3746B25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242815" y="2858334"/>
            <a:ext cx="1147948" cy="535506"/>
          </a:xfrm>
          <a:prstGeom prst="line">
            <a:avLst/>
          </a:prstGeom>
          <a:ln w="127000" cap="rnd">
            <a:solidFill>
              <a:srgbClr val="00B0F0">
                <a:alpha val="72605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0AD2AC-9122-CC00-D6DC-000128F04C3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31529" y="2897624"/>
            <a:ext cx="1188860" cy="515078"/>
          </a:xfrm>
          <a:prstGeom prst="line">
            <a:avLst/>
          </a:prstGeom>
          <a:ln w="127000" cap="rnd">
            <a:solidFill>
              <a:srgbClr val="00B0F0">
                <a:alpha val="72605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F7E36F-6935-652B-2BB8-752881CD888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7901" y="2877979"/>
            <a:ext cx="3245" cy="544803"/>
          </a:xfrm>
          <a:prstGeom prst="line">
            <a:avLst/>
          </a:prstGeom>
          <a:ln w="127000" cap="rnd">
            <a:solidFill>
              <a:srgbClr val="00B0F0">
                <a:alpha val="73905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18E60A-4034-F027-B363-5F5A312CF780}"/>
              </a:ext>
            </a:extLst>
          </p:cNvPr>
          <p:cNvCxnSpPr>
            <a:cxnSpLocks/>
          </p:cNvCxnSpPr>
          <p:nvPr/>
        </p:nvCxnSpPr>
        <p:spPr>
          <a:xfrm flipH="1">
            <a:off x="9675243" y="2877979"/>
            <a:ext cx="571169" cy="550777"/>
          </a:xfrm>
          <a:prstGeom prst="line">
            <a:avLst/>
          </a:prstGeom>
          <a:ln w="127000" cap="rnd">
            <a:solidFill>
              <a:srgbClr val="00B0F0">
                <a:alpha val="72605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3D6001-790F-E7E7-C2A9-4A6FBB3A34A5}"/>
              </a:ext>
            </a:extLst>
          </p:cNvPr>
          <p:cNvCxnSpPr>
            <a:cxnSpLocks/>
          </p:cNvCxnSpPr>
          <p:nvPr/>
        </p:nvCxnSpPr>
        <p:spPr>
          <a:xfrm>
            <a:off x="9075249" y="2868991"/>
            <a:ext cx="606041" cy="543711"/>
          </a:xfrm>
          <a:prstGeom prst="line">
            <a:avLst/>
          </a:prstGeom>
          <a:ln w="127000" cap="rnd">
            <a:solidFill>
              <a:srgbClr val="00B0F0">
                <a:alpha val="72605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634568-EFF2-C15F-93E8-FF75EF9C51E9}"/>
              </a:ext>
            </a:extLst>
          </p:cNvPr>
          <p:cNvCxnSpPr>
            <a:cxnSpLocks/>
          </p:cNvCxnSpPr>
          <p:nvPr/>
        </p:nvCxnSpPr>
        <p:spPr>
          <a:xfrm flipH="1" flipV="1">
            <a:off x="9681290" y="3476018"/>
            <a:ext cx="0" cy="1940097"/>
          </a:xfrm>
          <a:prstGeom prst="line">
            <a:avLst/>
          </a:prstGeom>
          <a:ln w="127000" cap="rnd">
            <a:solidFill>
              <a:srgbClr val="00B0F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1C8293-814E-4150-406E-5431CCB8538C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2399263" y="3521841"/>
            <a:ext cx="2918" cy="486007"/>
          </a:xfrm>
          <a:prstGeom prst="line">
            <a:avLst/>
          </a:prstGeom>
          <a:ln w="127000" cap="rnd">
            <a:solidFill>
              <a:srgbClr val="00B0F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1DBA99-A475-CEFB-62BC-8BC3B5044F3F}"/>
              </a:ext>
            </a:extLst>
          </p:cNvPr>
          <p:cNvCxnSpPr>
            <a:cxnSpLocks/>
          </p:cNvCxnSpPr>
          <p:nvPr/>
        </p:nvCxnSpPr>
        <p:spPr>
          <a:xfrm flipV="1">
            <a:off x="8055341" y="3521841"/>
            <a:ext cx="382066" cy="520928"/>
          </a:xfrm>
          <a:prstGeom prst="line">
            <a:avLst/>
          </a:prstGeom>
          <a:ln w="127000" cap="rnd">
            <a:solidFill>
              <a:srgbClr val="00B0F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176D9B-8BED-107E-BC9B-CB2DC9B94C1B}"/>
              </a:ext>
            </a:extLst>
          </p:cNvPr>
          <p:cNvCxnSpPr>
            <a:cxnSpLocks/>
          </p:cNvCxnSpPr>
          <p:nvPr/>
        </p:nvCxnSpPr>
        <p:spPr>
          <a:xfrm flipH="1" flipV="1">
            <a:off x="7444373" y="3527116"/>
            <a:ext cx="336807" cy="515653"/>
          </a:xfrm>
          <a:prstGeom prst="line">
            <a:avLst/>
          </a:prstGeom>
          <a:ln w="127000" cap="rnd">
            <a:solidFill>
              <a:srgbClr val="00B0F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A4AB4E-FF44-F88B-C9BE-9472CD98D99D}"/>
              </a:ext>
            </a:extLst>
          </p:cNvPr>
          <p:cNvCxnSpPr>
            <a:cxnSpLocks/>
          </p:cNvCxnSpPr>
          <p:nvPr/>
        </p:nvCxnSpPr>
        <p:spPr>
          <a:xfrm flipH="1" flipV="1">
            <a:off x="6207901" y="3463093"/>
            <a:ext cx="0" cy="1940097"/>
          </a:xfrm>
          <a:prstGeom prst="line">
            <a:avLst/>
          </a:prstGeom>
          <a:ln w="127000" cap="rnd">
            <a:solidFill>
              <a:srgbClr val="00B0F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E6064C-324A-91E5-5A65-A7FC79E3A588}"/>
              </a:ext>
            </a:extLst>
          </p:cNvPr>
          <p:cNvCxnSpPr>
            <a:cxnSpLocks/>
          </p:cNvCxnSpPr>
          <p:nvPr/>
        </p:nvCxnSpPr>
        <p:spPr>
          <a:xfrm flipV="1">
            <a:off x="4035390" y="3432693"/>
            <a:ext cx="0" cy="2072117"/>
          </a:xfrm>
          <a:prstGeom prst="line">
            <a:avLst/>
          </a:prstGeom>
          <a:ln w="127000" cap="rnd">
            <a:solidFill>
              <a:srgbClr val="00B0F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1F68E2-4204-7076-2059-698F0CA26A29}"/>
              </a:ext>
            </a:extLst>
          </p:cNvPr>
          <p:cNvCxnSpPr/>
          <p:nvPr/>
        </p:nvCxnSpPr>
        <p:spPr>
          <a:xfrm>
            <a:off x="2437265" y="3427674"/>
            <a:ext cx="7269480" cy="0"/>
          </a:xfrm>
          <a:prstGeom prst="line">
            <a:avLst/>
          </a:prstGeom>
          <a:ln w="127000" cap="rnd">
            <a:solidFill>
              <a:srgbClr val="00BDFF">
                <a:alpha val="840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77F1552-A427-AED8-AE35-8D5C28D85D7A}"/>
              </a:ext>
            </a:extLst>
          </p:cNvPr>
          <p:cNvSpPr txBox="1"/>
          <p:nvPr/>
        </p:nvSpPr>
        <p:spPr>
          <a:xfrm>
            <a:off x="1662601" y="24539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VPC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D0E5E9-EB8E-F7DA-D462-D5EB6C411079}"/>
              </a:ext>
            </a:extLst>
          </p:cNvPr>
          <p:cNvSpPr txBox="1"/>
          <p:nvPr/>
        </p:nvSpPr>
        <p:spPr>
          <a:xfrm>
            <a:off x="2659555" y="245015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VPC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CB3149-1E87-6CA3-E675-6184793D5335}"/>
              </a:ext>
            </a:extLst>
          </p:cNvPr>
          <p:cNvSpPr txBox="1"/>
          <p:nvPr/>
        </p:nvSpPr>
        <p:spPr>
          <a:xfrm>
            <a:off x="4750296" y="245007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VNET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89A433-0DB8-96F3-1043-1BD2A4AE15D5}"/>
              </a:ext>
            </a:extLst>
          </p:cNvPr>
          <p:cNvSpPr txBox="1"/>
          <p:nvPr/>
        </p:nvSpPr>
        <p:spPr>
          <a:xfrm>
            <a:off x="5943245" y="245007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VNET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C4847D-2529-93B6-D08C-22CC3F137638}"/>
              </a:ext>
            </a:extLst>
          </p:cNvPr>
          <p:cNvSpPr txBox="1"/>
          <p:nvPr/>
        </p:nvSpPr>
        <p:spPr>
          <a:xfrm>
            <a:off x="7136194" y="245007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VNET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3E8389-C86B-51D0-0318-890EA05A29CC}"/>
              </a:ext>
            </a:extLst>
          </p:cNvPr>
          <p:cNvSpPr txBox="1"/>
          <p:nvPr/>
        </p:nvSpPr>
        <p:spPr>
          <a:xfrm>
            <a:off x="8854394" y="244058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VNC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8E1FB4-C821-261B-2E11-E61425B4247C}"/>
              </a:ext>
            </a:extLst>
          </p:cNvPr>
          <p:cNvSpPr txBox="1"/>
          <p:nvPr/>
        </p:nvSpPr>
        <p:spPr>
          <a:xfrm>
            <a:off x="10036478" y="246155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VNC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2BCAD581-4FC1-8A7E-C15B-12196AD7DF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1925" y="1825451"/>
            <a:ext cx="564074" cy="56407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35342FD6-FB58-5330-D8EA-21F1FA3D705B}"/>
              </a:ext>
            </a:extLst>
          </p:cNvPr>
          <p:cNvSpPr txBox="1"/>
          <p:nvPr/>
        </p:nvSpPr>
        <p:spPr>
          <a:xfrm>
            <a:off x="8436997" y="1512642"/>
            <a:ext cx="75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Aviatrix</a:t>
            </a:r>
          </a:p>
          <a:p>
            <a:r>
              <a:rPr lang="en-US" sz="1400" b="1" dirty="0" err="1"/>
              <a:t>CoPilot</a:t>
            </a:r>
            <a:endParaRPr lang="en-US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37A7176-063E-D2BD-D887-F56040C4135E}"/>
              </a:ext>
            </a:extLst>
          </p:cNvPr>
          <p:cNvSpPr txBox="1"/>
          <p:nvPr/>
        </p:nvSpPr>
        <p:spPr>
          <a:xfrm>
            <a:off x="631171" y="209872"/>
            <a:ext cx="1093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Aviatrix Secure Cloud Networking  | </a:t>
            </a:r>
            <a:r>
              <a:rPr lang="en-US" sz="2800" b="1" dirty="0">
                <a:solidFill>
                  <a:srgbClr val="0070C0"/>
                </a:solidFill>
              </a:rPr>
              <a:t>Distributed Security and Operations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73E8754-3BBE-BA32-BA75-A56D3E1D9F1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4200" y="1770221"/>
            <a:ext cx="813581" cy="662196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EDA3D30-AF0F-69C4-0DDB-B8736459DB03}"/>
              </a:ext>
            </a:extLst>
          </p:cNvPr>
          <p:cNvSpPr txBox="1"/>
          <p:nvPr/>
        </p:nvSpPr>
        <p:spPr>
          <a:xfrm>
            <a:off x="4326842" y="1512642"/>
            <a:ext cx="93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Aviatrix</a:t>
            </a:r>
          </a:p>
          <a:p>
            <a:r>
              <a:rPr lang="en-US" sz="1400" b="1" dirty="0"/>
              <a:t>Controller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B8594C-C5E0-1BDA-6AF2-E7BB8DF5B006}"/>
              </a:ext>
            </a:extLst>
          </p:cNvPr>
          <p:cNvSpPr txBox="1"/>
          <p:nvPr/>
        </p:nvSpPr>
        <p:spPr>
          <a:xfrm>
            <a:off x="1809155" y="960976"/>
            <a:ext cx="770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Embedded Security and Operations – The data plane sees every packet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C2F823-D3DA-EDD4-8F18-C76962314EB3}"/>
              </a:ext>
            </a:extLst>
          </p:cNvPr>
          <p:cNvSpPr/>
          <p:nvPr/>
        </p:nvSpPr>
        <p:spPr>
          <a:xfrm>
            <a:off x="1809155" y="2804160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85EA2D-A968-090D-9A78-7A4F941C5F19}"/>
              </a:ext>
            </a:extLst>
          </p:cNvPr>
          <p:cNvSpPr/>
          <p:nvPr/>
        </p:nvSpPr>
        <p:spPr>
          <a:xfrm>
            <a:off x="2805400" y="2817731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48A9EC9-B17F-3FE0-5BB6-BD7C02E99808}"/>
              </a:ext>
            </a:extLst>
          </p:cNvPr>
          <p:cNvSpPr/>
          <p:nvPr/>
        </p:nvSpPr>
        <p:spPr>
          <a:xfrm>
            <a:off x="4956311" y="2819302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BD9ACD1-CBBB-BED9-3DB9-61064EB4C1AC}"/>
              </a:ext>
            </a:extLst>
          </p:cNvPr>
          <p:cNvSpPr/>
          <p:nvPr/>
        </p:nvSpPr>
        <p:spPr>
          <a:xfrm>
            <a:off x="6131252" y="2798087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A17708E-6BAE-C660-4BF9-DFB659F0F994}"/>
              </a:ext>
            </a:extLst>
          </p:cNvPr>
          <p:cNvSpPr/>
          <p:nvPr/>
        </p:nvSpPr>
        <p:spPr>
          <a:xfrm>
            <a:off x="9003892" y="2804160"/>
            <a:ext cx="159785" cy="159785"/>
          </a:xfrm>
          <a:prstGeom prst="ellipse">
            <a:avLst/>
          </a:prstGeom>
          <a:solidFill>
            <a:schemeClr val="accent1">
              <a:alpha val="750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120D9A0-A709-D3A0-F35C-AFA356D1A137}"/>
              </a:ext>
            </a:extLst>
          </p:cNvPr>
          <p:cNvSpPr/>
          <p:nvPr/>
        </p:nvSpPr>
        <p:spPr>
          <a:xfrm>
            <a:off x="10176586" y="2796119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E0059C1-D116-F79E-835B-58D0B8278B15}"/>
              </a:ext>
            </a:extLst>
          </p:cNvPr>
          <p:cNvSpPr/>
          <p:nvPr/>
        </p:nvSpPr>
        <p:spPr>
          <a:xfrm>
            <a:off x="7291538" y="2778441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DF1F72-A7D4-D986-39C1-DA45A3E81EB5}"/>
              </a:ext>
            </a:extLst>
          </p:cNvPr>
          <p:cNvSpPr/>
          <p:nvPr/>
        </p:nvSpPr>
        <p:spPr>
          <a:xfrm>
            <a:off x="2335067" y="3352800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F432525-01C6-A090-0D4A-B0FAC365E269}"/>
              </a:ext>
            </a:extLst>
          </p:cNvPr>
          <p:cNvSpPr/>
          <p:nvPr/>
        </p:nvSpPr>
        <p:spPr>
          <a:xfrm>
            <a:off x="6136320" y="3349107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784B6A-86BE-8AB6-AEF2-F2D3EBE23692}"/>
              </a:ext>
            </a:extLst>
          </p:cNvPr>
          <p:cNvSpPr/>
          <p:nvPr/>
        </p:nvSpPr>
        <p:spPr>
          <a:xfrm>
            <a:off x="9600394" y="3352800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F7BEBEC-3823-0AE9-E79E-63C4D1B0C8C9}"/>
              </a:ext>
            </a:extLst>
          </p:cNvPr>
          <p:cNvSpPr/>
          <p:nvPr/>
        </p:nvSpPr>
        <p:spPr>
          <a:xfrm>
            <a:off x="7324362" y="3369785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A43FBD-0F0F-FF5C-0930-9F44C9FEF07C}"/>
              </a:ext>
            </a:extLst>
          </p:cNvPr>
          <p:cNvSpPr/>
          <p:nvPr/>
        </p:nvSpPr>
        <p:spPr>
          <a:xfrm>
            <a:off x="8370023" y="3373827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F71A2B-79E2-8D00-5894-9AEF5D2D53F1}"/>
              </a:ext>
            </a:extLst>
          </p:cNvPr>
          <p:cNvSpPr/>
          <p:nvPr/>
        </p:nvSpPr>
        <p:spPr>
          <a:xfrm>
            <a:off x="3962773" y="3349107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4D2CFD-5B1D-567F-D974-50B36ECF97AC}"/>
              </a:ext>
            </a:extLst>
          </p:cNvPr>
          <p:cNvCxnSpPr>
            <a:cxnSpLocks/>
          </p:cNvCxnSpPr>
          <p:nvPr/>
        </p:nvCxnSpPr>
        <p:spPr>
          <a:xfrm>
            <a:off x="2307653" y="4226632"/>
            <a:ext cx="5513645" cy="0"/>
          </a:xfrm>
          <a:prstGeom prst="line">
            <a:avLst/>
          </a:prstGeom>
          <a:ln w="63500" cap="rnd">
            <a:solidFill>
              <a:schemeClr val="tx1">
                <a:lumMod val="6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8868DA8-19D2-D747-2660-A9CFBBDDA22A}"/>
              </a:ext>
            </a:extLst>
          </p:cNvPr>
          <p:cNvSpPr/>
          <p:nvPr/>
        </p:nvSpPr>
        <p:spPr>
          <a:xfrm>
            <a:off x="2317445" y="4012251"/>
            <a:ext cx="159785" cy="159785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EFCFD-0F4E-0566-904A-9F12B9267CDA}"/>
              </a:ext>
            </a:extLst>
          </p:cNvPr>
          <p:cNvSpPr/>
          <p:nvPr/>
        </p:nvSpPr>
        <p:spPr>
          <a:xfrm>
            <a:off x="7741406" y="3989114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0EB24E-BF8D-3864-7A18-DE9D1D4C395A}"/>
              </a:ext>
            </a:extLst>
          </p:cNvPr>
          <p:cNvSpPr/>
          <p:nvPr/>
        </p:nvSpPr>
        <p:spPr>
          <a:xfrm>
            <a:off x="7975448" y="3972132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0B55F2E-EF20-E95C-A1C3-CC8CDC311474}"/>
              </a:ext>
            </a:extLst>
          </p:cNvPr>
          <p:cNvSpPr/>
          <p:nvPr/>
        </p:nvSpPr>
        <p:spPr>
          <a:xfrm>
            <a:off x="9592967" y="5396667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C394546-E33B-AE24-FC22-738766D508BC}"/>
              </a:ext>
            </a:extLst>
          </p:cNvPr>
          <p:cNvSpPr/>
          <p:nvPr/>
        </p:nvSpPr>
        <p:spPr>
          <a:xfrm>
            <a:off x="6119578" y="5383742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368137F-723C-A537-F97E-E10D935D03D8}"/>
              </a:ext>
            </a:extLst>
          </p:cNvPr>
          <p:cNvSpPr/>
          <p:nvPr/>
        </p:nvSpPr>
        <p:spPr>
          <a:xfrm>
            <a:off x="3947067" y="5485362"/>
            <a:ext cx="159785" cy="159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35CA249-ECBE-FE4E-5661-67555B1ED02A}"/>
              </a:ext>
            </a:extLst>
          </p:cNvPr>
          <p:cNvSpPr/>
          <p:nvPr/>
        </p:nvSpPr>
        <p:spPr>
          <a:xfrm>
            <a:off x="1961555" y="2956560"/>
            <a:ext cx="159785" cy="159785"/>
          </a:xfrm>
          <a:prstGeom prst="ellipse">
            <a:avLst/>
          </a:prstGeom>
          <a:solidFill>
            <a:schemeClr val="tx1">
              <a:alpha val="566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B65A703-969F-EF6C-BE66-B848B5020C7D}"/>
              </a:ext>
            </a:extLst>
          </p:cNvPr>
          <p:cNvSpPr/>
          <p:nvPr/>
        </p:nvSpPr>
        <p:spPr>
          <a:xfrm>
            <a:off x="2308244" y="3942539"/>
            <a:ext cx="159785" cy="159785"/>
          </a:xfrm>
          <a:prstGeom prst="ellipse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C13FB6A-9B7F-80AC-3BA3-CB05A9D97B94}"/>
              </a:ext>
            </a:extLst>
          </p:cNvPr>
          <p:cNvSpPr/>
          <p:nvPr/>
        </p:nvSpPr>
        <p:spPr>
          <a:xfrm>
            <a:off x="9156292" y="2956560"/>
            <a:ext cx="159785" cy="159785"/>
          </a:xfrm>
          <a:prstGeom prst="ellipse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8CFFA37-94B4-0DF7-EA09-FA7910AD8CB8}"/>
              </a:ext>
            </a:extLst>
          </p:cNvPr>
          <p:cNvSpPr/>
          <p:nvPr/>
        </p:nvSpPr>
        <p:spPr>
          <a:xfrm>
            <a:off x="1934027" y="2928096"/>
            <a:ext cx="159785" cy="159785"/>
          </a:xfrm>
          <a:prstGeom prst="ellipse">
            <a:avLst/>
          </a:prstGeom>
          <a:solidFill>
            <a:schemeClr val="tx1">
              <a:alpha val="566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54B2243-1FA0-D863-CFDA-FA2A502A1D5A}"/>
              </a:ext>
            </a:extLst>
          </p:cNvPr>
          <p:cNvSpPr/>
          <p:nvPr/>
        </p:nvSpPr>
        <p:spPr>
          <a:xfrm>
            <a:off x="2299043" y="3966556"/>
            <a:ext cx="159785" cy="159785"/>
          </a:xfrm>
          <a:prstGeom prst="ellipse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78A99FF-5E11-1671-74CD-F85F934AF15D}"/>
              </a:ext>
            </a:extLst>
          </p:cNvPr>
          <p:cNvSpPr/>
          <p:nvPr/>
        </p:nvSpPr>
        <p:spPr>
          <a:xfrm>
            <a:off x="9157746" y="2958270"/>
            <a:ext cx="159785" cy="159785"/>
          </a:xfrm>
          <a:prstGeom prst="ellipse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E2CAB-1AFB-1531-8E10-2B6AE407C3D1}"/>
              </a:ext>
            </a:extLst>
          </p:cNvPr>
          <p:cNvSpPr txBox="1"/>
          <p:nvPr/>
        </p:nvSpPr>
        <p:spPr>
          <a:xfrm>
            <a:off x="63171" y="3209174"/>
            <a:ext cx="1325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Cloud Core/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Backbone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7EEE2-68BE-16F9-221E-C1B066B4494A}"/>
              </a:ext>
            </a:extLst>
          </p:cNvPr>
          <p:cNvSpPr txBox="1"/>
          <p:nvPr/>
        </p:nvSpPr>
        <p:spPr>
          <a:xfrm>
            <a:off x="155777" y="4183981"/>
            <a:ext cx="13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</a:rPr>
              <a:t>Access/Edge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C930EE-C6E6-1B50-3B26-5040BAB1D2F3}"/>
              </a:ext>
            </a:extLst>
          </p:cNvPr>
          <p:cNvSpPr txBox="1"/>
          <p:nvPr/>
        </p:nvSpPr>
        <p:spPr>
          <a:xfrm>
            <a:off x="310188" y="2423914"/>
            <a:ext cx="66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230371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indefinite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533 L 0.02929 0.06019 L 0.34153 0.05787 L 0.4375 -0.02731 " pathEditMode="relative" ptsTypes="AAAA">
                                      <p:cBhvr>
                                        <p:cTn id="9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868 L 0.13464 -0.0868 L 0.13464 0.22685 L 0.13633 -0.0868 L 0.31341 -0.08541 L 0.21537 -0.16597 L 0.31433 -0.08842 L 0.31433 0.21204 C 0.31407 0.1125 0.31368 0.01273 0.31341 -0.0868 L 0.41159 -0.0868 L 0.44532 0.00834 L 0.46433 0.00695 L 0.49727 -0.0824 L 0.59961 -0.08541 L 0.64623 -0.1662 " pathEditMode="relative" ptsTypes="AAAAAAAAAAAAAAA">
                                      <p:cBhvr>
                                        <p:cTn id="11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44 L 0.03555 0.06042 L -0.24961 0.05625 L -0.24857 -0.02037 L 0.03672 0.05834 C 0.03711 0.15857 0.0375 0.25903 0.03789 0.35949 C 0.0375 0.25972 0.03711 0.15996 0.03672 0.06042 L -0.55989 0.05834 L -0.52005 -0.02037 L -0.56094 0.06042 L 0.03672 0.05834 L 0.00039 -0.0044 Z " pathEditMode="relative" ptsTypes="AAAAAAAAAAAA">
                                      <p:cBhvr>
                                        <p:cTn id="13" dur="5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autoRev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143 0.00532 L 0.0293 0.06018 L 0.34154 0.05787 L 0.4375 -0.02732 " pathEditMode="relative" rAng="0" ptsTypes="AAAA">
                                      <p:cBhvr>
                                        <p:cTn id="1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0" y="11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17 -0.08681 L 0.13464 -0.08681 L 0.13464 0.22685 L 0.13633 -0.08681 L 0.31341 -0.08542 L 0.21537 -0.16598 L 0.31433 -0.08843 L 0.31433 0.21203 C 0.31406 0.1125 0.31367 0.01273 0.31341 -0.08681 L 0.41159 -0.08681 L 0.44531 0.00833 L 0.46433 0.00694 L 0.49727 -0.08241 L 0.59948 -0.08542 L 0.64623 -0.16621 " pathEditMode="relative" rAng="0" ptsTypes="AAAAAAAAAAAAAAA">
                                      <p:cBhvr>
                                        <p:cTn id="17" dur="3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53" y="1171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39 -0.00439 L 0.03542 0.06042 L -0.24961 0.05625 L -0.24857 -0.02037 L 0.03672 0.05834 C 0.03698 0.15857 0.0375 0.25903 0.03789 0.35949 C 0.0375 0.25973 0.03698 0.15996 0.03672 0.06042 L -0.55989 0.05834 L -0.52005 -0.02037 L -0.56094 0.06042 L 0.03672 0.05834 L 0.00039 -0.00439 Z " pathEditMode="relative" rAng="0" ptsTypes="AAAAAAAAAAAA">
                                      <p:cBhvr>
                                        <p:cTn id="19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98" y="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8E28-F067-2921-B5E6-587AEFB5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and Learning 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46FF-9A44-1336-5AC9-9E5AB44F2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4EB17-C536-CF15-CBCD-742F96D5A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alibri"/>
                <a:cs typeface="Calibri"/>
              </a:rPr>
              <a:t>Overview:</a:t>
            </a:r>
          </a:p>
          <a:p>
            <a:pPr>
              <a:buClr>
                <a:srgbClr val="FA895E"/>
              </a:buClr>
            </a:pPr>
            <a:r>
              <a:rPr lang="en-US" sz="1800" dirty="0">
                <a:latin typeface="Calibri"/>
                <a:cs typeface="Calibri"/>
              </a:rPr>
              <a:t>Business-critical apps need advanced security controls with resiliency</a:t>
            </a:r>
            <a:endParaRPr lang="en-US" sz="1800" dirty="0">
              <a:cs typeface="Calibri" panose="020F0502020204030204" pitchFamily="34" charset="0"/>
            </a:endParaRPr>
          </a:p>
          <a:p>
            <a:pPr>
              <a:buClr>
                <a:srgbClr val="FA895E"/>
              </a:buClr>
            </a:pPr>
            <a:r>
              <a:rPr lang="en-US" sz="1800" dirty="0">
                <a:latin typeface="Calibri"/>
                <a:cs typeface="Calibri"/>
              </a:rPr>
              <a:t>Customers need “cloud-friendly” and "modernized” security solutions.</a:t>
            </a:r>
          </a:p>
          <a:p>
            <a:r>
              <a:rPr lang="en-US" sz="1800" dirty="0">
                <a:latin typeface="Calibri"/>
                <a:cs typeface="Calibri"/>
              </a:rPr>
              <a:t>Overview of cloud security with a simple and repeatable approach</a:t>
            </a:r>
          </a:p>
          <a:p>
            <a:r>
              <a:rPr lang="en-US" sz="1800" dirty="0">
                <a:latin typeface="Calibri"/>
                <a:cs typeface="Calibri"/>
              </a:rPr>
              <a:t>Augment CSP features with consistent security designs</a:t>
            </a:r>
          </a:p>
          <a:p>
            <a:endParaRPr lang="en-US" sz="1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alibri"/>
                <a:cs typeface="Calibri"/>
              </a:rPr>
              <a:t>Learning Objectives:</a:t>
            </a:r>
          </a:p>
          <a:p>
            <a:r>
              <a:rPr lang="en-US" sz="1800" dirty="0"/>
              <a:t>Design a Resilient Zero Trust Network Architecture (ZTNA)</a:t>
            </a:r>
          </a:p>
          <a:p>
            <a:r>
              <a:rPr lang="en-US" sz="1800" dirty="0">
                <a:hlinkClick r:id="rId3"/>
              </a:rPr>
              <a:t>https://www.nist.gov/publications/zero-trust-architecture</a:t>
            </a:r>
            <a:endParaRPr lang="en-US" sz="1800" dirty="0"/>
          </a:p>
          <a:p>
            <a:r>
              <a:rPr lang="en-US" sz="1800" dirty="0"/>
              <a:t>Learn the advantages of using a distributed security model over a centralized model</a:t>
            </a:r>
          </a:p>
          <a:p>
            <a:r>
              <a:rPr lang="en-US" sz="1800" dirty="0">
                <a:sym typeface="Wingdings" pitchFamily="2" charset="2"/>
              </a:rPr>
              <a:t>Learn the cost optimization tips and tricks while improving security. </a:t>
            </a:r>
          </a:p>
          <a:p>
            <a:r>
              <a:rPr lang="en-US" sz="1800" dirty="0"/>
              <a:t>Best practice, repeatable security design for single, multiple, and hybrid clouds. </a:t>
            </a:r>
          </a:p>
          <a:p>
            <a:endParaRPr lang="en-US" sz="1800" dirty="0">
              <a:sym typeface="Wingdings" pitchFamily="2" charset="2"/>
            </a:endParaRPr>
          </a:p>
          <a:p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3B09A-5DA2-39BC-358E-2B0106F0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5" y="5584281"/>
            <a:ext cx="3575571" cy="585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E7A1D-B01F-625D-BCE3-B965105D2A49}"/>
              </a:ext>
            </a:extLst>
          </p:cNvPr>
          <p:cNvSpPr txBox="1"/>
          <p:nvPr/>
        </p:nvSpPr>
        <p:spPr>
          <a:xfrm>
            <a:off x="13004800" y="35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6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0501F-072E-5A4A-B836-B4D48E2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500" dirty="0"/>
              <a:t>Good to Know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481E48-8590-2AAD-96E7-A4FC034EB4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507480"/>
              </p:ext>
            </p:extLst>
          </p:nvPr>
        </p:nvGraphicFramePr>
        <p:xfrm>
          <a:off x="581472" y="83052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F9AA89-95D4-DD0E-FA9E-C030059485F8}"/>
              </a:ext>
            </a:extLst>
          </p:cNvPr>
          <p:cNvSpPr txBox="1"/>
          <p:nvPr/>
        </p:nvSpPr>
        <p:spPr>
          <a:xfrm>
            <a:off x="2321510" y="6401589"/>
            <a:ext cx="858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Aviatrix Sandbox Starter Tool (SST) 	</a:t>
            </a:r>
            <a:r>
              <a:rPr lang="en-US" sz="2000" dirty="0">
                <a:effectLst/>
                <a:hlinkClick r:id="rId8"/>
              </a:rPr>
              <a:t>https://t.ly/Azm8N</a:t>
            </a:r>
            <a:r>
              <a:rPr lang="en-US" sz="2000" dirty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3785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FF85C-545D-7240-A98A-26D34C32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Aviatrix ACE Security Course Agenda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E55D6-6207-FE46-AFDB-619BA0E189A7}"/>
              </a:ext>
            </a:extLst>
          </p:cNvPr>
          <p:cNvSpPr txBox="1"/>
          <p:nvPr/>
        </p:nvSpPr>
        <p:spPr>
          <a:xfrm>
            <a:off x="5514686" y="1460721"/>
            <a:ext cx="64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Metropolis Light" pitchFamily="2" charset="77"/>
                <a:cs typeface="Calibri Light"/>
              </a:rPr>
              <a:t>Meet the Presenters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FA1A0D-EECF-767B-5885-81F0896F3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39846"/>
              </p:ext>
            </p:extLst>
          </p:nvPr>
        </p:nvGraphicFramePr>
        <p:xfrm>
          <a:off x="843185" y="777240"/>
          <a:ext cx="7704643" cy="5634450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4437719">
                  <a:extLst>
                    <a:ext uri="{9D8B030D-6E8A-4147-A177-3AD203B41FA5}">
                      <a16:colId xmlns:a16="http://schemas.microsoft.com/office/drawing/2014/main" val="2769845173"/>
                    </a:ext>
                  </a:extLst>
                </a:gridCol>
                <a:gridCol w="3266924">
                  <a:extLst>
                    <a:ext uri="{9D8B030D-6E8A-4147-A177-3AD203B41FA5}">
                      <a16:colId xmlns:a16="http://schemas.microsoft.com/office/drawing/2014/main" val="869100888"/>
                    </a:ext>
                  </a:extLst>
                </a:gridCol>
              </a:tblGrid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Topics 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    Approx. Duration (Minutes)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98784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Introduction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9955185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Zero Trust Architecture (ZTA or ZTNA)</a:t>
                      </a:r>
                      <a:endParaRPr lang="en-CA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511614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CSP Security Services</a:t>
                      </a:r>
                      <a:endParaRPr lang="en-CA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15</a:t>
                      </a:r>
                      <a:endParaRPr lang="en-CA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876511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Smart Groups</a:t>
                      </a:r>
                      <a:endParaRPr lang="en-CA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15</a:t>
                      </a:r>
                      <a:endParaRPr lang="en-CA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85219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Break</a:t>
                      </a:r>
                      <a:endParaRPr lang="en-CA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endParaRPr lang="en-CA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060198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Distributed Cloud Firewall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7205168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Securing Internet Egress Traffic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474773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Network Segmentation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855516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Break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475749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 Segmentation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930253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ThreatIQ</a:t>
                      </a:r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and </a:t>
                      </a:r>
                      <a:r>
                        <a:rPr lang="en-CA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Geoblocking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53326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High </a:t>
                      </a:r>
                      <a:r>
                        <a:rPr lang="en-CA" sz="16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Performance Encryption</a:t>
                      </a:r>
                      <a:endParaRPr lang="en-CA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15</a:t>
                      </a:r>
                      <a:endParaRPr lang="en-CA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235082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Security Operations and Visibility - Demo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538136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Break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68978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Netflow</a:t>
                      </a:r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Alerts, and Reports – Demo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727954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RBAC and User VPN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607605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Self-Service LAB and Quiz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279414"/>
                  </a:ext>
                </a:extLst>
              </a:tr>
              <a:tr h="2965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Duration</a:t>
                      </a:r>
                      <a:endParaRPr lang="en-CA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300 min (5 hours)</a:t>
                      </a:r>
                      <a:endParaRPr lang="en-CA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89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2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4310" y="6367685"/>
            <a:ext cx="1764187" cy="490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5346B-EF20-7610-DB35-409935AA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Brands Betting Big on ACE</a:t>
            </a:r>
          </a:p>
        </p:txBody>
      </p:sp>
      <p:pic>
        <p:nvPicPr>
          <p:cNvPr id="9" name="Picture 12" descr="Chewy logo transparent PNG - StickPNG">
            <a:extLst>
              <a:ext uri="{FF2B5EF4-FFF2-40B4-BE49-F238E27FC236}">
                <a16:creationId xmlns:a16="http://schemas.microsoft.com/office/drawing/2014/main" id="{8AAEF914-CA2F-EC2D-7395-211F68199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167" b="35335"/>
          <a:stretch/>
        </p:blipFill>
        <p:spPr bwMode="auto">
          <a:xfrm>
            <a:off x="9453704" y="3812446"/>
            <a:ext cx="1850040" cy="5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0" descr="Accenture-logo-no-background - MConsultingPrep">
            <a:extLst>
              <a:ext uri="{FF2B5EF4-FFF2-40B4-BE49-F238E27FC236}">
                <a16:creationId xmlns:a16="http://schemas.microsoft.com/office/drawing/2014/main" id="{94D05E35-3C81-D065-BF15-E1226007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1967" y="4929162"/>
            <a:ext cx="1681855" cy="5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A906BC3-37FB-8E51-21BC-E5E8CF5C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4197" y="5036063"/>
            <a:ext cx="1989055" cy="32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590432-2767-71A0-661E-BA558B25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6016" y="621441"/>
            <a:ext cx="1785416" cy="4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>
            <a:extLst>
              <a:ext uri="{FF2B5EF4-FFF2-40B4-BE49-F238E27FC236}">
                <a16:creationId xmlns:a16="http://schemas.microsoft.com/office/drawing/2014/main" id="{8B66D24F-3C80-409F-3458-38BD0863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0452" y="5978877"/>
            <a:ext cx="1916545" cy="42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Veritas Capital Announces Gainwell Technologies as the New ...">
            <a:extLst>
              <a:ext uri="{FF2B5EF4-FFF2-40B4-BE49-F238E27FC236}">
                <a16:creationId xmlns:a16="http://schemas.microsoft.com/office/drawing/2014/main" id="{E70C7504-B5D5-09C1-879B-03C09BEBD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23083" y="2623706"/>
            <a:ext cx="2111283" cy="6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Teradata Profile">
            <a:extLst>
              <a:ext uri="{FF2B5EF4-FFF2-40B4-BE49-F238E27FC236}">
                <a16:creationId xmlns:a16="http://schemas.microsoft.com/office/drawing/2014/main" id="{091B1FF1-8B4E-A340-4D83-A4255231E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64464" y="1628227"/>
            <a:ext cx="2228521" cy="5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PwC Logo, symbol, meaning, history, PNG">
            <a:extLst>
              <a:ext uri="{FF2B5EF4-FFF2-40B4-BE49-F238E27FC236}">
                <a16:creationId xmlns:a16="http://schemas.microsoft.com/office/drawing/2014/main" id="{B6E6C6D3-44B4-8727-CC62-790594F8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717" y="1481710"/>
            <a:ext cx="1492355" cy="8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Citibank Png Logo - Free Transparent PNG Logos">
            <a:extLst>
              <a:ext uri="{FF2B5EF4-FFF2-40B4-BE49-F238E27FC236}">
                <a16:creationId xmlns:a16="http://schemas.microsoft.com/office/drawing/2014/main" id="{E16CBCE3-B754-C5E7-6892-8FCEE957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7169" y="550042"/>
            <a:ext cx="1911450" cy="5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3">
            <a:extLst>
              <a:ext uri="{FF2B5EF4-FFF2-40B4-BE49-F238E27FC236}">
                <a16:creationId xmlns:a16="http://schemas.microsoft.com/office/drawing/2014/main" id="{6BE7D589-9B23-B060-A34F-482553E9F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4537" y="3835802"/>
            <a:ext cx="1616714" cy="47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1" descr="United Airlines Logo, symbol, meaning, history, PNG">
            <a:extLst>
              <a:ext uri="{FF2B5EF4-FFF2-40B4-BE49-F238E27FC236}">
                <a16:creationId xmlns:a16="http://schemas.microsoft.com/office/drawing/2014/main" id="{36F4D473-5072-03EF-60D3-1EEC125E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6404" y="2429196"/>
            <a:ext cx="1852980" cy="10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Lululemon Logo and symbol, meaning, history, PNG">
            <a:extLst>
              <a:ext uri="{FF2B5EF4-FFF2-40B4-BE49-F238E27FC236}">
                <a16:creationId xmlns:a16="http://schemas.microsoft.com/office/drawing/2014/main" id="{B9668E69-C374-B08B-10F5-C0D708366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68482" y="3806857"/>
            <a:ext cx="2221872" cy="53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BNY Mellon – Logos Download">
            <a:extLst>
              <a:ext uri="{FF2B5EF4-FFF2-40B4-BE49-F238E27FC236}">
                <a16:creationId xmlns:a16="http://schemas.microsoft.com/office/drawing/2014/main" id="{68459C40-B264-B461-4089-E5C456F33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452" y="2739461"/>
            <a:ext cx="2439933" cy="4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Adobe logo and symbol, meaning, history, PNG">
            <a:extLst>
              <a:ext uri="{FF2B5EF4-FFF2-40B4-BE49-F238E27FC236}">
                <a16:creationId xmlns:a16="http://schemas.microsoft.com/office/drawing/2014/main" id="{91BA84E9-7912-AD9D-5069-FEF105A07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7833" y="1623393"/>
            <a:ext cx="1723171" cy="5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5">
            <a:extLst>
              <a:ext uri="{FF2B5EF4-FFF2-40B4-BE49-F238E27FC236}">
                <a16:creationId xmlns:a16="http://schemas.microsoft.com/office/drawing/2014/main" id="{A6AAA23D-A528-CDAE-E684-DE29C867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5904" y="5792973"/>
            <a:ext cx="1555054" cy="79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4">
            <a:extLst>
              <a:ext uri="{FF2B5EF4-FFF2-40B4-BE49-F238E27FC236}">
                <a16:creationId xmlns:a16="http://schemas.microsoft.com/office/drawing/2014/main" id="{CF90C704-BE1B-259D-74A7-E16D8F968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4088" y="5930071"/>
            <a:ext cx="2130661" cy="52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66EF185D-F07E-BB6B-3095-31C0849B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3964" y="4889988"/>
            <a:ext cx="2770909" cy="6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7" descr="Guidewire Software | Guidewire">
            <a:extLst>
              <a:ext uri="{FF2B5EF4-FFF2-40B4-BE49-F238E27FC236}">
                <a16:creationId xmlns:a16="http://schemas.microsoft.com/office/drawing/2014/main" id="{6E6B532D-24B7-1A96-DD99-EDA9E3814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9055" y="5960767"/>
            <a:ext cx="1967678" cy="4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Swoosh - Wikipedia">
            <a:extLst>
              <a:ext uri="{FF2B5EF4-FFF2-40B4-BE49-F238E27FC236}">
                <a16:creationId xmlns:a16="http://schemas.microsoft.com/office/drawing/2014/main" id="{F0C1DF56-49C7-01B8-FB02-5D918B44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456" y="1644870"/>
            <a:ext cx="1441950" cy="51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" descr="Home | BT Plc">
            <a:extLst>
              <a:ext uri="{FF2B5EF4-FFF2-40B4-BE49-F238E27FC236}">
                <a16:creationId xmlns:a16="http://schemas.microsoft.com/office/drawing/2014/main" id="{55340E4E-47E6-7AA2-38B3-43C270DAF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8588" y="3614632"/>
            <a:ext cx="889686" cy="91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0F24C2-5177-101A-10B6-B30A74E51F7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5458" y="2524368"/>
            <a:ext cx="1135946" cy="851959"/>
          </a:xfrm>
          <a:prstGeom prst="rect">
            <a:avLst/>
          </a:prstGeom>
        </p:spPr>
      </p:pic>
      <p:pic>
        <p:nvPicPr>
          <p:cNvPr id="39" name="Picture 26" descr="Toyota Financial Services Logo PNG Transparent &amp; SVG Vector - Freebie Supply">
            <a:extLst>
              <a:ext uri="{FF2B5EF4-FFF2-40B4-BE49-F238E27FC236}">
                <a16:creationId xmlns:a16="http://schemas.microsoft.com/office/drawing/2014/main" id="{EF238F30-6FAB-0FF1-3427-418DA8C73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62018" y="4872145"/>
            <a:ext cx="1622827" cy="6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59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97C1-5D2F-9ABF-000A-80BAED65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Courses - </a:t>
            </a:r>
            <a:r>
              <a:rPr lang="en-US" dirty="0">
                <a:hlinkClick r:id="rId2"/>
              </a:rPr>
              <a:t>https://aviatrix.com/ace/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4A04F-4A7F-0829-F6A5-66B88460E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98A9F-9E38-B4DA-A66A-E4B2F952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48E69-B72A-3EE6-DDA7-3FEE0CEADE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311" y="982155"/>
            <a:ext cx="10434851" cy="235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C766A-2A91-07DD-A490-9C9A03C9B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39" y="3489638"/>
            <a:ext cx="10177608" cy="22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E03AC4-044C-407E-84A6-D44C7BEF0EA8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41d0141-fee1-4d79-859b-40b8ef8f47c8"/>
    <ds:schemaRef ds:uri="d86145dc-5422-4d95-9035-99d1eb0aad04"/>
  </ds:schemaRefs>
</ds:datastoreItem>
</file>

<file path=customXml/itemProps2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C5369D-C127-4615-B497-FD7B19F1A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</TotalTime>
  <Words>1158</Words>
  <Application>Microsoft Macintosh PowerPoint</Application>
  <PresentationFormat>Widescreen</PresentationFormat>
  <Paragraphs>343</Paragraphs>
  <Slides>17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Metropolis Light</vt:lpstr>
      <vt:lpstr>Slack-Lato</vt:lpstr>
      <vt:lpstr>1_Aviatrix_lite</vt:lpstr>
      <vt:lpstr>ACE Cloud Security </vt:lpstr>
      <vt:lpstr>Aviatrix Awards and Recognitions </vt:lpstr>
      <vt:lpstr>Aviatrix is Trusted by 500+ of the World’s Most Innovative Companies</vt:lpstr>
      <vt:lpstr>PowerPoint Presentation</vt:lpstr>
      <vt:lpstr>Course Overview and Learning Objectives</vt:lpstr>
      <vt:lpstr>Good to Know</vt:lpstr>
      <vt:lpstr>Aviatrix ACE Security Course Agenda </vt:lpstr>
      <vt:lpstr>Big Brands Betting Big on ACE</vt:lpstr>
      <vt:lpstr>ACE Courses - https://aviatrix.com/ace/ </vt:lpstr>
      <vt:lpstr>Learning Paths - https://aviatrix.com/ace/ </vt:lpstr>
      <vt:lpstr>Instructors</vt:lpstr>
      <vt:lpstr>How to Get the ACE Security Certificate</vt:lpstr>
      <vt:lpstr>PowerPoint Presentation</vt:lpstr>
      <vt:lpstr>Course Flow</vt:lpstr>
      <vt:lpstr>Instructors</vt:lpstr>
      <vt:lpstr>ACE Multicloud Networking Certification Program</vt:lpstr>
      <vt:lpstr>Industries and Roles Find Value in Aviatrix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Shahzad Ali</cp:lastModifiedBy>
  <cp:revision>3</cp:revision>
  <dcterms:created xsi:type="dcterms:W3CDTF">2022-08-22T16:42:25Z</dcterms:created>
  <dcterms:modified xsi:type="dcterms:W3CDTF">2024-07-19T00:03:19Z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0x01010025FF59F72C37B247A113CAF04F05D1A2</vt:lpwstr>
  </property>
</Properties>
</file>