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8"/>
  </p:notesMasterIdLst>
  <p:sldIdLst>
    <p:sldId id="2132736271" r:id="rId5"/>
    <p:sldId id="2132736273" r:id="rId6"/>
    <p:sldId id="2076137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2"/>
    <p:restoredTop sz="91798"/>
  </p:normalViewPr>
  <p:slideViewPr>
    <p:cSldViewPr snapToGrid="0">
      <p:cViewPr varScale="1">
        <p:scale>
          <a:sx n="143" d="100"/>
          <a:sy n="143" d="100"/>
        </p:scale>
        <p:origin x="1560" y="208"/>
      </p:cViewPr>
      <p:guideLst/>
    </p:cSldViewPr>
  </p:slideViewPr>
  <p:notesTextViewPr>
    <p:cViewPr>
      <p:scale>
        <a:sx n="1" d="1"/>
        <a:sy n="1" d="1"/>
      </p:scale>
      <p:origin x="0" y="-1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58EA6B66-5F00-6340-BE3C-5A3B07A7DA7F}"/>
    <pc:docChg chg="modSld">
      <pc:chgData name="Shahzad Ali" userId="ecba8e45-00b4-4f6b-a2f0-4dc2d773ca2c" providerId="ADAL" clId="{58EA6B66-5F00-6340-BE3C-5A3B07A7DA7F}" dt="2024-03-20T05:48:33.572" v="20" actId="20577"/>
      <pc:docMkLst>
        <pc:docMk/>
      </pc:docMkLst>
      <pc:sldChg chg="modNotesTx">
        <pc:chgData name="Shahzad Ali" userId="ecba8e45-00b4-4f6b-a2f0-4dc2d773ca2c" providerId="ADAL" clId="{58EA6B66-5F00-6340-BE3C-5A3B07A7DA7F}" dt="2024-03-20T05:48:33.572" v="20" actId="20577"/>
        <pc:sldMkLst>
          <pc:docMk/>
          <pc:sldMk cId="2485888014" sldId="2132736273"/>
        </pc:sldMkLst>
      </pc:sldChg>
    </pc:docChg>
  </pc:docChgLst>
  <pc:docChgLst>
    <pc:chgData name="Shahzad Ali" userId="ecba8e45-00b4-4f6b-a2f0-4dc2d773ca2c" providerId="ADAL" clId="{CB3BD301-76B4-2443-B8C8-9F06352D06FE}"/>
    <pc:docChg chg="undo redo custSel modSld delMainMaster">
      <pc:chgData name="Shahzad Ali" userId="ecba8e45-00b4-4f6b-a2f0-4dc2d773ca2c" providerId="ADAL" clId="{CB3BD301-76B4-2443-B8C8-9F06352D06FE}" dt="2024-02-12T04:09:31.001" v="109" actId="12100"/>
      <pc:docMkLst>
        <pc:docMk/>
      </pc:docMkLst>
      <pc:sldChg chg="modSp mod modClrScheme chgLayout">
        <pc:chgData name="Shahzad Ali" userId="ecba8e45-00b4-4f6b-a2f0-4dc2d773ca2c" providerId="ADAL" clId="{CB3BD301-76B4-2443-B8C8-9F06352D06FE}" dt="2024-02-12T04:07:50.802" v="95" actId="208"/>
        <pc:sldMkLst>
          <pc:docMk/>
          <pc:sldMk cId="1116769962" sldId="2076137258"/>
        </pc:sldMkLst>
        <pc:spChg chg="mod">
          <ac:chgData name="Shahzad Ali" userId="ecba8e45-00b4-4f6b-a2f0-4dc2d773ca2c" providerId="ADAL" clId="{CB3BD301-76B4-2443-B8C8-9F06352D06FE}" dt="2024-02-12T04:07:45.557" v="94" actId="208"/>
          <ac:spMkLst>
            <pc:docMk/>
            <pc:sldMk cId="1116769962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CB3BD301-76B4-2443-B8C8-9F06352D06FE}" dt="2024-02-12T04:07:45.557" v="94" actId="208"/>
          <ac:spMkLst>
            <pc:docMk/>
            <pc:sldMk cId="1116769962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CB3BD301-76B4-2443-B8C8-9F06352D06FE}" dt="2024-02-12T04:07:50.802" v="95" actId="208"/>
          <ac:spMkLst>
            <pc:docMk/>
            <pc:sldMk cId="1116769962" sldId="2076137258"/>
            <ac:spMk id="7" creationId="{37E49E2E-ACD5-4180-BD9D-BD1D2CC054E4}"/>
          </ac:spMkLst>
        </pc:spChg>
        <pc:spChg chg="mod">
          <ac:chgData name="Shahzad Ali" userId="ecba8e45-00b4-4f6b-a2f0-4dc2d773ca2c" providerId="ADAL" clId="{CB3BD301-76B4-2443-B8C8-9F06352D06FE}" dt="2024-02-12T04:07:45.557" v="94" actId="208"/>
          <ac:spMkLst>
            <pc:docMk/>
            <pc:sldMk cId="1116769962" sldId="2076137258"/>
            <ac:spMk id="13" creationId="{241590E5-D634-4AC1-85E6-852A6C049F64}"/>
          </ac:spMkLst>
        </pc:spChg>
        <pc:spChg chg="mod">
          <ac:chgData name="Shahzad Ali" userId="ecba8e45-00b4-4f6b-a2f0-4dc2d773ca2c" providerId="ADAL" clId="{CB3BD301-76B4-2443-B8C8-9F06352D06FE}" dt="2024-02-12T04:07:45.557" v="94" actId="208"/>
          <ac:spMkLst>
            <pc:docMk/>
            <pc:sldMk cId="1116769962" sldId="2076137258"/>
            <ac:spMk id="14" creationId="{9FB8CC60-7CBD-4974-B185-AB4F3E01F3F7}"/>
          </ac:spMkLst>
        </pc:spChg>
        <pc:picChg chg="mod">
          <ac:chgData name="Shahzad Ali" userId="ecba8e45-00b4-4f6b-a2f0-4dc2d773ca2c" providerId="ADAL" clId="{CB3BD301-76B4-2443-B8C8-9F06352D06FE}" dt="2024-02-12T04:07:50.802" v="95" actId="208"/>
          <ac:picMkLst>
            <pc:docMk/>
            <pc:sldMk cId="1116769962" sldId="2076137258"/>
            <ac:picMk id="17" creationId="{1FA6DBC4-4051-4639-B21C-B33F4FDB343E}"/>
          </ac:picMkLst>
        </pc:picChg>
      </pc:sldChg>
      <pc:sldChg chg="addSp modSp mod modClrScheme chgLayout">
        <pc:chgData name="Shahzad Ali" userId="ecba8e45-00b4-4f6b-a2f0-4dc2d773ca2c" providerId="ADAL" clId="{CB3BD301-76B4-2443-B8C8-9F06352D06FE}" dt="2024-02-12T04:09:13.610" v="107" actId="255"/>
        <pc:sldMkLst>
          <pc:docMk/>
          <pc:sldMk cId="2818058546" sldId="2076137430"/>
        </pc:sldMkLst>
        <pc:spChg chg="add mod ord">
          <ac:chgData name="Shahzad Ali" userId="ecba8e45-00b4-4f6b-a2f0-4dc2d773ca2c" providerId="ADAL" clId="{CB3BD301-76B4-2443-B8C8-9F06352D06FE}" dt="2024-02-12T04:08:09.878" v="96" actId="700"/>
          <ac:spMkLst>
            <pc:docMk/>
            <pc:sldMk cId="2818058546" sldId="2076137430"/>
            <ac:spMk id="2" creationId="{27A3F6CA-7BD5-F6A6-00FA-35BC30208F2B}"/>
          </ac:spMkLst>
        </pc:spChg>
        <pc:spChg chg="mod ord">
          <ac:chgData name="Shahzad Ali" userId="ecba8e45-00b4-4f6b-a2f0-4dc2d773ca2c" providerId="ADAL" clId="{CB3BD301-76B4-2443-B8C8-9F06352D06FE}" dt="2024-02-12T04:09:13.610" v="107" actId="255"/>
          <ac:spMkLst>
            <pc:docMk/>
            <pc:sldMk cId="2818058546" sldId="2076137430"/>
            <ac:spMk id="4" creationId="{4CD90E15-E87B-9245-87BD-35B99B6BADE8}"/>
          </ac:spMkLst>
        </pc:spChg>
        <pc:graphicFrameChg chg="mod">
          <ac:chgData name="Shahzad Ali" userId="ecba8e45-00b4-4f6b-a2f0-4dc2d773ca2c" providerId="ADAL" clId="{CB3BD301-76B4-2443-B8C8-9F06352D06FE}" dt="2024-02-12T04:09:02.883" v="105" actId="12100"/>
          <ac:graphicFrameMkLst>
            <pc:docMk/>
            <pc:sldMk cId="2818058546" sldId="2076137430"/>
            <ac:graphicFrameMk id="6" creationId="{12ECD363-0253-2242-A960-B1C69D7F01DB}"/>
          </ac:graphicFrameMkLst>
        </pc:graphicFrameChg>
      </pc:sldChg>
      <pc:sldChg chg="addSp delSp modSp mod modClrScheme chgLayout">
        <pc:chgData name="Shahzad Ali" userId="ecba8e45-00b4-4f6b-a2f0-4dc2d773ca2c" providerId="ADAL" clId="{CB3BD301-76B4-2443-B8C8-9F06352D06FE}" dt="2024-02-12T04:08:40.465" v="103" actId="20577"/>
        <pc:sldMkLst>
          <pc:docMk/>
          <pc:sldMk cId="3105403611" sldId="2132735945"/>
        </pc:sldMkLst>
        <pc:spChg chg="add del mod ord">
          <ac:chgData name="Shahzad Ali" userId="ecba8e45-00b4-4f6b-a2f0-4dc2d773ca2c" providerId="ADAL" clId="{CB3BD301-76B4-2443-B8C8-9F06352D06FE}" dt="2024-02-12T04:08:37.899" v="101" actId="700"/>
          <ac:spMkLst>
            <pc:docMk/>
            <pc:sldMk cId="3105403611" sldId="2132735945"/>
            <ac:spMk id="2" creationId="{C1B2C9A2-BEE8-C6CB-1DCC-324C8349B158}"/>
          </ac:spMkLst>
        </pc:spChg>
        <pc:spChg chg="add mod ord">
          <ac:chgData name="Shahzad Ali" userId="ecba8e45-00b4-4f6b-a2f0-4dc2d773ca2c" providerId="ADAL" clId="{CB3BD301-76B4-2443-B8C8-9F06352D06FE}" dt="2024-02-12T04:08:40.465" v="103" actId="20577"/>
          <ac:spMkLst>
            <pc:docMk/>
            <pc:sldMk cId="3105403611" sldId="2132735945"/>
            <ac:spMk id="3" creationId="{C1A5F328-8294-65A3-9F5F-8A34F68D42DE}"/>
          </ac:spMkLst>
        </pc:spChg>
        <pc:spChg chg="del mod">
          <ac:chgData name="Shahzad Ali" userId="ecba8e45-00b4-4f6b-a2f0-4dc2d773ca2c" providerId="ADAL" clId="{CB3BD301-76B4-2443-B8C8-9F06352D06FE}" dt="2024-02-12T04:08:34.408" v="100" actId="478"/>
          <ac:spMkLst>
            <pc:docMk/>
            <pc:sldMk cId="3105403611" sldId="2132735945"/>
            <ac:spMk id="8" creationId="{F04F650B-42F5-E103-6E41-6B243AAFA68B}"/>
          </ac:spMkLst>
        </pc:spChg>
      </pc:sldChg>
      <pc:sldChg chg="addSp delSp modSp mod modClrScheme chgLayout">
        <pc:chgData name="Shahzad Ali" userId="ecba8e45-00b4-4f6b-a2f0-4dc2d773ca2c" providerId="ADAL" clId="{CB3BD301-76B4-2443-B8C8-9F06352D06FE}" dt="2024-02-12T03:59:15.928" v="42" actId="478"/>
        <pc:sldMkLst>
          <pc:docMk/>
          <pc:sldMk cId="879343633" sldId="2132736271"/>
        </pc:sldMkLst>
        <pc:spChg chg="add mod ord">
          <ac:chgData name="Shahzad Ali" userId="ecba8e45-00b4-4f6b-a2f0-4dc2d773ca2c" providerId="ADAL" clId="{CB3BD301-76B4-2443-B8C8-9F06352D06FE}" dt="2024-02-12T03:59:14.008" v="41" actId="700"/>
          <ac:spMkLst>
            <pc:docMk/>
            <pc:sldMk cId="879343633" sldId="2132736271"/>
            <ac:spMk id="3" creationId="{FA29F655-6349-2FAF-E18B-AAA6080F52FC}"/>
          </ac:spMkLst>
        </pc:spChg>
        <pc:spChg chg="add mod ord">
          <ac:chgData name="Shahzad Ali" userId="ecba8e45-00b4-4f6b-a2f0-4dc2d773ca2c" providerId="ADAL" clId="{CB3BD301-76B4-2443-B8C8-9F06352D06FE}" dt="2024-02-12T03:59:14.008" v="41" actId="700"/>
          <ac:spMkLst>
            <pc:docMk/>
            <pc:sldMk cId="879343633" sldId="2132736271"/>
            <ac:spMk id="4" creationId="{C2E001C8-D5C7-B4D2-EE32-EC301F6615AD}"/>
          </ac:spMkLst>
        </pc:spChg>
        <pc:spChg chg="mod ord">
          <ac:chgData name="Shahzad Ali" userId="ecba8e45-00b4-4f6b-a2f0-4dc2d773ca2c" providerId="ADAL" clId="{CB3BD301-76B4-2443-B8C8-9F06352D06FE}" dt="2024-02-12T03:59:14.008" v="41" actId="700"/>
          <ac:spMkLst>
            <pc:docMk/>
            <pc:sldMk cId="879343633" sldId="2132736271"/>
            <ac:spMk id="5" creationId="{6E8A3686-A96F-1425-DA60-6FCB8AE4D267}"/>
          </ac:spMkLst>
        </pc:spChg>
        <pc:spChg chg="del mod ord">
          <ac:chgData name="Shahzad Ali" userId="ecba8e45-00b4-4f6b-a2f0-4dc2d773ca2c" providerId="ADAL" clId="{CB3BD301-76B4-2443-B8C8-9F06352D06FE}" dt="2024-02-12T03:59:14.008" v="41" actId="700"/>
          <ac:spMkLst>
            <pc:docMk/>
            <pc:sldMk cId="879343633" sldId="2132736271"/>
            <ac:spMk id="6" creationId="{326FADD3-8A0B-2420-7C66-7519B9D565F4}"/>
          </ac:spMkLst>
        </pc:spChg>
        <pc:picChg chg="del">
          <ac:chgData name="Shahzad Ali" userId="ecba8e45-00b4-4f6b-a2f0-4dc2d773ca2c" providerId="ADAL" clId="{CB3BD301-76B4-2443-B8C8-9F06352D06FE}" dt="2024-02-12T03:59:15.928" v="42" actId="478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addSp delSp modSp mod modClrScheme chgLayout">
        <pc:chgData name="Shahzad Ali" userId="ecba8e45-00b4-4f6b-a2f0-4dc2d773ca2c" providerId="ADAL" clId="{CB3BD301-76B4-2443-B8C8-9F06352D06FE}" dt="2024-02-12T03:59:49.770" v="47" actId="14100"/>
        <pc:sldMkLst>
          <pc:docMk/>
          <pc:sldMk cId="2485888014" sldId="2132736273"/>
        </pc:sldMkLst>
        <pc:spChg chg="mod ord">
          <ac:chgData name="Shahzad Ali" userId="ecba8e45-00b4-4f6b-a2f0-4dc2d773ca2c" providerId="ADAL" clId="{CB3BD301-76B4-2443-B8C8-9F06352D06FE}" dt="2024-02-12T03:59:44.256" v="46" actId="700"/>
          <ac:spMkLst>
            <pc:docMk/>
            <pc:sldMk cId="2485888014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CB3BD301-76B4-2443-B8C8-9F06352D06FE}" dt="2024-02-12T03:59:44.256" v="46" actId="700"/>
          <ac:spMkLst>
            <pc:docMk/>
            <pc:sldMk cId="2485888014" sldId="2132736273"/>
            <ac:spMk id="3" creationId="{03E79098-D53E-D66D-E5E2-A3ABF645771F}"/>
          </ac:spMkLst>
        </pc:spChg>
        <pc:spChg chg="mod ord">
          <ac:chgData name="Shahzad Ali" userId="ecba8e45-00b4-4f6b-a2f0-4dc2d773ca2c" providerId="ADAL" clId="{CB3BD301-76B4-2443-B8C8-9F06352D06FE}" dt="2024-02-12T03:59:49.770" v="47" actId="14100"/>
          <ac:spMkLst>
            <pc:docMk/>
            <pc:sldMk cId="2485888014" sldId="2132736273"/>
            <ac:spMk id="4" creationId="{4B948BAD-D432-72C7-C7DA-042A5AD7A344}"/>
          </ac:spMkLst>
        </pc:spChg>
        <pc:spChg chg="add del">
          <ac:chgData name="Shahzad Ali" userId="ecba8e45-00b4-4f6b-a2f0-4dc2d773ca2c" providerId="ADAL" clId="{CB3BD301-76B4-2443-B8C8-9F06352D06FE}" dt="2024-02-12T03:59:44.256" v="46" actId="700"/>
          <ac:spMkLst>
            <pc:docMk/>
            <pc:sldMk cId="2485888014" sldId="2132736273"/>
            <ac:spMk id="10" creationId="{A27BA6BE-75F9-D03D-2363-73A420A80FC2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9:31.001" v="109" actId="12100"/>
        <pc:sldMkLst>
          <pc:docMk/>
          <pc:sldMk cId="708933141" sldId="2132736280"/>
        </pc:sldMkLst>
        <pc:spChg chg="mod ord">
          <ac:chgData name="Shahzad Ali" userId="ecba8e45-00b4-4f6b-a2f0-4dc2d773ca2c" providerId="ADAL" clId="{CB3BD301-76B4-2443-B8C8-9F06352D06FE}" dt="2024-02-12T04:08:09.878" v="96" actId="700"/>
          <ac:spMkLst>
            <pc:docMk/>
            <pc:sldMk cId="708933141" sldId="2132736280"/>
            <ac:spMk id="4" creationId="{D6EBB224-2E3B-B40E-5934-6D4F59BBA5CE}"/>
          </ac:spMkLst>
        </pc:spChg>
        <pc:graphicFrameChg chg="mod">
          <ac:chgData name="Shahzad Ali" userId="ecba8e45-00b4-4f6b-a2f0-4dc2d773ca2c" providerId="ADAL" clId="{CB3BD301-76B4-2443-B8C8-9F06352D06FE}" dt="2024-02-12T04:09:31.001" v="109" actId="12100"/>
          <ac:graphicFrameMkLst>
            <pc:docMk/>
            <pc:sldMk cId="708933141" sldId="2132736280"/>
            <ac:graphicFrameMk id="5" creationId="{80E6176E-145D-99A9-64AE-B8AD6273DEE0}"/>
          </ac:graphicFrameMkLst>
        </pc:graphicFrameChg>
      </pc:sldChg>
      <pc:sldChg chg="delSp modSp mod modClrScheme chgLayout">
        <pc:chgData name="Shahzad Ali" userId="ecba8e45-00b4-4f6b-a2f0-4dc2d773ca2c" providerId="ADAL" clId="{CB3BD301-76B4-2443-B8C8-9F06352D06FE}" dt="2024-02-12T04:04:58.268" v="66" actId="20577"/>
        <pc:sldMkLst>
          <pc:docMk/>
          <pc:sldMk cId="3384931566" sldId="2132736281"/>
        </pc:sldMkLst>
        <pc:spChg chg="mod ord">
          <ac:chgData name="Shahzad Ali" userId="ecba8e45-00b4-4f6b-a2f0-4dc2d773ca2c" providerId="ADAL" clId="{CB3BD301-76B4-2443-B8C8-9F06352D06FE}" dt="2024-02-12T04:00:19.050" v="52" actId="700"/>
          <ac:spMkLst>
            <pc:docMk/>
            <pc:sldMk cId="3384931566" sldId="2132736281"/>
            <ac:spMk id="2" creationId="{EAD3D858-B12D-1106-F64F-E0F60ADED967}"/>
          </ac:spMkLst>
        </pc:spChg>
        <pc:spChg chg="mod ord">
          <ac:chgData name="Shahzad Ali" userId="ecba8e45-00b4-4f6b-a2f0-4dc2d773ca2c" providerId="ADAL" clId="{CB3BD301-76B4-2443-B8C8-9F06352D06FE}" dt="2024-02-12T04:00:19.050" v="52" actId="700"/>
          <ac:spMkLst>
            <pc:docMk/>
            <pc:sldMk cId="3384931566" sldId="2132736281"/>
            <ac:spMk id="3" creationId="{C54B5723-A300-09D4-C204-23D916646E03}"/>
          </ac:spMkLst>
        </pc:spChg>
        <pc:spChg chg="mod ord">
          <ac:chgData name="Shahzad Ali" userId="ecba8e45-00b4-4f6b-a2f0-4dc2d773ca2c" providerId="ADAL" clId="{CB3BD301-76B4-2443-B8C8-9F06352D06FE}" dt="2024-02-12T04:00:19.740" v="53" actId="14100"/>
          <ac:spMkLst>
            <pc:docMk/>
            <pc:sldMk cId="3384931566" sldId="2132736281"/>
            <ac:spMk id="5" creationId="{03515978-1CDB-D9CF-AA23-4603AE0C7DA6}"/>
          </ac:spMkLst>
        </pc:spChg>
        <pc:spChg chg="mod">
          <ac:chgData name="Shahzad Ali" userId="ecba8e45-00b4-4f6b-a2f0-4dc2d773ca2c" providerId="ADAL" clId="{CB3BD301-76B4-2443-B8C8-9F06352D06FE}" dt="2024-02-12T04:04:58.268" v="66" actId="20577"/>
          <ac:spMkLst>
            <pc:docMk/>
            <pc:sldMk cId="3384931566" sldId="2132736281"/>
            <ac:spMk id="6" creationId="{3450ADC4-6288-E481-4C83-AF836A275A62}"/>
          </ac:spMkLst>
        </pc:spChg>
        <pc:picChg chg="mod ord modCrop">
          <ac:chgData name="Shahzad Ali" userId="ecba8e45-00b4-4f6b-a2f0-4dc2d773ca2c" providerId="ADAL" clId="{CB3BD301-76B4-2443-B8C8-9F06352D06FE}" dt="2024-02-12T04:00:19.050" v="52" actId="700"/>
          <ac:picMkLst>
            <pc:docMk/>
            <pc:sldMk cId="3384931566" sldId="2132736281"/>
            <ac:picMk id="8" creationId="{EDC15340-B3E4-4D67-D3D6-B88CED8A898F}"/>
          </ac:picMkLst>
        </pc:picChg>
        <pc:picChg chg="del">
          <ac:chgData name="Shahzad Ali" userId="ecba8e45-00b4-4f6b-a2f0-4dc2d773ca2c" providerId="ADAL" clId="{CB3BD301-76B4-2443-B8C8-9F06352D06FE}" dt="2024-02-12T04:04:39.933" v="60" actId="478"/>
          <ac:picMkLst>
            <pc:docMk/>
            <pc:sldMk cId="3384931566" sldId="2132736281"/>
            <ac:picMk id="12" creationId="{C7FB07C9-9CA8-9E25-79F7-7B6E3B3447E1}"/>
          </ac:picMkLst>
        </pc:picChg>
      </pc:sldChg>
      <pc:sldChg chg="addSp delSp modSp mod modClrScheme chgLayout">
        <pc:chgData name="Shahzad Ali" userId="ecba8e45-00b4-4f6b-a2f0-4dc2d773ca2c" providerId="ADAL" clId="{CB3BD301-76B4-2443-B8C8-9F06352D06FE}" dt="2024-02-12T03:59:22.942" v="43" actId="700"/>
        <pc:sldMkLst>
          <pc:docMk/>
          <pc:sldMk cId="176235746" sldId="2132736282"/>
        </pc:sldMkLst>
        <pc:spChg chg="add mod ord">
          <ac:chgData name="Shahzad Ali" userId="ecba8e45-00b4-4f6b-a2f0-4dc2d773ca2c" providerId="ADAL" clId="{CB3BD301-76B4-2443-B8C8-9F06352D06FE}" dt="2024-02-12T03:59:22.942" v="43" actId="700"/>
          <ac:spMkLst>
            <pc:docMk/>
            <pc:sldMk cId="176235746" sldId="2132736282"/>
            <ac:spMk id="2" creationId="{AC21ED10-4EDC-EE8F-C2CA-76A0C3C92D98}"/>
          </ac:spMkLst>
        </pc:spChg>
        <pc:spChg chg="mod ord">
          <ac:chgData name="Shahzad Ali" userId="ecba8e45-00b4-4f6b-a2f0-4dc2d773ca2c" providerId="ADAL" clId="{CB3BD301-76B4-2443-B8C8-9F06352D06FE}" dt="2024-02-12T03:59:22.942" v="43" actId="700"/>
          <ac:spMkLst>
            <pc:docMk/>
            <pc:sldMk cId="176235746" sldId="2132736282"/>
            <ac:spMk id="4" creationId="{34B810DA-3FBC-A993-AAA6-D4DF0C8755A0}"/>
          </ac:spMkLst>
        </pc:spChg>
        <pc:spChg chg="del mod ord">
          <ac:chgData name="Shahzad Ali" userId="ecba8e45-00b4-4f6b-a2f0-4dc2d773ca2c" providerId="ADAL" clId="{CB3BD301-76B4-2443-B8C8-9F06352D06FE}" dt="2024-02-12T03:59:22.942" v="43" actId="700"/>
          <ac:spMkLst>
            <pc:docMk/>
            <pc:sldMk cId="176235746" sldId="2132736282"/>
            <ac:spMk id="5" creationId="{ED50FBE9-327A-8C7B-4C7F-AE663C3DCD7D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5:03.855" v="67" actId="700"/>
        <pc:sldMkLst>
          <pc:docMk/>
          <pc:sldMk cId="909452108" sldId="2132736283"/>
        </pc:sldMkLst>
        <pc:spChg chg="mod ord">
          <ac:chgData name="Shahzad Ali" userId="ecba8e45-00b4-4f6b-a2f0-4dc2d773ca2c" providerId="ADAL" clId="{CB3BD301-76B4-2443-B8C8-9F06352D06FE}" dt="2024-02-12T04:05:03.855" v="67" actId="700"/>
          <ac:spMkLst>
            <pc:docMk/>
            <pc:sldMk cId="909452108" sldId="2132736283"/>
            <ac:spMk id="4" creationId="{34B810DA-3FBC-A993-AAA6-D4DF0C8755A0}"/>
          </ac:spMkLst>
        </pc:spChg>
        <pc:spChg chg="mod ord">
          <ac:chgData name="Shahzad Ali" userId="ecba8e45-00b4-4f6b-a2f0-4dc2d773ca2c" providerId="ADAL" clId="{CB3BD301-76B4-2443-B8C8-9F06352D06FE}" dt="2024-02-12T04:05:03.855" v="67" actId="700"/>
          <ac:spMkLst>
            <pc:docMk/>
            <pc:sldMk cId="909452108" sldId="2132736283"/>
            <ac:spMk id="5" creationId="{ED50FBE9-327A-8C7B-4C7F-AE663C3DCD7D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5:31.748" v="70" actId="700"/>
        <pc:sldMkLst>
          <pc:docMk/>
          <pc:sldMk cId="3944605171" sldId="2132736284"/>
        </pc:sldMkLst>
        <pc:spChg chg="mod ord">
          <ac:chgData name="Shahzad Ali" userId="ecba8e45-00b4-4f6b-a2f0-4dc2d773ca2c" providerId="ADAL" clId="{CB3BD301-76B4-2443-B8C8-9F06352D06FE}" dt="2024-02-12T04:05:31.748" v="70" actId="700"/>
          <ac:spMkLst>
            <pc:docMk/>
            <pc:sldMk cId="3944605171" sldId="2132736284"/>
            <ac:spMk id="4" creationId="{EA7C0799-26F3-AAC3-2475-41B1A0078D86}"/>
          </ac:spMkLst>
        </pc:spChg>
        <pc:spChg chg="mod ord">
          <ac:chgData name="Shahzad Ali" userId="ecba8e45-00b4-4f6b-a2f0-4dc2d773ca2c" providerId="ADAL" clId="{CB3BD301-76B4-2443-B8C8-9F06352D06FE}" dt="2024-02-12T04:05:31.748" v="70" actId="700"/>
          <ac:spMkLst>
            <pc:docMk/>
            <pc:sldMk cId="3944605171" sldId="2132736284"/>
            <ac:spMk id="5" creationId="{A269F413-97AE-8FA9-EBBC-24BCA98B6E65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8:17.010" v="97" actId="14100"/>
        <pc:sldMkLst>
          <pc:docMk/>
          <pc:sldMk cId="2221479780" sldId="2132736285"/>
        </pc:sldMkLst>
        <pc:spChg chg="mod ord">
          <ac:chgData name="Shahzad Ali" userId="ecba8e45-00b4-4f6b-a2f0-4dc2d773ca2c" providerId="ADAL" clId="{CB3BD301-76B4-2443-B8C8-9F06352D06FE}" dt="2024-02-12T04:08:09.878" v="96" actId="700"/>
          <ac:spMkLst>
            <pc:docMk/>
            <pc:sldMk cId="2221479780" sldId="2132736285"/>
            <ac:spMk id="3" creationId="{7E8E5319-1088-D965-B48E-1CFF361BF96F}"/>
          </ac:spMkLst>
        </pc:spChg>
        <pc:spChg chg="mod ord">
          <ac:chgData name="Shahzad Ali" userId="ecba8e45-00b4-4f6b-a2f0-4dc2d773ca2c" providerId="ADAL" clId="{CB3BD301-76B4-2443-B8C8-9F06352D06FE}" dt="2024-02-12T04:08:09.878" v="96" actId="700"/>
          <ac:spMkLst>
            <pc:docMk/>
            <pc:sldMk cId="2221479780" sldId="2132736285"/>
            <ac:spMk id="4" creationId="{9D57F60A-BA42-79A3-1598-BE0F87FA3D40}"/>
          </ac:spMkLst>
        </pc:spChg>
        <pc:spChg chg="mod ord">
          <ac:chgData name="Shahzad Ali" userId="ecba8e45-00b4-4f6b-a2f0-4dc2d773ca2c" providerId="ADAL" clId="{CB3BD301-76B4-2443-B8C8-9F06352D06FE}" dt="2024-02-12T04:08:17.010" v="97" actId="14100"/>
          <ac:spMkLst>
            <pc:docMk/>
            <pc:sldMk cId="2221479780" sldId="2132736285"/>
            <ac:spMk id="5" creationId="{CAAF39F4-7785-8BDF-D45A-54669CE7920B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7:22.290" v="90" actId="14100"/>
        <pc:sldMkLst>
          <pc:docMk/>
          <pc:sldMk cId="3177601027" sldId="2132736286"/>
        </pc:sldMkLst>
        <pc:spChg chg="mod ord">
          <ac:chgData name="Shahzad Ali" userId="ecba8e45-00b4-4f6b-a2f0-4dc2d773ca2c" providerId="ADAL" clId="{CB3BD301-76B4-2443-B8C8-9F06352D06FE}" dt="2024-02-12T04:06:49.807" v="84" actId="700"/>
          <ac:spMkLst>
            <pc:docMk/>
            <pc:sldMk cId="3177601027" sldId="2132736286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7:22.290" v="90" actId="14100"/>
          <ac:spMkLst>
            <pc:docMk/>
            <pc:sldMk cId="3177601027" sldId="2132736286"/>
            <ac:spMk id="5" creationId="{EB8E6144-F0C1-5367-B22B-02959E861384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6:21.917" v="77" actId="700"/>
        <pc:sldMkLst>
          <pc:docMk/>
          <pc:sldMk cId="2814527496" sldId="2132736287"/>
        </pc:sldMkLst>
        <pc:spChg chg="mod ord">
          <ac:chgData name="Shahzad Ali" userId="ecba8e45-00b4-4f6b-a2f0-4dc2d773ca2c" providerId="ADAL" clId="{CB3BD301-76B4-2443-B8C8-9F06352D06FE}" dt="2024-02-12T04:06:21.917" v="77" actId="700"/>
          <ac:spMkLst>
            <pc:docMk/>
            <pc:sldMk cId="2814527496" sldId="2132736287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6:21.917" v="77" actId="700"/>
          <ac:spMkLst>
            <pc:docMk/>
            <pc:sldMk cId="2814527496" sldId="2132736287"/>
            <ac:spMk id="5" creationId="{EB8E6144-F0C1-5367-B22B-02959E861384}"/>
          </ac:spMkLst>
        </pc:spChg>
      </pc:sldChg>
      <pc:sldChg chg="addSp delSp modSp mod modClrScheme chgLayout">
        <pc:chgData name="Shahzad Ali" userId="ecba8e45-00b4-4f6b-a2f0-4dc2d773ca2c" providerId="ADAL" clId="{CB3BD301-76B4-2443-B8C8-9F06352D06FE}" dt="2024-02-12T04:06:31.128" v="81" actId="700"/>
        <pc:sldMkLst>
          <pc:docMk/>
          <pc:sldMk cId="749860762" sldId="2132736289"/>
        </pc:sldMkLst>
        <pc:spChg chg="add del mod ord">
          <ac:chgData name="Shahzad Ali" userId="ecba8e45-00b4-4f6b-a2f0-4dc2d773ca2c" providerId="ADAL" clId="{CB3BD301-76B4-2443-B8C8-9F06352D06FE}" dt="2024-02-12T04:06:28.814" v="80" actId="700"/>
          <ac:spMkLst>
            <pc:docMk/>
            <pc:sldMk cId="749860762" sldId="2132736289"/>
            <ac:spMk id="2" creationId="{B7C818BC-6DDF-CFDB-06D1-AC9C6B688FF2}"/>
          </ac:spMkLst>
        </pc:spChg>
        <pc:spChg chg="mod ord">
          <ac:chgData name="Shahzad Ali" userId="ecba8e45-00b4-4f6b-a2f0-4dc2d773ca2c" providerId="ADAL" clId="{CB3BD301-76B4-2443-B8C8-9F06352D06FE}" dt="2024-02-12T04:06:31.128" v="81" actId="700"/>
          <ac:spMkLst>
            <pc:docMk/>
            <pc:sldMk cId="749860762" sldId="2132736289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6:31.128" v="81" actId="700"/>
          <ac:spMkLst>
            <pc:docMk/>
            <pc:sldMk cId="749860762" sldId="2132736289"/>
            <ac:spMk id="5" creationId="{EB8E6144-F0C1-5367-B22B-02959E861384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7:15.883" v="89" actId="14100"/>
        <pc:sldMkLst>
          <pc:docMk/>
          <pc:sldMk cId="3256827461" sldId="2132736290"/>
        </pc:sldMkLst>
        <pc:spChg chg="mod ord">
          <ac:chgData name="Shahzad Ali" userId="ecba8e45-00b4-4f6b-a2f0-4dc2d773ca2c" providerId="ADAL" clId="{CB3BD301-76B4-2443-B8C8-9F06352D06FE}" dt="2024-02-12T04:06:49.807" v="84" actId="700"/>
          <ac:spMkLst>
            <pc:docMk/>
            <pc:sldMk cId="3256827461" sldId="2132736290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7:15.883" v="89" actId="14100"/>
          <ac:spMkLst>
            <pc:docMk/>
            <pc:sldMk cId="3256827461" sldId="2132736290"/>
            <ac:spMk id="5" creationId="{EB8E6144-F0C1-5367-B22B-02959E861384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6:04.688" v="75" actId="14100"/>
        <pc:sldMkLst>
          <pc:docMk/>
          <pc:sldMk cId="1418771442" sldId="2132736292"/>
        </pc:sldMkLst>
        <pc:spChg chg="mod ord">
          <ac:chgData name="Shahzad Ali" userId="ecba8e45-00b4-4f6b-a2f0-4dc2d773ca2c" providerId="ADAL" clId="{CB3BD301-76B4-2443-B8C8-9F06352D06FE}" dt="2024-02-12T04:05:59.848" v="74" actId="700"/>
          <ac:spMkLst>
            <pc:docMk/>
            <pc:sldMk cId="1418771442" sldId="2132736292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6:04.688" v="75" actId="14100"/>
          <ac:spMkLst>
            <pc:docMk/>
            <pc:sldMk cId="1418771442" sldId="2132736292"/>
            <ac:spMk id="5" creationId="{EB8E6144-F0C1-5367-B22B-02959E861384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6:55.512" v="85" actId="14100"/>
        <pc:sldMkLst>
          <pc:docMk/>
          <pc:sldMk cId="3878334369" sldId="2132736295"/>
        </pc:sldMkLst>
        <pc:spChg chg="mod ord">
          <ac:chgData name="Shahzad Ali" userId="ecba8e45-00b4-4f6b-a2f0-4dc2d773ca2c" providerId="ADAL" clId="{CB3BD301-76B4-2443-B8C8-9F06352D06FE}" dt="2024-02-12T04:06:49.807" v="84" actId="700"/>
          <ac:spMkLst>
            <pc:docMk/>
            <pc:sldMk cId="3878334369" sldId="2132736295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6:55.512" v="85" actId="14100"/>
          <ac:spMkLst>
            <pc:docMk/>
            <pc:sldMk cId="3878334369" sldId="2132736295"/>
            <ac:spMk id="5" creationId="{EB8E6144-F0C1-5367-B22B-02959E861384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7:03.997" v="87" actId="14100"/>
        <pc:sldMkLst>
          <pc:docMk/>
          <pc:sldMk cId="2879213173" sldId="2132736296"/>
        </pc:sldMkLst>
        <pc:spChg chg="mod ord">
          <ac:chgData name="Shahzad Ali" userId="ecba8e45-00b4-4f6b-a2f0-4dc2d773ca2c" providerId="ADAL" clId="{CB3BD301-76B4-2443-B8C8-9F06352D06FE}" dt="2024-02-12T04:06:49.807" v="84" actId="700"/>
          <ac:spMkLst>
            <pc:docMk/>
            <pc:sldMk cId="2879213173" sldId="2132736296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7:03.997" v="87" actId="14100"/>
          <ac:spMkLst>
            <pc:docMk/>
            <pc:sldMk cId="2879213173" sldId="2132736296"/>
            <ac:spMk id="5" creationId="{EB8E6144-F0C1-5367-B22B-02959E861384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6:34.996" v="82" actId="700"/>
        <pc:sldMkLst>
          <pc:docMk/>
          <pc:sldMk cId="420822968" sldId="2132736298"/>
        </pc:sldMkLst>
        <pc:spChg chg="mod ord">
          <ac:chgData name="Shahzad Ali" userId="ecba8e45-00b4-4f6b-a2f0-4dc2d773ca2c" providerId="ADAL" clId="{CB3BD301-76B4-2443-B8C8-9F06352D06FE}" dt="2024-02-12T04:06:34.996" v="82" actId="700"/>
          <ac:spMkLst>
            <pc:docMk/>
            <pc:sldMk cId="420822968" sldId="2132736298"/>
            <ac:spMk id="2" creationId="{01CA96AD-8131-BEF9-79DC-3D9D8D960D24}"/>
          </ac:spMkLst>
        </pc:spChg>
        <pc:spChg chg="mod ord">
          <ac:chgData name="Shahzad Ali" userId="ecba8e45-00b4-4f6b-a2f0-4dc2d773ca2c" providerId="ADAL" clId="{CB3BD301-76B4-2443-B8C8-9F06352D06FE}" dt="2024-02-12T04:06:34.996" v="82" actId="700"/>
          <ac:spMkLst>
            <pc:docMk/>
            <pc:sldMk cId="420822968" sldId="2132736298"/>
            <ac:spMk id="3" creationId="{21C9C348-6373-5EBA-8F6B-401BE929307F}"/>
          </ac:spMkLst>
        </pc:spChg>
        <pc:spChg chg="mod ord">
          <ac:chgData name="Shahzad Ali" userId="ecba8e45-00b4-4f6b-a2f0-4dc2d773ca2c" providerId="ADAL" clId="{CB3BD301-76B4-2443-B8C8-9F06352D06FE}" dt="2024-02-12T04:06:34.996" v="82" actId="700"/>
          <ac:spMkLst>
            <pc:docMk/>
            <pc:sldMk cId="420822968" sldId="2132736298"/>
            <ac:spMk id="4" creationId="{16D4FF72-499A-909F-4A94-5F005C7742CF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6:11.811" v="76" actId="14100"/>
        <pc:sldMkLst>
          <pc:docMk/>
          <pc:sldMk cId="1359647042" sldId="2132736300"/>
        </pc:sldMkLst>
        <pc:spChg chg="mod ord">
          <ac:chgData name="Shahzad Ali" userId="ecba8e45-00b4-4f6b-a2f0-4dc2d773ca2c" providerId="ADAL" clId="{CB3BD301-76B4-2443-B8C8-9F06352D06FE}" dt="2024-02-12T04:05:54.710" v="73" actId="700"/>
          <ac:spMkLst>
            <pc:docMk/>
            <pc:sldMk cId="1359647042" sldId="2132736300"/>
            <ac:spMk id="4" creationId="{2BF5AF0F-AACE-F0FB-6196-F6610A6AE5B1}"/>
          </ac:spMkLst>
        </pc:spChg>
        <pc:spChg chg="mod ord">
          <ac:chgData name="Shahzad Ali" userId="ecba8e45-00b4-4f6b-a2f0-4dc2d773ca2c" providerId="ADAL" clId="{CB3BD301-76B4-2443-B8C8-9F06352D06FE}" dt="2024-02-12T04:06:11.811" v="76" actId="14100"/>
          <ac:spMkLst>
            <pc:docMk/>
            <pc:sldMk cId="1359647042" sldId="2132736300"/>
            <ac:spMk id="5" creationId="{726B79B0-6806-D1B4-107C-E249829FEA5B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7:08.815" v="88" actId="14100"/>
        <pc:sldMkLst>
          <pc:docMk/>
          <pc:sldMk cId="220236663" sldId="2132736301"/>
        </pc:sldMkLst>
        <pc:spChg chg="mod ord">
          <ac:chgData name="Shahzad Ali" userId="ecba8e45-00b4-4f6b-a2f0-4dc2d773ca2c" providerId="ADAL" clId="{CB3BD301-76B4-2443-B8C8-9F06352D06FE}" dt="2024-02-12T04:06:39.818" v="83" actId="700"/>
          <ac:spMkLst>
            <pc:docMk/>
            <pc:sldMk cId="220236663" sldId="2132736301"/>
            <ac:spMk id="3" creationId="{81D12593-7746-6C13-119B-B8EA568B4B23}"/>
          </ac:spMkLst>
        </pc:spChg>
        <pc:spChg chg="mod ord">
          <ac:chgData name="Shahzad Ali" userId="ecba8e45-00b4-4f6b-a2f0-4dc2d773ca2c" providerId="ADAL" clId="{CB3BD301-76B4-2443-B8C8-9F06352D06FE}" dt="2024-02-12T04:06:39.818" v="83" actId="700"/>
          <ac:spMkLst>
            <pc:docMk/>
            <pc:sldMk cId="220236663" sldId="2132736301"/>
            <ac:spMk id="4" creationId="{3C5B364D-25F1-E48F-37ED-F05F03DA1712}"/>
          </ac:spMkLst>
        </pc:spChg>
        <pc:spChg chg="mod ord">
          <ac:chgData name="Shahzad Ali" userId="ecba8e45-00b4-4f6b-a2f0-4dc2d773ca2c" providerId="ADAL" clId="{CB3BD301-76B4-2443-B8C8-9F06352D06FE}" dt="2024-02-12T04:07:08.815" v="88" actId="14100"/>
          <ac:spMkLst>
            <pc:docMk/>
            <pc:sldMk cId="220236663" sldId="2132736301"/>
            <ac:spMk id="5" creationId="{7036D243-4CD9-7438-4F9E-BFEC345A15A8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6:59.757" v="86" actId="14100"/>
        <pc:sldMkLst>
          <pc:docMk/>
          <pc:sldMk cId="2293270046" sldId="2132736307"/>
        </pc:sldMkLst>
        <pc:spChg chg="mod ord">
          <ac:chgData name="Shahzad Ali" userId="ecba8e45-00b4-4f6b-a2f0-4dc2d773ca2c" providerId="ADAL" clId="{CB3BD301-76B4-2443-B8C8-9F06352D06FE}" dt="2024-02-12T04:06:49.807" v="84" actId="700"/>
          <ac:spMkLst>
            <pc:docMk/>
            <pc:sldMk cId="2293270046" sldId="2132736307"/>
            <ac:spMk id="4" creationId="{E20CB7EA-C7D1-F129-3FD2-B27A6C05ECF7}"/>
          </ac:spMkLst>
        </pc:spChg>
        <pc:spChg chg="mod ord">
          <ac:chgData name="Shahzad Ali" userId="ecba8e45-00b4-4f6b-a2f0-4dc2d773ca2c" providerId="ADAL" clId="{CB3BD301-76B4-2443-B8C8-9F06352D06FE}" dt="2024-02-12T04:06:59.757" v="86" actId="14100"/>
          <ac:spMkLst>
            <pc:docMk/>
            <pc:sldMk cId="2293270046" sldId="2132736307"/>
            <ac:spMk id="5" creationId="{EB8E6144-F0C1-5367-B22B-02959E861384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5:20.355" v="68" actId="700"/>
        <pc:sldMkLst>
          <pc:docMk/>
          <pc:sldMk cId="730545109" sldId="2132736308"/>
        </pc:sldMkLst>
        <pc:spChg chg="mod ord">
          <ac:chgData name="Shahzad Ali" userId="ecba8e45-00b4-4f6b-a2f0-4dc2d773ca2c" providerId="ADAL" clId="{CB3BD301-76B4-2443-B8C8-9F06352D06FE}" dt="2024-02-12T04:05:20.355" v="68" actId="700"/>
          <ac:spMkLst>
            <pc:docMk/>
            <pc:sldMk cId="730545109" sldId="2132736308"/>
            <ac:spMk id="3" creationId="{0C702F5E-5780-1064-DACA-4DE6A6D7BB09}"/>
          </ac:spMkLst>
        </pc:spChg>
        <pc:spChg chg="mod ord">
          <ac:chgData name="Shahzad Ali" userId="ecba8e45-00b4-4f6b-a2f0-4dc2d773ca2c" providerId="ADAL" clId="{CB3BD301-76B4-2443-B8C8-9F06352D06FE}" dt="2024-02-12T04:05:20.355" v="68" actId="700"/>
          <ac:spMkLst>
            <pc:docMk/>
            <pc:sldMk cId="730545109" sldId="2132736308"/>
            <ac:spMk id="4" creationId="{C5DF308B-184E-A753-C6A3-DBAB00A6CA17}"/>
          </ac:spMkLst>
        </pc:spChg>
        <pc:spChg chg="mod ord">
          <ac:chgData name="Shahzad Ali" userId="ecba8e45-00b4-4f6b-a2f0-4dc2d773ca2c" providerId="ADAL" clId="{CB3BD301-76B4-2443-B8C8-9F06352D06FE}" dt="2024-02-12T04:05:20.355" v="68" actId="700"/>
          <ac:spMkLst>
            <pc:docMk/>
            <pc:sldMk cId="730545109" sldId="2132736308"/>
            <ac:spMk id="5" creationId="{D8545824-4C44-D513-9250-D9F19FEE3808}"/>
          </ac:spMkLst>
        </pc:spChg>
      </pc:sldChg>
      <pc:sldChg chg="modSp mod modClrScheme chgLayout">
        <pc:chgData name="Shahzad Ali" userId="ecba8e45-00b4-4f6b-a2f0-4dc2d773ca2c" providerId="ADAL" clId="{CB3BD301-76B4-2443-B8C8-9F06352D06FE}" dt="2024-02-12T04:05:26.330" v="69" actId="700"/>
        <pc:sldMkLst>
          <pc:docMk/>
          <pc:sldMk cId="2840684212" sldId="2132736309"/>
        </pc:sldMkLst>
        <pc:spChg chg="mod ord">
          <ac:chgData name="Shahzad Ali" userId="ecba8e45-00b4-4f6b-a2f0-4dc2d773ca2c" providerId="ADAL" clId="{CB3BD301-76B4-2443-B8C8-9F06352D06FE}" dt="2024-02-12T04:05:26.330" v="69" actId="700"/>
          <ac:spMkLst>
            <pc:docMk/>
            <pc:sldMk cId="2840684212" sldId="2132736309"/>
            <ac:spMk id="3" creationId="{661DFFF5-6931-EC2B-89E0-6ABDE5411219}"/>
          </ac:spMkLst>
        </pc:spChg>
        <pc:spChg chg="mod ord">
          <ac:chgData name="Shahzad Ali" userId="ecba8e45-00b4-4f6b-a2f0-4dc2d773ca2c" providerId="ADAL" clId="{CB3BD301-76B4-2443-B8C8-9F06352D06FE}" dt="2024-02-12T04:05:26.330" v="69" actId="700"/>
          <ac:spMkLst>
            <pc:docMk/>
            <pc:sldMk cId="2840684212" sldId="2132736309"/>
            <ac:spMk id="4" creationId="{8BFC43FD-204C-1A11-5B0F-0AB77774537A}"/>
          </ac:spMkLst>
        </pc:spChg>
        <pc:spChg chg="mod ord">
          <ac:chgData name="Shahzad Ali" userId="ecba8e45-00b4-4f6b-a2f0-4dc2d773ca2c" providerId="ADAL" clId="{CB3BD301-76B4-2443-B8C8-9F06352D06FE}" dt="2024-02-12T04:05:26.330" v="69" actId="700"/>
          <ac:spMkLst>
            <pc:docMk/>
            <pc:sldMk cId="2840684212" sldId="2132736309"/>
            <ac:spMk id="5" creationId="{6FB725D3-397F-85B6-16B0-A7F1780ABCF8}"/>
          </ac:spMkLst>
        </pc:spChg>
      </pc:sldChg>
      <pc:sldMasterChg chg="del delSldLayout">
        <pc:chgData name="Shahzad Ali" userId="ecba8e45-00b4-4f6b-a2f0-4dc2d773ca2c" providerId="ADAL" clId="{CB3BD301-76B4-2443-B8C8-9F06352D06FE}" dt="2024-02-12T04:08:09.878" v="96" actId="700"/>
        <pc:sldMasterMkLst>
          <pc:docMk/>
          <pc:sldMasterMk cId="562111447" sldId="2147483702"/>
        </pc:sldMasterMkLst>
        <pc:sldLayoutChg chg="del">
          <pc:chgData name="Shahzad Ali" userId="ecba8e45-00b4-4f6b-a2f0-4dc2d773ca2c" providerId="ADAL" clId="{CB3BD301-76B4-2443-B8C8-9F06352D06FE}" dt="2024-02-12T03:58:58.515" v="13" actId="2696"/>
          <pc:sldLayoutMkLst>
            <pc:docMk/>
            <pc:sldMasterMk cId="562111447" sldId="2147483702"/>
            <pc:sldLayoutMk cId="2642248959" sldId="2147483662"/>
          </pc:sldLayoutMkLst>
        </pc:sldLayoutChg>
        <pc:sldLayoutChg chg="del">
          <pc:chgData name="Shahzad Ali" userId="ecba8e45-00b4-4f6b-a2f0-4dc2d773ca2c" providerId="ADAL" clId="{CB3BD301-76B4-2443-B8C8-9F06352D06FE}" dt="2024-02-12T03:58:58.729" v="14" actId="2696"/>
          <pc:sldLayoutMkLst>
            <pc:docMk/>
            <pc:sldMasterMk cId="562111447" sldId="2147483702"/>
            <pc:sldLayoutMk cId="1117048964" sldId="2147483663"/>
          </pc:sldLayoutMkLst>
        </pc:sldLayoutChg>
        <pc:sldLayoutChg chg="del">
          <pc:chgData name="Shahzad Ali" userId="ecba8e45-00b4-4f6b-a2f0-4dc2d773ca2c" providerId="ADAL" clId="{CB3BD301-76B4-2443-B8C8-9F06352D06FE}" dt="2024-02-12T03:58:58.929" v="15" actId="2696"/>
          <pc:sldLayoutMkLst>
            <pc:docMk/>
            <pc:sldMasterMk cId="562111447" sldId="2147483702"/>
            <pc:sldLayoutMk cId="1550833374" sldId="2147483664"/>
          </pc:sldLayoutMkLst>
        </pc:sldLayoutChg>
        <pc:sldLayoutChg chg="del">
          <pc:chgData name="Shahzad Ali" userId="ecba8e45-00b4-4f6b-a2f0-4dc2d773ca2c" providerId="ADAL" clId="{CB3BD301-76B4-2443-B8C8-9F06352D06FE}" dt="2024-02-12T03:58:59.123" v="16" actId="2696"/>
          <pc:sldLayoutMkLst>
            <pc:docMk/>
            <pc:sldMasterMk cId="562111447" sldId="2147483702"/>
            <pc:sldLayoutMk cId="4059580616" sldId="2147483665"/>
          </pc:sldLayoutMkLst>
        </pc:sldLayoutChg>
        <pc:sldLayoutChg chg="del">
          <pc:chgData name="Shahzad Ali" userId="ecba8e45-00b4-4f6b-a2f0-4dc2d773ca2c" providerId="ADAL" clId="{CB3BD301-76B4-2443-B8C8-9F06352D06FE}" dt="2024-02-12T03:58:59.340" v="17" actId="2696"/>
          <pc:sldLayoutMkLst>
            <pc:docMk/>
            <pc:sldMasterMk cId="562111447" sldId="2147483702"/>
            <pc:sldLayoutMk cId="348521094" sldId="2147483666"/>
          </pc:sldLayoutMkLst>
        </pc:sldLayoutChg>
        <pc:sldLayoutChg chg="del">
          <pc:chgData name="Shahzad Ali" userId="ecba8e45-00b4-4f6b-a2f0-4dc2d773ca2c" providerId="ADAL" clId="{CB3BD301-76B4-2443-B8C8-9F06352D06FE}" dt="2024-02-12T03:58:59.547" v="18" actId="2696"/>
          <pc:sldLayoutMkLst>
            <pc:docMk/>
            <pc:sldMasterMk cId="562111447" sldId="2147483702"/>
            <pc:sldLayoutMk cId="4070873728" sldId="2147483667"/>
          </pc:sldLayoutMkLst>
        </pc:sldLayoutChg>
        <pc:sldLayoutChg chg="del">
          <pc:chgData name="Shahzad Ali" userId="ecba8e45-00b4-4f6b-a2f0-4dc2d773ca2c" providerId="ADAL" clId="{CB3BD301-76B4-2443-B8C8-9F06352D06FE}" dt="2024-02-12T03:58:59.742" v="19" actId="2696"/>
          <pc:sldLayoutMkLst>
            <pc:docMk/>
            <pc:sldMasterMk cId="562111447" sldId="2147483702"/>
            <pc:sldLayoutMk cId="564382067" sldId="2147483668"/>
          </pc:sldLayoutMkLst>
        </pc:sldLayoutChg>
        <pc:sldLayoutChg chg="del">
          <pc:chgData name="Shahzad Ali" userId="ecba8e45-00b4-4f6b-a2f0-4dc2d773ca2c" providerId="ADAL" clId="{CB3BD301-76B4-2443-B8C8-9F06352D06FE}" dt="2024-02-12T03:58:59.938" v="20" actId="2696"/>
          <pc:sldLayoutMkLst>
            <pc:docMk/>
            <pc:sldMasterMk cId="562111447" sldId="2147483702"/>
            <pc:sldLayoutMk cId="3107078352" sldId="2147483669"/>
          </pc:sldLayoutMkLst>
        </pc:sldLayoutChg>
        <pc:sldLayoutChg chg="del">
          <pc:chgData name="Shahzad Ali" userId="ecba8e45-00b4-4f6b-a2f0-4dc2d773ca2c" providerId="ADAL" clId="{CB3BD301-76B4-2443-B8C8-9F06352D06FE}" dt="2024-02-12T03:59:00.141" v="21" actId="2696"/>
          <pc:sldLayoutMkLst>
            <pc:docMk/>
            <pc:sldMasterMk cId="562111447" sldId="2147483702"/>
            <pc:sldLayoutMk cId="531351279" sldId="2147483672"/>
          </pc:sldLayoutMkLst>
        </pc:sldLayoutChg>
        <pc:sldLayoutChg chg="del">
          <pc:chgData name="Shahzad Ali" userId="ecba8e45-00b4-4f6b-a2f0-4dc2d773ca2c" providerId="ADAL" clId="{CB3BD301-76B4-2443-B8C8-9F06352D06FE}" dt="2024-02-12T04:08:09.878" v="96" actId="700"/>
          <pc:sldLayoutMkLst>
            <pc:docMk/>
            <pc:sldMasterMk cId="562111447" sldId="2147483702"/>
            <pc:sldLayoutMk cId="3086089942" sldId="2147483674"/>
          </pc:sldLayoutMkLst>
        </pc:sldLayoutChg>
        <pc:sldLayoutChg chg="del">
          <pc:chgData name="Shahzad Ali" userId="ecba8e45-00b4-4f6b-a2f0-4dc2d773ca2c" providerId="ADAL" clId="{CB3BD301-76B4-2443-B8C8-9F06352D06FE}" dt="2024-02-12T03:59:00.338" v="22" actId="2696"/>
          <pc:sldLayoutMkLst>
            <pc:docMk/>
            <pc:sldMasterMk cId="562111447" sldId="2147483702"/>
            <pc:sldLayoutMk cId="3124923673" sldId="2147483675"/>
          </pc:sldLayoutMkLst>
        </pc:sldLayoutChg>
        <pc:sldLayoutChg chg="del">
          <pc:chgData name="Shahzad Ali" userId="ecba8e45-00b4-4f6b-a2f0-4dc2d773ca2c" providerId="ADAL" clId="{CB3BD301-76B4-2443-B8C8-9F06352D06FE}" dt="2024-02-12T03:59:00.528" v="23" actId="2696"/>
          <pc:sldLayoutMkLst>
            <pc:docMk/>
            <pc:sldMasterMk cId="562111447" sldId="2147483702"/>
            <pc:sldLayoutMk cId="968099609" sldId="2147483676"/>
          </pc:sldLayoutMkLst>
        </pc:sldLayoutChg>
        <pc:sldLayoutChg chg="del">
          <pc:chgData name="Shahzad Ali" userId="ecba8e45-00b4-4f6b-a2f0-4dc2d773ca2c" providerId="ADAL" clId="{CB3BD301-76B4-2443-B8C8-9F06352D06FE}" dt="2024-02-12T03:59:00.745" v="24" actId="2696"/>
          <pc:sldLayoutMkLst>
            <pc:docMk/>
            <pc:sldMasterMk cId="562111447" sldId="2147483702"/>
            <pc:sldLayoutMk cId="393319279" sldId="2147483677"/>
          </pc:sldLayoutMkLst>
        </pc:sldLayoutChg>
        <pc:sldLayoutChg chg="del">
          <pc:chgData name="Shahzad Ali" userId="ecba8e45-00b4-4f6b-a2f0-4dc2d773ca2c" providerId="ADAL" clId="{CB3BD301-76B4-2443-B8C8-9F06352D06FE}" dt="2024-02-12T03:59:00.932" v="25" actId="2696"/>
          <pc:sldLayoutMkLst>
            <pc:docMk/>
            <pc:sldMasterMk cId="562111447" sldId="2147483702"/>
            <pc:sldLayoutMk cId="3321838397" sldId="2147483678"/>
          </pc:sldLayoutMkLst>
        </pc:sldLayoutChg>
        <pc:sldLayoutChg chg="del">
          <pc:chgData name="Shahzad Ali" userId="ecba8e45-00b4-4f6b-a2f0-4dc2d773ca2c" providerId="ADAL" clId="{CB3BD301-76B4-2443-B8C8-9F06352D06FE}" dt="2024-02-12T03:59:01.124" v="26" actId="2696"/>
          <pc:sldLayoutMkLst>
            <pc:docMk/>
            <pc:sldMasterMk cId="562111447" sldId="2147483702"/>
            <pc:sldLayoutMk cId="2178569506" sldId="2147483679"/>
          </pc:sldLayoutMkLst>
        </pc:sldLayoutChg>
        <pc:sldLayoutChg chg="del">
          <pc:chgData name="Shahzad Ali" userId="ecba8e45-00b4-4f6b-a2f0-4dc2d773ca2c" providerId="ADAL" clId="{CB3BD301-76B4-2443-B8C8-9F06352D06FE}" dt="2024-02-12T03:59:01.343" v="27" actId="2696"/>
          <pc:sldLayoutMkLst>
            <pc:docMk/>
            <pc:sldMasterMk cId="562111447" sldId="2147483702"/>
            <pc:sldLayoutMk cId="2964806774" sldId="2147483680"/>
          </pc:sldLayoutMkLst>
        </pc:sldLayoutChg>
        <pc:sldLayoutChg chg="del">
          <pc:chgData name="Shahzad Ali" userId="ecba8e45-00b4-4f6b-a2f0-4dc2d773ca2c" providerId="ADAL" clId="{CB3BD301-76B4-2443-B8C8-9F06352D06FE}" dt="2024-02-12T03:59:01.550" v="28" actId="2696"/>
          <pc:sldLayoutMkLst>
            <pc:docMk/>
            <pc:sldMasterMk cId="562111447" sldId="2147483702"/>
            <pc:sldLayoutMk cId="3381721630" sldId="2147483681"/>
          </pc:sldLayoutMkLst>
        </pc:sldLayoutChg>
        <pc:sldLayoutChg chg="del">
          <pc:chgData name="Shahzad Ali" userId="ecba8e45-00b4-4f6b-a2f0-4dc2d773ca2c" providerId="ADAL" clId="{CB3BD301-76B4-2443-B8C8-9F06352D06FE}" dt="2024-02-12T03:59:01.747" v="29" actId="2696"/>
          <pc:sldLayoutMkLst>
            <pc:docMk/>
            <pc:sldMasterMk cId="562111447" sldId="2147483702"/>
            <pc:sldLayoutMk cId="1288468482" sldId="2147483682"/>
          </pc:sldLayoutMkLst>
        </pc:sldLayoutChg>
        <pc:sldLayoutChg chg="del">
          <pc:chgData name="Shahzad Ali" userId="ecba8e45-00b4-4f6b-a2f0-4dc2d773ca2c" providerId="ADAL" clId="{CB3BD301-76B4-2443-B8C8-9F06352D06FE}" dt="2024-02-12T03:59:01.940" v="30" actId="2696"/>
          <pc:sldLayoutMkLst>
            <pc:docMk/>
            <pc:sldMasterMk cId="562111447" sldId="2147483702"/>
            <pc:sldLayoutMk cId="288855756" sldId="2147483683"/>
          </pc:sldLayoutMkLst>
        </pc:sldLayoutChg>
        <pc:sldLayoutChg chg="del">
          <pc:chgData name="Shahzad Ali" userId="ecba8e45-00b4-4f6b-a2f0-4dc2d773ca2c" providerId="ADAL" clId="{CB3BD301-76B4-2443-B8C8-9F06352D06FE}" dt="2024-02-12T03:59:02.158" v="31" actId="2696"/>
          <pc:sldLayoutMkLst>
            <pc:docMk/>
            <pc:sldMasterMk cId="562111447" sldId="2147483702"/>
            <pc:sldLayoutMk cId="2518373124" sldId="2147483684"/>
          </pc:sldLayoutMkLst>
        </pc:sldLayoutChg>
        <pc:sldLayoutChg chg="del">
          <pc:chgData name="Shahzad Ali" userId="ecba8e45-00b4-4f6b-a2f0-4dc2d773ca2c" providerId="ADAL" clId="{CB3BD301-76B4-2443-B8C8-9F06352D06FE}" dt="2024-02-12T03:59:02.351" v="32" actId="2696"/>
          <pc:sldLayoutMkLst>
            <pc:docMk/>
            <pc:sldMasterMk cId="562111447" sldId="2147483702"/>
            <pc:sldLayoutMk cId="2369115458" sldId="2147483685"/>
          </pc:sldLayoutMkLst>
        </pc:sldLayoutChg>
        <pc:sldLayoutChg chg="del">
          <pc:chgData name="Shahzad Ali" userId="ecba8e45-00b4-4f6b-a2f0-4dc2d773ca2c" providerId="ADAL" clId="{CB3BD301-76B4-2443-B8C8-9F06352D06FE}" dt="2024-02-12T03:59:02.557" v="33" actId="2696"/>
          <pc:sldLayoutMkLst>
            <pc:docMk/>
            <pc:sldMasterMk cId="562111447" sldId="2147483702"/>
            <pc:sldLayoutMk cId="2234624328" sldId="2147483687"/>
          </pc:sldLayoutMkLst>
        </pc:sldLayoutChg>
        <pc:sldLayoutChg chg="del">
          <pc:chgData name="Shahzad Ali" userId="ecba8e45-00b4-4f6b-a2f0-4dc2d773ca2c" providerId="ADAL" clId="{CB3BD301-76B4-2443-B8C8-9F06352D06FE}" dt="2024-02-12T03:59:02.799" v="34" actId="2696"/>
          <pc:sldLayoutMkLst>
            <pc:docMk/>
            <pc:sldMasterMk cId="562111447" sldId="2147483702"/>
            <pc:sldLayoutMk cId="599105191" sldId="2147483688"/>
          </pc:sldLayoutMkLst>
        </pc:sldLayoutChg>
        <pc:sldLayoutChg chg="del">
          <pc:chgData name="Shahzad Ali" userId="ecba8e45-00b4-4f6b-a2f0-4dc2d773ca2c" providerId="ADAL" clId="{CB3BD301-76B4-2443-B8C8-9F06352D06FE}" dt="2024-02-12T03:59:02.980" v="35" actId="2696"/>
          <pc:sldLayoutMkLst>
            <pc:docMk/>
            <pc:sldMasterMk cId="562111447" sldId="2147483702"/>
            <pc:sldLayoutMk cId="624811085" sldId="2147483689"/>
          </pc:sldLayoutMkLst>
        </pc:sldLayoutChg>
        <pc:sldLayoutChg chg="del">
          <pc:chgData name="Shahzad Ali" userId="ecba8e45-00b4-4f6b-a2f0-4dc2d773ca2c" providerId="ADAL" clId="{CB3BD301-76B4-2443-B8C8-9F06352D06FE}" dt="2024-02-12T03:59:03.169" v="36" actId="2696"/>
          <pc:sldLayoutMkLst>
            <pc:docMk/>
            <pc:sldMasterMk cId="562111447" sldId="2147483702"/>
            <pc:sldLayoutMk cId="2614049163" sldId="2147483696"/>
          </pc:sldLayoutMkLst>
        </pc:sldLayoutChg>
        <pc:sldLayoutChg chg="del">
          <pc:chgData name="Shahzad Ali" userId="ecba8e45-00b4-4f6b-a2f0-4dc2d773ca2c" providerId="ADAL" clId="{CB3BD301-76B4-2443-B8C8-9F06352D06FE}" dt="2024-02-12T03:59:03.359" v="37" actId="2696"/>
          <pc:sldLayoutMkLst>
            <pc:docMk/>
            <pc:sldMasterMk cId="562111447" sldId="2147483702"/>
            <pc:sldLayoutMk cId="4121938860" sldId="2147483697"/>
          </pc:sldLayoutMkLst>
        </pc:sldLayoutChg>
        <pc:sldLayoutChg chg="del">
          <pc:chgData name="Shahzad Ali" userId="ecba8e45-00b4-4f6b-a2f0-4dc2d773ca2c" providerId="ADAL" clId="{CB3BD301-76B4-2443-B8C8-9F06352D06FE}" dt="2024-02-12T03:59:03.557" v="38" actId="2696"/>
          <pc:sldLayoutMkLst>
            <pc:docMk/>
            <pc:sldMasterMk cId="562111447" sldId="2147483702"/>
            <pc:sldLayoutMk cId="4268603610" sldId="2147483698"/>
          </pc:sldLayoutMkLst>
        </pc:sldLayoutChg>
        <pc:sldLayoutChg chg="del">
          <pc:chgData name="Shahzad Ali" userId="ecba8e45-00b4-4f6b-a2f0-4dc2d773ca2c" providerId="ADAL" clId="{CB3BD301-76B4-2443-B8C8-9F06352D06FE}" dt="2024-02-12T03:59:03.734" v="39" actId="2696"/>
          <pc:sldLayoutMkLst>
            <pc:docMk/>
            <pc:sldMasterMk cId="562111447" sldId="2147483702"/>
            <pc:sldLayoutMk cId="471149735" sldId="2147483699"/>
          </pc:sldLayoutMkLst>
        </pc:sldLayoutChg>
        <pc:sldLayoutChg chg="del">
          <pc:chgData name="Shahzad Ali" userId="ecba8e45-00b4-4f6b-a2f0-4dc2d773ca2c" providerId="ADAL" clId="{CB3BD301-76B4-2443-B8C8-9F06352D06FE}" dt="2024-02-12T03:59:05.010" v="40" actId="2696"/>
          <pc:sldLayoutMkLst>
            <pc:docMk/>
            <pc:sldMasterMk cId="562111447" sldId="2147483702"/>
            <pc:sldLayoutMk cId="49068613" sldId="2147483700"/>
          </pc:sldLayoutMkLst>
        </pc:sldLayoutChg>
        <pc:sldLayoutChg chg="del">
          <pc:chgData name="Shahzad Ali" userId="ecba8e45-00b4-4f6b-a2f0-4dc2d773ca2c" providerId="ADAL" clId="{CB3BD301-76B4-2443-B8C8-9F06352D06FE}" dt="2024-02-12T03:58:49.485" v="0" actId="2696"/>
          <pc:sldLayoutMkLst>
            <pc:docMk/>
            <pc:sldMasterMk cId="562111447" sldId="2147483702"/>
            <pc:sldLayoutMk cId="291591263" sldId="2147483703"/>
          </pc:sldLayoutMkLst>
        </pc:sldLayoutChg>
        <pc:sldLayoutChg chg="del">
          <pc:chgData name="Shahzad Ali" userId="ecba8e45-00b4-4f6b-a2f0-4dc2d773ca2c" providerId="ADAL" clId="{CB3BD301-76B4-2443-B8C8-9F06352D06FE}" dt="2024-02-12T03:58:49.638" v="1" actId="2696"/>
          <pc:sldLayoutMkLst>
            <pc:docMk/>
            <pc:sldMasterMk cId="562111447" sldId="2147483702"/>
            <pc:sldLayoutMk cId="110447815" sldId="2147483704"/>
          </pc:sldLayoutMkLst>
        </pc:sldLayoutChg>
        <pc:sldLayoutChg chg="del">
          <pc:chgData name="Shahzad Ali" userId="ecba8e45-00b4-4f6b-a2f0-4dc2d773ca2c" providerId="ADAL" clId="{CB3BD301-76B4-2443-B8C8-9F06352D06FE}" dt="2024-02-12T04:08:09.878" v="96" actId="700"/>
          <pc:sldLayoutMkLst>
            <pc:docMk/>
            <pc:sldMasterMk cId="562111447" sldId="2147483702"/>
            <pc:sldLayoutMk cId="1910036489" sldId="2147483705"/>
          </pc:sldLayoutMkLst>
        </pc:sldLayoutChg>
        <pc:sldLayoutChg chg="del">
          <pc:chgData name="Shahzad Ali" userId="ecba8e45-00b4-4f6b-a2f0-4dc2d773ca2c" providerId="ADAL" clId="{CB3BD301-76B4-2443-B8C8-9F06352D06FE}" dt="2024-02-12T03:58:53.387" v="2" actId="2696"/>
          <pc:sldLayoutMkLst>
            <pc:docMk/>
            <pc:sldMasterMk cId="562111447" sldId="2147483702"/>
            <pc:sldLayoutMk cId="2929335903" sldId="2147483706"/>
          </pc:sldLayoutMkLst>
        </pc:sldLayoutChg>
        <pc:sldLayoutChg chg="del">
          <pc:chgData name="Shahzad Ali" userId="ecba8e45-00b4-4f6b-a2f0-4dc2d773ca2c" providerId="ADAL" clId="{CB3BD301-76B4-2443-B8C8-9F06352D06FE}" dt="2024-02-12T03:58:53.628" v="3" actId="2696"/>
          <pc:sldLayoutMkLst>
            <pc:docMk/>
            <pc:sldMasterMk cId="562111447" sldId="2147483702"/>
            <pc:sldLayoutMk cId="2910957998" sldId="2147483707"/>
          </pc:sldLayoutMkLst>
        </pc:sldLayoutChg>
        <pc:sldLayoutChg chg="del">
          <pc:chgData name="Shahzad Ali" userId="ecba8e45-00b4-4f6b-a2f0-4dc2d773ca2c" providerId="ADAL" clId="{CB3BD301-76B4-2443-B8C8-9F06352D06FE}" dt="2024-02-12T03:58:53.819" v="4" actId="2696"/>
          <pc:sldLayoutMkLst>
            <pc:docMk/>
            <pc:sldMasterMk cId="562111447" sldId="2147483702"/>
            <pc:sldLayoutMk cId="2574179860" sldId="2147483708"/>
          </pc:sldLayoutMkLst>
        </pc:sldLayoutChg>
        <pc:sldLayoutChg chg="del">
          <pc:chgData name="Shahzad Ali" userId="ecba8e45-00b4-4f6b-a2f0-4dc2d773ca2c" providerId="ADAL" clId="{CB3BD301-76B4-2443-B8C8-9F06352D06FE}" dt="2024-02-12T04:08:09.878" v="96" actId="700"/>
          <pc:sldLayoutMkLst>
            <pc:docMk/>
            <pc:sldMasterMk cId="562111447" sldId="2147483702"/>
            <pc:sldLayoutMk cId="367656786" sldId="2147483709"/>
          </pc:sldLayoutMkLst>
        </pc:sldLayoutChg>
        <pc:sldLayoutChg chg="del">
          <pc:chgData name="Shahzad Ali" userId="ecba8e45-00b4-4f6b-a2f0-4dc2d773ca2c" providerId="ADAL" clId="{CB3BD301-76B4-2443-B8C8-9F06352D06FE}" dt="2024-02-12T04:08:09.878" v="96" actId="700"/>
          <pc:sldLayoutMkLst>
            <pc:docMk/>
            <pc:sldMasterMk cId="562111447" sldId="2147483702"/>
            <pc:sldLayoutMk cId="2575155348" sldId="2147483711"/>
          </pc:sldLayoutMkLst>
        </pc:sldLayoutChg>
        <pc:sldLayoutChg chg="del">
          <pc:chgData name="Shahzad Ali" userId="ecba8e45-00b4-4f6b-a2f0-4dc2d773ca2c" providerId="ADAL" clId="{CB3BD301-76B4-2443-B8C8-9F06352D06FE}" dt="2024-02-12T04:08:09.878" v="96" actId="700"/>
          <pc:sldLayoutMkLst>
            <pc:docMk/>
            <pc:sldMasterMk cId="562111447" sldId="2147483702"/>
            <pc:sldLayoutMk cId="2599148967" sldId="2147483712"/>
          </pc:sldLayoutMkLst>
        </pc:sldLayoutChg>
        <pc:sldLayoutChg chg="del">
          <pc:chgData name="Shahzad Ali" userId="ecba8e45-00b4-4f6b-a2f0-4dc2d773ca2c" providerId="ADAL" clId="{CB3BD301-76B4-2443-B8C8-9F06352D06FE}" dt="2024-02-12T03:58:55.270" v="6" actId="2696"/>
          <pc:sldLayoutMkLst>
            <pc:docMk/>
            <pc:sldMasterMk cId="562111447" sldId="2147483702"/>
            <pc:sldLayoutMk cId="3338850181" sldId="2147483713"/>
          </pc:sldLayoutMkLst>
        </pc:sldLayoutChg>
        <pc:sldLayoutChg chg="del">
          <pc:chgData name="Shahzad Ali" userId="ecba8e45-00b4-4f6b-a2f0-4dc2d773ca2c" providerId="ADAL" clId="{CB3BD301-76B4-2443-B8C8-9F06352D06FE}" dt="2024-02-12T03:58:55.451" v="7" actId="2696"/>
          <pc:sldLayoutMkLst>
            <pc:docMk/>
            <pc:sldMasterMk cId="562111447" sldId="2147483702"/>
            <pc:sldLayoutMk cId="2632559271" sldId="2147483714"/>
          </pc:sldLayoutMkLst>
        </pc:sldLayoutChg>
        <pc:sldLayoutChg chg="del">
          <pc:chgData name="Shahzad Ali" userId="ecba8e45-00b4-4f6b-a2f0-4dc2d773ca2c" providerId="ADAL" clId="{CB3BD301-76B4-2443-B8C8-9F06352D06FE}" dt="2024-02-12T03:58:55.678" v="8" actId="2696"/>
          <pc:sldLayoutMkLst>
            <pc:docMk/>
            <pc:sldMasterMk cId="562111447" sldId="2147483702"/>
            <pc:sldLayoutMk cId="1157182659" sldId="2147483715"/>
          </pc:sldLayoutMkLst>
        </pc:sldLayoutChg>
        <pc:sldLayoutChg chg="del">
          <pc:chgData name="Shahzad Ali" userId="ecba8e45-00b4-4f6b-a2f0-4dc2d773ca2c" providerId="ADAL" clId="{CB3BD301-76B4-2443-B8C8-9F06352D06FE}" dt="2024-02-12T03:58:55.853" v="9" actId="2696"/>
          <pc:sldLayoutMkLst>
            <pc:docMk/>
            <pc:sldMasterMk cId="562111447" sldId="2147483702"/>
            <pc:sldLayoutMk cId="4094517887" sldId="2147483716"/>
          </pc:sldLayoutMkLst>
        </pc:sldLayoutChg>
        <pc:sldLayoutChg chg="del">
          <pc:chgData name="Shahzad Ali" userId="ecba8e45-00b4-4f6b-a2f0-4dc2d773ca2c" providerId="ADAL" clId="{CB3BD301-76B4-2443-B8C8-9F06352D06FE}" dt="2024-02-12T03:58:56.094" v="10" actId="2696"/>
          <pc:sldLayoutMkLst>
            <pc:docMk/>
            <pc:sldMasterMk cId="562111447" sldId="2147483702"/>
            <pc:sldLayoutMk cId="1935353020" sldId="2147483717"/>
          </pc:sldLayoutMkLst>
        </pc:sldLayoutChg>
        <pc:sldLayoutChg chg="del">
          <pc:chgData name="Shahzad Ali" userId="ecba8e45-00b4-4f6b-a2f0-4dc2d773ca2c" providerId="ADAL" clId="{CB3BD301-76B4-2443-B8C8-9F06352D06FE}" dt="2024-02-12T03:58:56.269" v="11" actId="2696"/>
          <pc:sldLayoutMkLst>
            <pc:docMk/>
            <pc:sldMasterMk cId="562111447" sldId="2147483702"/>
            <pc:sldLayoutMk cId="2447078189" sldId="2147483718"/>
          </pc:sldLayoutMkLst>
        </pc:sldLayoutChg>
        <pc:sldLayoutChg chg="del">
          <pc:chgData name="Shahzad Ali" userId="ecba8e45-00b4-4f6b-a2f0-4dc2d773ca2c" providerId="ADAL" clId="{CB3BD301-76B4-2443-B8C8-9F06352D06FE}" dt="2024-02-12T04:08:09.878" v="96" actId="700"/>
          <pc:sldLayoutMkLst>
            <pc:docMk/>
            <pc:sldMasterMk cId="562111447" sldId="2147483702"/>
            <pc:sldLayoutMk cId="74037633" sldId="2147483719"/>
          </pc:sldLayoutMkLst>
        </pc:sldLayoutChg>
        <pc:sldLayoutChg chg="del">
          <pc:chgData name="Shahzad Ali" userId="ecba8e45-00b4-4f6b-a2f0-4dc2d773ca2c" providerId="ADAL" clId="{CB3BD301-76B4-2443-B8C8-9F06352D06FE}" dt="2024-02-12T03:58:57.444" v="12" actId="2696"/>
          <pc:sldLayoutMkLst>
            <pc:docMk/>
            <pc:sldMasterMk cId="562111447" sldId="2147483702"/>
            <pc:sldLayoutMk cId="1816745274" sldId="2147483720"/>
          </pc:sldLayoutMkLst>
        </pc:sldLayoutChg>
        <pc:sldLayoutChg chg="del">
          <pc:chgData name="Shahzad Ali" userId="ecba8e45-00b4-4f6b-a2f0-4dc2d773ca2c" providerId="ADAL" clId="{CB3BD301-76B4-2443-B8C8-9F06352D06FE}" dt="2024-02-12T04:08:09.878" v="96" actId="700"/>
          <pc:sldLayoutMkLst>
            <pc:docMk/>
            <pc:sldMasterMk cId="562111447" sldId="2147483702"/>
            <pc:sldLayoutMk cId="4151336321" sldId="2147483721"/>
          </pc:sldLayoutMkLst>
        </pc:sldLayoutChg>
        <pc:sldLayoutChg chg="del">
          <pc:chgData name="Shahzad Ali" userId="ecba8e45-00b4-4f6b-a2f0-4dc2d773ca2c" providerId="ADAL" clId="{CB3BD301-76B4-2443-B8C8-9F06352D06FE}" dt="2024-02-12T03:58:55.031" v="5" actId="2696"/>
          <pc:sldLayoutMkLst>
            <pc:docMk/>
            <pc:sldMasterMk cId="562111447" sldId="2147483702"/>
            <pc:sldLayoutMk cId="2048958444" sldId="2147483722"/>
          </pc:sldLayoutMkLst>
        </pc:sldLayoutChg>
      </pc:sldMasterChg>
    </pc:docChg>
  </pc:docChgLst>
  <pc:docChgLst>
    <pc:chgData name="Shahzad Ali" userId="ecba8e45-00b4-4f6b-a2f0-4dc2d773ca2c" providerId="ADAL" clId="{78D9A5DB-72AA-9B45-8C5D-56635A510E98}"/>
    <pc:docChg chg="custSel addSld delSld modSld sldOrd">
      <pc:chgData name="Shahzad Ali" userId="ecba8e45-00b4-4f6b-a2f0-4dc2d773ca2c" providerId="ADAL" clId="{78D9A5DB-72AA-9B45-8C5D-56635A510E98}" dt="2023-10-05T04:36:42.142" v="3305" actId="2696"/>
      <pc:docMkLst>
        <pc:docMk/>
      </pc:docMkLst>
      <pc:sldChg chg="del">
        <pc:chgData name="Shahzad Ali" userId="ecba8e45-00b4-4f6b-a2f0-4dc2d773ca2c" providerId="ADAL" clId="{78D9A5DB-72AA-9B45-8C5D-56635A510E98}" dt="2023-10-05T04:23:39.639" v="3055" actId="2696"/>
        <pc:sldMkLst>
          <pc:docMk/>
          <pc:sldMk cId="2863785540" sldId="2076137219"/>
        </pc:sldMkLst>
      </pc:sldChg>
      <pc:sldChg chg="del">
        <pc:chgData name="Shahzad Ali" userId="ecba8e45-00b4-4f6b-a2f0-4dc2d773ca2c" providerId="ADAL" clId="{78D9A5DB-72AA-9B45-8C5D-56635A510E98}" dt="2023-10-05T04:23:38.875" v="3054" actId="2696"/>
        <pc:sldMkLst>
          <pc:docMk/>
          <pc:sldMk cId="525523143" sldId="2076137227"/>
        </pc:sldMkLst>
      </pc:sldChg>
      <pc:sldChg chg="del">
        <pc:chgData name="Shahzad Ali" userId="ecba8e45-00b4-4f6b-a2f0-4dc2d773ca2c" providerId="ADAL" clId="{78D9A5DB-72AA-9B45-8C5D-56635A510E98}" dt="2023-10-05T04:23:40.435" v="3056" actId="2696"/>
        <pc:sldMkLst>
          <pc:docMk/>
          <pc:sldMk cId="1489555433" sldId="2076137484"/>
        </pc:sldMkLst>
      </pc:sldChg>
      <pc:sldChg chg="del">
        <pc:chgData name="Shahzad Ali" userId="ecba8e45-00b4-4f6b-a2f0-4dc2d773ca2c" providerId="ADAL" clId="{78D9A5DB-72AA-9B45-8C5D-56635A510E98}" dt="2023-10-05T04:23:41.007" v="3057" actId="2696"/>
        <pc:sldMkLst>
          <pc:docMk/>
          <pc:sldMk cId="2064596794" sldId="2132735869"/>
        </pc:sldMkLst>
      </pc:sldChg>
      <pc:sldChg chg="del">
        <pc:chgData name="Shahzad Ali" userId="ecba8e45-00b4-4f6b-a2f0-4dc2d773ca2c" providerId="ADAL" clId="{78D9A5DB-72AA-9B45-8C5D-56635A510E98}" dt="2023-10-05T04:23:41.886" v="3058" actId="2696"/>
        <pc:sldMkLst>
          <pc:docMk/>
          <pc:sldMk cId="3941107284" sldId="2132736270"/>
        </pc:sldMkLst>
      </pc:sldChg>
      <pc:sldChg chg="modSp mod">
        <pc:chgData name="Shahzad Ali" userId="ecba8e45-00b4-4f6b-a2f0-4dc2d773ca2c" providerId="ADAL" clId="{78D9A5DB-72AA-9B45-8C5D-56635A510E98}" dt="2023-10-04T01:42:05.041" v="3" actId="1076"/>
        <pc:sldMkLst>
          <pc:docMk/>
          <pc:sldMk cId="879343633" sldId="2132736271"/>
        </pc:sldMkLst>
        <pc:picChg chg="mod">
          <ac:chgData name="Shahzad Ali" userId="ecba8e45-00b4-4f6b-a2f0-4dc2d773ca2c" providerId="ADAL" clId="{78D9A5DB-72AA-9B45-8C5D-56635A510E98}" dt="2023-10-04T01:42:05.041" v="3" actId="1076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del">
        <pc:chgData name="Shahzad Ali" userId="ecba8e45-00b4-4f6b-a2f0-4dc2d773ca2c" providerId="ADAL" clId="{78D9A5DB-72AA-9B45-8C5D-56635A510E98}" dt="2023-10-04T01:41:54.063" v="0" actId="2696"/>
        <pc:sldMkLst>
          <pc:docMk/>
          <pc:sldMk cId="627762277" sldId="2132736272"/>
        </pc:sldMkLst>
      </pc:sldChg>
      <pc:sldChg chg="addSp modSp mod modClrScheme chgLayout">
        <pc:chgData name="Shahzad Ali" userId="ecba8e45-00b4-4f6b-a2f0-4dc2d773ca2c" providerId="ADAL" clId="{78D9A5DB-72AA-9B45-8C5D-56635A510E98}" dt="2023-10-05T04:23:57.808" v="3061" actId="1076"/>
        <pc:sldMkLst>
          <pc:docMk/>
          <pc:sldMk cId="2485888014" sldId="2132736273"/>
        </pc:sldMkLst>
        <pc:spChg chg="mod ord">
          <ac:chgData name="Shahzad Ali" userId="ecba8e45-00b4-4f6b-a2f0-4dc2d773ca2c" providerId="ADAL" clId="{78D9A5DB-72AA-9B45-8C5D-56635A510E98}" dt="2023-10-04T01:42:46.835" v="41" actId="700"/>
          <ac:spMkLst>
            <pc:docMk/>
            <pc:sldMk cId="2485888014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78D9A5DB-72AA-9B45-8C5D-56635A510E98}" dt="2023-10-04T01:42:46.835" v="41" actId="700"/>
          <ac:spMkLst>
            <pc:docMk/>
            <pc:sldMk cId="2485888014" sldId="2132736273"/>
            <ac:spMk id="3" creationId="{03E79098-D53E-D66D-E5E2-A3ABF645771F}"/>
          </ac:spMkLst>
        </pc:spChg>
        <pc:spChg chg="add mod ord">
          <ac:chgData name="Shahzad Ali" userId="ecba8e45-00b4-4f6b-a2f0-4dc2d773ca2c" providerId="ADAL" clId="{78D9A5DB-72AA-9B45-8C5D-56635A510E98}" dt="2023-10-05T04:09:02.573" v="2146" actId="20577"/>
          <ac:spMkLst>
            <pc:docMk/>
            <pc:sldMk cId="2485888014" sldId="2132736273"/>
            <ac:spMk id="4" creationId="{4B948BAD-D432-72C7-C7DA-042A5AD7A344}"/>
          </ac:spMkLst>
        </pc:spChg>
        <pc:graphicFrameChg chg="mod">
          <ac:chgData name="Shahzad Ali" userId="ecba8e45-00b4-4f6b-a2f0-4dc2d773ca2c" providerId="ADAL" clId="{78D9A5DB-72AA-9B45-8C5D-56635A510E98}" dt="2023-10-05T04:23:57.808" v="3061" actId="1076"/>
          <ac:graphicFrameMkLst>
            <pc:docMk/>
            <pc:sldMk cId="2485888014" sldId="2132736273"/>
            <ac:graphicFrameMk id="5" creationId="{C655AF38-047F-44F0-1497-0DABB386FBEE}"/>
          </ac:graphicFrameMkLst>
        </pc:graphicFrameChg>
      </pc:sldChg>
      <pc:sldChg chg="addSp delSp modSp new mod">
        <pc:chgData name="Shahzad Ali" userId="ecba8e45-00b4-4f6b-a2f0-4dc2d773ca2c" providerId="ADAL" clId="{78D9A5DB-72AA-9B45-8C5D-56635A510E98}" dt="2023-10-05T04:29:27.138" v="3271" actId="20577"/>
        <pc:sldMkLst>
          <pc:docMk/>
          <pc:sldMk cId="660718148" sldId="2132736274"/>
        </pc:sldMkLst>
        <pc:spChg chg="mod">
          <ac:chgData name="Shahzad Ali" userId="ecba8e45-00b4-4f6b-a2f0-4dc2d773ca2c" providerId="ADAL" clId="{78D9A5DB-72AA-9B45-8C5D-56635A510E98}" dt="2023-10-04T01:58:28.516" v="963" actId="20577"/>
          <ac:spMkLst>
            <pc:docMk/>
            <pc:sldMk cId="660718148" sldId="2132736274"/>
            <ac:spMk id="2" creationId="{2C2CA3C7-971A-2C87-987C-77D7AB291172}"/>
          </ac:spMkLst>
        </pc:spChg>
        <pc:spChg chg="del">
          <ac:chgData name="Shahzad Ali" userId="ecba8e45-00b4-4f6b-a2f0-4dc2d773ca2c" providerId="ADAL" clId="{78D9A5DB-72AA-9B45-8C5D-56635A510E98}" dt="2023-10-04T01:48:39.856" v="644" actId="478"/>
          <ac:spMkLst>
            <pc:docMk/>
            <pc:sldMk cId="660718148" sldId="2132736274"/>
            <ac:spMk id="4" creationId="{48895E24-12D5-9325-DF2B-02508D721E9D}"/>
          </ac:spMkLst>
        </pc:spChg>
        <pc:graphicFrameChg chg="add mod modGraphic">
          <ac:chgData name="Shahzad Ali" userId="ecba8e45-00b4-4f6b-a2f0-4dc2d773ca2c" providerId="ADAL" clId="{78D9A5DB-72AA-9B45-8C5D-56635A510E98}" dt="2023-10-05T04:29:27.138" v="3271" actId="20577"/>
          <ac:graphicFrameMkLst>
            <pc:docMk/>
            <pc:sldMk cId="660718148" sldId="2132736274"/>
            <ac:graphicFrameMk id="5" creationId="{1DB0E8D3-6E7B-35DB-1982-BF2A318B3CFA}"/>
          </ac:graphicFrameMkLst>
        </pc:graphicFrameChg>
      </pc:sldChg>
      <pc:sldChg chg="modSp new del mod">
        <pc:chgData name="Shahzad Ali" userId="ecba8e45-00b4-4f6b-a2f0-4dc2d773ca2c" providerId="ADAL" clId="{78D9A5DB-72AA-9B45-8C5D-56635A510E98}" dt="2023-10-05T04:16:48.630" v="2608" actId="2696"/>
        <pc:sldMkLst>
          <pc:docMk/>
          <pc:sldMk cId="2711749266" sldId="2132736275"/>
        </pc:sldMkLst>
        <pc:spChg chg="mod">
          <ac:chgData name="Shahzad Ali" userId="ecba8e45-00b4-4f6b-a2f0-4dc2d773ca2c" providerId="ADAL" clId="{78D9A5DB-72AA-9B45-8C5D-56635A510E98}" dt="2023-10-04T02:20:12.341" v="1292" actId="20577"/>
          <ac:spMkLst>
            <pc:docMk/>
            <pc:sldMk cId="2711749266" sldId="2132736275"/>
            <ac:spMk id="2" creationId="{D7964C09-00A4-0232-89D6-5D588CC07E60}"/>
          </ac:spMkLst>
        </pc:spChg>
        <pc:spChg chg="mod">
          <ac:chgData name="Shahzad Ali" userId="ecba8e45-00b4-4f6b-a2f0-4dc2d773ca2c" providerId="ADAL" clId="{78D9A5DB-72AA-9B45-8C5D-56635A510E98}" dt="2023-10-04T02:20:43.527" v="1298" actId="20577"/>
          <ac:spMkLst>
            <pc:docMk/>
            <pc:sldMk cId="2711749266" sldId="2132736275"/>
            <ac:spMk id="4" creationId="{F70327F1-AAA5-BE37-A925-2446C0D294E2}"/>
          </ac:spMkLst>
        </pc:spChg>
      </pc:sldChg>
      <pc:sldChg chg="addSp delSp modSp new mod">
        <pc:chgData name="Shahzad Ali" userId="ecba8e45-00b4-4f6b-a2f0-4dc2d773ca2c" providerId="ADAL" clId="{78D9A5DB-72AA-9B45-8C5D-56635A510E98}" dt="2023-10-05T04:22:34.252" v="3053"/>
        <pc:sldMkLst>
          <pc:docMk/>
          <pc:sldMk cId="2163303263" sldId="2132736276"/>
        </pc:sldMkLst>
        <pc:spChg chg="mod">
          <ac:chgData name="Shahzad Ali" userId="ecba8e45-00b4-4f6b-a2f0-4dc2d773ca2c" providerId="ADAL" clId="{78D9A5DB-72AA-9B45-8C5D-56635A510E98}" dt="2023-10-05T04:09:37.507" v="2189" actId="20577"/>
          <ac:spMkLst>
            <pc:docMk/>
            <pc:sldMk cId="2163303263" sldId="2132736276"/>
            <ac:spMk id="2" creationId="{1BB11669-5233-45CD-F364-907C2CD79F68}"/>
          </ac:spMkLst>
        </pc:spChg>
        <pc:spChg chg="del">
          <ac:chgData name="Shahzad Ali" userId="ecba8e45-00b4-4f6b-a2f0-4dc2d773ca2c" providerId="ADAL" clId="{78D9A5DB-72AA-9B45-8C5D-56635A510E98}" dt="2023-10-05T04:09:41.611" v="2190" actId="478"/>
          <ac:spMkLst>
            <pc:docMk/>
            <pc:sldMk cId="2163303263" sldId="2132736276"/>
            <ac:spMk id="4" creationId="{6E04EC4C-BE71-8FE4-1C61-C8223FC8A476}"/>
          </ac:spMkLst>
        </pc:spChg>
        <pc:graphicFrameChg chg="add mod modGraphic">
          <ac:chgData name="Shahzad Ali" userId="ecba8e45-00b4-4f6b-a2f0-4dc2d773ca2c" providerId="ADAL" clId="{78D9A5DB-72AA-9B45-8C5D-56635A510E98}" dt="2023-10-05T04:22:34.252" v="3053"/>
          <ac:graphicFrameMkLst>
            <pc:docMk/>
            <pc:sldMk cId="2163303263" sldId="2132736276"/>
            <ac:graphicFrameMk id="5" creationId="{1CF423C9-AC0F-0026-799D-DFFF8FE9B6B9}"/>
          </ac:graphicFrameMkLst>
        </pc:graphicFrameChg>
      </pc:sldChg>
      <pc:sldChg chg="modSp add mod">
        <pc:chgData name="Shahzad Ali" userId="ecba8e45-00b4-4f6b-a2f0-4dc2d773ca2c" providerId="ADAL" clId="{78D9A5DB-72AA-9B45-8C5D-56635A510E98}" dt="2023-10-05T04:21:47.741" v="2977"/>
        <pc:sldMkLst>
          <pc:docMk/>
          <pc:sldMk cId="3616257140" sldId="2132736277"/>
        </pc:sldMkLst>
        <pc:spChg chg="mod">
          <ac:chgData name="Shahzad Ali" userId="ecba8e45-00b4-4f6b-a2f0-4dc2d773ca2c" providerId="ADAL" clId="{78D9A5DB-72AA-9B45-8C5D-56635A510E98}" dt="2023-10-05T04:13:02.165" v="2343" actId="20577"/>
          <ac:spMkLst>
            <pc:docMk/>
            <pc:sldMk cId="3616257140" sldId="2132736277"/>
            <ac:spMk id="2" creationId="{1BB11669-5233-45CD-F364-907C2CD79F68}"/>
          </ac:spMkLst>
        </pc:spChg>
        <pc:graphicFrameChg chg="mod modGraphic">
          <ac:chgData name="Shahzad Ali" userId="ecba8e45-00b4-4f6b-a2f0-4dc2d773ca2c" providerId="ADAL" clId="{78D9A5DB-72AA-9B45-8C5D-56635A510E98}" dt="2023-10-05T04:21:47.741" v="2977"/>
          <ac:graphicFrameMkLst>
            <pc:docMk/>
            <pc:sldMk cId="3616257140" sldId="2132736277"/>
            <ac:graphicFrameMk id="5" creationId="{1CF423C9-AC0F-0026-799D-DFFF8FE9B6B9}"/>
          </ac:graphicFrameMkLst>
        </pc:graphicFrameChg>
      </pc:sldChg>
      <pc:sldChg chg="modSp add mod">
        <pc:chgData name="Shahzad Ali" userId="ecba8e45-00b4-4f6b-a2f0-4dc2d773ca2c" providerId="ADAL" clId="{78D9A5DB-72AA-9B45-8C5D-56635A510E98}" dt="2023-10-05T04:22:03.509" v="2998" actId="20577"/>
        <pc:sldMkLst>
          <pc:docMk/>
          <pc:sldMk cId="312925179" sldId="2132736278"/>
        </pc:sldMkLst>
        <pc:spChg chg="mod">
          <ac:chgData name="Shahzad Ali" userId="ecba8e45-00b4-4f6b-a2f0-4dc2d773ca2c" providerId="ADAL" clId="{78D9A5DB-72AA-9B45-8C5D-56635A510E98}" dt="2023-10-05T04:18:57.091" v="2744" actId="20577"/>
          <ac:spMkLst>
            <pc:docMk/>
            <pc:sldMk cId="312925179" sldId="2132736278"/>
            <ac:spMk id="2" creationId="{1BB11669-5233-45CD-F364-907C2CD79F68}"/>
          </ac:spMkLst>
        </pc:spChg>
        <pc:graphicFrameChg chg="mod modGraphic">
          <ac:chgData name="Shahzad Ali" userId="ecba8e45-00b4-4f6b-a2f0-4dc2d773ca2c" providerId="ADAL" clId="{78D9A5DB-72AA-9B45-8C5D-56635A510E98}" dt="2023-10-05T04:22:03.509" v="2998" actId="20577"/>
          <ac:graphicFrameMkLst>
            <pc:docMk/>
            <pc:sldMk cId="312925179" sldId="2132736278"/>
            <ac:graphicFrameMk id="5" creationId="{1CF423C9-AC0F-0026-799D-DFFF8FE9B6B9}"/>
          </ac:graphicFrameMkLst>
        </pc:graphicFrameChg>
      </pc:sldChg>
      <pc:sldChg chg="addSp delSp modSp new del mod modClrScheme chgLayout">
        <pc:chgData name="Shahzad Ali" userId="ecba8e45-00b4-4f6b-a2f0-4dc2d773ca2c" providerId="ADAL" clId="{78D9A5DB-72AA-9B45-8C5D-56635A510E98}" dt="2023-10-05T04:36:42.142" v="3305" actId="2696"/>
        <pc:sldMkLst>
          <pc:docMk/>
          <pc:sldMk cId="1135060709" sldId="2132736279"/>
        </pc:sldMkLst>
        <pc:spChg chg="del 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2" creationId="{D9F090A0-01CA-711A-DA5D-756BE205A7DE}"/>
          </ac:spMkLst>
        </pc:spChg>
        <pc:spChg chg="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3" creationId="{9863BF13-7704-949A-3A31-AFC80D2576E6}"/>
          </ac:spMkLst>
        </pc:spChg>
        <pc:spChg chg="del 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4" creationId="{8FA6FF35-9412-6EF8-46FA-C8EC73BCE7F4}"/>
          </ac:spMkLst>
        </pc:spChg>
        <pc:spChg chg="add mod ord">
          <ac:chgData name="Shahzad Ali" userId="ecba8e45-00b4-4f6b-a2f0-4dc2d773ca2c" providerId="ADAL" clId="{78D9A5DB-72AA-9B45-8C5D-56635A510E98}" dt="2023-10-05T04:30:12.560" v="3289" actId="20577"/>
          <ac:spMkLst>
            <pc:docMk/>
            <pc:sldMk cId="1135060709" sldId="2132736279"/>
            <ac:spMk id="5" creationId="{C46FBC8F-59E4-7956-74A6-AB2118ACAD8C}"/>
          </ac:spMkLst>
        </pc:spChg>
        <pc:spChg chg="add 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6" creationId="{521459D0-D609-5EA3-047F-2487AE9B82FD}"/>
          </ac:spMkLst>
        </pc:spChg>
      </pc:sldChg>
      <pc:sldChg chg="addSp delSp modSp new mod ord modClrScheme chgLayout">
        <pc:chgData name="Shahzad Ali" userId="ecba8e45-00b4-4f6b-a2f0-4dc2d773ca2c" providerId="ADAL" clId="{78D9A5DB-72AA-9B45-8C5D-56635A510E98}" dt="2023-10-05T04:36:37.637" v="3304" actId="20578"/>
        <pc:sldMkLst>
          <pc:docMk/>
          <pc:sldMk cId="708933141" sldId="2132736280"/>
        </pc:sldMkLst>
        <pc:spChg chg="del mod ord">
          <ac:chgData name="Shahzad Ali" userId="ecba8e45-00b4-4f6b-a2f0-4dc2d773ca2c" providerId="ADAL" clId="{78D9A5DB-72AA-9B45-8C5D-56635A510E98}" dt="2023-10-05T04:30:21.472" v="3291" actId="700"/>
          <ac:spMkLst>
            <pc:docMk/>
            <pc:sldMk cId="708933141" sldId="2132736280"/>
            <ac:spMk id="2" creationId="{A5359C5D-171A-17D6-7624-39FAD712E4C2}"/>
          </ac:spMkLst>
        </pc:spChg>
        <pc:spChg chg="del">
          <ac:chgData name="Shahzad Ali" userId="ecba8e45-00b4-4f6b-a2f0-4dc2d773ca2c" providerId="ADAL" clId="{78D9A5DB-72AA-9B45-8C5D-56635A510E98}" dt="2023-10-05T04:30:21.472" v="3291" actId="700"/>
          <ac:spMkLst>
            <pc:docMk/>
            <pc:sldMk cId="708933141" sldId="2132736280"/>
            <ac:spMk id="3" creationId="{BAA4AF76-FFC4-921C-92CC-323495543D23}"/>
          </ac:spMkLst>
        </pc:spChg>
        <pc:spChg chg="add mod ord">
          <ac:chgData name="Shahzad Ali" userId="ecba8e45-00b4-4f6b-a2f0-4dc2d773ca2c" providerId="ADAL" clId="{78D9A5DB-72AA-9B45-8C5D-56635A510E98}" dt="2023-10-05T04:36:12.064" v="3303" actId="20577"/>
          <ac:spMkLst>
            <pc:docMk/>
            <pc:sldMk cId="708933141" sldId="2132736280"/>
            <ac:spMk id="4" creationId="{D6EBB224-2E3B-B40E-5934-6D4F59BBA5CE}"/>
          </ac:spMkLst>
        </pc:spChg>
        <pc:graphicFrameChg chg="add mod">
          <ac:chgData name="Shahzad Ali" userId="ecba8e45-00b4-4f6b-a2f0-4dc2d773ca2c" providerId="ADAL" clId="{78D9A5DB-72AA-9B45-8C5D-56635A510E98}" dt="2023-10-05T04:35:54.385" v="3296" actId="12100"/>
          <ac:graphicFrameMkLst>
            <pc:docMk/>
            <pc:sldMk cId="708933141" sldId="2132736280"/>
            <ac:graphicFrameMk id="5" creationId="{80E6176E-145D-99A9-64AE-B8AD6273DEE0}"/>
          </ac:graphicFrameMkLst>
        </pc:graphicFrameChg>
      </pc:sldChg>
      <pc:sldMasterChg chg="delSldLayout">
        <pc:chgData name="Shahzad Ali" userId="ecba8e45-00b4-4f6b-a2f0-4dc2d773ca2c" providerId="ADAL" clId="{78D9A5DB-72AA-9B45-8C5D-56635A510E98}" dt="2023-10-05T04:23:40.435" v="3056" actId="2696"/>
        <pc:sldMasterMkLst>
          <pc:docMk/>
          <pc:sldMasterMk cId="562111447" sldId="2147483702"/>
        </pc:sldMasterMkLst>
        <pc:sldLayoutChg chg="del">
          <pc:chgData name="Shahzad Ali" userId="ecba8e45-00b4-4f6b-a2f0-4dc2d773ca2c" providerId="ADAL" clId="{78D9A5DB-72AA-9B45-8C5D-56635A510E98}" dt="2023-10-05T04:23:40.435" v="3056" actId="2696"/>
          <pc:sldLayoutMkLst>
            <pc:docMk/>
            <pc:sldMasterMk cId="562111447" sldId="2147483702"/>
            <pc:sldLayoutMk cId="2055005353" sldId="2147483722"/>
          </pc:sldLayoutMkLst>
        </pc:sldLayoutChg>
        <pc:sldLayoutChg chg="del">
          <pc:chgData name="Shahzad Ali" userId="ecba8e45-00b4-4f6b-a2f0-4dc2d773ca2c" providerId="ADAL" clId="{78D9A5DB-72AA-9B45-8C5D-56635A510E98}" dt="2023-10-05T04:23:39.639" v="3055" actId="2696"/>
          <pc:sldLayoutMkLst>
            <pc:docMk/>
            <pc:sldMasterMk cId="562111447" sldId="2147483702"/>
            <pc:sldLayoutMk cId="4133464458" sldId="2147483723"/>
          </pc:sldLayoutMkLst>
        </pc:sldLayoutChg>
      </pc:sldMasterChg>
    </pc:docChg>
  </pc:docChgLst>
  <pc:docChgLst>
    <pc:chgData name="Shahzad Ali" userId="ecba8e45-00b4-4f6b-a2f0-4dc2d773ca2c" providerId="ADAL" clId="{A95BD4B2-C251-3841-955C-B9CA447477A8}"/>
    <pc:docChg chg="custSel delSld modSld">
      <pc:chgData name="Shahzad Ali" userId="ecba8e45-00b4-4f6b-a2f0-4dc2d773ca2c" providerId="ADAL" clId="{A95BD4B2-C251-3841-955C-B9CA447477A8}" dt="2024-02-12T18:37:32.964" v="223" actId="20577"/>
      <pc:docMkLst>
        <pc:docMk/>
      </pc:docMkLst>
      <pc:sldChg chg="del">
        <pc:chgData name="Shahzad Ali" userId="ecba8e45-00b4-4f6b-a2f0-4dc2d773ca2c" providerId="ADAL" clId="{A95BD4B2-C251-3841-955C-B9CA447477A8}" dt="2024-02-12T18:12:28.714" v="37" actId="2696"/>
        <pc:sldMkLst>
          <pc:docMk/>
          <pc:sldMk cId="2818058546" sldId="2076137430"/>
        </pc:sldMkLst>
      </pc:sldChg>
      <pc:sldChg chg="del">
        <pc:chgData name="Shahzad Ali" userId="ecba8e45-00b4-4f6b-a2f0-4dc2d773ca2c" providerId="ADAL" clId="{A95BD4B2-C251-3841-955C-B9CA447477A8}" dt="2024-02-12T18:12:28.505" v="36" actId="2696"/>
        <pc:sldMkLst>
          <pc:docMk/>
          <pc:sldMk cId="3105403611" sldId="2132735945"/>
        </pc:sldMkLst>
      </pc:sldChg>
      <pc:sldChg chg="modSp mod">
        <pc:chgData name="Shahzad Ali" userId="ecba8e45-00b4-4f6b-a2f0-4dc2d773ca2c" providerId="ADAL" clId="{A95BD4B2-C251-3841-955C-B9CA447477A8}" dt="2024-02-12T18:12:03.245" v="19" actId="20577"/>
        <pc:sldMkLst>
          <pc:docMk/>
          <pc:sldMk cId="879343633" sldId="2132736271"/>
        </pc:sldMkLst>
        <pc:spChg chg="mod">
          <ac:chgData name="Shahzad Ali" userId="ecba8e45-00b4-4f6b-a2f0-4dc2d773ca2c" providerId="ADAL" clId="{A95BD4B2-C251-3841-955C-B9CA447477A8}" dt="2024-02-12T18:12:03.245" v="19" actId="20577"/>
          <ac:spMkLst>
            <pc:docMk/>
            <pc:sldMk cId="879343633" sldId="2132736271"/>
            <ac:spMk id="5" creationId="{6E8A3686-A96F-1425-DA60-6FCB8AE4D267}"/>
          </ac:spMkLst>
        </pc:spChg>
      </pc:sldChg>
      <pc:sldChg chg="addSp delSp modSp mod delAnim modNotesTx">
        <pc:chgData name="Shahzad Ali" userId="ecba8e45-00b4-4f6b-a2f0-4dc2d773ca2c" providerId="ADAL" clId="{A95BD4B2-C251-3841-955C-B9CA447477A8}" dt="2024-02-12T18:37:32.964" v="223" actId="20577"/>
        <pc:sldMkLst>
          <pc:docMk/>
          <pc:sldMk cId="2485888014" sldId="2132736273"/>
        </pc:sldMkLst>
        <pc:spChg chg="mod">
          <ac:chgData name="Shahzad Ali" userId="ecba8e45-00b4-4f6b-a2f0-4dc2d773ca2c" providerId="ADAL" clId="{A95BD4B2-C251-3841-955C-B9CA447477A8}" dt="2024-02-12T18:12:51.416" v="50" actId="20577"/>
          <ac:spMkLst>
            <pc:docMk/>
            <pc:sldMk cId="2485888014" sldId="2132736273"/>
            <ac:spMk id="2" creationId="{ED138A6D-1078-7B6B-C5CE-8AC03214369D}"/>
          </ac:spMkLst>
        </pc:spChg>
        <pc:spChg chg="mod">
          <ac:chgData name="Shahzad Ali" userId="ecba8e45-00b4-4f6b-a2f0-4dc2d773ca2c" providerId="ADAL" clId="{A95BD4B2-C251-3841-955C-B9CA447477A8}" dt="2024-02-12T18:15:12.005" v="192"/>
          <ac:spMkLst>
            <pc:docMk/>
            <pc:sldMk cId="2485888014" sldId="2132736273"/>
            <ac:spMk id="4" creationId="{4B948BAD-D432-72C7-C7DA-042A5AD7A344}"/>
          </ac:spMkLst>
        </pc:spChg>
        <pc:spChg chg="del">
          <ac:chgData name="Shahzad Ali" userId="ecba8e45-00b4-4f6b-a2f0-4dc2d773ca2c" providerId="ADAL" clId="{A95BD4B2-C251-3841-955C-B9CA447477A8}" dt="2024-02-12T18:12:37.521" v="40" actId="478"/>
          <ac:spMkLst>
            <pc:docMk/>
            <pc:sldMk cId="2485888014" sldId="2132736273"/>
            <ac:spMk id="7" creationId="{7B05167F-6701-C126-6549-F3F829C12AAF}"/>
          </ac:spMkLst>
        </pc:spChg>
        <pc:spChg chg="del">
          <ac:chgData name="Shahzad Ali" userId="ecba8e45-00b4-4f6b-a2f0-4dc2d773ca2c" providerId="ADAL" clId="{A95BD4B2-C251-3841-955C-B9CA447477A8}" dt="2024-02-12T18:12:37.521" v="40" actId="478"/>
          <ac:spMkLst>
            <pc:docMk/>
            <pc:sldMk cId="2485888014" sldId="2132736273"/>
            <ac:spMk id="8" creationId="{73F3440D-B384-9542-A124-F384BC0249D5}"/>
          </ac:spMkLst>
        </pc:spChg>
        <pc:spChg chg="del">
          <ac:chgData name="Shahzad Ali" userId="ecba8e45-00b4-4f6b-a2f0-4dc2d773ca2c" providerId="ADAL" clId="{A95BD4B2-C251-3841-955C-B9CA447477A8}" dt="2024-02-12T18:12:37.521" v="40" actId="478"/>
          <ac:spMkLst>
            <pc:docMk/>
            <pc:sldMk cId="2485888014" sldId="2132736273"/>
            <ac:spMk id="9" creationId="{8BDE7727-18A4-E11A-5639-E7ACD562906D}"/>
          </ac:spMkLst>
        </pc:spChg>
        <pc:spChg chg="add del mod">
          <ac:chgData name="Shahzad Ali" userId="ecba8e45-00b4-4f6b-a2f0-4dc2d773ca2c" providerId="ADAL" clId="{A95BD4B2-C251-3841-955C-B9CA447477A8}" dt="2024-02-12T18:14:05.542" v="62" actId="478"/>
          <ac:spMkLst>
            <pc:docMk/>
            <pc:sldMk cId="2485888014" sldId="2132736273"/>
            <ac:spMk id="10" creationId="{61EAB1AC-1EF2-F9CA-8FE7-CA961E81A1BF}"/>
          </ac:spMkLst>
        </pc:spChg>
        <pc:picChg chg="del">
          <ac:chgData name="Shahzad Ali" userId="ecba8e45-00b4-4f6b-a2f0-4dc2d773ca2c" providerId="ADAL" clId="{A95BD4B2-C251-3841-955C-B9CA447477A8}" dt="2024-02-12T18:12:33.715" v="39" actId="478"/>
          <ac:picMkLst>
            <pc:docMk/>
            <pc:sldMk cId="2485888014" sldId="2132736273"/>
            <ac:picMk id="6" creationId="{865EF66F-4C6C-D7B0-9DD0-8BBF13BE127D}"/>
          </ac:picMkLst>
        </pc:picChg>
      </pc:sldChg>
      <pc:sldChg chg="del">
        <pc:chgData name="Shahzad Ali" userId="ecba8e45-00b4-4f6b-a2f0-4dc2d773ca2c" providerId="ADAL" clId="{A95BD4B2-C251-3841-955C-B9CA447477A8}" dt="2024-02-12T18:12:29.478" v="38" actId="2696"/>
        <pc:sldMkLst>
          <pc:docMk/>
          <pc:sldMk cId="708933141" sldId="2132736280"/>
        </pc:sldMkLst>
      </pc:sldChg>
      <pc:sldChg chg="del">
        <pc:chgData name="Shahzad Ali" userId="ecba8e45-00b4-4f6b-a2f0-4dc2d773ca2c" providerId="ADAL" clId="{A95BD4B2-C251-3841-955C-B9CA447477A8}" dt="2024-02-12T18:12:19.837" v="21" actId="2696"/>
        <pc:sldMkLst>
          <pc:docMk/>
          <pc:sldMk cId="3384931566" sldId="2132736281"/>
        </pc:sldMkLst>
      </pc:sldChg>
      <pc:sldChg chg="del">
        <pc:chgData name="Shahzad Ali" userId="ecba8e45-00b4-4f6b-a2f0-4dc2d773ca2c" providerId="ADAL" clId="{A95BD4B2-C251-3841-955C-B9CA447477A8}" dt="2024-02-12T18:12:18.478" v="20" actId="2696"/>
        <pc:sldMkLst>
          <pc:docMk/>
          <pc:sldMk cId="176235746" sldId="2132736282"/>
        </pc:sldMkLst>
      </pc:sldChg>
      <pc:sldChg chg="del">
        <pc:chgData name="Shahzad Ali" userId="ecba8e45-00b4-4f6b-a2f0-4dc2d773ca2c" providerId="ADAL" clId="{A95BD4B2-C251-3841-955C-B9CA447477A8}" dt="2024-02-12T18:12:20.166" v="22" actId="2696"/>
        <pc:sldMkLst>
          <pc:docMk/>
          <pc:sldMk cId="909452108" sldId="2132736283"/>
        </pc:sldMkLst>
      </pc:sldChg>
      <pc:sldChg chg="del">
        <pc:chgData name="Shahzad Ali" userId="ecba8e45-00b4-4f6b-a2f0-4dc2d773ca2c" providerId="ADAL" clId="{A95BD4B2-C251-3841-955C-B9CA447477A8}" dt="2024-02-12T18:12:22.300" v="24" actId="2696"/>
        <pc:sldMkLst>
          <pc:docMk/>
          <pc:sldMk cId="3944605171" sldId="2132736284"/>
        </pc:sldMkLst>
      </pc:sldChg>
      <pc:sldChg chg="del">
        <pc:chgData name="Shahzad Ali" userId="ecba8e45-00b4-4f6b-a2f0-4dc2d773ca2c" providerId="ADAL" clId="{A95BD4B2-C251-3841-955C-B9CA447477A8}" dt="2024-02-12T18:12:28.282" v="35" actId="2696"/>
        <pc:sldMkLst>
          <pc:docMk/>
          <pc:sldMk cId="2221479780" sldId="2132736285"/>
        </pc:sldMkLst>
      </pc:sldChg>
      <pc:sldChg chg="del">
        <pc:chgData name="Shahzad Ali" userId="ecba8e45-00b4-4f6b-a2f0-4dc2d773ca2c" providerId="ADAL" clId="{A95BD4B2-C251-3841-955C-B9CA447477A8}" dt="2024-02-12T18:12:26.482" v="34" actId="2696"/>
        <pc:sldMkLst>
          <pc:docMk/>
          <pc:sldMk cId="3177601027" sldId="2132736286"/>
        </pc:sldMkLst>
      </pc:sldChg>
      <pc:sldChg chg="del">
        <pc:chgData name="Shahzad Ali" userId="ecba8e45-00b4-4f6b-a2f0-4dc2d773ca2c" providerId="ADAL" clId="{A95BD4B2-C251-3841-955C-B9CA447477A8}" dt="2024-02-12T18:12:23.466" v="27" actId="2696"/>
        <pc:sldMkLst>
          <pc:docMk/>
          <pc:sldMk cId="2814527496" sldId="2132736287"/>
        </pc:sldMkLst>
      </pc:sldChg>
      <pc:sldChg chg="del">
        <pc:chgData name="Shahzad Ali" userId="ecba8e45-00b4-4f6b-a2f0-4dc2d773ca2c" providerId="ADAL" clId="{A95BD4B2-C251-3841-955C-B9CA447477A8}" dt="2024-02-12T18:12:23.843" v="28" actId="2696"/>
        <pc:sldMkLst>
          <pc:docMk/>
          <pc:sldMk cId="749860762" sldId="2132736289"/>
        </pc:sldMkLst>
      </pc:sldChg>
      <pc:sldChg chg="del">
        <pc:chgData name="Shahzad Ali" userId="ecba8e45-00b4-4f6b-a2f0-4dc2d773ca2c" providerId="ADAL" clId="{A95BD4B2-C251-3841-955C-B9CA447477A8}" dt="2024-02-12T18:12:24.974" v="31" actId="2696"/>
        <pc:sldMkLst>
          <pc:docMk/>
          <pc:sldMk cId="3256827461" sldId="2132736290"/>
        </pc:sldMkLst>
      </pc:sldChg>
      <pc:sldChg chg="del">
        <pc:chgData name="Shahzad Ali" userId="ecba8e45-00b4-4f6b-a2f0-4dc2d773ca2c" providerId="ADAL" clId="{A95BD4B2-C251-3841-955C-B9CA447477A8}" dt="2024-02-12T18:12:22.948" v="26" actId="2696"/>
        <pc:sldMkLst>
          <pc:docMk/>
          <pc:sldMk cId="1418771442" sldId="2132736292"/>
        </pc:sldMkLst>
      </pc:sldChg>
      <pc:sldChg chg="del">
        <pc:chgData name="Shahzad Ali" userId="ecba8e45-00b4-4f6b-a2f0-4dc2d773ca2c" providerId="ADAL" clId="{A95BD4B2-C251-3841-955C-B9CA447477A8}" dt="2024-02-12T18:14:12.504" v="64" actId="2696"/>
        <pc:sldMkLst>
          <pc:docMk/>
          <pc:sldMk cId="3878334369" sldId="2132736295"/>
        </pc:sldMkLst>
      </pc:sldChg>
      <pc:sldChg chg="del">
        <pc:chgData name="Shahzad Ali" userId="ecba8e45-00b4-4f6b-a2f0-4dc2d773ca2c" providerId="ADAL" clId="{A95BD4B2-C251-3841-955C-B9CA447477A8}" dt="2024-02-12T18:12:25.761" v="32" actId="2696"/>
        <pc:sldMkLst>
          <pc:docMk/>
          <pc:sldMk cId="2879213173" sldId="2132736296"/>
        </pc:sldMkLst>
      </pc:sldChg>
      <pc:sldChg chg="del">
        <pc:chgData name="Shahzad Ali" userId="ecba8e45-00b4-4f6b-a2f0-4dc2d773ca2c" providerId="ADAL" clId="{A95BD4B2-C251-3841-955C-B9CA447477A8}" dt="2024-02-12T18:12:24.321" v="29" actId="2696"/>
        <pc:sldMkLst>
          <pc:docMk/>
          <pc:sldMk cId="420822968" sldId="2132736298"/>
        </pc:sldMkLst>
      </pc:sldChg>
      <pc:sldChg chg="del">
        <pc:chgData name="Shahzad Ali" userId="ecba8e45-00b4-4f6b-a2f0-4dc2d773ca2c" providerId="ADAL" clId="{A95BD4B2-C251-3841-955C-B9CA447477A8}" dt="2024-02-12T18:12:22.602" v="25" actId="2696"/>
        <pc:sldMkLst>
          <pc:docMk/>
          <pc:sldMk cId="1359647042" sldId="2132736300"/>
        </pc:sldMkLst>
      </pc:sldChg>
      <pc:sldChg chg="del">
        <pc:chgData name="Shahzad Ali" userId="ecba8e45-00b4-4f6b-a2f0-4dc2d773ca2c" providerId="ADAL" clId="{A95BD4B2-C251-3841-955C-B9CA447477A8}" dt="2024-02-12T18:12:24.641" v="30" actId="2696"/>
        <pc:sldMkLst>
          <pc:docMk/>
          <pc:sldMk cId="220236663" sldId="2132736301"/>
        </pc:sldMkLst>
      </pc:sldChg>
      <pc:sldChg chg="del">
        <pc:chgData name="Shahzad Ali" userId="ecba8e45-00b4-4f6b-a2f0-4dc2d773ca2c" providerId="ADAL" clId="{A95BD4B2-C251-3841-955C-B9CA447477A8}" dt="2024-02-12T18:12:26.097" v="33" actId="2696"/>
        <pc:sldMkLst>
          <pc:docMk/>
          <pc:sldMk cId="2293270046" sldId="2132736307"/>
        </pc:sldMkLst>
      </pc:sldChg>
      <pc:sldChg chg="del">
        <pc:chgData name="Shahzad Ali" userId="ecba8e45-00b4-4f6b-a2f0-4dc2d773ca2c" providerId="ADAL" clId="{A95BD4B2-C251-3841-955C-B9CA447477A8}" dt="2024-02-12T18:14:11.580" v="63" actId="2696"/>
        <pc:sldMkLst>
          <pc:docMk/>
          <pc:sldMk cId="730545109" sldId="2132736308"/>
        </pc:sldMkLst>
      </pc:sldChg>
      <pc:sldChg chg="del">
        <pc:chgData name="Shahzad Ali" userId="ecba8e45-00b4-4f6b-a2f0-4dc2d773ca2c" providerId="ADAL" clId="{A95BD4B2-C251-3841-955C-B9CA447477A8}" dt="2024-02-12T18:12:21.908" v="23" actId="2696"/>
        <pc:sldMkLst>
          <pc:docMk/>
          <pc:sldMk cId="2840684212" sldId="2132736309"/>
        </pc:sldMkLst>
      </pc:sldChg>
    </pc:docChg>
  </pc:docChgLst>
  <pc:docChgLst>
    <pc:chgData name="Shahzad Ali" userId="ecba8e45-00b4-4f6b-a2f0-4dc2d773ca2c" providerId="ADAL" clId="{1C59E3F4-877B-D64B-941D-FF891909ED7F}"/>
    <pc:docChg chg="undo custSel addSld delSld modSld sldOrd modMainMaster">
      <pc:chgData name="Shahzad Ali" userId="ecba8e45-00b4-4f6b-a2f0-4dc2d773ca2c" providerId="ADAL" clId="{1C59E3F4-877B-D64B-941D-FF891909ED7F}" dt="2023-10-26T05:47:08.280" v="5662"/>
      <pc:docMkLst>
        <pc:docMk/>
      </pc:docMkLst>
      <pc:sldChg chg="add mod modShow">
        <pc:chgData name="Shahzad Ali" userId="ecba8e45-00b4-4f6b-a2f0-4dc2d773ca2c" providerId="ADAL" clId="{1C59E3F4-877B-D64B-941D-FF891909ED7F}" dt="2023-10-24T16:56:00.615" v="5078" actId="729"/>
        <pc:sldMkLst>
          <pc:docMk/>
          <pc:sldMk cId="2818058546" sldId="2076137430"/>
        </pc:sldMkLst>
      </pc:sldChg>
      <pc:sldChg chg="add mod modShow">
        <pc:chgData name="Shahzad Ali" userId="ecba8e45-00b4-4f6b-a2f0-4dc2d773ca2c" providerId="ADAL" clId="{1C59E3F4-877B-D64B-941D-FF891909ED7F}" dt="2023-10-24T16:56:00.615" v="5078" actId="729"/>
        <pc:sldMkLst>
          <pc:docMk/>
          <pc:sldMk cId="3105403611" sldId="2132735945"/>
        </pc:sldMkLst>
      </pc:sldChg>
      <pc:sldChg chg="modSp mod modNotesTx">
        <pc:chgData name="Shahzad Ali" userId="ecba8e45-00b4-4f6b-a2f0-4dc2d773ca2c" providerId="ADAL" clId="{1C59E3F4-877B-D64B-941D-FF891909ED7F}" dt="2023-10-26T05:47:08.280" v="5662"/>
        <pc:sldMkLst>
          <pc:docMk/>
          <pc:sldMk cId="879343633" sldId="2132736271"/>
        </pc:sldMkLst>
        <pc:spChg chg="mod">
          <ac:chgData name="Shahzad Ali" userId="ecba8e45-00b4-4f6b-a2f0-4dc2d773ca2c" providerId="ADAL" clId="{1C59E3F4-877B-D64B-941D-FF891909ED7F}" dt="2023-10-24T16:48:04.701" v="4952" actId="20577"/>
          <ac:spMkLst>
            <pc:docMk/>
            <pc:sldMk cId="879343633" sldId="2132736271"/>
            <ac:spMk id="5" creationId="{6E8A3686-A96F-1425-DA60-6FCB8AE4D267}"/>
          </ac:spMkLst>
        </pc:spChg>
        <pc:spChg chg="mod">
          <ac:chgData name="Shahzad Ali" userId="ecba8e45-00b4-4f6b-a2f0-4dc2d773ca2c" providerId="ADAL" clId="{1C59E3F4-877B-D64B-941D-FF891909ED7F}" dt="2023-10-26T05:47:05.654" v="5658" actId="20577"/>
          <ac:spMkLst>
            <pc:docMk/>
            <pc:sldMk cId="879343633" sldId="2132736271"/>
            <ac:spMk id="6" creationId="{326FADD3-8A0B-2420-7C66-7519B9D565F4}"/>
          </ac:spMkLst>
        </pc:spChg>
      </pc:sldChg>
      <pc:sldChg chg="addSp delSp modSp mod modClrScheme modAnim chgLayout">
        <pc:chgData name="Shahzad Ali" userId="ecba8e45-00b4-4f6b-a2f0-4dc2d773ca2c" providerId="ADAL" clId="{1C59E3F4-877B-D64B-941D-FF891909ED7F}" dt="2023-10-26T03:03:05.717" v="5248" actId="20577"/>
        <pc:sldMkLst>
          <pc:docMk/>
          <pc:sldMk cId="2485888014" sldId="2132736273"/>
        </pc:sldMkLst>
        <pc:spChg chg="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3" creationId="{03E79098-D53E-D66D-E5E2-A3ABF645771F}"/>
          </ac:spMkLst>
        </pc:spChg>
        <pc:spChg chg="mod ord">
          <ac:chgData name="Shahzad Ali" userId="ecba8e45-00b4-4f6b-a2f0-4dc2d773ca2c" providerId="ADAL" clId="{1C59E3F4-877B-D64B-941D-FF891909ED7F}" dt="2023-10-26T03:03:05.717" v="5248" actId="20577"/>
          <ac:spMkLst>
            <pc:docMk/>
            <pc:sldMk cId="2485888014" sldId="2132736273"/>
            <ac:spMk id="4" creationId="{4B948BAD-D432-72C7-C7DA-042A5AD7A344}"/>
          </ac:spMkLst>
        </pc:spChg>
        <pc:spChg chg="add del mod ord">
          <ac:chgData name="Shahzad Ali" userId="ecba8e45-00b4-4f6b-a2f0-4dc2d773ca2c" providerId="ADAL" clId="{1C59E3F4-877B-D64B-941D-FF891909ED7F}" dt="2023-10-05T20:34:43.948" v="4659" actId="700"/>
          <ac:spMkLst>
            <pc:docMk/>
            <pc:sldMk cId="2485888014" sldId="2132736273"/>
            <ac:spMk id="5" creationId="{7EE814B6-56B5-4BA4-B588-2E9548390D67}"/>
          </ac:spMkLst>
        </pc:spChg>
        <pc:spChg chg="add mod">
          <ac:chgData name="Shahzad Ali" userId="ecba8e45-00b4-4f6b-a2f0-4dc2d773ca2c" providerId="ADAL" clId="{1C59E3F4-877B-D64B-941D-FF891909ED7F}" dt="2023-10-24T16:55:30.765" v="5076" actId="207"/>
          <ac:spMkLst>
            <pc:docMk/>
            <pc:sldMk cId="2485888014" sldId="2132736273"/>
            <ac:spMk id="7" creationId="{7B05167F-6701-C126-6549-F3F829C12AAF}"/>
          </ac:spMkLst>
        </pc:spChg>
        <pc:spChg chg="add mod">
          <ac:chgData name="Shahzad Ali" userId="ecba8e45-00b4-4f6b-a2f0-4dc2d773ca2c" providerId="ADAL" clId="{1C59E3F4-877B-D64B-941D-FF891909ED7F}" dt="2023-10-05T13:59:02.597" v="351"/>
          <ac:spMkLst>
            <pc:docMk/>
            <pc:sldMk cId="2485888014" sldId="2132736273"/>
            <ac:spMk id="8" creationId="{73F3440D-B384-9542-A124-F384BC0249D5}"/>
          </ac:spMkLst>
        </pc:spChg>
        <pc:spChg chg="add mod">
          <ac:chgData name="Shahzad Ali" userId="ecba8e45-00b4-4f6b-a2f0-4dc2d773ca2c" providerId="ADAL" clId="{1C59E3F4-877B-D64B-941D-FF891909ED7F}" dt="2023-10-05T13:59:02.597" v="351"/>
          <ac:spMkLst>
            <pc:docMk/>
            <pc:sldMk cId="2485888014" sldId="2132736273"/>
            <ac:spMk id="9" creationId="{8BDE7727-18A4-E11A-5639-E7ACD562906D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0" creationId="{A27BA6BE-75F9-D03D-2363-73A420A80FC2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1" creationId="{8F3DB5EB-A52D-3228-0F9C-043E1CEB2CE2}"/>
          </ac:spMkLst>
        </pc:spChg>
        <pc:spChg chg="add del mod">
          <ac:chgData name="Shahzad Ali" userId="ecba8e45-00b4-4f6b-a2f0-4dc2d773ca2c" providerId="ADAL" clId="{1C59E3F4-877B-D64B-941D-FF891909ED7F}" dt="2023-10-05T14:03:21.291" v="620" actId="478"/>
          <ac:spMkLst>
            <pc:docMk/>
            <pc:sldMk cId="2485888014" sldId="2132736273"/>
            <ac:spMk id="11" creationId="{E8A9ABE3-D036-6432-0BFA-30839B106F69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2" creationId="{736CBCAE-06FB-2A3A-5A65-2805678FAE62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3" creationId="{C1725A48-E66C-F3B6-A439-1484E360FB7F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4" creationId="{F43136BB-CD3F-E4D5-9DD3-BA66A062DFF9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5" creationId="{F4945931-11DA-87CF-F0F9-B379D91156A7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6" creationId="{39975CB6-A59F-8717-628A-634500BE61EA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7" creationId="{AE8FB090-E15D-ACBF-B7EE-BC0B7C3FF460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8" creationId="{6EDF0EEC-55CA-E682-3D21-E163B0C229A0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19" creationId="{1CDD67CC-0A22-EF46-681E-A9C2C63BBDE4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20" creationId="{7B902A9A-3C5C-2C04-8FC2-D732731A6433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21" creationId="{7430F6F9-8194-ED7B-E045-8DB35E484267}"/>
          </ac:spMkLst>
        </pc:spChg>
        <pc:spChg chg="add del mod ord">
          <ac:chgData name="Shahzad Ali" userId="ecba8e45-00b4-4f6b-a2f0-4dc2d773ca2c" providerId="ADAL" clId="{1C59E3F4-877B-D64B-941D-FF891909ED7F}" dt="2023-10-05T20:34:50.350" v="4662" actId="700"/>
          <ac:spMkLst>
            <pc:docMk/>
            <pc:sldMk cId="2485888014" sldId="2132736273"/>
            <ac:spMk id="22" creationId="{BE1EC478-BA35-676C-350A-BCE466671E23}"/>
          </ac:spMkLst>
        </pc:spChg>
        <pc:graphicFrameChg chg="del mod">
          <ac:chgData name="Shahzad Ali" userId="ecba8e45-00b4-4f6b-a2f0-4dc2d773ca2c" providerId="ADAL" clId="{1C59E3F4-877B-D64B-941D-FF891909ED7F}" dt="2023-10-05T13:56:29.396" v="141" actId="478"/>
          <ac:graphicFrameMkLst>
            <pc:docMk/>
            <pc:sldMk cId="2485888014" sldId="2132736273"/>
            <ac:graphicFrameMk id="5" creationId="{C655AF38-047F-44F0-1497-0DABB386FBEE}"/>
          </ac:graphicFrameMkLst>
        </pc:graphicFrameChg>
        <pc:picChg chg="add mod">
          <ac:chgData name="Shahzad Ali" userId="ecba8e45-00b4-4f6b-a2f0-4dc2d773ca2c" providerId="ADAL" clId="{1C59E3F4-877B-D64B-941D-FF891909ED7F}" dt="2023-10-26T03:01:49.123" v="5222"/>
          <ac:picMkLst>
            <pc:docMk/>
            <pc:sldMk cId="2485888014" sldId="2132736273"/>
            <ac:picMk id="6" creationId="{865EF66F-4C6C-D7B0-9DD0-8BBF13BE127D}"/>
          </ac:picMkLst>
        </pc:picChg>
      </pc:sldChg>
      <pc:sldChg chg="del">
        <pc:chgData name="Shahzad Ali" userId="ecba8e45-00b4-4f6b-a2f0-4dc2d773ca2c" providerId="ADAL" clId="{1C59E3F4-877B-D64B-941D-FF891909ED7F}" dt="2023-10-05T18:17:58.518" v="4371" actId="2696"/>
        <pc:sldMkLst>
          <pc:docMk/>
          <pc:sldMk cId="660718148" sldId="2132736274"/>
        </pc:sldMkLst>
      </pc:sldChg>
      <pc:sldChg chg="del">
        <pc:chgData name="Shahzad Ali" userId="ecba8e45-00b4-4f6b-a2f0-4dc2d773ca2c" providerId="ADAL" clId="{1C59E3F4-877B-D64B-941D-FF891909ED7F}" dt="2023-10-05T18:17:59.024" v="4372" actId="2696"/>
        <pc:sldMkLst>
          <pc:docMk/>
          <pc:sldMk cId="2163303263" sldId="2132736276"/>
        </pc:sldMkLst>
      </pc:sldChg>
      <pc:sldChg chg="del">
        <pc:chgData name="Shahzad Ali" userId="ecba8e45-00b4-4f6b-a2f0-4dc2d773ca2c" providerId="ADAL" clId="{1C59E3F4-877B-D64B-941D-FF891909ED7F}" dt="2023-10-05T18:18:00.111" v="4373" actId="2696"/>
        <pc:sldMkLst>
          <pc:docMk/>
          <pc:sldMk cId="3616257140" sldId="2132736277"/>
        </pc:sldMkLst>
      </pc:sldChg>
      <pc:sldChg chg="del">
        <pc:chgData name="Shahzad Ali" userId="ecba8e45-00b4-4f6b-a2f0-4dc2d773ca2c" providerId="ADAL" clId="{1C59E3F4-877B-D64B-941D-FF891909ED7F}" dt="2023-10-05T18:18:00.689" v="4374" actId="2696"/>
        <pc:sldMkLst>
          <pc:docMk/>
          <pc:sldMk cId="312925179" sldId="2132736278"/>
        </pc:sldMkLst>
      </pc:sldChg>
      <pc:sldChg chg="modSp">
        <pc:chgData name="Shahzad Ali" userId="ecba8e45-00b4-4f6b-a2f0-4dc2d773ca2c" providerId="ADAL" clId="{1C59E3F4-877B-D64B-941D-FF891909ED7F}" dt="2023-10-05T20:27:39.467" v="4533"/>
        <pc:sldMkLst>
          <pc:docMk/>
          <pc:sldMk cId="708933141" sldId="2132736280"/>
        </pc:sldMkLst>
        <pc:spChg chg="mod">
          <ac:chgData name="Shahzad Ali" userId="ecba8e45-00b4-4f6b-a2f0-4dc2d773ca2c" providerId="ADAL" clId="{1C59E3F4-877B-D64B-941D-FF891909ED7F}" dt="2023-10-05T20:27:39.467" v="4533"/>
          <ac:spMkLst>
            <pc:docMk/>
            <pc:sldMk cId="708933141" sldId="2132736280"/>
            <ac:spMk id="4" creationId="{D6EBB224-2E3B-B40E-5934-6D4F59BBA5CE}"/>
          </ac:spMkLst>
        </pc:spChg>
      </pc:sldChg>
      <pc:sldChg chg="addSp delSp modSp new mod">
        <pc:chgData name="Shahzad Ali" userId="ecba8e45-00b4-4f6b-a2f0-4dc2d773ca2c" providerId="ADAL" clId="{1C59E3F4-877B-D64B-941D-FF891909ED7F}" dt="2023-10-26T03:09:00.880" v="5368" actId="207"/>
        <pc:sldMkLst>
          <pc:docMk/>
          <pc:sldMk cId="3384931566" sldId="2132736281"/>
        </pc:sldMkLst>
        <pc:spChg chg="mod">
          <ac:chgData name="Shahzad Ali" userId="ecba8e45-00b4-4f6b-a2f0-4dc2d773ca2c" providerId="ADAL" clId="{1C59E3F4-877B-D64B-941D-FF891909ED7F}" dt="2023-10-05T14:08:08.794" v="908" actId="20577"/>
          <ac:spMkLst>
            <pc:docMk/>
            <pc:sldMk cId="3384931566" sldId="2132736281"/>
            <ac:spMk id="2" creationId="{EAD3D858-B12D-1106-F64F-E0F60ADED967}"/>
          </ac:spMkLst>
        </pc:spChg>
        <pc:spChg chg="del">
          <ac:chgData name="Shahzad Ali" userId="ecba8e45-00b4-4f6b-a2f0-4dc2d773ca2c" providerId="ADAL" clId="{1C59E3F4-877B-D64B-941D-FF891909ED7F}" dt="2023-10-05T14:03:13.303" v="619" actId="478"/>
          <ac:spMkLst>
            <pc:docMk/>
            <pc:sldMk cId="3384931566" sldId="2132736281"/>
            <ac:spMk id="4" creationId="{D2BD5F71-1D31-A3AC-577E-395B2868C730}"/>
          </ac:spMkLst>
        </pc:spChg>
        <pc:spChg chg="mod">
          <ac:chgData name="Shahzad Ali" userId="ecba8e45-00b4-4f6b-a2f0-4dc2d773ca2c" providerId="ADAL" clId="{1C59E3F4-877B-D64B-941D-FF891909ED7F}" dt="2023-10-26T03:04:41.915" v="5324" actId="313"/>
          <ac:spMkLst>
            <pc:docMk/>
            <pc:sldMk cId="3384931566" sldId="2132736281"/>
            <ac:spMk id="5" creationId="{03515978-1CDB-D9CF-AA23-4603AE0C7DA6}"/>
          </ac:spMkLst>
        </pc:spChg>
        <pc:spChg chg="del">
          <ac:chgData name="Shahzad Ali" userId="ecba8e45-00b4-4f6b-a2f0-4dc2d773ca2c" providerId="ADAL" clId="{1C59E3F4-877B-D64B-941D-FF891909ED7F}" dt="2023-10-05T14:08:23.698" v="909" actId="931"/>
          <ac:spMkLst>
            <pc:docMk/>
            <pc:sldMk cId="3384931566" sldId="2132736281"/>
            <ac:spMk id="6" creationId="{3394635A-CF6E-9C5D-2F86-D8F494764C2A}"/>
          </ac:spMkLst>
        </pc:spChg>
        <pc:spChg chg="add mod">
          <ac:chgData name="Shahzad Ali" userId="ecba8e45-00b4-4f6b-a2f0-4dc2d773ca2c" providerId="ADAL" clId="{1C59E3F4-877B-D64B-941D-FF891909ED7F}" dt="2023-10-26T03:09:00.880" v="5368" actId="207"/>
          <ac:spMkLst>
            <pc:docMk/>
            <pc:sldMk cId="3384931566" sldId="2132736281"/>
            <ac:spMk id="6" creationId="{3450ADC4-6288-E481-4C83-AF836A275A62}"/>
          </ac:spMkLst>
        </pc:spChg>
        <pc:spChg chg="add del">
          <ac:chgData name="Shahzad Ali" userId="ecba8e45-00b4-4f6b-a2f0-4dc2d773ca2c" providerId="ADAL" clId="{1C59E3F4-877B-D64B-941D-FF891909ED7F}" dt="2023-10-26T03:06:43.166" v="5348"/>
          <ac:spMkLst>
            <pc:docMk/>
            <pc:sldMk cId="3384931566" sldId="2132736281"/>
            <ac:spMk id="7" creationId="{FE0ED6E9-5372-20A7-C652-922EA81F14E8}"/>
          </ac:spMkLst>
        </pc:spChg>
        <pc:spChg chg="add del mod">
          <ac:chgData name="Shahzad Ali" userId="ecba8e45-00b4-4f6b-a2f0-4dc2d773ca2c" providerId="ADAL" clId="{1C59E3F4-877B-D64B-941D-FF891909ED7F}" dt="2023-10-05T14:09:13.647" v="911" actId="478"/>
          <ac:spMkLst>
            <pc:docMk/>
            <pc:sldMk cId="3384931566" sldId="2132736281"/>
            <ac:spMk id="9" creationId="{78D63053-4A69-DBBE-9F36-D7D8CF2B144D}"/>
          </ac:spMkLst>
        </pc:spChg>
        <pc:spChg chg="add del mod">
          <ac:chgData name="Shahzad Ali" userId="ecba8e45-00b4-4f6b-a2f0-4dc2d773ca2c" providerId="ADAL" clId="{1C59E3F4-877B-D64B-941D-FF891909ED7F}" dt="2023-10-05T14:10:36.285" v="913" actId="14826"/>
          <ac:spMkLst>
            <pc:docMk/>
            <pc:sldMk cId="3384931566" sldId="2132736281"/>
            <ac:spMk id="10" creationId="{48F765DD-37F7-168E-F9CB-FA58FEF2BC40}"/>
          </ac:spMkLst>
        </pc:spChg>
        <pc:spChg chg="add del mod">
          <ac:chgData name="Shahzad Ali" userId="ecba8e45-00b4-4f6b-a2f0-4dc2d773ca2c" providerId="ADAL" clId="{1C59E3F4-877B-D64B-941D-FF891909ED7F}" dt="2023-10-05T14:16:22.280" v="948" actId="478"/>
          <ac:spMkLst>
            <pc:docMk/>
            <pc:sldMk cId="3384931566" sldId="2132736281"/>
            <ac:spMk id="11" creationId="{CFD2C028-9DC4-E614-26F7-FABC773ED5E7}"/>
          </ac:spMkLst>
        </pc:spChg>
        <pc:picChg chg="add mod">
          <ac:chgData name="Shahzad Ali" userId="ecba8e45-00b4-4f6b-a2f0-4dc2d773ca2c" providerId="ADAL" clId="{1C59E3F4-877B-D64B-941D-FF891909ED7F}" dt="2023-10-05T14:16:18.286" v="947" actId="14826"/>
          <ac:picMkLst>
            <pc:docMk/>
            <pc:sldMk cId="3384931566" sldId="2132736281"/>
            <ac:picMk id="8" creationId="{EDC15340-B3E4-4D67-D3D6-B88CED8A898F}"/>
          </ac:picMkLst>
        </pc:picChg>
        <pc:picChg chg="add del mod">
          <ac:chgData name="Shahzad Ali" userId="ecba8e45-00b4-4f6b-a2f0-4dc2d773ca2c" providerId="ADAL" clId="{1C59E3F4-877B-D64B-941D-FF891909ED7F}" dt="2023-10-26T03:08:10.486" v="5355" actId="478"/>
          <ac:picMkLst>
            <pc:docMk/>
            <pc:sldMk cId="3384931566" sldId="2132736281"/>
            <ac:picMk id="10" creationId="{F0813EBD-DE46-7BA4-3F8B-B981B167B131}"/>
          </ac:picMkLst>
        </pc:picChg>
        <pc:picChg chg="add mod">
          <ac:chgData name="Shahzad Ali" userId="ecba8e45-00b4-4f6b-a2f0-4dc2d773ca2c" providerId="ADAL" clId="{1C59E3F4-877B-D64B-941D-FF891909ED7F}" dt="2023-10-26T03:08:52.644" v="5366" actId="1076"/>
          <ac:picMkLst>
            <pc:docMk/>
            <pc:sldMk cId="3384931566" sldId="2132736281"/>
            <ac:picMk id="12" creationId="{C7FB07C9-9CA8-9E25-79F7-7B6E3B3447E1}"/>
          </ac:picMkLst>
        </pc:picChg>
      </pc:sldChg>
      <pc:sldChg chg="addSp delSp modSp new mod chgLayout">
        <pc:chgData name="Shahzad Ali" userId="ecba8e45-00b4-4f6b-a2f0-4dc2d773ca2c" providerId="ADAL" clId="{1C59E3F4-877B-D64B-941D-FF891909ED7F}" dt="2023-10-05T14:07:45.440" v="883" actId="20577"/>
        <pc:sldMkLst>
          <pc:docMk/>
          <pc:sldMk cId="176235746" sldId="2132736282"/>
        </pc:sldMkLst>
        <pc:spChg chg="del mod ord">
          <ac:chgData name="Shahzad Ali" userId="ecba8e45-00b4-4f6b-a2f0-4dc2d773ca2c" providerId="ADAL" clId="{1C59E3F4-877B-D64B-941D-FF891909ED7F}" dt="2023-10-05T14:06:55.370" v="833" actId="700"/>
          <ac:spMkLst>
            <pc:docMk/>
            <pc:sldMk cId="176235746" sldId="2132736282"/>
            <ac:spMk id="2" creationId="{94446BD9-4CF0-758C-3347-9AC2CFCF8015}"/>
          </ac:spMkLst>
        </pc:spChg>
        <pc:spChg chg="del mod ord">
          <ac:chgData name="Shahzad Ali" userId="ecba8e45-00b4-4f6b-a2f0-4dc2d773ca2c" providerId="ADAL" clId="{1C59E3F4-877B-D64B-941D-FF891909ED7F}" dt="2023-10-05T14:06:55.370" v="833" actId="700"/>
          <ac:spMkLst>
            <pc:docMk/>
            <pc:sldMk cId="176235746" sldId="2132736282"/>
            <ac:spMk id="3" creationId="{7966ADAC-806D-290D-ACE8-CF215498F600}"/>
          </ac:spMkLst>
        </pc:spChg>
        <pc:spChg chg="add mod ord">
          <ac:chgData name="Shahzad Ali" userId="ecba8e45-00b4-4f6b-a2f0-4dc2d773ca2c" providerId="ADAL" clId="{1C59E3F4-877B-D64B-941D-FF891909ED7F}" dt="2023-10-05T14:07:45.440" v="883" actId="20577"/>
          <ac:spMkLst>
            <pc:docMk/>
            <pc:sldMk cId="176235746" sldId="2132736282"/>
            <ac:spMk id="4" creationId="{34B810DA-3FBC-A993-AAA6-D4DF0C8755A0}"/>
          </ac:spMkLst>
        </pc:spChg>
        <pc:spChg chg="add mod ord">
          <ac:chgData name="Shahzad Ali" userId="ecba8e45-00b4-4f6b-a2f0-4dc2d773ca2c" providerId="ADAL" clId="{1C59E3F4-877B-D64B-941D-FF891909ED7F}" dt="2023-10-05T14:06:55.370" v="833" actId="700"/>
          <ac:spMkLst>
            <pc:docMk/>
            <pc:sldMk cId="176235746" sldId="2132736282"/>
            <ac:spMk id="5" creationId="{ED50FBE9-327A-8C7B-4C7F-AE663C3DCD7D}"/>
          </ac:spMkLst>
        </pc:spChg>
      </pc:sldChg>
      <pc:sldChg chg="modSp add mod">
        <pc:chgData name="Shahzad Ali" userId="ecba8e45-00b4-4f6b-a2f0-4dc2d773ca2c" providerId="ADAL" clId="{1C59E3F4-877B-D64B-941D-FF891909ED7F}" dt="2023-10-19T10:34:56.955" v="4794" actId="122"/>
        <pc:sldMkLst>
          <pc:docMk/>
          <pc:sldMk cId="909452108" sldId="2132736283"/>
        </pc:sldMkLst>
        <pc:spChg chg="mod">
          <ac:chgData name="Shahzad Ali" userId="ecba8e45-00b4-4f6b-a2f0-4dc2d773ca2c" providerId="ADAL" clId="{1C59E3F4-877B-D64B-941D-FF891909ED7F}" dt="2023-10-19T10:34:39.499" v="4750" actId="20577"/>
          <ac:spMkLst>
            <pc:docMk/>
            <pc:sldMk cId="909452108" sldId="2132736283"/>
            <ac:spMk id="4" creationId="{34B810DA-3FBC-A993-AAA6-D4DF0C8755A0}"/>
          </ac:spMkLst>
        </pc:spChg>
        <pc:spChg chg="mod">
          <ac:chgData name="Shahzad Ali" userId="ecba8e45-00b4-4f6b-a2f0-4dc2d773ca2c" providerId="ADAL" clId="{1C59E3F4-877B-D64B-941D-FF891909ED7F}" dt="2023-10-19T10:34:56.955" v="4794" actId="122"/>
          <ac:spMkLst>
            <pc:docMk/>
            <pc:sldMk cId="909452108" sldId="2132736283"/>
            <ac:spMk id="5" creationId="{ED50FBE9-327A-8C7B-4C7F-AE663C3DCD7D}"/>
          </ac:spMkLst>
        </pc:spChg>
      </pc:sldChg>
      <pc:sldChg chg="addSp delSp modSp new mod modTransition chgLayout modNotesTx">
        <pc:chgData name="Shahzad Ali" userId="ecba8e45-00b4-4f6b-a2f0-4dc2d773ca2c" providerId="ADAL" clId="{1C59E3F4-877B-D64B-941D-FF891909ED7F}" dt="2023-10-26T03:20:19.840" v="5612"/>
        <pc:sldMkLst>
          <pc:docMk/>
          <pc:sldMk cId="3944605171" sldId="2132736284"/>
        </pc:sldMkLst>
        <pc:spChg chg="del mod ord">
          <ac:chgData name="Shahzad Ali" userId="ecba8e45-00b4-4f6b-a2f0-4dc2d773ca2c" providerId="ADAL" clId="{1C59E3F4-877B-D64B-941D-FF891909ED7F}" dt="2023-10-05T14:17:48.146" v="1000" actId="700"/>
          <ac:spMkLst>
            <pc:docMk/>
            <pc:sldMk cId="3944605171" sldId="2132736284"/>
            <ac:spMk id="2" creationId="{82650CB6-8739-BADC-1685-46433A996AC5}"/>
          </ac:spMkLst>
        </pc:spChg>
        <pc:spChg chg="del mod ord">
          <ac:chgData name="Shahzad Ali" userId="ecba8e45-00b4-4f6b-a2f0-4dc2d773ca2c" providerId="ADAL" clId="{1C59E3F4-877B-D64B-941D-FF891909ED7F}" dt="2023-10-05T14:17:48.146" v="1000" actId="700"/>
          <ac:spMkLst>
            <pc:docMk/>
            <pc:sldMk cId="3944605171" sldId="2132736284"/>
            <ac:spMk id="3" creationId="{4CD7E2B4-C045-6A40-6C77-59A722016940}"/>
          </ac:spMkLst>
        </pc:spChg>
        <pc:spChg chg="add mod ord">
          <ac:chgData name="Shahzad Ali" userId="ecba8e45-00b4-4f6b-a2f0-4dc2d773ca2c" providerId="ADAL" clId="{1C59E3F4-877B-D64B-941D-FF891909ED7F}" dt="2023-10-26T03:16:49.438" v="5611" actId="20577"/>
          <ac:spMkLst>
            <pc:docMk/>
            <pc:sldMk cId="3944605171" sldId="2132736284"/>
            <ac:spMk id="4" creationId="{EA7C0799-26F3-AAC3-2475-41B1A0078D86}"/>
          </ac:spMkLst>
        </pc:spChg>
        <pc:spChg chg="add mod ord">
          <ac:chgData name="Shahzad Ali" userId="ecba8e45-00b4-4f6b-a2f0-4dc2d773ca2c" providerId="ADAL" clId="{1C59E3F4-877B-D64B-941D-FF891909ED7F}" dt="2023-10-24T16:52:25.119" v="5012" actId="20577"/>
          <ac:spMkLst>
            <pc:docMk/>
            <pc:sldMk cId="3944605171" sldId="2132736284"/>
            <ac:spMk id="5" creationId="{A269F413-97AE-8FA9-EBBC-24BCA98B6E65}"/>
          </ac:spMkLst>
        </pc:spChg>
      </pc:sldChg>
      <pc:sldChg chg="addSp delSp modSp new mod modClrScheme chgLayout">
        <pc:chgData name="Shahzad Ali" userId="ecba8e45-00b4-4f6b-a2f0-4dc2d773ca2c" providerId="ADAL" clId="{1C59E3F4-877B-D64B-941D-FF891909ED7F}" dt="2023-10-05T20:14:41.837" v="4436" actId="20577"/>
        <pc:sldMkLst>
          <pc:docMk/>
          <pc:sldMk cId="611973746" sldId="2132736285"/>
        </pc:sldMkLst>
        <pc:spChg chg="del mod ord">
          <ac:chgData name="Shahzad Ali" userId="ecba8e45-00b4-4f6b-a2f0-4dc2d773ca2c" providerId="ADAL" clId="{1C59E3F4-877B-D64B-941D-FF891909ED7F}" dt="2023-10-05T14:32:57.342" v="1727" actId="700"/>
          <ac:spMkLst>
            <pc:docMk/>
            <pc:sldMk cId="611973746" sldId="2132736285"/>
            <ac:spMk id="2" creationId="{83C10B11-A851-9D00-BB20-22B1790DFF55}"/>
          </ac:spMkLst>
        </pc:spChg>
        <pc:spChg chg="mod ord">
          <ac:chgData name="Shahzad Ali" userId="ecba8e45-00b4-4f6b-a2f0-4dc2d773ca2c" providerId="ADAL" clId="{1C59E3F4-877B-D64B-941D-FF891909ED7F}" dt="2023-10-05T18:06:54.012" v="3258" actId="700"/>
          <ac:spMkLst>
            <pc:docMk/>
            <pc:sldMk cId="611973746" sldId="2132736285"/>
            <ac:spMk id="3" creationId="{21729A8D-752A-818D-4CB9-ABF239C4B913}"/>
          </ac:spMkLst>
        </pc:spChg>
        <pc:spChg chg="del mod ord">
          <ac:chgData name="Shahzad Ali" userId="ecba8e45-00b4-4f6b-a2f0-4dc2d773ca2c" providerId="ADAL" clId="{1C59E3F4-877B-D64B-941D-FF891909ED7F}" dt="2023-10-05T14:32:57.342" v="1727" actId="700"/>
          <ac:spMkLst>
            <pc:docMk/>
            <pc:sldMk cId="611973746" sldId="2132736285"/>
            <ac:spMk id="4" creationId="{D083031D-5C16-8DFD-4EE1-C0E5D7A185B4}"/>
          </ac:spMkLst>
        </pc:spChg>
        <pc:spChg chg="add mod ord">
          <ac:chgData name="Shahzad Ali" userId="ecba8e45-00b4-4f6b-a2f0-4dc2d773ca2c" providerId="ADAL" clId="{1C59E3F4-877B-D64B-941D-FF891909ED7F}" dt="2023-10-05T20:14:41.837" v="4436" actId="20577"/>
          <ac:spMkLst>
            <pc:docMk/>
            <pc:sldMk cId="611973746" sldId="2132736285"/>
            <ac:spMk id="5" creationId="{254AF09D-E03C-A0BC-DE70-0DA15AA24605}"/>
          </ac:spMkLst>
        </pc:spChg>
        <pc:spChg chg="add del mod ord">
          <ac:chgData name="Shahzad Ali" userId="ecba8e45-00b4-4f6b-a2f0-4dc2d773ca2c" providerId="ADAL" clId="{1C59E3F4-877B-D64B-941D-FF891909ED7F}" dt="2023-10-05T18:06:54.012" v="3258" actId="700"/>
          <ac:spMkLst>
            <pc:docMk/>
            <pc:sldMk cId="611973746" sldId="2132736285"/>
            <ac:spMk id="6" creationId="{A7BA8CCF-3869-9BD0-E76A-64A196F41692}"/>
          </ac:spMkLst>
        </pc:spChg>
        <pc:spChg chg="add mod ord">
          <ac:chgData name="Shahzad Ali" userId="ecba8e45-00b4-4f6b-a2f0-4dc2d773ca2c" providerId="ADAL" clId="{1C59E3F4-877B-D64B-941D-FF891909ED7F}" dt="2023-10-05T18:06:54.012" v="3258" actId="700"/>
          <ac:spMkLst>
            <pc:docMk/>
            <pc:sldMk cId="611973746" sldId="2132736285"/>
            <ac:spMk id="7" creationId="{2BE973E2-CC77-29F2-9887-C455BAD58D1E}"/>
          </ac:spMkLst>
        </pc:spChg>
      </pc:sldChg>
      <pc:sldChg chg="add mod modShow">
        <pc:chgData name="Shahzad Ali" userId="ecba8e45-00b4-4f6b-a2f0-4dc2d773ca2c" providerId="ADAL" clId="{1C59E3F4-877B-D64B-941D-FF891909ED7F}" dt="2023-10-21T20:11:06.781" v="4869" actId="729"/>
        <pc:sldMkLst>
          <pc:docMk/>
          <pc:sldMk cId="2221479780" sldId="2132736285"/>
        </pc:sldMkLst>
      </pc:sldChg>
      <pc:sldChg chg="addSp delSp modSp new mod chgLayout">
        <pc:chgData name="Shahzad Ali" userId="ecba8e45-00b4-4f6b-a2f0-4dc2d773ca2c" providerId="ADAL" clId="{1C59E3F4-877B-D64B-941D-FF891909ED7F}" dt="2023-10-05T16:59:08.847" v="2342" actId="20577"/>
        <pc:sldMkLst>
          <pc:docMk/>
          <pc:sldMk cId="78157856" sldId="2132736286"/>
        </pc:sldMkLst>
        <pc:spChg chg="del mod ord">
          <ac:chgData name="Shahzad Ali" userId="ecba8e45-00b4-4f6b-a2f0-4dc2d773ca2c" providerId="ADAL" clId="{1C59E3F4-877B-D64B-941D-FF891909ED7F}" dt="2023-10-05T16:54:56.042" v="1947" actId="700"/>
          <ac:spMkLst>
            <pc:docMk/>
            <pc:sldMk cId="78157856" sldId="2132736286"/>
            <ac:spMk id="2" creationId="{EEB562F9-FF49-FB8F-5B17-29F2381856EE}"/>
          </ac:spMkLst>
        </pc:spChg>
        <pc:spChg chg="del mod ord">
          <ac:chgData name="Shahzad Ali" userId="ecba8e45-00b4-4f6b-a2f0-4dc2d773ca2c" providerId="ADAL" clId="{1C59E3F4-877B-D64B-941D-FF891909ED7F}" dt="2023-10-05T16:54:56.042" v="1947" actId="700"/>
          <ac:spMkLst>
            <pc:docMk/>
            <pc:sldMk cId="78157856" sldId="2132736286"/>
            <ac:spMk id="3" creationId="{713C017E-8834-3225-E6B5-E58DC20AAE1F}"/>
          </ac:spMkLst>
        </pc:spChg>
        <pc:spChg chg="add mod ord">
          <ac:chgData name="Shahzad Ali" userId="ecba8e45-00b4-4f6b-a2f0-4dc2d773ca2c" providerId="ADAL" clId="{1C59E3F4-877B-D64B-941D-FF891909ED7F}" dt="2023-10-05T16:59:08.847" v="2342" actId="20577"/>
          <ac:spMkLst>
            <pc:docMk/>
            <pc:sldMk cId="78157856" sldId="2132736286"/>
            <ac:spMk id="4" creationId="{E20CB7EA-C7D1-F129-3FD2-B27A6C05ECF7}"/>
          </ac:spMkLst>
        </pc:spChg>
        <pc:spChg chg="add mod ord">
          <ac:chgData name="Shahzad Ali" userId="ecba8e45-00b4-4f6b-a2f0-4dc2d773ca2c" providerId="ADAL" clId="{1C59E3F4-877B-D64B-941D-FF891909ED7F}" dt="2023-10-05T16:58:45.539" v="2317"/>
          <ac:spMkLst>
            <pc:docMk/>
            <pc:sldMk cId="78157856" sldId="2132736286"/>
            <ac:spMk id="5" creationId="{EB8E6144-F0C1-5367-B22B-02959E861384}"/>
          </ac:spMkLst>
        </pc:spChg>
      </pc:sldChg>
      <pc:sldChg chg="modSp mod modTransition">
        <pc:chgData name="Shahzad Ali" userId="ecba8e45-00b4-4f6b-a2f0-4dc2d773ca2c" providerId="ADAL" clId="{1C59E3F4-877B-D64B-941D-FF891909ED7F}" dt="2023-10-26T03:31:48.112" v="5655" actId="20577"/>
        <pc:sldMkLst>
          <pc:docMk/>
          <pc:sldMk cId="3177601027" sldId="2132736286"/>
        </pc:sldMkLst>
        <pc:spChg chg="mod">
          <ac:chgData name="Shahzad Ali" userId="ecba8e45-00b4-4f6b-a2f0-4dc2d773ca2c" providerId="ADAL" clId="{1C59E3F4-877B-D64B-941D-FF891909ED7F}" dt="2023-10-19T10:38:25.713" v="4822" actId="20577"/>
          <ac:spMkLst>
            <pc:docMk/>
            <pc:sldMk cId="3177601027" sldId="2132736286"/>
            <ac:spMk id="4" creationId="{E20CB7EA-C7D1-F129-3FD2-B27A6C05ECF7}"/>
          </ac:spMkLst>
        </pc:spChg>
        <pc:spChg chg="mod">
          <ac:chgData name="Shahzad Ali" userId="ecba8e45-00b4-4f6b-a2f0-4dc2d773ca2c" providerId="ADAL" clId="{1C59E3F4-877B-D64B-941D-FF891909ED7F}" dt="2023-10-26T03:31:48.112" v="5655" actId="20577"/>
          <ac:spMkLst>
            <pc:docMk/>
            <pc:sldMk cId="3177601027" sldId="2132736286"/>
            <ac:spMk id="5" creationId="{EB8E6144-F0C1-5367-B22B-02959E861384}"/>
          </ac:spMkLst>
        </pc:spChg>
      </pc:sldChg>
      <pc:sldChg chg="modSp add del mod">
        <pc:chgData name="Shahzad Ali" userId="ecba8e45-00b4-4f6b-a2f0-4dc2d773ca2c" providerId="ADAL" clId="{1C59E3F4-877B-D64B-941D-FF891909ED7F}" dt="2023-10-19T10:37:20.908" v="4812" actId="2696"/>
        <pc:sldMkLst>
          <pc:docMk/>
          <pc:sldMk cId="841225168" sldId="2132736287"/>
        </pc:sldMkLst>
        <pc:spChg chg="mod">
          <ac:chgData name="Shahzad Ali" userId="ecba8e45-00b4-4f6b-a2f0-4dc2d773ca2c" providerId="ADAL" clId="{1C59E3F4-877B-D64B-941D-FF891909ED7F}" dt="2023-10-19T10:37:07.340" v="4807" actId="20577"/>
          <ac:spMkLst>
            <pc:docMk/>
            <pc:sldMk cId="841225168" sldId="2132736287"/>
            <ac:spMk id="4" creationId="{E20CB7EA-C7D1-F129-3FD2-B27A6C05ECF7}"/>
          </ac:spMkLst>
        </pc:spChg>
        <pc:spChg chg="mod">
          <ac:chgData name="Shahzad Ali" userId="ecba8e45-00b4-4f6b-a2f0-4dc2d773ca2c" providerId="ADAL" clId="{1C59E3F4-877B-D64B-941D-FF891909ED7F}" dt="2023-10-05T17:03:58.497" v="2769" actId="313"/>
          <ac:spMkLst>
            <pc:docMk/>
            <pc:sldMk cId="841225168" sldId="2132736287"/>
            <ac:spMk id="5" creationId="{EB8E6144-F0C1-5367-B22B-02959E861384}"/>
          </ac:spMkLst>
        </pc:spChg>
      </pc:sldChg>
      <pc:sldChg chg="add mod modShow">
        <pc:chgData name="Shahzad Ali" userId="ecba8e45-00b4-4f6b-a2f0-4dc2d773ca2c" providerId="ADAL" clId="{1C59E3F4-877B-D64B-941D-FF891909ED7F}" dt="2023-10-24T16:54:20.725" v="5073" actId="729"/>
        <pc:sldMkLst>
          <pc:docMk/>
          <pc:sldMk cId="2814527496" sldId="2132736287"/>
        </pc:sldMkLst>
      </pc:sldChg>
      <pc:sldChg chg="modSp add del mod">
        <pc:chgData name="Shahzad Ali" userId="ecba8e45-00b4-4f6b-a2f0-4dc2d773ca2c" providerId="ADAL" clId="{1C59E3F4-877B-D64B-941D-FF891909ED7F}" dt="2023-10-05T17:02:04.824" v="2602" actId="2696"/>
        <pc:sldMkLst>
          <pc:docMk/>
          <pc:sldMk cId="213103769" sldId="2132736288"/>
        </pc:sldMkLst>
        <pc:spChg chg="mod">
          <ac:chgData name="Shahzad Ali" userId="ecba8e45-00b4-4f6b-a2f0-4dc2d773ca2c" providerId="ADAL" clId="{1C59E3F4-877B-D64B-941D-FF891909ED7F}" dt="2023-10-05T17:02:00.525" v="2601" actId="20577"/>
          <ac:spMkLst>
            <pc:docMk/>
            <pc:sldMk cId="213103769" sldId="2132736288"/>
            <ac:spMk id="4" creationId="{E20CB7EA-C7D1-F129-3FD2-B27A6C05ECF7}"/>
          </ac:spMkLst>
        </pc:spChg>
      </pc:sldChg>
      <pc:sldChg chg="addSp delSp modSp add mod modClrScheme chgLayout">
        <pc:chgData name="Shahzad Ali" userId="ecba8e45-00b4-4f6b-a2f0-4dc2d773ca2c" providerId="ADAL" clId="{1C59E3F4-877B-D64B-941D-FF891909ED7F}" dt="2023-10-05T20:16:36.642" v="4438" actId="20577"/>
        <pc:sldMkLst>
          <pc:docMk/>
          <pc:sldMk cId="2519103297" sldId="2132736288"/>
        </pc:sldMkLst>
        <pc:spChg chg="add mod ord">
          <ac:chgData name="Shahzad Ali" userId="ecba8e45-00b4-4f6b-a2f0-4dc2d773ca2c" providerId="ADAL" clId="{1C59E3F4-877B-D64B-941D-FF891909ED7F}" dt="2023-10-05T18:06:58.750" v="3259" actId="700"/>
          <ac:spMkLst>
            <pc:docMk/>
            <pc:sldMk cId="2519103297" sldId="2132736288"/>
            <ac:spMk id="2" creationId="{69B12400-E4D5-9F7B-E076-7915D719995A}"/>
          </ac:spMkLst>
        </pc:spChg>
        <pc:spChg chg="mod ord">
          <ac:chgData name="Shahzad Ali" userId="ecba8e45-00b4-4f6b-a2f0-4dc2d773ca2c" providerId="ADAL" clId="{1C59E3F4-877B-D64B-941D-FF891909ED7F}" dt="2023-10-05T18:06:58.750" v="3259" actId="700"/>
          <ac:spMkLst>
            <pc:docMk/>
            <pc:sldMk cId="2519103297" sldId="2132736288"/>
            <ac:spMk id="3" creationId="{21729A8D-752A-818D-4CB9-ABF239C4B913}"/>
          </ac:spMkLst>
        </pc:spChg>
        <pc:spChg chg="mod ord">
          <ac:chgData name="Shahzad Ali" userId="ecba8e45-00b4-4f6b-a2f0-4dc2d773ca2c" providerId="ADAL" clId="{1C59E3F4-877B-D64B-941D-FF891909ED7F}" dt="2023-10-05T20:16:36.642" v="4438" actId="20577"/>
          <ac:spMkLst>
            <pc:docMk/>
            <pc:sldMk cId="2519103297" sldId="2132736288"/>
            <ac:spMk id="5" creationId="{254AF09D-E03C-A0BC-DE70-0DA15AA24605}"/>
          </ac:spMkLst>
        </pc:spChg>
        <pc:spChg chg="del mod ord">
          <ac:chgData name="Shahzad Ali" userId="ecba8e45-00b4-4f6b-a2f0-4dc2d773ca2c" providerId="ADAL" clId="{1C59E3F4-877B-D64B-941D-FF891909ED7F}" dt="2023-10-05T18:06:58.750" v="3259" actId="700"/>
          <ac:spMkLst>
            <pc:docMk/>
            <pc:sldMk cId="2519103297" sldId="2132736288"/>
            <ac:spMk id="6" creationId="{A7BA8CCF-3869-9BD0-E76A-64A196F41692}"/>
          </ac:spMkLst>
        </pc:spChg>
      </pc:sldChg>
      <pc:sldChg chg="add mod modShow">
        <pc:chgData name="Shahzad Ali" userId="ecba8e45-00b4-4f6b-a2f0-4dc2d773ca2c" providerId="ADAL" clId="{1C59E3F4-877B-D64B-941D-FF891909ED7F}" dt="2023-10-24T16:54:20.725" v="5073" actId="729"/>
        <pc:sldMkLst>
          <pc:docMk/>
          <pc:sldMk cId="749860762" sldId="2132736289"/>
        </pc:sldMkLst>
      </pc:sldChg>
      <pc:sldChg chg="modSp add del mod">
        <pc:chgData name="Shahzad Ali" userId="ecba8e45-00b4-4f6b-a2f0-4dc2d773ca2c" providerId="ADAL" clId="{1C59E3F4-877B-D64B-941D-FF891909ED7F}" dt="2023-10-19T10:37:20.908" v="4812" actId="2696"/>
        <pc:sldMkLst>
          <pc:docMk/>
          <pc:sldMk cId="2826025538" sldId="2132736289"/>
        </pc:sldMkLst>
        <pc:spChg chg="mod">
          <ac:chgData name="Shahzad Ali" userId="ecba8e45-00b4-4f6b-a2f0-4dc2d773ca2c" providerId="ADAL" clId="{1C59E3F4-877B-D64B-941D-FF891909ED7F}" dt="2023-10-19T10:37:11.128" v="4809" actId="20577"/>
          <ac:spMkLst>
            <pc:docMk/>
            <pc:sldMk cId="2826025538" sldId="2132736289"/>
            <ac:spMk id="4" creationId="{E20CB7EA-C7D1-F129-3FD2-B27A6C05ECF7}"/>
          </ac:spMkLst>
        </pc:spChg>
        <pc:spChg chg="mod">
          <ac:chgData name="Shahzad Ali" userId="ecba8e45-00b4-4f6b-a2f0-4dc2d773ca2c" providerId="ADAL" clId="{1C59E3F4-877B-D64B-941D-FF891909ED7F}" dt="2023-10-05T18:04:10.292" v="3187" actId="20577"/>
          <ac:spMkLst>
            <pc:docMk/>
            <pc:sldMk cId="2826025538" sldId="2132736289"/>
            <ac:spMk id="5" creationId="{EB8E6144-F0C1-5367-B22B-02959E861384}"/>
          </ac:spMkLst>
        </pc:spChg>
      </pc:sldChg>
      <pc:sldChg chg="modSp add mod modTransition">
        <pc:chgData name="Shahzad Ali" userId="ecba8e45-00b4-4f6b-a2f0-4dc2d773ca2c" providerId="ADAL" clId="{1C59E3F4-877B-D64B-941D-FF891909ED7F}" dt="2023-10-26T03:20:31.386" v="5616"/>
        <pc:sldMkLst>
          <pc:docMk/>
          <pc:sldMk cId="3256827461" sldId="2132736290"/>
        </pc:sldMkLst>
        <pc:spChg chg="mod">
          <ac:chgData name="Shahzad Ali" userId="ecba8e45-00b4-4f6b-a2f0-4dc2d773ca2c" providerId="ADAL" clId="{1C59E3F4-877B-D64B-941D-FF891909ED7F}" dt="2023-10-19T10:36:59.468" v="4803" actId="20577"/>
          <ac:spMkLst>
            <pc:docMk/>
            <pc:sldMk cId="3256827461" sldId="2132736290"/>
            <ac:spMk id="4" creationId="{E20CB7EA-C7D1-F129-3FD2-B27A6C05ECF7}"/>
          </ac:spMkLst>
        </pc:spChg>
        <pc:spChg chg="mod">
          <ac:chgData name="Shahzad Ali" userId="ecba8e45-00b4-4f6b-a2f0-4dc2d773ca2c" providerId="ADAL" clId="{1C59E3F4-877B-D64B-941D-FF891909ED7F}" dt="2023-10-25T07:47:34.277" v="5209" actId="20577"/>
          <ac:spMkLst>
            <pc:docMk/>
            <pc:sldMk cId="3256827461" sldId="2132736290"/>
            <ac:spMk id="5" creationId="{EB8E6144-F0C1-5367-B22B-02959E861384}"/>
          </ac:spMkLst>
        </pc:spChg>
      </pc:sldChg>
      <pc:sldChg chg="addSp delSp modSp add mod ord modClrScheme chgLayout">
        <pc:chgData name="Shahzad Ali" userId="ecba8e45-00b4-4f6b-a2f0-4dc2d773ca2c" providerId="ADAL" clId="{1C59E3F4-877B-D64B-941D-FF891909ED7F}" dt="2023-10-05T20:14:33.163" v="4434" actId="20577"/>
        <pc:sldMkLst>
          <pc:docMk/>
          <pc:sldMk cId="4273835559" sldId="2132736291"/>
        </pc:sldMkLst>
        <pc:spChg chg="add mod ord">
          <ac:chgData name="Shahzad Ali" userId="ecba8e45-00b4-4f6b-a2f0-4dc2d773ca2c" providerId="ADAL" clId="{1C59E3F4-877B-D64B-941D-FF891909ED7F}" dt="2023-10-05T18:07:03.615" v="3260" actId="700"/>
          <ac:spMkLst>
            <pc:docMk/>
            <pc:sldMk cId="4273835559" sldId="2132736291"/>
            <ac:spMk id="2" creationId="{4C9288C8-32EC-2033-3EE1-B1C0EEDB3F3E}"/>
          </ac:spMkLst>
        </pc:spChg>
        <pc:spChg chg="mod ord">
          <ac:chgData name="Shahzad Ali" userId="ecba8e45-00b4-4f6b-a2f0-4dc2d773ca2c" providerId="ADAL" clId="{1C59E3F4-877B-D64B-941D-FF891909ED7F}" dt="2023-10-05T18:07:03.615" v="3260" actId="700"/>
          <ac:spMkLst>
            <pc:docMk/>
            <pc:sldMk cId="4273835559" sldId="2132736291"/>
            <ac:spMk id="3" creationId="{21729A8D-752A-818D-4CB9-ABF239C4B913}"/>
          </ac:spMkLst>
        </pc:spChg>
        <pc:spChg chg="mod ord">
          <ac:chgData name="Shahzad Ali" userId="ecba8e45-00b4-4f6b-a2f0-4dc2d773ca2c" providerId="ADAL" clId="{1C59E3F4-877B-D64B-941D-FF891909ED7F}" dt="2023-10-05T20:14:33.163" v="4434" actId="20577"/>
          <ac:spMkLst>
            <pc:docMk/>
            <pc:sldMk cId="4273835559" sldId="2132736291"/>
            <ac:spMk id="5" creationId="{254AF09D-E03C-A0BC-DE70-0DA15AA24605}"/>
          </ac:spMkLst>
        </pc:spChg>
        <pc:spChg chg="del mod ord">
          <ac:chgData name="Shahzad Ali" userId="ecba8e45-00b4-4f6b-a2f0-4dc2d773ca2c" providerId="ADAL" clId="{1C59E3F4-877B-D64B-941D-FF891909ED7F}" dt="2023-10-05T18:07:03.615" v="3260" actId="700"/>
          <ac:spMkLst>
            <pc:docMk/>
            <pc:sldMk cId="4273835559" sldId="2132736291"/>
            <ac:spMk id="6" creationId="{A7BA8CCF-3869-9BD0-E76A-64A196F41692}"/>
          </ac:spMkLst>
        </pc:spChg>
      </pc:sldChg>
      <pc:sldChg chg="modSp add mod modTransition">
        <pc:chgData name="Shahzad Ali" userId="ecba8e45-00b4-4f6b-a2f0-4dc2d773ca2c" providerId="ADAL" clId="{1C59E3F4-877B-D64B-941D-FF891909ED7F}" dt="2023-10-26T03:20:24.540" v="5614"/>
        <pc:sldMkLst>
          <pc:docMk/>
          <pc:sldMk cId="1418771442" sldId="2132736292"/>
        </pc:sldMkLst>
        <pc:spChg chg="mod">
          <ac:chgData name="Shahzad Ali" userId="ecba8e45-00b4-4f6b-a2f0-4dc2d773ca2c" providerId="ADAL" clId="{1C59E3F4-877B-D64B-941D-FF891909ED7F}" dt="2023-10-24T16:54:05.854" v="5072" actId="27636"/>
          <ac:spMkLst>
            <pc:docMk/>
            <pc:sldMk cId="1418771442" sldId="2132736292"/>
            <ac:spMk id="5" creationId="{EB8E6144-F0C1-5367-B22B-02959E861384}"/>
          </ac:spMkLst>
        </pc:spChg>
      </pc:sldChg>
      <pc:sldChg chg="modSp add del mod ord">
        <pc:chgData name="Shahzad Ali" userId="ecba8e45-00b4-4f6b-a2f0-4dc2d773ca2c" providerId="ADAL" clId="{1C59E3F4-877B-D64B-941D-FF891909ED7F}" dt="2023-10-19T10:37:20.908" v="4812" actId="2696"/>
        <pc:sldMkLst>
          <pc:docMk/>
          <pc:sldMk cId="2439560243" sldId="2132736292"/>
        </pc:sldMkLst>
        <pc:spChg chg="mod">
          <ac:chgData name="Shahzad Ali" userId="ecba8e45-00b4-4f6b-a2f0-4dc2d773ca2c" providerId="ADAL" clId="{1C59E3F4-877B-D64B-941D-FF891909ED7F}" dt="2023-10-19T10:37:04.310" v="4805" actId="20577"/>
          <ac:spMkLst>
            <pc:docMk/>
            <pc:sldMk cId="2439560243" sldId="2132736292"/>
            <ac:spMk id="4" creationId="{E20CB7EA-C7D1-F129-3FD2-B27A6C05ECF7}"/>
          </ac:spMkLst>
        </pc:spChg>
        <pc:spChg chg="mod">
          <ac:chgData name="Shahzad Ali" userId="ecba8e45-00b4-4f6b-a2f0-4dc2d773ca2c" providerId="ADAL" clId="{1C59E3F4-877B-D64B-941D-FF891909ED7F}" dt="2023-10-05T18:16:43.811" v="4246" actId="20577"/>
          <ac:spMkLst>
            <pc:docMk/>
            <pc:sldMk cId="2439560243" sldId="2132736292"/>
            <ac:spMk id="5" creationId="{EB8E6144-F0C1-5367-B22B-02959E861384}"/>
          </ac:spMkLst>
        </pc:spChg>
      </pc:sldChg>
      <pc:sldChg chg="modSp add mod">
        <pc:chgData name="Shahzad Ali" userId="ecba8e45-00b4-4f6b-a2f0-4dc2d773ca2c" providerId="ADAL" clId="{1C59E3F4-877B-D64B-941D-FF891909ED7F}" dt="2023-10-05T20:14:01.958" v="4427" actId="20577"/>
        <pc:sldMkLst>
          <pc:docMk/>
          <pc:sldMk cId="181301093" sldId="2132736293"/>
        </pc:sldMkLst>
        <pc:spChg chg="mod">
          <ac:chgData name="Shahzad Ali" userId="ecba8e45-00b4-4f6b-a2f0-4dc2d773ca2c" providerId="ADAL" clId="{1C59E3F4-877B-D64B-941D-FF891909ED7F}" dt="2023-10-05T20:14:01.958" v="4427" actId="20577"/>
          <ac:spMkLst>
            <pc:docMk/>
            <pc:sldMk cId="181301093" sldId="2132736293"/>
            <ac:spMk id="2" creationId="{4C9288C8-32EC-2033-3EE1-B1C0EEDB3F3E}"/>
          </ac:spMkLst>
        </pc:spChg>
        <pc:spChg chg="mod">
          <ac:chgData name="Shahzad Ali" userId="ecba8e45-00b4-4f6b-a2f0-4dc2d773ca2c" providerId="ADAL" clId="{1C59E3F4-877B-D64B-941D-FF891909ED7F}" dt="2023-10-05T20:13:12.392" v="4404"/>
          <ac:spMkLst>
            <pc:docMk/>
            <pc:sldMk cId="181301093" sldId="2132736293"/>
            <ac:spMk id="5" creationId="{254AF09D-E03C-A0BC-DE70-0DA15AA24605}"/>
          </ac:spMkLst>
        </pc:spChg>
      </pc:sldChg>
      <pc:sldChg chg="modSp add mod">
        <pc:chgData name="Shahzad Ali" userId="ecba8e45-00b4-4f6b-a2f0-4dc2d773ca2c" providerId="ADAL" clId="{1C59E3F4-877B-D64B-941D-FF891909ED7F}" dt="2023-10-05T20:16:45.530" v="4440" actId="20577"/>
        <pc:sldMkLst>
          <pc:docMk/>
          <pc:sldMk cId="3730810711" sldId="2132736294"/>
        </pc:sldMkLst>
        <pc:spChg chg="mod">
          <ac:chgData name="Shahzad Ali" userId="ecba8e45-00b4-4f6b-a2f0-4dc2d773ca2c" providerId="ADAL" clId="{1C59E3F4-877B-D64B-941D-FF891909ED7F}" dt="2023-10-05T20:16:45.530" v="4440" actId="20577"/>
          <ac:spMkLst>
            <pc:docMk/>
            <pc:sldMk cId="3730810711" sldId="2132736294"/>
            <ac:spMk id="5" creationId="{254AF09D-E03C-A0BC-DE70-0DA15AA24605}"/>
          </ac:spMkLst>
        </pc:spChg>
      </pc:sldChg>
      <pc:sldChg chg="modSp add mod ord">
        <pc:chgData name="Shahzad Ali" userId="ecba8e45-00b4-4f6b-a2f0-4dc2d773ca2c" providerId="ADAL" clId="{1C59E3F4-877B-D64B-941D-FF891909ED7F}" dt="2023-10-05T18:17:20.018" v="4323" actId="20577"/>
        <pc:sldMkLst>
          <pc:docMk/>
          <pc:sldMk cId="47650626" sldId="2132736295"/>
        </pc:sldMkLst>
        <pc:spChg chg="mod">
          <ac:chgData name="Shahzad Ali" userId="ecba8e45-00b4-4f6b-a2f0-4dc2d773ca2c" providerId="ADAL" clId="{1C59E3F4-877B-D64B-941D-FF891909ED7F}" dt="2023-10-05T18:09:29.059" v="3393" actId="20577"/>
          <ac:spMkLst>
            <pc:docMk/>
            <pc:sldMk cId="47650626" sldId="2132736295"/>
            <ac:spMk id="4" creationId="{E20CB7EA-C7D1-F129-3FD2-B27A6C05ECF7}"/>
          </ac:spMkLst>
        </pc:spChg>
        <pc:spChg chg="mod">
          <ac:chgData name="Shahzad Ali" userId="ecba8e45-00b4-4f6b-a2f0-4dc2d773ca2c" providerId="ADAL" clId="{1C59E3F4-877B-D64B-941D-FF891909ED7F}" dt="2023-10-05T18:17:20.018" v="4323" actId="20577"/>
          <ac:spMkLst>
            <pc:docMk/>
            <pc:sldMk cId="47650626" sldId="2132736295"/>
            <ac:spMk id="5" creationId="{EB8E6144-F0C1-5367-B22B-02959E861384}"/>
          </ac:spMkLst>
        </pc:spChg>
      </pc:sldChg>
      <pc:sldChg chg="modSp mod modShow">
        <pc:chgData name="Shahzad Ali" userId="ecba8e45-00b4-4f6b-a2f0-4dc2d773ca2c" providerId="ADAL" clId="{1C59E3F4-877B-D64B-941D-FF891909ED7F}" dt="2023-10-24T16:54:59.073" v="5074" actId="729"/>
        <pc:sldMkLst>
          <pc:docMk/>
          <pc:sldMk cId="3878334369" sldId="2132736295"/>
        </pc:sldMkLst>
        <pc:spChg chg="mod">
          <ac:chgData name="Shahzad Ali" userId="ecba8e45-00b4-4f6b-a2f0-4dc2d773ca2c" providerId="ADAL" clId="{1C59E3F4-877B-D64B-941D-FF891909ED7F}" dt="2023-10-19T10:38:28.730" v="4824" actId="20577"/>
          <ac:spMkLst>
            <pc:docMk/>
            <pc:sldMk cId="3878334369" sldId="2132736295"/>
            <ac:spMk id="4" creationId="{E20CB7EA-C7D1-F129-3FD2-B27A6C05ECF7}"/>
          </ac:spMkLst>
        </pc:spChg>
      </pc:sldChg>
      <pc:sldChg chg="modTransition">
        <pc:chgData name="Shahzad Ali" userId="ecba8e45-00b4-4f6b-a2f0-4dc2d773ca2c" providerId="ADAL" clId="{1C59E3F4-877B-D64B-941D-FF891909ED7F}" dt="2023-10-26T03:20:33.320" v="5617"/>
        <pc:sldMkLst>
          <pc:docMk/>
          <pc:sldMk cId="2879213173" sldId="2132736296"/>
        </pc:sldMkLst>
      </pc:sldChg>
      <pc:sldChg chg="modSp add mod">
        <pc:chgData name="Shahzad Ali" userId="ecba8e45-00b4-4f6b-a2f0-4dc2d773ca2c" providerId="ADAL" clId="{1C59E3F4-877B-D64B-941D-FF891909ED7F}" dt="2023-10-05T18:14:20.366" v="3916" actId="20577"/>
        <pc:sldMkLst>
          <pc:docMk/>
          <pc:sldMk cId="2989070975" sldId="2132736296"/>
        </pc:sldMkLst>
        <pc:spChg chg="mod">
          <ac:chgData name="Shahzad Ali" userId="ecba8e45-00b4-4f6b-a2f0-4dc2d773ca2c" providerId="ADAL" clId="{1C59E3F4-877B-D64B-941D-FF891909ED7F}" dt="2023-10-05T18:13:03.702" v="3738" actId="20577"/>
          <ac:spMkLst>
            <pc:docMk/>
            <pc:sldMk cId="2989070975" sldId="2132736296"/>
            <ac:spMk id="4" creationId="{E20CB7EA-C7D1-F129-3FD2-B27A6C05ECF7}"/>
          </ac:spMkLst>
        </pc:spChg>
        <pc:spChg chg="mod">
          <ac:chgData name="Shahzad Ali" userId="ecba8e45-00b4-4f6b-a2f0-4dc2d773ca2c" providerId="ADAL" clId="{1C59E3F4-877B-D64B-941D-FF891909ED7F}" dt="2023-10-05T18:14:20.366" v="3916" actId="20577"/>
          <ac:spMkLst>
            <pc:docMk/>
            <pc:sldMk cId="2989070975" sldId="2132736296"/>
            <ac:spMk id="5" creationId="{EB8E6144-F0C1-5367-B22B-02959E861384}"/>
          </ac:spMkLst>
        </pc:spChg>
      </pc:sldChg>
      <pc:sldChg chg="addSp delSp modSp new del mod chgLayout">
        <pc:chgData name="Shahzad Ali" userId="ecba8e45-00b4-4f6b-a2f0-4dc2d773ca2c" providerId="ADAL" clId="{1C59E3F4-877B-D64B-941D-FF891909ED7F}" dt="2023-10-24T16:55:53.710" v="5077" actId="2696"/>
        <pc:sldMkLst>
          <pc:docMk/>
          <pc:sldMk cId="4275015987" sldId="2132736297"/>
        </pc:sldMkLst>
        <pc:spChg chg="del mod ord">
          <ac:chgData name="Shahzad Ali" userId="ecba8e45-00b4-4f6b-a2f0-4dc2d773ca2c" providerId="ADAL" clId="{1C59E3F4-877B-D64B-941D-FF891909ED7F}" dt="2023-10-05T18:08:22.767" v="3274" actId="700"/>
          <ac:spMkLst>
            <pc:docMk/>
            <pc:sldMk cId="4275015987" sldId="2132736297"/>
            <ac:spMk id="2" creationId="{7D191323-89CF-ED56-8DE2-2F70E846BE6A}"/>
          </ac:spMkLst>
        </pc:spChg>
        <pc:spChg chg="mod ord">
          <ac:chgData name="Shahzad Ali" userId="ecba8e45-00b4-4f6b-a2f0-4dc2d773ca2c" providerId="ADAL" clId="{1C59E3F4-877B-D64B-941D-FF891909ED7F}" dt="2023-10-05T18:08:22.767" v="3274" actId="700"/>
          <ac:spMkLst>
            <pc:docMk/>
            <pc:sldMk cId="4275015987" sldId="2132736297"/>
            <ac:spMk id="3" creationId="{316CB95A-0393-3F7F-51DD-7FF5DEC8CF0C}"/>
          </ac:spMkLst>
        </pc:spChg>
        <pc:spChg chg="del mod ord">
          <ac:chgData name="Shahzad Ali" userId="ecba8e45-00b4-4f6b-a2f0-4dc2d773ca2c" providerId="ADAL" clId="{1C59E3F4-877B-D64B-941D-FF891909ED7F}" dt="2023-10-05T18:08:22.767" v="3274" actId="700"/>
          <ac:spMkLst>
            <pc:docMk/>
            <pc:sldMk cId="4275015987" sldId="2132736297"/>
            <ac:spMk id="4" creationId="{82CD853B-2161-DE6D-3F41-DECACCA76525}"/>
          </ac:spMkLst>
        </pc:spChg>
        <pc:spChg chg="add mod ord">
          <ac:chgData name="Shahzad Ali" userId="ecba8e45-00b4-4f6b-a2f0-4dc2d773ca2c" providerId="ADAL" clId="{1C59E3F4-877B-D64B-941D-FF891909ED7F}" dt="2023-10-05T18:08:49.734" v="3375" actId="20577"/>
          <ac:spMkLst>
            <pc:docMk/>
            <pc:sldMk cId="4275015987" sldId="2132736297"/>
            <ac:spMk id="5" creationId="{0E569ABF-AC6D-22B2-AA87-4A3EDFAA124F}"/>
          </ac:spMkLst>
        </pc:spChg>
        <pc:spChg chg="add mod ord">
          <ac:chgData name="Shahzad Ali" userId="ecba8e45-00b4-4f6b-a2f0-4dc2d773ca2c" providerId="ADAL" clId="{1C59E3F4-877B-D64B-941D-FF891909ED7F}" dt="2023-10-05T18:17:54.311" v="4370" actId="20577"/>
          <ac:spMkLst>
            <pc:docMk/>
            <pc:sldMk cId="4275015987" sldId="2132736297"/>
            <ac:spMk id="6" creationId="{8743FF67-FB68-7314-1655-4F1B48DFED43}"/>
          </ac:spMkLst>
        </pc:spChg>
      </pc:sldChg>
      <pc:sldChg chg="add mod modShow">
        <pc:chgData name="Shahzad Ali" userId="ecba8e45-00b4-4f6b-a2f0-4dc2d773ca2c" providerId="ADAL" clId="{1C59E3F4-877B-D64B-941D-FF891909ED7F}" dt="2023-10-24T16:54:20.725" v="5073" actId="729"/>
        <pc:sldMkLst>
          <pc:docMk/>
          <pc:sldMk cId="420822968" sldId="2132736298"/>
        </pc:sldMkLst>
      </pc:sldChg>
      <pc:sldChg chg="modSp new del mod">
        <pc:chgData name="Shahzad Ali" userId="ecba8e45-00b4-4f6b-a2f0-4dc2d773ca2c" providerId="ADAL" clId="{1C59E3F4-877B-D64B-941D-FF891909ED7F}" dt="2023-10-19T10:37:20.908" v="4812" actId="2696"/>
        <pc:sldMkLst>
          <pc:docMk/>
          <pc:sldMk cId="1588392971" sldId="2132736298"/>
        </pc:sldMkLst>
        <pc:spChg chg="mod">
          <ac:chgData name="Shahzad Ali" userId="ecba8e45-00b4-4f6b-a2f0-4dc2d773ca2c" providerId="ADAL" clId="{1C59E3F4-877B-D64B-941D-FF891909ED7F}" dt="2023-10-19T10:37:15.525" v="4811" actId="20577"/>
          <ac:spMkLst>
            <pc:docMk/>
            <pc:sldMk cId="1588392971" sldId="2132736298"/>
            <ac:spMk id="2" creationId="{01CA96AD-8131-BEF9-79DC-3D9D8D960D24}"/>
          </ac:spMkLst>
        </pc:spChg>
        <pc:spChg chg="mod">
          <ac:chgData name="Shahzad Ali" userId="ecba8e45-00b4-4f6b-a2f0-4dc2d773ca2c" providerId="ADAL" clId="{1C59E3F4-877B-D64B-941D-FF891909ED7F}" dt="2023-10-05T18:12:32.508" v="3711" actId="20577"/>
          <ac:spMkLst>
            <pc:docMk/>
            <pc:sldMk cId="1588392971" sldId="2132736298"/>
            <ac:spMk id="4" creationId="{16D4FF72-499A-909F-4A94-5F005C7742CF}"/>
          </ac:spMkLst>
        </pc:spChg>
      </pc:sldChg>
      <pc:sldChg chg="modTransition">
        <pc:chgData name="Shahzad Ali" userId="ecba8e45-00b4-4f6b-a2f0-4dc2d773ca2c" providerId="ADAL" clId="{1C59E3F4-877B-D64B-941D-FF891909ED7F}" dt="2023-10-26T03:20:22.288" v="5613"/>
        <pc:sldMkLst>
          <pc:docMk/>
          <pc:sldMk cId="1359647042" sldId="2132736300"/>
        </pc:sldMkLst>
      </pc:sldChg>
      <pc:sldChg chg="modSp mod modTransition">
        <pc:chgData name="Shahzad Ali" userId="ecba8e45-00b4-4f6b-a2f0-4dc2d773ca2c" providerId="ADAL" clId="{1C59E3F4-877B-D64B-941D-FF891909ED7F}" dt="2023-10-26T03:20:29.453" v="5615"/>
        <pc:sldMkLst>
          <pc:docMk/>
          <pc:sldMk cId="220236663" sldId="2132736301"/>
        </pc:sldMkLst>
        <pc:spChg chg="mod">
          <ac:chgData name="Shahzad Ali" userId="ecba8e45-00b4-4f6b-a2f0-4dc2d773ca2c" providerId="ADAL" clId="{1C59E3F4-877B-D64B-941D-FF891909ED7F}" dt="2023-10-19T10:36:50.084" v="4801" actId="20577"/>
          <ac:spMkLst>
            <pc:docMk/>
            <pc:sldMk cId="220236663" sldId="2132736301"/>
            <ac:spMk id="4" creationId="{3C5B364D-25F1-E48F-37ED-F05F03DA1712}"/>
          </ac:spMkLst>
        </pc:spChg>
      </pc:sldChg>
      <pc:sldChg chg="modSp mod ord modTransition">
        <pc:chgData name="Shahzad Ali" userId="ecba8e45-00b4-4f6b-a2f0-4dc2d773ca2c" providerId="ADAL" clId="{1C59E3F4-877B-D64B-941D-FF891909ED7F}" dt="2023-10-26T03:22:48.335" v="5627" actId="20577"/>
        <pc:sldMkLst>
          <pc:docMk/>
          <pc:sldMk cId="2293270046" sldId="2132736307"/>
        </pc:sldMkLst>
        <pc:spChg chg="mod">
          <ac:chgData name="Shahzad Ali" userId="ecba8e45-00b4-4f6b-a2f0-4dc2d773ca2c" providerId="ADAL" clId="{1C59E3F4-877B-D64B-941D-FF891909ED7F}" dt="2023-10-26T03:22:48.335" v="5627" actId="20577"/>
          <ac:spMkLst>
            <pc:docMk/>
            <pc:sldMk cId="2293270046" sldId="2132736307"/>
            <ac:spMk id="4" creationId="{E20CB7EA-C7D1-F129-3FD2-B27A6C05ECF7}"/>
          </ac:spMkLst>
        </pc:spChg>
      </pc:sldChg>
      <pc:sldChg chg="modSp mod">
        <pc:chgData name="Shahzad Ali" userId="ecba8e45-00b4-4f6b-a2f0-4dc2d773ca2c" providerId="ADAL" clId="{1C59E3F4-877B-D64B-941D-FF891909ED7F}" dt="2023-10-26T03:12:50.016" v="5457" actId="20577"/>
        <pc:sldMkLst>
          <pc:docMk/>
          <pc:sldMk cId="730545109" sldId="2132736308"/>
        </pc:sldMkLst>
        <pc:spChg chg="mod">
          <ac:chgData name="Shahzad Ali" userId="ecba8e45-00b4-4f6b-a2f0-4dc2d773ca2c" providerId="ADAL" clId="{1C59E3F4-877B-D64B-941D-FF891909ED7F}" dt="2023-10-26T03:12:50.016" v="5457" actId="20577"/>
          <ac:spMkLst>
            <pc:docMk/>
            <pc:sldMk cId="730545109" sldId="2132736308"/>
            <ac:spMk id="5" creationId="{D8545824-4C44-D513-9250-D9F19FEE3808}"/>
          </ac:spMkLst>
        </pc:spChg>
      </pc:sldChg>
      <pc:sldChg chg="addSp modSp mod">
        <pc:chgData name="Shahzad Ali" userId="ecba8e45-00b4-4f6b-a2f0-4dc2d773ca2c" providerId="ADAL" clId="{1C59E3F4-877B-D64B-941D-FF891909ED7F}" dt="2023-10-26T03:16:33.566" v="5598" actId="1076"/>
        <pc:sldMkLst>
          <pc:docMk/>
          <pc:sldMk cId="2840684212" sldId="2132736309"/>
        </pc:sldMkLst>
        <pc:spChg chg="mod">
          <ac:chgData name="Shahzad Ali" userId="ecba8e45-00b4-4f6b-a2f0-4dc2d773ca2c" providerId="ADAL" clId="{1C59E3F4-877B-D64B-941D-FF891909ED7F}" dt="2023-10-26T03:16:29.254" v="5597" actId="14100"/>
          <ac:spMkLst>
            <pc:docMk/>
            <pc:sldMk cId="2840684212" sldId="2132736309"/>
            <ac:spMk id="5" creationId="{6FB725D3-397F-85B6-16B0-A7F1780ABCF8}"/>
          </ac:spMkLst>
        </pc:spChg>
        <pc:spChg chg="add mod">
          <ac:chgData name="Shahzad Ali" userId="ecba8e45-00b4-4f6b-a2f0-4dc2d773ca2c" providerId="ADAL" clId="{1C59E3F4-877B-D64B-941D-FF891909ED7F}" dt="2023-10-26T03:16:33.566" v="5598" actId="1076"/>
          <ac:spMkLst>
            <pc:docMk/>
            <pc:sldMk cId="2840684212" sldId="2132736309"/>
            <ac:spMk id="6" creationId="{8440540D-C634-9B77-F610-6CEE3E6CAB80}"/>
          </ac:spMkLst>
        </pc:spChg>
      </pc:sldChg>
      <pc:sldMasterChg chg="addSp delSp modSp mod addSldLayout delSldLayout modSldLayout sldLayoutOrd">
        <pc:chgData name="Shahzad Ali" userId="ecba8e45-00b4-4f6b-a2f0-4dc2d773ca2c" providerId="ADAL" clId="{1C59E3F4-877B-D64B-941D-FF891909ED7F}" dt="2023-10-26T03:00:59.251" v="5221" actId="478"/>
        <pc:sldMasterMkLst>
          <pc:docMk/>
          <pc:sldMasterMk cId="562111447" sldId="2147483702"/>
        </pc:sldMasterMkLst>
        <pc:spChg chg="add del mod">
          <ac:chgData name="Shahzad Ali" userId="ecba8e45-00b4-4f6b-a2f0-4dc2d773ca2c" providerId="ADAL" clId="{1C59E3F4-877B-D64B-941D-FF891909ED7F}" dt="2023-10-05T20:25:59.589" v="4515" actId="21"/>
          <ac:spMkLst>
            <pc:docMk/>
            <pc:sldMasterMk cId="562111447" sldId="2147483702"/>
            <ac:spMk id="5" creationId="{4B45C1EC-1484-CE6E-BA4A-5EBE850B1D89}"/>
          </ac:spMkLst>
        </pc:spChg>
        <pc:spChg chg="add del mod">
          <ac:chgData name="Shahzad Ali" userId="ecba8e45-00b4-4f6b-a2f0-4dc2d773ca2c" providerId="ADAL" clId="{1C59E3F4-877B-D64B-941D-FF891909ED7F}" dt="2023-10-05T20:31:00.848" v="4565"/>
          <ac:spMkLst>
            <pc:docMk/>
            <pc:sldMasterMk cId="562111447" sldId="2147483702"/>
            <ac:spMk id="15" creationId="{DB8086A2-30D6-EE2E-EB34-AC91E63B7069}"/>
          </ac:spMkLst>
        </pc:spChg>
        <pc:spChg chg="add del mod">
          <ac:chgData name="Shahzad Ali" userId="ecba8e45-00b4-4f6b-a2f0-4dc2d773ca2c" providerId="ADAL" clId="{1C59E3F4-877B-D64B-941D-FF891909ED7F}" dt="2023-10-05T20:26:13.730" v="4518"/>
          <ac:spMkLst>
            <pc:docMk/>
            <pc:sldMasterMk cId="562111447" sldId="2147483702"/>
            <ac:spMk id="16" creationId="{3E46090C-9650-6F54-2FAF-9C3E89B4D9A5}"/>
          </ac:spMkLst>
        </pc:spChg>
        <pc:spChg chg="add del mod">
          <ac:chgData name="Shahzad Ali" userId="ecba8e45-00b4-4f6b-a2f0-4dc2d773ca2c" providerId="ADAL" clId="{1C59E3F4-877B-D64B-941D-FF891909ED7F}" dt="2023-10-05T20:26:29.253" v="4524" actId="478"/>
          <ac:spMkLst>
            <pc:docMk/>
            <pc:sldMasterMk cId="562111447" sldId="2147483702"/>
            <ac:spMk id="17" creationId="{6047FF4F-8019-AB4B-430E-C8648DBCA01B}"/>
          </ac:spMkLst>
        </pc:spChg>
        <pc:spChg chg="add del mod">
          <ac:chgData name="Shahzad Ali" userId="ecba8e45-00b4-4f6b-a2f0-4dc2d773ca2c" providerId="ADAL" clId="{1C59E3F4-877B-D64B-941D-FF891909ED7F}" dt="2023-10-05T20:35:34.161" v="4667"/>
          <ac:spMkLst>
            <pc:docMk/>
            <pc:sldMasterMk cId="562111447" sldId="2147483702"/>
            <ac:spMk id="18" creationId="{7AAB2C98-94A1-6A85-BDD5-F8FE7C0A986C}"/>
          </ac:spMkLst>
        </pc:spChg>
        <pc:spChg chg="add mod">
          <ac:chgData name="Shahzad Ali" userId="ecba8e45-00b4-4f6b-a2f0-4dc2d773ca2c" providerId="ADAL" clId="{1C59E3F4-877B-D64B-941D-FF891909ED7F}" dt="2023-10-05T20:36:12.725" v="4677" actId="207"/>
          <ac:spMkLst>
            <pc:docMk/>
            <pc:sldMasterMk cId="562111447" sldId="2147483702"/>
            <ac:spMk id="20" creationId="{BE63D01D-5791-024B-47E7-E9FBBF70ED1F}"/>
          </ac:spMkLst>
        </pc:spChg>
        <pc:spChg chg="mod">
          <ac:chgData name="Shahzad Ali" userId="ecba8e45-00b4-4f6b-a2f0-4dc2d773ca2c" providerId="ADAL" clId="{1C59E3F4-877B-D64B-941D-FF891909ED7F}" dt="2023-10-05T20:32:13.852" v="4603" actId="1076"/>
          <ac:spMkLst>
            <pc:docMk/>
            <pc:sldMasterMk cId="562111447" sldId="2147483702"/>
            <ac:spMk id="53" creationId="{FED88148-DAE4-4EDB-B6CA-525B9863BAC4}"/>
          </ac:spMkLst>
        </pc:spChg>
        <pc:sldLayoutChg chg="addSp delSp modSp mod">
          <pc:chgData name="Shahzad Ali" userId="ecba8e45-00b4-4f6b-a2f0-4dc2d773ca2c" providerId="ADAL" clId="{1C59E3F4-877B-D64B-941D-FF891909ED7F}" dt="2023-10-05T20:37:19.309" v="4691"/>
          <pc:sldLayoutMkLst>
            <pc:docMk/>
            <pc:sldMasterMk cId="562111447" sldId="2147483702"/>
            <pc:sldLayoutMk cId="348521094" sldId="2147483666"/>
          </pc:sldLayoutMkLst>
          <pc:spChg chg="add del mod">
            <ac:chgData name="Shahzad Ali" userId="ecba8e45-00b4-4f6b-a2f0-4dc2d773ca2c" providerId="ADAL" clId="{1C59E3F4-877B-D64B-941D-FF891909ED7F}" dt="2023-10-05T20:37:15.568" v="4690" actId="478"/>
            <ac:spMkLst>
              <pc:docMk/>
              <pc:sldMasterMk cId="562111447" sldId="2147483702"/>
              <pc:sldLayoutMk cId="348521094" sldId="2147483666"/>
              <ac:spMk id="2" creationId="{E05820A4-C2EF-267F-9A74-0E1B134F1E10}"/>
            </ac:spMkLst>
          </pc:spChg>
          <pc:spChg chg="add mod">
            <ac:chgData name="Shahzad Ali" userId="ecba8e45-00b4-4f6b-a2f0-4dc2d773ca2c" providerId="ADAL" clId="{1C59E3F4-877B-D64B-941D-FF891909ED7F}" dt="2023-10-05T20:37:19.309" v="4691"/>
            <ac:spMkLst>
              <pc:docMk/>
              <pc:sldMasterMk cId="562111447" sldId="2147483702"/>
              <pc:sldLayoutMk cId="348521094" sldId="2147483666"/>
              <ac:spMk id="4" creationId="{EDE63AD6-CB68-9773-499E-6266539697C8}"/>
            </ac:spMkLst>
          </pc:spChg>
          <pc:spChg chg="del mod">
            <ac:chgData name="Shahzad Ali" userId="ecba8e45-00b4-4f6b-a2f0-4dc2d773ca2c" providerId="ADAL" clId="{1C59E3F4-877B-D64B-941D-FF891909ED7F}" dt="2023-10-05T20:37:13.857" v="4689" actId="478"/>
            <ac:spMkLst>
              <pc:docMk/>
              <pc:sldMasterMk cId="562111447" sldId="2147483702"/>
              <pc:sldLayoutMk cId="348521094" sldId="2147483666"/>
              <ac:spMk id="19" creationId="{10E548B1-A7AB-4F5C-920C-E383E1257206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7:25.360" v="4693"/>
          <pc:sldLayoutMkLst>
            <pc:docMk/>
            <pc:sldMasterMk cId="562111447" sldId="2147483702"/>
            <pc:sldLayoutMk cId="4070873728" sldId="2147483667"/>
          </pc:sldLayoutMkLst>
          <pc:spChg chg="add del mod">
            <ac:chgData name="Shahzad Ali" userId="ecba8e45-00b4-4f6b-a2f0-4dc2d773ca2c" providerId="ADAL" clId="{1C59E3F4-877B-D64B-941D-FF891909ED7F}" dt="2023-10-05T20:33:25.208" v="4629" actId="478"/>
            <ac:spMkLst>
              <pc:docMk/>
              <pc:sldMasterMk cId="562111447" sldId="2147483702"/>
              <pc:sldLayoutMk cId="4070873728" sldId="2147483667"/>
              <ac:spMk id="3" creationId="{78FD4DFE-3C58-A6BE-6C7A-1488FCFF8EB9}"/>
            </ac:spMkLst>
          </pc:spChg>
          <pc:spChg chg="add del mod">
            <ac:chgData name="Shahzad Ali" userId="ecba8e45-00b4-4f6b-a2f0-4dc2d773ca2c" providerId="ADAL" clId="{1C59E3F4-877B-D64B-941D-FF891909ED7F}" dt="2023-10-05T20:37:23.414" v="4692" actId="478"/>
            <ac:spMkLst>
              <pc:docMk/>
              <pc:sldMasterMk cId="562111447" sldId="2147483702"/>
              <pc:sldLayoutMk cId="4070873728" sldId="2147483667"/>
              <ac:spMk id="5" creationId="{24412567-9C78-8D21-4C2E-C1037A4C5F3F}"/>
            </ac:spMkLst>
          </pc:spChg>
          <pc:spChg chg="del">
            <ac:chgData name="Shahzad Ali" userId="ecba8e45-00b4-4f6b-a2f0-4dc2d773ca2c" providerId="ADAL" clId="{1C59E3F4-877B-D64B-941D-FF891909ED7F}" dt="2023-10-05T20:28:54.831" v="4547" actId="478"/>
            <ac:spMkLst>
              <pc:docMk/>
              <pc:sldMasterMk cId="562111447" sldId="2147483702"/>
              <pc:sldLayoutMk cId="4070873728" sldId="2147483667"/>
              <ac:spMk id="6" creationId="{50707682-6DC4-4B7B-B2FD-59AF2AAD8F1A}"/>
            </ac:spMkLst>
          </pc:spChg>
          <pc:spChg chg="add mod">
            <ac:chgData name="Shahzad Ali" userId="ecba8e45-00b4-4f6b-a2f0-4dc2d773ca2c" providerId="ADAL" clId="{1C59E3F4-877B-D64B-941D-FF891909ED7F}" dt="2023-10-05T20:37:25.360" v="4693"/>
            <ac:spMkLst>
              <pc:docMk/>
              <pc:sldMasterMk cId="562111447" sldId="2147483702"/>
              <pc:sldLayoutMk cId="4070873728" sldId="2147483667"/>
              <ac:spMk id="8" creationId="{14EC136A-610A-0718-FFEB-8696552DF23C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7:29.814" v="4695"/>
          <pc:sldLayoutMkLst>
            <pc:docMk/>
            <pc:sldMasterMk cId="562111447" sldId="2147483702"/>
            <pc:sldLayoutMk cId="564382067" sldId="2147483668"/>
          </pc:sldLayoutMkLst>
          <pc:spChg chg="add del mod">
            <ac:chgData name="Shahzad Ali" userId="ecba8e45-00b4-4f6b-a2f0-4dc2d773ca2c" providerId="ADAL" clId="{1C59E3F4-877B-D64B-941D-FF891909ED7F}" dt="2023-10-05T20:37:28.708" v="4694" actId="478"/>
            <ac:spMkLst>
              <pc:docMk/>
              <pc:sldMasterMk cId="562111447" sldId="2147483702"/>
              <pc:sldLayoutMk cId="564382067" sldId="2147483668"/>
              <ac:spMk id="3" creationId="{0DAB7FA7-BA96-53E1-FF9F-6DD07F02F3C1}"/>
            </ac:spMkLst>
          </pc:spChg>
          <pc:spChg chg="add mod">
            <ac:chgData name="Shahzad Ali" userId="ecba8e45-00b4-4f6b-a2f0-4dc2d773ca2c" providerId="ADAL" clId="{1C59E3F4-877B-D64B-941D-FF891909ED7F}" dt="2023-10-05T20:37:29.814" v="4695"/>
            <ac:spMkLst>
              <pc:docMk/>
              <pc:sldMasterMk cId="562111447" sldId="2147483702"/>
              <pc:sldLayoutMk cId="564382067" sldId="2147483668"/>
              <ac:spMk id="4" creationId="{798C8BE0-60B8-EFC1-5EEB-B7A54ABACE7D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7:33.768" v="4697"/>
          <pc:sldLayoutMkLst>
            <pc:docMk/>
            <pc:sldMasterMk cId="562111447" sldId="2147483702"/>
            <pc:sldLayoutMk cId="3107078352" sldId="2147483669"/>
          </pc:sldLayoutMkLst>
          <pc:spChg chg="add del mod">
            <ac:chgData name="Shahzad Ali" userId="ecba8e45-00b4-4f6b-a2f0-4dc2d773ca2c" providerId="ADAL" clId="{1C59E3F4-877B-D64B-941D-FF891909ED7F}" dt="2023-10-05T20:37:33.476" v="4696" actId="478"/>
            <ac:spMkLst>
              <pc:docMk/>
              <pc:sldMasterMk cId="562111447" sldId="2147483702"/>
              <pc:sldLayoutMk cId="3107078352" sldId="2147483669"/>
              <ac:spMk id="2" creationId="{17BD15D5-73C2-41D1-C365-D0745B6F1534}"/>
            </ac:spMkLst>
          </pc:spChg>
          <pc:spChg chg="add mod">
            <ac:chgData name="Shahzad Ali" userId="ecba8e45-00b4-4f6b-a2f0-4dc2d773ca2c" providerId="ADAL" clId="{1C59E3F4-877B-D64B-941D-FF891909ED7F}" dt="2023-10-05T20:37:33.768" v="4697"/>
            <ac:spMkLst>
              <pc:docMk/>
              <pc:sldMasterMk cId="562111447" sldId="2147483702"/>
              <pc:sldLayoutMk cId="3107078352" sldId="2147483669"/>
              <ac:spMk id="3" creationId="{B7E63C6E-40CB-2FDD-5766-38C0AB386760}"/>
            </ac:spMkLst>
          </pc:spChg>
          <pc:spChg chg="del">
            <ac:chgData name="Shahzad Ali" userId="ecba8e45-00b4-4f6b-a2f0-4dc2d773ca2c" providerId="ADAL" clId="{1C59E3F4-877B-D64B-941D-FF891909ED7F}" dt="2023-10-05T20:33:33.191" v="4632" actId="478"/>
            <ac:spMkLst>
              <pc:docMk/>
              <pc:sldMasterMk cId="562111447" sldId="2147483702"/>
              <pc:sldLayoutMk cId="3107078352" sldId="2147483669"/>
              <ac:spMk id="20" creationId="{18531370-74B7-4C13-9374-090CB93015AA}"/>
            </ac:spMkLst>
          </pc:spChg>
        </pc:sldLayoutChg>
        <pc:sldLayoutChg chg="del">
          <pc:chgData name="Shahzad Ali" userId="ecba8e45-00b4-4f6b-a2f0-4dc2d773ca2c" providerId="ADAL" clId="{1C59E3F4-877B-D64B-941D-FF891909ED7F}" dt="2023-10-05T20:29:07.811" v="4549" actId="2696"/>
          <pc:sldLayoutMkLst>
            <pc:docMk/>
            <pc:sldMasterMk cId="562111447" sldId="2147483702"/>
            <pc:sldLayoutMk cId="191803811" sldId="2147483670"/>
          </pc:sldLayoutMkLst>
        </pc:sldLayoutChg>
        <pc:sldLayoutChg chg="del">
          <pc:chgData name="Shahzad Ali" userId="ecba8e45-00b4-4f6b-a2f0-4dc2d773ca2c" providerId="ADAL" clId="{1C59E3F4-877B-D64B-941D-FF891909ED7F}" dt="2023-10-05T20:29:08.779" v="4550" actId="2696"/>
          <pc:sldLayoutMkLst>
            <pc:docMk/>
            <pc:sldMasterMk cId="562111447" sldId="2147483702"/>
            <pc:sldLayoutMk cId="2063472850" sldId="2147483671"/>
          </pc:sldLayoutMkLst>
        </pc:sldLayoutChg>
        <pc:sldLayoutChg chg="addSp delSp modSp mod">
          <pc:chgData name="Shahzad Ali" userId="ecba8e45-00b4-4f6b-a2f0-4dc2d773ca2c" providerId="ADAL" clId="{1C59E3F4-877B-D64B-941D-FF891909ED7F}" dt="2023-10-05T20:37:40.913" v="4702"/>
          <pc:sldLayoutMkLst>
            <pc:docMk/>
            <pc:sldMasterMk cId="562111447" sldId="2147483702"/>
            <pc:sldLayoutMk cId="531351279" sldId="2147483672"/>
          </pc:sldLayoutMkLst>
          <pc:spChg chg="add del mod">
            <ac:chgData name="Shahzad Ali" userId="ecba8e45-00b4-4f6b-a2f0-4dc2d773ca2c" providerId="ADAL" clId="{1C59E3F4-877B-D64B-941D-FF891909ED7F}" dt="2023-10-05T20:37:40.225" v="4701" actId="478"/>
            <ac:spMkLst>
              <pc:docMk/>
              <pc:sldMasterMk cId="562111447" sldId="2147483702"/>
              <pc:sldLayoutMk cId="531351279" sldId="2147483672"/>
              <ac:spMk id="3" creationId="{F0690B88-D9ED-FD36-A79B-A608FA5A1808}"/>
            </ac:spMkLst>
          </pc:spChg>
          <pc:spChg chg="add mod">
            <ac:chgData name="Shahzad Ali" userId="ecba8e45-00b4-4f6b-a2f0-4dc2d773ca2c" providerId="ADAL" clId="{1C59E3F4-877B-D64B-941D-FF891909ED7F}" dt="2023-10-05T20:37:40.913" v="4702"/>
            <ac:spMkLst>
              <pc:docMk/>
              <pc:sldMasterMk cId="562111447" sldId="2147483702"/>
              <pc:sldLayoutMk cId="531351279" sldId="2147483672"/>
              <ac:spMk id="5" creationId="{E9C20110-3A23-8DAF-D6AF-8A5B6AA8CC3D}"/>
            </ac:spMkLst>
          </pc:spChg>
          <pc:spChg chg="mod">
            <ac:chgData name="Shahzad Ali" userId="ecba8e45-00b4-4f6b-a2f0-4dc2d773ca2c" providerId="ADAL" clId="{1C59E3F4-877B-D64B-941D-FF891909ED7F}" dt="2023-10-05T20:37:38.100" v="4699" actId="1076"/>
            <ac:spMkLst>
              <pc:docMk/>
              <pc:sldMasterMk cId="562111447" sldId="2147483702"/>
              <pc:sldLayoutMk cId="531351279" sldId="2147483672"/>
              <ac:spMk id="9" creationId="{00000000-0000-0000-0000-000000000000}"/>
            </ac:spMkLst>
          </pc:spChg>
        </pc:sldLayoutChg>
        <pc:sldLayoutChg chg="del">
          <pc:chgData name="Shahzad Ali" userId="ecba8e45-00b4-4f6b-a2f0-4dc2d773ca2c" providerId="ADAL" clId="{1C59E3F4-877B-D64B-941D-FF891909ED7F}" dt="2023-10-05T20:29:12.316" v="4551" actId="2696"/>
          <pc:sldLayoutMkLst>
            <pc:docMk/>
            <pc:sldMasterMk cId="562111447" sldId="2147483702"/>
            <pc:sldLayoutMk cId="255060284" sldId="2147483673"/>
          </pc:sldLayoutMkLst>
        </pc:sldLayoutChg>
        <pc:sldLayoutChg chg="ord">
          <pc:chgData name="Shahzad Ali" userId="ecba8e45-00b4-4f6b-a2f0-4dc2d773ca2c" providerId="ADAL" clId="{1C59E3F4-877B-D64B-941D-FF891909ED7F}" dt="2023-10-05T20:29:33.252" v="4553" actId="20578"/>
          <pc:sldLayoutMkLst>
            <pc:docMk/>
            <pc:sldMasterMk cId="562111447" sldId="2147483702"/>
            <pc:sldLayoutMk cId="3086089942" sldId="2147483674"/>
          </pc:sldLayoutMkLst>
        </pc:sldLayoutChg>
        <pc:sldLayoutChg chg="addSp delSp modSp mod">
          <pc:chgData name="Shahzad Ali" userId="ecba8e45-00b4-4f6b-a2f0-4dc2d773ca2c" providerId="ADAL" clId="{1C59E3F4-877B-D64B-941D-FF891909ED7F}" dt="2023-10-05T20:37:45.350" v="4703" actId="478"/>
          <pc:sldLayoutMkLst>
            <pc:docMk/>
            <pc:sldMasterMk cId="562111447" sldId="2147483702"/>
            <pc:sldLayoutMk cId="968099609" sldId="2147483676"/>
          </pc:sldLayoutMkLst>
          <pc:spChg chg="add del mod">
            <ac:chgData name="Shahzad Ali" userId="ecba8e45-00b4-4f6b-a2f0-4dc2d773ca2c" providerId="ADAL" clId="{1C59E3F4-877B-D64B-941D-FF891909ED7F}" dt="2023-10-05T20:37:45.350" v="4703" actId="478"/>
            <ac:spMkLst>
              <pc:docMk/>
              <pc:sldMasterMk cId="562111447" sldId="2147483702"/>
              <pc:sldLayoutMk cId="968099609" sldId="2147483676"/>
              <ac:spMk id="3" creationId="{4A8E8A9D-B727-A3E0-0568-D52EF5E7700F}"/>
            </ac:spMkLst>
          </pc:spChg>
          <pc:spChg chg="del">
            <ac:chgData name="Shahzad Ali" userId="ecba8e45-00b4-4f6b-a2f0-4dc2d773ca2c" providerId="ADAL" clId="{1C59E3F4-877B-D64B-941D-FF891909ED7F}" dt="2023-10-05T20:33:40.848" v="4635" actId="478"/>
            <ac:spMkLst>
              <pc:docMk/>
              <pc:sldMasterMk cId="562111447" sldId="2147483702"/>
              <pc:sldLayoutMk cId="968099609" sldId="2147483676"/>
              <ac:spMk id="6" creationId="{499DA643-7886-4E76-B744-70CDFB91ACC1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7:51.398" v="4705"/>
          <pc:sldLayoutMkLst>
            <pc:docMk/>
            <pc:sldMasterMk cId="562111447" sldId="2147483702"/>
            <pc:sldLayoutMk cId="393319279" sldId="2147483677"/>
          </pc:sldLayoutMkLst>
          <pc:spChg chg="add del mod">
            <ac:chgData name="Shahzad Ali" userId="ecba8e45-00b4-4f6b-a2f0-4dc2d773ca2c" providerId="ADAL" clId="{1C59E3F4-877B-D64B-941D-FF891909ED7F}" dt="2023-10-05T20:37:50.960" v="4704" actId="478"/>
            <ac:spMkLst>
              <pc:docMk/>
              <pc:sldMasterMk cId="562111447" sldId="2147483702"/>
              <pc:sldLayoutMk cId="393319279" sldId="2147483677"/>
              <ac:spMk id="3" creationId="{3D57684E-0420-FA67-89C7-651C75F21F28}"/>
            </ac:spMkLst>
          </pc:spChg>
          <pc:spChg chg="add mod">
            <ac:chgData name="Shahzad Ali" userId="ecba8e45-00b4-4f6b-a2f0-4dc2d773ca2c" providerId="ADAL" clId="{1C59E3F4-877B-D64B-941D-FF891909ED7F}" dt="2023-10-05T20:37:51.398" v="4705"/>
            <ac:spMkLst>
              <pc:docMk/>
              <pc:sldMasterMk cId="562111447" sldId="2147483702"/>
              <pc:sldLayoutMk cId="393319279" sldId="2147483677"/>
              <ac:spMk id="4" creationId="{C16DE04F-1ED2-C4AF-8488-3AF9221AEAE6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7:54.873" v="4707"/>
          <pc:sldLayoutMkLst>
            <pc:docMk/>
            <pc:sldMasterMk cId="562111447" sldId="2147483702"/>
            <pc:sldLayoutMk cId="3321838397" sldId="2147483678"/>
          </pc:sldLayoutMkLst>
          <pc:spChg chg="add del mod">
            <ac:chgData name="Shahzad Ali" userId="ecba8e45-00b4-4f6b-a2f0-4dc2d773ca2c" providerId="ADAL" clId="{1C59E3F4-877B-D64B-941D-FF891909ED7F}" dt="2023-10-05T20:37:54.574" v="4706" actId="478"/>
            <ac:spMkLst>
              <pc:docMk/>
              <pc:sldMasterMk cId="562111447" sldId="2147483702"/>
              <pc:sldLayoutMk cId="3321838397" sldId="2147483678"/>
              <ac:spMk id="2" creationId="{63178A03-FD6E-4A61-F06F-E1A1682FF81F}"/>
            </ac:spMkLst>
          </pc:spChg>
          <pc:spChg chg="add mod">
            <ac:chgData name="Shahzad Ali" userId="ecba8e45-00b4-4f6b-a2f0-4dc2d773ca2c" providerId="ADAL" clId="{1C59E3F4-877B-D64B-941D-FF891909ED7F}" dt="2023-10-05T20:37:54.873" v="4707"/>
            <ac:spMkLst>
              <pc:docMk/>
              <pc:sldMasterMk cId="562111447" sldId="2147483702"/>
              <pc:sldLayoutMk cId="3321838397" sldId="2147483678"/>
              <ac:spMk id="5" creationId="{311C9F9E-C3ED-0ADD-7992-48AC02D637B0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00.628" v="4709"/>
          <pc:sldLayoutMkLst>
            <pc:docMk/>
            <pc:sldMasterMk cId="562111447" sldId="2147483702"/>
            <pc:sldLayoutMk cId="2178569506" sldId="2147483679"/>
          </pc:sldLayoutMkLst>
          <pc:spChg chg="add del mod">
            <ac:chgData name="Shahzad Ali" userId="ecba8e45-00b4-4f6b-a2f0-4dc2d773ca2c" providerId="ADAL" clId="{1C59E3F4-877B-D64B-941D-FF891909ED7F}" dt="2023-10-05T20:37:59.936" v="4708" actId="478"/>
            <ac:spMkLst>
              <pc:docMk/>
              <pc:sldMasterMk cId="562111447" sldId="2147483702"/>
              <pc:sldLayoutMk cId="2178569506" sldId="2147483679"/>
              <ac:spMk id="2" creationId="{A5FF407E-ADE0-94F8-A8E2-59B9622C5BFF}"/>
            </ac:spMkLst>
          </pc:spChg>
          <pc:spChg chg="add mod">
            <ac:chgData name="Shahzad Ali" userId="ecba8e45-00b4-4f6b-a2f0-4dc2d773ca2c" providerId="ADAL" clId="{1C59E3F4-877B-D64B-941D-FF891909ED7F}" dt="2023-10-05T20:38:00.628" v="4709"/>
            <ac:spMkLst>
              <pc:docMk/>
              <pc:sldMasterMk cId="562111447" sldId="2147483702"/>
              <pc:sldLayoutMk cId="2178569506" sldId="2147483679"/>
              <ac:spMk id="3" creationId="{8696FB3F-ACC6-D8DA-76E3-A406BBD64B7F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04.830" v="4711"/>
          <pc:sldLayoutMkLst>
            <pc:docMk/>
            <pc:sldMasterMk cId="562111447" sldId="2147483702"/>
            <pc:sldLayoutMk cId="2964806774" sldId="2147483680"/>
          </pc:sldLayoutMkLst>
          <pc:spChg chg="add del mod">
            <ac:chgData name="Shahzad Ali" userId="ecba8e45-00b4-4f6b-a2f0-4dc2d773ca2c" providerId="ADAL" clId="{1C59E3F4-877B-D64B-941D-FF891909ED7F}" dt="2023-10-05T20:38:04.476" v="4710" actId="478"/>
            <ac:spMkLst>
              <pc:docMk/>
              <pc:sldMasterMk cId="562111447" sldId="2147483702"/>
              <pc:sldLayoutMk cId="2964806774" sldId="2147483680"/>
              <ac:spMk id="4" creationId="{94F11F69-CCAB-91D5-A6F5-8B1AA9A66FD1}"/>
            </ac:spMkLst>
          </pc:spChg>
          <pc:spChg chg="add mod">
            <ac:chgData name="Shahzad Ali" userId="ecba8e45-00b4-4f6b-a2f0-4dc2d773ca2c" providerId="ADAL" clId="{1C59E3F4-877B-D64B-941D-FF891909ED7F}" dt="2023-10-05T20:38:04.830" v="4711"/>
            <ac:spMkLst>
              <pc:docMk/>
              <pc:sldMasterMk cId="562111447" sldId="2147483702"/>
              <pc:sldLayoutMk cId="2964806774" sldId="2147483680"/>
              <ac:spMk id="5" creationId="{1A7210EA-CF4D-3396-8F76-649FD96E6EAB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08.485" v="4713"/>
          <pc:sldLayoutMkLst>
            <pc:docMk/>
            <pc:sldMasterMk cId="562111447" sldId="2147483702"/>
            <pc:sldLayoutMk cId="3381721630" sldId="2147483681"/>
          </pc:sldLayoutMkLst>
          <pc:spChg chg="add del mod">
            <ac:chgData name="Shahzad Ali" userId="ecba8e45-00b4-4f6b-a2f0-4dc2d773ca2c" providerId="ADAL" clId="{1C59E3F4-877B-D64B-941D-FF891909ED7F}" dt="2023-10-05T20:38:08.216" v="4712" actId="478"/>
            <ac:spMkLst>
              <pc:docMk/>
              <pc:sldMasterMk cId="562111447" sldId="2147483702"/>
              <pc:sldLayoutMk cId="3381721630" sldId="2147483681"/>
              <ac:spMk id="4" creationId="{F42CFE15-24C8-569A-EE27-5E6C87AACBE8}"/>
            </ac:spMkLst>
          </pc:spChg>
          <pc:spChg chg="add mod">
            <ac:chgData name="Shahzad Ali" userId="ecba8e45-00b4-4f6b-a2f0-4dc2d773ca2c" providerId="ADAL" clId="{1C59E3F4-877B-D64B-941D-FF891909ED7F}" dt="2023-10-05T20:38:08.485" v="4713"/>
            <ac:spMkLst>
              <pc:docMk/>
              <pc:sldMasterMk cId="562111447" sldId="2147483702"/>
              <pc:sldLayoutMk cId="3381721630" sldId="2147483681"/>
              <ac:spMk id="5" creationId="{C70D0F18-9909-EC5E-099A-96C7659C5B04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11.681" v="4714" actId="478"/>
          <pc:sldLayoutMkLst>
            <pc:docMk/>
            <pc:sldMasterMk cId="562111447" sldId="2147483702"/>
            <pc:sldLayoutMk cId="1288468482" sldId="2147483682"/>
          </pc:sldLayoutMkLst>
          <pc:spChg chg="add del mod">
            <ac:chgData name="Shahzad Ali" userId="ecba8e45-00b4-4f6b-a2f0-4dc2d773ca2c" providerId="ADAL" clId="{1C59E3F4-877B-D64B-941D-FF891909ED7F}" dt="2023-10-05T20:38:11.681" v="4714" actId="478"/>
            <ac:spMkLst>
              <pc:docMk/>
              <pc:sldMasterMk cId="562111447" sldId="2147483702"/>
              <pc:sldLayoutMk cId="1288468482" sldId="2147483682"/>
              <ac:spMk id="4" creationId="{A84799DF-E25E-228B-2C18-B087B45AF89D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15.567" v="4715" actId="478"/>
          <pc:sldLayoutMkLst>
            <pc:docMk/>
            <pc:sldMasterMk cId="562111447" sldId="2147483702"/>
            <pc:sldLayoutMk cId="288855756" sldId="2147483683"/>
          </pc:sldLayoutMkLst>
          <pc:spChg chg="add del mod">
            <ac:chgData name="Shahzad Ali" userId="ecba8e45-00b4-4f6b-a2f0-4dc2d773ca2c" providerId="ADAL" clId="{1C59E3F4-877B-D64B-941D-FF891909ED7F}" dt="2023-10-05T20:38:15.567" v="4715" actId="478"/>
            <ac:spMkLst>
              <pc:docMk/>
              <pc:sldMasterMk cId="562111447" sldId="2147483702"/>
              <pc:sldLayoutMk cId="288855756" sldId="2147483683"/>
              <ac:spMk id="2" creationId="{8169F285-2B47-2E3F-F6F8-292F305E1A7B}"/>
            </ac:spMkLst>
          </pc:spChg>
          <pc:spChg chg="del">
            <ac:chgData name="Shahzad Ali" userId="ecba8e45-00b4-4f6b-a2f0-4dc2d773ca2c" providerId="ADAL" clId="{1C59E3F4-877B-D64B-941D-FF891909ED7F}" dt="2023-10-05T20:34:04.389" v="4643" actId="478"/>
            <ac:spMkLst>
              <pc:docMk/>
              <pc:sldMasterMk cId="562111447" sldId="2147483702"/>
              <pc:sldLayoutMk cId="288855756" sldId="2147483683"/>
              <ac:spMk id="4" creationId="{D639F74C-D0A1-40F1-92F6-B3F84C55C427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19.038" v="4716" actId="478"/>
          <pc:sldLayoutMkLst>
            <pc:docMk/>
            <pc:sldMasterMk cId="562111447" sldId="2147483702"/>
            <pc:sldLayoutMk cId="2518373124" sldId="2147483684"/>
          </pc:sldLayoutMkLst>
          <pc:spChg chg="add del mod">
            <ac:chgData name="Shahzad Ali" userId="ecba8e45-00b4-4f6b-a2f0-4dc2d773ca2c" providerId="ADAL" clId="{1C59E3F4-877B-D64B-941D-FF891909ED7F}" dt="2023-10-05T20:38:19.038" v="4716" actId="478"/>
            <ac:spMkLst>
              <pc:docMk/>
              <pc:sldMasterMk cId="562111447" sldId="2147483702"/>
              <pc:sldLayoutMk cId="2518373124" sldId="2147483684"/>
              <ac:spMk id="2" creationId="{26558A37-2774-9FAC-82C0-7998D69665D4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22.817" v="4717" actId="478"/>
          <pc:sldLayoutMkLst>
            <pc:docMk/>
            <pc:sldMasterMk cId="562111447" sldId="2147483702"/>
            <pc:sldLayoutMk cId="2369115458" sldId="2147483685"/>
          </pc:sldLayoutMkLst>
          <pc:spChg chg="del">
            <ac:chgData name="Shahzad Ali" userId="ecba8e45-00b4-4f6b-a2f0-4dc2d773ca2c" providerId="ADAL" clId="{1C59E3F4-877B-D64B-941D-FF891909ED7F}" dt="2023-10-05T20:34:10.885" v="4646" actId="478"/>
            <ac:spMkLst>
              <pc:docMk/>
              <pc:sldMasterMk cId="562111447" sldId="2147483702"/>
              <pc:sldLayoutMk cId="2369115458" sldId="2147483685"/>
              <ac:spMk id="2" creationId="{52453986-7427-4E98-8272-CC81F2DDA22F}"/>
            </ac:spMkLst>
          </pc:spChg>
          <pc:spChg chg="add del mod">
            <ac:chgData name="Shahzad Ali" userId="ecba8e45-00b4-4f6b-a2f0-4dc2d773ca2c" providerId="ADAL" clId="{1C59E3F4-877B-D64B-941D-FF891909ED7F}" dt="2023-10-05T20:38:22.817" v="4717" actId="478"/>
            <ac:spMkLst>
              <pc:docMk/>
              <pc:sldMasterMk cId="562111447" sldId="2147483702"/>
              <pc:sldLayoutMk cId="2369115458" sldId="2147483685"/>
              <ac:spMk id="5" creationId="{52A54DB4-1C70-4351-2F13-AAA3F3C3732D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25.804" v="4718" actId="478"/>
          <pc:sldLayoutMkLst>
            <pc:docMk/>
            <pc:sldMasterMk cId="562111447" sldId="2147483702"/>
            <pc:sldLayoutMk cId="2234624328" sldId="2147483687"/>
          </pc:sldLayoutMkLst>
          <pc:spChg chg="add del mod">
            <ac:chgData name="Shahzad Ali" userId="ecba8e45-00b4-4f6b-a2f0-4dc2d773ca2c" providerId="ADAL" clId="{1C59E3F4-877B-D64B-941D-FF891909ED7F}" dt="2023-10-05T20:38:25.804" v="4718" actId="478"/>
            <ac:spMkLst>
              <pc:docMk/>
              <pc:sldMasterMk cId="562111447" sldId="2147483702"/>
              <pc:sldLayoutMk cId="2234624328" sldId="2147483687"/>
              <ac:spMk id="4" creationId="{3D7A2229-0DBE-DBAD-86F5-DD44BC4724C9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28.803" v="4719" actId="478"/>
          <pc:sldLayoutMkLst>
            <pc:docMk/>
            <pc:sldMasterMk cId="562111447" sldId="2147483702"/>
            <pc:sldLayoutMk cId="599105191" sldId="2147483688"/>
          </pc:sldLayoutMkLst>
          <pc:spChg chg="del">
            <ac:chgData name="Shahzad Ali" userId="ecba8e45-00b4-4f6b-a2f0-4dc2d773ca2c" providerId="ADAL" clId="{1C59E3F4-877B-D64B-941D-FF891909ED7F}" dt="2023-10-05T20:34:16.645" v="4649" actId="478"/>
            <ac:spMkLst>
              <pc:docMk/>
              <pc:sldMasterMk cId="562111447" sldId="2147483702"/>
              <pc:sldLayoutMk cId="599105191" sldId="2147483688"/>
              <ac:spMk id="4" creationId="{872BA934-278D-4E25-89CC-C4524DE51C99}"/>
            </ac:spMkLst>
          </pc:spChg>
          <pc:spChg chg="add del mod">
            <ac:chgData name="Shahzad Ali" userId="ecba8e45-00b4-4f6b-a2f0-4dc2d773ca2c" providerId="ADAL" clId="{1C59E3F4-877B-D64B-941D-FF891909ED7F}" dt="2023-10-05T20:38:28.803" v="4719" actId="478"/>
            <ac:spMkLst>
              <pc:docMk/>
              <pc:sldMasterMk cId="562111447" sldId="2147483702"/>
              <pc:sldLayoutMk cId="599105191" sldId="2147483688"/>
              <ac:spMk id="8" creationId="{12161713-165D-7C15-79B7-DA3464D53D2B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31.906" v="4720" actId="478"/>
          <pc:sldLayoutMkLst>
            <pc:docMk/>
            <pc:sldMasterMk cId="562111447" sldId="2147483702"/>
            <pc:sldLayoutMk cId="624811085" sldId="2147483689"/>
          </pc:sldLayoutMkLst>
          <pc:spChg chg="add del mod">
            <ac:chgData name="Shahzad Ali" userId="ecba8e45-00b4-4f6b-a2f0-4dc2d773ca2c" providerId="ADAL" clId="{1C59E3F4-877B-D64B-941D-FF891909ED7F}" dt="2023-10-05T20:38:31.906" v="4720" actId="478"/>
            <ac:spMkLst>
              <pc:docMk/>
              <pc:sldMasterMk cId="562111447" sldId="2147483702"/>
              <pc:sldLayoutMk cId="624811085" sldId="2147483689"/>
              <ac:spMk id="3" creationId="{D5D42F0B-8254-70EB-B318-891B85137141}"/>
            </ac:spMkLst>
          </pc:spChg>
          <pc:spChg chg="del">
            <ac:chgData name="Shahzad Ali" userId="ecba8e45-00b4-4f6b-a2f0-4dc2d773ca2c" providerId="ADAL" clId="{1C59E3F4-877B-D64B-941D-FF891909ED7F}" dt="2023-10-05T20:34:21.055" v="4651" actId="478"/>
            <ac:spMkLst>
              <pc:docMk/>
              <pc:sldMasterMk cId="562111447" sldId="2147483702"/>
              <pc:sldLayoutMk cId="624811085" sldId="2147483689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1C59E3F4-877B-D64B-941D-FF891909ED7F}" dt="2023-10-05T20:29:55.180" v="4561" actId="2696"/>
          <pc:sldLayoutMkLst>
            <pc:docMk/>
            <pc:sldMasterMk cId="562111447" sldId="2147483702"/>
            <pc:sldLayoutMk cId="1313530014" sldId="2147483690"/>
          </pc:sldLayoutMkLst>
        </pc:sldLayoutChg>
        <pc:sldLayoutChg chg="del">
          <pc:chgData name="Shahzad Ali" userId="ecba8e45-00b4-4f6b-a2f0-4dc2d773ca2c" providerId="ADAL" clId="{1C59E3F4-877B-D64B-941D-FF891909ED7F}" dt="2023-10-05T20:29:53.396" v="4560" actId="2696"/>
          <pc:sldLayoutMkLst>
            <pc:docMk/>
            <pc:sldMasterMk cId="562111447" sldId="2147483702"/>
            <pc:sldLayoutMk cId="2803242943" sldId="2147483691"/>
          </pc:sldLayoutMkLst>
        </pc:sldLayoutChg>
        <pc:sldLayoutChg chg="del">
          <pc:chgData name="Shahzad Ali" userId="ecba8e45-00b4-4f6b-a2f0-4dc2d773ca2c" providerId="ADAL" clId="{1C59E3F4-877B-D64B-941D-FF891909ED7F}" dt="2023-10-05T20:29:49.146" v="4558" actId="2696"/>
          <pc:sldLayoutMkLst>
            <pc:docMk/>
            <pc:sldMasterMk cId="562111447" sldId="2147483702"/>
            <pc:sldLayoutMk cId="366507139" sldId="2147483692"/>
          </pc:sldLayoutMkLst>
        </pc:sldLayoutChg>
        <pc:sldLayoutChg chg="del">
          <pc:chgData name="Shahzad Ali" userId="ecba8e45-00b4-4f6b-a2f0-4dc2d773ca2c" providerId="ADAL" clId="{1C59E3F4-877B-D64B-941D-FF891909ED7F}" dt="2023-10-05T20:29:47.753" v="4557" actId="2696"/>
          <pc:sldLayoutMkLst>
            <pc:docMk/>
            <pc:sldMasterMk cId="562111447" sldId="2147483702"/>
            <pc:sldLayoutMk cId="3138747505" sldId="2147483693"/>
          </pc:sldLayoutMkLst>
        </pc:sldLayoutChg>
        <pc:sldLayoutChg chg="del">
          <pc:chgData name="Shahzad Ali" userId="ecba8e45-00b4-4f6b-a2f0-4dc2d773ca2c" providerId="ADAL" clId="{1C59E3F4-877B-D64B-941D-FF891909ED7F}" dt="2023-10-05T20:29:52.480" v="4559" actId="2696"/>
          <pc:sldLayoutMkLst>
            <pc:docMk/>
            <pc:sldMasterMk cId="562111447" sldId="2147483702"/>
            <pc:sldLayoutMk cId="1270099740" sldId="2147483694"/>
          </pc:sldLayoutMkLst>
        </pc:sldLayoutChg>
        <pc:sldLayoutChg chg="del">
          <pc:chgData name="Shahzad Ali" userId="ecba8e45-00b4-4f6b-a2f0-4dc2d773ca2c" providerId="ADAL" clId="{1C59E3F4-877B-D64B-941D-FF891909ED7F}" dt="2023-10-05T20:29:56.521" v="4562" actId="2696"/>
          <pc:sldLayoutMkLst>
            <pc:docMk/>
            <pc:sldMasterMk cId="562111447" sldId="2147483702"/>
            <pc:sldLayoutMk cId="1986019454" sldId="2147483695"/>
          </pc:sldLayoutMkLst>
        </pc:sldLayoutChg>
        <pc:sldLayoutChg chg="addSp delSp modSp mod">
          <pc:chgData name="Shahzad Ali" userId="ecba8e45-00b4-4f6b-a2f0-4dc2d773ca2c" providerId="ADAL" clId="{1C59E3F4-877B-D64B-941D-FF891909ED7F}" dt="2023-10-05T20:38:34.990" v="4721" actId="478"/>
          <pc:sldLayoutMkLst>
            <pc:docMk/>
            <pc:sldMasterMk cId="562111447" sldId="2147483702"/>
            <pc:sldLayoutMk cId="2614049163" sldId="2147483696"/>
          </pc:sldLayoutMkLst>
          <pc:spChg chg="del">
            <ac:chgData name="Shahzad Ali" userId="ecba8e45-00b4-4f6b-a2f0-4dc2d773ca2c" providerId="ADAL" clId="{1C59E3F4-877B-D64B-941D-FF891909ED7F}" dt="2023-10-05T20:34:24.224" v="4653" actId="478"/>
            <ac:spMkLst>
              <pc:docMk/>
              <pc:sldMasterMk cId="562111447" sldId="2147483702"/>
              <pc:sldLayoutMk cId="2614049163" sldId="2147483696"/>
              <ac:spMk id="3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8:34.990" v="4721" actId="478"/>
            <ac:spMkLst>
              <pc:docMk/>
              <pc:sldMasterMk cId="562111447" sldId="2147483702"/>
              <pc:sldLayoutMk cId="2614049163" sldId="2147483696"/>
              <ac:spMk id="5" creationId="{F44228B1-10F0-7E14-E0B0-0C6039151765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38.097" v="4722" actId="478"/>
          <pc:sldLayoutMkLst>
            <pc:docMk/>
            <pc:sldMasterMk cId="562111447" sldId="2147483702"/>
            <pc:sldLayoutMk cId="4121938860" sldId="2147483697"/>
          </pc:sldLayoutMkLst>
          <pc:spChg chg="del">
            <ac:chgData name="Shahzad Ali" userId="ecba8e45-00b4-4f6b-a2f0-4dc2d773ca2c" providerId="ADAL" clId="{1C59E3F4-877B-D64B-941D-FF891909ED7F}" dt="2023-10-05T20:34:27.626" v="4655" actId="478"/>
            <ac:spMkLst>
              <pc:docMk/>
              <pc:sldMasterMk cId="562111447" sldId="2147483702"/>
              <pc:sldLayoutMk cId="4121938860" sldId="2147483697"/>
              <ac:spMk id="3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8:38.097" v="4722" actId="478"/>
            <ac:spMkLst>
              <pc:docMk/>
              <pc:sldMasterMk cId="562111447" sldId="2147483702"/>
              <pc:sldLayoutMk cId="4121938860" sldId="2147483697"/>
              <ac:spMk id="5" creationId="{35111181-B629-52B1-C9E1-6E1CC7B4DEA3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42.225" v="4723" actId="478"/>
          <pc:sldLayoutMkLst>
            <pc:docMk/>
            <pc:sldMasterMk cId="562111447" sldId="2147483702"/>
            <pc:sldLayoutMk cId="4268603610" sldId="2147483698"/>
          </pc:sldLayoutMkLst>
          <pc:spChg chg="del">
            <ac:chgData name="Shahzad Ali" userId="ecba8e45-00b4-4f6b-a2f0-4dc2d773ca2c" providerId="ADAL" clId="{1C59E3F4-877B-D64B-941D-FF891909ED7F}" dt="2023-10-05T20:34:30.888" v="4657" actId="478"/>
            <ac:spMkLst>
              <pc:docMk/>
              <pc:sldMasterMk cId="562111447" sldId="2147483702"/>
              <pc:sldLayoutMk cId="4268603610" sldId="2147483698"/>
              <ac:spMk id="3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8:42.225" v="4723" actId="478"/>
            <ac:spMkLst>
              <pc:docMk/>
              <pc:sldMasterMk cId="562111447" sldId="2147483702"/>
              <pc:sldLayoutMk cId="4268603610" sldId="2147483698"/>
              <ac:spMk id="8" creationId="{DBA6CE32-194B-CD25-8170-9FAB971731AE}"/>
            </ac:spMkLst>
          </pc:spChg>
        </pc:sldLayoutChg>
        <pc:sldLayoutChg chg="delSp del mod">
          <pc:chgData name="Shahzad Ali" userId="ecba8e45-00b4-4f6b-a2f0-4dc2d773ca2c" providerId="ADAL" clId="{1C59E3F4-877B-D64B-941D-FF891909ED7F}" dt="2023-10-05T20:30:08.280" v="4564" actId="2696"/>
          <pc:sldLayoutMkLst>
            <pc:docMk/>
            <pc:sldMasterMk cId="562111447" sldId="2147483702"/>
            <pc:sldLayoutMk cId="1279960352" sldId="2147483701"/>
          </pc:sldLayoutMkLst>
          <pc:spChg chg="del">
            <ac:chgData name="Shahzad Ali" userId="ecba8e45-00b4-4f6b-a2f0-4dc2d773ca2c" providerId="ADAL" clId="{1C59E3F4-877B-D64B-941D-FF891909ED7F}" dt="2023-10-05T20:30:03.675" v="4563" actId="478"/>
            <ac:spMkLst>
              <pc:docMk/>
              <pc:sldMasterMk cId="562111447" sldId="2147483702"/>
              <pc:sldLayoutMk cId="1279960352" sldId="2147483701"/>
              <ac:spMk id="5" creationId="{40921ACF-5C53-42EB-9D6F-C99EC261B57E}"/>
            </ac:spMkLst>
          </pc:spChg>
        </pc:sldLayoutChg>
        <pc:sldLayoutChg chg="delSp mod">
          <pc:chgData name="Shahzad Ali" userId="ecba8e45-00b4-4f6b-a2f0-4dc2d773ca2c" providerId="ADAL" clId="{1C59E3F4-877B-D64B-941D-FF891909ED7F}" dt="2023-10-26T03:00:59.251" v="5221" actId="478"/>
          <pc:sldLayoutMkLst>
            <pc:docMk/>
            <pc:sldMasterMk cId="562111447" sldId="2147483702"/>
            <pc:sldLayoutMk cId="1910036489" sldId="2147483705"/>
          </pc:sldLayoutMkLst>
          <pc:picChg chg="del">
            <ac:chgData name="Shahzad Ali" userId="ecba8e45-00b4-4f6b-a2f0-4dc2d773ca2c" providerId="ADAL" clId="{1C59E3F4-877B-D64B-941D-FF891909ED7F}" dt="2023-10-26T03:00:59.251" v="5221" actId="478"/>
            <ac:picMkLst>
              <pc:docMk/>
              <pc:sldMasterMk cId="562111447" sldId="2147483702"/>
              <pc:sldLayoutMk cId="1910036489" sldId="2147483705"/>
              <ac:picMk id="14" creationId="{00000000-0000-0000-0000-000000000000}"/>
            </ac:picMkLst>
          </pc:picChg>
        </pc:sldLayoutChg>
        <pc:sldLayoutChg chg="addSp delSp modSp mod ord">
          <pc:chgData name="Shahzad Ali" userId="ecba8e45-00b4-4f6b-a2f0-4dc2d773ca2c" providerId="ADAL" clId="{1C59E3F4-877B-D64B-941D-FF891909ED7F}" dt="2023-10-05T20:36:22.471" v="4678" actId="478"/>
          <pc:sldLayoutMkLst>
            <pc:docMk/>
            <pc:sldMasterMk cId="562111447" sldId="2147483702"/>
            <pc:sldLayoutMk cId="367656786" sldId="2147483709"/>
          </pc:sldLayoutMkLst>
          <pc:spChg chg="add del mod">
            <ac:chgData name="Shahzad Ali" userId="ecba8e45-00b4-4f6b-a2f0-4dc2d773ca2c" providerId="ADAL" clId="{1C59E3F4-877B-D64B-941D-FF891909ED7F}" dt="2023-10-05T20:32:32.854" v="4608" actId="478"/>
            <ac:spMkLst>
              <pc:docMk/>
              <pc:sldMasterMk cId="562111447" sldId="2147483702"/>
              <pc:sldLayoutMk cId="367656786" sldId="2147483709"/>
              <ac:spMk id="4" creationId="{C77384E7-BB77-1135-7E91-518D4A51D403}"/>
            </ac:spMkLst>
          </pc:spChg>
          <pc:spChg chg="add del mod">
            <ac:chgData name="Shahzad Ali" userId="ecba8e45-00b4-4f6b-a2f0-4dc2d773ca2c" providerId="ADAL" clId="{1C59E3F4-877B-D64B-941D-FF891909ED7F}" dt="2023-10-05T20:36:22.471" v="4678" actId="478"/>
            <ac:spMkLst>
              <pc:docMk/>
              <pc:sldMasterMk cId="562111447" sldId="2147483702"/>
              <pc:sldLayoutMk cId="367656786" sldId="2147483709"/>
              <ac:spMk id="5" creationId="{F51ABDCC-9647-985A-1C47-86A2684CD93D}"/>
            </ac:spMkLst>
          </pc:spChg>
        </pc:sldLayoutChg>
        <pc:sldLayoutChg chg="del">
          <pc:chgData name="Shahzad Ali" userId="ecba8e45-00b4-4f6b-a2f0-4dc2d773ca2c" providerId="ADAL" clId="{1C59E3F4-877B-D64B-941D-FF891909ED7F}" dt="2023-10-05T20:27:28.527" v="4530" actId="2696"/>
          <pc:sldLayoutMkLst>
            <pc:docMk/>
            <pc:sldMasterMk cId="562111447" sldId="2147483702"/>
            <pc:sldLayoutMk cId="3361017223" sldId="2147483710"/>
          </pc:sldLayoutMkLst>
        </pc:sldLayoutChg>
        <pc:sldLayoutChg chg="addSp delSp modSp mod ord">
          <pc:chgData name="Shahzad Ali" userId="ecba8e45-00b4-4f6b-a2f0-4dc2d773ca2c" providerId="ADAL" clId="{1C59E3F4-877B-D64B-941D-FF891909ED7F}" dt="2023-10-05T20:36:25.982" v="4679" actId="478"/>
          <pc:sldLayoutMkLst>
            <pc:docMk/>
            <pc:sldMasterMk cId="562111447" sldId="2147483702"/>
            <pc:sldLayoutMk cId="2575155348" sldId="2147483711"/>
          </pc:sldLayoutMkLst>
          <pc:spChg chg="add del">
            <ac:chgData name="Shahzad Ali" userId="ecba8e45-00b4-4f6b-a2f0-4dc2d773ca2c" providerId="ADAL" clId="{1C59E3F4-877B-D64B-941D-FF891909ED7F}" dt="2023-10-05T20:27:39.467" v="4533"/>
            <ac:spMkLst>
              <pc:docMk/>
              <pc:sldMasterMk cId="562111447" sldId="2147483702"/>
              <pc:sldLayoutMk cId="2575155348" sldId="2147483711"/>
              <ac:spMk id="2" creationId="{00000000-0000-0000-0000-000000000000}"/>
            </ac:spMkLst>
          </pc:spChg>
          <pc:spChg chg="del">
            <ac:chgData name="Shahzad Ali" userId="ecba8e45-00b4-4f6b-a2f0-4dc2d773ca2c" providerId="ADAL" clId="{1C59E3F4-877B-D64B-941D-FF891909ED7F}" dt="2023-10-05T20:27:33.789" v="4531" actId="478"/>
            <ac:spMkLst>
              <pc:docMk/>
              <pc:sldMasterMk cId="562111447" sldId="2147483702"/>
              <pc:sldLayoutMk cId="2575155348" sldId="2147483711"/>
              <ac:spMk id="4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2:37.690" v="4610" actId="478"/>
            <ac:spMkLst>
              <pc:docMk/>
              <pc:sldMasterMk cId="562111447" sldId="2147483702"/>
              <pc:sldLayoutMk cId="2575155348" sldId="2147483711"/>
              <ac:spMk id="5" creationId="{7D02519B-537F-AE06-4037-00410FD9605C}"/>
            </ac:spMkLst>
          </pc:spChg>
          <pc:spChg chg="add del mod">
            <ac:chgData name="Shahzad Ali" userId="ecba8e45-00b4-4f6b-a2f0-4dc2d773ca2c" providerId="ADAL" clId="{1C59E3F4-877B-D64B-941D-FF891909ED7F}" dt="2023-10-05T20:36:25.982" v="4679" actId="478"/>
            <ac:spMkLst>
              <pc:docMk/>
              <pc:sldMasterMk cId="562111447" sldId="2147483702"/>
              <pc:sldLayoutMk cId="2575155348" sldId="2147483711"/>
              <ac:spMk id="6" creationId="{C8FBCADD-E5A1-344A-658B-96AD3C573444}"/>
            </ac:spMkLst>
          </pc:spChg>
        </pc:sldLayoutChg>
        <pc:sldLayoutChg chg="addSp delSp modSp mod ord">
          <pc:chgData name="Shahzad Ali" userId="ecba8e45-00b4-4f6b-a2f0-4dc2d773ca2c" providerId="ADAL" clId="{1C59E3F4-877B-D64B-941D-FF891909ED7F}" dt="2023-10-05T20:36:42.247" v="4680" actId="478"/>
          <pc:sldLayoutMkLst>
            <pc:docMk/>
            <pc:sldMasterMk cId="562111447" sldId="2147483702"/>
            <pc:sldLayoutMk cId="2599148967" sldId="2147483712"/>
          </pc:sldLayoutMkLst>
          <pc:spChg chg="add del mod">
            <ac:chgData name="Shahzad Ali" userId="ecba8e45-00b4-4f6b-a2f0-4dc2d773ca2c" providerId="ADAL" clId="{1C59E3F4-877B-D64B-941D-FF891909ED7F}" dt="2023-10-05T20:32:41.668" v="4612" actId="478"/>
            <ac:spMkLst>
              <pc:docMk/>
              <pc:sldMasterMk cId="562111447" sldId="2147483702"/>
              <pc:sldLayoutMk cId="2599148967" sldId="2147483712"/>
              <ac:spMk id="2" creationId="{4CC02F57-7793-E8EC-AB96-7FC857328DA5}"/>
            </ac:spMkLst>
          </pc:spChg>
          <pc:spChg chg="add del mod">
            <ac:chgData name="Shahzad Ali" userId="ecba8e45-00b4-4f6b-a2f0-4dc2d773ca2c" providerId="ADAL" clId="{1C59E3F4-877B-D64B-941D-FF891909ED7F}" dt="2023-10-05T20:36:42.247" v="4680" actId="478"/>
            <ac:spMkLst>
              <pc:docMk/>
              <pc:sldMasterMk cId="562111447" sldId="2147483702"/>
              <pc:sldLayoutMk cId="2599148967" sldId="2147483712"/>
              <ac:spMk id="4" creationId="{0F8D5F86-9389-2207-0CCB-457054E3D1CB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6:50.433" v="4681" actId="478"/>
          <pc:sldLayoutMkLst>
            <pc:docMk/>
            <pc:sldMasterMk cId="562111447" sldId="2147483702"/>
            <pc:sldLayoutMk cId="3338850181" sldId="2147483713"/>
          </pc:sldLayoutMkLst>
          <pc:spChg chg="del">
            <ac:chgData name="Shahzad Ali" userId="ecba8e45-00b4-4f6b-a2f0-4dc2d773ca2c" providerId="ADAL" clId="{1C59E3F4-877B-D64B-941D-FF891909ED7F}" dt="2023-10-05T20:27:54.201" v="4536" actId="478"/>
            <ac:spMkLst>
              <pc:docMk/>
              <pc:sldMasterMk cId="562111447" sldId="2147483702"/>
              <pc:sldLayoutMk cId="3338850181" sldId="2147483713"/>
              <ac:spMk id="4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2:48.850" v="4614" actId="478"/>
            <ac:spMkLst>
              <pc:docMk/>
              <pc:sldMasterMk cId="562111447" sldId="2147483702"/>
              <pc:sldLayoutMk cId="3338850181" sldId="2147483713"/>
              <ac:spMk id="5" creationId="{352F2C45-F947-27E2-316C-8FF2D1FB4CB8}"/>
            </ac:spMkLst>
          </pc:spChg>
          <pc:spChg chg="add del mod">
            <ac:chgData name="Shahzad Ali" userId="ecba8e45-00b4-4f6b-a2f0-4dc2d773ca2c" providerId="ADAL" clId="{1C59E3F4-877B-D64B-941D-FF891909ED7F}" dt="2023-10-05T20:36:50.433" v="4681" actId="478"/>
            <ac:spMkLst>
              <pc:docMk/>
              <pc:sldMasterMk cId="562111447" sldId="2147483702"/>
              <pc:sldLayoutMk cId="3338850181" sldId="2147483713"/>
              <ac:spMk id="9" creationId="{B84699EA-C43B-238B-D932-8238E73F24F8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6:52.748" v="4682" actId="478"/>
          <pc:sldLayoutMkLst>
            <pc:docMk/>
            <pc:sldMasterMk cId="562111447" sldId="2147483702"/>
            <pc:sldLayoutMk cId="2632559271" sldId="2147483714"/>
          </pc:sldLayoutMkLst>
          <pc:spChg chg="add del mod">
            <ac:chgData name="Shahzad Ali" userId="ecba8e45-00b4-4f6b-a2f0-4dc2d773ca2c" providerId="ADAL" clId="{1C59E3F4-877B-D64B-941D-FF891909ED7F}" dt="2023-10-05T20:32:52.203" v="4616" actId="478"/>
            <ac:spMkLst>
              <pc:docMk/>
              <pc:sldMasterMk cId="562111447" sldId="2147483702"/>
              <pc:sldLayoutMk cId="2632559271" sldId="2147483714"/>
              <ac:spMk id="4" creationId="{F6CB27FA-E40C-EE92-441C-D0EB50E6946E}"/>
            </ac:spMkLst>
          </pc:spChg>
          <pc:spChg chg="add del mod">
            <ac:chgData name="Shahzad Ali" userId="ecba8e45-00b4-4f6b-a2f0-4dc2d773ca2c" providerId="ADAL" clId="{1C59E3F4-877B-D64B-941D-FF891909ED7F}" dt="2023-10-05T20:36:52.748" v="4682" actId="478"/>
            <ac:spMkLst>
              <pc:docMk/>
              <pc:sldMasterMk cId="562111447" sldId="2147483702"/>
              <pc:sldLayoutMk cId="2632559271" sldId="2147483714"/>
              <ac:spMk id="5" creationId="{DF413D4B-E241-FC39-1D84-23F8FE569732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6:54.815" v="4683" actId="478"/>
          <pc:sldLayoutMkLst>
            <pc:docMk/>
            <pc:sldMasterMk cId="562111447" sldId="2147483702"/>
            <pc:sldLayoutMk cId="1157182659" sldId="2147483715"/>
          </pc:sldLayoutMkLst>
          <pc:spChg chg="del">
            <ac:chgData name="Shahzad Ali" userId="ecba8e45-00b4-4f6b-a2f0-4dc2d773ca2c" providerId="ADAL" clId="{1C59E3F4-877B-D64B-941D-FF891909ED7F}" dt="2023-10-05T20:28:07.024" v="4539" actId="478"/>
            <ac:spMkLst>
              <pc:docMk/>
              <pc:sldMasterMk cId="562111447" sldId="2147483702"/>
              <pc:sldLayoutMk cId="1157182659" sldId="2147483715"/>
              <ac:spMk id="4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2:55.579" v="4618" actId="478"/>
            <ac:spMkLst>
              <pc:docMk/>
              <pc:sldMasterMk cId="562111447" sldId="2147483702"/>
              <pc:sldLayoutMk cId="1157182659" sldId="2147483715"/>
              <ac:spMk id="22" creationId="{05E66130-5271-FF6C-21E3-14B638517D49}"/>
            </ac:spMkLst>
          </pc:spChg>
          <pc:spChg chg="add del mod">
            <ac:chgData name="Shahzad Ali" userId="ecba8e45-00b4-4f6b-a2f0-4dc2d773ca2c" providerId="ADAL" clId="{1C59E3F4-877B-D64B-941D-FF891909ED7F}" dt="2023-10-05T20:36:54.815" v="4683" actId="478"/>
            <ac:spMkLst>
              <pc:docMk/>
              <pc:sldMasterMk cId="562111447" sldId="2147483702"/>
              <pc:sldLayoutMk cId="1157182659" sldId="2147483715"/>
              <ac:spMk id="23" creationId="{FF4EC913-D197-0409-0E68-D8B1B9FA3E6F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6:56.891" v="4684" actId="478"/>
          <pc:sldLayoutMkLst>
            <pc:docMk/>
            <pc:sldMasterMk cId="562111447" sldId="2147483702"/>
            <pc:sldLayoutMk cId="4094517887" sldId="2147483716"/>
          </pc:sldLayoutMkLst>
          <pc:spChg chg="add del mod">
            <ac:chgData name="Shahzad Ali" userId="ecba8e45-00b4-4f6b-a2f0-4dc2d773ca2c" providerId="ADAL" clId="{1C59E3F4-877B-D64B-941D-FF891909ED7F}" dt="2023-10-05T20:32:58.527" v="4620" actId="478"/>
            <ac:spMkLst>
              <pc:docMk/>
              <pc:sldMasterMk cId="562111447" sldId="2147483702"/>
              <pc:sldLayoutMk cId="4094517887" sldId="2147483716"/>
              <ac:spMk id="4" creationId="{3A574AD0-A90A-7482-78A2-D85AB47DCA2B}"/>
            </ac:spMkLst>
          </pc:spChg>
          <pc:spChg chg="add del mod">
            <ac:chgData name="Shahzad Ali" userId="ecba8e45-00b4-4f6b-a2f0-4dc2d773ca2c" providerId="ADAL" clId="{1C59E3F4-877B-D64B-941D-FF891909ED7F}" dt="2023-10-05T20:36:56.891" v="4684" actId="478"/>
            <ac:spMkLst>
              <pc:docMk/>
              <pc:sldMasterMk cId="562111447" sldId="2147483702"/>
              <pc:sldLayoutMk cId="4094517887" sldId="2147483716"/>
              <ac:spMk id="5" creationId="{4E73FF86-BC9E-BE57-D78F-1A61F35081D4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6:59.182" v="4685" actId="478"/>
          <pc:sldLayoutMkLst>
            <pc:docMk/>
            <pc:sldMasterMk cId="562111447" sldId="2147483702"/>
            <pc:sldLayoutMk cId="1935353020" sldId="2147483717"/>
          </pc:sldLayoutMkLst>
          <pc:spChg chg="add del mod">
            <ac:chgData name="Shahzad Ali" userId="ecba8e45-00b4-4f6b-a2f0-4dc2d773ca2c" providerId="ADAL" clId="{1C59E3F4-877B-D64B-941D-FF891909ED7F}" dt="2023-10-05T20:33:01.924" v="4622" actId="478"/>
            <ac:spMkLst>
              <pc:docMk/>
              <pc:sldMasterMk cId="562111447" sldId="2147483702"/>
              <pc:sldLayoutMk cId="1935353020" sldId="2147483717"/>
              <ac:spMk id="3" creationId="{838E8474-734E-4098-2B6D-79531A31878B}"/>
            </ac:spMkLst>
          </pc:spChg>
          <pc:spChg chg="del">
            <ac:chgData name="Shahzad Ali" userId="ecba8e45-00b4-4f6b-a2f0-4dc2d773ca2c" providerId="ADAL" clId="{1C59E3F4-877B-D64B-941D-FF891909ED7F}" dt="2023-10-05T20:28:28.395" v="4542" actId="478"/>
            <ac:spMkLst>
              <pc:docMk/>
              <pc:sldMasterMk cId="562111447" sldId="2147483702"/>
              <pc:sldLayoutMk cId="1935353020" sldId="2147483717"/>
              <ac:spMk id="4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6:59.182" v="4685" actId="478"/>
            <ac:spMkLst>
              <pc:docMk/>
              <pc:sldMasterMk cId="562111447" sldId="2147483702"/>
              <pc:sldLayoutMk cId="1935353020" sldId="2147483717"/>
              <ac:spMk id="11" creationId="{BD59FB2B-FEC3-3A1C-936B-37FD55B9854B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7:01.253" v="4686" actId="478"/>
          <pc:sldLayoutMkLst>
            <pc:docMk/>
            <pc:sldMasterMk cId="562111447" sldId="2147483702"/>
            <pc:sldLayoutMk cId="2447078189" sldId="2147483718"/>
          </pc:sldLayoutMkLst>
          <pc:spChg chg="add del mod">
            <ac:chgData name="Shahzad Ali" userId="ecba8e45-00b4-4f6b-a2f0-4dc2d773ca2c" providerId="ADAL" clId="{1C59E3F4-877B-D64B-941D-FF891909ED7F}" dt="2023-10-05T20:33:07.210" v="4624" actId="478"/>
            <ac:spMkLst>
              <pc:docMk/>
              <pc:sldMasterMk cId="562111447" sldId="2147483702"/>
              <pc:sldLayoutMk cId="2447078189" sldId="2147483718"/>
              <ac:spMk id="3" creationId="{60A07F77-5C73-742E-86BE-03E4CF2667C2}"/>
            </ac:spMkLst>
          </pc:spChg>
          <pc:spChg chg="add del mod">
            <ac:chgData name="Shahzad Ali" userId="ecba8e45-00b4-4f6b-a2f0-4dc2d773ca2c" providerId="ADAL" clId="{1C59E3F4-877B-D64B-941D-FF891909ED7F}" dt="2023-10-05T20:37:01.253" v="4686" actId="478"/>
            <ac:spMkLst>
              <pc:docMk/>
              <pc:sldMasterMk cId="562111447" sldId="2147483702"/>
              <pc:sldLayoutMk cId="2447078189" sldId="2147483718"/>
              <ac:spMk id="4" creationId="{475B8DE3-FBAA-CC53-3E6E-81A660D37BDE}"/>
            </ac:spMkLst>
          </pc:spChg>
        </pc:sldLayoutChg>
        <pc:sldLayoutChg chg="addSp delSp modSp mod">
          <pc:chgData name="Shahzad Ali" userId="ecba8e45-00b4-4f6b-a2f0-4dc2d773ca2c" providerId="ADAL" clId="{1C59E3F4-877B-D64B-941D-FF891909ED7F}" dt="2023-10-05T20:38:58.284" v="4724" actId="478"/>
          <pc:sldLayoutMkLst>
            <pc:docMk/>
            <pc:sldMasterMk cId="562111447" sldId="2147483702"/>
            <pc:sldLayoutMk cId="74037633" sldId="2147483719"/>
          </pc:sldLayoutMkLst>
          <pc:spChg chg="mod">
            <ac:chgData name="Shahzad Ali" userId="ecba8e45-00b4-4f6b-a2f0-4dc2d773ca2c" providerId="ADAL" clId="{1C59E3F4-877B-D64B-941D-FF891909ED7F}" dt="2023-10-05T20:32:04.369" v="4601" actId="1076"/>
            <ac:spMkLst>
              <pc:docMk/>
              <pc:sldMasterMk cId="562111447" sldId="2147483702"/>
              <pc:sldLayoutMk cId="74037633" sldId="2147483719"/>
              <ac:spMk id="3" creationId="{00000000-0000-0000-0000-000000000000}"/>
            </ac:spMkLst>
          </pc:spChg>
          <pc:spChg chg="del">
            <ac:chgData name="Shahzad Ali" userId="ecba8e45-00b4-4f6b-a2f0-4dc2d773ca2c" providerId="ADAL" clId="{1C59E3F4-877B-D64B-941D-FF891909ED7F}" dt="2023-10-05T20:28:38.537" v="4545" actId="478"/>
            <ac:spMkLst>
              <pc:docMk/>
              <pc:sldMasterMk cId="562111447" sldId="2147483702"/>
              <pc:sldLayoutMk cId="74037633" sldId="2147483719"/>
              <ac:spMk id="4" creationId="{00000000-0000-0000-0000-000000000000}"/>
            </ac:spMkLst>
          </pc:spChg>
          <pc:spChg chg="add del mod">
            <ac:chgData name="Shahzad Ali" userId="ecba8e45-00b4-4f6b-a2f0-4dc2d773ca2c" providerId="ADAL" clId="{1C59E3F4-877B-D64B-941D-FF891909ED7F}" dt="2023-10-05T20:33:10.633" v="4626" actId="478"/>
            <ac:spMkLst>
              <pc:docMk/>
              <pc:sldMasterMk cId="562111447" sldId="2147483702"/>
              <pc:sldLayoutMk cId="74037633" sldId="2147483719"/>
              <ac:spMk id="5" creationId="{BD2FA47B-13C4-D8D6-726F-45A5750FC86B}"/>
            </ac:spMkLst>
          </pc:spChg>
          <pc:spChg chg="add del mod">
            <ac:chgData name="Shahzad Ali" userId="ecba8e45-00b4-4f6b-a2f0-4dc2d773ca2c" providerId="ADAL" clId="{1C59E3F4-877B-D64B-941D-FF891909ED7F}" dt="2023-10-05T20:35:08.846" v="4664" actId="478"/>
            <ac:spMkLst>
              <pc:docMk/>
              <pc:sldMasterMk cId="562111447" sldId="2147483702"/>
              <pc:sldLayoutMk cId="74037633" sldId="2147483719"/>
              <ac:spMk id="8" creationId="{865E3DCB-2B25-AF80-6215-4F0F23219142}"/>
            </ac:spMkLst>
          </pc:spChg>
          <pc:spChg chg="add del">
            <ac:chgData name="Shahzad Ali" userId="ecba8e45-00b4-4f6b-a2f0-4dc2d773ca2c" providerId="ADAL" clId="{1C59E3F4-877B-D64B-941D-FF891909ED7F}" dt="2023-10-05T20:38:58.284" v="4724" actId="478"/>
            <ac:spMkLst>
              <pc:docMk/>
              <pc:sldMasterMk cId="562111447" sldId="2147483702"/>
              <pc:sldLayoutMk cId="74037633" sldId="2147483719"/>
              <ac:spMk id="10" creationId="{0D69565E-1D3A-6F0E-849B-56C782580D48}"/>
            </ac:spMkLst>
          </pc:spChg>
          <pc:spChg chg="add del mod">
            <ac:chgData name="Shahzad Ali" userId="ecba8e45-00b4-4f6b-a2f0-4dc2d773ca2c" providerId="ADAL" clId="{1C59E3F4-877B-D64B-941D-FF891909ED7F}" dt="2023-10-05T20:37:04.953" v="4687" actId="478"/>
            <ac:spMkLst>
              <pc:docMk/>
              <pc:sldMasterMk cId="562111447" sldId="2147483702"/>
              <pc:sldLayoutMk cId="74037633" sldId="2147483719"/>
              <ac:spMk id="11" creationId="{48763F70-1789-F91C-6AFE-521427F46C0D}"/>
            </ac:spMkLst>
          </pc:spChg>
        </pc:sldLayoutChg>
        <pc:sldLayoutChg chg="modSp add mod ord">
          <pc:chgData name="Shahzad Ali" userId="ecba8e45-00b4-4f6b-a2f0-4dc2d773ca2c" providerId="ADAL" clId="{1C59E3F4-877B-D64B-941D-FF891909ED7F}" dt="2023-10-05T20:29:33.252" v="4553" actId="20578"/>
          <pc:sldLayoutMkLst>
            <pc:docMk/>
            <pc:sldMasterMk cId="562111447" sldId="2147483702"/>
            <pc:sldLayoutMk cId="2048958444" sldId="2147483722"/>
          </pc:sldLayoutMkLst>
          <pc:spChg chg="mod">
            <ac:chgData name="Shahzad Ali" userId="ecba8e45-00b4-4f6b-a2f0-4dc2d773ca2c" providerId="ADAL" clId="{1C59E3F4-877B-D64B-941D-FF891909ED7F}" dt="2023-10-05T18:06:31.069" v="3257" actId="207"/>
            <ac:spMkLst>
              <pc:docMk/>
              <pc:sldMasterMk cId="562111447" sldId="2147483702"/>
              <pc:sldLayoutMk cId="2048958444" sldId="2147483722"/>
              <ac:spMk id="9" creationId="{09185FFA-C3E7-4147-8A2A-8CBC3B555F85}"/>
            </ac:spMkLst>
          </pc:spChg>
        </pc:sldLayoutChg>
      </pc:sldMasterChg>
    </pc:docChg>
  </pc:docChgLst>
  <pc:docChgLst>
    <pc:chgData name="Shahzad Ali" userId="ecba8e45-00b4-4f6b-a2f0-4dc2d773ca2c" providerId="ADAL" clId="{B4E44905-F30E-7D4A-ABBA-E172324064B3}"/>
    <pc:docChg chg="custSel modSld">
      <pc:chgData name="Shahzad Ali" userId="ecba8e45-00b4-4f6b-a2f0-4dc2d773ca2c" providerId="ADAL" clId="{B4E44905-F30E-7D4A-ABBA-E172324064B3}" dt="2023-05-02T20:29:09.644" v="0" actId="478"/>
      <pc:docMkLst>
        <pc:docMk/>
      </pc:docMkLst>
      <pc:sldChg chg="delSp mod">
        <pc:chgData name="Shahzad Ali" userId="ecba8e45-00b4-4f6b-a2f0-4dc2d773ca2c" providerId="ADAL" clId="{B4E44905-F30E-7D4A-ABBA-E172324064B3}" dt="2023-05-02T20:29:09.644" v="0" actId="478"/>
        <pc:sldMkLst>
          <pc:docMk/>
          <pc:sldMk cId="525523143" sldId="2076137227"/>
        </pc:sldMkLst>
        <pc:spChg chg="del">
          <ac:chgData name="Shahzad Ali" userId="ecba8e45-00b4-4f6b-a2f0-4dc2d773ca2c" providerId="ADAL" clId="{B4E44905-F30E-7D4A-ABBA-E172324064B3}" dt="2023-05-02T20:29:09.644" v="0" actId="478"/>
          <ac:spMkLst>
            <pc:docMk/>
            <pc:sldMk cId="525523143" sldId="2076137227"/>
            <ac:spMk id="4" creationId="{797D0627-68D5-604F-87CF-9F4B83ECF8E3}"/>
          </ac:spMkLst>
        </pc:spChg>
      </pc:sldChg>
    </pc:docChg>
  </pc:docChgLst>
  <pc:docChgLst>
    <pc:chgData name="Shahzad Ali" userId="ecba8e45-00b4-4f6b-a2f0-4dc2d773ca2c" providerId="ADAL" clId="{48E53614-F0F6-A340-96CE-BC421942375D}"/>
    <pc:docChg chg="modSld modMainMaster">
      <pc:chgData name="Shahzad Ali" userId="ecba8e45-00b4-4f6b-a2f0-4dc2d773ca2c" providerId="ADAL" clId="{48E53614-F0F6-A340-96CE-BC421942375D}" dt="2024-02-12T23:45:02.284" v="2" actId="113"/>
      <pc:docMkLst>
        <pc:docMk/>
      </pc:docMkLst>
      <pc:sldChg chg="modSp mod">
        <pc:chgData name="Shahzad Ali" userId="ecba8e45-00b4-4f6b-a2f0-4dc2d773ca2c" providerId="ADAL" clId="{48E53614-F0F6-A340-96CE-BC421942375D}" dt="2024-02-12T23:45:02.284" v="2" actId="113"/>
        <pc:sldMkLst>
          <pc:docMk/>
          <pc:sldMk cId="879343633" sldId="2132736271"/>
        </pc:sldMkLst>
        <pc:spChg chg="mod">
          <ac:chgData name="Shahzad Ali" userId="ecba8e45-00b4-4f6b-a2f0-4dc2d773ca2c" providerId="ADAL" clId="{48E53614-F0F6-A340-96CE-BC421942375D}" dt="2024-02-12T23:45:02.284" v="2" actId="113"/>
          <ac:spMkLst>
            <pc:docMk/>
            <pc:sldMk cId="879343633" sldId="2132736271"/>
            <ac:spMk id="4" creationId="{C2E001C8-D5C7-B4D2-EE32-EC301F6615AD}"/>
          </ac:spMkLst>
        </pc:spChg>
      </pc:sldChg>
      <pc:sldMasterChg chg="modSldLayout">
        <pc:chgData name="Shahzad Ali" userId="ecba8e45-00b4-4f6b-a2f0-4dc2d773ca2c" providerId="ADAL" clId="{48E53614-F0F6-A340-96CE-BC421942375D}" dt="2024-02-12T23:44:51.061" v="0"/>
        <pc:sldMasterMkLst>
          <pc:docMk/>
          <pc:sldMasterMk cId="3627333712" sldId="2147483723"/>
        </pc:sldMasterMkLst>
        <pc:sldLayoutChg chg="modSp mod">
          <pc:chgData name="Shahzad Ali" userId="ecba8e45-00b4-4f6b-a2f0-4dc2d773ca2c" providerId="ADAL" clId="{48E53614-F0F6-A340-96CE-BC421942375D}" dt="2024-02-12T23:44:51.061" v="0"/>
          <pc:sldLayoutMkLst>
            <pc:docMk/>
            <pc:sldMasterMk cId="3627333712" sldId="2147483723"/>
            <pc:sldLayoutMk cId="803571816" sldId="2147483724"/>
          </pc:sldLayoutMkLst>
          <pc:spChg chg="mod">
            <ac:chgData name="Shahzad Ali" userId="ecba8e45-00b4-4f6b-a2f0-4dc2d773ca2c" providerId="ADAL" clId="{48E53614-F0F6-A340-96CE-BC421942375D}" dt="2024-02-12T23:44:51.061" v="0"/>
            <ac:spMkLst>
              <pc:docMk/>
              <pc:sldMasterMk cId="3627333712" sldId="2147483723"/>
              <pc:sldLayoutMk cId="803571816" sldId="2147483724"/>
              <ac:spMk id="4" creationId="{7AB0B672-BCB2-4225-B99B-5DCF23F80FEF}"/>
            </ac:spMkLst>
          </pc:spChg>
        </pc:sldLayoutChg>
      </pc:sldMasterChg>
    </pc:docChg>
  </pc:docChgLst>
  <pc:docChgLst>
    <pc:chgData name="Shahzad Ali" userId="ecba8e45-00b4-4f6b-a2f0-4dc2d773ca2c" providerId="ADAL" clId="{AE2CB54A-963D-4843-B1FA-7EE6EE0C73CE}"/>
    <pc:docChg chg="undo custSel addSld delSld modSld sldOrd delMainMaster modMainMaster">
      <pc:chgData name="Shahzad Ali" userId="ecba8e45-00b4-4f6b-a2f0-4dc2d773ca2c" providerId="ADAL" clId="{AE2CB54A-963D-4843-B1FA-7EE6EE0C73CE}" dt="2022-12-15T07:57:57.604" v="918" actId="207"/>
      <pc:docMkLst>
        <pc:docMk/>
      </pc:docMkLst>
      <pc:sldChg chg="modSp add mod addAnim delAnim modAnim">
        <pc:chgData name="Shahzad Ali" userId="ecba8e45-00b4-4f6b-a2f0-4dc2d773ca2c" providerId="ADAL" clId="{AE2CB54A-963D-4843-B1FA-7EE6EE0C73CE}" dt="2022-12-12T02:56:23.064" v="575" actId="20577"/>
        <pc:sldMkLst>
          <pc:docMk/>
          <pc:sldMk cId="2863785540" sldId="2076137219"/>
        </pc:sldMkLst>
        <pc:spChg chg="mod">
          <ac:chgData name="Shahzad Ali" userId="ecba8e45-00b4-4f6b-a2f0-4dc2d773ca2c" providerId="ADAL" clId="{AE2CB54A-963D-4843-B1FA-7EE6EE0C73CE}" dt="2022-12-12T02:56:23.064" v="575" actId="20577"/>
          <ac:spMkLst>
            <pc:docMk/>
            <pc:sldMk cId="2863785540" sldId="2076137219"/>
            <ac:spMk id="3" creationId="{901F4A09-5A21-F189-210E-0998E0D66506}"/>
          </ac:spMkLst>
        </pc:spChg>
      </pc:sldChg>
      <pc:sldChg chg="delSp modSp add del mod ord">
        <pc:chgData name="Shahzad Ali" userId="ecba8e45-00b4-4f6b-a2f0-4dc2d773ca2c" providerId="ADAL" clId="{AE2CB54A-963D-4843-B1FA-7EE6EE0C73CE}" dt="2022-12-12T02:44:57.674" v="365" actId="313"/>
        <pc:sldMkLst>
          <pc:docMk/>
          <pc:sldMk cId="525523143" sldId="2076137227"/>
        </pc:sldMkLst>
        <pc:spChg chg="mod">
          <ac:chgData name="Shahzad Ali" userId="ecba8e45-00b4-4f6b-a2f0-4dc2d773ca2c" providerId="ADAL" clId="{AE2CB54A-963D-4843-B1FA-7EE6EE0C73CE}" dt="2022-12-12T02:37:21.152" v="180" actId="1076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AE2CB54A-963D-4843-B1FA-7EE6EE0C73CE}" dt="2022-12-12T02:44:57.674" v="365" actId="313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AE2CB54A-963D-4843-B1FA-7EE6EE0C73CE}" dt="2022-12-12T02:43:55.393" v="313" actId="2161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mod">
          <ac:chgData name="Shahzad Ali" userId="ecba8e45-00b4-4f6b-a2f0-4dc2d773ca2c" providerId="ADAL" clId="{AE2CB54A-963D-4843-B1FA-7EE6EE0C73CE}" dt="2022-12-12T02:34:24.173" v="107" actId="14100"/>
          <ac:picMkLst>
            <pc:docMk/>
            <pc:sldMk cId="525523143" sldId="2076137227"/>
            <ac:picMk id="2" creationId="{07BD4BC0-3DE5-AEF1-4BCF-ED298750B4E4}"/>
          </ac:picMkLst>
        </pc:picChg>
        <pc:picChg chg="del">
          <ac:chgData name="Shahzad Ali" userId="ecba8e45-00b4-4f6b-a2f0-4dc2d773ca2c" providerId="ADAL" clId="{AE2CB54A-963D-4843-B1FA-7EE6EE0C73CE}" dt="2022-12-12T02:34:13.210" v="105" actId="478"/>
          <ac:picMkLst>
            <pc:docMk/>
            <pc:sldMk cId="525523143" sldId="2076137227"/>
            <ac:picMk id="5" creationId="{0729C3AF-7EF9-283D-683D-057E6E953286}"/>
          </ac:picMkLst>
        </pc:picChg>
      </pc:sldChg>
      <pc:sldChg chg="add del">
        <pc:chgData name="Shahzad Ali" userId="ecba8e45-00b4-4f6b-a2f0-4dc2d773ca2c" providerId="ADAL" clId="{AE2CB54A-963D-4843-B1FA-7EE6EE0C73CE}" dt="2022-12-12T02:52:01.788" v="453"/>
        <pc:sldMkLst>
          <pc:docMk/>
          <pc:sldMk cId="1116769962" sldId="2076137258"/>
        </pc:sldMkLst>
      </pc:sldChg>
      <pc:sldChg chg="modSp ord">
        <pc:chgData name="Shahzad Ali" userId="ecba8e45-00b4-4f6b-a2f0-4dc2d773ca2c" providerId="ADAL" clId="{AE2CB54A-963D-4843-B1FA-7EE6EE0C73CE}" dt="2022-12-12T02:45:12.360" v="366" actId="20578"/>
        <pc:sldMkLst>
          <pc:docMk/>
          <pc:sldMk cId="1489555433" sldId="2076137484"/>
        </pc:sldMkLst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2" creationId="{05E674E3-2E27-F343-AC4E-B34A3ABFBF6B}"/>
          </ac:spMkLst>
        </pc:spChg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3" creationId="{FA8EBFC1-C118-C84B-BF4D-413494DBE965}"/>
          </ac:spMkLst>
        </pc:spChg>
        <pc:picChg chg="mod">
          <ac:chgData name="Shahzad Ali" userId="ecba8e45-00b4-4f6b-a2f0-4dc2d773ca2c" providerId="ADAL" clId="{AE2CB54A-963D-4843-B1FA-7EE6EE0C73CE}" dt="2022-12-12T02:21:49.763" v="13" actId="18331"/>
          <ac:picMkLst>
            <pc:docMk/>
            <pc:sldMk cId="1489555433" sldId="2076137484"/>
            <ac:picMk id="26" creationId="{D9D1D992-D9AD-4EC4-AE73-F0F5426CC2EC}"/>
          </ac:picMkLst>
        </pc:picChg>
      </pc:sldChg>
      <pc:sldChg chg="addSp modSp add mod ord">
        <pc:chgData name="Shahzad Ali" userId="ecba8e45-00b4-4f6b-a2f0-4dc2d773ca2c" providerId="ADAL" clId="{AE2CB54A-963D-4843-B1FA-7EE6EE0C73CE}" dt="2022-12-12T02:35:09.416" v="116" actId="1076"/>
        <pc:sldMkLst>
          <pc:docMk/>
          <pc:sldMk cId="2064596794" sldId="2132735869"/>
        </pc:sldMkLst>
        <pc:spChg chg="mod">
          <ac:chgData name="Shahzad Ali" userId="ecba8e45-00b4-4f6b-a2f0-4dc2d773ca2c" providerId="ADAL" clId="{AE2CB54A-963D-4843-B1FA-7EE6EE0C73CE}" dt="2022-12-12T02:35:03.387" v="115" actId="1076"/>
          <ac:spMkLst>
            <pc:docMk/>
            <pc:sldMk cId="2064596794" sldId="2132735869"/>
            <ac:spMk id="2" creationId="{2445346B-EF20-7610-DB35-409935AA6CBB}"/>
          </ac:spMkLst>
        </pc:spChg>
        <pc:picChg chg="add mod">
          <ac:chgData name="Shahzad Ali" userId="ecba8e45-00b4-4f6b-a2f0-4dc2d773ca2c" providerId="ADAL" clId="{AE2CB54A-963D-4843-B1FA-7EE6EE0C73CE}" dt="2022-12-12T02:35:09.416" v="116" actId="1076"/>
          <ac:picMkLst>
            <pc:docMk/>
            <pc:sldMk cId="2064596794" sldId="2132735869"/>
            <ac:picMk id="4" creationId="{CAE5D07E-CA7D-4890-DDB7-3711FA9D3193}"/>
          </ac:picMkLst>
        </pc:picChg>
      </pc:sldChg>
      <pc:sldChg chg="del">
        <pc:chgData name="Shahzad Ali" userId="ecba8e45-00b4-4f6b-a2f0-4dc2d773ca2c" providerId="ADAL" clId="{AE2CB54A-963D-4843-B1FA-7EE6EE0C73CE}" dt="2022-12-12T02:24:37.369" v="16" actId="2696"/>
        <pc:sldMkLst>
          <pc:docMk/>
          <pc:sldMk cId="4121616223" sldId="2132735981"/>
        </pc:sldMkLst>
      </pc:sldChg>
      <pc:sldChg chg="modSp add mod">
        <pc:chgData name="Shahzad Ali" userId="ecba8e45-00b4-4f6b-a2f0-4dc2d773ca2c" providerId="ADAL" clId="{AE2CB54A-963D-4843-B1FA-7EE6EE0C73CE}" dt="2022-12-15T07:57:57.604" v="918" actId="207"/>
        <pc:sldMkLst>
          <pc:docMk/>
          <pc:sldMk cId="3941107284" sldId="2132736270"/>
        </pc:sldMkLst>
        <pc:spChg chg="mod">
          <ac:chgData name="Shahzad Ali" userId="ecba8e45-00b4-4f6b-a2f0-4dc2d773ca2c" providerId="ADAL" clId="{AE2CB54A-963D-4843-B1FA-7EE6EE0C73CE}" dt="2022-12-15T07:57:57.604" v="918" actId="207"/>
          <ac:spMkLst>
            <pc:docMk/>
            <pc:sldMk cId="3941107284" sldId="2132736270"/>
            <ac:spMk id="3" creationId="{8AFE2EAF-A98D-CDBA-A45A-341E4FD0E16E}"/>
          </ac:spMkLst>
        </pc:spChg>
      </pc:sldChg>
      <pc:sldChg chg="addSp delSp modSp new mod modClrScheme chgLayout">
        <pc:chgData name="Shahzad Ali" userId="ecba8e45-00b4-4f6b-a2f0-4dc2d773ca2c" providerId="ADAL" clId="{AE2CB54A-963D-4843-B1FA-7EE6EE0C73CE}" dt="2022-12-12T02:35:26.292" v="120" actId="1076"/>
        <pc:sldMkLst>
          <pc:docMk/>
          <pc:sldMk cId="879343633" sldId="2132736271"/>
        </pc:sldMkLst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2" creationId="{E8A224D4-0FF2-22AB-826C-42239BE5325A}"/>
          </ac:spMkLst>
        </pc:spChg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3" creationId="{36BE8784-FF9C-EB5E-FF42-1E693BF6B73B}"/>
          </ac:spMkLst>
        </pc:spChg>
        <pc:spChg chg="del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4" creationId="{19882D1B-50D5-B1D4-4777-6492EEE90B69}"/>
          </ac:spMkLst>
        </pc:spChg>
        <pc:spChg chg="add del mod ord">
          <ac:chgData name="Shahzad Ali" userId="ecba8e45-00b4-4f6b-a2f0-4dc2d773ca2c" providerId="ADAL" clId="{AE2CB54A-963D-4843-B1FA-7EE6EE0C73CE}" dt="2022-12-12T02:28:43.848" v="83" actId="20577"/>
          <ac:spMkLst>
            <pc:docMk/>
            <pc:sldMk cId="879343633" sldId="2132736271"/>
            <ac:spMk id="5" creationId="{6E8A3686-A96F-1425-DA60-6FCB8AE4D267}"/>
          </ac:spMkLst>
        </pc:spChg>
        <pc:spChg chg="add del mod ord">
          <ac:chgData name="Shahzad Ali" userId="ecba8e45-00b4-4f6b-a2f0-4dc2d773ca2c" providerId="ADAL" clId="{AE2CB54A-963D-4843-B1FA-7EE6EE0C73CE}" dt="2022-12-12T02:34:00.751" v="101" actId="313"/>
          <ac:spMkLst>
            <pc:docMk/>
            <pc:sldMk cId="879343633" sldId="2132736271"/>
            <ac:spMk id="6" creationId="{326FADD3-8A0B-2420-7C66-7519B9D565F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9" creationId="{C284C8E9-C17E-DDE2-CF68-E3B0FB3D0D0F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0" creationId="{718B52E4-07B5-FE53-87B7-7C3EA36F815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1" creationId="{83F24FB4-715E-8209-78F2-730834CACF3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2" creationId="{33EA56EA-4371-A417-40C8-AE865475214C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3" creationId="{E7F0D250-A5D7-E378-9980-345E512403F3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4" creationId="{32BA963D-3BED-C285-63FD-3D0D2D9454FE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5" creationId="{6E453A61-8962-B6AC-69AA-A2017BA3404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6" creationId="{4501581C-761C-082A-4B47-57A650B1A1C2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7" creationId="{A6785F82-0097-8643-CCB4-68B0C931060D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8" creationId="{4084AC60-E440-5B33-D32A-C7A67F0F7E15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9" creationId="{485034CB-B5DD-C141-4356-1C4ADC3078A3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20" creationId="{A7CFA5CE-9797-8B61-CA4D-463DBE2E38A1}"/>
          </ac:spMkLst>
        </pc:spChg>
        <pc:picChg chg="add mod">
          <ac:chgData name="Shahzad Ali" userId="ecba8e45-00b4-4f6b-a2f0-4dc2d773ca2c" providerId="ADAL" clId="{AE2CB54A-963D-4843-B1FA-7EE6EE0C73CE}" dt="2022-12-12T02:35:26.292" v="120" actId="1076"/>
          <ac:picMkLst>
            <pc:docMk/>
            <pc:sldMk cId="879343633" sldId="2132736271"/>
            <ac:picMk id="7" creationId="{F16671B5-CD04-00A2-7014-35948FFF3B80}"/>
          </ac:picMkLst>
        </pc:picChg>
      </pc:sldChg>
      <pc:sldChg chg="delSp modSp add mod modClrScheme delAnim modAnim chgLayout">
        <pc:chgData name="Shahzad Ali" userId="ecba8e45-00b4-4f6b-a2f0-4dc2d773ca2c" providerId="ADAL" clId="{AE2CB54A-963D-4843-B1FA-7EE6EE0C73CE}" dt="2022-12-15T07:57:41.306" v="917" actId="403"/>
        <pc:sldMkLst>
          <pc:docMk/>
          <pc:sldMk cId="627762277" sldId="2132736272"/>
        </pc:sldMkLst>
        <pc:spChg chg="mod ord">
          <ac:chgData name="Shahzad Ali" userId="ecba8e45-00b4-4f6b-a2f0-4dc2d773ca2c" providerId="ADAL" clId="{AE2CB54A-963D-4843-B1FA-7EE6EE0C73CE}" dt="2022-12-15T07:57:41.306" v="917" actId="403"/>
          <ac:spMkLst>
            <pc:docMk/>
            <pc:sldMk cId="627762277" sldId="2132736272"/>
            <ac:spMk id="3" creationId="{901F4A09-5A21-F189-210E-0998E0D66506}"/>
          </ac:spMkLst>
        </pc:spChg>
        <pc:spChg chg="mod ord">
          <ac:chgData name="Shahzad Ali" userId="ecba8e45-00b4-4f6b-a2f0-4dc2d773ca2c" providerId="ADAL" clId="{AE2CB54A-963D-4843-B1FA-7EE6EE0C73CE}" dt="2022-12-15T02:20:31.397" v="611" actId="20577"/>
          <ac:spMkLst>
            <pc:docMk/>
            <pc:sldMk cId="627762277" sldId="2132736272"/>
            <ac:spMk id="4" creationId="{3B20501F-072E-5A4A-B836-B4D48E2B3527}"/>
          </ac:spMkLst>
        </pc:spChg>
        <pc:spChg chg="del">
          <ac:chgData name="Shahzad Ali" userId="ecba8e45-00b4-4f6b-a2f0-4dc2d773ca2c" providerId="ADAL" clId="{AE2CB54A-963D-4843-B1FA-7EE6EE0C73CE}" dt="2022-12-15T02:19:51.396" v="581" actId="478"/>
          <ac:spMkLst>
            <pc:docMk/>
            <pc:sldMk cId="627762277" sldId="2132736272"/>
            <ac:spMk id="7" creationId="{525822C0-C1E7-06A5-4113-56E1DE455DFB}"/>
          </ac:spMkLst>
        </pc:spChg>
        <pc:spChg chg="del">
          <ac:chgData name="Shahzad Ali" userId="ecba8e45-00b4-4f6b-a2f0-4dc2d773ca2c" providerId="ADAL" clId="{AE2CB54A-963D-4843-B1FA-7EE6EE0C73CE}" dt="2022-12-15T02:19:52.802" v="582" actId="478"/>
          <ac:spMkLst>
            <pc:docMk/>
            <pc:sldMk cId="627762277" sldId="2132736272"/>
            <ac:spMk id="8" creationId="{B1887038-56AD-8E9C-4549-9CB9116EC874}"/>
          </ac:spMkLst>
        </pc:spChg>
        <pc:spChg chg="del">
          <ac:chgData name="Shahzad Ali" userId="ecba8e45-00b4-4f6b-a2f0-4dc2d773ca2c" providerId="ADAL" clId="{AE2CB54A-963D-4843-B1FA-7EE6EE0C73CE}" dt="2022-12-15T02:19:53.682" v="583" actId="478"/>
          <ac:spMkLst>
            <pc:docMk/>
            <pc:sldMk cId="627762277" sldId="2132736272"/>
            <ac:spMk id="9" creationId="{AE7B808D-7238-24C9-62E8-10F860076024}"/>
          </ac:spMkLst>
        </pc:spChg>
        <pc:spChg chg="del">
          <ac:chgData name="Shahzad Ali" userId="ecba8e45-00b4-4f6b-a2f0-4dc2d773ca2c" providerId="ADAL" clId="{AE2CB54A-963D-4843-B1FA-7EE6EE0C73CE}" dt="2022-12-15T02:19:54.558" v="584" actId="478"/>
          <ac:spMkLst>
            <pc:docMk/>
            <pc:sldMk cId="627762277" sldId="2132736272"/>
            <ac:spMk id="10" creationId="{4AAEA9F9-173D-3DBC-087B-133F9B558E9C}"/>
          </ac:spMkLst>
        </pc:spChg>
      </pc:sldChg>
      <pc:sldMasterChg chg="del delSldLayout">
        <pc:chgData name="Shahzad Ali" userId="ecba8e45-00b4-4f6b-a2f0-4dc2d773ca2c" providerId="ADAL" clId="{AE2CB54A-963D-4843-B1FA-7EE6EE0C73CE}" dt="2022-12-12T02:21:13.393" v="11" actId="2696"/>
        <pc:sldMasterMkLst>
          <pc:docMk/>
          <pc:sldMasterMk cId="4226458696" sldId="2147483648"/>
        </pc:sldMasterMkLst>
        <pc:sldLayoutChg chg="del">
          <pc:chgData name="Shahzad Ali" userId="ecba8e45-00b4-4f6b-a2f0-4dc2d773ca2c" providerId="ADAL" clId="{AE2CB54A-963D-4843-B1FA-7EE6EE0C73CE}" dt="2022-12-12T02:21:13.378" v="0" actId="2696"/>
          <pc:sldLayoutMkLst>
            <pc:docMk/>
            <pc:sldMasterMk cId="4226458696" sldId="2147483648"/>
            <pc:sldLayoutMk cId="4272533914" sldId="2147483649"/>
          </pc:sldLayoutMkLst>
        </pc:sldLayoutChg>
        <pc:sldLayoutChg chg="del">
          <pc:chgData name="Shahzad Ali" userId="ecba8e45-00b4-4f6b-a2f0-4dc2d773ca2c" providerId="ADAL" clId="{AE2CB54A-963D-4843-B1FA-7EE6EE0C73CE}" dt="2022-12-12T02:21:13.380" v="1" actId="2696"/>
          <pc:sldLayoutMkLst>
            <pc:docMk/>
            <pc:sldMasterMk cId="4226458696" sldId="2147483648"/>
            <pc:sldLayoutMk cId="3663529794" sldId="2147483650"/>
          </pc:sldLayoutMkLst>
        </pc:sldLayoutChg>
        <pc:sldLayoutChg chg="del">
          <pc:chgData name="Shahzad Ali" userId="ecba8e45-00b4-4f6b-a2f0-4dc2d773ca2c" providerId="ADAL" clId="{AE2CB54A-963D-4843-B1FA-7EE6EE0C73CE}" dt="2022-12-12T02:21:13.382" v="2" actId="2696"/>
          <pc:sldLayoutMkLst>
            <pc:docMk/>
            <pc:sldMasterMk cId="4226458696" sldId="2147483648"/>
            <pc:sldLayoutMk cId="2994025738" sldId="2147483651"/>
          </pc:sldLayoutMkLst>
        </pc:sldLayoutChg>
        <pc:sldLayoutChg chg="del">
          <pc:chgData name="Shahzad Ali" userId="ecba8e45-00b4-4f6b-a2f0-4dc2d773ca2c" providerId="ADAL" clId="{AE2CB54A-963D-4843-B1FA-7EE6EE0C73CE}" dt="2022-12-12T02:21:13.384" v="3" actId="2696"/>
          <pc:sldLayoutMkLst>
            <pc:docMk/>
            <pc:sldMasterMk cId="4226458696" sldId="2147483648"/>
            <pc:sldLayoutMk cId="1365438081" sldId="2147483652"/>
          </pc:sldLayoutMkLst>
        </pc:sldLayoutChg>
        <pc:sldLayoutChg chg="del">
          <pc:chgData name="Shahzad Ali" userId="ecba8e45-00b4-4f6b-a2f0-4dc2d773ca2c" providerId="ADAL" clId="{AE2CB54A-963D-4843-B1FA-7EE6EE0C73CE}" dt="2022-12-12T02:21:13.385" v="4" actId="2696"/>
          <pc:sldLayoutMkLst>
            <pc:docMk/>
            <pc:sldMasterMk cId="4226458696" sldId="2147483648"/>
            <pc:sldLayoutMk cId="943197541" sldId="2147483653"/>
          </pc:sldLayoutMkLst>
        </pc:sldLayoutChg>
        <pc:sldLayoutChg chg="del">
          <pc:chgData name="Shahzad Ali" userId="ecba8e45-00b4-4f6b-a2f0-4dc2d773ca2c" providerId="ADAL" clId="{AE2CB54A-963D-4843-B1FA-7EE6EE0C73CE}" dt="2022-12-12T02:21:13.386" v="5" actId="2696"/>
          <pc:sldLayoutMkLst>
            <pc:docMk/>
            <pc:sldMasterMk cId="4226458696" sldId="2147483648"/>
            <pc:sldLayoutMk cId="1040548719" sldId="2147483654"/>
          </pc:sldLayoutMkLst>
        </pc:sldLayoutChg>
        <pc:sldLayoutChg chg="del">
          <pc:chgData name="Shahzad Ali" userId="ecba8e45-00b4-4f6b-a2f0-4dc2d773ca2c" providerId="ADAL" clId="{AE2CB54A-963D-4843-B1FA-7EE6EE0C73CE}" dt="2022-12-12T02:21:13.387" v="6" actId="2696"/>
          <pc:sldLayoutMkLst>
            <pc:docMk/>
            <pc:sldMasterMk cId="4226458696" sldId="2147483648"/>
            <pc:sldLayoutMk cId="3395017352" sldId="2147483655"/>
          </pc:sldLayoutMkLst>
        </pc:sldLayoutChg>
        <pc:sldLayoutChg chg="del">
          <pc:chgData name="Shahzad Ali" userId="ecba8e45-00b4-4f6b-a2f0-4dc2d773ca2c" providerId="ADAL" clId="{AE2CB54A-963D-4843-B1FA-7EE6EE0C73CE}" dt="2022-12-12T02:21:13.388" v="7" actId="2696"/>
          <pc:sldLayoutMkLst>
            <pc:docMk/>
            <pc:sldMasterMk cId="4226458696" sldId="2147483648"/>
            <pc:sldLayoutMk cId="2712062358" sldId="2147483656"/>
          </pc:sldLayoutMkLst>
        </pc:sldLayoutChg>
        <pc:sldLayoutChg chg="del">
          <pc:chgData name="Shahzad Ali" userId="ecba8e45-00b4-4f6b-a2f0-4dc2d773ca2c" providerId="ADAL" clId="{AE2CB54A-963D-4843-B1FA-7EE6EE0C73CE}" dt="2022-12-12T02:21:13.389" v="8" actId="2696"/>
          <pc:sldLayoutMkLst>
            <pc:docMk/>
            <pc:sldMasterMk cId="4226458696" sldId="2147483648"/>
            <pc:sldLayoutMk cId="2751005749" sldId="2147483657"/>
          </pc:sldLayoutMkLst>
        </pc:sldLayoutChg>
        <pc:sldLayoutChg chg="del">
          <pc:chgData name="Shahzad Ali" userId="ecba8e45-00b4-4f6b-a2f0-4dc2d773ca2c" providerId="ADAL" clId="{AE2CB54A-963D-4843-B1FA-7EE6EE0C73CE}" dt="2022-12-12T02:21:13.390" v="9" actId="2696"/>
          <pc:sldLayoutMkLst>
            <pc:docMk/>
            <pc:sldMasterMk cId="4226458696" sldId="2147483648"/>
            <pc:sldLayoutMk cId="2045978683" sldId="2147483658"/>
          </pc:sldLayoutMkLst>
        </pc:sldLayoutChg>
        <pc:sldLayoutChg chg="del">
          <pc:chgData name="Shahzad Ali" userId="ecba8e45-00b4-4f6b-a2f0-4dc2d773ca2c" providerId="ADAL" clId="{AE2CB54A-963D-4843-B1FA-7EE6EE0C73CE}" dt="2022-12-12T02:21:13.391" v="10" actId="2696"/>
          <pc:sldLayoutMkLst>
            <pc:docMk/>
            <pc:sldMasterMk cId="4226458696" sldId="2147483648"/>
            <pc:sldLayoutMk cId="2346417326" sldId="2147483659"/>
          </pc:sldLayoutMkLst>
        </pc:sldLayoutChg>
      </pc:sldMasterChg>
      <pc:sldMasterChg chg="delSp mod delSldLayout modSldLayout">
        <pc:chgData name="Shahzad Ali" userId="ecba8e45-00b4-4f6b-a2f0-4dc2d773ca2c" providerId="ADAL" clId="{AE2CB54A-963D-4843-B1FA-7EE6EE0C73CE}" dt="2022-12-12T08:44:41.958" v="577" actId="2696"/>
        <pc:sldMasterMkLst>
          <pc:docMk/>
          <pc:sldMasterMk cId="562111447" sldId="2147483702"/>
        </pc:sldMasterMkLst>
        <pc:spChg chg="del">
          <ac:chgData name="Shahzad Ali" userId="ecba8e45-00b4-4f6b-a2f0-4dc2d773ca2c" providerId="ADAL" clId="{AE2CB54A-963D-4843-B1FA-7EE6EE0C73CE}" dt="2022-12-12T02:25:48.718" v="24" actId="478"/>
          <ac:spMkLst>
            <pc:docMk/>
            <pc:sldMasterMk cId="562111447" sldId="2147483702"/>
            <ac:spMk id="54" creationId="{8D080F91-5045-49C9-9FBA-334DEA7ED6D5}"/>
          </ac:spMkLst>
        </pc:spChg>
        <pc:sldLayoutChg chg="del">
          <pc:chgData name="Shahzad Ali" userId="ecba8e45-00b4-4f6b-a2f0-4dc2d773ca2c" providerId="ADAL" clId="{AE2CB54A-963D-4843-B1FA-7EE6EE0C73CE}" dt="2022-12-12T08:44:41.958" v="577" actId="2696"/>
          <pc:sldLayoutMkLst>
            <pc:docMk/>
            <pc:sldMasterMk cId="562111447" sldId="2147483702"/>
            <pc:sldLayoutMk cId="2798802123" sldId="2147483661"/>
          </pc:sldLayoutMkLst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070873728" sldId="214748366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070873728" sldId="2147483667"/>
              <ac:spMk id="6" creationId="{50707682-6DC4-4B7B-B2FD-59AF2AAD8F1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9.490" v="32" actId="478"/>
          <pc:sldLayoutMkLst>
            <pc:docMk/>
            <pc:sldMasterMk cId="562111447" sldId="2147483702"/>
            <pc:sldLayoutMk cId="564382067" sldId="2147483668"/>
          </pc:sldLayoutMkLst>
          <pc:spChg chg="del">
            <ac:chgData name="Shahzad Ali" userId="ecba8e45-00b4-4f6b-a2f0-4dc2d773ca2c" providerId="ADAL" clId="{AE2CB54A-963D-4843-B1FA-7EE6EE0C73CE}" dt="2022-12-12T02:26:29.490" v="32" actId="478"/>
            <ac:spMkLst>
              <pc:docMk/>
              <pc:sldMasterMk cId="562111447" sldId="2147483702"/>
              <pc:sldLayoutMk cId="564382067" sldId="2147483668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07078352" sldId="214748366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07078352" sldId="2147483669"/>
              <ac:spMk id="20" creationId="{18531370-74B7-4C13-9374-090CB93015A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2.988" v="33" actId="478"/>
          <pc:sldLayoutMkLst>
            <pc:docMk/>
            <pc:sldMasterMk cId="562111447" sldId="2147483702"/>
            <pc:sldLayoutMk cId="191803811" sldId="2147483670"/>
          </pc:sldLayoutMkLst>
          <pc:spChg chg="del">
            <ac:chgData name="Shahzad Ali" userId="ecba8e45-00b4-4f6b-a2f0-4dc2d773ca2c" providerId="ADAL" clId="{AE2CB54A-963D-4843-B1FA-7EE6EE0C73CE}" dt="2022-12-12T02:26:32.988" v="33" actId="478"/>
            <ac:spMkLst>
              <pc:docMk/>
              <pc:sldMasterMk cId="562111447" sldId="2147483702"/>
              <pc:sldLayoutMk cId="191803811" sldId="214748367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063472850" sldId="214748367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063472850" sldId="214748367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6.010" v="34" actId="478"/>
          <pc:sldLayoutMkLst>
            <pc:docMk/>
            <pc:sldMasterMk cId="562111447" sldId="2147483702"/>
            <pc:sldLayoutMk cId="531351279" sldId="2147483672"/>
          </pc:sldLayoutMkLst>
          <pc:spChg chg="del">
            <ac:chgData name="Shahzad Ali" userId="ecba8e45-00b4-4f6b-a2f0-4dc2d773ca2c" providerId="ADAL" clId="{AE2CB54A-963D-4843-B1FA-7EE6EE0C73CE}" dt="2022-12-12T02:26:36.010" v="34" actId="478"/>
            <ac:spMkLst>
              <pc:docMk/>
              <pc:sldMasterMk cId="562111447" sldId="2147483702"/>
              <pc:sldLayoutMk cId="531351279" sldId="2147483672"/>
              <ac:spMk id="5" creationId="{5CE36272-55E6-4F28-A873-57EC91F08D0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968099609" sldId="214748367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968099609" sldId="2147483676"/>
              <ac:spMk id="6" creationId="{499DA643-7886-4E76-B744-70CDFB91ACC1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8.951" v="35" actId="478"/>
          <pc:sldLayoutMkLst>
            <pc:docMk/>
            <pc:sldMasterMk cId="562111447" sldId="2147483702"/>
            <pc:sldLayoutMk cId="1288468482" sldId="2147483682"/>
          </pc:sldLayoutMkLst>
          <pc:spChg chg="del">
            <ac:chgData name="Shahzad Ali" userId="ecba8e45-00b4-4f6b-a2f0-4dc2d773ca2c" providerId="ADAL" clId="{AE2CB54A-963D-4843-B1FA-7EE6EE0C73CE}" dt="2022-12-12T02:26:38.951" v="35" actId="478"/>
            <ac:spMkLst>
              <pc:docMk/>
              <pc:sldMasterMk cId="562111447" sldId="2147483702"/>
              <pc:sldLayoutMk cId="1288468482" sldId="2147483682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8855756" sldId="214748368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8855756" sldId="2147483683"/>
              <ac:spMk id="4" creationId="{D639F74C-D0A1-40F1-92F6-B3F84C55C427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1.821" v="36" actId="478"/>
          <pc:sldLayoutMkLst>
            <pc:docMk/>
            <pc:sldMasterMk cId="562111447" sldId="2147483702"/>
            <pc:sldLayoutMk cId="2518373124" sldId="2147483684"/>
          </pc:sldLayoutMkLst>
          <pc:spChg chg="del">
            <ac:chgData name="Shahzad Ali" userId="ecba8e45-00b4-4f6b-a2f0-4dc2d773ca2c" providerId="ADAL" clId="{AE2CB54A-963D-4843-B1FA-7EE6EE0C73CE}" dt="2022-12-12T02:26:41.821" v="36" actId="478"/>
            <ac:spMkLst>
              <pc:docMk/>
              <pc:sldMasterMk cId="562111447" sldId="2147483702"/>
              <pc:sldLayoutMk cId="2518373124" sldId="2147483684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369115458" sldId="214748368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369115458" sldId="2147483685"/>
              <ac:spMk id="2" creationId="{52453986-7427-4E98-8272-CC81F2DDA22F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5.340" v="37" actId="478"/>
          <pc:sldLayoutMkLst>
            <pc:docMk/>
            <pc:sldMasterMk cId="562111447" sldId="2147483702"/>
            <pc:sldLayoutMk cId="2234624328" sldId="2147483687"/>
          </pc:sldLayoutMkLst>
          <pc:spChg chg="del">
            <ac:chgData name="Shahzad Ali" userId="ecba8e45-00b4-4f6b-a2f0-4dc2d773ca2c" providerId="ADAL" clId="{AE2CB54A-963D-4843-B1FA-7EE6EE0C73CE}" dt="2022-12-12T02:26:45.340" v="37" actId="478"/>
            <ac:spMkLst>
              <pc:docMk/>
              <pc:sldMasterMk cId="562111447" sldId="2147483702"/>
              <pc:sldLayoutMk cId="2234624328" sldId="2147483687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599105191" sldId="214748368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599105191" sldId="2147483688"/>
              <ac:spMk id="4" creationId="{872BA934-278D-4E25-89CC-C4524DE51C9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624811085" sldId="214748368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624811085" sldId="2147483689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03242943" sldId="214748369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03242943" sldId="2147483691"/>
              <ac:spMk id="3" creationId="{215241C3-F25F-4549-AE90-08361750B3DE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38747505" sldId="214748369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38747505" sldId="2147483693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0099740" sldId="2147483694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0099740" sldId="2147483694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614049163" sldId="214748369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614049163" sldId="2147483696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121938860" sldId="214748369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121938860" sldId="2147483697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268603610" sldId="214748369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268603610" sldId="2147483698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9960352" sldId="214748370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9960352" sldId="2147483701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4179860" sldId="214748370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4179860" sldId="2147483708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0.012" v="25" actId="478"/>
          <pc:sldLayoutMkLst>
            <pc:docMk/>
            <pc:sldMasterMk cId="562111447" sldId="2147483702"/>
            <pc:sldLayoutMk cId="367656786" sldId="2147483709"/>
          </pc:sldLayoutMkLst>
          <pc:spChg chg="del">
            <ac:chgData name="Shahzad Ali" userId="ecba8e45-00b4-4f6b-a2f0-4dc2d773ca2c" providerId="ADAL" clId="{AE2CB54A-963D-4843-B1FA-7EE6EE0C73CE}" dt="2022-12-12T02:26:00.012" v="25" actId="478"/>
            <ac:spMkLst>
              <pc:docMk/>
              <pc:sldMasterMk cId="562111447" sldId="2147483702"/>
              <pc:sldLayoutMk cId="367656786" sldId="2147483709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7.679" v="26" actId="478"/>
          <pc:sldLayoutMkLst>
            <pc:docMk/>
            <pc:sldMasterMk cId="562111447" sldId="2147483702"/>
            <pc:sldLayoutMk cId="3361017223" sldId="2147483710"/>
          </pc:sldLayoutMkLst>
          <pc:spChg chg="del">
            <ac:chgData name="Shahzad Ali" userId="ecba8e45-00b4-4f6b-a2f0-4dc2d773ca2c" providerId="ADAL" clId="{AE2CB54A-963D-4843-B1FA-7EE6EE0C73CE}" dt="2022-12-12T02:26:07.679" v="26" actId="478"/>
            <ac:spMkLst>
              <pc:docMk/>
              <pc:sldMasterMk cId="562111447" sldId="2147483702"/>
              <pc:sldLayoutMk cId="3361017223" sldId="214748371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5155348" sldId="214748371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5155348" sldId="214748371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2.602" v="27" actId="478"/>
          <pc:sldLayoutMkLst>
            <pc:docMk/>
            <pc:sldMasterMk cId="562111447" sldId="2147483702"/>
            <pc:sldLayoutMk cId="2599148967" sldId="2147483712"/>
          </pc:sldLayoutMkLst>
          <pc:spChg chg="del">
            <ac:chgData name="Shahzad Ali" userId="ecba8e45-00b4-4f6b-a2f0-4dc2d773ca2c" providerId="ADAL" clId="{AE2CB54A-963D-4843-B1FA-7EE6EE0C73CE}" dt="2022-12-12T02:26:12.602" v="27" actId="478"/>
            <ac:spMkLst>
              <pc:docMk/>
              <pc:sldMasterMk cId="562111447" sldId="2147483702"/>
              <pc:sldLayoutMk cId="2599148967" sldId="2147483712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338850181" sldId="214748371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338850181" sldId="2147483713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5.489" v="28" actId="478"/>
          <pc:sldLayoutMkLst>
            <pc:docMk/>
            <pc:sldMasterMk cId="562111447" sldId="2147483702"/>
            <pc:sldLayoutMk cId="2632559271" sldId="2147483714"/>
          </pc:sldLayoutMkLst>
          <pc:spChg chg="del">
            <ac:chgData name="Shahzad Ali" userId="ecba8e45-00b4-4f6b-a2f0-4dc2d773ca2c" providerId="ADAL" clId="{AE2CB54A-963D-4843-B1FA-7EE6EE0C73CE}" dt="2022-12-12T02:26:15.489" v="28" actId="478"/>
            <ac:spMkLst>
              <pc:docMk/>
              <pc:sldMasterMk cId="562111447" sldId="2147483702"/>
              <pc:sldLayoutMk cId="2632559271" sldId="2147483714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157182659" sldId="214748371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157182659" sldId="2147483715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0.585" v="29" actId="478"/>
          <pc:sldLayoutMkLst>
            <pc:docMk/>
            <pc:sldMasterMk cId="562111447" sldId="2147483702"/>
            <pc:sldLayoutMk cId="4094517887" sldId="2147483716"/>
          </pc:sldLayoutMkLst>
          <pc:spChg chg="del">
            <ac:chgData name="Shahzad Ali" userId="ecba8e45-00b4-4f6b-a2f0-4dc2d773ca2c" providerId="ADAL" clId="{AE2CB54A-963D-4843-B1FA-7EE6EE0C73CE}" dt="2022-12-12T02:26:20.585" v="29" actId="478"/>
            <ac:spMkLst>
              <pc:docMk/>
              <pc:sldMasterMk cId="562111447" sldId="2147483702"/>
              <pc:sldLayoutMk cId="4094517887" sldId="2147483716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935353020" sldId="214748371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935353020" sldId="2147483717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3.881" v="30" actId="478"/>
          <pc:sldLayoutMkLst>
            <pc:docMk/>
            <pc:sldMasterMk cId="562111447" sldId="2147483702"/>
            <pc:sldLayoutMk cId="2447078189" sldId="2147483718"/>
          </pc:sldLayoutMkLst>
          <pc:spChg chg="del">
            <ac:chgData name="Shahzad Ali" userId="ecba8e45-00b4-4f6b-a2f0-4dc2d773ca2c" providerId="ADAL" clId="{AE2CB54A-963D-4843-B1FA-7EE6EE0C73CE}" dt="2022-12-12T02:26:23.881" v="30" actId="478"/>
            <ac:spMkLst>
              <pc:docMk/>
              <pc:sldMasterMk cId="562111447" sldId="2147483702"/>
              <pc:sldLayoutMk cId="2447078189" sldId="2147483718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74037633" sldId="214748371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74037633" sldId="2147483719"/>
              <ac:spMk id="4" creationId="{00000000-0000-0000-0000-000000000000}"/>
            </ac:spMkLst>
          </pc:spChg>
        </pc:sldLayoutChg>
        <pc:sldLayoutChg chg="addSp modSp">
          <pc:chgData name="Shahzad Ali" userId="ecba8e45-00b4-4f6b-a2f0-4dc2d773ca2c" providerId="ADAL" clId="{AE2CB54A-963D-4843-B1FA-7EE6EE0C73CE}" dt="2022-12-12T08:44:18.865" v="576"/>
          <pc:sldLayoutMkLst>
            <pc:docMk/>
            <pc:sldMasterMk cId="562111447" sldId="2147483702"/>
            <pc:sldLayoutMk cId="4151336321" sldId="2147483721"/>
          </pc:sldLayoutMkLst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4" creationId="{0642AF7C-E2F5-BDA3-E708-6C242238850D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5" creationId="{87B462EC-C4AF-06D6-2FE2-EA8FE7D4930B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7" creationId="{13A720C7-1B58-A0F0-6616-BAD834F77DE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8" creationId="{6221AE82-D0AB-3F63-D8F6-0563AC13ADB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20" creationId="{747866BE-3E0E-2C4F-D5A8-54374FFB4D39}"/>
            </ac:spMkLst>
          </pc:s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3" creationId="{85963921-1891-E86D-6465-EBB402D391F5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6" creationId="{A8953783-19E0-038A-C94F-D21124669A63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9" creationId="{B1C54329-1F21-5057-5DCB-0561435C2544}"/>
            </ac:grpSpMkLst>
          </pc:grpChg>
          <pc:picChg chg="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1" creationId="{31C0BFDF-5DE1-864E-4DFA-90DE008DA53F}"/>
            </ac:picMkLst>
          </pc:picChg>
          <pc:picChg chg="add 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2" creationId="{80BE6C26-E22D-9159-FF87-061F571ED7F9}"/>
            </ac:picMkLst>
          </pc:picChg>
        </pc:sldLayoutChg>
        <pc:sldLayoutChg chg="delSp mod">
          <pc:chgData name="Shahzad Ali" userId="ecba8e45-00b4-4f6b-a2f0-4dc2d773ca2c" providerId="ADAL" clId="{AE2CB54A-963D-4843-B1FA-7EE6EE0C73CE}" dt="2022-12-12T02:26:26.595" v="31" actId="478"/>
          <pc:sldLayoutMkLst>
            <pc:docMk/>
            <pc:sldMasterMk cId="562111447" sldId="2147483702"/>
            <pc:sldLayoutMk cId="2055005353" sldId="2147483722"/>
          </pc:sldLayoutMkLst>
          <pc:spChg chg="del">
            <ac:chgData name="Shahzad Ali" userId="ecba8e45-00b4-4f6b-a2f0-4dc2d773ca2c" providerId="ADAL" clId="{AE2CB54A-963D-4843-B1FA-7EE6EE0C73CE}" dt="2022-12-12T02:26:26.595" v="31" actId="478"/>
            <ac:spMkLst>
              <pc:docMk/>
              <pc:sldMasterMk cId="562111447" sldId="2147483702"/>
              <pc:sldLayoutMk cId="2055005353" sldId="2147483722"/>
              <ac:spMk id="4" creationId="{D639F74C-D0A1-40F1-92F6-B3F84C55C427}"/>
            </ac:spMkLst>
          </pc:spChg>
        </pc:sldLayoutChg>
        <pc:sldLayoutChg chg="del">
          <pc:chgData name="Shahzad Ali" userId="ecba8e45-00b4-4f6b-a2f0-4dc2d773ca2c" providerId="ADAL" clId="{AE2CB54A-963D-4843-B1FA-7EE6EE0C73CE}" dt="2022-12-12T02:24:37.369" v="16" actId="2696"/>
          <pc:sldLayoutMkLst>
            <pc:docMk/>
            <pc:sldMasterMk cId="562111447" sldId="2147483702"/>
            <pc:sldLayoutMk cId="3417190501" sldId="2147483723"/>
          </pc:sldLayoutMkLst>
        </pc:sldLayoutChg>
      </pc:sldMasterChg>
    </pc:docChg>
  </pc:docChgLst>
  <pc:docChgLst>
    <pc:chgData name="Shahzad Ali" userId="ecba8e45-00b4-4f6b-a2f0-4dc2d773ca2c" providerId="ADAL" clId="{E96BAED0-B1FF-3A4C-896E-29E416F8051C}"/>
    <pc:docChg chg="undo custSel addSld modSld">
      <pc:chgData name="Shahzad Ali" userId="ecba8e45-00b4-4f6b-a2f0-4dc2d773ca2c" providerId="ADAL" clId="{E96BAED0-B1FF-3A4C-896E-29E416F8051C}" dt="2023-10-04T01:38:21.961" v="700" actId="6549"/>
      <pc:docMkLst>
        <pc:docMk/>
      </pc:docMkLst>
      <pc:sldChg chg="modSp mod">
        <pc:chgData name="Shahzad Ali" userId="ecba8e45-00b4-4f6b-a2f0-4dc2d773ca2c" providerId="ADAL" clId="{E96BAED0-B1FF-3A4C-896E-29E416F8051C}" dt="2023-10-04T01:38:21.961" v="700" actId="6549"/>
        <pc:sldMkLst>
          <pc:docMk/>
          <pc:sldMk cId="525523143" sldId="2076137227"/>
        </pc:sldMkLst>
        <pc:spChg chg="mod">
          <ac:chgData name="Shahzad Ali" userId="ecba8e45-00b4-4f6b-a2f0-4dc2d773ca2c" providerId="ADAL" clId="{E96BAED0-B1FF-3A4C-896E-29E416F8051C}" dt="2023-10-04T01:38:21.961" v="700" actId="6549"/>
          <ac:spMkLst>
            <pc:docMk/>
            <pc:sldMk cId="525523143" sldId="2076137227"/>
            <ac:spMk id="7" creationId="{337FF85C-545D-7240-A98A-26D34C32658A}"/>
          </ac:spMkLst>
        </pc:spChg>
      </pc:sldChg>
      <pc:sldChg chg="addSp delSp modSp mod">
        <pc:chgData name="Shahzad Ali" userId="ecba8e45-00b4-4f6b-a2f0-4dc2d773ca2c" providerId="ADAL" clId="{E96BAED0-B1FF-3A4C-896E-29E416F8051C}" dt="2023-10-04T01:27:20.067" v="693" actId="21"/>
        <pc:sldMkLst>
          <pc:docMk/>
          <pc:sldMk cId="627762277" sldId="2132736272"/>
        </pc:sldMkLst>
        <pc:spChg chg="add del mod">
          <ac:chgData name="Shahzad Ali" userId="ecba8e45-00b4-4f6b-a2f0-4dc2d773ca2c" providerId="ADAL" clId="{E96BAED0-B1FF-3A4C-896E-29E416F8051C}" dt="2023-10-04T01:25:07.394" v="542" actId="478"/>
          <ac:spMkLst>
            <pc:docMk/>
            <pc:sldMk cId="627762277" sldId="2132736272"/>
            <ac:spMk id="2" creationId="{F4DA5A94-F291-5251-F1CE-028FE9DF0B08}"/>
          </ac:spMkLst>
        </pc:spChg>
        <pc:spChg chg="mod">
          <ac:chgData name="Shahzad Ali" userId="ecba8e45-00b4-4f6b-a2f0-4dc2d773ca2c" providerId="ADAL" clId="{E96BAED0-B1FF-3A4C-896E-29E416F8051C}" dt="2023-10-04T01:24:27.812" v="539" actId="14100"/>
          <ac:spMkLst>
            <pc:docMk/>
            <pc:sldMk cId="627762277" sldId="2132736272"/>
            <ac:spMk id="3" creationId="{901F4A09-5A21-F189-210E-0998E0D66506}"/>
          </ac:spMkLst>
        </pc:spChg>
        <pc:spChg chg="mod">
          <ac:chgData name="Shahzad Ali" userId="ecba8e45-00b4-4f6b-a2f0-4dc2d773ca2c" providerId="ADAL" clId="{E96BAED0-B1FF-3A4C-896E-29E416F8051C}" dt="2023-10-04T01:19:25.192" v="34" actId="20577"/>
          <ac:spMkLst>
            <pc:docMk/>
            <pc:sldMk cId="627762277" sldId="2132736272"/>
            <ac:spMk id="4" creationId="{3B20501F-072E-5A4A-B836-B4D48E2B3527}"/>
          </ac:spMkLst>
        </pc:spChg>
        <pc:graphicFrameChg chg="add del mod modGraphic">
          <ac:chgData name="Shahzad Ali" userId="ecba8e45-00b4-4f6b-a2f0-4dc2d773ca2c" providerId="ADAL" clId="{E96BAED0-B1FF-3A4C-896E-29E416F8051C}" dt="2023-10-04T01:27:20.067" v="693" actId="21"/>
          <ac:graphicFrameMkLst>
            <pc:docMk/>
            <pc:sldMk cId="627762277" sldId="2132736272"/>
            <ac:graphicFrameMk id="5" creationId="{C5DB901B-C0BE-7E5A-1ECC-F3F5E1DCCD99}"/>
          </ac:graphicFrameMkLst>
        </pc:graphicFrameChg>
      </pc:sldChg>
      <pc:sldChg chg="addSp delSp modSp new mod modClrScheme chgLayout">
        <pc:chgData name="Shahzad Ali" userId="ecba8e45-00b4-4f6b-a2f0-4dc2d773ca2c" providerId="ADAL" clId="{E96BAED0-B1FF-3A4C-896E-29E416F8051C}" dt="2023-10-04T01:27:43.834" v="699" actId="1076"/>
        <pc:sldMkLst>
          <pc:docMk/>
          <pc:sldMk cId="2485888014" sldId="2132736273"/>
        </pc:sldMkLst>
        <pc:spChg chg="mod ord">
          <ac:chgData name="Shahzad Ali" userId="ecba8e45-00b4-4f6b-a2f0-4dc2d773ca2c" providerId="ADAL" clId="{E96BAED0-B1FF-3A4C-896E-29E416F8051C}" dt="2023-10-04T01:27:37.780" v="698" actId="1076"/>
          <ac:spMkLst>
            <pc:docMk/>
            <pc:sldMk cId="2485888014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E96BAED0-B1FF-3A4C-896E-29E416F8051C}" dt="2023-10-04T01:27:28.464" v="694" actId="700"/>
          <ac:spMkLst>
            <pc:docMk/>
            <pc:sldMk cId="2485888014" sldId="2132736273"/>
            <ac:spMk id="3" creationId="{03E79098-D53E-D66D-E5E2-A3ABF645771F}"/>
          </ac:spMkLst>
        </pc:spChg>
        <pc:spChg chg="del">
          <ac:chgData name="Shahzad Ali" userId="ecba8e45-00b4-4f6b-a2f0-4dc2d773ca2c" providerId="ADAL" clId="{E96BAED0-B1FF-3A4C-896E-29E416F8051C}" dt="2023-10-04T01:27:28.464" v="694" actId="700"/>
          <ac:spMkLst>
            <pc:docMk/>
            <pc:sldMk cId="2485888014" sldId="2132736273"/>
            <ac:spMk id="4" creationId="{87B2A84B-7DDD-0F26-21D9-9B5C3423AA2B}"/>
          </ac:spMkLst>
        </pc:spChg>
        <pc:graphicFrameChg chg="add mod">
          <ac:chgData name="Shahzad Ali" userId="ecba8e45-00b4-4f6b-a2f0-4dc2d773ca2c" providerId="ADAL" clId="{E96BAED0-B1FF-3A4C-896E-29E416F8051C}" dt="2023-10-04T01:27:43.834" v="699" actId="1076"/>
          <ac:graphicFrameMkLst>
            <pc:docMk/>
            <pc:sldMk cId="2485888014" sldId="2132736273"/>
            <ac:graphicFrameMk id="5" creationId="{C655AF38-047F-44F0-1497-0DABB386FBEE}"/>
          </ac:graphicFrameMkLst>
        </pc:graphicFrameChg>
      </pc:sldChg>
    </pc:docChg>
  </pc:docChgLst>
  <pc:docChgLst>
    <pc:chgData name="Shahzad Ali" userId="ecba8e45-00b4-4f6b-a2f0-4dc2d773ca2c" providerId="ADAL" clId="{D4492335-6456-F445-921F-820F0F326163}"/>
    <pc:docChg chg="undo custSel addSld delSld modSld sldOrd">
      <pc:chgData name="Shahzad Ali" userId="ecba8e45-00b4-4f6b-a2f0-4dc2d773ca2c" providerId="ADAL" clId="{D4492335-6456-F445-921F-820F0F326163}" dt="2023-05-02T20:18:34.097" v="907"/>
      <pc:docMkLst>
        <pc:docMk/>
      </pc:docMkLst>
      <pc:sldChg chg="addSp delSp modSp mod ord delAnim modAnim modNotesTx">
        <pc:chgData name="Shahzad Ali" userId="ecba8e45-00b4-4f6b-a2f0-4dc2d773ca2c" providerId="ADAL" clId="{D4492335-6456-F445-921F-820F0F326163}" dt="2023-05-02T20:18:34.097" v="907"/>
        <pc:sldMkLst>
          <pc:docMk/>
          <pc:sldMk cId="2863785540" sldId="2076137219"/>
        </pc:sldMkLst>
        <pc:spChg chg="del mod">
          <ac:chgData name="Shahzad Ali" userId="ecba8e45-00b4-4f6b-a2f0-4dc2d773ca2c" providerId="ADAL" clId="{D4492335-6456-F445-921F-820F0F326163}" dt="2023-05-02T20:11:23.476" v="614" actId="478"/>
          <ac:spMkLst>
            <pc:docMk/>
            <pc:sldMk cId="2863785540" sldId="2076137219"/>
            <ac:spMk id="3" creationId="{901F4A09-5A21-F189-210E-0998E0D66506}"/>
          </ac:spMkLst>
        </pc:spChg>
        <pc:spChg chg="add del mod">
          <ac:chgData name="Shahzad Ali" userId="ecba8e45-00b4-4f6b-a2f0-4dc2d773ca2c" providerId="ADAL" clId="{D4492335-6456-F445-921F-820F0F326163}" dt="2023-05-02T20:14:23.678" v="649" actId="478"/>
          <ac:spMkLst>
            <pc:docMk/>
            <pc:sldMk cId="2863785540" sldId="2076137219"/>
            <ac:spMk id="7" creationId="{525822C0-C1E7-06A5-4113-56E1DE455DFB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8" creationId="{B1887038-56AD-8E9C-4549-9CB9116EC874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9" creationId="{AE7B808D-7238-24C9-62E8-10F860076024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10" creationId="{4AAEA9F9-173D-3DBC-087B-133F9B558E9C}"/>
          </ac:spMkLst>
        </pc:spChg>
        <pc:grpChg chg="add mod">
          <ac:chgData name="Shahzad Ali" userId="ecba8e45-00b4-4f6b-a2f0-4dc2d773ca2c" providerId="ADAL" clId="{D4492335-6456-F445-921F-820F0F326163}" dt="2023-05-02T20:16:13.231" v="748" actId="164"/>
          <ac:grpSpMkLst>
            <pc:docMk/>
            <pc:sldMk cId="2863785540" sldId="2076137219"/>
            <ac:grpSpMk id="5" creationId="{331262B3-CA92-1430-1C44-FA925BDA90E9}"/>
          </ac:grpSpMkLst>
        </pc:grpChg>
        <pc:grpChg chg="add mod">
          <ac:chgData name="Shahzad Ali" userId="ecba8e45-00b4-4f6b-a2f0-4dc2d773ca2c" providerId="ADAL" clId="{D4492335-6456-F445-921F-820F0F326163}" dt="2023-05-02T20:16:57.368" v="755" actId="164"/>
          <ac:grpSpMkLst>
            <pc:docMk/>
            <pc:sldMk cId="2863785540" sldId="2076137219"/>
            <ac:grpSpMk id="16" creationId="{C0DE0569-6AA6-CFC0-7742-A912BA12A6C0}"/>
          </ac:grpSpMkLst>
        </pc:grpChg>
        <pc:grpChg chg="add mod">
          <ac:chgData name="Shahzad Ali" userId="ecba8e45-00b4-4f6b-a2f0-4dc2d773ca2c" providerId="ADAL" clId="{D4492335-6456-F445-921F-820F0F326163}" dt="2023-05-02T20:17:00.788" v="756" actId="1076"/>
          <ac:grpSpMkLst>
            <pc:docMk/>
            <pc:sldMk cId="2863785540" sldId="2076137219"/>
            <ac:grpSpMk id="17" creationId="{DA3BE7FA-C037-D06D-22AA-0B2C7B376845}"/>
          </ac:grpSpMkLst>
        </pc:grpChg>
        <pc:graphicFrameChg chg="add mod modGraphic">
          <ac:chgData name="Shahzad Ali" userId="ecba8e45-00b4-4f6b-a2f0-4dc2d773ca2c" providerId="ADAL" clId="{D4492335-6456-F445-921F-820F0F326163}" dt="2023-05-02T20:18:34.097" v="907"/>
          <ac:graphicFrameMkLst>
            <pc:docMk/>
            <pc:sldMk cId="2863785540" sldId="2076137219"/>
            <ac:graphicFrameMk id="2" creationId="{EF481E48-8590-2AAD-96E7-A4FC034EB450}"/>
          </ac:graphicFrameMkLst>
        </pc:graphicFrameChg>
        <pc:picChg chg="add mod">
          <ac:chgData name="Shahzad Ali" userId="ecba8e45-00b4-4f6b-a2f0-4dc2d773ca2c" providerId="ADAL" clId="{D4492335-6456-F445-921F-820F0F326163}" dt="2023-05-02T20:16:13.231" v="748" actId="164"/>
          <ac:picMkLst>
            <pc:docMk/>
            <pc:sldMk cId="2863785540" sldId="2076137219"/>
            <ac:picMk id="11" creationId="{1448400E-EE82-373E-F1A8-E52CC3649FD8}"/>
          </ac:picMkLst>
        </pc:picChg>
        <pc:picChg chg="add mod">
          <ac:chgData name="Shahzad Ali" userId="ecba8e45-00b4-4f6b-a2f0-4dc2d773ca2c" providerId="ADAL" clId="{D4492335-6456-F445-921F-820F0F326163}" dt="2023-05-02T20:16:57.368" v="755" actId="164"/>
          <ac:picMkLst>
            <pc:docMk/>
            <pc:sldMk cId="2863785540" sldId="2076137219"/>
            <ac:picMk id="13" creationId="{9FC1C284-3C44-83F6-510E-A07E107E16D5}"/>
          </ac:picMkLst>
        </pc:picChg>
        <pc:picChg chg="add mod">
          <ac:chgData name="Shahzad Ali" userId="ecba8e45-00b4-4f6b-a2f0-4dc2d773ca2c" providerId="ADAL" clId="{D4492335-6456-F445-921F-820F0F326163}" dt="2023-05-02T20:16:57.368" v="755" actId="164"/>
          <ac:picMkLst>
            <pc:docMk/>
            <pc:sldMk cId="2863785540" sldId="2076137219"/>
            <ac:picMk id="15" creationId="{53DC56DC-0990-AD8D-387C-F5E372A2E3BF}"/>
          </ac:picMkLst>
        </pc:picChg>
      </pc:sldChg>
      <pc:sldChg chg="delSp modSp mod ord">
        <pc:chgData name="Shahzad Ali" userId="ecba8e45-00b4-4f6b-a2f0-4dc2d773ca2c" providerId="ADAL" clId="{D4492335-6456-F445-921F-820F0F326163}" dt="2023-05-02T20:06:41.979" v="286" actId="20577"/>
        <pc:sldMkLst>
          <pc:docMk/>
          <pc:sldMk cId="525523143" sldId="2076137227"/>
        </pc:sldMkLst>
        <pc:spChg chg="del">
          <ac:chgData name="Shahzad Ali" userId="ecba8e45-00b4-4f6b-a2f0-4dc2d773ca2c" providerId="ADAL" clId="{D4492335-6456-F445-921F-820F0F326163}" dt="2023-05-02T20:04:49.334" v="232" actId="478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D4492335-6456-F445-921F-820F0F326163}" dt="2023-05-02T20:04:46.126" v="231" actId="6549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D4492335-6456-F445-921F-820F0F326163}" dt="2023-05-02T20:06:41.979" v="286" actId="2057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</pc:sldChg>
      <pc:sldChg chg="add del">
        <pc:chgData name="Shahzad Ali" userId="ecba8e45-00b4-4f6b-a2f0-4dc2d773ca2c" providerId="ADAL" clId="{D4492335-6456-F445-921F-820F0F326163}" dt="2023-05-02T20:04:23.348" v="196" actId="2696"/>
        <pc:sldMkLst>
          <pc:docMk/>
          <pc:sldMk cId="1489555433" sldId="2076137484"/>
        </pc:sldMkLst>
      </pc:sldChg>
      <pc:sldChg chg="addSp delSp modSp mod">
        <pc:chgData name="Shahzad Ali" userId="ecba8e45-00b4-4f6b-a2f0-4dc2d773ca2c" providerId="ADAL" clId="{D4492335-6456-F445-921F-820F0F326163}" dt="2023-05-02T20:05:18.784" v="244" actId="20577"/>
        <pc:sldMkLst>
          <pc:docMk/>
          <pc:sldMk cId="879343633" sldId="2132736271"/>
        </pc:sldMkLst>
        <pc:spChg chg="mod">
          <ac:chgData name="Shahzad Ali" userId="ecba8e45-00b4-4f6b-a2f0-4dc2d773ca2c" providerId="ADAL" clId="{D4492335-6456-F445-921F-820F0F326163}" dt="2023-05-02T20:05:18.784" v="244" actId="20577"/>
          <ac:spMkLst>
            <pc:docMk/>
            <pc:sldMk cId="879343633" sldId="2132736271"/>
            <ac:spMk id="6" creationId="{326FADD3-8A0B-2420-7C66-7519B9D565F4}"/>
          </ac:spMkLst>
        </pc:spChg>
        <pc:picChg chg="add mod">
          <ac:chgData name="Shahzad Ali" userId="ecba8e45-00b4-4f6b-a2f0-4dc2d773ca2c" providerId="ADAL" clId="{D4492335-6456-F445-921F-820F0F326163}" dt="2023-05-02T20:04:54.586" v="233"/>
          <ac:picMkLst>
            <pc:docMk/>
            <pc:sldMk cId="879343633" sldId="2132736271"/>
            <ac:picMk id="2" creationId="{F1E52372-AF2C-157C-AD46-1FE7D5457A36}"/>
          </ac:picMkLst>
        </pc:picChg>
        <pc:picChg chg="del">
          <ac:chgData name="Shahzad Ali" userId="ecba8e45-00b4-4f6b-a2f0-4dc2d773ca2c" providerId="ADAL" clId="{D4492335-6456-F445-921F-820F0F326163}" dt="2023-05-02T20:01:49.830" v="0" actId="478"/>
          <ac:picMkLst>
            <pc:docMk/>
            <pc:sldMk cId="879343633" sldId="2132736271"/>
            <ac:picMk id="7" creationId="{F16671B5-CD04-00A2-7014-35948FFF3B80}"/>
          </ac:picMkLst>
        </pc:picChg>
      </pc:sldChg>
      <pc:sldChg chg="modSp mod">
        <pc:chgData name="Shahzad Ali" userId="ecba8e45-00b4-4f6b-a2f0-4dc2d773ca2c" providerId="ADAL" clId="{D4492335-6456-F445-921F-820F0F326163}" dt="2023-05-02T20:04:15.049" v="194" actId="6549"/>
        <pc:sldMkLst>
          <pc:docMk/>
          <pc:sldMk cId="627762277" sldId="2132736272"/>
        </pc:sldMkLst>
        <pc:spChg chg="mod">
          <ac:chgData name="Shahzad Ali" userId="ecba8e45-00b4-4f6b-a2f0-4dc2d773ca2c" providerId="ADAL" clId="{D4492335-6456-F445-921F-820F0F326163}" dt="2023-05-02T20:04:15.049" v="194" actId="6549"/>
          <ac:spMkLst>
            <pc:docMk/>
            <pc:sldMk cId="627762277" sldId="2132736272"/>
            <ac:spMk id="3" creationId="{901F4A09-5A21-F189-210E-0998E0D66506}"/>
          </ac:spMkLst>
        </pc:spChg>
      </pc:sldChg>
      <pc:sldMasterChg chg="addSldLayout delSldLayout">
        <pc:chgData name="Shahzad Ali" userId="ecba8e45-00b4-4f6b-a2f0-4dc2d773ca2c" providerId="ADAL" clId="{D4492335-6456-F445-921F-820F0F326163}" dt="2023-05-02T20:04:23.348" v="196" actId="2696"/>
        <pc:sldMasterMkLst>
          <pc:docMk/>
          <pc:sldMasterMk cId="562111447" sldId="2147483702"/>
        </pc:sldMasterMkLst>
        <pc:sldLayoutChg chg="add del">
          <pc:chgData name="Shahzad Ali" userId="ecba8e45-00b4-4f6b-a2f0-4dc2d773ca2c" providerId="ADAL" clId="{D4492335-6456-F445-921F-820F0F326163}" dt="2023-05-02T20:04:23.348" v="196" actId="2696"/>
          <pc:sldLayoutMkLst>
            <pc:docMk/>
            <pc:sldMasterMk cId="562111447" sldId="2147483702"/>
            <pc:sldLayoutMk cId="2055005353" sldId="2147483722"/>
          </pc:sldLayoutMkLst>
        </pc:sldLayoutChg>
      </pc:sldMasterChg>
    </pc:docChg>
  </pc:docChgLst>
  <pc:docChgLst>
    <pc:chgData name="Shahzad Ali" userId="ecba8e45-00b4-4f6b-a2f0-4dc2d773ca2c" providerId="ADAL" clId="{DF64A705-B206-0F4A-B0B4-4ECBAABDE819}"/>
    <pc:docChg chg="modSld sldOrd modShowInfo">
      <pc:chgData name="Shahzad Ali" userId="ecba8e45-00b4-4f6b-a2f0-4dc2d773ca2c" providerId="ADAL" clId="{DF64A705-B206-0F4A-B0B4-4ECBAABDE819}" dt="2023-02-06T14:51:19.928" v="2" actId="2744"/>
      <pc:docMkLst>
        <pc:docMk/>
      </pc:docMkLst>
      <pc:sldChg chg="ord">
        <pc:chgData name="Shahzad Ali" userId="ecba8e45-00b4-4f6b-a2f0-4dc2d773ca2c" providerId="ADAL" clId="{DF64A705-B206-0F4A-B0B4-4ECBAABDE819}" dt="2023-01-31T19:48:51.002" v="1" actId="20578"/>
        <pc:sldMkLst>
          <pc:docMk/>
          <pc:sldMk cId="2863785540" sldId="2076137219"/>
        </pc:sldMkLst>
      </pc:sldChg>
      <pc:sldChg chg="modSp mod">
        <pc:chgData name="Shahzad Ali" userId="ecba8e45-00b4-4f6b-a2f0-4dc2d773ca2c" providerId="ADAL" clId="{DF64A705-B206-0F4A-B0B4-4ECBAABDE819}" dt="2023-01-31T19:48:10.748" v="0" actId="20577"/>
        <pc:sldMkLst>
          <pc:docMk/>
          <pc:sldMk cId="525523143" sldId="2076137227"/>
        </pc:sldMkLst>
        <pc:spChg chg="mod">
          <ac:chgData name="Shahzad Ali" userId="ecba8e45-00b4-4f6b-a2f0-4dc2d773ca2c" providerId="ADAL" clId="{DF64A705-B206-0F4A-B0B4-4ECBAABDE819}" dt="2023-01-31T19:48:10.748" v="0" actId="20577"/>
          <ac:spMkLst>
            <pc:docMk/>
            <pc:sldMk cId="525523143" sldId="2076137227"/>
            <ac:spMk id="3" creationId="{F94E324D-6C1A-F49C-CEF9-1C87067413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The ACE-Security course and all the presentations are created or organized by Shahzad Ali</a:t>
            </a:r>
            <a:br>
              <a:rPr lang="en-US"/>
            </a:br>
            <a:r>
              <a:rPr lang="en-US"/>
              <a:t>Please reach out to provide feedback so we can improve 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ACE-Security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User: 		student </a:t>
            </a:r>
          </a:p>
          <a:p>
            <a:pPr algn="l"/>
            <a:r>
              <a:rPr lang="en-US" dirty="0"/>
              <a:t>Password: 		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210Hf67x##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wFkH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Password:		3168EXx74P4#fH </a:t>
            </a:r>
          </a:p>
          <a:p>
            <a:pPr algn="l"/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b="0" i="0">
                <a:solidFill>
                  <a:srgbClr val="1D1C1D"/>
                </a:solidFill>
                <a:effectLst/>
                <a:latin typeface="Slack-Lato"/>
              </a:rPr>
              <a:t>https://cplt.pod1.aviatrixlab.com/</a:t>
            </a:r>
          </a:p>
          <a:p>
            <a:pPr algn="l"/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5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4335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7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14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539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778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863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7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3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0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0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1714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iatrixlab.com/ace-securit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7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LAB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F655-6349-2FAF-E18B-AAA6080F5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001C8-D5C7-B4D2-EE32-EC301F661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/>
              <a:t>ACE Solutions Architecture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8A6D-1078-7B6B-C5CE-8AC03214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LAB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9098-D53E-D66D-E5E2-A3ABF6457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48BAD-D432-72C7-C7DA-042A5AD7A3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0" y="981075"/>
            <a:ext cx="10272071" cy="4713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https://docs.aviatrixlab.com/ace-security/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Read-only lab access is provided</a:t>
            </a:r>
          </a:p>
          <a:p>
            <a:r>
              <a:rPr lang="en-US" dirty="0"/>
              <a:t>Make sure you can log in </a:t>
            </a:r>
          </a:p>
          <a:p>
            <a:r>
              <a:rPr lang="en-US" dirty="0"/>
              <a:t>During the lectures feel free to browse the UI </a:t>
            </a:r>
          </a:p>
        </p:txBody>
      </p:sp>
    </p:spTree>
    <p:extLst>
      <p:ext uri="{BB962C8B-B14F-4D97-AF65-F5344CB8AC3E}">
        <p14:creationId xmlns:p14="http://schemas.microsoft.com/office/powerpoint/2010/main" val="24858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286756-3834-49EC-B6B0-60250484182A}">
  <ds:schemaRefs>
    <ds:schemaRef ds:uri="http://www.w3.org/XML/1998/namespace"/>
    <ds:schemaRef ds:uri="http://schemas.microsoft.com/office/2006/documentManagement/types"/>
    <ds:schemaRef ds:uri="d86145dc-5422-4d95-9035-99d1eb0aad04"/>
    <ds:schemaRef ds:uri="http://purl.org/dc/dcmitype/"/>
    <ds:schemaRef ds:uri="http://schemas.microsoft.com/office/infopath/2007/PartnerControls"/>
    <ds:schemaRef ds:uri="441d0141-fee1-4d79-859b-40b8ef8f47c8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F6BACD-7E9E-4FD9-8E3C-F7EC2E725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8798</TotalTime>
  <Words>156</Words>
  <Application>Microsoft Macintosh PowerPoint</Application>
  <PresentationFormat>Widescreen</PresentationFormat>
  <Paragraphs>82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1_Aviatrix_lite</vt:lpstr>
      <vt:lpstr>Read Only LAB Access</vt:lpstr>
      <vt:lpstr>LAB Access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5</cp:revision>
  <dcterms:created xsi:type="dcterms:W3CDTF">2022-08-22T16:42:25Z</dcterms:created>
  <dcterms:modified xsi:type="dcterms:W3CDTF">2024-03-20T05:48:36Z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