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29"/>
  </p:notesMasterIdLst>
  <p:sldIdLst>
    <p:sldId id="2132736271" r:id="rId5"/>
    <p:sldId id="2132736282" r:id="rId6"/>
    <p:sldId id="2132736273" r:id="rId7"/>
    <p:sldId id="2132736281" r:id="rId8"/>
    <p:sldId id="2132736283" r:id="rId9"/>
    <p:sldId id="2132736308" r:id="rId10"/>
    <p:sldId id="2132736309" r:id="rId11"/>
    <p:sldId id="2132736284" r:id="rId12"/>
    <p:sldId id="2132736300" r:id="rId13"/>
    <p:sldId id="2132736292" r:id="rId14"/>
    <p:sldId id="2132736301" r:id="rId15"/>
    <p:sldId id="2132736290" r:id="rId16"/>
    <p:sldId id="2132736296" r:id="rId17"/>
    <p:sldId id="2132736307" r:id="rId18"/>
    <p:sldId id="2132736286" r:id="rId19"/>
    <p:sldId id="2076137258" r:id="rId20"/>
    <p:sldId id="2132736285" r:id="rId21"/>
    <p:sldId id="2132735945" r:id="rId22"/>
    <p:sldId id="2076137430" r:id="rId23"/>
    <p:sldId id="2132736280" r:id="rId24"/>
    <p:sldId id="2132736287" r:id="rId25"/>
    <p:sldId id="2132736295" r:id="rId26"/>
    <p:sldId id="2132736289" r:id="rId27"/>
    <p:sldId id="2132736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E4CA-E1DE-AD47-A0DA-2B4DCB398BF9}" v="13" dt="2024-03-20T07:20:29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/>
    <p:restoredTop sz="96180"/>
  </p:normalViewPr>
  <p:slideViewPr>
    <p:cSldViewPr snapToGrid="0">
      <p:cViewPr varScale="1">
        <p:scale>
          <a:sx n="149" d="100"/>
          <a:sy n="14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8ABDD6B3-CA32-1747-988A-11916D103C83}"/>
    <pc:docChg chg="modSld">
      <pc:chgData name="Shahzad Ali" userId="ecba8e45-00b4-4f6b-a2f0-4dc2d773ca2c" providerId="ADAL" clId="{8ABDD6B3-CA32-1747-988A-11916D103C83}" dt="2024-02-12T23:53:39.524" v="2" actId="113"/>
      <pc:docMkLst>
        <pc:docMk/>
      </pc:docMkLst>
      <pc:sldChg chg="modSp mod">
        <pc:chgData name="Shahzad Ali" userId="ecba8e45-00b4-4f6b-a2f0-4dc2d773ca2c" providerId="ADAL" clId="{8ABDD6B3-CA32-1747-988A-11916D103C83}" dt="2024-02-12T23:53:39.524" v="2" actId="113"/>
        <pc:sldMkLst>
          <pc:docMk/>
          <pc:sldMk cId="879343633" sldId="2132736271"/>
        </pc:sldMkLst>
        <pc:spChg chg="mod">
          <ac:chgData name="Shahzad Ali" userId="ecba8e45-00b4-4f6b-a2f0-4dc2d773ca2c" providerId="ADAL" clId="{8ABDD6B3-CA32-1747-988A-11916D103C83}" dt="2024-02-12T23:53:39.524" v="2" actId="113"/>
          <ac:spMkLst>
            <pc:docMk/>
            <pc:sldMk cId="879343633" sldId="2132736271"/>
            <ac:spMk id="4" creationId="{C2E001C8-D5C7-B4D2-EE32-EC301F6615AD}"/>
          </ac:spMkLst>
        </pc:spChg>
      </pc:sldChg>
    </pc:docChg>
  </pc:docChgLst>
  <pc:docChgLst>
    <pc:chgData name="Shahzad Ali" userId="ecba8e45-00b4-4f6b-a2f0-4dc2d773ca2c" providerId="ADAL" clId="{0A9FE4CA-E1DE-AD47-A0DA-2B4DCB398BF9}"/>
    <pc:docChg chg="custSel modSld">
      <pc:chgData name="Shahzad Ali" userId="ecba8e45-00b4-4f6b-a2f0-4dc2d773ca2c" providerId="ADAL" clId="{0A9FE4CA-E1DE-AD47-A0DA-2B4DCB398BF9}" dt="2024-03-20T07:21:48.647" v="141" actId="20577"/>
      <pc:docMkLst>
        <pc:docMk/>
      </pc:docMkLst>
      <pc:sldChg chg="addSp modSp mod">
        <pc:chgData name="Shahzad Ali" userId="ecba8e45-00b4-4f6b-a2f0-4dc2d773ca2c" providerId="ADAL" clId="{0A9FE4CA-E1DE-AD47-A0DA-2B4DCB398BF9}" dt="2024-03-20T07:20:52.542" v="127" actId="14100"/>
        <pc:sldMkLst>
          <pc:docMk/>
          <pc:sldMk cId="3177601027" sldId="2132736286"/>
        </pc:sldMkLst>
        <pc:spChg chg="mod">
          <ac:chgData name="Shahzad Ali" userId="ecba8e45-00b4-4f6b-a2f0-4dc2d773ca2c" providerId="ADAL" clId="{0A9FE4CA-E1DE-AD47-A0DA-2B4DCB398BF9}" dt="2024-03-20T07:20:41.927" v="124" actId="14100"/>
          <ac:spMkLst>
            <pc:docMk/>
            <pc:sldMk cId="3177601027" sldId="2132736286"/>
            <ac:spMk id="2" creationId="{3B065D9F-E2DD-4533-D731-93E59E1EE2C3}"/>
          </ac:spMkLst>
        </pc:spChg>
        <pc:spChg chg="mod">
          <ac:chgData name="Shahzad Ali" userId="ecba8e45-00b4-4f6b-a2f0-4dc2d773ca2c" providerId="ADAL" clId="{0A9FE4CA-E1DE-AD47-A0DA-2B4DCB398BF9}" dt="2024-03-20T07:20:52.542" v="127" actId="14100"/>
          <ac:spMkLst>
            <pc:docMk/>
            <pc:sldMk cId="3177601027" sldId="2132736286"/>
            <ac:spMk id="5" creationId="{EB8E6144-F0C1-5367-B22B-02959E861384}"/>
          </ac:spMkLst>
        </pc:spChg>
        <pc:picChg chg="add mod">
          <ac:chgData name="Shahzad Ali" userId="ecba8e45-00b4-4f6b-a2f0-4dc2d773ca2c" providerId="ADAL" clId="{0A9FE4CA-E1DE-AD47-A0DA-2B4DCB398BF9}" dt="2024-03-20T07:20:44.006" v="125" actId="208"/>
          <ac:picMkLst>
            <pc:docMk/>
            <pc:sldMk cId="3177601027" sldId="2132736286"/>
            <ac:picMk id="3" creationId="{C18D399B-7040-9E4B-AAD7-ADE58F81DC21}"/>
          </ac:picMkLst>
        </pc:picChg>
      </pc:sldChg>
      <pc:sldChg chg="addSp modSp mod">
        <pc:chgData name="Shahzad Ali" userId="ecba8e45-00b4-4f6b-a2f0-4dc2d773ca2c" providerId="ADAL" clId="{0A9FE4CA-E1DE-AD47-A0DA-2B4DCB398BF9}" dt="2024-03-20T07:01:05.294" v="76" actId="1076"/>
        <pc:sldMkLst>
          <pc:docMk/>
          <pc:sldMk cId="3256827461" sldId="2132736290"/>
        </pc:sldMkLst>
        <pc:spChg chg="mod">
          <ac:chgData name="Shahzad Ali" userId="ecba8e45-00b4-4f6b-a2f0-4dc2d773ca2c" providerId="ADAL" clId="{0A9FE4CA-E1DE-AD47-A0DA-2B4DCB398BF9}" dt="2024-03-20T07:01:00.772" v="75" actId="164"/>
          <ac:spMkLst>
            <pc:docMk/>
            <pc:sldMk cId="3256827461" sldId="2132736290"/>
            <ac:spMk id="3" creationId="{A14DE247-1F94-40ED-453A-1E7DEB63A45E}"/>
          </ac:spMkLst>
        </pc:spChg>
        <pc:spChg chg="mod">
          <ac:chgData name="Shahzad Ali" userId="ecba8e45-00b4-4f6b-a2f0-4dc2d773ca2c" providerId="ADAL" clId="{0A9FE4CA-E1DE-AD47-A0DA-2B4DCB398BF9}" dt="2024-03-20T07:00:52.657" v="74" actId="1076"/>
          <ac:spMkLst>
            <pc:docMk/>
            <pc:sldMk cId="3256827461" sldId="2132736290"/>
            <ac:spMk id="5" creationId="{EB8E6144-F0C1-5367-B22B-02959E861384}"/>
          </ac:spMkLst>
        </pc:spChg>
        <pc:grpChg chg="add mod">
          <ac:chgData name="Shahzad Ali" userId="ecba8e45-00b4-4f6b-a2f0-4dc2d773ca2c" providerId="ADAL" clId="{0A9FE4CA-E1DE-AD47-A0DA-2B4DCB398BF9}" dt="2024-03-20T07:01:05.294" v="76" actId="1076"/>
          <ac:grpSpMkLst>
            <pc:docMk/>
            <pc:sldMk cId="3256827461" sldId="2132736290"/>
            <ac:grpSpMk id="6" creationId="{DAD61D6F-7EB7-BD55-2725-857AA59A972C}"/>
          </ac:grpSpMkLst>
        </pc:grpChg>
        <pc:picChg chg="add mod">
          <ac:chgData name="Shahzad Ali" userId="ecba8e45-00b4-4f6b-a2f0-4dc2d773ca2c" providerId="ADAL" clId="{0A9FE4CA-E1DE-AD47-A0DA-2B4DCB398BF9}" dt="2024-03-20T07:01:00.772" v="75" actId="164"/>
          <ac:picMkLst>
            <pc:docMk/>
            <pc:sldMk cId="3256827461" sldId="2132736290"/>
            <ac:picMk id="2" creationId="{7A34852F-8FF1-ACE5-2C45-A3D5728AC71B}"/>
          </ac:picMkLst>
        </pc:picChg>
      </pc:sldChg>
      <pc:sldChg chg="addSp modSp mod">
        <pc:chgData name="Shahzad Ali" userId="ecba8e45-00b4-4f6b-a2f0-4dc2d773ca2c" providerId="ADAL" clId="{0A9FE4CA-E1DE-AD47-A0DA-2B4DCB398BF9}" dt="2024-03-20T06:52:10.742" v="44" actId="164"/>
        <pc:sldMkLst>
          <pc:docMk/>
          <pc:sldMk cId="1418771442" sldId="2132736292"/>
        </pc:sldMkLst>
        <pc:spChg chg="mod">
          <ac:chgData name="Shahzad Ali" userId="ecba8e45-00b4-4f6b-a2f0-4dc2d773ca2c" providerId="ADAL" clId="{0A9FE4CA-E1DE-AD47-A0DA-2B4DCB398BF9}" dt="2024-03-20T06:52:10.742" v="44" actId="164"/>
          <ac:spMkLst>
            <pc:docMk/>
            <pc:sldMk cId="1418771442" sldId="2132736292"/>
            <ac:spMk id="2" creationId="{AFD928B8-3F3D-7F82-1A15-FFFB3584CA39}"/>
          </ac:spMkLst>
        </pc:spChg>
        <pc:spChg chg="mod">
          <ac:chgData name="Shahzad Ali" userId="ecba8e45-00b4-4f6b-a2f0-4dc2d773ca2c" providerId="ADAL" clId="{0A9FE4CA-E1DE-AD47-A0DA-2B4DCB398BF9}" dt="2024-03-20T06:51:32.569" v="37" actId="14100"/>
          <ac:spMkLst>
            <pc:docMk/>
            <pc:sldMk cId="1418771442" sldId="2132736292"/>
            <ac:spMk id="5" creationId="{EB8E6144-F0C1-5367-B22B-02959E861384}"/>
          </ac:spMkLst>
        </pc:spChg>
        <pc:grpChg chg="add mod">
          <ac:chgData name="Shahzad Ali" userId="ecba8e45-00b4-4f6b-a2f0-4dc2d773ca2c" providerId="ADAL" clId="{0A9FE4CA-E1DE-AD47-A0DA-2B4DCB398BF9}" dt="2024-03-20T06:52:10.742" v="44" actId="164"/>
          <ac:grpSpMkLst>
            <pc:docMk/>
            <pc:sldMk cId="1418771442" sldId="2132736292"/>
            <ac:grpSpMk id="6" creationId="{B3CBF420-FA71-3106-DED0-6DB85E069257}"/>
          </ac:grpSpMkLst>
        </pc:grpChg>
        <pc:picChg chg="add mod">
          <ac:chgData name="Shahzad Ali" userId="ecba8e45-00b4-4f6b-a2f0-4dc2d773ca2c" providerId="ADAL" clId="{0A9FE4CA-E1DE-AD47-A0DA-2B4DCB398BF9}" dt="2024-03-20T06:52:10.742" v="44" actId="164"/>
          <ac:picMkLst>
            <pc:docMk/>
            <pc:sldMk cId="1418771442" sldId="2132736292"/>
            <ac:picMk id="3" creationId="{50ED4625-36D6-57D6-DBAB-A256D24AF549}"/>
          </ac:picMkLst>
        </pc:picChg>
      </pc:sldChg>
      <pc:sldChg chg="addSp modSp mod">
        <pc:chgData name="Shahzad Ali" userId="ecba8e45-00b4-4f6b-a2f0-4dc2d773ca2c" providerId="ADAL" clId="{0A9FE4CA-E1DE-AD47-A0DA-2B4DCB398BF9}" dt="2024-03-20T07:14:40.249" v="98" actId="404"/>
        <pc:sldMkLst>
          <pc:docMk/>
          <pc:sldMk cId="2879213173" sldId="2132736296"/>
        </pc:sldMkLst>
        <pc:spChg chg="mod">
          <ac:chgData name="Shahzad Ali" userId="ecba8e45-00b4-4f6b-a2f0-4dc2d773ca2c" providerId="ADAL" clId="{0A9FE4CA-E1DE-AD47-A0DA-2B4DCB398BF9}" dt="2024-03-20T07:14:34.806" v="97" actId="164"/>
          <ac:spMkLst>
            <pc:docMk/>
            <pc:sldMk cId="2879213173" sldId="2132736296"/>
            <ac:spMk id="2" creationId="{5219C994-49A4-7319-04B7-B014766653BD}"/>
          </ac:spMkLst>
        </pc:spChg>
        <pc:spChg chg="mod">
          <ac:chgData name="Shahzad Ali" userId="ecba8e45-00b4-4f6b-a2f0-4dc2d773ca2c" providerId="ADAL" clId="{0A9FE4CA-E1DE-AD47-A0DA-2B4DCB398BF9}" dt="2024-03-20T07:14:40.249" v="98" actId="404"/>
          <ac:spMkLst>
            <pc:docMk/>
            <pc:sldMk cId="2879213173" sldId="2132736296"/>
            <ac:spMk id="5" creationId="{EB8E6144-F0C1-5367-B22B-02959E861384}"/>
          </ac:spMkLst>
        </pc:spChg>
        <pc:grpChg chg="add mod">
          <ac:chgData name="Shahzad Ali" userId="ecba8e45-00b4-4f6b-a2f0-4dc2d773ca2c" providerId="ADAL" clId="{0A9FE4CA-E1DE-AD47-A0DA-2B4DCB398BF9}" dt="2024-03-20T07:14:34.806" v="97" actId="164"/>
          <ac:grpSpMkLst>
            <pc:docMk/>
            <pc:sldMk cId="2879213173" sldId="2132736296"/>
            <ac:grpSpMk id="6" creationId="{8AA11D5D-061F-BDC0-7799-DB72C87861A4}"/>
          </ac:grpSpMkLst>
        </pc:grpChg>
        <pc:picChg chg="add mod modCrop">
          <ac:chgData name="Shahzad Ali" userId="ecba8e45-00b4-4f6b-a2f0-4dc2d773ca2c" providerId="ADAL" clId="{0A9FE4CA-E1DE-AD47-A0DA-2B4DCB398BF9}" dt="2024-03-20T07:14:34.806" v="97" actId="164"/>
          <ac:picMkLst>
            <pc:docMk/>
            <pc:sldMk cId="2879213173" sldId="2132736296"/>
            <ac:picMk id="3" creationId="{A4ABB897-E5E3-A944-1E02-BE3C5ED34026}"/>
          </ac:picMkLst>
        </pc:picChg>
      </pc:sldChg>
      <pc:sldChg chg="addSp modSp mod">
        <pc:chgData name="Shahzad Ali" userId="ecba8e45-00b4-4f6b-a2f0-4dc2d773ca2c" providerId="ADAL" clId="{0A9FE4CA-E1DE-AD47-A0DA-2B4DCB398BF9}" dt="2024-03-20T07:21:48.647" v="141" actId="20577"/>
        <pc:sldMkLst>
          <pc:docMk/>
          <pc:sldMk cId="1359647042" sldId="2132736300"/>
        </pc:sldMkLst>
        <pc:spChg chg="mod">
          <ac:chgData name="Shahzad Ali" userId="ecba8e45-00b4-4f6b-a2f0-4dc2d773ca2c" providerId="ADAL" clId="{0A9FE4CA-E1DE-AD47-A0DA-2B4DCB398BF9}" dt="2024-03-20T07:21:48.647" v="141" actId="20577"/>
          <ac:spMkLst>
            <pc:docMk/>
            <pc:sldMk cId="1359647042" sldId="2132736300"/>
            <ac:spMk id="5" creationId="{726B79B0-6806-D1B4-107C-E249829FEA5B}"/>
          </ac:spMkLst>
        </pc:spChg>
        <pc:spChg chg="mod">
          <ac:chgData name="Shahzad Ali" userId="ecba8e45-00b4-4f6b-a2f0-4dc2d773ca2c" providerId="ADAL" clId="{0A9FE4CA-E1DE-AD47-A0DA-2B4DCB398BF9}" dt="2024-03-20T06:48:45.106" v="24" actId="14100"/>
          <ac:spMkLst>
            <pc:docMk/>
            <pc:sldMk cId="1359647042" sldId="2132736300"/>
            <ac:spMk id="7" creationId="{6E4CB71A-03C9-E494-F98F-10972C18DC98}"/>
          </ac:spMkLst>
        </pc:spChg>
        <pc:grpChg chg="add mod">
          <ac:chgData name="Shahzad Ali" userId="ecba8e45-00b4-4f6b-a2f0-4dc2d773ca2c" providerId="ADAL" clId="{0A9FE4CA-E1DE-AD47-A0DA-2B4DCB398BF9}" dt="2024-03-20T06:48:29.357" v="20" actId="164"/>
          <ac:grpSpMkLst>
            <pc:docMk/>
            <pc:sldMk cId="1359647042" sldId="2132736300"/>
            <ac:grpSpMk id="3" creationId="{EB466373-E61C-D4C2-A5DB-1E59AE9E6FB2}"/>
          </ac:grpSpMkLst>
        </pc:grpChg>
        <pc:picChg chg="add mod">
          <ac:chgData name="Shahzad Ali" userId="ecba8e45-00b4-4f6b-a2f0-4dc2d773ca2c" providerId="ADAL" clId="{0A9FE4CA-E1DE-AD47-A0DA-2B4DCB398BF9}" dt="2024-03-20T06:48:39.734" v="22" actId="1076"/>
          <ac:picMkLst>
            <pc:docMk/>
            <pc:sldMk cId="1359647042" sldId="2132736300"/>
            <ac:picMk id="2" creationId="{3721DA9C-09DB-A261-0065-4FAC20E38494}"/>
          </ac:picMkLst>
        </pc:picChg>
      </pc:sldChg>
      <pc:sldChg chg="addSp modSp mod">
        <pc:chgData name="Shahzad Ali" userId="ecba8e45-00b4-4f6b-a2f0-4dc2d773ca2c" providerId="ADAL" clId="{0A9FE4CA-E1DE-AD47-A0DA-2B4DCB398BF9}" dt="2024-03-20T06:55:57.260" v="55" actId="164"/>
        <pc:sldMkLst>
          <pc:docMk/>
          <pc:sldMk cId="220236663" sldId="2132736301"/>
        </pc:sldMkLst>
        <pc:spChg chg="mod">
          <ac:chgData name="Shahzad Ali" userId="ecba8e45-00b4-4f6b-a2f0-4dc2d773ca2c" providerId="ADAL" clId="{0A9FE4CA-E1DE-AD47-A0DA-2B4DCB398BF9}" dt="2024-03-20T06:55:57.260" v="55" actId="164"/>
          <ac:spMkLst>
            <pc:docMk/>
            <pc:sldMk cId="220236663" sldId="2132736301"/>
            <ac:spMk id="7" creationId="{C429486E-608D-2241-8F02-60BA3B23E5B8}"/>
          </ac:spMkLst>
        </pc:spChg>
        <pc:grpChg chg="add mod">
          <ac:chgData name="Shahzad Ali" userId="ecba8e45-00b4-4f6b-a2f0-4dc2d773ca2c" providerId="ADAL" clId="{0A9FE4CA-E1DE-AD47-A0DA-2B4DCB398BF9}" dt="2024-03-20T06:55:57.260" v="55" actId="164"/>
          <ac:grpSpMkLst>
            <pc:docMk/>
            <pc:sldMk cId="220236663" sldId="2132736301"/>
            <ac:grpSpMk id="6" creationId="{9927BD20-DA87-5E9F-B4AC-DF8E9A1B56D4}"/>
          </ac:grpSpMkLst>
        </pc:grpChg>
        <pc:picChg chg="add mod">
          <ac:chgData name="Shahzad Ali" userId="ecba8e45-00b4-4f6b-a2f0-4dc2d773ca2c" providerId="ADAL" clId="{0A9FE4CA-E1DE-AD47-A0DA-2B4DCB398BF9}" dt="2024-03-20T06:55:57.260" v="55" actId="164"/>
          <ac:picMkLst>
            <pc:docMk/>
            <pc:sldMk cId="220236663" sldId="2132736301"/>
            <ac:picMk id="2" creationId="{31BAD858-E7D3-88DA-F6D5-1C5D4A40E029}"/>
          </ac:picMkLst>
        </pc:picChg>
      </pc:sldChg>
      <pc:sldChg chg="addSp modSp mod">
        <pc:chgData name="Shahzad Ali" userId="ecba8e45-00b4-4f6b-a2f0-4dc2d773ca2c" providerId="ADAL" clId="{0A9FE4CA-E1DE-AD47-A0DA-2B4DCB398BF9}" dt="2024-03-20T07:18:56.409" v="112" actId="1076"/>
        <pc:sldMkLst>
          <pc:docMk/>
          <pc:sldMk cId="2293270046" sldId="2132736307"/>
        </pc:sldMkLst>
        <pc:spChg chg="mod">
          <ac:chgData name="Shahzad Ali" userId="ecba8e45-00b4-4f6b-a2f0-4dc2d773ca2c" providerId="ADAL" clId="{0A9FE4CA-E1DE-AD47-A0DA-2B4DCB398BF9}" dt="2024-03-20T07:18:50.960" v="110" actId="14100"/>
          <ac:spMkLst>
            <pc:docMk/>
            <pc:sldMk cId="2293270046" sldId="2132736307"/>
            <ac:spMk id="2" creationId="{743B3003-0168-E0CC-2437-10806CEE23CB}"/>
          </ac:spMkLst>
        </pc:spChg>
        <pc:spChg chg="mod">
          <ac:chgData name="Shahzad Ali" userId="ecba8e45-00b4-4f6b-a2f0-4dc2d773ca2c" providerId="ADAL" clId="{0A9FE4CA-E1DE-AD47-A0DA-2B4DCB398BF9}" dt="2024-03-20T07:18:37.540" v="107" actId="14100"/>
          <ac:spMkLst>
            <pc:docMk/>
            <pc:sldMk cId="2293270046" sldId="2132736307"/>
            <ac:spMk id="5" creationId="{EB8E6144-F0C1-5367-B22B-02959E861384}"/>
          </ac:spMkLst>
        </pc:spChg>
        <pc:picChg chg="add mod">
          <ac:chgData name="Shahzad Ali" userId="ecba8e45-00b4-4f6b-a2f0-4dc2d773ca2c" providerId="ADAL" clId="{0A9FE4CA-E1DE-AD47-A0DA-2B4DCB398BF9}" dt="2024-03-20T07:18:56.409" v="112" actId="1076"/>
          <ac:picMkLst>
            <pc:docMk/>
            <pc:sldMk cId="2293270046" sldId="2132736307"/>
            <ac:picMk id="3" creationId="{F54F20C7-D6A5-D501-574C-C933ABE91BD8}"/>
          </ac:picMkLst>
        </pc:picChg>
      </pc:sldChg>
    </pc:docChg>
  </pc:docChgLst>
  <pc:docChgLst>
    <pc:chgData name="Shahzad Ali" userId="ecba8e45-00b4-4f6b-a2f0-4dc2d773ca2c" providerId="ADAL" clId="{BA827307-AB2A-104D-BF2B-EE026FE57CB3}"/>
    <pc:docChg chg="addSld delSld modSld">
      <pc:chgData name="Shahzad Ali" userId="ecba8e45-00b4-4f6b-a2f0-4dc2d773ca2c" providerId="ADAL" clId="{BA827307-AB2A-104D-BF2B-EE026FE57CB3}" dt="2024-03-18T17:20:36.174" v="3"/>
      <pc:docMkLst>
        <pc:docMk/>
      </pc:docMkLst>
      <pc:sldChg chg="add">
        <pc:chgData name="Shahzad Ali" userId="ecba8e45-00b4-4f6b-a2f0-4dc2d773ca2c" providerId="ADAL" clId="{BA827307-AB2A-104D-BF2B-EE026FE57CB3}" dt="2024-03-18T17:20:15.436" v="1"/>
        <pc:sldMkLst>
          <pc:docMk/>
          <pc:sldMk cId="1589313693" sldId="2132736287"/>
        </pc:sldMkLst>
      </pc:sldChg>
      <pc:sldChg chg="del">
        <pc:chgData name="Shahzad Ali" userId="ecba8e45-00b4-4f6b-a2f0-4dc2d773ca2c" providerId="ADAL" clId="{BA827307-AB2A-104D-BF2B-EE026FE57CB3}" dt="2024-03-18T17:20:11.488" v="0" actId="2696"/>
        <pc:sldMkLst>
          <pc:docMk/>
          <pc:sldMk cId="2814527496" sldId="2132736287"/>
        </pc:sldMkLst>
      </pc:sldChg>
      <pc:sldChg chg="del">
        <pc:chgData name="Shahzad Ali" userId="ecba8e45-00b4-4f6b-a2f0-4dc2d773ca2c" providerId="ADAL" clId="{BA827307-AB2A-104D-BF2B-EE026FE57CB3}" dt="2024-03-18T17:20:11.488" v="0" actId="2696"/>
        <pc:sldMkLst>
          <pc:docMk/>
          <pc:sldMk cId="749860762" sldId="2132736289"/>
        </pc:sldMkLst>
      </pc:sldChg>
      <pc:sldChg chg="add">
        <pc:chgData name="Shahzad Ali" userId="ecba8e45-00b4-4f6b-a2f0-4dc2d773ca2c" providerId="ADAL" clId="{BA827307-AB2A-104D-BF2B-EE026FE57CB3}" dt="2024-03-18T17:20:15.436" v="1"/>
        <pc:sldMkLst>
          <pc:docMk/>
          <pc:sldMk cId="3183102556" sldId="2132736289"/>
        </pc:sldMkLst>
      </pc:sldChg>
      <pc:sldChg chg="del">
        <pc:chgData name="Shahzad Ali" userId="ecba8e45-00b4-4f6b-a2f0-4dc2d773ca2c" providerId="ADAL" clId="{BA827307-AB2A-104D-BF2B-EE026FE57CB3}" dt="2024-03-18T17:20:32.813" v="2" actId="2696"/>
        <pc:sldMkLst>
          <pc:docMk/>
          <pc:sldMk cId="3878334369" sldId="2132736295"/>
        </pc:sldMkLst>
      </pc:sldChg>
      <pc:sldChg chg="add">
        <pc:chgData name="Shahzad Ali" userId="ecba8e45-00b4-4f6b-a2f0-4dc2d773ca2c" providerId="ADAL" clId="{BA827307-AB2A-104D-BF2B-EE026FE57CB3}" dt="2024-03-18T17:20:36.174" v="3"/>
        <pc:sldMkLst>
          <pc:docMk/>
          <pc:sldMk cId="4082611336" sldId="2132736295"/>
        </pc:sldMkLst>
      </pc:sldChg>
      <pc:sldChg chg="del">
        <pc:chgData name="Shahzad Ali" userId="ecba8e45-00b4-4f6b-a2f0-4dc2d773ca2c" providerId="ADAL" clId="{BA827307-AB2A-104D-BF2B-EE026FE57CB3}" dt="2024-03-18T17:20:11.488" v="0" actId="2696"/>
        <pc:sldMkLst>
          <pc:docMk/>
          <pc:sldMk cId="420822968" sldId="2132736298"/>
        </pc:sldMkLst>
      </pc:sldChg>
      <pc:sldChg chg="add">
        <pc:chgData name="Shahzad Ali" userId="ecba8e45-00b4-4f6b-a2f0-4dc2d773ca2c" providerId="ADAL" clId="{BA827307-AB2A-104D-BF2B-EE026FE57CB3}" dt="2024-03-18T17:20:15.436" v="1"/>
        <pc:sldMkLst>
          <pc:docMk/>
          <pc:sldMk cId="4201536590" sldId="21327362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3C340-DDAE-D549-8413-E77EDF2DA3D3}" type="doc">
      <dgm:prSet loTypeId="urn:microsoft.com/office/officeart/2005/8/layout/orgChar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CA75F6-673B-DA4C-ABD2-2503E54DEAC1}">
      <dgm:prSet phldrT="[Text]"/>
      <dgm:spPr/>
      <dgm:t>
        <a:bodyPr/>
        <a:lstStyle/>
        <a:p>
          <a:r>
            <a:rPr lang="en-US" dirty="0"/>
            <a:t>Aviatrix Security Features Overview</a:t>
          </a:r>
        </a:p>
      </dgm:t>
    </dgm:pt>
    <dgm:pt modelId="{D3DDD4F6-8C38-7349-8DFD-2527CC5F0CCA}" type="parTrans" cxnId="{1C6B4F7B-0356-F648-9EC5-76C16BE73F2B}">
      <dgm:prSet/>
      <dgm:spPr/>
      <dgm:t>
        <a:bodyPr/>
        <a:lstStyle/>
        <a:p>
          <a:endParaRPr lang="en-US"/>
        </a:p>
      </dgm:t>
    </dgm:pt>
    <dgm:pt modelId="{62772E63-3A7C-5F42-BA4B-A9125CDB41FC}" type="sibTrans" cxnId="{1C6B4F7B-0356-F648-9EC5-76C16BE73F2B}">
      <dgm:prSet/>
      <dgm:spPr/>
      <dgm:t>
        <a:bodyPr/>
        <a:lstStyle/>
        <a:p>
          <a:endParaRPr lang="en-US"/>
        </a:p>
      </dgm:t>
    </dgm:pt>
    <dgm:pt modelId="{6E38A4A3-61C3-0A47-A13D-C015FCF8A2C6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98AFE2E0-F996-DB4E-816B-F259E085CAC1}" type="parTrans" cxnId="{25AA3DAD-431E-B741-A578-05E957D23C6C}">
      <dgm:prSet/>
      <dgm:spPr/>
      <dgm:t>
        <a:bodyPr/>
        <a:lstStyle/>
        <a:p>
          <a:endParaRPr lang="en-US"/>
        </a:p>
      </dgm:t>
    </dgm:pt>
    <dgm:pt modelId="{55A8FED7-529C-764C-A649-A147ECC6AA94}" type="sibTrans" cxnId="{25AA3DAD-431E-B741-A578-05E957D23C6C}">
      <dgm:prSet/>
      <dgm:spPr/>
      <dgm:t>
        <a:bodyPr/>
        <a:lstStyle/>
        <a:p>
          <a:endParaRPr lang="en-US"/>
        </a:p>
      </dgm:t>
    </dgm:pt>
    <dgm:pt modelId="{87A71F4A-0593-4F4B-AA44-F5046C1D890C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3063239B-40CA-DC42-8FE1-5F5AAA4AF379}" type="parTrans" cxnId="{75BCFB9C-CD56-014C-96C7-BF98B96428F3}">
      <dgm:prSet/>
      <dgm:spPr/>
      <dgm:t>
        <a:bodyPr/>
        <a:lstStyle/>
        <a:p>
          <a:endParaRPr lang="en-US"/>
        </a:p>
      </dgm:t>
    </dgm:pt>
    <dgm:pt modelId="{FCE64B50-4842-1F4E-9C00-9E74CB34C4AA}" type="sibTrans" cxnId="{75BCFB9C-CD56-014C-96C7-BF98B96428F3}">
      <dgm:prSet/>
      <dgm:spPr/>
      <dgm:t>
        <a:bodyPr/>
        <a:lstStyle/>
        <a:p>
          <a:endParaRPr lang="en-US"/>
        </a:p>
      </dgm:t>
    </dgm:pt>
    <dgm:pt modelId="{385C7055-E617-7048-B088-D96964AB74FE}">
      <dgm:prSet phldrT="[Text]"/>
      <dgm:spPr/>
      <dgm:t>
        <a:bodyPr/>
        <a:lstStyle/>
        <a:p>
          <a:r>
            <a:rPr lang="en-US" dirty="0"/>
            <a:t>High Performance</a:t>
          </a:r>
        </a:p>
      </dgm:t>
    </dgm:pt>
    <dgm:pt modelId="{79012B5D-F9AF-9B40-A827-73B408AE286F}" type="parTrans" cxnId="{11658DC5-445F-CE42-9F9A-6205E10C9390}">
      <dgm:prSet/>
      <dgm:spPr/>
      <dgm:t>
        <a:bodyPr/>
        <a:lstStyle/>
        <a:p>
          <a:endParaRPr lang="en-US"/>
        </a:p>
      </dgm:t>
    </dgm:pt>
    <dgm:pt modelId="{33B0625A-BB57-D04F-8A60-F199A8F01637}" type="sibTrans" cxnId="{11658DC5-445F-CE42-9F9A-6205E10C9390}">
      <dgm:prSet/>
      <dgm:spPr/>
      <dgm:t>
        <a:bodyPr/>
        <a:lstStyle/>
        <a:p>
          <a:endParaRPr lang="en-US"/>
        </a:p>
      </dgm:t>
    </dgm:pt>
    <dgm:pt modelId="{54449300-9496-C543-94DD-929AD9AA9101}">
      <dgm:prSet phldrT="[Text]"/>
      <dgm:spPr/>
      <dgm:t>
        <a:bodyPr/>
        <a:lstStyle/>
        <a:p>
          <a:r>
            <a:rPr lang="en-US" dirty="0"/>
            <a:t>Egress</a:t>
          </a:r>
        </a:p>
      </dgm:t>
    </dgm:pt>
    <dgm:pt modelId="{A92F85FE-1AA6-7843-B892-CDD6BDDD88CE}" type="parTrans" cxnId="{99D1B8AA-CBAA-394D-89E2-C9FF160F6078}">
      <dgm:prSet/>
      <dgm:spPr/>
      <dgm:t>
        <a:bodyPr/>
        <a:lstStyle/>
        <a:p>
          <a:endParaRPr lang="en-US"/>
        </a:p>
      </dgm:t>
    </dgm:pt>
    <dgm:pt modelId="{629766AE-7410-D049-9BA6-71A2760E2DB5}" type="sibTrans" cxnId="{99D1B8AA-CBAA-394D-89E2-C9FF160F6078}">
      <dgm:prSet/>
      <dgm:spPr/>
      <dgm:t>
        <a:bodyPr/>
        <a:lstStyle/>
        <a:p>
          <a:endParaRPr lang="en-US"/>
        </a:p>
      </dgm:t>
    </dgm:pt>
    <dgm:pt modelId="{C8DFB7F1-2C25-C740-BFCE-8508EB377E1E}">
      <dgm:prSet phldrT="[Text]"/>
      <dgm:spPr/>
      <dgm:t>
        <a:bodyPr/>
        <a:lstStyle/>
        <a:p>
          <a:r>
            <a:rPr lang="en-US" dirty="0"/>
            <a:t>Egress FQDN Filter</a:t>
          </a:r>
        </a:p>
      </dgm:t>
    </dgm:pt>
    <dgm:pt modelId="{9CB17721-C339-C644-9BBC-709F8CF305CE}" type="parTrans" cxnId="{6F3B4865-1C2D-6E45-A769-430F88CC2736}">
      <dgm:prSet/>
      <dgm:spPr/>
      <dgm:t>
        <a:bodyPr/>
        <a:lstStyle/>
        <a:p>
          <a:endParaRPr lang="en-US"/>
        </a:p>
      </dgm:t>
    </dgm:pt>
    <dgm:pt modelId="{EF2E76DA-B2F8-E14D-A558-A7898F3EBF5D}" type="sibTrans" cxnId="{6F3B4865-1C2D-6E45-A769-430F88CC2736}">
      <dgm:prSet/>
      <dgm:spPr/>
      <dgm:t>
        <a:bodyPr/>
        <a:lstStyle/>
        <a:p>
          <a:endParaRPr lang="en-US"/>
        </a:p>
      </dgm:t>
    </dgm:pt>
    <dgm:pt modelId="{B8FA0A0D-9036-F142-B1AF-B346232B8405}">
      <dgm:prSet phldrT="[Text]"/>
      <dgm:spPr/>
      <dgm:t>
        <a:bodyPr/>
        <a:lstStyle/>
        <a:p>
          <a:r>
            <a:rPr lang="en-US" dirty="0"/>
            <a:t>Ingress</a:t>
          </a:r>
        </a:p>
      </dgm:t>
    </dgm:pt>
    <dgm:pt modelId="{DE2769CD-5BDE-5B43-B8A3-F0D137178189}" type="parTrans" cxnId="{68EDD211-07A0-B34B-85D5-9986AC382AC1}">
      <dgm:prSet/>
      <dgm:spPr/>
      <dgm:t>
        <a:bodyPr/>
        <a:lstStyle/>
        <a:p>
          <a:endParaRPr lang="en-US"/>
        </a:p>
      </dgm:t>
    </dgm:pt>
    <dgm:pt modelId="{8F567DE1-3A7F-BB40-A7C4-6F1A4F94B906}" type="sibTrans" cxnId="{68EDD211-07A0-B34B-85D5-9986AC382AC1}">
      <dgm:prSet/>
      <dgm:spPr/>
      <dgm:t>
        <a:bodyPr/>
        <a:lstStyle/>
        <a:p>
          <a:endParaRPr lang="en-US"/>
        </a:p>
      </dgm:t>
    </dgm:pt>
    <dgm:pt modelId="{4E18D02A-D213-1346-B7E6-B8C9C8F0FED2}">
      <dgm:prSet phldrT="[Text]"/>
      <dgm:spPr/>
      <dgm:t>
        <a:bodyPr/>
        <a:lstStyle/>
        <a:p>
          <a:r>
            <a:rPr lang="en-US" dirty="0"/>
            <a:t>Public Subnet Filtering</a:t>
          </a:r>
        </a:p>
      </dgm:t>
    </dgm:pt>
    <dgm:pt modelId="{276FC3D7-9E18-214D-B256-52B5B7E32122}" type="parTrans" cxnId="{B78DE884-D5EA-5246-82D6-2A34D7B3D105}">
      <dgm:prSet/>
      <dgm:spPr/>
      <dgm:t>
        <a:bodyPr/>
        <a:lstStyle/>
        <a:p>
          <a:endParaRPr lang="en-US"/>
        </a:p>
      </dgm:t>
    </dgm:pt>
    <dgm:pt modelId="{E3D77825-FC08-F94D-BC0B-7DBB37E7D5B6}" type="sibTrans" cxnId="{B78DE884-D5EA-5246-82D6-2A34D7B3D105}">
      <dgm:prSet/>
      <dgm:spPr/>
      <dgm:t>
        <a:bodyPr/>
        <a:lstStyle/>
        <a:p>
          <a:endParaRPr lang="en-US"/>
        </a:p>
      </dgm:t>
    </dgm:pt>
    <dgm:pt modelId="{4FF908B0-C611-3A47-BA71-33DFD76AC00E}">
      <dgm:prSet phldrT="[Text]"/>
      <dgm:spPr/>
      <dgm:t>
        <a:bodyPr/>
        <a:lstStyle/>
        <a:p>
          <a:r>
            <a:rPr lang="en-US" dirty="0"/>
            <a:t>L4 Stateful Firewall</a:t>
          </a:r>
        </a:p>
      </dgm:t>
    </dgm:pt>
    <dgm:pt modelId="{DDCD428C-DBBD-464E-B683-AA05C13F5C36}" type="parTrans" cxnId="{9B07A8CA-8478-434E-8FAB-FCD909FD21D9}">
      <dgm:prSet/>
      <dgm:spPr/>
      <dgm:t>
        <a:bodyPr/>
        <a:lstStyle/>
        <a:p>
          <a:endParaRPr lang="en-US"/>
        </a:p>
      </dgm:t>
    </dgm:pt>
    <dgm:pt modelId="{4BDB7840-E79A-7B45-8599-F57423121A2E}" type="sibTrans" cxnId="{9B07A8CA-8478-434E-8FAB-FCD909FD21D9}">
      <dgm:prSet/>
      <dgm:spPr/>
      <dgm:t>
        <a:bodyPr/>
        <a:lstStyle/>
        <a:p>
          <a:endParaRPr lang="en-US"/>
        </a:p>
      </dgm:t>
    </dgm:pt>
    <dgm:pt modelId="{696F37D4-50ED-874B-BB73-F03AAFA04A33}">
      <dgm:prSet phldrT="[Text]"/>
      <dgm:spPr/>
      <dgm:t>
        <a:bodyPr/>
        <a:lstStyle/>
        <a:p>
          <a:r>
            <a:rPr lang="en-US" dirty="0"/>
            <a:t>Network Segmentation</a:t>
          </a:r>
        </a:p>
      </dgm:t>
    </dgm:pt>
    <dgm:pt modelId="{1EBBD903-F0F0-A649-851C-64FD33CA1E6F}" type="parTrans" cxnId="{F375A873-055C-2B4C-BB11-FD9674E5442D}">
      <dgm:prSet/>
      <dgm:spPr/>
      <dgm:t>
        <a:bodyPr/>
        <a:lstStyle/>
        <a:p>
          <a:endParaRPr lang="en-US"/>
        </a:p>
      </dgm:t>
    </dgm:pt>
    <dgm:pt modelId="{F8FEE46C-3139-424F-B8E1-54073B412E71}" type="sibTrans" cxnId="{F375A873-055C-2B4C-BB11-FD9674E5442D}">
      <dgm:prSet/>
      <dgm:spPr/>
      <dgm:t>
        <a:bodyPr/>
        <a:lstStyle/>
        <a:p>
          <a:endParaRPr lang="en-US"/>
        </a:p>
      </dgm:t>
    </dgm:pt>
    <dgm:pt modelId="{1FE25852-541A-1C49-81CE-A89C56204080}">
      <dgm:prSet phldrT="[Text]"/>
      <dgm:spPr/>
      <dgm:t>
        <a:bodyPr/>
        <a:lstStyle/>
        <a:p>
          <a:r>
            <a:rPr lang="en-US" dirty="0"/>
            <a:t>Cloud and Multi-Cloud</a:t>
          </a:r>
        </a:p>
      </dgm:t>
    </dgm:pt>
    <dgm:pt modelId="{23E31AF5-B409-D64B-A2C6-DC1739034EE9}" type="parTrans" cxnId="{A770D6C7-BD3C-A247-BA07-E4AB95ADE4D7}">
      <dgm:prSet/>
      <dgm:spPr/>
      <dgm:t>
        <a:bodyPr/>
        <a:lstStyle/>
        <a:p>
          <a:endParaRPr lang="en-US"/>
        </a:p>
      </dgm:t>
    </dgm:pt>
    <dgm:pt modelId="{19E219C4-186E-F347-9777-47D0B56824D8}" type="sibTrans" cxnId="{A770D6C7-BD3C-A247-BA07-E4AB95ADE4D7}">
      <dgm:prSet/>
      <dgm:spPr/>
      <dgm:t>
        <a:bodyPr/>
        <a:lstStyle/>
        <a:p>
          <a:endParaRPr lang="en-US"/>
        </a:p>
      </dgm:t>
    </dgm:pt>
    <dgm:pt modelId="{0A4293D1-D333-A84E-A4D8-3ABD3C794057}">
      <dgm:prSet phldrT="[Text]"/>
      <dgm:spPr/>
      <dgm:t>
        <a:bodyPr/>
        <a:lstStyle/>
        <a:p>
          <a:r>
            <a:rPr lang="en-US" dirty="0"/>
            <a:t>AWS-TGW</a:t>
          </a:r>
        </a:p>
      </dgm:t>
    </dgm:pt>
    <dgm:pt modelId="{4E594214-BE75-0442-9205-09E842532371}" type="parTrans" cxnId="{9E340086-3513-FA41-9F81-AD9327F317DD}">
      <dgm:prSet/>
      <dgm:spPr/>
      <dgm:t>
        <a:bodyPr/>
        <a:lstStyle/>
        <a:p>
          <a:endParaRPr lang="en-US"/>
        </a:p>
      </dgm:t>
    </dgm:pt>
    <dgm:pt modelId="{1487736D-C94C-A34A-8BF7-F2690111C09A}" type="sibTrans" cxnId="{9E340086-3513-FA41-9F81-AD9327F317DD}">
      <dgm:prSet/>
      <dgm:spPr/>
      <dgm:t>
        <a:bodyPr/>
        <a:lstStyle/>
        <a:p>
          <a:endParaRPr lang="en-US"/>
        </a:p>
      </dgm:t>
    </dgm:pt>
    <dgm:pt modelId="{89B404F6-DDA1-1D4A-AA22-98A84AD9BD13}">
      <dgm:prSet phldrT="[Text]"/>
      <dgm:spPr/>
      <dgm:t>
        <a:bodyPr/>
        <a:lstStyle/>
        <a:p>
          <a:r>
            <a:rPr lang="en-US" dirty="0" err="1"/>
            <a:t>GuardDuty</a:t>
          </a:r>
          <a:r>
            <a:rPr lang="en-US" dirty="0"/>
            <a:t> Enforcement</a:t>
          </a:r>
        </a:p>
      </dgm:t>
    </dgm:pt>
    <dgm:pt modelId="{C21A7995-6D19-1543-8E17-1350143DA5C3}" type="parTrans" cxnId="{89DCDFCA-2BCC-9349-B5AA-C3D73F5736B5}">
      <dgm:prSet/>
      <dgm:spPr/>
      <dgm:t>
        <a:bodyPr/>
        <a:lstStyle/>
        <a:p>
          <a:endParaRPr lang="en-US"/>
        </a:p>
      </dgm:t>
    </dgm:pt>
    <dgm:pt modelId="{7B83DEB1-E8D1-3E45-9DFB-112DA394F49C}" type="sibTrans" cxnId="{89DCDFCA-2BCC-9349-B5AA-C3D73F5736B5}">
      <dgm:prSet/>
      <dgm:spPr/>
      <dgm:t>
        <a:bodyPr/>
        <a:lstStyle/>
        <a:p>
          <a:endParaRPr lang="en-US"/>
        </a:p>
      </dgm:t>
    </dgm:pt>
    <dgm:pt modelId="{2A7BA73B-8207-1643-81F4-A5F8FDA89F63}">
      <dgm:prSet phldrT="[Text]"/>
      <dgm:spPr/>
      <dgm:t>
        <a:bodyPr/>
        <a:lstStyle/>
        <a:p>
          <a:r>
            <a:rPr lang="en-US" dirty="0"/>
            <a:t>Firewall Network (FireNet)</a:t>
          </a:r>
        </a:p>
      </dgm:t>
    </dgm:pt>
    <dgm:pt modelId="{5A81525B-003E-1344-AA0E-37BD68B5AF79}" type="parTrans" cxnId="{FDE1E866-61FE-2243-81E3-18F8C9AC474A}">
      <dgm:prSet/>
      <dgm:spPr/>
      <dgm:t>
        <a:bodyPr/>
        <a:lstStyle/>
        <a:p>
          <a:endParaRPr lang="en-US"/>
        </a:p>
      </dgm:t>
    </dgm:pt>
    <dgm:pt modelId="{3F94523D-5AF7-DF4C-AB71-889319A66728}" type="sibTrans" cxnId="{FDE1E866-61FE-2243-81E3-18F8C9AC474A}">
      <dgm:prSet/>
      <dgm:spPr/>
      <dgm:t>
        <a:bodyPr/>
        <a:lstStyle/>
        <a:p>
          <a:endParaRPr lang="en-US"/>
        </a:p>
      </dgm:t>
    </dgm:pt>
    <dgm:pt modelId="{69698673-2CA8-9449-8A88-1BAA338AB897}">
      <dgm:prSet phldrT="[Text]"/>
      <dgm:spPr/>
      <dgm:t>
        <a:bodyPr/>
        <a:lstStyle/>
        <a:p>
          <a:r>
            <a:rPr lang="en-US" dirty="0"/>
            <a:t>East-West</a:t>
          </a:r>
        </a:p>
      </dgm:t>
    </dgm:pt>
    <dgm:pt modelId="{908F1A2D-F29F-C64C-AE18-6B3C161E11A2}" type="parTrans" cxnId="{EA3A5E1F-7E0C-C74E-AD84-51006C6F1255}">
      <dgm:prSet/>
      <dgm:spPr/>
      <dgm:t>
        <a:bodyPr/>
        <a:lstStyle/>
        <a:p>
          <a:endParaRPr lang="en-US"/>
        </a:p>
      </dgm:t>
    </dgm:pt>
    <dgm:pt modelId="{E9F4E6E6-7FF7-584C-B401-A09B8F3D9023}" type="sibTrans" cxnId="{EA3A5E1F-7E0C-C74E-AD84-51006C6F1255}">
      <dgm:prSet/>
      <dgm:spPr/>
      <dgm:t>
        <a:bodyPr/>
        <a:lstStyle/>
        <a:p>
          <a:endParaRPr lang="en-US"/>
        </a:p>
      </dgm:t>
    </dgm:pt>
    <dgm:pt modelId="{3E385510-A335-344E-9F2A-9DD1989FB26F}">
      <dgm:prSet phldrT="[Text]"/>
      <dgm:spPr/>
      <dgm:t>
        <a:bodyPr/>
        <a:lstStyle/>
        <a:p>
          <a:r>
            <a:rPr lang="en-US" dirty="0"/>
            <a:t>Ingress/Egress </a:t>
          </a:r>
        </a:p>
      </dgm:t>
    </dgm:pt>
    <dgm:pt modelId="{C40D2035-CA71-2A44-B165-163105EC700A}" type="parTrans" cxnId="{9BB5FD44-E7B2-3941-BD8A-6C3C26CB5760}">
      <dgm:prSet/>
      <dgm:spPr/>
      <dgm:t>
        <a:bodyPr/>
        <a:lstStyle/>
        <a:p>
          <a:endParaRPr lang="en-US"/>
        </a:p>
      </dgm:t>
    </dgm:pt>
    <dgm:pt modelId="{C0FBAC66-09D0-A344-9E37-57F6B56B3400}" type="sibTrans" cxnId="{9BB5FD44-E7B2-3941-BD8A-6C3C26CB5760}">
      <dgm:prSet/>
      <dgm:spPr/>
      <dgm:t>
        <a:bodyPr/>
        <a:lstStyle/>
        <a:p>
          <a:endParaRPr lang="en-US"/>
        </a:p>
      </dgm:t>
    </dgm:pt>
    <dgm:pt modelId="{4A7370C9-F47C-0B48-B0A6-DADD66DA7637}">
      <dgm:prSet phldrT="[Text]"/>
      <dgm:spPr/>
      <dgm:t>
        <a:bodyPr/>
        <a:lstStyle/>
        <a:p>
          <a:r>
            <a:rPr lang="en-US" dirty="0"/>
            <a:t>Inside the Cloud</a:t>
          </a:r>
        </a:p>
      </dgm:t>
    </dgm:pt>
    <dgm:pt modelId="{029F0B65-C6CF-034F-A112-E214788DC1E2}" type="parTrans" cxnId="{59401023-5690-384D-9503-403BAF0FFB7D}">
      <dgm:prSet/>
      <dgm:spPr/>
      <dgm:t>
        <a:bodyPr/>
        <a:lstStyle/>
        <a:p>
          <a:endParaRPr lang="en-US"/>
        </a:p>
      </dgm:t>
    </dgm:pt>
    <dgm:pt modelId="{FF3C8C57-F076-DB45-8EFC-622E99DC95F1}" type="sibTrans" cxnId="{59401023-5690-384D-9503-403BAF0FFB7D}">
      <dgm:prSet/>
      <dgm:spPr/>
      <dgm:t>
        <a:bodyPr/>
        <a:lstStyle/>
        <a:p>
          <a:endParaRPr lang="en-US"/>
        </a:p>
      </dgm:t>
    </dgm:pt>
    <dgm:pt modelId="{05DA310A-400C-784A-9ABB-B5AFE276827A}">
      <dgm:prSet phldrT="[Text]"/>
      <dgm:spPr/>
      <dgm:t>
        <a:bodyPr/>
        <a:lstStyle/>
        <a:p>
          <a:r>
            <a:rPr lang="en-US" dirty="0"/>
            <a:t>On-Prem</a:t>
          </a:r>
          <a:br>
            <a:rPr lang="en-US" dirty="0"/>
          </a:br>
          <a:r>
            <a:rPr lang="en-US" dirty="0" err="1"/>
            <a:t>Aviatirx</a:t>
          </a:r>
          <a:r>
            <a:rPr lang="en-US" dirty="0"/>
            <a:t> Edge</a:t>
          </a:r>
        </a:p>
      </dgm:t>
    </dgm:pt>
    <dgm:pt modelId="{F6042B98-6BDD-8F40-91A4-E725F455E0F3}" type="parTrans" cxnId="{A707B048-BC9A-E948-99CA-AA9097DA046E}">
      <dgm:prSet/>
      <dgm:spPr/>
      <dgm:t>
        <a:bodyPr/>
        <a:lstStyle/>
        <a:p>
          <a:endParaRPr lang="en-US"/>
        </a:p>
      </dgm:t>
    </dgm:pt>
    <dgm:pt modelId="{6CD8AFB1-F26B-2B48-8EB2-844BBF5D95F7}" type="sibTrans" cxnId="{A707B048-BC9A-E948-99CA-AA9097DA046E}">
      <dgm:prSet/>
      <dgm:spPr/>
      <dgm:t>
        <a:bodyPr/>
        <a:lstStyle/>
        <a:p>
          <a:endParaRPr lang="en-US"/>
        </a:p>
      </dgm:t>
    </dgm:pt>
    <dgm:pt modelId="{13AE1E92-1C0A-1247-821E-0172B94351BB}">
      <dgm:prSet phldrT="[Text]"/>
      <dgm:spPr/>
      <dgm:t>
        <a:bodyPr/>
        <a:lstStyle/>
        <a:p>
          <a:r>
            <a:rPr lang="en-US" dirty="0"/>
            <a:t>Aviatrix Transit FireNet</a:t>
          </a:r>
        </a:p>
      </dgm:t>
    </dgm:pt>
    <dgm:pt modelId="{0F8C1BA2-E852-3F48-9459-FD0AB25D78B5}" type="parTrans" cxnId="{474D05CD-4174-6646-8AF0-B3E4C107056B}">
      <dgm:prSet/>
      <dgm:spPr/>
      <dgm:t>
        <a:bodyPr/>
        <a:lstStyle/>
        <a:p>
          <a:endParaRPr lang="en-US"/>
        </a:p>
      </dgm:t>
    </dgm:pt>
    <dgm:pt modelId="{196CB706-1D27-C545-A656-B9E32A8DB0A7}" type="sibTrans" cxnId="{474D05CD-4174-6646-8AF0-B3E4C107056B}">
      <dgm:prSet/>
      <dgm:spPr/>
      <dgm:t>
        <a:bodyPr/>
        <a:lstStyle/>
        <a:p>
          <a:endParaRPr lang="en-US"/>
        </a:p>
      </dgm:t>
    </dgm:pt>
    <dgm:pt modelId="{AC9F318D-4DC4-004D-93F2-62F28CD811C7}">
      <dgm:prSet phldrT="[Text]"/>
      <dgm:spPr/>
      <dgm:t>
        <a:bodyPr/>
        <a:lstStyle/>
        <a:p>
          <a:r>
            <a:rPr lang="en-US" dirty="0"/>
            <a:t>AWS-TGW FireNet</a:t>
          </a:r>
        </a:p>
      </dgm:t>
    </dgm:pt>
    <dgm:pt modelId="{D5ED0DA4-7904-734D-8AD1-957B9322A278}" type="parTrans" cxnId="{CFC26A73-31B2-F24A-8D6B-FC470B191709}">
      <dgm:prSet/>
      <dgm:spPr/>
      <dgm:t>
        <a:bodyPr/>
        <a:lstStyle/>
        <a:p>
          <a:endParaRPr lang="en-US"/>
        </a:p>
      </dgm:t>
    </dgm:pt>
    <dgm:pt modelId="{85324FDE-8D5A-474C-8DD5-BE2AE8871432}" type="sibTrans" cxnId="{CFC26A73-31B2-F24A-8D6B-FC470B191709}">
      <dgm:prSet/>
      <dgm:spPr/>
      <dgm:t>
        <a:bodyPr/>
        <a:lstStyle/>
        <a:p>
          <a:endParaRPr lang="en-US"/>
        </a:p>
      </dgm:t>
    </dgm:pt>
    <dgm:pt modelId="{CED36778-1592-6348-8FDB-93D1145E9FDF}">
      <dgm:prSet phldrT="[Text]"/>
      <dgm:spPr/>
      <dgm:t>
        <a:bodyPr/>
        <a:lstStyle/>
        <a:p>
          <a:r>
            <a:rPr lang="en-US" dirty="0"/>
            <a:t>East-West</a:t>
          </a:r>
        </a:p>
      </dgm:t>
    </dgm:pt>
    <dgm:pt modelId="{3C090098-8207-1F45-94CF-B29FF078D23A}" type="parTrans" cxnId="{17042F33-D842-FB47-B6D4-1644A8FBAA4D}">
      <dgm:prSet/>
      <dgm:spPr/>
      <dgm:t>
        <a:bodyPr/>
        <a:lstStyle/>
        <a:p>
          <a:endParaRPr lang="en-US"/>
        </a:p>
      </dgm:t>
    </dgm:pt>
    <dgm:pt modelId="{4E7CADC8-B80C-2B42-BE79-8BE6E5034484}" type="sibTrans" cxnId="{17042F33-D842-FB47-B6D4-1644A8FBAA4D}">
      <dgm:prSet/>
      <dgm:spPr/>
      <dgm:t>
        <a:bodyPr/>
        <a:lstStyle/>
        <a:p>
          <a:endParaRPr lang="en-US"/>
        </a:p>
      </dgm:t>
    </dgm:pt>
    <dgm:pt modelId="{8F655CDE-0E80-3D4A-9191-78769FADE9EC}">
      <dgm:prSet phldrT="[Text]"/>
      <dgm:spPr/>
      <dgm:t>
        <a:bodyPr/>
        <a:lstStyle/>
        <a:p>
          <a:r>
            <a:rPr lang="en-US" dirty="0"/>
            <a:t>Ingress/Egress</a:t>
          </a:r>
        </a:p>
      </dgm:t>
    </dgm:pt>
    <dgm:pt modelId="{021AFE79-EEFD-2748-9469-0F2F640F39F0}" type="parTrans" cxnId="{CE9E0DEC-B2DE-C74B-B70F-F6A8027352A5}">
      <dgm:prSet/>
      <dgm:spPr/>
      <dgm:t>
        <a:bodyPr/>
        <a:lstStyle/>
        <a:p>
          <a:endParaRPr lang="en-US"/>
        </a:p>
      </dgm:t>
    </dgm:pt>
    <dgm:pt modelId="{A04C03DB-464F-2A4B-B34D-031FFF196747}" type="sibTrans" cxnId="{CE9E0DEC-B2DE-C74B-B70F-F6A8027352A5}">
      <dgm:prSet/>
      <dgm:spPr/>
      <dgm:t>
        <a:bodyPr/>
        <a:lstStyle/>
        <a:p>
          <a:endParaRPr lang="en-US"/>
        </a:p>
      </dgm:t>
    </dgm:pt>
    <dgm:pt modelId="{9F7205D0-5582-F54E-8AFB-F896D0C5686A}" type="pres">
      <dgm:prSet presAssocID="{7473C340-DDAE-D549-8413-E77EDF2DA3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EF5B8D-845E-2D40-8A3B-0B3D130DE6B2}" type="pres">
      <dgm:prSet presAssocID="{61CA75F6-673B-DA4C-ABD2-2503E54DEAC1}" presName="hierRoot1" presStyleCnt="0">
        <dgm:presLayoutVars>
          <dgm:hierBranch val="init"/>
        </dgm:presLayoutVars>
      </dgm:prSet>
      <dgm:spPr/>
    </dgm:pt>
    <dgm:pt modelId="{D5CF0B68-1569-2747-9D65-76DF22E5FC19}" type="pres">
      <dgm:prSet presAssocID="{61CA75F6-673B-DA4C-ABD2-2503E54DEAC1}" presName="rootComposite1" presStyleCnt="0"/>
      <dgm:spPr/>
    </dgm:pt>
    <dgm:pt modelId="{D2CE5A71-062F-B24D-A4DA-F9E2AF65348C}" type="pres">
      <dgm:prSet presAssocID="{61CA75F6-673B-DA4C-ABD2-2503E54DEAC1}" presName="rootText1" presStyleLbl="node0" presStyleIdx="0" presStyleCnt="1">
        <dgm:presLayoutVars>
          <dgm:chPref val="3"/>
        </dgm:presLayoutVars>
      </dgm:prSet>
      <dgm:spPr/>
    </dgm:pt>
    <dgm:pt modelId="{4D681DBC-E695-6C44-9EE2-B6D9BC8B1738}" type="pres">
      <dgm:prSet presAssocID="{61CA75F6-673B-DA4C-ABD2-2503E54DEAC1}" presName="rootConnector1" presStyleLbl="node1" presStyleIdx="0" presStyleCnt="0"/>
      <dgm:spPr/>
    </dgm:pt>
    <dgm:pt modelId="{1B86E387-F8D9-D648-8ED1-C5C6D80F7152}" type="pres">
      <dgm:prSet presAssocID="{61CA75F6-673B-DA4C-ABD2-2503E54DEAC1}" presName="hierChild2" presStyleCnt="0"/>
      <dgm:spPr/>
    </dgm:pt>
    <dgm:pt modelId="{0D39795A-D2DD-354A-8E30-0E0625C611F2}" type="pres">
      <dgm:prSet presAssocID="{98AFE2E0-F996-DB4E-816B-F259E085CAC1}" presName="Name37" presStyleLbl="parChTrans1D2" presStyleIdx="0" presStyleCnt="6"/>
      <dgm:spPr/>
    </dgm:pt>
    <dgm:pt modelId="{A149E44C-B962-7342-82C2-01BA57E8E7EB}" type="pres">
      <dgm:prSet presAssocID="{6E38A4A3-61C3-0A47-A13D-C015FCF8A2C6}" presName="hierRoot2" presStyleCnt="0">
        <dgm:presLayoutVars>
          <dgm:hierBranch val="init"/>
        </dgm:presLayoutVars>
      </dgm:prSet>
      <dgm:spPr/>
    </dgm:pt>
    <dgm:pt modelId="{60219DAA-C969-F341-9F21-198F761B613F}" type="pres">
      <dgm:prSet presAssocID="{6E38A4A3-61C3-0A47-A13D-C015FCF8A2C6}" presName="rootComposite" presStyleCnt="0"/>
      <dgm:spPr/>
    </dgm:pt>
    <dgm:pt modelId="{E5DB481E-E8AB-0A45-B826-0E5639D14AB6}" type="pres">
      <dgm:prSet presAssocID="{6E38A4A3-61C3-0A47-A13D-C015FCF8A2C6}" presName="rootText" presStyleLbl="node2" presStyleIdx="0" presStyleCnt="6">
        <dgm:presLayoutVars>
          <dgm:chPref val="3"/>
        </dgm:presLayoutVars>
      </dgm:prSet>
      <dgm:spPr/>
    </dgm:pt>
    <dgm:pt modelId="{F4B8C3A1-A4F4-4246-BFBF-D25958762395}" type="pres">
      <dgm:prSet presAssocID="{6E38A4A3-61C3-0A47-A13D-C015FCF8A2C6}" presName="rootConnector" presStyleLbl="node2" presStyleIdx="0" presStyleCnt="6"/>
      <dgm:spPr/>
    </dgm:pt>
    <dgm:pt modelId="{69A9EE65-E303-D947-8884-E00B7C70EEA7}" type="pres">
      <dgm:prSet presAssocID="{6E38A4A3-61C3-0A47-A13D-C015FCF8A2C6}" presName="hierChild4" presStyleCnt="0"/>
      <dgm:spPr/>
    </dgm:pt>
    <dgm:pt modelId="{470DABA9-CE63-3542-952D-554945037814}" type="pres">
      <dgm:prSet presAssocID="{3063239B-40CA-DC42-8FE1-5F5AAA4AF379}" presName="Name37" presStyleLbl="parChTrans1D3" presStyleIdx="0" presStyleCnt="8"/>
      <dgm:spPr/>
    </dgm:pt>
    <dgm:pt modelId="{F4852B23-A679-6C44-A82F-20E472E31491}" type="pres">
      <dgm:prSet presAssocID="{87A71F4A-0593-4F4B-AA44-F5046C1D890C}" presName="hierRoot2" presStyleCnt="0">
        <dgm:presLayoutVars>
          <dgm:hierBranch val="init"/>
        </dgm:presLayoutVars>
      </dgm:prSet>
      <dgm:spPr/>
    </dgm:pt>
    <dgm:pt modelId="{0AF2649D-5655-6C48-A90A-B90C6E848250}" type="pres">
      <dgm:prSet presAssocID="{87A71F4A-0593-4F4B-AA44-F5046C1D890C}" presName="rootComposite" presStyleCnt="0"/>
      <dgm:spPr/>
    </dgm:pt>
    <dgm:pt modelId="{82CC78EC-89D2-AA49-858E-0BE44C4D1BB8}" type="pres">
      <dgm:prSet presAssocID="{87A71F4A-0593-4F4B-AA44-F5046C1D890C}" presName="rootText" presStyleLbl="node3" presStyleIdx="0" presStyleCnt="8">
        <dgm:presLayoutVars>
          <dgm:chPref val="3"/>
        </dgm:presLayoutVars>
      </dgm:prSet>
      <dgm:spPr/>
    </dgm:pt>
    <dgm:pt modelId="{80EA3C54-2203-0C41-AE20-D235032F32B0}" type="pres">
      <dgm:prSet presAssocID="{87A71F4A-0593-4F4B-AA44-F5046C1D890C}" presName="rootConnector" presStyleLbl="node3" presStyleIdx="0" presStyleCnt="8"/>
      <dgm:spPr/>
    </dgm:pt>
    <dgm:pt modelId="{9C7B786D-970C-1D48-8A09-608BCF565C0F}" type="pres">
      <dgm:prSet presAssocID="{87A71F4A-0593-4F4B-AA44-F5046C1D890C}" presName="hierChild4" presStyleCnt="0"/>
      <dgm:spPr/>
    </dgm:pt>
    <dgm:pt modelId="{7D94C88A-1E89-A443-ABE7-4760795ADBD9}" type="pres">
      <dgm:prSet presAssocID="{87A71F4A-0593-4F4B-AA44-F5046C1D890C}" presName="hierChild5" presStyleCnt="0"/>
      <dgm:spPr/>
    </dgm:pt>
    <dgm:pt modelId="{3205CE24-2E4C-8E49-A68B-CED0950E1B03}" type="pres">
      <dgm:prSet presAssocID="{79012B5D-F9AF-9B40-A827-73B408AE286F}" presName="Name37" presStyleLbl="parChTrans1D3" presStyleIdx="1" presStyleCnt="8"/>
      <dgm:spPr/>
    </dgm:pt>
    <dgm:pt modelId="{513AA1A8-7368-3347-99E7-83A5B154E29A}" type="pres">
      <dgm:prSet presAssocID="{385C7055-E617-7048-B088-D96964AB74FE}" presName="hierRoot2" presStyleCnt="0">
        <dgm:presLayoutVars>
          <dgm:hierBranch val="init"/>
        </dgm:presLayoutVars>
      </dgm:prSet>
      <dgm:spPr/>
    </dgm:pt>
    <dgm:pt modelId="{D281F860-B07D-2149-A6C6-ED3C78298060}" type="pres">
      <dgm:prSet presAssocID="{385C7055-E617-7048-B088-D96964AB74FE}" presName="rootComposite" presStyleCnt="0"/>
      <dgm:spPr/>
    </dgm:pt>
    <dgm:pt modelId="{C6C931F7-89BC-8449-A33B-72E084B46BFD}" type="pres">
      <dgm:prSet presAssocID="{385C7055-E617-7048-B088-D96964AB74FE}" presName="rootText" presStyleLbl="node3" presStyleIdx="1" presStyleCnt="8">
        <dgm:presLayoutVars>
          <dgm:chPref val="3"/>
        </dgm:presLayoutVars>
      </dgm:prSet>
      <dgm:spPr/>
    </dgm:pt>
    <dgm:pt modelId="{C38541FF-7849-E64D-9270-FE1C0496D5B0}" type="pres">
      <dgm:prSet presAssocID="{385C7055-E617-7048-B088-D96964AB74FE}" presName="rootConnector" presStyleLbl="node3" presStyleIdx="1" presStyleCnt="8"/>
      <dgm:spPr/>
    </dgm:pt>
    <dgm:pt modelId="{DCFD8435-F30A-0340-988B-853726AC641F}" type="pres">
      <dgm:prSet presAssocID="{385C7055-E617-7048-B088-D96964AB74FE}" presName="hierChild4" presStyleCnt="0"/>
      <dgm:spPr/>
    </dgm:pt>
    <dgm:pt modelId="{652D4FFC-3759-9B44-AC7C-A06AFEE71AE5}" type="pres">
      <dgm:prSet presAssocID="{029F0B65-C6CF-034F-A112-E214788DC1E2}" presName="Name37" presStyleLbl="parChTrans1D4" presStyleIdx="0" presStyleCnt="7"/>
      <dgm:spPr/>
    </dgm:pt>
    <dgm:pt modelId="{1F283CA2-D13C-FA41-A9F4-35FD09D37273}" type="pres">
      <dgm:prSet presAssocID="{4A7370C9-F47C-0B48-B0A6-DADD66DA7637}" presName="hierRoot2" presStyleCnt="0">
        <dgm:presLayoutVars>
          <dgm:hierBranch val="init"/>
        </dgm:presLayoutVars>
      </dgm:prSet>
      <dgm:spPr/>
    </dgm:pt>
    <dgm:pt modelId="{F6C2D34D-B2B3-9147-9020-44D90CAC9D66}" type="pres">
      <dgm:prSet presAssocID="{4A7370C9-F47C-0B48-B0A6-DADD66DA7637}" presName="rootComposite" presStyleCnt="0"/>
      <dgm:spPr/>
    </dgm:pt>
    <dgm:pt modelId="{927A0F25-5D4A-0E4F-81D3-317D9373CA0C}" type="pres">
      <dgm:prSet presAssocID="{4A7370C9-F47C-0B48-B0A6-DADD66DA7637}" presName="rootText" presStyleLbl="node4" presStyleIdx="0" presStyleCnt="7">
        <dgm:presLayoutVars>
          <dgm:chPref val="3"/>
        </dgm:presLayoutVars>
      </dgm:prSet>
      <dgm:spPr/>
    </dgm:pt>
    <dgm:pt modelId="{647588E4-D0C4-2543-BF08-C357A7E08693}" type="pres">
      <dgm:prSet presAssocID="{4A7370C9-F47C-0B48-B0A6-DADD66DA7637}" presName="rootConnector" presStyleLbl="node4" presStyleIdx="0" presStyleCnt="7"/>
      <dgm:spPr/>
    </dgm:pt>
    <dgm:pt modelId="{CCDAFA2A-5207-544A-B81D-47D72DC3F2C7}" type="pres">
      <dgm:prSet presAssocID="{4A7370C9-F47C-0B48-B0A6-DADD66DA7637}" presName="hierChild4" presStyleCnt="0"/>
      <dgm:spPr/>
    </dgm:pt>
    <dgm:pt modelId="{96138163-9683-754F-A0CD-75FF727C90CB}" type="pres">
      <dgm:prSet presAssocID="{4A7370C9-F47C-0B48-B0A6-DADD66DA7637}" presName="hierChild5" presStyleCnt="0"/>
      <dgm:spPr/>
    </dgm:pt>
    <dgm:pt modelId="{1284712E-479E-E049-80B6-BB12925D4908}" type="pres">
      <dgm:prSet presAssocID="{F6042B98-6BDD-8F40-91A4-E725F455E0F3}" presName="Name37" presStyleLbl="parChTrans1D4" presStyleIdx="1" presStyleCnt="7"/>
      <dgm:spPr/>
    </dgm:pt>
    <dgm:pt modelId="{CFC97E12-1D8A-F34A-9205-79D87149A6F1}" type="pres">
      <dgm:prSet presAssocID="{05DA310A-400C-784A-9ABB-B5AFE276827A}" presName="hierRoot2" presStyleCnt="0">
        <dgm:presLayoutVars>
          <dgm:hierBranch val="init"/>
        </dgm:presLayoutVars>
      </dgm:prSet>
      <dgm:spPr/>
    </dgm:pt>
    <dgm:pt modelId="{7C70E59B-F49F-D84A-AF08-A29286179F39}" type="pres">
      <dgm:prSet presAssocID="{05DA310A-400C-784A-9ABB-B5AFE276827A}" presName="rootComposite" presStyleCnt="0"/>
      <dgm:spPr/>
    </dgm:pt>
    <dgm:pt modelId="{BB156000-357B-2341-9B80-A43B707917D7}" type="pres">
      <dgm:prSet presAssocID="{05DA310A-400C-784A-9ABB-B5AFE276827A}" presName="rootText" presStyleLbl="node4" presStyleIdx="1" presStyleCnt="7">
        <dgm:presLayoutVars>
          <dgm:chPref val="3"/>
        </dgm:presLayoutVars>
      </dgm:prSet>
      <dgm:spPr/>
    </dgm:pt>
    <dgm:pt modelId="{A4D05D83-3BBE-5441-8D7B-88BB238B4CB9}" type="pres">
      <dgm:prSet presAssocID="{05DA310A-400C-784A-9ABB-B5AFE276827A}" presName="rootConnector" presStyleLbl="node4" presStyleIdx="1" presStyleCnt="7"/>
      <dgm:spPr/>
    </dgm:pt>
    <dgm:pt modelId="{A160CFF5-925A-1C45-B9D9-F111F145C35D}" type="pres">
      <dgm:prSet presAssocID="{05DA310A-400C-784A-9ABB-B5AFE276827A}" presName="hierChild4" presStyleCnt="0"/>
      <dgm:spPr/>
    </dgm:pt>
    <dgm:pt modelId="{14089570-2AA0-9F4A-9575-E1B254C8DEB2}" type="pres">
      <dgm:prSet presAssocID="{05DA310A-400C-784A-9ABB-B5AFE276827A}" presName="hierChild5" presStyleCnt="0"/>
      <dgm:spPr/>
    </dgm:pt>
    <dgm:pt modelId="{92FC3BB4-81DF-5848-BD3E-EAA01E829274}" type="pres">
      <dgm:prSet presAssocID="{385C7055-E617-7048-B088-D96964AB74FE}" presName="hierChild5" presStyleCnt="0"/>
      <dgm:spPr/>
    </dgm:pt>
    <dgm:pt modelId="{39D59BFD-6C27-3F4E-83C6-87ECADE582F0}" type="pres">
      <dgm:prSet presAssocID="{6E38A4A3-61C3-0A47-A13D-C015FCF8A2C6}" presName="hierChild5" presStyleCnt="0"/>
      <dgm:spPr/>
    </dgm:pt>
    <dgm:pt modelId="{0BFF1BE1-F297-C344-98B4-723886FE99D0}" type="pres">
      <dgm:prSet presAssocID="{A92F85FE-1AA6-7843-B892-CDD6BDDD88CE}" presName="Name37" presStyleLbl="parChTrans1D2" presStyleIdx="1" presStyleCnt="6"/>
      <dgm:spPr/>
    </dgm:pt>
    <dgm:pt modelId="{F1B5BE42-9470-8540-ADF3-D42261DDF7DD}" type="pres">
      <dgm:prSet presAssocID="{54449300-9496-C543-94DD-929AD9AA9101}" presName="hierRoot2" presStyleCnt="0">
        <dgm:presLayoutVars>
          <dgm:hierBranch val="init"/>
        </dgm:presLayoutVars>
      </dgm:prSet>
      <dgm:spPr/>
    </dgm:pt>
    <dgm:pt modelId="{784BC23D-A0EB-D44F-8CE9-B0DD53E09495}" type="pres">
      <dgm:prSet presAssocID="{54449300-9496-C543-94DD-929AD9AA9101}" presName="rootComposite" presStyleCnt="0"/>
      <dgm:spPr/>
    </dgm:pt>
    <dgm:pt modelId="{4B1911CB-8DE6-4941-9DE6-5E572A8245A0}" type="pres">
      <dgm:prSet presAssocID="{54449300-9496-C543-94DD-929AD9AA9101}" presName="rootText" presStyleLbl="node2" presStyleIdx="1" presStyleCnt="6">
        <dgm:presLayoutVars>
          <dgm:chPref val="3"/>
        </dgm:presLayoutVars>
      </dgm:prSet>
      <dgm:spPr/>
    </dgm:pt>
    <dgm:pt modelId="{9162A9A2-0F84-9C4F-B7CF-B09608CCAA08}" type="pres">
      <dgm:prSet presAssocID="{54449300-9496-C543-94DD-929AD9AA9101}" presName="rootConnector" presStyleLbl="node2" presStyleIdx="1" presStyleCnt="6"/>
      <dgm:spPr/>
    </dgm:pt>
    <dgm:pt modelId="{9EF5692C-8852-1945-BEFC-33EC84D9629A}" type="pres">
      <dgm:prSet presAssocID="{54449300-9496-C543-94DD-929AD9AA9101}" presName="hierChild4" presStyleCnt="0"/>
      <dgm:spPr/>
    </dgm:pt>
    <dgm:pt modelId="{11FCDF7A-6BFC-D843-9285-6A9972267AB6}" type="pres">
      <dgm:prSet presAssocID="{9CB17721-C339-C644-9BBC-709F8CF305CE}" presName="Name37" presStyleLbl="parChTrans1D3" presStyleIdx="2" presStyleCnt="8"/>
      <dgm:spPr/>
    </dgm:pt>
    <dgm:pt modelId="{252E4A98-E2C8-2B42-9ECF-F4E383AEDEAD}" type="pres">
      <dgm:prSet presAssocID="{C8DFB7F1-2C25-C740-BFCE-8508EB377E1E}" presName="hierRoot2" presStyleCnt="0">
        <dgm:presLayoutVars>
          <dgm:hierBranch val="init"/>
        </dgm:presLayoutVars>
      </dgm:prSet>
      <dgm:spPr/>
    </dgm:pt>
    <dgm:pt modelId="{63F27046-B7B2-2443-887F-E2C42817E6BF}" type="pres">
      <dgm:prSet presAssocID="{C8DFB7F1-2C25-C740-BFCE-8508EB377E1E}" presName="rootComposite" presStyleCnt="0"/>
      <dgm:spPr/>
    </dgm:pt>
    <dgm:pt modelId="{122E61E3-4E49-CF4F-9CDD-E6CB1B1FC4C2}" type="pres">
      <dgm:prSet presAssocID="{C8DFB7F1-2C25-C740-BFCE-8508EB377E1E}" presName="rootText" presStyleLbl="node3" presStyleIdx="2" presStyleCnt="8">
        <dgm:presLayoutVars>
          <dgm:chPref val="3"/>
        </dgm:presLayoutVars>
      </dgm:prSet>
      <dgm:spPr/>
    </dgm:pt>
    <dgm:pt modelId="{0117E170-B3B5-3A41-A969-3ED5A7726889}" type="pres">
      <dgm:prSet presAssocID="{C8DFB7F1-2C25-C740-BFCE-8508EB377E1E}" presName="rootConnector" presStyleLbl="node3" presStyleIdx="2" presStyleCnt="8"/>
      <dgm:spPr/>
    </dgm:pt>
    <dgm:pt modelId="{0D8AC2FD-C477-2F4E-9D74-66BC3150B5FD}" type="pres">
      <dgm:prSet presAssocID="{C8DFB7F1-2C25-C740-BFCE-8508EB377E1E}" presName="hierChild4" presStyleCnt="0"/>
      <dgm:spPr/>
    </dgm:pt>
    <dgm:pt modelId="{6D3C4481-FA2B-5243-9629-B8CFBA604EE3}" type="pres">
      <dgm:prSet presAssocID="{C8DFB7F1-2C25-C740-BFCE-8508EB377E1E}" presName="hierChild5" presStyleCnt="0"/>
      <dgm:spPr/>
    </dgm:pt>
    <dgm:pt modelId="{0359962B-AA57-1D48-8E01-DED70924B9F6}" type="pres">
      <dgm:prSet presAssocID="{54449300-9496-C543-94DD-929AD9AA9101}" presName="hierChild5" presStyleCnt="0"/>
      <dgm:spPr/>
    </dgm:pt>
    <dgm:pt modelId="{2E461709-1F70-8840-85A2-9928372F5335}" type="pres">
      <dgm:prSet presAssocID="{DE2769CD-5BDE-5B43-B8A3-F0D137178189}" presName="Name37" presStyleLbl="parChTrans1D2" presStyleIdx="2" presStyleCnt="6"/>
      <dgm:spPr/>
    </dgm:pt>
    <dgm:pt modelId="{78BC6D53-0D3A-BC41-A4AD-2EEAEEF58296}" type="pres">
      <dgm:prSet presAssocID="{B8FA0A0D-9036-F142-B1AF-B346232B8405}" presName="hierRoot2" presStyleCnt="0">
        <dgm:presLayoutVars>
          <dgm:hierBranch val="init"/>
        </dgm:presLayoutVars>
      </dgm:prSet>
      <dgm:spPr/>
    </dgm:pt>
    <dgm:pt modelId="{B99AC0B6-91A1-6D42-8247-09D24A56CFC5}" type="pres">
      <dgm:prSet presAssocID="{B8FA0A0D-9036-F142-B1AF-B346232B8405}" presName="rootComposite" presStyleCnt="0"/>
      <dgm:spPr/>
    </dgm:pt>
    <dgm:pt modelId="{C5421C63-AE5E-D247-B68E-B59F37C1C2CE}" type="pres">
      <dgm:prSet presAssocID="{B8FA0A0D-9036-F142-B1AF-B346232B8405}" presName="rootText" presStyleLbl="node2" presStyleIdx="2" presStyleCnt="6">
        <dgm:presLayoutVars>
          <dgm:chPref val="3"/>
        </dgm:presLayoutVars>
      </dgm:prSet>
      <dgm:spPr/>
    </dgm:pt>
    <dgm:pt modelId="{077555E2-C129-4B4D-9C7B-1F693388BA44}" type="pres">
      <dgm:prSet presAssocID="{B8FA0A0D-9036-F142-B1AF-B346232B8405}" presName="rootConnector" presStyleLbl="node2" presStyleIdx="2" presStyleCnt="6"/>
      <dgm:spPr/>
    </dgm:pt>
    <dgm:pt modelId="{CB7DC475-890A-A743-9E09-2D3BA370B2F8}" type="pres">
      <dgm:prSet presAssocID="{B8FA0A0D-9036-F142-B1AF-B346232B8405}" presName="hierChild4" presStyleCnt="0"/>
      <dgm:spPr/>
    </dgm:pt>
    <dgm:pt modelId="{3690BA3D-F8D3-E24C-80ED-D946CB1F527E}" type="pres">
      <dgm:prSet presAssocID="{276FC3D7-9E18-214D-B256-52B5B7E32122}" presName="Name37" presStyleLbl="parChTrans1D3" presStyleIdx="3" presStyleCnt="8"/>
      <dgm:spPr/>
    </dgm:pt>
    <dgm:pt modelId="{793B1DFB-1EE6-7343-878A-73F5CE5BDFF9}" type="pres">
      <dgm:prSet presAssocID="{4E18D02A-D213-1346-B7E6-B8C9C8F0FED2}" presName="hierRoot2" presStyleCnt="0">
        <dgm:presLayoutVars>
          <dgm:hierBranch val="init"/>
        </dgm:presLayoutVars>
      </dgm:prSet>
      <dgm:spPr/>
    </dgm:pt>
    <dgm:pt modelId="{BCD45C40-7B90-6148-B39A-497ED64A351A}" type="pres">
      <dgm:prSet presAssocID="{4E18D02A-D213-1346-B7E6-B8C9C8F0FED2}" presName="rootComposite" presStyleCnt="0"/>
      <dgm:spPr/>
    </dgm:pt>
    <dgm:pt modelId="{27A01B4A-FADB-6044-AA14-B44D4DCDAD92}" type="pres">
      <dgm:prSet presAssocID="{4E18D02A-D213-1346-B7E6-B8C9C8F0FED2}" presName="rootText" presStyleLbl="node3" presStyleIdx="3" presStyleCnt="8">
        <dgm:presLayoutVars>
          <dgm:chPref val="3"/>
        </dgm:presLayoutVars>
      </dgm:prSet>
      <dgm:spPr/>
    </dgm:pt>
    <dgm:pt modelId="{D32D5F71-03B3-E140-9B9D-FBFA63357F46}" type="pres">
      <dgm:prSet presAssocID="{4E18D02A-D213-1346-B7E6-B8C9C8F0FED2}" presName="rootConnector" presStyleLbl="node3" presStyleIdx="3" presStyleCnt="8"/>
      <dgm:spPr/>
    </dgm:pt>
    <dgm:pt modelId="{EB906CC3-2BCD-7244-8A14-3F21FA8B7D72}" type="pres">
      <dgm:prSet presAssocID="{4E18D02A-D213-1346-B7E6-B8C9C8F0FED2}" presName="hierChild4" presStyleCnt="0"/>
      <dgm:spPr/>
    </dgm:pt>
    <dgm:pt modelId="{D19DD74D-BCB5-9F46-A834-5FF47834B442}" type="pres">
      <dgm:prSet presAssocID="{C21A7995-6D19-1543-8E17-1350143DA5C3}" presName="Name37" presStyleLbl="parChTrans1D4" presStyleIdx="2" presStyleCnt="7"/>
      <dgm:spPr/>
    </dgm:pt>
    <dgm:pt modelId="{C840195B-0B4D-6E49-8528-8E91BE1F41B1}" type="pres">
      <dgm:prSet presAssocID="{89B404F6-DDA1-1D4A-AA22-98A84AD9BD13}" presName="hierRoot2" presStyleCnt="0">
        <dgm:presLayoutVars>
          <dgm:hierBranch val="init"/>
        </dgm:presLayoutVars>
      </dgm:prSet>
      <dgm:spPr/>
    </dgm:pt>
    <dgm:pt modelId="{E3A8350E-E384-5C4A-8017-B02B4EC225DC}" type="pres">
      <dgm:prSet presAssocID="{89B404F6-DDA1-1D4A-AA22-98A84AD9BD13}" presName="rootComposite" presStyleCnt="0"/>
      <dgm:spPr/>
    </dgm:pt>
    <dgm:pt modelId="{DC02B022-0778-8A46-A35C-4ADE334CD566}" type="pres">
      <dgm:prSet presAssocID="{89B404F6-DDA1-1D4A-AA22-98A84AD9BD13}" presName="rootText" presStyleLbl="node4" presStyleIdx="2" presStyleCnt="7">
        <dgm:presLayoutVars>
          <dgm:chPref val="3"/>
        </dgm:presLayoutVars>
      </dgm:prSet>
      <dgm:spPr/>
    </dgm:pt>
    <dgm:pt modelId="{CB0E2523-65F0-5540-8330-E445201F2E14}" type="pres">
      <dgm:prSet presAssocID="{89B404F6-DDA1-1D4A-AA22-98A84AD9BD13}" presName="rootConnector" presStyleLbl="node4" presStyleIdx="2" presStyleCnt="7"/>
      <dgm:spPr/>
    </dgm:pt>
    <dgm:pt modelId="{3C0F6FB3-7CB3-1F4D-B3BE-8CFD59605828}" type="pres">
      <dgm:prSet presAssocID="{89B404F6-DDA1-1D4A-AA22-98A84AD9BD13}" presName="hierChild4" presStyleCnt="0"/>
      <dgm:spPr/>
    </dgm:pt>
    <dgm:pt modelId="{1973C891-226A-4643-BA3D-DBB4FEA2CBE6}" type="pres">
      <dgm:prSet presAssocID="{89B404F6-DDA1-1D4A-AA22-98A84AD9BD13}" presName="hierChild5" presStyleCnt="0"/>
      <dgm:spPr/>
    </dgm:pt>
    <dgm:pt modelId="{5E35A05D-A484-4044-9E9E-4935033B19DA}" type="pres">
      <dgm:prSet presAssocID="{4E18D02A-D213-1346-B7E6-B8C9C8F0FED2}" presName="hierChild5" presStyleCnt="0"/>
      <dgm:spPr/>
    </dgm:pt>
    <dgm:pt modelId="{BFC06925-78C2-2148-9D25-5997CAA9BD2F}" type="pres">
      <dgm:prSet presAssocID="{B8FA0A0D-9036-F142-B1AF-B346232B8405}" presName="hierChild5" presStyleCnt="0"/>
      <dgm:spPr/>
    </dgm:pt>
    <dgm:pt modelId="{B744FAC4-A228-364A-850A-42E8E1EA0616}" type="pres">
      <dgm:prSet presAssocID="{DDCD428C-DBBD-464E-B683-AA05C13F5C36}" presName="Name37" presStyleLbl="parChTrans1D2" presStyleIdx="3" presStyleCnt="6"/>
      <dgm:spPr/>
    </dgm:pt>
    <dgm:pt modelId="{593802CC-B02C-0A49-921B-FF07412DFDF8}" type="pres">
      <dgm:prSet presAssocID="{4FF908B0-C611-3A47-BA71-33DFD76AC00E}" presName="hierRoot2" presStyleCnt="0">
        <dgm:presLayoutVars>
          <dgm:hierBranch val="init"/>
        </dgm:presLayoutVars>
      </dgm:prSet>
      <dgm:spPr/>
    </dgm:pt>
    <dgm:pt modelId="{EB37CB6B-2ED5-4A43-8A39-4FDF4096BD79}" type="pres">
      <dgm:prSet presAssocID="{4FF908B0-C611-3A47-BA71-33DFD76AC00E}" presName="rootComposite" presStyleCnt="0"/>
      <dgm:spPr/>
    </dgm:pt>
    <dgm:pt modelId="{3B465505-2CA6-5241-8229-1D6AC1FBF032}" type="pres">
      <dgm:prSet presAssocID="{4FF908B0-C611-3A47-BA71-33DFD76AC00E}" presName="rootText" presStyleLbl="node2" presStyleIdx="3" presStyleCnt="6">
        <dgm:presLayoutVars>
          <dgm:chPref val="3"/>
        </dgm:presLayoutVars>
      </dgm:prSet>
      <dgm:spPr/>
    </dgm:pt>
    <dgm:pt modelId="{A55D057C-A157-6F49-AC0F-9DD920129081}" type="pres">
      <dgm:prSet presAssocID="{4FF908B0-C611-3A47-BA71-33DFD76AC00E}" presName="rootConnector" presStyleLbl="node2" presStyleIdx="3" presStyleCnt="6"/>
      <dgm:spPr/>
    </dgm:pt>
    <dgm:pt modelId="{5A984B91-599A-F649-8785-7B22116E3FF6}" type="pres">
      <dgm:prSet presAssocID="{4FF908B0-C611-3A47-BA71-33DFD76AC00E}" presName="hierChild4" presStyleCnt="0"/>
      <dgm:spPr/>
    </dgm:pt>
    <dgm:pt modelId="{B0C47282-8E3E-1A46-B2F5-2A99F22A4A21}" type="pres">
      <dgm:prSet presAssocID="{4FF908B0-C611-3A47-BA71-33DFD76AC00E}" presName="hierChild5" presStyleCnt="0"/>
      <dgm:spPr/>
    </dgm:pt>
    <dgm:pt modelId="{F23EDE2B-D89D-FC41-950B-C49AE94AADC8}" type="pres">
      <dgm:prSet presAssocID="{1EBBD903-F0F0-A649-851C-64FD33CA1E6F}" presName="Name37" presStyleLbl="parChTrans1D2" presStyleIdx="4" presStyleCnt="6"/>
      <dgm:spPr/>
    </dgm:pt>
    <dgm:pt modelId="{514F6D8E-4802-FB4B-B515-1337FA7BC38D}" type="pres">
      <dgm:prSet presAssocID="{696F37D4-50ED-874B-BB73-F03AAFA04A33}" presName="hierRoot2" presStyleCnt="0">
        <dgm:presLayoutVars>
          <dgm:hierBranch val="init"/>
        </dgm:presLayoutVars>
      </dgm:prSet>
      <dgm:spPr/>
    </dgm:pt>
    <dgm:pt modelId="{CA050A05-276B-CC43-AB07-D936FC345E29}" type="pres">
      <dgm:prSet presAssocID="{696F37D4-50ED-874B-BB73-F03AAFA04A33}" presName="rootComposite" presStyleCnt="0"/>
      <dgm:spPr/>
    </dgm:pt>
    <dgm:pt modelId="{3A2C3C05-A0BB-2446-A59B-6AFA4CBF946E}" type="pres">
      <dgm:prSet presAssocID="{696F37D4-50ED-874B-BB73-F03AAFA04A33}" presName="rootText" presStyleLbl="node2" presStyleIdx="4" presStyleCnt="6">
        <dgm:presLayoutVars>
          <dgm:chPref val="3"/>
        </dgm:presLayoutVars>
      </dgm:prSet>
      <dgm:spPr/>
    </dgm:pt>
    <dgm:pt modelId="{A8F422AE-E20C-D84C-8532-F23226E48BA8}" type="pres">
      <dgm:prSet presAssocID="{696F37D4-50ED-874B-BB73-F03AAFA04A33}" presName="rootConnector" presStyleLbl="node2" presStyleIdx="4" presStyleCnt="6"/>
      <dgm:spPr/>
    </dgm:pt>
    <dgm:pt modelId="{49C1F04A-01E1-E045-BF06-4DEB3DC7687A}" type="pres">
      <dgm:prSet presAssocID="{696F37D4-50ED-874B-BB73-F03AAFA04A33}" presName="hierChild4" presStyleCnt="0"/>
      <dgm:spPr/>
    </dgm:pt>
    <dgm:pt modelId="{7FAFD0BE-B54D-304E-98BB-0C8DE2159E98}" type="pres">
      <dgm:prSet presAssocID="{23E31AF5-B409-D64B-A2C6-DC1739034EE9}" presName="Name37" presStyleLbl="parChTrans1D3" presStyleIdx="4" presStyleCnt="8"/>
      <dgm:spPr/>
    </dgm:pt>
    <dgm:pt modelId="{4BE83391-6CEA-8045-B6FB-DE17D5580631}" type="pres">
      <dgm:prSet presAssocID="{1FE25852-541A-1C49-81CE-A89C56204080}" presName="hierRoot2" presStyleCnt="0">
        <dgm:presLayoutVars>
          <dgm:hierBranch val="init"/>
        </dgm:presLayoutVars>
      </dgm:prSet>
      <dgm:spPr/>
    </dgm:pt>
    <dgm:pt modelId="{C850102D-D589-8E4E-9E24-2CE16F9621FB}" type="pres">
      <dgm:prSet presAssocID="{1FE25852-541A-1C49-81CE-A89C56204080}" presName="rootComposite" presStyleCnt="0"/>
      <dgm:spPr/>
    </dgm:pt>
    <dgm:pt modelId="{167F47D2-7BE7-B54D-9707-D60DB2F50BB6}" type="pres">
      <dgm:prSet presAssocID="{1FE25852-541A-1C49-81CE-A89C56204080}" presName="rootText" presStyleLbl="node3" presStyleIdx="4" presStyleCnt="8">
        <dgm:presLayoutVars>
          <dgm:chPref val="3"/>
        </dgm:presLayoutVars>
      </dgm:prSet>
      <dgm:spPr/>
    </dgm:pt>
    <dgm:pt modelId="{FDCE7873-916D-FD43-869E-E97A59894CEC}" type="pres">
      <dgm:prSet presAssocID="{1FE25852-541A-1C49-81CE-A89C56204080}" presName="rootConnector" presStyleLbl="node3" presStyleIdx="4" presStyleCnt="8"/>
      <dgm:spPr/>
    </dgm:pt>
    <dgm:pt modelId="{6D92D96C-B0A0-6E4B-98D5-CCD62380C681}" type="pres">
      <dgm:prSet presAssocID="{1FE25852-541A-1C49-81CE-A89C56204080}" presName="hierChild4" presStyleCnt="0"/>
      <dgm:spPr/>
    </dgm:pt>
    <dgm:pt modelId="{57CEF14B-D352-0B40-8C2E-A6477FE6CCAB}" type="pres">
      <dgm:prSet presAssocID="{1FE25852-541A-1C49-81CE-A89C56204080}" presName="hierChild5" presStyleCnt="0"/>
      <dgm:spPr/>
    </dgm:pt>
    <dgm:pt modelId="{DF39D208-E314-484B-8A9D-D526347F6AA7}" type="pres">
      <dgm:prSet presAssocID="{4E594214-BE75-0442-9205-09E842532371}" presName="Name37" presStyleLbl="parChTrans1D3" presStyleIdx="5" presStyleCnt="8"/>
      <dgm:spPr/>
    </dgm:pt>
    <dgm:pt modelId="{80B568D0-A3B4-0642-9270-C52BE6278008}" type="pres">
      <dgm:prSet presAssocID="{0A4293D1-D333-A84E-A4D8-3ABD3C794057}" presName="hierRoot2" presStyleCnt="0">
        <dgm:presLayoutVars>
          <dgm:hierBranch val="init"/>
        </dgm:presLayoutVars>
      </dgm:prSet>
      <dgm:spPr/>
    </dgm:pt>
    <dgm:pt modelId="{57632DD5-F2C0-3749-AA8D-29D008A96B30}" type="pres">
      <dgm:prSet presAssocID="{0A4293D1-D333-A84E-A4D8-3ABD3C794057}" presName="rootComposite" presStyleCnt="0"/>
      <dgm:spPr/>
    </dgm:pt>
    <dgm:pt modelId="{C7613D87-70D7-D14F-ACFB-85FDC8CC91A9}" type="pres">
      <dgm:prSet presAssocID="{0A4293D1-D333-A84E-A4D8-3ABD3C794057}" presName="rootText" presStyleLbl="node3" presStyleIdx="5" presStyleCnt="8">
        <dgm:presLayoutVars>
          <dgm:chPref val="3"/>
        </dgm:presLayoutVars>
      </dgm:prSet>
      <dgm:spPr/>
    </dgm:pt>
    <dgm:pt modelId="{E01FBEA0-6BA1-0044-8DAD-5EB7C0633C1F}" type="pres">
      <dgm:prSet presAssocID="{0A4293D1-D333-A84E-A4D8-3ABD3C794057}" presName="rootConnector" presStyleLbl="node3" presStyleIdx="5" presStyleCnt="8"/>
      <dgm:spPr/>
    </dgm:pt>
    <dgm:pt modelId="{4289B148-4CEE-7549-B7B0-61F14C7A4C57}" type="pres">
      <dgm:prSet presAssocID="{0A4293D1-D333-A84E-A4D8-3ABD3C794057}" presName="hierChild4" presStyleCnt="0"/>
      <dgm:spPr/>
    </dgm:pt>
    <dgm:pt modelId="{43855EAD-5386-7043-83DC-8FC7F5BD37F7}" type="pres">
      <dgm:prSet presAssocID="{0A4293D1-D333-A84E-A4D8-3ABD3C794057}" presName="hierChild5" presStyleCnt="0"/>
      <dgm:spPr/>
    </dgm:pt>
    <dgm:pt modelId="{31155098-160C-CD4C-A003-9A29799C6AE3}" type="pres">
      <dgm:prSet presAssocID="{696F37D4-50ED-874B-BB73-F03AAFA04A33}" presName="hierChild5" presStyleCnt="0"/>
      <dgm:spPr/>
    </dgm:pt>
    <dgm:pt modelId="{37D038F2-04BE-2C40-8476-564EFFC9A9A4}" type="pres">
      <dgm:prSet presAssocID="{5A81525B-003E-1344-AA0E-37BD68B5AF79}" presName="Name37" presStyleLbl="parChTrans1D2" presStyleIdx="5" presStyleCnt="6"/>
      <dgm:spPr/>
    </dgm:pt>
    <dgm:pt modelId="{0C63BF7B-4652-A849-BDA9-5BC34797E168}" type="pres">
      <dgm:prSet presAssocID="{2A7BA73B-8207-1643-81F4-A5F8FDA89F63}" presName="hierRoot2" presStyleCnt="0">
        <dgm:presLayoutVars>
          <dgm:hierBranch val="init"/>
        </dgm:presLayoutVars>
      </dgm:prSet>
      <dgm:spPr/>
    </dgm:pt>
    <dgm:pt modelId="{8BA388DF-AC10-4C41-8926-029A1333C0F3}" type="pres">
      <dgm:prSet presAssocID="{2A7BA73B-8207-1643-81F4-A5F8FDA89F63}" presName="rootComposite" presStyleCnt="0"/>
      <dgm:spPr/>
    </dgm:pt>
    <dgm:pt modelId="{4BA2C9DE-BA3D-CE49-8892-68198B891778}" type="pres">
      <dgm:prSet presAssocID="{2A7BA73B-8207-1643-81F4-A5F8FDA89F63}" presName="rootText" presStyleLbl="node2" presStyleIdx="5" presStyleCnt="6">
        <dgm:presLayoutVars>
          <dgm:chPref val="3"/>
        </dgm:presLayoutVars>
      </dgm:prSet>
      <dgm:spPr/>
    </dgm:pt>
    <dgm:pt modelId="{65CB31D5-BDA9-184D-91CB-2EECF953D969}" type="pres">
      <dgm:prSet presAssocID="{2A7BA73B-8207-1643-81F4-A5F8FDA89F63}" presName="rootConnector" presStyleLbl="node2" presStyleIdx="5" presStyleCnt="6"/>
      <dgm:spPr/>
    </dgm:pt>
    <dgm:pt modelId="{346C3353-64CA-5B49-BD9F-7973DA38BD22}" type="pres">
      <dgm:prSet presAssocID="{2A7BA73B-8207-1643-81F4-A5F8FDA89F63}" presName="hierChild4" presStyleCnt="0"/>
      <dgm:spPr/>
    </dgm:pt>
    <dgm:pt modelId="{B3B608DE-ABD0-E040-8A36-BC7E7C3B1691}" type="pres">
      <dgm:prSet presAssocID="{0F8C1BA2-E852-3F48-9459-FD0AB25D78B5}" presName="Name37" presStyleLbl="parChTrans1D3" presStyleIdx="6" presStyleCnt="8"/>
      <dgm:spPr/>
    </dgm:pt>
    <dgm:pt modelId="{4FB32DA9-E5C3-C548-9F9B-FDFBBFC5833C}" type="pres">
      <dgm:prSet presAssocID="{13AE1E92-1C0A-1247-821E-0172B94351BB}" presName="hierRoot2" presStyleCnt="0">
        <dgm:presLayoutVars>
          <dgm:hierBranch val="init"/>
        </dgm:presLayoutVars>
      </dgm:prSet>
      <dgm:spPr/>
    </dgm:pt>
    <dgm:pt modelId="{A8B261B8-4098-6E4B-847D-E0EB28F8932D}" type="pres">
      <dgm:prSet presAssocID="{13AE1E92-1C0A-1247-821E-0172B94351BB}" presName="rootComposite" presStyleCnt="0"/>
      <dgm:spPr/>
    </dgm:pt>
    <dgm:pt modelId="{8F40C4BC-3EC3-2145-9942-1BDEF4DCA8E0}" type="pres">
      <dgm:prSet presAssocID="{13AE1E92-1C0A-1247-821E-0172B94351BB}" presName="rootText" presStyleLbl="node3" presStyleIdx="6" presStyleCnt="8">
        <dgm:presLayoutVars>
          <dgm:chPref val="3"/>
        </dgm:presLayoutVars>
      </dgm:prSet>
      <dgm:spPr/>
    </dgm:pt>
    <dgm:pt modelId="{3A6A4874-265E-0144-8D4A-F80EC2350D15}" type="pres">
      <dgm:prSet presAssocID="{13AE1E92-1C0A-1247-821E-0172B94351BB}" presName="rootConnector" presStyleLbl="node3" presStyleIdx="6" presStyleCnt="8"/>
      <dgm:spPr/>
    </dgm:pt>
    <dgm:pt modelId="{4D4CE841-21E7-6A45-B5AC-4C113233BB29}" type="pres">
      <dgm:prSet presAssocID="{13AE1E92-1C0A-1247-821E-0172B94351BB}" presName="hierChild4" presStyleCnt="0"/>
      <dgm:spPr/>
    </dgm:pt>
    <dgm:pt modelId="{78B37D76-D00D-4247-982E-6E3CCB3D407A}" type="pres">
      <dgm:prSet presAssocID="{3C090098-8207-1F45-94CF-B29FF078D23A}" presName="Name37" presStyleLbl="parChTrans1D4" presStyleIdx="3" presStyleCnt="7"/>
      <dgm:spPr/>
    </dgm:pt>
    <dgm:pt modelId="{4E97477C-B15A-B646-9F2B-4A4C0078040C}" type="pres">
      <dgm:prSet presAssocID="{CED36778-1592-6348-8FDB-93D1145E9FDF}" presName="hierRoot2" presStyleCnt="0">
        <dgm:presLayoutVars>
          <dgm:hierBranch val="init"/>
        </dgm:presLayoutVars>
      </dgm:prSet>
      <dgm:spPr/>
    </dgm:pt>
    <dgm:pt modelId="{89B0D995-4B1A-844C-9A58-F1FAB0FE0668}" type="pres">
      <dgm:prSet presAssocID="{CED36778-1592-6348-8FDB-93D1145E9FDF}" presName="rootComposite" presStyleCnt="0"/>
      <dgm:spPr/>
    </dgm:pt>
    <dgm:pt modelId="{CEB89DB1-158C-C449-8E9E-593949330E2F}" type="pres">
      <dgm:prSet presAssocID="{CED36778-1592-6348-8FDB-93D1145E9FDF}" presName="rootText" presStyleLbl="node4" presStyleIdx="3" presStyleCnt="7">
        <dgm:presLayoutVars>
          <dgm:chPref val="3"/>
        </dgm:presLayoutVars>
      </dgm:prSet>
      <dgm:spPr/>
    </dgm:pt>
    <dgm:pt modelId="{442B270C-6266-A34B-A6D7-206E45DB545F}" type="pres">
      <dgm:prSet presAssocID="{CED36778-1592-6348-8FDB-93D1145E9FDF}" presName="rootConnector" presStyleLbl="node4" presStyleIdx="3" presStyleCnt="7"/>
      <dgm:spPr/>
    </dgm:pt>
    <dgm:pt modelId="{86946AED-E4E3-3F47-8756-B8B3FA78AB07}" type="pres">
      <dgm:prSet presAssocID="{CED36778-1592-6348-8FDB-93D1145E9FDF}" presName="hierChild4" presStyleCnt="0"/>
      <dgm:spPr/>
    </dgm:pt>
    <dgm:pt modelId="{9805B035-25B0-6541-993F-6CE764BBB4BE}" type="pres">
      <dgm:prSet presAssocID="{CED36778-1592-6348-8FDB-93D1145E9FDF}" presName="hierChild5" presStyleCnt="0"/>
      <dgm:spPr/>
    </dgm:pt>
    <dgm:pt modelId="{2131BC58-0F61-6244-ABE6-760AF5780487}" type="pres">
      <dgm:prSet presAssocID="{021AFE79-EEFD-2748-9469-0F2F640F39F0}" presName="Name37" presStyleLbl="parChTrans1D4" presStyleIdx="4" presStyleCnt="7"/>
      <dgm:spPr/>
    </dgm:pt>
    <dgm:pt modelId="{84862FD4-A5BB-3640-B064-5BD0C1BA9DB4}" type="pres">
      <dgm:prSet presAssocID="{8F655CDE-0E80-3D4A-9191-78769FADE9EC}" presName="hierRoot2" presStyleCnt="0">
        <dgm:presLayoutVars>
          <dgm:hierBranch val="init"/>
        </dgm:presLayoutVars>
      </dgm:prSet>
      <dgm:spPr/>
    </dgm:pt>
    <dgm:pt modelId="{50FB6EEC-8E84-C843-8718-1B952C4B0145}" type="pres">
      <dgm:prSet presAssocID="{8F655CDE-0E80-3D4A-9191-78769FADE9EC}" presName="rootComposite" presStyleCnt="0"/>
      <dgm:spPr/>
    </dgm:pt>
    <dgm:pt modelId="{0762D2F0-6A6D-8C4C-8C30-0779A971C40D}" type="pres">
      <dgm:prSet presAssocID="{8F655CDE-0E80-3D4A-9191-78769FADE9EC}" presName="rootText" presStyleLbl="node4" presStyleIdx="4" presStyleCnt="7">
        <dgm:presLayoutVars>
          <dgm:chPref val="3"/>
        </dgm:presLayoutVars>
      </dgm:prSet>
      <dgm:spPr/>
    </dgm:pt>
    <dgm:pt modelId="{AF4C79AA-3C8B-4C40-8A3F-1C9126F79A68}" type="pres">
      <dgm:prSet presAssocID="{8F655CDE-0E80-3D4A-9191-78769FADE9EC}" presName="rootConnector" presStyleLbl="node4" presStyleIdx="4" presStyleCnt="7"/>
      <dgm:spPr/>
    </dgm:pt>
    <dgm:pt modelId="{48CEBD77-012C-524B-8971-2728A6278F92}" type="pres">
      <dgm:prSet presAssocID="{8F655CDE-0E80-3D4A-9191-78769FADE9EC}" presName="hierChild4" presStyleCnt="0"/>
      <dgm:spPr/>
    </dgm:pt>
    <dgm:pt modelId="{C79FB9EB-0A99-B844-ABC4-AE559EF313AB}" type="pres">
      <dgm:prSet presAssocID="{8F655CDE-0E80-3D4A-9191-78769FADE9EC}" presName="hierChild5" presStyleCnt="0"/>
      <dgm:spPr/>
    </dgm:pt>
    <dgm:pt modelId="{104E1B4A-6336-A44B-B129-4204ADA0337A}" type="pres">
      <dgm:prSet presAssocID="{13AE1E92-1C0A-1247-821E-0172B94351BB}" presName="hierChild5" presStyleCnt="0"/>
      <dgm:spPr/>
    </dgm:pt>
    <dgm:pt modelId="{CB74A24F-0357-F042-9323-1626D1358942}" type="pres">
      <dgm:prSet presAssocID="{D5ED0DA4-7904-734D-8AD1-957B9322A278}" presName="Name37" presStyleLbl="parChTrans1D3" presStyleIdx="7" presStyleCnt="8"/>
      <dgm:spPr/>
    </dgm:pt>
    <dgm:pt modelId="{8A6E983A-7718-4845-AFB4-08B1E7E686DA}" type="pres">
      <dgm:prSet presAssocID="{AC9F318D-4DC4-004D-93F2-62F28CD811C7}" presName="hierRoot2" presStyleCnt="0">
        <dgm:presLayoutVars>
          <dgm:hierBranch val="init"/>
        </dgm:presLayoutVars>
      </dgm:prSet>
      <dgm:spPr/>
    </dgm:pt>
    <dgm:pt modelId="{A4BCA096-812E-3D43-8925-D774FF5F8D33}" type="pres">
      <dgm:prSet presAssocID="{AC9F318D-4DC4-004D-93F2-62F28CD811C7}" presName="rootComposite" presStyleCnt="0"/>
      <dgm:spPr/>
    </dgm:pt>
    <dgm:pt modelId="{00D23F78-DCAC-D845-B6BE-B90AD2EA3158}" type="pres">
      <dgm:prSet presAssocID="{AC9F318D-4DC4-004D-93F2-62F28CD811C7}" presName="rootText" presStyleLbl="node3" presStyleIdx="7" presStyleCnt="8">
        <dgm:presLayoutVars>
          <dgm:chPref val="3"/>
        </dgm:presLayoutVars>
      </dgm:prSet>
      <dgm:spPr/>
    </dgm:pt>
    <dgm:pt modelId="{329CF832-C5EE-9C43-A0B4-F0487020E176}" type="pres">
      <dgm:prSet presAssocID="{AC9F318D-4DC4-004D-93F2-62F28CD811C7}" presName="rootConnector" presStyleLbl="node3" presStyleIdx="7" presStyleCnt="8"/>
      <dgm:spPr/>
    </dgm:pt>
    <dgm:pt modelId="{A7DAE9F6-96AE-964A-8433-79E636161311}" type="pres">
      <dgm:prSet presAssocID="{AC9F318D-4DC4-004D-93F2-62F28CD811C7}" presName="hierChild4" presStyleCnt="0"/>
      <dgm:spPr/>
    </dgm:pt>
    <dgm:pt modelId="{05C0A150-EC76-154F-824A-34FFB07F895F}" type="pres">
      <dgm:prSet presAssocID="{908F1A2D-F29F-C64C-AE18-6B3C161E11A2}" presName="Name37" presStyleLbl="parChTrans1D4" presStyleIdx="5" presStyleCnt="7"/>
      <dgm:spPr/>
    </dgm:pt>
    <dgm:pt modelId="{D97390AC-8FBD-5A49-B8BD-FF450C462B10}" type="pres">
      <dgm:prSet presAssocID="{69698673-2CA8-9449-8A88-1BAA338AB897}" presName="hierRoot2" presStyleCnt="0">
        <dgm:presLayoutVars>
          <dgm:hierBranch val="init"/>
        </dgm:presLayoutVars>
      </dgm:prSet>
      <dgm:spPr/>
    </dgm:pt>
    <dgm:pt modelId="{CDBE8F2D-1391-6F46-B631-B96CB5BBCB87}" type="pres">
      <dgm:prSet presAssocID="{69698673-2CA8-9449-8A88-1BAA338AB897}" presName="rootComposite" presStyleCnt="0"/>
      <dgm:spPr/>
    </dgm:pt>
    <dgm:pt modelId="{7188DB9B-FF41-894D-9ABE-8542A92E58FE}" type="pres">
      <dgm:prSet presAssocID="{69698673-2CA8-9449-8A88-1BAA338AB897}" presName="rootText" presStyleLbl="node4" presStyleIdx="5" presStyleCnt="7">
        <dgm:presLayoutVars>
          <dgm:chPref val="3"/>
        </dgm:presLayoutVars>
      </dgm:prSet>
      <dgm:spPr/>
    </dgm:pt>
    <dgm:pt modelId="{57A46641-82AE-4E41-B46F-D391E407F868}" type="pres">
      <dgm:prSet presAssocID="{69698673-2CA8-9449-8A88-1BAA338AB897}" presName="rootConnector" presStyleLbl="node4" presStyleIdx="5" presStyleCnt="7"/>
      <dgm:spPr/>
    </dgm:pt>
    <dgm:pt modelId="{41EA77BF-C742-964E-BE23-3E4479A8FA8C}" type="pres">
      <dgm:prSet presAssocID="{69698673-2CA8-9449-8A88-1BAA338AB897}" presName="hierChild4" presStyleCnt="0"/>
      <dgm:spPr/>
    </dgm:pt>
    <dgm:pt modelId="{67056DC3-21E5-774D-A74B-6809DCFE0575}" type="pres">
      <dgm:prSet presAssocID="{69698673-2CA8-9449-8A88-1BAA338AB897}" presName="hierChild5" presStyleCnt="0"/>
      <dgm:spPr/>
    </dgm:pt>
    <dgm:pt modelId="{CD0282C0-6DBA-0849-A338-788FCCE8260E}" type="pres">
      <dgm:prSet presAssocID="{C40D2035-CA71-2A44-B165-163105EC700A}" presName="Name37" presStyleLbl="parChTrans1D4" presStyleIdx="6" presStyleCnt="7"/>
      <dgm:spPr/>
    </dgm:pt>
    <dgm:pt modelId="{444B2CB9-79DA-E040-849F-B4C621D8107A}" type="pres">
      <dgm:prSet presAssocID="{3E385510-A335-344E-9F2A-9DD1989FB26F}" presName="hierRoot2" presStyleCnt="0">
        <dgm:presLayoutVars>
          <dgm:hierBranch val="init"/>
        </dgm:presLayoutVars>
      </dgm:prSet>
      <dgm:spPr/>
    </dgm:pt>
    <dgm:pt modelId="{97C59C3D-BEBF-F343-9546-D6FB124C2220}" type="pres">
      <dgm:prSet presAssocID="{3E385510-A335-344E-9F2A-9DD1989FB26F}" presName="rootComposite" presStyleCnt="0"/>
      <dgm:spPr/>
    </dgm:pt>
    <dgm:pt modelId="{9F1D4BCB-84EC-294C-BAF2-7C2F237BC204}" type="pres">
      <dgm:prSet presAssocID="{3E385510-A335-344E-9F2A-9DD1989FB26F}" presName="rootText" presStyleLbl="node4" presStyleIdx="6" presStyleCnt="7">
        <dgm:presLayoutVars>
          <dgm:chPref val="3"/>
        </dgm:presLayoutVars>
      </dgm:prSet>
      <dgm:spPr/>
    </dgm:pt>
    <dgm:pt modelId="{B0D2698B-2E66-CB40-B4FB-0DE80B17348A}" type="pres">
      <dgm:prSet presAssocID="{3E385510-A335-344E-9F2A-9DD1989FB26F}" presName="rootConnector" presStyleLbl="node4" presStyleIdx="6" presStyleCnt="7"/>
      <dgm:spPr/>
    </dgm:pt>
    <dgm:pt modelId="{B26FCCA9-EBB6-C74B-9E54-B94EFFB7D85C}" type="pres">
      <dgm:prSet presAssocID="{3E385510-A335-344E-9F2A-9DD1989FB26F}" presName="hierChild4" presStyleCnt="0"/>
      <dgm:spPr/>
    </dgm:pt>
    <dgm:pt modelId="{3DED65C9-8C4F-CA47-A7C3-AF8D55406B8B}" type="pres">
      <dgm:prSet presAssocID="{3E385510-A335-344E-9F2A-9DD1989FB26F}" presName="hierChild5" presStyleCnt="0"/>
      <dgm:spPr/>
    </dgm:pt>
    <dgm:pt modelId="{A64B6078-A025-F94C-A59B-96C930B73BF4}" type="pres">
      <dgm:prSet presAssocID="{AC9F318D-4DC4-004D-93F2-62F28CD811C7}" presName="hierChild5" presStyleCnt="0"/>
      <dgm:spPr/>
    </dgm:pt>
    <dgm:pt modelId="{06835C69-FAB5-DA41-915B-FACFDA1A3E36}" type="pres">
      <dgm:prSet presAssocID="{2A7BA73B-8207-1643-81F4-A5F8FDA89F63}" presName="hierChild5" presStyleCnt="0"/>
      <dgm:spPr/>
    </dgm:pt>
    <dgm:pt modelId="{2A260055-6199-574B-A95B-1E431389DD5F}" type="pres">
      <dgm:prSet presAssocID="{61CA75F6-673B-DA4C-ABD2-2503E54DEAC1}" presName="hierChild3" presStyleCnt="0"/>
      <dgm:spPr/>
    </dgm:pt>
  </dgm:ptLst>
  <dgm:cxnLst>
    <dgm:cxn modelId="{8793E103-DD3C-8B42-B532-819E60DB63AC}" type="presOf" srcId="{4FF908B0-C611-3A47-BA71-33DFD76AC00E}" destId="{A55D057C-A157-6F49-AC0F-9DD920129081}" srcOrd="1" destOrd="0" presId="urn:microsoft.com/office/officeart/2005/8/layout/orgChart1"/>
    <dgm:cxn modelId="{F9590D04-DDDA-2846-8F5E-237028CB0C74}" type="presOf" srcId="{89B404F6-DDA1-1D4A-AA22-98A84AD9BD13}" destId="{CB0E2523-65F0-5540-8330-E445201F2E14}" srcOrd="1" destOrd="0" presId="urn:microsoft.com/office/officeart/2005/8/layout/orgChart1"/>
    <dgm:cxn modelId="{D997F50F-7D6E-3149-8E52-20B376DBA6C1}" type="presOf" srcId="{C40D2035-CA71-2A44-B165-163105EC700A}" destId="{CD0282C0-6DBA-0849-A338-788FCCE8260E}" srcOrd="0" destOrd="0" presId="urn:microsoft.com/office/officeart/2005/8/layout/orgChart1"/>
    <dgm:cxn modelId="{68EDD211-07A0-B34B-85D5-9986AC382AC1}" srcId="{61CA75F6-673B-DA4C-ABD2-2503E54DEAC1}" destId="{B8FA0A0D-9036-F142-B1AF-B346232B8405}" srcOrd="2" destOrd="0" parTransId="{DE2769CD-5BDE-5B43-B8A3-F0D137178189}" sibTransId="{8F567DE1-3A7F-BB40-A7C4-6F1A4F94B906}"/>
    <dgm:cxn modelId="{3408E513-FC42-4248-BB44-E5B3E8561867}" type="presOf" srcId="{B8FA0A0D-9036-F142-B1AF-B346232B8405}" destId="{C5421C63-AE5E-D247-B68E-B59F37C1C2CE}" srcOrd="0" destOrd="0" presId="urn:microsoft.com/office/officeart/2005/8/layout/orgChart1"/>
    <dgm:cxn modelId="{7C3E4D15-50B7-B54B-BE1A-F80F23C92419}" type="presOf" srcId="{87A71F4A-0593-4F4B-AA44-F5046C1D890C}" destId="{82CC78EC-89D2-AA49-858E-0BE44C4D1BB8}" srcOrd="0" destOrd="0" presId="urn:microsoft.com/office/officeart/2005/8/layout/orgChart1"/>
    <dgm:cxn modelId="{4CCC701C-CFD4-DC42-9FFC-6F6323EBC5A1}" type="presOf" srcId="{4E18D02A-D213-1346-B7E6-B8C9C8F0FED2}" destId="{D32D5F71-03B3-E140-9B9D-FBFA63357F46}" srcOrd="1" destOrd="0" presId="urn:microsoft.com/office/officeart/2005/8/layout/orgChart1"/>
    <dgm:cxn modelId="{EA3A5E1F-7E0C-C74E-AD84-51006C6F1255}" srcId="{AC9F318D-4DC4-004D-93F2-62F28CD811C7}" destId="{69698673-2CA8-9449-8A88-1BAA338AB897}" srcOrd="0" destOrd="0" parTransId="{908F1A2D-F29F-C64C-AE18-6B3C161E11A2}" sibTransId="{E9F4E6E6-7FF7-584C-B401-A09B8F3D9023}"/>
    <dgm:cxn modelId="{F0120D21-B84B-4D4D-8A01-CA3CB352A79B}" type="presOf" srcId="{89B404F6-DDA1-1D4A-AA22-98A84AD9BD13}" destId="{DC02B022-0778-8A46-A35C-4ADE334CD566}" srcOrd="0" destOrd="0" presId="urn:microsoft.com/office/officeart/2005/8/layout/orgChart1"/>
    <dgm:cxn modelId="{59401023-5690-384D-9503-403BAF0FFB7D}" srcId="{385C7055-E617-7048-B088-D96964AB74FE}" destId="{4A7370C9-F47C-0B48-B0A6-DADD66DA7637}" srcOrd="0" destOrd="0" parTransId="{029F0B65-C6CF-034F-A112-E214788DC1E2}" sibTransId="{FF3C8C57-F076-DB45-8EFC-622E99DC95F1}"/>
    <dgm:cxn modelId="{F10D1925-7CA0-2F42-9A7D-6CD7DE87576C}" type="presOf" srcId="{0F8C1BA2-E852-3F48-9459-FD0AB25D78B5}" destId="{B3B608DE-ABD0-E040-8A36-BC7E7C3B1691}" srcOrd="0" destOrd="0" presId="urn:microsoft.com/office/officeart/2005/8/layout/orgChart1"/>
    <dgm:cxn modelId="{D7B2DB25-97C6-2940-88E7-17B3432D9945}" type="presOf" srcId="{13AE1E92-1C0A-1247-821E-0172B94351BB}" destId="{3A6A4874-265E-0144-8D4A-F80EC2350D15}" srcOrd="1" destOrd="0" presId="urn:microsoft.com/office/officeart/2005/8/layout/orgChart1"/>
    <dgm:cxn modelId="{AAD2C82C-9B2A-7441-BE62-0253B6810FFF}" type="presOf" srcId="{79012B5D-F9AF-9B40-A827-73B408AE286F}" destId="{3205CE24-2E4C-8E49-A68B-CED0950E1B03}" srcOrd="0" destOrd="0" presId="urn:microsoft.com/office/officeart/2005/8/layout/orgChart1"/>
    <dgm:cxn modelId="{4CBF7D32-1001-6C4D-8BAB-F901BAF985E8}" type="presOf" srcId="{021AFE79-EEFD-2748-9469-0F2F640F39F0}" destId="{2131BC58-0F61-6244-ABE6-760AF5780487}" srcOrd="0" destOrd="0" presId="urn:microsoft.com/office/officeart/2005/8/layout/orgChart1"/>
    <dgm:cxn modelId="{17042F33-D842-FB47-B6D4-1644A8FBAA4D}" srcId="{13AE1E92-1C0A-1247-821E-0172B94351BB}" destId="{CED36778-1592-6348-8FDB-93D1145E9FDF}" srcOrd="0" destOrd="0" parTransId="{3C090098-8207-1F45-94CF-B29FF078D23A}" sibTransId="{4E7CADC8-B80C-2B42-BE79-8BE6E5034484}"/>
    <dgm:cxn modelId="{E4D1CE35-8E61-744B-BBB9-82F20F9D318E}" type="presOf" srcId="{696F37D4-50ED-874B-BB73-F03AAFA04A33}" destId="{A8F422AE-E20C-D84C-8532-F23226E48BA8}" srcOrd="1" destOrd="0" presId="urn:microsoft.com/office/officeart/2005/8/layout/orgChart1"/>
    <dgm:cxn modelId="{0592183B-9E2B-D541-9182-8C653AF513C8}" type="presOf" srcId="{1FE25852-541A-1C49-81CE-A89C56204080}" destId="{FDCE7873-916D-FD43-869E-E97A59894CEC}" srcOrd="1" destOrd="0" presId="urn:microsoft.com/office/officeart/2005/8/layout/orgChart1"/>
    <dgm:cxn modelId="{AD56F440-FF24-9A4E-B4EF-4B93DFFEB763}" type="presOf" srcId="{54449300-9496-C543-94DD-929AD9AA9101}" destId="{4B1911CB-8DE6-4941-9DE6-5E572A8245A0}" srcOrd="0" destOrd="0" presId="urn:microsoft.com/office/officeart/2005/8/layout/orgChart1"/>
    <dgm:cxn modelId="{9BB5FD44-E7B2-3941-BD8A-6C3C26CB5760}" srcId="{AC9F318D-4DC4-004D-93F2-62F28CD811C7}" destId="{3E385510-A335-344E-9F2A-9DD1989FB26F}" srcOrd="1" destOrd="0" parTransId="{C40D2035-CA71-2A44-B165-163105EC700A}" sibTransId="{C0FBAC66-09D0-A344-9E37-57F6B56B3400}"/>
    <dgm:cxn modelId="{67823746-6A33-3748-86CA-CAEEA86201FF}" type="presOf" srcId="{13AE1E92-1C0A-1247-821E-0172B94351BB}" destId="{8F40C4BC-3EC3-2145-9942-1BDEF4DCA8E0}" srcOrd="0" destOrd="0" presId="urn:microsoft.com/office/officeart/2005/8/layout/orgChart1"/>
    <dgm:cxn modelId="{A707B048-BC9A-E948-99CA-AA9097DA046E}" srcId="{385C7055-E617-7048-B088-D96964AB74FE}" destId="{05DA310A-400C-784A-9ABB-B5AFE276827A}" srcOrd="1" destOrd="0" parTransId="{F6042B98-6BDD-8F40-91A4-E725F455E0F3}" sibTransId="{6CD8AFB1-F26B-2B48-8EB2-844BBF5D95F7}"/>
    <dgm:cxn modelId="{74EDB748-CE7D-4C4C-B9D0-CF3B9720E2AE}" type="presOf" srcId="{CED36778-1592-6348-8FDB-93D1145E9FDF}" destId="{CEB89DB1-158C-C449-8E9E-593949330E2F}" srcOrd="0" destOrd="0" presId="urn:microsoft.com/office/officeart/2005/8/layout/orgChart1"/>
    <dgm:cxn modelId="{854CB04C-EA0A-8045-8359-0867F39B742B}" type="presOf" srcId="{029F0B65-C6CF-034F-A112-E214788DC1E2}" destId="{652D4FFC-3759-9B44-AC7C-A06AFEE71AE5}" srcOrd="0" destOrd="0" presId="urn:microsoft.com/office/officeart/2005/8/layout/orgChart1"/>
    <dgm:cxn modelId="{8A529D51-B28A-7249-8161-BC708927B9C5}" type="presOf" srcId="{385C7055-E617-7048-B088-D96964AB74FE}" destId="{C38541FF-7849-E64D-9270-FE1C0496D5B0}" srcOrd="1" destOrd="0" presId="urn:microsoft.com/office/officeart/2005/8/layout/orgChart1"/>
    <dgm:cxn modelId="{2B985252-1E71-5342-BB44-7DC8EE19C102}" type="presOf" srcId="{AC9F318D-4DC4-004D-93F2-62F28CD811C7}" destId="{329CF832-C5EE-9C43-A0B4-F0487020E176}" srcOrd="1" destOrd="0" presId="urn:microsoft.com/office/officeart/2005/8/layout/orgChart1"/>
    <dgm:cxn modelId="{A6317A5A-5818-024D-A422-2855E39C2F22}" type="presOf" srcId="{3C090098-8207-1F45-94CF-B29FF078D23A}" destId="{78B37D76-D00D-4247-982E-6E3CCB3D407A}" srcOrd="0" destOrd="0" presId="urn:microsoft.com/office/officeart/2005/8/layout/orgChart1"/>
    <dgm:cxn modelId="{C1565E62-7FE3-C744-85C1-D039B63776DE}" type="presOf" srcId="{2A7BA73B-8207-1643-81F4-A5F8FDA89F63}" destId="{65CB31D5-BDA9-184D-91CB-2EECF953D969}" srcOrd="1" destOrd="0" presId="urn:microsoft.com/office/officeart/2005/8/layout/orgChart1"/>
    <dgm:cxn modelId="{6F3B4865-1C2D-6E45-A769-430F88CC2736}" srcId="{54449300-9496-C543-94DD-929AD9AA9101}" destId="{C8DFB7F1-2C25-C740-BFCE-8508EB377E1E}" srcOrd="0" destOrd="0" parTransId="{9CB17721-C339-C644-9BBC-709F8CF305CE}" sibTransId="{EF2E76DA-B2F8-E14D-A558-A7898F3EBF5D}"/>
    <dgm:cxn modelId="{50907F66-3299-FD4C-94B9-8DD28DA5E79C}" type="presOf" srcId="{CED36778-1592-6348-8FDB-93D1145E9FDF}" destId="{442B270C-6266-A34B-A6D7-206E45DB545F}" srcOrd="1" destOrd="0" presId="urn:microsoft.com/office/officeart/2005/8/layout/orgChart1"/>
    <dgm:cxn modelId="{FDE1E866-61FE-2243-81E3-18F8C9AC474A}" srcId="{61CA75F6-673B-DA4C-ABD2-2503E54DEAC1}" destId="{2A7BA73B-8207-1643-81F4-A5F8FDA89F63}" srcOrd="5" destOrd="0" parTransId="{5A81525B-003E-1344-AA0E-37BD68B5AF79}" sibTransId="{3F94523D-5AF7-DF4C-AB71-889319A66728}"/>
    <dgm:cxn modelId="{9CF16D68-97CA-434D-8E68-149D6463AF2C}" type="presOf" srcId="{C21A7995-6D19-1543-8E17-1350143DA5C3}" destId="{D19DD74D-BCB5-9F46-A834-5FF47834B442}" srcOrd="0" destOrd="0" presId="urn:microsoft.com/office/officeart/2005/8/layout/orgChart1"/>
    <dgm:cxn modelId="{AF8B9268-B3A5-DF4C-889C-D7210A390EE9}" type="presOf" srcId="{696F37D4-50ED-874B-BB73-F03AAFA04A33}" destId="{3A2C3C05-A0BB-2446-A59B-6AFA4CBF946E}" srcOrd="0" destOrd="0" presId="urn:microsoft.com/office/officeart/2005/8/layout/orgChart1"/>
    <dgm:cxn modelId="{695E2669-2F53-2641-95E4-BFFF61207F1C}" type="presOf" srcId="{98AFE2E0-F996-DB4E-816B-F259E085CAC1}" destId="{0D39795A-D2DD-354A-8E30-0E0625C611F2}" srcOrd="0" destOrd="0" presId="urn:microsoft.com/office/officeart/2005/8/layout/orgChart1"/>
    <dgm:cxn modelId="{4B8C726F-E9B9-7845-B040-7503A78C7308}" type="presOf" srcId="{0A4293D1-D333-A84E-A4D8-3ABD3C794057}" destId="{E01FBEA0-6BA1-0044-8DAD-5EB7C0633C1F}" srcOrd="1" destOrd="0" presId="urn:microsoft.com/office/officeart/2005/8/layout/orgChart1"/>
    <dgm:cxn modelId="{CFC26A73-31B2-F24A-8D6B-FC470B191709}" srcId="{2A7BA73B-8207-1643-81F4-A5F8FDA89F63}" destId="{AC9F318D-4DC4-004D-93F2-62F28CD811C7}" srcOrd="1" destOrd="0" parTransId="{D5ED0DA4-7904-734D-8AD1-957B9322A278}" sibTransId="{85324FDE-8D5A-474C-8DD5-BE2AE8871432}"/>
    <dgm:cxn modelId="{F375A873-055C-2B4C-BB11-FD9674E5442D}" srcId="{61CA75F6-673B-DA4C-ABD2-2503E54DEAC1}" destId="{696F37D4-50ED-874B-BB73-F03AAFA04A33}" srcOrd="4" destOrd="0" parTransId="{1EBBD903-F0F0-A649-851C-64FD33CA1E6F}" sibTransId="{F8FEE46C-3139-424F-B8E1-54073B412E71}"/>
    <dgm:cxn modelId="{1C6B4F7B-0356-F648-9EC5-76C16BE73F2B}" srcId="{7473C340-DDAE-D549-8413-E77EDF2DA3D3}" destId="{61CA75F6-673B-DA4C-ABD2-2503E54DEAC1}" srcOrd="0" destOrd="0" parTransId="{D3DDD4F6-8C38-7349-8DFD-2527CC5F0CCA}" sibTransId="{62772E63-3A7C-5F42-BA4B-A9125CDB41FC}"/>
    <dgm:cxn modelId="{72D3857D-6097-BE4E-9874-7C05593955AF}" type="presOf" srcId="{4FF908B0-C611-3A47-BA71-33DFD76AC00E}" destId="{3B465505-2CA6-5241-8229-1D6AC1FBF032}" srcOrd="0" destOrd="0" presId="urn:microsoft.com/office/officeart/2005/8/layout/orgChart1"/>
    <dgm:cxn modelId="{193CDE80-039D-094B-9D98-8C0FE7E85BAA}" type="presOf" srcId="{DDCD428C-DBBD-464E-B683-AA05C13F5C36}" destId="{B744FAC4-A228-364A-850A-42E8E1EA0616}" srcOrd="0" destOrd="0" presId="urn:microsoft.com/office/officeart/2005/8/layout/orgChart1"/>
    <dgm:cxn modelId="{B78DE884-D5EA-5246-82D6-2A34D7B3D105}" srcId="{B8FA0A0D-9036-F142-B1AF-B346232B8405}" destId="{4E18D02A-D213-1346-B7E6-B8C9C8F0FED2}" srcOrd="0" destOrd="0" parTransId="{276FC3D7-9E18-214D-B256-52B5B7E32122}" sibTransId="{E3D77825-FC08-F94D-BC0B-7DBB37E7D5B6}"/>
    <dgm:cxn modelId="{79B16685-FA3E-8343-8145-0905CBA90B35}" type="presOf" srcId="{05DA310A-400C-784A-9ABB-B5AFE276827A}" destId="{BB156000-357B-2341-9B80-A43B707917D7}" srcOrd="0" destOrd="0" presId="urn:microsoft.com/office/officeart/2005/8/layout/orgChart1"/>
    <dgm:cxn modelId="{9E340086-3513-FA41-9F81-AD9327F317DD}" srcId="{696F37D4-50ED-874B-BB73-F03AAFA04A33}" destId="{0A4293D1-D333-A84E-A4D8-3ABD3C794057}" srcOrd="1" destOrd="0" parTransId="{4E594214-BE75-0442-9205-09E842532371}" sibTransId="{1487736D-C94C-A34A-8BF7-F2690111C09A}"/>
    <dgm:cxn modelId="{2FB1E087-BC05-3E45-8C3B-FA4D366A1915}" type="presOf" srcId="{4E18D02A-D213-1346-B7E6-B8C9C8F0FED2}" destId="{27A01B4A-FADB-6044-AA14-B44D4DCDAD92}" srcOrd="0" destOrd="0" presId="urn:microsoft.com/office/officeart/2005/8/layout/orgChart1"/>
    <dgm:cxn modelId="{B9C0FD87-3905-9C4C-B890-108BE0F9E6BC}" type="presOf" srcId="{69698673-2CA8-9449-8A88-1BAA338AB897}" destId="{7188DB9B-FF41-894D-9ABE-8542A92E58FE}" srcOrd="0" destOrd="0" presId="urn:microsoft.com/office/officeart/2005/8/layout/orgChart1"/>
    <dgm:cxn modelId="{1DC9F689-7CAF-EB43-AA3F-D1B2BCABF01F}" type="presOf" srcId="{23E31AF5-B409-D64B-A2C6-DC1739034EE9}" destId="{7FAFD0BE-B54D-304E-98BB-0C8DE2159E98}" srcOrd="0" destOrd="0" presId="urn:microsoft.com/office/officeart/2005/8/layout/orgChart1"/>
    <dgm:cxn modelId="{1BABCD8A-F1E1-934E-B0F7-4ED6750AC83E}" type="presOf" srcId="{7473C340-DDAE-D549-8413-E77EDF2DA3D3}" destId="{9F7205D0-5582-F54E-8AFB-F896D0C5686A}" srcOrd="0" destOrd="0" presId="urn:microsoft.com/office/officeart/2005/8/layout/orgChart1"/>
    <dgm:cxn modelId="{1B920991-6663-924F-8537-BF0057506B58}" type="presOf" srcId="{61CA75F6-673B-DA4C-ABD2-2503E54DEAC1}" destId="{4D681DBC-E695-6C44-9EE2-B6D9BC8B1738}" srcOrd="1" destOrd="0" presId="urn:microsoft.com/office/officeart/2005/8/layout/orgChart1"/>
    <dgm:cxn modelId="{C0D2CF93-073E-1049-B323-59DCF95BDAA5}" type="presOf" srcId="{8F655CDE-0E80-3D4A-9191-78769FADE9EC}" destId="{AF4C79AA-3C8B-4C40-8A3F-1C9126F79A68}" srcOrd="1" destOrd="0" presId="urn:microsoft.com/office/officeart/2005/8/layout/orgChart1"/>
    <dgm:cxn modelId="{8E9EEA96-7EFC-AF4A-8CD2-8D53E181D583}" type="presOf" srcId="{1FE25852-541A-1C49-81CE-A89C56204080}" destId="{167F47D2-7BE7-B54D-9707-D60DB2F50BB6}" srcOrd="0" destOrd="0" presId="urn:microsoft.com/office/officeart/2005/8/layout/orgChart1"/>
    <dgm:cxn modelId="{5784729C-275C-4D45-8695-74498623BDAB}" type="presOf" srcId="{4A7370C9-F47C-0B48-B0A6-DADD66DA7637}" destId="{647588E4-D0C4-2543-BF08-C357A7E08693}" srcOrd="1" destOrd="0" presId="urn:microsoft.com/office/officeart/2005/8/layout/orgChart1"/>
    <dgm:cxn modelId="{75BCFB9C-CD56-014C-96C7-BF98B96428F3}" srcId="{6E38A4A3-61C3-0A47-A13D-C015FCF8A2C6}" destId="{87A71F4A-0593-4F4B-AA44-F5046C1D890C}" srcOrd="0" destOrd="0" parTransId="{3063239B-40CA-DC42-8FE1-5F5AAA4AF379}" sibTransId="{FCE64B50-4842-1F4E-9C00-9E74CB34C4AA}"/>
    <dgm:cxn modelId="{C71ED49F-552C-FA47-B6F7-78BDA56B697E}" type="presOf" srcId="{2A7BA73B-8207-1643-81F4-A5F8FDA89F63}" destId="{4BA2C9DE-BA3D-CE49-8892-68198B891778}" srcOrd="0" destOrd="0" presId="urn:microsoft.com/office/officeart/2005/8/layout/orgChart1"/>
    <dgm:cxn modelId="{B41155A9-8F0F-3445-B89C-B2B001895222}" type="presOf" srcId="{87A71F4A-0593-4F4B-AA44-F5046C1D890C}" destId="{80EA3C54-2203-0C41-AE20-D235032F32B0}" srcOrd="1" destOrd="0" presId="urn:microsoft.com/office/officeart/2005/8/layout/orgChart1"/>
    <dgm:cxn modelId="{99D1B8AA-CBAA-394D-89E2-C9FF160F6078}" srcId="{61CA75F6-673B-DA4C-ABD2-2503E54DEAC1}" destId="{54449300-9496-C543-94DD-929AD9AA9101}" srcOrd="1" destOrd="0" parTransId="{A92F85FE-1AA6-7843-B892-CDD6BDDD88CE}" sibTransId="{629766AE-7410-D049-9BA6-71A2760E2DB5}"/>
    <dgm:cxn modelId="{25AA3DAD-431E-B741-A578-05E957D23C6C}" srcId="{61CA75F6-673B-DA4C-ABD2-2503E54DEAC1}" destId="{6E38A4A3-61C3-0A47-A13D-C015FCF8A2C6}" srcOrd="0" destOrd="0" parTransId="{98AFE2E0-F996-DB4E-816B-F259E085CAC1}" sibTransId="{55A8FED7-529C-764C-A649-A147ECC6AA94}"/>
    <dgm:cxn modelId="{59E5DFB0-27C7-D34C-B7A4-849885D7FB54}" type="presOf" srcId="{4A7370C9-F47C-0B48-B0A6-DADD66DA7637}" destId="{927A0F25-5D4A-0E4F-81D3-317D9373CA0C}" srcOrd="0" destOrd="0" presId="urn:microsoft.com/office/officeart/2005/8/layout/orgChart1"/>
    <dgm:cxn modelId="{225499B2-A586-1E44-8061-12233AE3DF97}" type="presOf" srcId="{6E38A4A3-61C3-0A47-A13D-C015FCF8A2C6}" destId="{E5DB481E-E8AB-0A45-B826-0E5639D14AB6}" srcOrd="0" destOrd="0" presId="urn:microsoft.com/office/officeart/2005/8/layout/orgChart1"/>
    <dgm:cxn modelId="{04CA35B3-EC62-634F-AAF7-9F3C6D66A02C}" type="presOf" srcId="{D5ED0DA4-7904-734D-8AD1-957B9322A278}" destId="{CB74A24F-0357-F042-9323-1626D1358942}" srcOrd="0" destOrd="0" presId="urn:microsoft.com/office/officeart/2005/8/layout/orgChart1"/>
    <dgm:cxn modelId="{D266BDB7-8E57-2E46-BF71-B7690865CF39}" type="presOf" srcId="{05DA310A-400C-784A-9ABB-B5AFE276827A}" destId="{A4D05D83-3BBE-5441-8D7B-88BB238B4CB9}" srcOrd="1" destOrd="0" presId="urn:microsoft.com/office/officeart/2005/8/layout/orgChart1"/>
    <dgm:cxn modelId="{A7FD45B9-8283-4842-8721-2C7D46071942}" type="presOf" srcId="{C8DFB7F1-2C25-C740-BFCE-8508EB377E1E}" destId="{0117E170-B3B5-3A41-A969-3ED5A7726889}" srcOrd="1" destOrd="0" presId="urn:microsoft.com/office/officeart/2005/8/layout/orgChart1"/>
    <dgm:cxn modelId="{433B91B9-D1F7-3746-AA61-F839C5248D19}" type="presOf" srcId="{61CA75F6-673B-DA4C-ABD2-2503E54DEAC1}" destId="{D2CE5A71-062F-B24D-A4DA-F9E2AF65348C}" srcOrd="0" destOrd="0" presId="urn:microsoft.com/office/officeart/2005/8/layout/orgChart1"/>
    <dgm:cxn modelId="{413919BB-F253-F647-8D33-E45072E03A1B}" type="presOf" srcId="{B8FA0A0D-9036-F142-B1AF-B346232B8405}" destId="{077555E2-C129-4B4D-9C7B-1F693388BA44}" srcOrd="1" destOrd="0" presId="urn:microsoft.com/office/officeart/2005/8/layout/orgChart1"/>
    <dgm:cxn modelId="{E4C812C1-5019-7E4A-8105-35A845EB45D0}" type="presOf" srcId="{0A4293D1-D333-A84E-A4D8-3ABD3C794057}" destId="{C7613D87-70D7-D14F-ACFB-85FDC8CC91A9}" srcOrd="0" destOrd="0" presId="urn:microsoft.com/office/officeart/2005/8/layout/orgChart1"/>
    <dgm:cxn modelId="{11658DC5-445F-CE42-9F9A-6205E10C9390}" srcId="{6E38A4A3-61C3-0A47-A13D-C015FCF8A2C6}" destId="{385C7055-E617-7048-B088-D96964AB74FE}" srcOrd="1" destOrd="0" parTransId="{79012B5D-F9AF-9B40-A827-73B408AE286F}" sibTransId="{33B0625A-BB57-D04F-8A60-F199A8F01637}"/>
    <dgm:cxn modelId="{51F8C0C5-4622-494D-965D-D83DC15D081F}" type="presOf" srcId="{276FC3D7-9E18-214D-B256-52B5B7E32122}" destId="{3690BA3D-F8D3-E24C-80ED-D946CB1F527E}" srcOrd="0" destOrd="0" presId="urn:microsoft.com/office/officeart/2005/8/layout/orgChart1"/>
    <dgm:cxn modelId="{A770D6C7-BD3C-A247-BA07-E4AB95ADE4D7}" srcId="{696F37D4-50ED-874B-BB73-F03AAFA04A33}" destId="{1FE25852-541A-1C49-81CE-A89C56204080}" srcOrd="0" destOrd="0" parTransId="{23E31AF5-B409-D64B-A2C6-DC1739034EE9}" sibTransId="{19E219C4-186E-F347-9777-47D0B56824D8}"/>
    <dgm:cxn modelId="{5AC2E9C9-244C-CE46-89BF-48E645699EA8}" type="presOf" srcId="{3063239B-40CA-DC42-8FE1-5F5AAA4AF379}" destId="{470DABA9-CE63-3542-952D-554945037814}" srcOrd="0" destOrd="0" presId="urn:microsoft.com/office/officeart/2005/8/layout/orgChart1"/>
    <dgm:cxn modelId="{9B07A8CA-8478-434E-8FAB-FCD909FD21D9}" srcId="{61CA75F6-673B-DA4C-ABD2-2503E54DEAC1}" destId="{4FF908B0-C611-3A47-BA71-33DFD76AC00E}" srcOrd="3" destOrd="0" parTransId="{DDCD428C-DBBD-464E-B683-AA05C13F5C36}" sibTransId="{4BDB7840-E79A-7B45-8599-F57423121A2E}"/>
    <dgm:cxn modelId="{87F1D1CA-5A82-924E-9B1A-5C0A3F5BBB52}" type="presOf" srcId="{A92F85FE-1AA6-7843-B892-CDD6BDDD88CE}" destId="{0BFF1BE1-F297-C344-98B4-723886FE99D0}" srcOrd="0" destOrd="0" presId="urn:microsoft.com/office/officeart/2005/8/layout/orgChart1"/>
    <dgm:cxn modelId="{89DCDFCA-2BCC-9349-B5AA-C3D73F5736B5}" srcId="{4E18D02A-D213-1346-B7E6-B8C9C8F0FED2}" destId="{89B404F6-DDA1-1D4A-AA22-98A84AD9BD13}" srcOrd="0" destOrd="0" parTransId="{C21A7995-6D19-1543-8E17-1350143DA5C3}" sibTransId="{7B83DEB1-E8D1-3E45-9DFB-112DA394F49C}"/>
    <dgm:cxn modelId="{2E752DCB-EC86-F540-82D2-ABC47ACCB4D5}" type="presOf" srcId="{69698673-2CA8-9449-8A88-1BAA338AB897}" destId="{57A46641-82AE-4E41-B46F-D391E407F868}" srcOrd="1" destOrd="0" presId="urn:microsoft.com/office/officeart/2005/8/layout/orgChart1"/>
    <dgm:cxn modelId="{FB6399CB-6BB7-7F46-A771-8B727530AD84}" type="presOf" srcId="{4E594214-BE75-0442-9205-09E842532371}" destId="{DF39D208-E314-484B-8A9D-D526347F6AA7}" srcOrd="0" destOrd="0" presId="urn:microsoft.com/office/officeart/2005/8/layout/orgChart1"/>
    <dgm:cxn modelId="{AAA49ACC-D489-F74A-9323-6B7E56FBF4B1}" type="presOf" srcId="{1EBBD903-F0F0-A649-851C-64FD33CA1E6F}" destId="{F23EDE2B-D89D-FC41-950B-C49AE94AADC8}" srcOrd="0" destOrd="0" presId="urn:microsoft.com/office/officeart/2005/8/layout/orgChart1"/>
    <dgm:cxn modelId="{474D05CD-4174-6646-8AF0-B3E4C107056B}" srcId="{2A7BA73B-8207-1643-81F4-A5F8FDA89F63}" destId="{13AE1E92-1C0A-1247-821E-0172B94351BB}" srcOrd="0" destOrd="0" parTransId="{0F8C1BA2-E852-3F48-9459-FD0AB25D78B5}" sibTransId="{196CB706-1D27-C545-A656-B9E32A8DB0A7}"/>
    <dgm:cxn modelId="{12BD55D1-27E6-F449-B7A7-7B821868FD04}" type="presOf" srcId="{6E38A4A3-61C3-0A47-A13D-C015FCF8A2C6}" destId="{F4B8C3A1-A4F4-4246-BFBF-D25958762395}" srcOrd="1" destOrd="0" presId="urn:microsoft.com/office/officeart/2005/8/layout/orgChart1"/>
    <dgm:cxn modelId="{BE4F66D5-983A-A542-A510-85F2C4583849}" type="presOf" srcId="{AC9F318D-4DC4-004D-93F2-62F28CD811C7}" destId="{00D23F78-DCAC-D845-B6BE-B90AD2EA3158}" srcOrd="0" destOrd="0" presId="urn:microsoft.com/office/officeart/2005/8/layout/orgChart1"/>
    <dgm:cxn modelId="{0B67ADDA-0039-7845-959F-7651E4AEB8C9}" type="presOf" srcId="{3E385510-A335-344E-9F2A-9DD1989FB26F}" destId="{B0D2698B-2E66-CB40-B4FB-0DE80B17348A}" srcOrd="1" destOrd="0" presId="urn:microsoft.com/office/officeart/2005/8/layout/orgChart1"/>
    <dgm:cxn modelId="{5C5495DC-B2B1-0B43-9F5E-C95962485D6E}" type="presOf" srcId="{C8DFB7F1-2C25-C740-BFCE-8508EB377E1E}" destId="{122E61E3-4E49-CF4F-9CDD-E6CB1B1FC4C2}" srcOrd="0" destOrd="0" presId="urn:microsoft.com/office/officeart/2005/8/layout/orgChart1"/>
    <dgm:cxn modelId="{601EC8DD-B59B-7F49-80BA-C3B85AA0A015}" type="presOf" srcId="{54449300-9496-C543-94DD-929AD9AA9101}" destId="{9162A9A2-0F84-9C4F-B7CF-B09608CCAA08}" srcOrd="1" destOrd="0" presId="urn:microsoft.com/office/officeart/2005/8/layout/orgChart1"/>
    <dgm:cxn modelId="{18D279DE-2E2F-AE43-83BA-F51491905093}" type="presOf" srcId="{3E385510-A335-344E-9F2A-9DD1989FB26F}" destId="{9F1D4BCB-84EC-294C-BAF2-7C2F237BC204}" srcOrd="0" destOrd="0" presId="urn:microsoft.com/office/officeart/2005/8/layout/orgChart1"/>
    <dgm:cxn modelId="{E55325E3-F681-F743-BBFE-C58001036407}" type="presOf" srcId="{9CB17721-C339-C644-9BBC-709F8CF305CE}" destId="{11FCDF7A-6BFC-D843-9285-6A9972267AB6}" srcOrd="0" destOrd="0" presId="urn:microsoft.com/office/officeart/2005/8/layout/orgChart1"/>
    <dgm:cxn modelId="{665351E9-CDCF-C149-B7CA-B2AA0908B8DD}" type="presOf" srcId="{908F1A2D-F29F-C64C-AE18-6B3C161E11A2}" destId="{05C0A150-EC76-154F-824A-34FFB07F895F}" srcOrd="0" destOrd="0" presId="urn:microsoft.com/office/officeart/2005/8/layout/orgChart1"/>
    <dgm:cxn modelId="{54BD91EA-3020-B144-90F4-67CE1CFA9B1B}" type="presOf" srcId="{5A81525B-003E-1344-AA0E-37BD68B5AF79}" destId="{37D038F2-04BE-2C40-8476-564EFFC9A9A4}" srcOrd="0" destOrd="0" presId="urn:microsoft.com/office/officeart/2005/8/layout/orgChart1"/>
    <dgm:cxn modelId="{CE9E0DEC-B2DE-C74B-B70F-F6A8027352A5}" srcId="{13AE1E92-1C0A-1247-821E-0172B94351BB}" destId="{8F655CDE-0E80-3D4A-9191-78769FADE9EC}" srcOrd="1" destOrd="0" parTransId="{021AFE79-EEFD-2748-9469-0F2F640F39F0}" sibTransId="{A04C03DB-464F-2A4B-B34D-031FFF196747}"/>
    <dgm:cxn modelId="{036C59EC-E0AC-F240-80A1-34479DD0DC28}" type="presOf" srcId="{DE2769CD-5BDE-5B43-B8A3-F0D137178189}" destId="{2E461709-1F70-8840-85A2-9928372F5335}" srcOrd="0" destOrd="0" presId="urn:microsoft.com/office/officeart/2005/8/layout/orgChart1"/>
    <dgm:cxn modelId="{D46574F0-2308-8C43-B159-A707317BDD37}" type="presOf" srcId="{385C7055-E617-7048-B088-D96964AB74FE}" destId="{C6C931F7-89BC-8449-A33B-72E084B46BFD}" srcOrd="0" destOrd="0" presId="urn:microsoft.com/office/officeart/2005/8/layout/orgChart1"/>
    <dgm:cxn modelId="{65C2B5F1-D9E6-5B40-8C64-3BDB7F07A45C}" type="presOf" srcId="{8F655CDE-0E80-3D4A-9191-78769FADE9EC}" destId="{0762D2F0-6A6D-8C4C-8C30-0779A971C40D}" srcOrd="0" destOrd="0" presId="urn:microsoft.com/office/officeart/2005/8/layout/orgChart1"/>
    <dgm:cxn modelId="{8D0EBBFB-276A-FE4C-A819-1789870DC699}" type="presOf" srcId="{F6042B98-6BDD-8F40-91A4-E725F455E0F3}" destId="{1284712E-479E-E049-80B6-BB12925D4908}" srcOrd="0" destOrd="0" presId="urn:microsoft.com/office/officeart/2005/8/layout/orgChart1"/>
    <dgm:cxn modelId="{4CDC623A-EB04-A946-92F8-845C5938C949}" type="presParOf" srcId="{9F7205D0-5582-F54E-8AFB-F896D0C5686A}" destId="{47EF5B8D-845E-2D40-8A3B-0B3D130DE6B2}" srcOrd="0" destOrd="0" presId="urn:microsoft.com/office/officeart/2005/8/layout/orgChart1"/>
    <dgm:cxn modelId="{8C9C6005-9404-6C4A-B95A-4E9BFF22523F}" type="presParOf" srcId="{47EF5B8D-845E-2D40-8A3B-0B3D130DE6B2}" destId="{D5CF0B68-1569-2747-9D65-76DF22E5FC19}" srcOrd="0" destOrd="0" presId="urn:microsoft.com/office/officeart/2005/8/layout/orgChart1"/>
    <dgm:cxn modelId="{6BF43189-311B-6647-92CF-40719D69F4BA}" type="presParOf" srcId="{D5CF0B68-1569-2747-9D65-76DF22E5FC19}" destId="{D2CE5A71-062F-B24D-A4DA-F9E2AF65348C}" srcOrd="0" destOrd="0" presId="urn:microsoft.com/office/officeart/2005/8/layout/orgChart1"/>
    <dgm:cxn modelId="{41CEFAAF-969C-FB46-88F1-6DB2D01D5168}" type="presParOf" srcId="{D5CF0B68-1569-2747-9D65-76DF22E5FC19}" destId="{4D681DBC-E695-6C44-9EE2-B6D9BC8B1738}" srcOrd="1" destOrd="0" presId="urn:microsoft.com/office/officeart/2005/8/layout/orgChart1"/>
    <dgm:cxn modelId="{09E44362-DC6C-9B45-8640-0B0CBEC5DB22}" type="presParOf" srcId="{47EF5B8D-845E-2D40-8A3B-0B3D130DE6B2}" destId="{1B86E387-F8D9-D648-8ED1-C5C6D80F7152}" srcOrd="1" destOrd="0" presId="urn:microsoft.com/office/officeart/2005/8/layout/orgChart1"/>
    <dgm:cxn modelId="{CF035765-3A5E-ED4A-AE6B-D3C3A61BFC19}" type="presParOf" srcId="{1B86E387-F8D9-D648-8ED1-C5C6D80F7152}" destId="{0D39795A-D2DD-354A-8E30-0E0625C611F2}" srcOrd="0" destOrd="0" presId="urn:microsoft.com/office/officeart/2005/8/layout/orgChart1"/>
    <dgm:cxn modelId="{D68D8FD5-B40C-1E4E-B50D-98F47F6B358A}" type="presParOf" srcId="{1B86E387-F8D9-D648-8ED1-C5C6D80F7152}" destId="{A149E44C-B962-7342-82C2-01BA57E8E7EB}" srcOrd="1" destOrd="0" presId="urn:microsoft.com/office/officeart/2005/8/layout/orgChart1"/>
    <dgm:cxn modelId="{87F433F6-F311-8D4D-9F9B-B83B93385258}" type="presParOf" srcId="{A149E44C-B962-7342-82C2-01BA57E8E7EB}" destId="{60219DAA-C969-F341-9F21-198F761B613F}" srcOrd="0" destOrd="0" presId="urn:microsoft.com/office/officeart/2005/8/layout/orgChart1"/>
    <dgm:cxn modelId="{8DCCD161-459C-9A4C-AFAF-8EEDD901C257}" type="presParOf" srcId="{60219DAA-C969-F341-9F21-198F761B613F}" destId="{E5DB481E-E8AB-0A45-B826-0E5639D14AB6}" srcOrd="0" destOrd="0" presId="urn:microsoft.com/office/officeart/2005/8/layout/orgChart1"/>
    <dgm:cxn modelId="{290016F1-839A-6846-BEC9-4EC5CF2F9CF5}" type="presParOf" srcId="{60219DAA-C969-F341-9F21-198F761B613F}" destId="{F4B8C3A1-A4F4-4246-BFBF-D25958762395}" srcOrd="1" destOrd="0" presId="urn:microsoft.com/office/officeart/2005/8/layout/orgChart1"/>
    <dgm:cxn modelId="{E9783BAD-4AC6-9E44-8E6F-EF24D51D94DE}" type="presParOf" srcId="{A149E44C-B962-7342-82C2-01BA57E8E7EB}" destId="{69A9EE65-E303-D947-8884-E00B7C70EEA7}" srcOrd="1" destOrd="0" presId="urn:microsoft.com/office/officeart/2005/8/layout/orgChart1"/>
    <dgm:cxn modelId="{9381ABD3-C5EA-BE48-AA86-56BC2D5F67BE}" type="presParOf" srcId="{69A9EE65-E303-D947-8884-E00B7C70EEA7}" destId="{470DABA9-CE63-3542-952D-554945037814}" srcOrd="0" destOrd="0" presId="urn:microsoft.com/office/officeart/2005/8/layout/orgChart1"/>
    <dgm:cxn modelId="{2981DA74-76C7-2341-BC07-037952B6D313}" type="presParOf" srcId="{69A9EE65-E303-D947-8884-E00B7C70EEA7}" destId="{F4852B23-A679-6C44-A82F-20E472E31491}" srcOrd="1" destOrd="0" presId="urn:microsoft.com/office/officeart/2005/8/layout/orgChart1"/>
    <dgm:cxn modelId="{00F3B01F-517E-3341-8F63-A5CEF631158C}" type="presParOf" srcId="{F4852B23-A679-6C44-A82F-20E472E31491}" destId="{0AF2649D-5655-6C48-A90A-B90C6E848250}" srcOrd="0" destOrd="0" presId="urn:microsoft.com/office/officeart/2005/8/layout/orgChart1"/>
    <dgm:cxn modelId="{20486BB4-2076-824C-B3EB-C2E3AC29A68A}" type="presParOf" srcId="{0AF2649D-5655-6C48-A90A-B90C6E848250}" destId="{82CC78EC-89D2-AA49-858E-0BE44C4D1BB8}" srcOrd="0" destOrd="0" presId="urn:microsoft.com/office/officeart/2005/8/layout/orgChart1"/>
    <dgm:cxn modelId="{631B4564-0562-E344-9A51-D90AC0438A9E}" type="presParOf" srcId="{0AF2649D-5655-6C48-A90A-B90C6E848250}" destId="{80EA3C54-2203-0C41-AE20-D235032F32B0}" srcOrd="1" destOrd="0" presId="urn:microsoft.com/office/officeart/2005/8/layout/orgChart1"/>
    <dgm:cxn modelId="{1DD4BFD6-7564-E346-A94B-3804AAA47ABA}" type="presParOf" srcId="{F4852B23-A679-6C44-A82F-20E472E31491}" destId="{9C7B786D-970C-1D48-8A09-608BCF565C0F}" srcOrd="1" destOrd="0" presId="urn:microsoft.com/office/officeart/2005/8/layout/orgChart1"/>
    <dgm:cxn modelId="{8B90E3CB-8459-9949-B729-5D7EFD5A4E07}" type="presParOf" srcId="{F4852B23-A679-6C44-A82F-20E472E31491}" destId="{7D94C88A-1E89-A443-ABE7-4760795ADBD9}" srcOrd="2" destOrd="0" presId="urn:microsoft.com/office/officeart/2005/8/layout/orgChart1"/>
    <dgm:cxn modelId="{CA4C0144-41BE-4C4C-9BC3-4BE49FC7308D}" type="presParOf" srcId="{69A9EE65-E303-D947-8884-E00B7C70EEA7}" destId="{3205CE24-2E4C-8E49-A68B-CED0950E1B03}" srcOrd="2" destOrd="0" presId="urn:microsoft.com/office/officeart/2005/8/layout/orgChart1"/>
    <dgm:cxn modelId="{74C68FB4-EA8C-1B4D-8F43-EE4643F4187B}" type="presParOf" srcId="{69A9EE65-E303-D947-8884-E00B7C70EEA7}" destId="{513AA1A8-7368-3347-99E7-83A5B154E29A}" srcOrd="3" destOrd="0" presId="urn:microsoft.com/office/officeart/2005/8/layout/orgChart1"/>
    <dgm:cxn modelId="{D00CA4BA-39D4-B84F-83DB-2DA4C3F4CF57}" type="presParOf" srcId="{513AA1A8-7368-3347-99E7-83A5B154E29A}" destId="{D281F860-B07D-2149-A6C6-ED3C78298060}" srcOrd="0" destOrd="0" presId="urn:microsoft.com/office/officeart/2005/8/layout/orgChart1"/>
    <dgm:cxn modelId="{1B5D211C-2A5D-314E-818D-F47081668BA9}" type="presParOf" srcId="{D281F860-B07D-2149-A6C6-ED3C78298060}" destId="{C6C931F7-89BC-8449-A33B-72E084B46BFD}" srcOrd="0" destOrd="0" presId="urn:microsoft.com/office/officeart/2005/8/layout/orgChart1"/>
    <dgm:cxn modelId="{6F12158D-CA7B-E446-B4DD-623F4630316C}" type="presParOf" srcId="{D281F860-B07D-2149-A6C6-ED3C78298060}" destId="{C38541FF-7849-E64D-9270-FE1C0496D5B0}" srcOrd="1" destOrd="0" presId="urn:microsoft.com/office/officeart/2005/8/layout/orgChart1"/>
    <dgm:cxn modelId="{914B3F9A-F1CB-354D-ADFE-F9840FB6CE8E}" type="presParOf" srcId="{513AA1A8-7368-3347-99E7-83A5B154E29A}" destId="{DCFD8435-F30A-0340-988B-853726AC641F}" srcOrd="1" destOrd="0" presId="urn:microsoft.com/office/officeart/2005/8/layout/orgChart1"/>
    <dgm:cxn modelId="{61EBBC76-6F9C-5B4A-B4D1-0423E37640DC}" type="presParOf" srcId="{DCFD8435-F30A-0340-988B-853726AC641F}" destId="{652D4FFC-3759-9B44-AC7C-A06AFEE71AE5}" srcOrd="0" destOrd="0" presId="urn:microsoft.com/office/officeart/2005/8/layout/orgChart1"/>
    <dgm:cxn modelId="{059815B1-7190-2649-AFF0-CA45F5EC533C}" type="presParOf" srcId="{DCFD8435-F30A-0340-988B-853726AC641F}" destId="{1F283CA2-D13C-FA41-A9F4-35FD09D37273}" srcOrd="1" destOrd="0" presId="urn:microsoft.com/office/officeart/2005/8/layout/orgChart1"/>
    <dgm:cxn modelId="{375A090C-D2E8-AA41-8A63-B06CAE52FB1A}" type="presParOf" srcId="{1F283CA2-D13C-FA41-A9F4-35FD09D37273}" destId="{F6C2D34D-B2B3-9147-9020-44D90CAC9D66}" srcOrd="0" destOrd="0" presId="urn:microsoft.com/office/officeart/2005/8/layout/orgChart1"/>
    <dgm:cxn modelId="{DFDC9D6D-2FAD-FB41-88A9-EC32B4C29488}" type="presParOf" srcId="{F6C2D34D-B2B3-9147-9020-44D90CAC9D66}" destId="{927A0F25-5D4A-0E4F-81D3-317D9373CA0C}" srcOrd="0" destOrd="0" presId="urn:microsoft.com/office/officeart/2005/8/layout/orgChart1"/>
    <dgm:cxn modelId="{B73E292F-5FEB-7943-8EE9-55A12C71F928}" type="presParOf" srcId="{F6C2D34D-B2B3-9147-9020-44D90CAC9D66}" destId="{647588E4-D0C4-2543-BF08-C357A7E08693}" srcOrd="1" destOrd="0" presId="urn:microsoft.com/office/officeart/2005/8/layout/orgChart1"/>
    <dgm:cxn modelId="{A2743C00-C632-6142-AE13-5B34576CDF30}" type="presParOf" srcId="{1F283CA2-D13C-FA41-A9F4-35FD09D37273}" destId="{CCDAFA2A-5207-544A-B81D-47D72DC3F2C7}" srcOrd="1" destOrd="0" presId="urn:microsoft.com/office/officeart/2005/8/layout/orgChart1"/>
    <dgm:cxn modelId="{87A9ED4A-D759-AD4F-A4D1-13C398DECFF1}" type="presParOf" srcId="{1F283CA2-D13C-FA41-A9F4-35FD09D37273}" destId="{96138163-9683-754F-A0CD-75FF727C90CB}" srcOrd="2" destOrd="0" presId="urn:microsoft.com/office/officeart/2005/8/layout/orgChart1"/>
    <dgm:cxn modelId="{2315D903-0DCE-684F-BF04-75D7E54BCC87}" type="presParOf" srcId="{DCFD8435-F30A-0340-988B-853726AC641F}" destId="{1284712E-479E-E049-80B6-BB12925D4908}" srcOrd="2" destOrd="0" presId="urn:microsoft.com/office/officeart/2005/8/layout/orgChart1"/>
    <dgm:cxn modelId="{D0CD6356-55E9-A149-9347-D3BA1E17F9D9}" type="presParOf" srcId="{DCFD8435-F30A-0340-988B-853726AC641F}" destId="{CFC97E12-1D8A-F34A-9205-79D87149A6F1}" srcOrd="3" destOrd="0" presId="urn:microsoft.com/office/officeart/2005/8/layout/orgChart1"/>
    <dgm:cxn modelId="{74A49B6A-B208-8A42-9AE1-BCFC3CCCB096}" type="presParOf" srcId="{CFC97E12-1D8A-F34A-9205-79D87149A6F1}" destId="{7C70E59B-F49F-D84A-AF08-A29286179F39}" srcOrd="0" destOrd="0" presId="urn:microsoft.com/office/officeart/2005/8/layout/orgChart1"/>
    <dgm:cxn modelId="{0693B6F8-9591-0642-897D-195A7F45539A}" type="presParOf" srcId="{7C70E59B-F49F-D84A-AF08-A29286179F39}" destId="{BB156000-357B-2341-9B80-A43B707917D7}" srcOrd="0" destOrd="0" presId="urn:microsoft.com/office/officeart/2005/8/layout/orgChart1"/>
    <dgm:cxn modelId="{F6BE6D5B-C924-7B42-9AA4-8D08C7176180}" type="presParOf" srcId="{7C70E59B-F49F-D84A-AF08-A29286179F39}" destId="{A4D05D83-3BBE-5441-8D7B-88BB238B4CB9}" srcOrd="1" destOrd="0" presId="urn:microsoft.com/office/officeart/2005/8/layout/orgChart1"/>
    <dgm:cxn modelId="{9DB7FC9C-AF29-4645-9111-2453DD5CF521}" type="presParOf" srcId="{CFC97E12-1D8A-F34A-9205-79D87149A6F1}" destId="{A160CFF5-925A-1C45-B9D9-F111F145C35D}" srcOrd="1" destOrd="0" presId="urn:microsoft.com/office/officeart/2005/8/layout/orgChart1"/>
    <dgm:cxn modelId="{2F077BFD-A4FF-D64B-A354-50D86442C99A}" type="presParOf" srcId="{CFC97E12-1D8A-F34A-9205-79D87149A6F1}" destId="{14089570-2AA0-9F4A-9575-E1B254C8DEB2}" srcOrd="2" destOrd="0" presId="urn:microsoft.com/office/officeart/2005/8/layout/orgChart1"/>
    <dgm:cxn modelId="{9F069099-449C-C14F-BEBA-FE0B87DB1780}" type="presParOf" srcId="{513AA1A8-7368-3347-99E7-83A5B154E29A}" destId="{92FC3BB4-81DF-5848-BD3E-EAA01E829274}" srcOrd="2" destOrd="0" presId="urn:microsoft.com/office/officeart/2005/8/layout/orgChart1"/>
    <dgm:cxn modelId="{639014AE-218A-1644-8FEF-EBFB7B196165}" type="presParOf" srcId="{A149E44C-B962-7342-82C2-01BA57E8E7EB}" destId="{39D59BFD-6C27-3F4E-83C6-87ECADE582F0}" srcOrd="2" destOrd="0" presId="urn:microsoft.com/office/officeart/2005/8/layout/orgChart1"/>
    <dgm:cxn modelId="{EFFED0B5-5E45-144F-B9EE-3DC613CA28B5}" type="presParOf" srcId="{1B86E387-F8D9-D648-8ED1-C5C6D80F7152}" destId="{0BFF1BE1-F297-C344-98B4-723886FE99D0}" srcOrd="2" destOrd="0" presId="urn:microsoft.com/office/officeart/2005/8/layout/orgChart1"/>
    <dgm:cxn modelId="{582992ED-144E-F241-9DF4-BA2BB166B3B6}" type="presParOf" srcId="{1B86E387-F8D9-D648-8ED1-C5C6D80F7152}" destId="{F1B5BE42-9470-8540-ADF3-D42261DDF7DD}" srcOrd="3" destOrd="0" presId="urn:microsoft.com/office/officeart/2005/8/layout/orgChart1"/>
    <dgm:cxn modelId="{E1CBE7DB-7F70-604B-8925-ADEC107EEAF2}" type="presParOf" srcId="{F1B5BE42-9470-8540-ADF3-D42261DDF7DD}" destId="{784BC23D-A0EB-D44F-8CE9-B0DD53E09495}" srcOrd="0" destOrd="0" presId="urn:microsoft.com/office/officeart/2005/8/layout/orgChart1"/>
    <dgm:cxn modelId="{DEA16BA3-DCE3-D746-9301-7F32589B3A9C}" type="presParOf" srcId="{784BC23D-A0EB-D44F-8CE9-B0DD53E09495}" destId="{4B1911CB-8DE6-4941-9DE6-5E572A8245A0}" srcOrd="0" destOrd="0" presId="urn:microsoft.com/office/officeart/2005/8/layout/orgChart1"/>
    <dgm:cxn modelId="{C36E9FA6-971E-884F-832A-B8980F796695}" type="presParOf" srcId="{784BC23D-A0EB-D44F-8CE9-B0DD53E09495}" destId="{9162A9A2-0F84-9C4F-B7CF-B09608CCAA08}" srcOrd="1" destOrd="0" presId="urn:microsoft.com/office/officeart/2005/8/layout/orgChart1"/>
    <dgm:cxn modelId="{35C4E1E1-17F7-FE47-A8F9-1248E07AF37A}" type="presParOf" srcId="{F1B5BE42-9470-8540-ADF3-D42261DDF7DD}" destId="{9EF5692C-8852-1945-BEFC-33EC84D9629A}" srcOrd="1" destOrd="0" presId="urn:microsoft.com/office/officeart/2005/8/layout/orgChart1"/>
    <dgm:cxn modelId="{B4230F93-9EFC-6F4F-B2E5-47F02A28ED61}" type="presParOf" srcId="{9EF5692C-8852-1945-BEFC-33EC84D9629A}" destId="{11FCDF7A-6BFC-D843-9285-6A9972267AB6}" srcOrd="0" destOrd="0" presId="urn:microsoft.com/office/officeart/2005/8/layout/orgChart1"/>
    <dgm:cxn modelId="{16C93E15-E3C6-C04F-9BF4-5CC28E3432B6}" type="presParOf" srcId="{9EF5692C-8852-1945-BEFC-33EC84D9629A}" destId="{252E4A98-E2C8-2B42-9ECF-F4E383AEDEAD}" srcOrd="1" destOrd="0" presId="urn:microsoft.com/office/officeart/2005/8/layout/orgChart1"/>
    <dgm:cxn modelId="{1B08BC02-C9A9-924F-BA56-687758DC2D35}" type="presParOf" srcId="{252E4A98-E2C8-2B42-9ECF-F4E383AEDEAD}" destId="{63F27046-B7B2-2443-887F-E2C42817E6BF}" srcOrd="0" destOrd="0" presId="urn:microsoft.com/office/officeart/2005/8/layout/orgChart1"/>
    <dgm:cxn modelId="{968B18F2-0D0B-7B49-B89F-789CA2280162}" type="presParOf" srcId="{63F27046-B7B2-2443-887F-E2C42817E6BF}" destId="{122E61E3-4E49-CF4F-9CDD-E6CB1B1FC4C2}" srcOrd="0" destOrd="0" presId="urn:microsoft.com/office/officeart/2005/8/layout/orgChart1"/>
    <dgm:cxn modelId="{2B54D204-74F4-C347-81E4-C4B883BD22B4}" type="presParOf" srcId="{63F27046-B7B2-2443-887F-E2C42817E6BF}" destId="{0117E170-B3B5-3A41-A969-3ED5A7726889}" srcOrd="1" destOrd="0" presId="urn:microsoft.com/office/officeart/2005/8/layout/orgChart1"/>
    <dgm:cxn modelId="{9CA156AA-E93C-744F-9C5D-1CF075BFA3EA}" type="presParOf" srcId="{252E4A98-E2C8-2B42-9ECF-F4E383AEDEAD}" destId="{0D8AC2FD-C477-2F4E-9D74-66BC3150B5FD}" srcOrd="1" destOrd="0" presId="urn:microsoft.com/office/officeart/2005/8/layout/orgChart1"/>
    <dgm:cxn modelId="{A9DC387F-21C5-0F49-8199-5AE5A9270AA2}" type="presParOf" srcId="{252E4A98-E2C8-2B42-9ECF-F4E383AEDEAD}" destId="{6D3C4481-FA2B-5243-9629-B8CFBA604EE3}" srcOrd="2" destOrd="0" presId="urn:microsoft.com/office/officeart/2005/8/layout/orgChart1"/>
    <dgm:cxn modelId="{65D389A8-236E-D04F-AEEE-37940BA82B44}" type="presParOf" srcId="{F1B5BE42-9470-8540-ADF3-D42261DDF7DD}" destId="{0359962B-AA57-1D48-8E01-DED70924B9F6}" srcOrd="2" destOrd="0" presId="urn:microsoft.com/office/officeart/2005/8/layout/orgChart1"/>
    <dgm:cxn modelId="{769ABB3B-36A3-244D-9392-C6D2D012B715}" type="presParOf" srcId="{1B86E387-F8D9-D648-8ED1-C5C6D80F7152}" destId="{2E461709-1F70-8840-85A2-9928372F5335}" srcOrd="4" destOrd="0" presId="urn:microsoft.com/office/officeart/2005/8/layout/orgChart1"/>
    <dgm:cxn modelId="{8E429AB6-C3FA-084B-9205-F6A598288237}" type="presParOf" srcId="{1B86E387-F8D9-D648-8ED1-C5C6D80F7152}" destId="{78BC6D53-0D3A-BC41-A4AD-2EEAEEF58296}" srcOrd="5" destOrd="0" presId="urn:microsoft.com/office/officeart/2005/8/layout/orgChart1"/>
    <dgm:cxn modelId="{3259C8E3-29E5-5C43-8CA1-54DE89C7934F}" type="presParOf" srcId="{78BC6D53-0D3A-BC41-A4AD-2EEAEEF58296}" destId="{B99AC0B6-91A1-6D42-8247-09D24A56CFC5}" srcOrd="0" destOrd="0" presId="urn:microsoft.com/office/officeart/2005/8/layout/orgChart1"/>
    <dgm:cxn modelId="{882C8875-F3E5-4941-8C0C-3CF4AD871C7C}" type="presParOf" srcId="{B99AC0B6-91A1-6D42-8247-09D24A56CFC5}" destId="{C5421C63-AE5E-D247-B68E-B59F37C1C2CE}" srcOrd="0" destOrd="0" presId="urn:microsoft.com/office/officeart/2005/8/layout/orgChart1"/>
    <dgm:cxn modelId="{4F0F6DB2-83DD-404C-B2DE-CE6011026730}" type="presParOf" srcId="{B99AC0B6-91A1-6D42-8247-09D24A56CFC5}" destId="{077555E2-C129-4B4D-9C7B-1F693388BA44}" srcOrd="1" destOrd="0" presId="urn:microsoft.com/office/officeart/2005/8/layout/orgChart1"/>
    <dgm:cxn modelId="{1512C2BD-0A97-F041-9686-29687E0310EA}" type="presParOf" srcId="{78BC6D53-0D3A-BC41-A4AD-2EEAEEF58296}" destId="{CB7DC475-890A-A743-9E09-2D3BA370B2F8}" srcOrd="1" destOrd="0" presId="urn:microsoft.com/office/officeart/2005/8/layout/orgChart1"/>
    <dgm:cxn modelId="{EFEF0494-031B-1545-98E5-73C380C13C44}" type="presParOf" srcId="{CB7DC475-890A-A743-9E09-2D3BA370B2F8}" destId="{3690BA3D-F8D3-E24C-80ED-D946CB1F527E}" srcOrd="0" destOrd="0" presId="urn:microsoft.com/office/officeart/2005/8/layout/orgChart1"/>
    <dgm:cxn modelId="{FD420604-041D-5B42-91F2-E0327DFFD75D}" type="presParOf" srcId="{CB7DC475-890A-A743-9E09-2D3BA370B2F8}" destId="{793B1DFB-1EE6-7343-878A-73F5CE5BDFF9}" srcOrd="1" destOrd="0" presId="urn:microsoft.com/office/officeart/2005/8/layout/orgChart1"/>
    <dgm:cxn modelId="{1566E658-982A-0547-9417-FE767344B036}" type="presParOf" srcId="{793B1DFB-1EE6-7343-878A-73F5CE5BDFF9}" destId="{BCD45C40-7B90-6148-B39A-497ED64A351A}" srcOrd="0" destOrd="0" presId="urn:microsoft.com/office/officeart/2005/8/layout/orgChart1"/>
    <dgm:cxn modelId="{711AAAB3-FEFA-954D-ACB0-BB95F375F45C}" type="presParOf" srcId="{BCD45C40-7B90-6148-B39A-497ED64A351A}" destId="{27A01B4A-FADB-6044-AA14-B44D4DCDAD92}" srcOrd="0" destOrd="0" presId="urn:microsoft.com/office/officeart/2005/8/layout/orgChart1"/>
    <dgm:cxn modelId="{2F09C2E4-9CC9-384D-B3F0-97EC674B6784}" type="presParOf" srcId="{BCD45C40-7B90-6148-B39A-497ED64A351A}" destId="{D32D5F71-03B3-E140-9B9D-FBFA63357F46}" srcOrd="1" destOrd="0" presId="urn:microsoft.com/office/officeart/2005/8/layout/orgChart1"/>
    <dgm:cxn modelId="{6FCB3799-CB6C-3F44-9CAB-F83B924742EC}" type="presParOf" srcId="{793B1DFB-1EE6-7343-878A-73F5CE5BDFF9}" destId="{EB906CC3-2BCD-7244-8A14-3F21FA8B7D72}" srcOrd="1" destOrd="0" presId="urn:microsoft.com/office/officeart/2005/8/layout/orgChart1"/>
    <dgm:cxn modelId="{AB12B8F4-81F5-E74A-8E67-E0780AB0FEC4}" type="presParOf" srcId="{EB906CC3-2BCD-7244-8A14-3F21FA8B7D72}" destId="{D19DD74D-BCB5-9F46-A834-5FF47834B442}" srcOrd="0" destOrd="0" presId="urn:microsoft.com/office/officeart/2005/8/layout/orgChart1"/>
    <dgm:cxn modelId="{A1F3A3A6-15D5-E141-864A-19FCDD28F8BE}" type="presParOf" srcId="{EB906CC3-2BCD-7244-8A14-3F21FA8B7D72}" destId="{C840195B-0B4D-6E49-8528-8E91BE1F41B1}" srcOrd="1" destOrd="0" presId="urn:microsoft.com/office/officeart/2005/8/layout/orgChart1"/>
    <dgm:cxn modelId="{05FB6845-971F-FD4C-BAA4-071E324FAE36}" type="presParOf" srcId="{C840195B-0B4D-6E49-8528-8E91BE1F41B1}" destId="{E3A8350E-E384-5C4A-8017-B02B4EC225DC}" srcOrd="0" destOrd="0" presId="urn:microsoft.com/office/officeart/2005/8/layout/orgChart1"/>
    <dgm:cxn modelId="{68E3D76D-9D53-5140-AEAD-66FDAB62C25F}" type="presParOf" srcId="{E3A8350E-E384-5C4A-8017-B02B4EC225DC}" destId="{DC02B022-0778-8A46-A35C-4ADE334CD566}" srcOrd="0" destOrd="0" presId="urn:microsoft.com/office/officeart/2005/8/layout/orgChart1"/>
    <dgm:cxn modelId="{CD849ED1-F2E9-154C-88C8-1CF537F46C42}" type="presParOf" srcId="{E3A8350E-E384-5C4A-8017-B02B4EC225DC}" destId="{CB0E2523-65F0-5540-8330-E445201F2E14}" srcOrd="1" destOrd="0" presId="urn:microsoft.com/office/officeart/2005/8/layout/orgChart1"/>
    <dgm:cxn modelId="{DBC35965-046C-5940-B61F-B5BD7A7563B0}" type="presParOf" srcId="{C840195B-0B4D-6E49-8528-8E91BE1F41B1}" destId="{3C0F6FB3-7CB3-1F4D-B3BE-8CFD59605828}" srcOrd="1" destOrd="0" presId="urn:microsoft.com/office/officeart/2005/8/layout/orgChart1"/>
    <dgm:cxn modelId="{C915B574-51AA-754F-A428-A82A3D692E85}" type="presParOf" srcId="{C840195B-0B4D-6E49-8528-8E91BE1F41B1}" destId="{1973C891-226A-4643-BA3D-DBB4FEA2CBE6}" srcOrd="2" destOrd="0" presId="urn:microsoft.com/office/officeart/2005/8/layout/orgChart1"/>
    <dgm:cxn modelId="{937E87B0-3C55-0942-894D-3E6D241D20F2}" type="presParOf" srcId="{793B1DFB-1EE6-7343-878A-73F5CE5BDFF9}" destId="{5E35A05D-A484-4044-9E9E-4935033B19DA}" srcOrd="2" destOrd="0" presId="urn:microsoft.com/office/officeart/2005/8/layout/orgChart1"/>
    <dgm:cxn modelId="{41113718-3894-724B-A0D1-0739BDA76B4D}" type="presParOf" srcId="{78BC6D53-0D3A-BC41-A4AD-2EEAEEF58296}" destId="{BFC06925-78C2-2148-9D25-5997CAA9BD2F}" srcOrd="2" destOrd="0" presId="urn:microsoft.com/office/officeart/2005/8/layout/orgChart1"/>
    <dgm:cxn modelId="{A3945711-634B-5143-A88F-608B194DCF0B}" type="presParOf" srcId="{1B86E387-F8D9-D648-8ED1-C5C6D80F7152}" destId="{B744FAC4-A228-364A-850A-42E8E1EA0616}" srcOrd="6" destOrd="0" presId="urn:microsoft.com/office/officeart/2005/8/layout/orgChart1"/>
    <dgm:cxn modelId="{A2DD7E54-CC5B-1E46-A9D9-953105BFCCB2}" type="presParOf" srcId="{1B86E387-F8D9-D648-8ED1-C5C6D80F7152}" destId="{593802CC-B02C-0A49-921B-FF07412DFDF8}" srcOrd="7" destOrd="0" presId="urn:microsoft.com/office/officeart/2005/8/layout/orgChart1"/>
    <dgm:cxn modelId="{69DEDA47-4FE0-3544-BA2C-0A3F85BAB623}" type="presParOf" srcId="{593802CC-B02C-0A49-921B-FF07412DFDF8}" destId="{EB37CB6B-2ED5-4A43-8A39-4FDF4096BD79}" srcOrd="0" destOrd="0" presId="urn:microsoft.com/office/officeart/2005/8/layout/orgChart1"/>
    <dgm:cxn modelId="{8E643A05-C10A-4B4D-B301-80A678C8DF66}" type="presParOf" srcId="{EB37CB6B-2ED5-4A43-8A39-4FDF4096BD79}" destId="{3B465505-2CA6-5241-8229-1D6AC1FBF032}" srcOrd="0" destOrd="0" presId="urn:microsoft.com/office/officeart/2005/8/layout/orgChart1"/>
    <dgm:cxn modelId="{B7D4A447-6EF5-A84F-BAD4-E2DDE8F9DE32}" type="presParOf" srcId="{EB37CB6B-2ED5-4A43-8A39-4FDF4096BD79}" destId="{A55D057C-A157-6F49-AC0F-9DD920129081}" srcOrd="1" destOrd="0" presId="urn:microsoft.com/office/officeart/2005/8/layout/orgChart1"/>
    <dgm:cxn modelId="{4D58B758-EA68-9546-BB16-238F866BC6B4}" type="presParOf" srcId="{593802CC-B02C-0A49-921B-FF07412DFDF8}" destId="{5A984B91-599A-F649-8785-7B22116E3FF6}" srcOrd="1" destOrd="0" presId="urn:microsoft.com/office/officeart/2005/8/layout/orgChart1"/>
    <dgm:cxn modelId="{A7DD8EF4-AFEA-9240-9EDE-E1E78C109FA9}" type="presParOf" srcId="{593802CC-B02C-0A49-921B-FF07412DFDF8}" destId="{B0C47282-8E3E-1A46-B2F5-2A99F22A4A21}" srcOrd="2" destOrd="0" presId="urn:microsoft.com/office/officeart/2005/8/layout/orgChart1"/>
    <dgm:cxn modelId="{CCB55397-90F9-4049-95F1-6FBA34DF85A0}" type="presParOf" srcId="{1B86E387-F8D9-D648-8ED1-C5C6D80F7152}" destId="{F23EDE2B-D89D-FC41-950B-C49AE94AADC8}" srcOrd="8" destOrd="0" presId="urn:microsoft.com/office/officeart/2005/8/layout/orgChart1"/>
    <dgm:cxn modelId="{8EE28251-C525-A14D-AB59-8821A4ECAB69}" type="presParOf" srcId="{1B86E387-F8D9-D648-8ED1-C5C6D80F7152}" destId="{514F6D8E-4802-FB4B-B515-1337FA7BC38D}" srcOrd="9" destOrd="0" presId="urn:microsoft.com/office/officeart/2005/8/layout/orgChart1"/>
    <dgm:cxn modelId="{9C3399EF-6752-8940-A62A-0C53E2F7DCC6}" type="presParOf" srcId="{514F6D8E-4802-FB4B-B515-1337FA7BC38D}" destId="{CA050A05-276B-CC43-AB07-D936FC345E29}" srcOrd="0" destOrd="0" presId="urn:microsoft.com/office/officeart/2005/8/layout/orgChart1"/>
    <dgm:cxn modelId="{5FEA4108-6623-854B-B75F-098116B9EC1B}" type="presParOf" srcId="{CA050A05-276B-CC43-AB07-D936FC345E29}" destId="{3A2C3C05-A0BB-2446-A59B-6AFA4CBF946E}" srcOrd="0" destOrd="0" presId="urn:microsoft.com/office/officeart/2005/8/layout/orgChart1"/>
    <dgm:cxn modelId="{C318D13F-B1CA-BB43-83B4-1FF6FDFCC67D}" type="presParOf" srcId="{CA050A05-276B-CC43-AB07-D936FC345E29}" destId="{A8F422AE-E20C-D84C-8532-F23226E48BA8}" srcOrd="1" destOrd="0" presId="urn:microsoft.com/office/officeart/2005/8/layout/orgChart1"/>
    <dgm:cxn modelId="{7215B109-6AA8-3640-B2A1-3ACF6C4B1E22}" type="presParOf" srcId="{514F6D8E-4802-FB4B-B515-1337FA7BC38D}" destId="{49C1F04A-01E1-E045-BF06-4DEB3DC7687A}" srcOrd="1" destOrd="0" presId="urn:microsoft.com/office/officeart/2005/8/layout/orgChart1"/>
    <dgm:cxn modelId="{F0E86BA5-1BA1-DD46-9D77-EFEAC33F8BBB}" type="presParOf" srcId="{49C1F04A-01E1-E045-BF06-4DEB3DC7687A}" destId="{7FAFD0BE-B54D-304E-98BB-0C8DE2159E98}" srcOrd="0" destOrd="0" presId="urn:microsoft.com/office/officeart/2005/8/layout/orgChart1"/>
    <dgm:cxn modelId="{C6E1896B-B316-0B47-BACA-431A2DD1FFC8}" type="presParOf" srcId="{49C1F04A-01E1-E045-BF06-4DEB3DC7687A}" destId="{4BE83391-6CEA-8045-B6FB-DE17D5580631}" srcOrd="1" destOrd="0" presId="urn:microsoft.com/office/officeart/2005/8/layout/orgChart1"/>
    <dgm:cxn modelId="{0B782C42-53CE-7B46-A3AC-2F67AD07AB99}" type="presParOf" srcId="{4BE83391-6CEA-8045-B6FB-DE17D5580631}" destId="{C850102D-D589-8E4E-9E24-2CE16F9621FB}" srcOrd="0" destOrd="0" presId="urn:microsoft.com/office/officeart/2005/8/layout/orgChart1"/>
    <dgm:cxn modelId="{2B989174-F9F9-6748-A5BA-522E8316DEB4}" type="presParOf" srcId="{C850102D-D589-8E4E-9E24-2CE16F9621FB}" destId="{167F47D2-7BE7-B54D-9707-D60DB2F50BB6}" srcOrd="0" destOrd="0" presId="urn:microsoft.com/office/officeart/2005/8/layout/orgChart1"/>
    <dgm:cxn modelId="{3B22AC24-2790-C24A-91D9-75EF2C69FD79}" type="presParOf" srcId="{C850102D-D589-8E4E-9E24-2CE16F9621FB}" destId="{FDCE7873-916D-FD43-869E-E97A59894CEC}" srcOrd="1" destOrd="0" presId="urn:microsoft.com/office/officeart/2005/8/layout/orgChart1"/>
    <dgm:cxn modelId="{B4552DB3-37EE-8E47-B48E-91143EBDCB41}" type="presParOf" srcId="{4BE83391-6CEA-8045-B6FB-DE17D5580631}" destId="{6D92D96C-B0A0-6E4B-98D5-CCD62380C681}" srcOrd="1" destOrd="0" presId="urn:microsoft.com/office/officeart/2005/8/layout/orgChart1"/>
    <dgm:cxn modelId="{87B3355C-E2CD-3845-8761-63E1D1C127DA}" type="presParOf" srcId="{4BE83391-6CEA-8045-B6FB-DE17D5580631}" destId="{57CEF14B-D352-0B40-8C2E-A6477FE6CCAB}" srcOrd="2" destOrd="0" presId="urn:microsoft.com/office/officeart/2005/8/layout/orgChart1"/>
    <dgm:cxn modelId="{D9F22CBD-EC1A-BA4A-8FAE-0BF05135A6AC}" type="presParOf" srcId="{49C1F04A-01E1-E045-BF06-4DEB3DC7687A}" destId="{DF39D208-E314-484B-8A9D-D526347F6AA7}" srcOrd="2" destOrd="0" presId="urn:microsoft.com/office/officeart/2005/8/layout/orgChart1"/>
    <dgm:cxn modelId="{86BDED01-24CC-E34F-8573-7657E090ADAF}" type="presParOf" srcId="{49C1F04A-01E1-E045-BF06-4DEB3DC7687A}" destId="{80B568D0-A3B4-0642-9270-C52BE6278008}" srcOrd="3" destOrd="0" presId="urn:microsoft.com/office/officeart/2005/8/layout/orgChart1"/>
    <dgm:cxn modelId="{87983D4E-F1FD-464B-9D41-A7C302FD014D}" type="presParOf" srcId="{80B568D0-A3B4-0642-9270-C52BE6278008}" destId="{57632DD5-F2C0-3749-AA8D-29D008A96B30}" srcOrd="0" destOrd="0" presId="urn:microsoft.com/office/officeart/2005/8/layout/orgChart1"/>
    <dgm:cxn modelId="{BAFA5462-5818-F54B-AB44-C7CEE478DD18}" type="presParOf" srcId="{57632DD5-F2C0-3749-AA8D-29D008A96B30}" destId="{C7613D87-70D7-D14F-ACFB-85FDC8CC91A9}" srcOrd="0" destOrd="0" presId="urn:microsoft.com/office/officeart/2005/8/layout/orgChart1"/>
    <dgm:cxn modelId="{2DD8BE27-59D2-5541-A5F0-20EEA4E3758B}" type="presParOf" srcId="{57632DD5-F2C0-3749-AA8D-29D008A96B30}" destId="{E01FBEA0-6BA1-0044-8DAD-5EB7C0633C1F}" srcOrd="1" destOrd="0" presId="urn:microsoft.com/office/officeart/2005/8/layout/orgChart1"/>
    <dgm:cxn modelId="{A49A8641-769F-1945-8402-5FB81B5664F1}" type="presParOf" srcId="{80B568D0-A3B4-0642-9270-C52BE6278008}" destId="{4289B148-4CEE-7549-B7B0-61F14C7A4C57}" srcOrd="1" destOrd="0" presId="urn:microsoft.com/office/officeart/2005/8/layout/orgChart1"/>
    <dgm:cxn modelId="{72F6B432-523D-A342-86D1-596D8F68EF83}" type="presParOf" srcId="{80B568D0-A3B4-0642-9270-C52BE6278008}" destId="{43855EAD-5386-7043-83DC-8FC7F5BD37F7}" srcOrd="2" destOrd="0" presId="urn:microsoft.com/office/officeart/2005/8/layout/orgChart1"/>
    <dgm:cxn modelId="{42BBB8DC-8CF4-754E-ACF1-583BCB8D3895}" type="presParOf" srcId="{514F6D8E-4802-FB4B-B515-1337FA7BC38D}" destId="{31155098-160C-CD4C-A003-9A29799C6AE3}" srcOrd="2" destOrd="0" presId="urn:microsoft.com/office/officeart/2005/8/layout/orgChart1"/>
    <dgm:cxn modelId="{D044B88E-8065-E547-8EEA-DE73B120EE9B}" type="presParOf" srcId="{1B86E387-F8D9-D648-8ED1-C5C6D80F7152}" destId="{37D038F2-04BE-2C40-8476-564EFFC9A9A4}" srcOrd="10" destOrd="0" presId="urn:microsoft.com/office/officeart/2005/8/layout/orgChart1"/>
    <dgm:cxn modelId="{8DA90808-E83B-3A4D-A40B-18B7AC5EFE2E}" type="presParOf" srcId="{1B86E387-F8D9-D648-8ED1-C5C6D80F7152}" destId="{0C63BF7B-4652-A849-BDA9-5BC34797E168}" srcOrd="11" destOrd="0" presId="urn:microsoft.com/office/officeart/2005/8/layout/orgChart1"/>
    <dgm:cxn modelId="{E238422A-163D-2A42-92CC-7AFC778D7654}" type="presParOf" srcId="{0C63BF7B-4652-A849-BDA9-5BC34797E168}" destId="{8BA388DF-AC10-4C41-8926-029A1333C0F3}" srcOrd="0" destOrd="0" presId="urn:microsoft.com/office/officeart/2005/8/layout/orgChart1"/>
    <dgm:cxn modelId="{62DE1E96-7CDE-BF42-8F96-E65706098C51}" type="presParOf" srcId="{8BA388DF-AC10-4C41-8926-029A1333C0F3}" destId="{4BA2C9DE-BA3D-CE49-8892-68198B891778}" srcOrd="0" destOrd="0" presId="urn:microsoft.com/office/officeart/2005/8/layout/orgChart1"/>
    <dgm:cxn modelId="{1BCF9E8B-DFFE-CC46-9FE4-B6DB50479835}" type="presParOf" srcId="{8BA388DF-AC10-4C41-8926-029A1333C0F3}" destId="{65CB31D5-BDA9-184D-91CB-2EECF953D969}" srcOrd="1" destOrd="0" presId="urn:microsoft.com/office/officeart/2005/8/layout/orgChart1"/>
    <dgm:cxn modelId="{13B0CACF-7739-3D4F-A474-ADE7BCC2A5D0}" type="presParOf" srcId="{0C63BF7B-4652-A849-BDA9-5BC34797E168}" destId="{346C3353-64CA-5B49-BD9F-7973DA38BD22}" srcOrd="1" destOrd="0" presId="urn:microsoft.com/office/officeart/2005/8/layout/orgChart1"/>
    <dgm:cxn modelId="{FA327DD2-F033-C848-A337-9565728F814C}" type="presParOf" srcId="{346C3353-64CA-5B49-BD9F-7973DA38BD22}" destId="{B3B608DE-ABD0-E040-8A36-BC7E7C3B1691}" srcOrd="0" destOrd="0" presId="urn:microsoft.com/office/officeart/2005/8/layout/orgChart1"/>
    <dgm:cxn modelId="{114B74DF-F49E-4B4F-AE65-0F2C8F556160}" type="presParOf" srcId="{346C3353-64CA-5B49-BD9F-7973DA38BD22}" destId="{4FB32DA9-E5C3-C548-9F9B-FDFBBFC5833C}" srcOrd="1" destOrd="0" presId="urn:microsoft.com/office/officeart/2005/8/layout/orgChart1"/>
    <dgm:cxn modelId="{912592BE-E611-3347-9144-E6341B1D5703}" type="presParOf" srcId="{4FB32DA9-E5C3-C548-9F9B-FDFBBFC5833C}" destId="{A8B261B8-4098-6E4B-847D-E0EB28F8932D}" srcOrd="0" destOrd="0" presId="urn:microsoft.com/office/officeart/2005/8/layout/orgChart1"/>
    <dgm:cxn modelId="{CF52B99F-5B1F-6742-960B-18616B2C5DCB}" type="presParOf" srcId="{A8B261B8-4098-6E4B-847D-E0EB28F8932D}" destId="{8F40C4BC-3EC3-2145-9942-1BDEF4DCA8E0}" srcOrd="0" destOrd="0" presId="urn:microsoft.com/office/officeart/2005/8/layout/orgChart1"/>
    <dgm:cxn modelId="{6E3EB5E6-1C27-074D-80A7-0C0491A0B11F}" type="presParOf" srcId="{A8B261B8-4098-6E4B-847D-E0EB28F8932D}" destId="{3A6A4874-265E-0144-8D4A-F80EC2350D15}" srcOrd="1" destOrd="0" presId="urn:microsoft.com/office/officeart/2005/8/layout/orgChart1"/>
    <dgm:cxn modelId="{05A7C766-BD64-F449-8E0E-D7F5C717A28A}" type="presParOf" srcId="{4FB32DA9-E5C3-C548-9F9B-FDFBBFC5833C}" destId="{4D4CE841-21E7-6A45-B5AC-4C113233BB29}" srcOrd="1" destOrd="0" presId="urn:microsoft.com/office/officeart/2005/8/layout/orgChart1"/>
    <dgm:cxn modelId="{E1055558-00A0-C64D-AED6-C79C19912756}" type="presParOf" srcId="{4D4CE841-21E7-6A45-B5AC-4C113233BB29}" destId="{78B37D76-D00D-4247-982E-6E3CCB3D407A}" srcOrd="0" destOrd="0" presId="urn:microsoft.com/office/officeart/2005/8/layout/orgChart1"/>
    <dgm:cxn modelId="{1F7F7F0A-96E7-7C4F-AA85-591EB9D957DF}" type="presParOf" srcId="{4D4CE841-21E7-6A45-B5AC-4C113233BB29}" destId="{4E97477C-B15A-B646-9F2B-4A4C0078040C}" srcOrd="1" destOrd="0" presId="urn:microsoft.com/office/officeart/2005/8/layout/orgChart1"/>
    <dgm:cxn modelId="{39F162DD-DD31-E649-8A25-DA985BBBE023}" type="presParOf" srcId="{4E97477C-B15A-B646-9F2B-4A4C0078040C}" destId="{89B0D995-4B1A-844C-9A58-F1FAB0FE0668}" srcOrd="0" destOrd="0" presId="urn:microsoft.com/office/officeart/2005/8/layout/orgChart1"/>
    <dgm:cxn modelId="{03A88E6C-1BD3-DB4D-A6B3-D00A6B65B593}" type="presParOf" srcId="{89B0D995-4B1A-844C-9A58-F1FAB0FE0668}" destId="{CEB89DB1-158C-C449-8E9E-593949330E2F}" srcOrd="0" destOrd="0" presId="urn:microsoft.com/office/officeart/2005/8/layout/orgChart1"/>
    <dgm:cxn modelId="{520DE1E3-C46C-BC49-BC73-C81CEAB889AA}" type="presParOf" srcId="{89B0D995-4B1A-844C-9A58-F1FAB0FE0668}" destId="{442B270C-6266-A34B-A6D7-206E45DB545F}" srcOrd="1" destOrd="0" presId="urn:microsoft.com/office/officeart/2005/8/layout/orgChart1"/>
    <dgm:cxn modelId="{E65F2A14-4121-6540-BAAC-92095C12BBD5}" type="presParOf" srcId="{4E97477C-B15A-B646-9F2B-4A4C0078040C}" destId="{86946AED-E4E3-3F47-8756-B8B3FA78AB07}" srcOrd="1" destOrd="0" presId="urn:microsoft.com/office/officeart/2005/8/layout/orgChart1"/>
    <dgm:cxn modelId="{75639A68-F08A-B04E-90B0-C30F9394B217}" type="presParOf" srcId="{4E97477C-B15A-B646-9F2B-4A4C0078040C}" destId="{9805B035-25B0-6541-993F-6CE764BBB4BE}" srcOrd="2" destOrd="0" presId="urn:microsoft.com/office/officeart/2005/8/layout/orgChart1"/>
    <dgm:cxn modelId="{739D3DBA-86D2-B948-9C98-1756A4BCD8CE}" type="presParOf" srcId="{4D4CE841-21E7-6A45-B5AC-4C113233BB29}" destId="{2131BC58-0F61-6244-ABE6-760AF5780487}" srcOrd="2" destOrd="0" presId="urn:microsoft.com/office/officeart/2005/8/layout/orgChart1"/>
    <dgm:cxn modelId="{16EBA0CB-1A5B-954B-9DCA-3A6FB6D1C852}" type="presParOf" srcId="{4D4CE841-21E7-6A45-B5AC-4C113233BB29}" destId="{84862FD4-A5BB-3640-B064-5BD0C1BA9DB4}" srcOrd="3" destOrd="0" presId="urn:microsoft.com/office/officeart/2005/8/layout/orgChart1"/>
    <dgm:cxn modelId="{7885D6A8-32A4-1842-AEFB-4480C821D6D8}" type="presParOf" srcId="{84862FD4-A5BB-3640-B064-5BD0C1BA9DB4}" destId="{50FB6EEC-8E84-C843-8718-1B952C4B0145}" srcOrd="0" destOrd="0" presId="urn:microsoft.com/office/officeart/2005/8/layout/orgChart1"/>
    <dgm:cxn modelId="{956827E5-8742-C840-9D25-98FD58028BD2}" type="presParOf" srcId="{50FB6EEC-8E84-C843-8718-1B952C4B0145}" destId="{0762D2F0-6A6D-8C4C-8C30-0779A971C40D}" srcOrd="0" destOrd="0" presId="urn:microsoft.com/office/officeart/2005/8/layout/orgChart1"/>
    <dgm:cxn modelId="{BD18D9F6-F2D5-0C49-846F-139ACE4D3036}" type="presParOf" srcId="{50FB6EEC-8E84-C843-8718-1B952C4B0145}" destId="{AF4C79AA-3C8B-4C40-8A3F-1C9126F79A68}" srcOrd="1" destOrd="0" presId="urn:microsoft.com/office/officeart/2005/8/layout/orgChart1"/>
    <dgm:cxn modelId="{5B323698-DA80-914F-B65F-EEE153F9EF15}" type="presParOf" srcId="{84862FD4-A5BB-3640-B064-5BD0C1BA9DB4}" destId="{48CEBD77-012C-524B-8971-2728A6278F92}" srcOrd="1" destOrd="0" presId="urn:microsoft.com/office/officeart/2005/8/layout/orgChart1"/>
    <dgm:cxn modelId="{1E23858B-2A0D-4F4F-B1FD-DB5C6A197911}" type="presParOf" srcId="{84862FD4-A5BB-3640-B064-5BD0C1BA9DB4}" destId="{C79FB9EB-0A99-B844-ABC4-AE559EF313AB}" srcOrd="2" destOrd="0" presId="urn:microsoft.com/office/officeart/2005/8/layout/orgChart1"/>
    <dgm:cxn modelId="{2AB47766-268B-B241-9E3E-A59D229384E7}" type="presParOf" srcId="{4FB32DA9-E5C3-C548-9F9B-FDFBBFC5833C}" destId="{104E1B4A-6336-A44B-B129-4204ADA0337A}" srcOrd="2" destOrd="0" presId="urn:microsoft.com/office/officeart/2005/8/layout/orgChart1"/>
    <dgm:cxn modelId="{DE9C6499-1B21-CB41-8FD8-024F3C874C72}" type="presParOf" srcId="{346C3353-64CA-5B49-BD9F-7973DA38BD22}" destId="{CB74A24F-0357-F042-9323-1626D1358942}" srcOrd="2" destOrd="0" presId="urn:microsoft.com/office/officeart/2005/8/layout/orgChart1"/>
    <dgm:cxn modelId="{D3046C15-FAAD-0547-A68E-0162B88AD167}" type="presParOf" srcId="{346C3353-64CA-5B49-BD9F-7973DA38BD22}" destId="{8A6E983A-7718-4845-AFB4-08B1E7E686DA}" srcOrd="3" destOrd="0" presId="urn:microsoft.com/office/officeart/2005/8/layout/orgChart1"/>
    <dgm:cxn modelId="{96DA2241-9B7F-AE4B-BCDE-C8623126B886}" type="presParOf" srcId="{8A6E983A-7718-4845-AFB4-08B1E7E686DA}" destId="{A4BCA096-812E-3D43-8925-D774FF5F8D33}" srcOrd="0" destOrd="0" presId="urn:microsoft.com/office/officeart/2005/8/layout/orgChart1"/>
    <dgm:cxn modelId="{DA256863-91A1-4949-A636-1F292A85657B}" type="presParOf" srcId="{A4BCA096-812E-3D43-8925-D774FF5F8D33}" destId="{00D23F78-DCAC-D845-B6BE-B90AD2EA3158}" srcOrd="0" destOrd="0" presId="urn:microsoft.com/office/officeart/2005/8/layout/orgChart1"/>
    <dgm:cxn modelId="{79516FDC-CDB0-1542-BFF7-859047C837E1}" type="presParOf" srcId="{A4BCA096-812E-3D43-8925-D774FF5F8D33}" destId="{329CF832-C5EE-9C43-A0B4-F0487020E176}" srcOrd="1" destOrd="0" presId="urn:microsoft.com/office/officeart/2005/8/layout/orgChart1"/>
    <dgm:cxn modelId="{775BE251-D25F-634D-83AC-CD29464CEE48}" type="presParOf" srcId="{8A6E983A-7718-4845-AFB4-08B1E7E686DA}" destId="{A7DAE9F6-96AE-964A-8433-79E636161311}" srcOrd="1" destOrd="0" presId="urn:microsoft.com/office/officeart/2005/8/layout/orgChart1"/>
    <dgm:cxn modelId="{A488714B-CF31-A24C-AE55-81A341B12AE9}" type="presParOf" srcId="{A7DAE9F6-96AE-964A-8433-79E636161311}" destId="{05C0A150-EC76-154F-824A-34FFB07F895F}" srcOrd="0" destOrd="0" presId="urn:microsoft.com/office/officeart/2005/8/layout/orgChart1"/>
    <dgm:cxn modelId="{BCED8BBE-6FC0-6145-9DA5-20B02EFD535B}" type="presParOf" srcId="{A7DAE9F6-96AE-964A-8433-79E636161311}" destId="{D97390AC-8FBD-5A49-B8BD-FF450C462B10}" srcOrd="1" destOrd="0" presId="urn:microsoft.com/office/officeart/2005/8/layout/orgChart1"/>
    <dgm:cxn modelId="{736A9EC1-529B-1949-BDC3-9C7A9DF7923C}" type="presParOf" srcId="{D97390AC-8FBD-5A49-B8BD-FF450C462B10}" destId="{CDBE8F2D-1391-6F46-B631-B96CB5BBCB87}" srcOrd="0" destOrd="0" presId="urn:microsoft.com/office/officeart/2005/8/layout/orgChart1"/>
    <dgm:cxn modelId="{492C4EB2-B979-174D-AFD7-66E46AEF727E}" type="presParOf" srcId="{CDBE8F2D-1391-6F46-B631-B96CB5BBCB87}" destId="{7188DB9B-FF41-894D-9ABE-8542A92E58FE}" srcOrd="0" destOrd="0" presId="urn:microsoft.com/office/officeart/2005/8/layout/orgChart1"/>
    <dgm:cxn modelId="{54AC1AEC-AD96-C144-9A7E-A5217813E88A}" type="presParOf" srcId="{CDBE8F2D-1391-6F46-B631-B96CB5BBCB87}" destId="{57A46641-82AE-4E41-B46F-D391E407F868}" srcOrd="1" destOrd="0" presId="urn:microsoft.com/office/officeart/2005/8/layout/orgChart1"/>
    <dgm:cxn modelId="{D3D87142-5F7F-BF45-A4CB-6580BFBECB48}" type="presParOf" srcId="{D97390AC-8FBD-5A49-B8BD-FF450C462B10}" destId="{41EA77BF-C742-964E-BE23-3E4479A8FA8C}" srcOrd="1" destOrd="0" presId="urn:microsoft.com/office/officeart/2005/8/layout/orgChart1"/>
    <dgm:cxn modelId="{DF942F5E-8761-D049-9D67-3DA515F1B42E}" type="presParOf" srcId="{D97390AC-8FBD-5A49-B8BD-FF450C462B10}" destId="{67056DC3-21E5-774D-A74B-6809DCFE0575}" srcOrd="2" destOrd="0" presId="urn:microsoft.com/office/officeart/2005/8/layout/orgChart1"/>
    <dgm:cxn modelId="{E692518C-6450-6B49-99E4-2F713B0D78B3}" type="presParOf" srcId="{A7DAE9F6-96AE-964A-8433-79E636161311}" destId="{CD0282C0-6DBA-0849-A338-788FCCE8260E}" srcOrd="2" destOrd="0" presId="urn:microsoft.com/office/officeart/2005/8/layout/orgChart1"/>
    <dgm:cxn modelId="{845FB090-1A81-C64B-8AA7-8C8CA098B34B}" type="presParOf" srcId="{A7DAE9F6-96AE-964A-8433-79E636161311}" destId="{444B2CB9-79DA-E040-849F-B4C621D8107A}" srcOrd="3" destOrd="0" presId="urn:microsoft.com/office/officeart/2005/8/layout/orgChart1"/>
    <dgm:cxn modelId="{E6595B67-7FFC-4349-B915-E154BFE6C81B}" type="presParOf" srcId="{444B2CB9-79DA-E040-849F-B4C621D8107A}" destId="{97C59C3D-BEBF-F343-9546-D6FB124C2220}" srcOrd="0" destOrd="0" presId="urn:microsoft.com/office/officeart/2005/8/layout/orgChart1"/>
    <dgm:cxn modelId="{542FCC7F-9BF4-294A-B538-5A2EDEC5C4EA}" type="presParOf" srcId="{97C59C3D-BEBF-F343-9546-D6FB124C2220}" destId="{9F1D4BCB-84EC-294C-BAF2-7C2F237BC204}" srcOrd="0" destOrd="0" presId="urn:microsoft.com/office/officeart/2005/8/layout/orgChart1"/>
    <dgm:cxn modelId="{0FCE6A22-1C61-064F-9C76-B2B258889E47}" type="presParOf" srcId="{97C59C3D-BEBF-F343-9546-D6FB124C2220}" destId="{B0D2698B-2E66-CB40-B4FB-0DE80B17348A}" srcOrd="1" destOrd="0" presId="urn:microsoft.com/office/officeart/2005/8/layout/orgChart1"/>
    <dgm:cxn modelId="{E55947A7-7C5A-554E-A8DD-34A31ECD7B9C}" type="presParOf" srcId="{444B2CB9-79DA-E040-849F-B4C621D8107A}" destId="{B26FCCA9-EBB6-C74B-9E54-B94EFFB7D85C}" srcOrd="1" destOrd="0" presId="urn:microsoft.com/office/officeart/2005/8/layout/orgChart1"/>
    <dgm:cxn modelId="{EDAFD9F3-9F19-9A4D-BE21-E0EE6F35C8E4}" type="presParOf" srcId="{444B2CB9-79DA-E040-849F-B4C621D8107A}" destId="{3DED65C9-8C4F-CA47-A7C3-AF8D55406B8B}" srcOrd="2" destOrd="0" presId="urn:microsoft.com/office/officeart/2005/8/layout/orgChart1"/>
    <dgm:cxn modelId="{916A7AE2-D28F-D947-B29F-E53E6ECE9FD9}" type="presParOf" srcId="{8A6E983A-7718-4845-AFB4-08B1E7E686DA}" destId="{A64B6078-A025-F94C-A59B-96C930B73BF4}" srcOrd="2" destOrd="0" presId="urn:microsoft.com/office/officeart/2005/8/layout/orgChart1"/>
    <dgm:cxn modelId="{BB211C13-86B3-714E-ACB3-0951AA5F8142}" type="presParOf" srcId="{0C63BF7B-4652-A849-BDA9-5BC34797E168}" destId="{06835C69-FAB5-DA41-915B-FACFDA1A3E36}" srcOrd="2" destOrd="0" presId="urn:microsoft.com/office/officeart/2005/8/layout/orgChart1"/>
    <dgm:cxn modelId="{833448B3-558F-4947-871D-91ACE38F2062}" type="presParOf" srcId="{47EF5B8D-845E-2D40-8A3B-0B3D130DE6B2}" destId="{2A260055-6199-574B-A95B-1E431389DD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3C340-DDAE-D549-8413-E77EDF2DA3D3}" type="doc">
      <dgm:prSet loTypeId="urn:microsoft.com/office/officeart/2005/8/layout/orgChart1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CA75F6-673B-DA4C-ABD2-2503E54DEAC1}">
      <dgm:prSet phldrT="[Text]" custT="1"/>
      <dgm:spPr/>
      <dgm:t>
        <a:bodyPr/>
        <a:lstStyle/>
        <a:p>
          <a:r>
            <a:rPr lang="en-US" sz="1200" b="0" dirty="0"/>
            <a:t>Key Aviatrix Security Features</a:t>
          </a:r>
        </a:p>
      </dgm:t>
    </dgm:pt>
    <dgm:pt modelId="{D3DDD4F6-8C38-7349-8DFD-2527CC5F0CCA}" type="parTrans" cxnId="{1C6B4F7B-0356-F648-9EC5-76C16BE73F2B}">
      <dgm:prSet/>
      <dgm:spPr/>
      <dgm:t>
        <a:bodyPr/>
        <a:lstStyle/>
        <a:p>
          <a:endParaRPr lang="en-US"/>
        </a:p>
      </dgm:t>
    </dgm:pt>
    <dgm:pt modelId="{62772E63-3A7C-5F42-BA4B-A9125CDB41FC}" type="sibTrans" cxnId="{1C6B4F7B-0356-F648-9EC5-76C16BE73F2B}">
      <dgm:prSet/>
      <dgm:spPr/>
      <dgm:t>
        <a:bodyPr/>
        <a:lstStyle/>
        <a:p>
          <a:endParaRPr lang="en-US"/>
        </a:p>
      </dgm:t>
    </dgm:pt>
    <dgm:pt modelId="{6E38A4A3-61C3-0A47-A13D-C015FCF8A2C6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98AFE2E0-F996-DB4E-816B-F259E085CAC1}" type="parTrans" cxnId="{25AA3DAD-431E-B741-A578-05E957D23C6C}">
      <dgm:prSet/>
      <dgm:spPr/>
      <dgm:t>
        <a:bodyPr/>
        <a:lstStyle/>
        <a:p>
          <a:endParaRPr lang="en-US"/>
        </a:p>
      </dgm:t>
    </dgm:pt>
    <dgm:pt modelId="{55A8FED7-529C-764C-A649-A147ECC6AA94}" type="sibTrans" cxnId="{25AA3DAD-431E-B741-A578-05E957D23C6C}">
      <dgm:prSet/>
      <dgm:spPr/>
      <dgm:t>
        <a:bodyPr/>
        <a:lstStyle/>
        <a:p>
          <a:endParaRPr lang="en-US"/>
        </a:p>
      </dgm:t>
    </dgm:pt>
    <dgm:pt modelId="{87A71F4A-0593-4F4B-AA44-F5046C1D890C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3063239B-40CA-DC42-8FE1-5F5AAA4AF379}" type="parTrans" cxnId="{75BCFB9C-CD56-014C-96C7-BF98B96428F3}">
      <dgm:prSet/>
      <dgm:spPr/>
      <dgm:t>
        <a:bodyPr/>
        <a:lstStyle/>
        <a:p>
          <a:endParaRPr lang="en-US"/>
        </a:p>
      </dgm:t>
    </dgm:pt>
    <dgm:pt modelId="{FCE64B50-4842-1F4E-9C00-9E74CB34C4AA}" type="sibTrans" cxnId="{75BCFB9C-CD56-014C-96C7-BF98B96428F3}">
      <dgm:prSet/>
      <dgm:spPr/>
      <dgm:t>
        <a:bodyPr/>
        <a:lstStyle/>
        <a:p>
          <a:endParaRPr lang="en-US"/>
        </a:p>
      </dgm:t>
    </dgm:pt>
    <dgm:pt modelId="{385C7055-E617-7048-B088-D96964AB74FE}">
      <dgm:prSet phldrT="[Text]"/>
      <dgm:spPr/>
      <dgm:t>
        <a:bodyPr/>
        <a:lstStyle/>
        <a:p>
          <a:r>
            <a:rPr lang="en-US" dirty="0"/>
            <a:t>High Performance</a:t>
          </a:r>
        </a:p>
      </dgm:t>
    </dgm:pt>
    <dgm:pt modelId="{79012B5D-F9AF-9B40-A827-73B408AE286F}" type="parTrans" cxnId="{11658DC5-445F-CE42-9F9A-6205E10C9390}">
      <dgm:prSet/>
      <dgm:spPr/>
      <dgm:t>
        <a:bodyPr/>
        <a:lstStyle/>
        <a:p>
          <a:endParaRPr lang="en-US"/>
        </a:p>
      </dgm:t>
    </dgm:pt>
    <dgm:pt modelId="{33B0625A-BB57-D04F-8A60-F199A8F01637}" type="sibTrans" cxnId="{11658DC5-445F-CE42-9F9A-6205E10C9390}">
      <dgm:prSet/>
      <dgm:spPr/>
      <dgm:t>
        <a:bodyPr/>
        <a:lstStyle/>
        <a:p>
          <a:endParaRPr lang="en-US"/>
        </a:p>
      </dgm:t>
    </dgm:pt>
    <dgm:pt modelId="{2A7BA73B-8207-1643-81F4-A5F8FDA89F63}">
      <dgm:prSet phldrT="[Text]"/>
      <dgm:spPr/>
      <dgm:t>
        <a:bodyPr/>
        <a:lstStyle/>
        <a:p>
          <a:r>
            <a:rPr lang="en-US" dirty="0"/>
            <a:t>Centralized Firewall</a:t>
          </a:r>
        </a:p>
      </dgm:t>
    </dgm:pt>
    <dgm:pt modelId="{5A81525B-003E-1344-AA0E-37BD68B5AF79}" type="parTrans" cxnId="{FDE1E866-61FE-2243-81E3-18F8C9AC474A}">
      <dgm:prSet/>
      <dgm:spPr/>
      <dgm:t>
        <a:bodyPr/>
        <a:lstStyle/>
        <a:p>
          <a:endParaRPr lang="en-US"/>
        </a:p>
      </dgm:t>
    </dgm:pt>
    <dgm:pt modelId="{3F94523D-5AF7-DF4C-AB71-889319A66728}" type="sibTrans" cxnId="{FDE1E866-61FE-2243-81E3-18F8C9AC474A}">
      <dgm:prSet/>
      <dgm:spPr/>
      <dgm:t>
        <a:bodyPr/>
        <a:lstStyle/>
        <a:p>
          <a:endParaRPr lang="en-US"/>
        </a:p>
      </dgm:t>
    </dgm:pt>
    <dgm:pt modelId="{4A7370C9-F47C-0B48-B0A6-DADD66DA7637}">
      <dgm:prSet phldrT="[Text]"/>
      <dgm:spPr/>
      <dgm:t>
        <a:bodyPr/>
        <a:lstStyle/>
        <a:p>
          <a:r>
            <a:rPr lang="en-US" dirty="0"/>
            <a:t>Inside the Cloud</a:t>
          </a:r>
        </a:p>
      </dgm:t>
    </dgm:pt>
    <dgm:pt modelId="{029F0B65-C6CF-034F-A112-E214788DC1E2}" type="parTrans" cxnId="{59401023-5690-384D-9503-403BAF0FFB7D}">
      <dgm:prSet/>
      <dgm:spPr/>
      <dgm:t>
        <a:bodyPr/>
        <a:lstStyle/>
        <a:p>
          <a:endParaRPr lang="en-US"/>
        </a:p>
      </dgm:t>
    </dgm:pt>
    <dgm:pt modelId="{FF3C8C57-F076-DB45-8EFC-622E99DC95F1}" type="sibTrans" cxnId="{59401023-5690-384D-9503-403BAF0FFB7D}">
      <dgm:prSet/>
      <dgm:spPr/>
      <dgm:t>
        <a:bodyPr/>
        <a:lstStyle/>
        <a:p>
          <a:endParaRPr lang="en-US"/>
        </a:p>
      </dgm:t>
    </dgm:pt>
    <dgm:pt modelId="{05DA310A-400C-784A-9ABB-B5AFE276827A}">
      <dgm:prSet phldrT="[Text]"/>
      <dgm:spPr/>
      <dgm:t>
        <a:bodyPr/>
        <a:lstStyle/>
        <a:p>
          <a:r>
            <a:rPr lang="en-US" dirty="0"/>
            <a:t>On-Prem</a:t>
          </a:r>
        </a:p>
      </dgm:t>
    </dgm:pt>
    <dgm:pt modelId="{F6042B98-6BDD-8F40-91A4-E725F455E0F3}" type="parTrans" cxnId="{A707B048-BC9A-E948-99CA-AA9097DA046E}">
      <dgm:prSet/>
      <dgm:spPr/>
      <dgm:t>
        <a:bodyPr/>
        <a:lstStyle/>
        <a:p>
          <a:endParaRPr lang="en-US"/>
        </a:p>
      </dgm:t>
    </dgm:pt>
    <dgm:pt modelId="{6CD8AFB1-F26B-2B48-8EB2-844BBF5D95F7}" type="sibTrans" cxnId="{A707B048-BC9A-E948-99CA-AA9097DA046E}">
      <dgm:prSet/>
      <dgm:spPr/>
      <dgm:t>
        <a:bodyPr/>
        <a:lstStyle/>
        <a:p>
          <a:endParaRPr lang="en-US"/>
        </a:p>
      </dgm:t>
    </dgm:pt>
    <dgm:pt modelId="{13AE1E92-1C0A-1247-821E-0172B94351BB}">
      <dgm:prSet phldrT="[Text]"/>
      <dgm:spPr/>
      <dgm:t>
        <a:bodyPr/>
        <a:lstStyle/>
        <a:p>
          <a:r>
            <a:rPr lang="en-US" dirty="0"/>
            <a:t>Aviatrix FireNet</a:t>
          </a:r>
        </a:p>
      </dgm:t>
    </dgm:pt>
    <dgm:pt modelId="{0F8C1BA2-E852-3F48-9459-FD0AB25D78B5}" type="parTrans" cxnId="{474D05CD-4174-6646-8AF0-B3E4C107056B}">
      <dgm:prSet/>
      <dgm:spPr/>
      <dgm:t>
        <a:bodyPr/>
        <a:lstStyle/>
        <a:p>
          <a:endParaRPr lang="en-US"/>
        </a:p>
      </dgm:t>
    </dgm:pt>
    <dgm:pt modelId="{196CB706-1D27-C545-A656-B9E32A8DB0A7}" type="sibTrans" cxnId="{474D05CD-4174-6646-8AF0-B3E4C107056B}">
      <dgm:prSet/>
      <dgm:spPr/>
      <dgm:t>
        <a:bodyPr/>
        <a:lstStyle/>
        <a:p>
          <a:endParaRPr lang="en-US"/>
        </a:p>
      </dgm:t>
    </dgm:pt>
    <dgm:pt modelId="{CED36778-1592-6348-8FDB-93D1145E9FDF}">
      <dgm:prSet phldrT="[Text]"/>
      <dgm:spPr/>
      <dgm:t>
        <a:bodyPr/>
        <a:lstStyle/>
        <a:p>
          <a:r>
            <a:rPr lang="en-US"/>
            <a:t>East-West</a:t>
          </a:r>
        </a:p>
      </dgm:t>
    </dgm:pt>
    <dgm:pt modelId="{3C090098-8207-1F45-94CF-B29FF078D23A}" type="parTrans" cxnId="{17042F33-D842-FB47-B6D4-1644A8FBAA4D}">
      <dgm:prSet/>
      <dgm:spPr/>
      <dgm:t>
        <a:bodyPr/>
        <a:lstStyle/>
        <a:p>
          <a:endParaRPr lang="en-US"/>
        </a:p>
      </dgm:t>
    </dgm:pt>
    <dgm:pt modelId="{4E7CADC8-B80C-2B42-BE79-8BE6E5034484}" type="sibTrans" cxnId="{17042F33-D842-FB47-B6D4-1644A8FBAA4D}">
      <dgm:prSet/>
      <dgm:spPr/>
      <dgm:t>
        <a:bodyPr/>
        <a:lstStyle/>
        <a:p>
          <a:endParaRPr lang="en-US"/>
        </a:p>
      </dgm:t>
    </dgm:pt>
    <dgm:pt modelId="{8F655CDE-0E80-3D4A-9191-78769FADE9EC}">
      <dgm:prSet phldrT="[Text]"/>
      <dgm:spPr/>
      <dgm:t>
        <a:bodyPr/>
        <a:lstStyle/>
        <a:p>
          <a:r>
            <a:rPr lang="en-US"/>
            <a:t>Ingress/Egress</a:t>
          </a:r>
        </a:p>
      </dgm:t>
    </dgm:pt>
    <dgm:pt modelId="{021AFE79-EEFD-2748-9469-0F2F640F39F0}" type="parTrans" cxnId="{CE9E0DEC-B2DE-C74B-B70F-F6A8027352A5}">
      <dgm:prSet/>
      <dgm:spPr/>
      <dgm:t>
        <a:bodyPr/>
        <a:lstStyle/>
        <a:p>
          <a:endParaRPr lang="en-US"/>
        </a:p>
      </dgm:t>
    </dgm:pt>
    <dgm:pt modelId="{A04C03DB-464F-2A4B-B34D-031FFF196747}" type="sibTrans" cxnId="{CE9E0DEC-B2DE-C74B-B70F-F6A8027352A5}">
      <dgm:prSet/>
      <dgm:spPr/>
      <dgm:t>
        <a:bodyPr/>
        <a:lstStyle/>
        <a:p>
          <a:endParaRPr lang="en-US"/>
        </a:p>
      </dgm:t>
    </dgm:pt>
    <dgm:pt modelId="{ACA5056A-04FB-BA4F-8E28-E9A6F6860D83}">
      <dgm:prSet phldrT="[Text]"/>
      <dgm:spPr/>
      <dgm:t>
        <a:bodyPr/>
        <a:lstStyle/>
        <a:p>
          <a:r>
            <a:rPr lang="en-US" dirty="0"/>
            <a:t>Distributed Cloud Firewall</a:t>
          </a:r>
        </a:p>
      </dgm:t>
    </dgm:pt>
    <dgm:pt modelId="{CC8D02E0-5EA6-9947-A96F-3250CE01BB9C}" type="parTrans" cxnId="{C7483F8D-115F-3040-BA23-F1D5E9B4F9BD}">
      <dgm:prSet/>
      <dgm:spPr/>
      <dgm:t>
        <a:bodyPr/>
        <a:lstStyle/>
        <a:p>
          <a:endParaRPr lang="en-US"/>
        </a:p>
      </dgm:t>
    </dgm:pt>
    <dgm:pt modelId="{1D0B068E-8685-A64C-AE66-B72A1A0CB460}" type="sibTrans" cxnId="{C7483F8D-115F-3040-BA23-F1D5E9B4F9BD}">
      <dgm:prSet/>
      <dgm:spPr/>
      <dgm:t>
        <a:bodyPr/>
        <a:lstStyle/>
        <a:p>
          <a:endParaRPr lang="en-US"/>
        </a:p>
      </dgm:t>
    </dgm:pt>
    <dgm:pt modelId="{1B7EC818-1217-384B-A045-A0E4E7939180}">
      <dgm:prSet phldrT="[Text]"/>
      <dgm:spPr/>
      <dgm:t>
        <a:bodyPr/>
        <a:lstStyle/>
        <a:p>
          <a:r>
            <a:rPr lang="en-US" dirty="0"/>
            <a:t>Egress</a:t>
          </a:r>
        </a:p>
      </dgm:t>
    </dgm:pt>
    <dgm:pt modelId="{5D01F3C7-E4DB-FC49-98D2-45B82EA2A890}" type="parTrans" cxnId="{909CE1CB-B6D6-284F-B8F1-9C9135C79BD1}">
      <dgm:prSet/>
      <dgm:spPr/>
      <dgm:t>
        <a:bodyPr/>
        <a:lstStyle/>
        <a:p>
          <a:endParaRPr lang="en-US"/>
        </a:p>
      </dgm:t>
    </dgm:pt>
    <dgm:pt modelId="{E4696E22-EABC-EE45-A878-1CA1DE6D55B2}" type="sibTrans" cxnId="{909CE1CB-B6D6-284F-B8F1-9C9135C79BD1}">
      <dgm:prSet/>
      <dgm:spPr/>
      <dgm:t>
        <a:bodyPr/>
        <a:lstStyle/>
        <a:p>
          <a:endParaRPr lang="en-US"/>
        </a:p>
      </dgm:t>
    </dgm:pt>
    <dgm:pt modelId="{290A4171-A5AB-F14A-8104-F877959AA81E}">
      <dgm:prSet phldrT="[Text]"/>
      <dgm:spPr/>
      <dgm:t>
        <a:bodyPr/>
        <a:lstStyle/>
        <a:p>
          <a:r>
            <a:rPr lang="en-US" dirty="0"/>
            <a:t>Ingress</a:t>
          </a:r>
        </a:p>
      </dgm:t>
    </dgm:pt>
    <dgm:pt modelId="{89A335D4-55A2-784A-A925-E843FEDC127C}" type="parTrans" cxnId="{6B6FCC05-85F5-CF46-A1BF-E951627B8018}">
      <dgm:prSet/>
      <dgm:spPr/>
      <dgm:t>
        <a:bodyPr/>
        <a:lstStyle/>
        <a:p>
          <a:endParaRPr lang="en-US"/>
        </a:p>
      </dgm:t>
    </dgm:pt>
    <dgm:pt modelId="{3637C8B7-44A9-A144-871F-3684100E641B}" type="sibTrans" cxnId="{6B6FCC05-85F5-CF46-A1BF-E951627B8018}">
      <dgm:prSet/>
      <dgm:spPr/>
      <dgm:t>
        <a:bodyPr/>
        <a:lstStyle/>
        <a:p>
          <a:endParaRPr lang="en-US"/>
        </a:p>
      </dgm:t>
    </dgm:pt>
    <dgm:pt modelId="{CAF96286-522D-2449-BEC3-BA9B312F61B1}">
      <dgm:prSet phldrT="[Text]"/>
      <dgm:spPr/>
      <dgm:t>
        <a:bodyPr/>
        <a:lstStyle/>
        <a:p>
          <a:r>
            <a:rPr lang="en-US" dirty="0"/>
            <a:t>Public Subnet Filtering</a:t>
          </a:r>
        </a:p>
      </dgm:t>
    </dgm:pt>
    <dgm:pt modelId="{3B5E2688-65F5-2C45-A7E7-7DA5856E4537}" type="parTrans" cxnId="{4F2EF74A-EFA0-CC4D-A8CF-91AB448739CC}">
      <dgm:prSet/>
      <dgm:spPr/>
      <dgm:t>
        <a:bodyPr/>
        <a:lstStyle/>
        <a:p>
          <a:endParaRPr lang="en-US"/>
        </a:p>
      </dgm:t>
    </dgm:pt>
    <dgm:pt modelId="{282160D9-6BB8-BC48-B9BF-C943A37596CE}" type="sibTrans" cxnId="{4F2EF74A-EFA0-CC4D-A8CF-91AB448739CC}">
      <dgm:prSet/>
      <dgm:spPr/>
      <dgm:t>
        <a:bodyPr/>
        <a:lstStyle/>
        <a:p>
          <a:endParaRPr lang="en-US"/>
        </a:p>
      </dgm:t>
    </dgm:pt>
    <dgm:pt modelId="{3FDC0E18-1F66-F342-B7EA-53E8F841B686}">
      <dgm:prSet phldrT="[Text]"/>
      <dgm:spPr/>
      <dgm:t>
        <a:bodyPr/>
        <a:lstStyle/>
        <a:p>
          <a:r>
            <a:rPr lang="en-US" dirty="0"/>
            <a:t>GuardDuty</a:t>
          </a:r>
        </a:p>
      </dgm:t>
    </dgm:pt>
    <dgm:pt modelId="{B926CDB3-8732-A340-921A-BEAFE511548F}" type="parTrans" cxnId="{2BC915E4-4BE7-AC4A-859B-0DC6FEF311E8}">
      <dgm:prSet/>
      <dgm:spPr/>
      <dgm:t>
        <a:bodyPr/>
        <a:lstStyle/>
        <a:p>
          <a:endParaRPr lang="en-US"/>
        </a:p>
      </dgm:t>
    </dgm:pt>
    <dgm:pt modelId="{DCBBC4C1-5333-6846-8F93-2A76AC979C32}" type="sibTrans" cxnId="{2BC915E4-4BE7-AC4A-859B-0DC6FEF311E8}">
      <dgm:prSet/>
      <dgm:spPr/>
      <dgm:t>
        <a:bodyPr/>
        <a:lstStyle/>
        <a:p>
          <a:endParaRPr lang="en-US"/>
        </a:p>
      </dgm:t>
    </dgm:pt>
    <dgm:pt modelId="{3E9E5C98-40C1-6E47-BD25-81624C1654F8}">
      <dgm:prSet phldrT="[Text]"/>
      <dgm:spPr/>
      <dgm:t>
        <a:bodyPr/>
        <a:lstStyle/>
        <a:p>
          <a:r>
            <a:rPr lang="en-US" dirty="0"/>
            <a:t>Threat IQ and Threat Guard</a:t>
          </a:r>
        </a:p>
      </dgm:t>
    </dgm:pt>
    <dgm:pt modelId="{51F7C564-03D4-CA49-B902-6F509E89D39B}" type="parTrans" cxnId="{5AB97D92-947B-1640-956D-DAA62A7B9DB2}">
      <dgm:prSet/>
      <dgm:spPr/>
      <dgm:t>
        <a:bodyPr/>
        <a:lstStyle/>
        <a:p>
          <a:endParaRPr lang="en-US"/>
        </a:p>
      </dgm:t>
    </dgm:pt>
    <dgm:pt modelId="{28DEB59D-B869-0044-95FE-BC1333AD99F1}" type="sibTrans" cxnId="{5AB97D92-947B-1640-956D-DAA62A7B9DB2}">
      <dgm:prSet/>
      <dgm:spPr/>
      <dgm:t>
        <a:bodyPr/>
        <a:lstStyle/>
        <a:p>
          <a:endParaRPr lang="en-US"/>
        </a:p>
      </dgm:t>
    </dgm:pt>
    <dgm:pt modelId="{715E303A-F953-3D44-8C8D-6FDBAD3636A0}">
      <dgm:prSet phldrT="[Text]"/>
      <dgm:spPr/>
      <dgm:t>
        <a:bodyPr/>
        <a:lstStyle/>
        <a:p>
          <a:r>
            <a:rPr lang="en-US" dirty="0"/>
            <a:t>Advanced NAT</a:t>
          </a:r>
        </a:p>
      </dgm:t>
    </dgm:pt>
    <dgm:pt modelId="{C7AC91C0-3A32-074D-B704-5B6589E6FA6A}" type="parTrans" cxnId="{16F7BCE9-1007-AE48-963A-035811C7A41A}">
      <dgm:prSet/>
      <dgm:spPr/>
      <dgm:t>
        <a:bodyPr/>
        <a:lstStyle/>
        <a:p>
          <a:endParaRPr lang="en-US"/>
        </a:p>
      </dgm:t>
    </dgm:pt>
    <dgm:pt modelId="{675324A6-366D-E54C-88D3-29428F713B22}" type="sibTrans" cxnId="{16F7BCE9-1007-AE48-963A-035811C7A41A}">
      <dgm:prSet/>
      <dgm:spPr/>
      <dgm:t>
        <a:bodyPr/>
        <a:lstStyle/>
        <a:p>
          <a:endParaRPr lang="en-US"/>
        </a:p>
      </dgm:t>
    </dgm:pt>
    <dgm:pt modelId="{41F8925C-BF27-F94B-A547-24DC392EAB77}">
      <dgm:prSet phldrT="[Text]"/>
      <dgm:spPr/>
      <dgm:t>
        <a:bodyPr/>
        <a:lstStyle/>
        <a:p>
          <a:r>
            <a:rPr lang="en-US" dirty="0"/>
            <a:t>FQDN/URL Filtering</a:t>
          </a:r>
        </a:p>
      </dgm:t>
    </dgm:pt>
    <dgm:pt modelId="{E3FFA847-F353-814A-AB2C-0BDFEF34B257}" type="parTrans" cxnId="{6B5F06D9-108B-684F-AAED-63319A16F0F9}">
      <dgm:prSet/>
      <dgm:spPr/>
      <dgm:t>
        <a:bodyPr/>
        <a:lstStyle/>
        <a:p>
          <a:endParaRPr lang="en-US"/>
        </a:p>
      </dgm:t>
    </dgm:pt>
    <dgm:pt modelId="{027CFAD5-3300-4F4B-8526-64CF00118448}" type="sibTrans" cxnId="{6B5F06D9-108B-684F-AAED-63319A16F0F9}">
      <dgm:prSet/>
      <dgm:spPr/>
      <dgm:t>
        <a:bodyPr/>
        <a:lstStyle/>
        <a:p>
          <a:endParaRPr lang="en-US"/>
        </a:p>
      </dgm:t>
    </dgm:pt>
    <dgm:pt modelId="{F010FAD7-EB1A-284C-8535-81F77B4369B2}">
      <dgm:prSet phldrT="[Text]"/>
      <dgm:spPr/>
      <dgm:t>
        <a:bodyPr/>
        <a:lstStyle/>
        <a:p>
          <a:r>
            <a:rPr lang="en-US" dirty="0" err="1"/>
            <a:t>ThreatIQ</a:t>
          </a:r>
          <a:r>
            <a:rPr lang="en-US" dirty="0"/>
            <a:t> and Threat Guard</a:t>
          </a:r>
        </a:p>
      </dgm:t>
    </dgm:pt>
    <dgm:pt modelId="{D7CC75E2-C4A5-AA4F-80B1-491D4FCDCE19}" type="parTrans" cxnId="{019E3263-8CB8-C547-9BEC-410271311E69}">
      <dgm:prSet/>
      <dgm:spPr/>
      <dgm:t>
        <a:bodyPr/>
        <a:lstStyle/>
        <a:p>
          <a:endParaRPr lang="en-US"/>
        </a:p>
      </dgm:t>
    </dgm:pt>
    <dgm:pt modelId="{5724805F-66DA-F045-BDBB-AEB11D50EFE8}" type="sibTrans" cxnId="{019E3263-8CB8-C547-9BEC-410271311E69}">
      <dgm:prSet/>
      <dgm:spPr/>
      <dgm:t>
        <a:bodyPr/>
        <a:lstStyle/>
        <a:p>
          <a:endParaRPr lang="en-US"/>
        </a:p>
      </dgm:t>
    </dgm:pt>
    <dgm:pt modelId="{9EAB42D8-2CEF-B242-820A-4A270358B643}">
      <dgm:prSet/>
      <dgm:spPr/>
      <dgm:t>
        <a:bodyPr/>
        <a:lstStyle/>
        <a:p>
          <a:r>
            <a:rPr lang="en-US" dirty="0"/>
            <a:t>Geo-Fencing</a:t>
          </a:r>
        </a:p>
      </dgm:t>
    </dgm:pt>
    <dgm:pt modelId="{C8F7DAC9-F31C-6944-A561-B0E2D4BD8A9D}" type="parTrans" cxnId="{EDEE6276-BF95-0E4F-B64B-E1BBF6F6772A}">
      <dgm:prSet/>
      <dgm:spPr/>
      <dgm:t>
        <a:bodyPr/>
        <a:lstStyle/>
        <a:p>
          <a:endParaRPr lang="en-US"/>
        </a:p>
      </dgm:t>
    </dgm:pt>
    <dgm:pt modelId="{DD031E19-20B5-834E-BC45-34BB4866C608}" type="sibTrans" cxnId="{EDEE6276-BF95-0E4F-B64B-E1BBF6F6772A}">
      <dgm:prSet/>
      <dgm:spPr/>
      <dgm:t>
        <a:bodyPr/>
        <a:lstStyle/>
        <a:p>
          <a:endParaRPr lang="en-US"/>
        </a:p>
      </dgm:t>
    </dgm:pt>
    <dgm:pt modelId="{DFA149FB-E0C3-9741-AF50-3E2D3B5E799E}">
      <dgm:prSet phldrT="[Text]"/>
      <dgm:spPr/>
      <dgm:t>
        <a:bodyPr/>
        <a:lstStyle/>
        <a:p>
          <a:r>
            <a:rPr lang="en-US" dirty="0"/>
            <a:t>Geo-Fencing</a:t>
          </a:r>
        </a:p>
      </dgm:t>
    </dgm:pt>
    <dgm:pt modelId="{7739111E-9111-6E40-A816-5F739770E2A4}" type="parTrans" cxnId="{D8A36C25-C0E9-2243-9E7D-C97C39CC062C}">
      <dgm:prSet/>
      <dgm:spPr/>
      <dgm:t>
        <a:bodyPr/>
        <a:lstStyle/>
        <a:p>
          <a:endParaRPr lang="en-US"/>
        </a:p>
      </dgm:t>
    </dgm:pt>
    <dgm:pt modelId="{E5DC0373-ABEE-014D-9F74-3F8879F7CC36}" type="sibTrans" cxnId="{D8A36C25-C0E9-2243-9E7D-C97C39CC062C}">
      <dgm:prSet/>
      <dgm:spPr/>
      <dgm:t>
        <a:bodyPr/>
        <a:lstStyle/>
        <a:p>
          <a:endParaRPr lang="en-US"/>
        </a:p>
      </dgm:t>
    </dgm:pt>
    <dgm:pt modelId="{F0BEFC83-BB94-2F4C-9408-E08678DBBAE9}">
      <dgm:prSet phldrT="[Text]"/>
      <dgm:spPr/>
      <dgm:t>
        <a:bodyPr/>
        <a:lstStyle/>
        <a:p>
          <a:r>
            <a:rPr lang="en-US" dirty="0"/>
            <a:t>East/West</a:t>
          </a:r>
          <a:br>
            <a:rPr lang="en-US" dirty="0"/>
          </a:br>
          <a:r>
            <a:rPr lang="en-US" dirty="0"/>
            <a:t>North/South</a:t>
          </a:r>
        </a:p>
      </dgm:t>
    </dgm:pt>
    <dgm:pt modelId="{27567907-D07A-284E-9C56-4CEE456D4446}" type="parTrans" cxnId="{89053FFB-0318-DC43-8D1E-30D3C3F7808C}">
      <dgm:prSet/>
      <dgm:spPr/>
      <dgm:t>
        <a:bodyPr/>
        <a:lstStyle/>
        <a:p>
          <a:endParaRPr lang="en-US"/>
        </a:p>
      </dgm:t>
    </dgm:pt>
    <dgm:pt modelId="{076D86DD-A08B-494D-9653-34277B13F110}" type="sibTrans" cxnId="{89053FFB-0318-DC43-8D1E-30D3C3F7808C}">
      <dgm:prSet/>
      <dgm:spPr/>
      <dgm:t>
        <a:bodyPr/>
        <a:lstStyle/>
        <a:p>
          <a:endParaRPr lang="en-US"/>
        </a:p>
      </dgm:t>
    </dgm:pt>
    <dgm:pt modelId="{F4A94D9A-A6F7-A245-97F1-B6042BD435E9}">
      <dgm:prSet phldrT="[Text]"/>
      <dgm:spPr/>
      <dgm:t>
        <a:bodyPr/>
        <a:lstStyle/>
        <a:p>
          <a:r>
            <a:rPr lang="en-US" dirty="0"/>
            <a:t>Network Segmentation</a:t>
          </a:r>
        </a:p>
      </dgm:t>
    </dgm:pt>
    <dgm:pt modelId="{6CAB90C1-3381-434B-95B5-9A499551D860}" type="parTrans" cxnId="{112867CE-8594-1149-A940-62CE96686F53}">
      <dgm:prSet/>
      <dgm:spPr/>
      <dgm:t>
        <a:bodyPr/>
        <a:lstStyle/>
        <a:p>
          <a:endParaRPr lang="en-US"/>
        </a:p>
      </dgm:t>
    </dgm:pt>
    <dgm:pt modelId="{BDB959AE-3918-6C4F-A80F-0F83ADAF464C}" type="sibTrans" cxnId="{112867CE-8594-1149-A940-62CE96686F53}">
      <dgm:prSet/>
      <dgm:spPr/>
      <dgm:t>
        <a:bodyPr/>
        <a:lstStyle/>
        <a:p>
          <a:endParaRPr lang="en-US"/>
        </a:p>
      </dgm:t>
    </dgm:pt>
    <dgm:pt modelId="{F2880625-C58A-9C4B-8803-7892D8167229}">
      <dgm:prSet phldrT="[Text]"/>
      <dgm:spPr/>
      <dgm:t>
        <a:bodyPr/>
        <a:lstStyle/>
        <a:p>
          <a:r>
            <a:rPr lang="en-US" dirty="0"/>
            <a:t>Micro-Segmentation</a:t>
          </a:r>
        </a:p>
      </dgm:t>
    </dgm:pt>
    <dgm:pt modelId="{F23C0D2A-9627-2541-B488-76E0D453FACC}" type="parTrans" cxnId="{9DE33EE4-76BB-4940-AD46-9B73BA777030}">
      <dgm:prSet/>
      <dgm:spPr/>
      <dgm:t>
        <a:bodyPr/>
        <a:lstStyle/>
        <a:p>
          <a:endParaRPr lang="en-US"/>
        </a:p>
      </dgm:t>
    </dgm:pt>
    <dgm:pt modelId="{0B859FD2-D41A-304E-9229-CC5EF906648D}" type="sibTrans" cxnId="{9DE33EE4-76BB-4940-AD46-9B73BA777030}">
      <dgm:prSet/>
      <dgm:spPr/>
      <dgm:t>
        <a:bodyPr/>
        <a:lstStyle/>
        <a:p>
          <a:endParaRPr lang="en-US"/>
        </a:p>
      </dgm:t>
    </dgm:pt>
    <dgm:pt modelId="{5187AEF6-21C6-6E40-9D12-BC4645D045AC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3325A9EA-D565-194E-8BFA-642135C27953}" type="parTrans" cxnId="{87FD4078-86FE-694D-ACF1-8EC80E8F32FC}">
      <dgm:prSet/>
      <dgm:spPr/>
      <dgm:t>
        <a:bodyPr/>
        <a:lstStyle/>
        <a:p>
          <a:endParaRPr lang="en-US"/>
        </a:p>
      </dgm:t>
    </dgm:pt>
    <dgm:pt modelId="{AE93259F-24DE-694A-92E9-8340EFAAADCE}" type="sibTrans" cxnId="{87FD4078-86FE-694D-ACF1-8EC80E8F32FC}">
      <dgm:prSet/>
      <dgm:spPr/>
      <dgm:t>
        <a:bodyPr/>
        <a:lstStyle/>
        <a:p>
          <a:endParaRPr lang="en-US"/>
        </a:p>
      </dgm:t>
    </dgm:pt>
    <dgm:pt modelId="{4EF8831D-3368-BC45-8BB1-452E96795C92}">
      <dgm:prSet phldrT="[Text]"/>
      <dgm:spPr/>
      <dgm:t>
        <a:bodyPr/>
        <a:lstStyle/>
        <a:p>
          <a:r>
            <a:rPr lang="en-US" dirty="0"/>
            <a:t>Anomaly Detection (Shahzad to fix this)</a:t>
          </a:r>
        </a:p>
      </dgm:t>
    </dgm:pt>
    <dgm:pt modelId="{1546F68A-1D9D-1544-9B6B-AE87AB0F05D0}" type="parTrans" cxnId="{92614FB2-52DD-CA40-8F79-43DDB3192603}">
      <dgm:prSet/>
      <dgm:spPr/>
      <dgm:t>
        <a:bodyPr/>
        <a:lstStyle/>
        <a:p>
          <a:endParaRPr lang="en-US"/>
        </a:p>
      </dgm:t>
    </dgm:pt>
    <dgm:pt modelId="{AB3F304E-4D5C-1942-AED9-E09D21CA27F0}" type="sibTrans" cxnId="{92614FB2-52DD-CA40-8F79-43DDB3192603}">
      <dgm:prSet/>
      <dgm:spPr/>
      <dgm:t>
        <a:bodyPr/>
        <a:lstStyle/>
        <a:p>
          <a:endParaRPr lang="en-US"/>
        </a:p>
      </dgm:t>
    </dgm:pt>
    <dgm:pt modelId="{70328AD0-662C-7544-B8BC-4BFAD93E06C4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953F59B2-0A3B-804B-AA48-939D5D6AA33C}" type="parTrans" cxnId="{8523058A-2138-0445-AB77-BCB07F10E5D7}">
      <dgm:prSet/>
      <dgm:spPr/>
      <dgm:t>
        <a:bodyPr/>
        <a:lstStyle/>
        <a:p>
          <a:endParaRPr lang="en-US"/>
        </a:p>
      </dgm:t>
    </dgm:pt>
    <dgm:pt modelId="{C9FBDC10-712C-F545-9D38-C35D07B7FDAB}" type="sibTrans" cxnId="{8523058A-2138-0445-AB77-BCB07F10E5D7}">
      <dgm:prSet/>
      <dgm:spPr/>
      <dgm:t>
        <a:bodyPr/>
        <a:lstStyle/>
        <a:p>
          <a:endParaRPr lang="en-US"/>
        </a:p>
      </dgm:t>
    </dgm:pt>
    <dgm:pt modelId="{C07B1FEA-F428-6A45-B00B-BEB13A83FA6F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C4B6556B-05AD-CF47-8671-4A6AD3672FD4}" type="parTrans" cxnId="{1659786A-4EA5-2245-9217-6D6B7A4F4430}">
      <dgm:prSet/>
      <dgm:spPr/>
      <dgm:t>
        <a:bodyPr/>
        <a:lstStyle/>
        <a:p>
          <a:endParaRPr lang="en-US"/>
        </a:p>
      </dgm:t>
    </dgm:pt>
    <dgm:pt modelId="{3D381C16-743A-AA4C-B49C-8E9A75E0863D}" type="sibTrans" cxnId="{1659786A-4EA5-2245-9217-6D6B7A4F4430}">
      <dgm:prSet/>
      <dgm:spPr/>
      <dgm:t>
        <a:bodyPr/>
        <a:lstStyle/>
        <a:p>
          <a:endParaRPr lang="en-US"/>
        </a:p>
      </dgm:t>
    </dgm:pt>
    <dgm:pt modelId="{D233005F-F07F-9247-9D65-63EB3CBC67AD}" type="pres">
      <dgm:prSet presAssocID="{7473C340-DDAE-D549-8413-E77EDF2DA3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4B14FD-4327-5B46-B88E-81886B520DFD}" type="pres">
      <dgm:prSet presAssocID="{61CA75F6-673B-DA4C-ABD2-2503E54DEAC1}" presName="hierRoot1" presStyleCnt="0">
        <dgm:presLayoutVars>
          <dgm:hierBranch val="init"/>
        </dgm:presLayoutVars>
      </dgm:prSet>
      <dgm:spPr/>
    </dgm:pt>
    <dgm:pt modelId="{BBAA91EF-949C-3644-8AC8-1BDFDC2DDDF5}" type="pres">
      <dgm:prSet presAssocID="{61CA75F6-673B-DA4C-ABD2-2503E54DEAC1}" presName="rootComposite1" presStyleCnt="0"/>
      <dgm:spPr/>
    </dgm:pt>
    <dgm:pt modelId="{FEF5651E-A1B1-D045-95E2-14866E00EDD9}" type="pres">
      <dgm:prSet presAssocID="{61CA75F6-673B-DA4C-ABD2-2503E54DEAC1}" presName="rootText1" presStyleLbl="node0" presStyleIdx="0" presStyleCnt="1" custScaleX="225755" custScaleY="254164">
        <dgm:presLayoutVars>
          <dgm:chPref val="3"/>
        </dgm:presLayoutVars>
      </dgm:prSet>
      <dgm:spPr/>
    </dgm:pt>
    <dgm:pt modelId="{F36A2770-9877-5443-9AA5-04BC49753863}" type="pres">
      <dgm:prSet presAssocID="{61CA75F6-673B-DA4C-ABD2-2503E54DEAC1}" presName="rootConnector1" presStyleLbl="node1" presStyleIdx="0" presStyleCnt="0"/>
      <dgm:spPr/>
    </dgm:pt>
    <dgm:pt modelId="{B733D865-CC4F-3E44-843B-FBE7B100B121}" type="pres">
      <dgm:prSet presAssocID="{61CA75F6-673B-DA4C-ABD2-2503E54DEAC1}" presName="hierChild2" presStyleCnt="0"/>
      <dgm:spPr/>
    </dgm:pt>
    <dgm:pt modelId="{4F8E492A-0602-B34E-925D-4D9837421589}" type="pres">
      <dgm:prSet presAssocID="{98AFE2E0-F996-DB4E-816B-F259E085CAC1}" presName="Name37" presStyleLbl="parChTrans1D2" presStyleIdx="0" presStyleCnt="3"/>
      <dgm:spPr/>
    </dgm:pt>
    <dgm:pt modelId="{A2D4DE05-9D46-AA46-AADD-922A21FAD479}" type="pres">
      <dgm:prSet presAssocID="{6E38A4A3-61C3-0A47-A13D-C015FCF8A2C6}" presName="hierRoot2" presStyleCnt="0">
        <dgm:presLayoutVars>
          <dgm:hierBranch val="init"/>
        </dgm:presLayoutVars>
      </dgm:prSet>
      <dgm:spPr/>
    </dgm:pt>
    <dgm:pt modelId="{41F7BA2D-C712-0F4A-895C-093BB504FF65}" type="pres">
      <dgm:prSet presAssocID="{6E38A4A3-61C3-0A47-A13D-C015FCF8A2C6}" presName="rootComposite" presStyleCnt="0"/>
      <dgm:spPr/>
    </dgm:pt>
    <dgm:pt modelId="{1968B67C-923D-8048-ACC0-7A07EBAC1EC4}" type="pres">
      <dgm:prSet presAssocID="{6E38A4A3-61C3-0A47-A13D-C015FCF8A2C6}" presName="rootText" presStyleLbl="node2" presStyleIdx="0" presStyleCnt="3">
        <dgm:presLayoutVars>
          <dgm:chPref val="3"/>
        </dgm:presLayoutVars>
      </dgm:prSet>
      <dgm:spPr/>
    </dgm:pt>
    <dgm:pt modelId="{E422312B-950E-CE45-9C86-B25C1BEFFF5A}" type="pres">
      <dgm:prSet presAssocID="{6E38A4A3-61C3-0A47-A13D-C015FCF8A2C6}" presName="rootConnector" presStyleLbl="node2" presStyleIdx="0" presStyleCnt="3"/>
      <dgm:spPr/>
    </dgm:pt>
    <dgm:pt modelId="{78C8FA7E-DFB5-684A-8B3E-92853707776F}" type="pres">
      <dgm:prSet presAssocID="{6E38A4A3-61C3-0A47-A13D-C015FCF8A2C6}" presName="hierChild4" presStyleCnt="0"/>
      <dgm:spPr/>
    </dgm:pt>
    <dgm:pt modelId="{4C97F97C-B3F9-C643-91C1-EBE48E1E0626}" type="pres">
      <dgm:prSet presAssocID="{79012B5D-F9AF-9B40-A827-73B408AE286F}" presName="Name37" presStyleLbl="parChTrans1D3" presStyleIdx="0" presStyleCnt="6"/>
      <dgm:spPr/>
    </dgm:pt>
    <dgm:pt modelId="{63064B9F-D35E-1F46-A91B-EEBFCD770778}" type="pres">
      <dgm:prSet presAssocID="{385C7055-E617-7048-B088-D96964AB74FE}" presName="hierRoot2" presStyleCnt="0">
        <dgm:presLayoutVars>
          <dgm:hierBranch val="init"/>
        </dgm:presLayoutVars>
      </dgm:prSet>
      <dgm:spPr/>
    </dgm:pt>
    <dgm:pt modelId="{62AF0876-1482-274B-8DB4-3B4EE78045CA}" type="pres">
      <dgm:prSet presAssocID="{385C7055-E617-7048-B088-D96964AB74FE}" presName="rootComposite" presStyleCnt="0"/>
      <dgm:spPr/>
    </dgm:pt>
    <dgm:pt modelId="{43DCE928-8E3C-0B4C-A2B9-5DF9E69AF7AE}" type="pres">
      <dgm:prSet presAssocID="{385C7055-E617-7048-B088-D96964AB74FE}" presName="rootText" presStyleLbl="node3" presStyleIdx="0" presStyleCnt="6">
        <dgm:presLayoutVars>
          <dgm:chPref val="3"/>
        </dgm:presLayoutVars>
      </dgm:prSet>
      <dgm:spPr/>
    </dgm:pt>
    <dgm:pt modelId="{7A51B9E5-648B-AB42-A3AA-9B1FC7A19577}" type="pres">
      <dgm:prSet presAssocID="{385C7055-E617-7048-B088-D96964AB74FE}" presName="rootConnector" presStyleLbl="node3" presStyleIdx="0" presStyleCnt="6"/>
      <dgm:spPr/>
    </dgm:pt>
    <dgm:pt modelId="{0EDF25B6-1B8A-C548-9FBD-96AA17DBDE3F}" type="pres">
      <dgm:prSet presAssocID="{385C7055-E617-7048-B088-D96964AB74FE}" presName="hierChild4" presStyleCnt="0"/>
      <dgm:spPr/>
    </dgm:pt>
    <dgm:pt modelId="{B9E0226C-7FE5-2244-9CB4-BE2A5DC8C0E3}" type="pres">
      <dgm:prSet presAssocID="{029F0B65-C6CF-034F-A112-E214788DC1E2}" presName="Name37" presStyleLbl="parChTrans1D4" presStyleIdx="0" presStyleCnt="18"/>
      <dgm:spPr/>
    </dgm:pt>
    <dgm:pt modelId="{352720C9-1823-4C46-99CE-B1A1988E9286}" type="pres">
      <dgm:prSet presAssocID="{4A7370C9-F47C-0B48-B0A6-DADD66DA7637}" presName="hierRoot2" presStyleCnt="0">
        <dgm:presLayoutVars>
          <dgm:hierBranch val="init"/>
        </dgm:presLayoutVars>
      </dgm:prSet>
      <dgm:spPr/>
    </dgm:pt>
    <dgm:pt modelId="{8C1936D6-1F49-BD4B-BF54-6071B5A19733}" type="pres">
      <dgm:prSet presAssocID="{4A7370C9-F47C-0B48-B0A6-DADD66DA7637}" presName="rootComposite" presStyleCnt="0"/>
      <dgm:spPr/>
    </dgm:pt>
    <dgm:pt modelId="{B9BD754F-CB1C-7644-867F-829EB48E967A}" type="pres">
      <dgm:prSet presAssocID="{4A7370C9-F47C-0B48-B0A6-DADD66DA7637}" presName="rootText" presStyleLbl="node4" presStyleIdx="0" presStyleCnt="18">
        <dgm:presLayoutVars>
          <dgm:chPref val="3"/>
        </dgm:presLayoutVars>
      </dgm:prSet>
      <dgm:spPr/>
    </dgm:pt>
    <dgm:pt modelId="{61340E03-BD39-F146-A44E-90D1F0122170}" type="pres">
      <dgm:prSet presAssocID="{4A7370C9-F47C-0B48-B0A6-DADD66DA7637}" presName="rootConnector" presStyleLbl="node4" presStyleIdx="0" presStyleCnt="18"/>
      <dgm:spPr/>
    </dgm:pt>
    <dgm:pt modelId="{4F1FF6F2-03A5-1741-BD79-28BD1348D94E}" type="pres">
      <dgm:prSet presAssocID="{4A7370C9-F47C-0B48-B0A6-DADD66DA7637}" presName="hierChild4" presStyleCnt="0"/>
      <dgm:spPr/>
    </dgm:pt>
    <dgm:pt modelId="{A8326E3A-C7CA-A046-BA1C-97BE86374550}" type="pres">
      <dgm:prSet presAssocID="{4A7370C9-F47C-0B48-B0A6-DADD66DA7637}" presName="hierChild5" presStyleCnt="0"/>
      <dgm:spPr/>
    </dgm:pt>
    <dgm:pt modelId="{D927F30E-F97D-F645-9E0D-26A81A35BDC7}" type="pres">
      <dgm:prSet presAssocID="{F6042B98-6BDD-8F40-91A4-E725F455E0F3}" presName="Name37" presStyleLbl="parChTrans1D4" presStyleIdx="1" presStyleCnt="18"/>
      <dgm:spPr/>
    </dgm:pt>
    <dgm:pt modelId="{80635057-7BFE-E940-89E1-1E00FEFEB328}" type="pres">
      <dgm:prSet presAssocID="{05DA310A-400C-784A-9ABB-B5AFE276827A}" presName="hierRoot2" presStyleCnt="0">
        <dgm:presLayoutVars>
          <dgm:hierBranch val="init"/>
        </dgm:presLayoutVars>
      </dgm:prSet>
      <dgm:spPr/>
    </dgm:pt>
    <dgm:pt modelId="{EC8FBC8A-8E27-D849-B108-F53313EB4438}" type="pres">
      <dgm:prSet presAssocID="{05DA310A-400C-784A-9ABB-B5AFE276827A}" presName="rootComposite" presStyleCnt="0"/>
      <dgm:spPr/>
    </dgm:pt>
    <dgm:pt modelId="{BABFF9DD-74D2-8B4C-AB3C-06FE66FBFD2B}" type="pres">
      <dgm:prSet presAssocID="{05DA310A-400C-784A-9ABB-B5AFE276827A}" presName="rootText" presStyleLbl="node4" presStyleIdx="1" presStyleCnt="18">
        <dgm:presLayoutVars>
          <dgm:chPref val="3"/>
        </dgm:presLayoutVars>
      </dgm:prSet>
      <dgm:spPr/>
    </dgm:pt>
    <dgm:pt modelId="{1E65EB3E-DBD7-6746-9955-FC18D82CDD81}" type="pres">
      <dgm:prSet presAssocID="{05DA310A-400C-784A-9ABB-B5AFE276827A}" presName="rootConnector" presStyleLbl="node4" presStyleIdx="1" presStyleCnt="18"/>
      <dgm:spPr/>
    </dgm:pt>
    <dgm:pt modelId="{56800DDE-3D59-A340-A8FB-0620704D49D6}" type="pres">
      <dgm:prSet presAssocID="{05DA310A-400C-784A-9ABB-B5AFE276827A}" presName="hierChild4" presStyleCnt="0"/>
      <dgm:spPr/>
    </dgm:pt>
    <dgm:pt modelId="{6A5D859F-C8E0-0A42-9B68-2E7C0C47C4ED}" type="pres">
      <dgm:prSet presAssocID="{05DA310A-400C-784A-9ABB-B5AFE276827A}" presName="hierChild5" presStyleCnt="0"/>
      <dgm:spPr/>
    </dgm:pt>
    <dgm:pt modelId="{DE72D0E5-35ED-C746-A1ED-0B04CC8B1FF8}" type="pres">
      <dgm:prSet presAssocID="{385C7055-E617-7048-B088-D96964AB74FE}" presName="hierChild5" presStyleCnt="0"/>
      <dgm:spPr/>
    </dgm:pt>
    <dgm:pt modelId="{E95CDC23-4767-DA47-974B-49C930E96A4D}" type="pres">
      <dgm:prSet presAssocID="{3063239B-40CA-DC42-8FE1-5F5AAA4AF379}" presName="Name37" presStyleLbl="parChTrans1D3" presStyleIdx="1" presStyleCnt="6"/>
      <dgm:spPr/>
    </dgm:pt>
    <dgm:pt modelId="{60FA4989-B4B3-0A4F-9E90-D23734922F47}" type="pres">
      <dgm:prSet presAssocID="{87A71F4A-0593-4F4B-AA44-F5046C1D890C}" presName="hierRoot2" presStyleCnt="0">
        <dgm:presLayoutVars>
          <dgm:hierBranch val="init"/>
        </dgm:presLayoutVars>
      </dgm:prSet>
      <dgm:spPr/>
    </dgm:pt>
    <dgm:pt modelId="{DACAAF18-9A7A-B04E-91D8-C601CB6007F6}" type="pres">
      <dgm:prSet presAssocID="{87A71F4A-0593-4F4B-AA44-F5046C1D890C}" presName="rootComposite" presStyleCnt="0"/>
      <dgm:spPr/>
    </dgm:pt>
    <dgm:pt modelId="{8B2827F5-6E1A-334A-B4C4-B63FFD91C4E6}" type="pres">
      <dgm:prSet presAssocID="{87A71F4A-0593-4F4B-AA44-F5046C1D890C}" presName="rootText" presStyleLbl="node3" presStyleIdx="1" presStyleCnt="6">
        <dgm:presLayoutVars>
          <dgm:chPref val="3"/>
        </dgm:presLayoutVars>
      </dgm:prSet>
      <dgm:spPr/>
    </dgm:pt>
    <dgm:pt modelId="{31D281D2-E84E-0345-973F-FA90CAAE790A}" type="pres">
      <dgm:prSet presAssocID="{87A71F4A-0593-4F4B-AA44-F5046C1D890C}" presName="rootConnector" presStyleLbl="node3" presStyleIdx="1" presStyleCnt="6"/>
      <dgm:spPr/>
    </dgm:pt>
    <dgm:pt modelId="{FFAB691B-8601-BB4A-A81C-476CD0F0C798}" type="pres">
      <dgm:prSet presAssocID="{87A71F4A-0593-4F4B-AA44-F5046C1D890C}" presName="hierChild4" presStyleCnt="0"/>
      <dgm:spPr/>
    </dgm:pt>
    <dgm:pt modelId="{0D637582-F295-864D-8055-44CAE59861EA}" type="pres">
      <dgm:prSet presAssocID="{87A71F4A-0593-4F4B-AA44-F5046C1D890C}" presName="hierChild5" presStyleCnt="0"/>
      <dgm:spPr/>
    </dgm:pt>
    <dgm:pt modelId="{109581E4-5DEF-974B-8739-691EDC777DE6}" type="pres">
      <dgm:prSet presAssocID="{6E38A4A3-61C3-0A47-A13D-C015FCF8A2C6}" presName="hierChild5" presStyleCnt="0"/>
      <dgm:spPr/>
    </dgm:pt>
    <dgm:pt modelId="{537F59F6-7638-E34E-9C18-D1F036CCC4D5}" type="pres">
      <dgm:prSet presAssocID="{CC8D02E0-5EA6-9947-A96F-3250CE01BB9C}" presName="Name37" presStyleLbl="parChTrans1D2" presStyleIdx="1" presStyleCnt="3"/>
      <dgm:spPr/>
    </dgm:pt>
    <dgm:pt modelId="{9D5DF7FE-DF9F-BE40-84EC-E050E310FEF7}" type="pres">
      <dgm:prSet presAssocID="{ACA5056A-04FB-BA4F-8E28-E9A6F6860D83}" presName="hierRoot2" presStyleCnt="0">
        <dgm:presLayoutVars>
          <dgm:hierBranch val="init"/>
        </dgm:presLayoutVars>
      </dgm:prSet>
      <dgm:spPr/>
    </dgm:pt>
    <dgm:pt modelId="{A0A064A2-341C-EE41-95F6-F354942111C1}" type="pres">
      <dgm:prSet presAssocID="{ACA5056A-04FB-BA4F-8E28-E9A6F6860D83}" presName="rootComposite" presStyleCnt="0"/>
      <dgm:spPr/>
    </dgm:pt>
    <dgm:pt modelId="{AACBF872-6673-D94B-86F1-A78F33ACD751}" type="pres">
      <dgm:prSet presAssocID="{ACA5056A-04FB-BA4F-8E28-E9A6F6860D83}" presName="rootText" presStyleLbl="node2" presStyleIdx="1" presStyleCnt="3">
        <dgm:presLayoutVars>
          <dgm:chPref val="3"/>
        </dgm:presLayoutVars>
      </dgm:prSet>
      <dgm:spPr/>
    </dgm:pt>
    <dgm:pt modelId="{E78B0D29-BD28-CC48-96C9-67E3BA95E901}" type="pres">
      <dgm:prSet presAssocID="{ACA5056A-04FB-BA4F-8E28-E9A6F6860D83}" presName="rootConnector" presStyleLbl="node2" presStyleIdx="1" presStyleCnt="3"/>
      <dgm:spPr/>
    </dgm:pt>
    <dgm:pt modelId="{83CBFA37-9768-CF4F-B5BF-898E1F5AC16E}" type="pres">
      <dgm:prSet presAssocID="{ACA5056A-04FB-BA4F-8E28-E9A6F6860D83}" presName="hierChild4" presStyleCnt="0"/>
      <dgm:spPr/>
    </dgm:pt>
    <dgm:pt modelId="{8F5A4497-D0AE-4F47-8AB5-BC13600630A3}" type="pres">
      <dgm:prSet presAssocID="{27567907-D07A-284E-9C56-4CEE456D4446}" presName="Name37" presStyleLbl="parChTrans1D3" presStyleIdx="2" presStyleCnt="6"/>
      <dgm:spPr/>
    </dgm:pt>
    <dgm:pt modelId="{577FCC4E-C852-B143-9215-FC38F4FEBF50}" type="pres">
      <dgm:prSet presAssocID="{F0BEFC83-BB94-2F4C-9408-E08678DBBAE9}" presName="hierRoot2" presStyleCnt="0">
        <dgm:presLayoutVars>
          <dgm:hierBranch val="init"/>
        </dgm:presLayoutVars>
      </dgm:prSet>
      <dgm:spPr/>
    </dgm:pt>
    <dgm:pt modelId="{607F0D3A-1510-C14F-B1A0-C65CC377B2F6}" type="pres">
      <dgm:prSet presAssocID="{F0BEFC83-BB94-2F4C-9408-E08678DBBAE9}" presName="rootComposite" presStyleCnt="0"/>
      <dgm:spPr/>
    </dgm:pt>
    <dgm:pt modelId="{94CBDB4C-47A0-DD48-A88E-9150204C166A}" type="pres">
      <dgm:prSet presAssocID="{F0BEFC83-BB94-2F4C-9408-E08678DBBAE9}" presName="rootText" presStyleLbl="node3" presStyleIdx="2" presStyleCnt="6">
        <dgm:presLayoutVars>
          <dgm:chPref val="3"/>
        </dgm:presLayoutVars>
      </dgm:prSet>
      <dgm:spPr/>
    </dgm:pt>
    <dgm:pt modelId="{C7922C28-C8B4-834F-AC83-3757FC07D13C}" type="pres">
      <dgm:prSet presAssocID="{F0BEFC83-BB94-2F4C-9408-E08678DBBAE9}" presName="rootConnector" presStyleLbl="node3" presStyleIdx="2" presStyleCnt="6"/>
      <dgm:spPr/>
    </dgm:pt>
    <dgm:pt modelId="{5ABCA4C7-4ACF-D146-9798-95AA210023A6}" type="pres">
      <dgm:prSet presAssocID="{F0BEFC83-BB94-2F4C-9408-E08678DBBAE9}" presName="hierChild4" presStyleCnt="0"/>
      <dgm:spPr/>
    </dgm:pt>
    <dgm:pt modelId="{ABA9CC7F-6D8A-054D-8E2A-15B89071E79C}" type="pres">
      <dgm:prSet presAssocID="{6CAB90C1-3381-434B-95B5-9A499551D860}" presName="Name37" presStyleLbl="parChTrans1D4" presStyleIdx="2" presStyleCnt="18"/>
      <dgm:spPr/>
    </dgm:pt>
    <dgm:pt modelId="{F160073A-6F53-E043-B3E3-570721EB905A}" type="pres">
      <dgm:prSet presAssocID="{F4A94D9A-A6F7-A245-97F1-B6042BD435E9}" presName="hierRoot2" presStyleCnt="0">
        <dgm:presLayoutVars>
          <dgm:hierBranch val="init"/>
        </dgm:presLayoutVars>
      </dgm:prSet>
      <dgm:spPr/>
    </dgm:pt>
    <dgm:pt modelId="{8A20E67B-8EA9-AB44-926E-E573561DDD5B}" type="pres">
      <dgm:prSet presAssocID="{F4A94D9A-A6F7-A245-97F1-B6042BD435E9}" presName="rootComposite" presStyleCnt="0"/>
      <dgm:spPr/>
    </dgm:pt>
    <dgm:pt modelId="{6431A9A0-5630-A64D-B63F-137AC25BE959}" type="pres">
      <dgm:prSet presAssocID="{F4A94D9A-A6F7-A245-97F1-B6042BD435E9}" presName="rootText" presStyleLbl="node4" presStyleIdx="2" presStyleCnt="18">
        <dgm:presLayoutVars>
          <dgm:chPref val="3"/>
        </dgm:presLayoutVars>
      </dgm:prSet>
      <dgm:spPr/>
    </dgm:pt>
    <dgm:pt modelId="{E8D1518F-BD51-1E4A-89FA-DA913EF94E74}" type="pres">
      <dgm:prSet presAssocID="{F4A94D9A-A6F7-A245-97F1-B6042BD435E9}" presName="rootConnector" presStyleLbl="node4" presStyleIdx="2" presStyleCnt="18"/>
      <dgm:spPr/>
    </dgm:pt>
    <dgm:pt modelId="{04F18360-05AF-8043-B943-C230F181DFA9}" type="pres">
      <dgm:prSet presAssocID="{F4A94D9A-A6F7-A245-97F1-B6042BD435E9}" presName="hierChild4" presStyleCnt="0"/>
      <dgm:spPr/>
    </dgm:pt>
    <dgm:pt modelId="{49731A0D-A5C2-244E-B6A2-A611739622BF}" type="pres">
      <dgm:prSet presAssocID="{F4A94D9A-A6F7-A245-97F1-B6042BD435E9}" presName="hierChild5" presStyleCnt="0"/>
      <dgm:spPr/>
    </dgm:pt>
    <dgm:pt modelId="{DA19FF48-1D80-C94D-8AB9-9A3EC4AD9659}" type="pres">
      <dgm:prSet presAssocID="{F23C0D2A-9627-2541-B488-76E0D453FACC}" presName="Name37" presStyleLbl="parChTrans1D4" presStyleIdx="3" presStyleCnt="18"/>
      <dgm:spPr/>
    </dgm:pt>
    <dgm:pt modelId="{1F8F6EA5-7D19-5A4A-8A8A-A1832571AB96}" type="pres">
      <dgm:prSet presAssocID="{F2880625-C58A-9C4B-8803-7892D8167229}" presName="hierRoot2" presStyleCnt="0">
        <dgm:presLayoutVars>
          <dgm:hierBranch val="init"/>
        </dgm:presLayoutVars>
      </dgm:prSet>
      <dgm:spPr/>
    </dgm:pt>
    <dgm:pt modelId="{CF7021E0-E2E5-F243-96F0-C3A78027BFC3}" type="pres">
      <dgm:prSet presAssocID="{F2880625-C58A-9C4B-8803-7892D8167229}" presName="rootComposite" presStyleCnt="0"/>
      <dgm:spPr/>
    </dgm:pt>
    <dgm:pt modelId="{C7B88152-F7CD-F840-A885-622D971A2C09}" type="pres">
      <dgm:prSet presAssocID="{F2880625-C58A-9C4B-8803-7892D8167229}" presName="rootText" presStyleLbl="node4" presStyleIdx="3" presStyleCnt="18">
        <dgm:presLayoutVars>
          <dgm:chPref val="3"/>
        </dgm:presLayoutVars>
      </dgm:prSet>
      <dgm:spPr/>
    </dgm:pt>
    <dgm:pt modelId="{8F0F9CD5-031E-8F48-9E37-9675DC1B586F}" type="pres">
      <dgm:prSet presAssocID="{F2880625-C58A-9C4B-8803-7892D8167229}" presName="rootConnector" presStyleLbl="node4" presStyleIdx="3" presStyleCnt="18"/>
      <dgm:spPr/>
    </dgm:pt>
    <dgm:pt modelId="{7922F70E-08E1-6A47-A501-DC7FB96A816B}" type="pres">
      <dgm:prSet presAssocID="{F2880625-C58A-9C4B-8803-7892D8167229}" presName="hierChild4" presStyleCnt="0"/>
      <dgm:spPr/>
    </dgm:pt>
    <dgm:pt modelId="{E5109A1C-A73B-6647-8F75-B586465687AA}" type="pres">
      <dgm:prSet presAssocID="{F2880625-C58A-9C4B-8803-7892D8167229}" presName="hierChild5" presStyleCnt="0"/>
      <dgm:spPr/>
    </dgm:pt>
    <dgm:pt modelId="{97C02283-60DE-2C4E-8FB5-FB72C343E8E2}" type="pres">
      <dgm:prSet presAssocID="{3325A9EA-D565-194E-8BFA-642135C27953}" presName="Name37" presStyleLbl="parChTrans1D4" presStyleIdx="4" presStyleCnt="18"/>
      <dgm:spPr/>
    </dgm:pt>
    <dgm:pt modelId="{26F24CB1-0AA7-BA42-B644-966336712447}" type="pres">
      <dgm:prSet presAssocID="{5187AEF6-21C6-6E40-9D12-BC4645D045AC}" presName="hierRoot2" presStyleCnt="0">
        <dgm:presLayoutVars>
          <dgm:hierBranch val="init"/>
        </dgm:presLayoutVars>
      </dgm:prSet>
      <dgm:spPr/>
    </dgm:pt>
    <dgm:pt modelId="{AE74F10F-2796-D14B-82B6-E6439CB08CA4}" type="pres">
      <dgm:prSet presAssocID="{5187AEF6-21C6-6E40-9D12-BC4645D045AC}" presName="rootComposite" presStyleCnt="0"/>
      <dgm:spPr/>
    </dgm:pt>
    <dgm:pt modelId="{6C083FDA-B18E-3149-8130-8C89C6CDD2F5}" type="pres">
      <dgm:prSet presAssocID="{5187AEF6-21C6-6E40-9D12-BC4645D045AC}" presName="rootText" presStyleLbl="node4" presStyleIdx="4" presStyleCnt="18">
        <dgm:presLayoutVars>
          <dgm:chPref val="3"/>
        </dgm:presLayoutVars>
      </dgm:prSet>
      <dgm:spPr/>
    </dgm:pt>
    <dgm:pt modelId="{E1CB3D51-0D55-DA42-BC0D-EB0E66F95796}" type="pres">
      <dgm:prSet presAssocID="{5187AEF6-21C6-6E40-9D12-BC4645D045AC}" presName="rootConnector" presStyleLbl="node4" presStyleIdx="4" presStyleCnt="18"/>
      <dgm:spPr/>
    </dgm:pt>
    <dgm:pt modelId="{47012C72-B9D3-5745-807D-D9D1572BF8FC}" type="pres">
      <dgm:prSet presAssocID="{5187AEF6-21C6-6E40-9D12-BC4645D045AC}" presName="hierChild4" presStyleCnt="0"/>
      <dgm:spPr/>
    </dgm:pt>
    <dgm:pt modelId="{786FE0CC-CC99-6A4B-BCF9-7327EFAF44F9}" type="pres">
      <dgm:prSet presAssocID="{5187AEF6-21C6-6E40-9D12-BC4645D045AC}" presName="hierChild5" presStyleCnt="0"/>
      <dgm:spPr/>
    </dgm:pt>
    <dgm:pt modelId="{0E51F8C5-C422-BC47-8185-9A7ED2BEFEE4}" type="pres">
      <dgm:prSet presAssocID="{1546F68A-1D9D-1544-9B6B-AE87AB0F05D0}" presName="Name37" presStyleLbl="parChTrans1D4" presStyleIdx="5" presStyleCnt="18"/>
      <dgm:spPr/>
    </dgm:pt>
    <dgm:pt modelId="{0A9CCAEA-A8A5-724D-B614-65D90302F400}" type="pres">
      <dgm:prSet presAssocID="{4EF8831D-3368-BC45-8BB1-452E96795C92}" presName="hierRoot2" presStyleCnt="0">
        <dgm:presLayoutVars>
          <dgm:hierBranch val="init"/>
        </dgm:presLayoutVars>
      </dgm:prSet>
      <dgm:spPr/>
    </dgm:pt>
    <dgm:pt modelId="{318FB084-80E8-E646-BCCE-6AD738AC8B72}" type="pres">
      <dgm:prSet presAssocID="{4EF8831D-3368-BC45-8BB1-452E96795C92}" presName="rootComposite" presStyleCnt="0"/>
      <dgm:spPr/>
    </dgm:pt>
    <dgm:pt modelId="{A3005AEA-FD90-A14C-BCE4-6547C2613372}" type="pres">
      <dgm:prSet presAssocID="{4EF8831D-3368-BC45-8BB1-452E96795C92}" presName="rootText" presStyleLbl="node4" presStyleIdx="5" presStyleCnt="18">
        <dgm:presLayoutVars>
          <dgm:chPref val="3"/>
        </dgm:presLayoutVars>
      </dgm:prSet>
      <dgm:spPr/>
    </dgm:pt>
    <dgm:pt modelId="{FB364433-615F-0A4C-BECE-5FC6734F3C01}" type="pres">
      <dgm:prSet presAssocID="{4EF8831D-3368-BC45-8BB1-452E96795C92}" presName="rootConnector" presStyleLbl="node4" presStyleIdx="5" presStyleCnt="18"/>
      <dgm:spPr/>
    </dgm:pt>
    <dgm:pt modelId="{053D6469-DEED-A94A-B368-24056EE61C23}" type="pres">
      <dgm:prSet presAssocID="{4EF8831D-3368-BC45-8BB1-452E96795C92}" presName="hierChild4" presStyleCnt="0"/>
      <dgm:spPr/>
    </dgm:pt>
    <dgm:pt modelId="{6B5B9E75-FCB4-6B49-BDCF-4562342597F2}" type="pres">
      <dgm:prSet presAssocID="{4EF8831D-3368-BC45-8BB1-452E96795C92}" presName="hierChild5" presStyleCnt="0"/>
      <dgm:spPr/>
    </dgm:pt>
    <dgm:pt modelId="{3D56B036-48FA-814F-BBAB-F9D62108D114}" type="pres">
      <dgm:prSet presAssocID="{F0BEFC83-BB94-2F4C-9408-E08678DBBAE9}" presName="hierChild5" presStyleCnt="0"/>
      <dgm:spPr/>
    </dgm:pt>
    <dgm:pt modelId="{56251615-99B2-8A4D-9745-B457B259C120}" type="pres">
      <dgm:prSet presAssocID="{5D01F3C7-E4DB-FC49-98D2-45B82EA2A890}" presName="Name37" presStyleLbl="parChTrans1D3" presStyleIdx="3" presStyleCnt="6"/>
      <dgm:spPr/>
    </dgm:pt>
    <dgm:pt modelId="{323FED4E-CB5F-4B4D-8B22-A4B1754C43AC}" type="pres">
      <dgm:prSet presAssocID="{1B7EC818-1217-384B-A045-A0E4E7939180}" presName="hierRoot2" presStyleCnt="0">
        <dgm:presLayoutVars>
          <dgm:hierBranch val="init"/>
        </dgm:presLayoutVars>
      </dgm:prSet>
      <dgm:spPr/>
    </dgm:pt>
    <dgm:pt modelId="{1FB9A47D-CD83-AB45-BF08-6ECEC1635D9E}" type="pres">
      <dgm:prSet presAssocID="{1B7EC818-1217-384B-A045-A0E4E7939180}" presName="rootComposite" presStyleCnt="0"/>
      <dgm:spPr/>
    </dgm:pt>
    <dgm:pt modelId="{F84E0A05-AEEB-D846-B11B-C191929872E1}" type="pres">
      <dgm:prSet presAssocID="{1B7EC818-1217-384B-A045-A0E4E7939180}" presName="rootText" presStyleLbl="node3" presStyleIdx="3" presStyleCnt="6">
        <dgm:presLayoutVars>
          <dgm:chPref val="3"/>
        </dgm:presLayoutVars>
      </dgm:prSet>
      <dgm:spPr/>
    </dgm:pt>
    <dgm:pt modelId="{E8717FD1-88E6-0B41-8700-87B59480B941}" type="pres">
      <dgm:prSet presAssocID="{1B7EC818-1217-384B-A045-A0E4E7939180}" presName="rootConnector" presStyleLbl="node3" presStyleIdx="3" presStyleCnt="6"/>
      <dgm:spPr/>
    </dgm:pt>
    <dgm:pt modelId="{352BF178-882E-B549-ADE7-084995D55354}" type="pres">
      <dgm:prSet presAssocID="{1B7EC818-1217-384B-A045-A0E4E7939180}" presName="hierChild4" presStyleCnt="0"/>
      <dgm:spPr/>
    </dgm:pt>
    <dgm:pt modelId="{F7326A45-A36D-414B-9BBB-E822943F3EA3}" type="pres">
      <dgm:prSet presAssocID="{C7AC91C0-3A32-074D-B704-5B6589E6FA6A}" presName="Name37" presStyleLbl="parChTrans1D4" presStyleIdx="6" presStyleCnt="18"/>
      <dgm:spPr/>
    </dgm:pt>
    <dgm:pt modelId="{018C52C2-83A0-3E4A-A3AD-B455F5F0C9FA}" type="pres">
      <dgm:prSet presAssocID="{715E303A-F953-3D44-8C8D-6FDBAD3636A0}" presName="hierRoot2" presStyleCnt="0">
        <dgm:presLayoutVars>
          <dgm:hierBranch val="init"/>
        </dgm:presLayoutVars>
      </dgm:prSet>
      <dgm:spPr/>
    </dgm:pt>
    <dgm:pt modelId="{4FB0AE3B-CDF1-3045-B0BB-D643DF433D62}" type="pres">
      <dgm:prSet presAssocID="{715E303A-F953-3D44-8C8D-6FDBAD3636A0}" presName="rootComposite" presStyleCnt="0"/>
      <dgm:spPr/>
    </dgm:pt>
    <dgm:pt modelId="{0E3DF221-64F1-3440-85AE-CA1F612F1323}" type="pres">
      <dgm:prSet presAssocID="{715E303A-F953-3D44-8C8D-6FDBAD3636A0}" presName="rootText" presStyleLbl="node4" presStyleIdx="6" presStyleCnt="18">
        <dgm:presLayoutVars>
          <dgm:chPref val="3"/>
        </dgm:presLayoutVars>
      </dgm:prSet>
      <dgm:spPr/>
    </dgm:pt>
    <dgm:pt modelId="{5B6AC316-E4A5-8F47-8C22-0D23D52BC6FB}" type="pres">
      <dgm:prSet presAssocID="{715E303A-F953-3D44-8C8D-6FDBAD3636A0}" presName="rootConnector" presStyleLbl="node4" presStyleIdx="6" presStyleCnt="18"/>
      <dgm:spPr/>
    </dgm:pt>
    <dgm:pt modelId="{4B4A131F-7459-2343-9AA7-D17F84A964EA}" type="pres">
      <dgm:prSet presAssocID="{715E303A-F953-3D44-8C8D-6FDBAD3636A0}" presName="hierChild4" presStyleCnt="0"/>
      <dgm:spPr/>
    </dgm:pt>
    <dgm:pt modelId="{EAB46672-949D-D047-B330-DAD8246AED30}" type="pres">
      <dgm:prSet presAssocID="{715E303A-F953-3D44-8C8D-6FDBAD3636A0}" presName="hierChild5" presStyleCnt="0"/>
      <dgm:spPr/>
    </dgm:pt>
    <dgm:pt modelId="{BA954376-7962-1646-ACA5-5B0C8F4F89B8}" type="pres">
      <dgm:prSet presAssocID="{E3FFA847-F353-814A-AB2C-0BDFEF34B257}" presName="Name37" presStyleLbl="parChTrans1D4" presStyleIdx="7" presStyleCnt="18"/>
      <dgm:spPr/>
    </dgm:pt>
    <dgm:pt modelId="{4BA9B32E-CF54-DC40-BE59-57B66A2D98DD}" type="pres">
      <dgm:prSet presAssocID="{41F8925C-BF27-F94B-A547-24DC392EAB77}" presName="hierRoot2" presStyleCnt="0">
        <dgm:presLayoutVars>
          <dgm:hierBranch val="init"/>
        </dgm:presLayoutVars>
      </dgm:prSet>
      <dgm:spPr/>
    </dgm:pt>
    <dgm:pt modelId="{C1F2CCEE-3F26-1F43-A0FD-E8AF30C0575C}" type="pres">
      <dgm:prSet presAssocID="{41F8925C-BF27-F94B-A547-24DC392EAB77}" presName="rootComposite" presStyleCnt="0"/>
      <dgm:spPr/>
    </dgm:pt>
    <dgm:pt modelId="{04759F29-9A85-E346-8F77-2D0DE74B1A08}" type="pres">
      <dgm:prSet presAssocID="{41F8925C-BF27-F94B-A547-24DC392EAB77}" presName="rootText" presStyleLbl="node4" presStyleIdx="7" presStyleCnt="18">
        <dgm:presLayoutVars>
          <dgm:chPref val="3"/>
        </dgm:presLayoutVars>
      </dgm:prSet>
      <dgm:spPr/>
    </dgm:pt>
    <dgm:pt modelId="{09827ABE-F59A-354F-8DB8-78FDDC6319DD}" type="pres">
      <dgm:prSet presAssocID="{41F8925C-BF27-F94B-A547-24DC392EAB77}" presName="rootConnector" presStyleLbl="node4" presStyleIdx="7" presStyleCnt="18"/>
      <dgm:spPr/>
    </dgm:pt>
    <dgm:pt modelId="{804A7955-C5CB-4F46-85AB-881734A43465}" type="pres">
      <dgm:prSet presAssocID="{41F8925C-BF27-F94B-A547-24DC392EAB77}" presName="hierChild4" presStyleCnt="0"/>
      <dgm:spPr/>
    </dgm:pt>
    <dgm:pt modelId="{40649C8E-ADF6-BD40-82F4-2BDC6EA5C453}" type="pres">
      <dgm:prSet presAssocID="{41F8925C-BF27-F94B-A547-24DC392EAB77}" presName="hierChild5" presStyleCnt="0"/>
      <dgm:spPr/>
    </dgm:pt>
    <dgm:pt modelId="{8E1FFC15-0C14-E34E-800A-D7A92892A73A}" type="pres">
      <dgm:prSet presAssocID="{953F59B2-0A3B-804B-AA48-939D5D6AA33C}" presName="Name37" presStyleLbl="parChTrans1D4" presStyleIdx="8" presStyleCnt="18"/>
      <dgm:spPr/>
    </dgm:pt>
    <dgm:pt modelId="{9C0B83DF-2D39-C047-9CA8-ACE25444DFE0}" type="pres">
      <dgm:prSet presAssocID="{70328AD0-662C-7544-B8BC-4BFAD93E06C4}" presName="hierRoot2" presStyleCnt="0">
        <dgm:presLayoutVars>
          <dgm:hierBranch val="init"/>
        </dgm:presLayoutVars>
      </dgm:prSet>
      <dgm:spPr/>
    </dgm:pt>
    <dgm:pt modelId="{F6DFB7D2-1683-294E-8884-7D74279F4284}" type="pres">
      <dgm:prSet presAssocID="{70328AD0-662C-7544-B8BC-4BFAD93E06C4}" presName="rootComposite" presStyleCnt="0"/>
      <dgm:spPr/>
    </dgm:pt>
    <dgm:pt modelId="{19E34FFD-3723-2243-9111-5A8B43283146}" type="pres">
      <dgm:prSet presAssocID="{70328AD0-662C-7544-B8BC-4BFAD93E06C4}" presName="rootText" presStyleLbl="node4" presStyleIdx="8" presStyleCnt="18">
        <dgm:presLayoutVars>
          <dgm:chPref val="3"/>
        </dgm:presLayoutVars>
      </dgm:prSet>
      <dgm:spPr/>
    </dgm:pt>
    <dgm:pt modelId="{7E97EB53-F246-9C47-AE18-5F5888345E76}" type="pres">
      <dgm:prSet presAssocID="{70328AD0-662C-7544-B8BC-4BFAD93E06C4}" presName="rootConnector" presStyleLbl="node4" presStyleIdx="8" presStyleCnt="18"/>
      <dgm:spPr/>
    </dgm:pt>
    <dgm:pt modelId="{EB47014E-8403-9941-B3CF-98E50C72F112}" type="pres">
      <dgm:prSet presAssocID="{70328AD0-662C-7544-B8BC-4BFAD93E06C4}" presName="hierChild4" presStyleCnt="0"/>
      <dgm:spPr/>
    </dgm:pt>
    <dgm:pt modelId="{5FD69934-D51B-474B-A1D9-7CE980BC7AC0}" type="pres">
      <dgm:prSet presAssocID="{70328AD0-662C-7544-B8BC-4BFAD93E06C4}" presName="hierChild5" presStyleCnt="0"/>
      <dgm:spPr/>
    </dgm:pt>
    <dgm:pt modelId="{B92D1BC1-4F2F-9640-B223-69B04D25ABB4}" type="pres">
      <dgm:prSet presAssocID="{D7CC75E2-C4A5-AA4F-80B1-491D4FCDCE19}" presName="Name37" presStyleLbl="parChTrans1D4" presStyleIdx="9" presStyleCnt="18"/>
      <dgm:spPr/>
    </dgm:pt>
    <dgm:pt modelId="{62547DAF-FF45-3B40-93B7-57F3463549FF}" type="pres">
      <dgm:prSet presAssocID="{F010FAD7-EB1A-284C-8535-81F77B4369B2}" presName="hierRoot2" presStyleCnt="0">
        <dgm:presLayoutVars>
          <dgm:hierBranch val="init"/>
        </dgm:presLayoutVars>
      </dgm:prSet>
      <dgm:spPr/>
    </dgm:pt>
    <dgm:pt modelId="{530D8355-9F20-D943-9C1B-3A0E7BF04A1F}" type="pres">
      <dgm:prSet presAssocID="{F010FAD7-EB1A-284C-8535-81F77B4369B2}" presName="rootComposite" presStyleCnt="0"/>
      <dgm:spPr/>
    </dgm:pt>
    <dgm:pt modelId="{E9FA2A1E-DEEC-FB47-9C71-AA1CE107EE2D}" type="pres">
      <dgm:prSet presAssocID="{F010FAD7-EB1A-284C-8535-81F77B4369B2}" presName="rootText" presStyleLbl="node4" presStyleIdx="9" presStyleCnt="18">
        <dgm:presLayoutVars>
          <dgm:chPref val="3"/>
        </dgm:presLayoutVars>
      </dgm:prSet>
      <dgm:spPr/>
    </dgm:pt>
    <dgm:pt modelId="{2DAC3767-D149-9D49-B591-EC3DECD54FE0}" type="pres">
      <dgm:prSet presAssocID="{F010FAD7-EB1A-284C-8535-81F77B4369B2}" presName="rootConnector" presStyleLbl="node4" presStyleIdx="9" presStyleCnt="18"/>
      <dgm:spPr/>
    </dgm:pt>
    <dgm:pt modelId="{00E622B7-2DAA-8246-8A98-CE895AF60986}" type="pres">
      <dgm:prSet presAssocID="{F010FAD7-EB1A-284C-8535-81F77B4369B2}" presName="hierChild4" presStyleCnt="0"/>
      <dgm:spPr/>
    </dgm:pt>
    <dgm:pt modelId="{87B656A9-C9CA-914C-8CAA-FE8EE9463E52}" type="pres">
      <dgm:prSet presAssocID="{F010FAD7-EB1A-284C-8535-81F77B4369B2}" presName="hierChild5" presStyleCnt="0"/>
      <dgm:spPr/>
    </dgm:pt>
    <dgm:pt modelId="{86BA347C-B06B-414E-A235-191EE116722B}" type="pres">
      <dgm:prSet presAssocID="{C8F7DAC9-F31C-6944-A561-B0E2D4BD8A9D}" presName="Name37" presStyleLbl="parChTrans1D4" presStyleIdx="10" presStyleCnt="18"/>
      <dgm:spPr/>
    </dgm:pt>
    <dgm:pt modelId="{37EB5D94-4B8C-004B-9561-D37E496BC0BB}" type="pres">
      <dgm:prSet presAssocID="{9EAB42D8-2CEF-B242-820A-4A270358B643}" presName="hierRoot2" presStyleCnt="0">
        <dgm:presLayoutVars>
          <dgm:hierBranch val="init"/>
        </dgm:presLayoutVars>
      </dgm:prSet>
      <dgm:spPr/>
    </dgm:pt>
    <dgm:pt modelId="{20C86AE7-8A4A-EF43-B026-79BEB799A700}" type="pres">
      <dgm:prSet presAssocID="{9EAB42D8-2CEF-B242-820A-4A270358B643}" presName="rootComposite" presStyleCnt="0"/>
      <dgm:spPr/>
    </dgm:pt>
    <dgm:pt modelId="{BC292B93-791B-5F42-B15F-FBB8C2B4A071}" type="pres">
      <dgm:prSet presAssocID="{9EAB42D8-2CEF-B242-820A-4A270358B643}" presName="rootText" presStyleLbl="node4" presStyleIdx="10" presStyleCnt="18">
        <dgm:presLayoutVars>
          <dgm:chPref val="3"/>
        </dgm:presLayoutVars>
      </dgm:prSet>
      <dgm:spPr/>
    </dgm:pt>
    <dgm:pt modelId="{D24CEA60-3867-3C44-88F5-53E282CAE7D6}" type="pres">
      <dgm:prSet presAssocID="{9EAB42D8-2CEF-B242-820A-4A270358B643}" presName="rootConnector" presStyleLbl="node4" presStyleIdx="10" presStyleCnt="18"/>
      <dgm:spPr/>
    </dgm:pt>
    <dgm:pt modelId="{E51ACB69-36E3-3E4C-99E8-2CB7C0A67296}" type="pres">
      <dgm:prSet presAssocID="{9EAB42D8-2CEF-B242-820A-4A270358B643}" presName="hierChild4" presStyleCnt="0"/>
      <dgm:spPr/>
    </dgm:pt>
    <dgm:pt modelId="{10252402-8047-8041-820B-5FF9207F6BE7}" type="pres">
      <dgm:prSet presAssocID="{9EAB42D8-2CEF-B242-820A-4A270358B643}" presName="hierChild5" presStyleCnt="0"/>
      <dgm:spPr/>
    </dgm:pt>
    <dgm:pt modelId="{B4BD00F6-2146-2049-AF35-84B975BC6519}" type="pres">
      <dgm:prSet presAssocID="{1B7EC818-1217-384B-A045-A0E4E7939180}" presName="hierChild5" presStyleCnt="0"/>
      <dgm:spPr/>
    </dgm:pt>
    <dgm:pt modelId="{CAA806E2-1EDC-FA44-AC3D-57BB36C5AEAB}" type="pres">
      <dgm:prSet presAssocID="{89A335D4-55A2-784A-A925-E843FEDC127C}" presName="Name37" presStyleLbl="parChTrans1D3" presStyleIdx="4" presStyleCnt="6"/>
      <dgm:spPr/>
    </dgm:pt>
    <dgm:pt modelId="{FFA11EA1-770A-2C4C-BA3C-B3307A0ED60D}" type="pres">
      <dgm:prSet presAssocID="{290A4171-A5AB-F14A-8104-F877959AA81E}" presName="hierRoot2" presStyleCnt="0">
        <dgm:presLayoutVars>
          <dgm:hierBranch val="init"/>
        </dgm:presLayoutVars>
      </dgm:prSet>
      <dgm:spPr/>
    </dgm:pt>
    <dgm:pt modelId="{8C9921CF-9C8D-A746-A37A-700D0D12B3C6}" type="pres">
      <dgm:prSet presAssocID="{290A4171-A5AB-F14A-8104-F877959AA81E}" presName="rootComposite" presStyleCnt="0"/>
      <dgm:spPr/>
    </dgm:pt>
    <dgm:pt modelId="{70E9C131-76CE-024C-8A9F-C262085B18AD}" type="pres">
      <dgm:prSet presAssocID="{290A4171-A5AB-F14A-8104-F877959AA81E}" presName="rootText" presStyleLbl="node3" presStyleIdx="4" presStyleCnt="6">
        <dgm:presLayoutVars>
          <dgm:chPref val="3"/>
        </dgm:presLayoutVars>
      </dgm:prSet>
      <dgm:spPr/>
    </dgm:pt>
    <dgm:pt modelId="{3A7E15E6-6D99-FB49-AF21-C81D8A62B3D1}" type="pres">
      <dgm:prSet presAssocID="{290A4171-A5AB-F14A-8104-F877959AA81E}" presName="rootConnector" presStyleLbl="node3" presStyleIdx="4" presStyleCnt="6"/>
      <dgm:spPr/>
    </dgm:pt>
    <dgm:pt modelId="{646751F2-757E-0D44-8294-1DEFA38D868F}" type="pres">
      <dgm:prSet presAssocID="{290A4171-A5AB-F14A-8104-F877959AA81E}" presName="hierChild4" presStyleCnt="0"/>
      <dgm:spPr/>
    </dgm:pt>
    <dgm:pt modelId="{65B69DAA-7E16-4448-8191-A6054F5D880C}" type="pres">
      <dgm:prSet presAssocID="{3B5E2688-65F5-2C45-A7E7-7DA5856E4537}" presName="Name37" presStyleLbl="parChTrans1D4" presStyleIdx="11" presStyleCnt="18"/>
      <dgm:spPr/>
    </dgm:pt>
    <dgm:pt modelId="{B61DF1DB-86F2-8C45-8612-B0621C191008}" type="pres">
      <dgm:prSet presAssocID="{CAF96286-522D-2449-BEC3-BA9B312F61B1}" presName="hierRoot2" presStyleCnt="0">
        <dgm:presLayoutVars>
          <dgm:hierBranch val="init"/>
        </dgm:presLayoutVars>
      </dgm:prSet>
      <dgm:spPr/>
    </dgm:pt>
    <dgm:pt modelId="{4D8AE9B1-594E-984B-92CA-51B3C9D3530F}" type="pres">
      <dgm:prSet presAssocID="{CAF96286-522D-2449-BEC3-BA9B312F61B1}" presName="rootComposite" presStyleCnt="0"/>
      <dgm:spPr/>
    </dgm:pt>
    <dgm:pt modelId="{266F5326-5AAA-3049-9C65-D3990F1F53F3}" type="pres">
      <dgm:prSet presAssocID="{CAF96286-522D-2449-BEC3-BA9B312F61B1}" presName="rootText" presStyleLbl="node4" presStyleIdx="11" presStyleCnt="18">
        <dgm:presLayoutVars>
          <dgm:chPref val="3"/>
        </dgm:presLayoutVars>
      </dgm:prSet>
      <dgm:spPr/>
    </dgm:pt>
    <dgm:pt modelId="{9127AD47-79FF-1F4B-87D3-BC19D78F1551}" type="pres">
      <dgm:prSet presAssocID="{CAF96286-522D-2449-BEC3-BA9B312F61B1}" presName="rootConnector" presStyleLbl="node4" presStyleIdx="11" presStyleCnt="18"/>
      <dgm:spPr/>
    </dgm:pt>
    <dgm:pt modelId="{E2E2E7E3-B256-A146-B8E0-43AE0F618680}" type="pres">
      <dgm:prSet presAssocID="{CAF96286-522D-2449-BEC3-BA9B312F61B1}" presName="hierChild4" presStyleCnt="0"/>
      <dgm:spPr/>
    </dgm:pt>
    <dgm:pt modelId="{C6748D83-F19D-1D4D-A4F2-533EA60D346E}" type="pres">
      <dgm:prSet presAssocID="{CAF96286-522D-2449-BEC3-BA9B312F61B1}" presName="hierChild5" presStyleCnt="0"/>
      <dgm:spPr/>
    </dgm:pt>
    <dgm:pt modelId="{06B12A50-86AC-E54D-8BB8-1BD6553F2C10}" type="pres">
      <dgm:prSet presAssocID="{B926CDB3-8732-A340-921A-BEAFE511548F}" presName="Name37" presStyleLbl="parChTrans1D4" presStyleIdx="12" presStyleCnt="18"/>
      <dgm:spPr/>
    </dgm:pt>
    <dgm:pt modelId="{FD918E79-B462-D945-B6E9-640F98BB40C1}" type="pres">
      <dgm:prSet presAssocID="{3FDC0E18-1F66-F342-B7EA-53E8F841B686}" presName="hierRoot2" presStyleCnt="0">
        <dgm:presLayoutVars>
          <dgm:hierBranch val="init"/>
        </dgm:presLayoutVars>
      </dgm:prSet>
      <dgm:spPr/>
    </dgm:pt>
    <dgm:pt modelId="{B4209065-CD7F-434B-B56D-49DE662A8712}" type="pres">
      <dgm:prSet presAssocID="{3FDC0E18-1F66-F342-B7EA-53E8F841B686}" presName="rootComposite" presStyleCnt="0"/>
      <dgm:spPr/>
    </dgm:pt>
    <dgm:pt modelId="{854BFD84-8E5B-7248-8067-6509E97B5F21}" type="pres">
      <dgm:prSet presAssocID="{3FDC0E18-1F66-F342-B7EA-53E8F841B686}" presName="rootText" presStyleLbl="node4" presStyleIdx="12" presStyleCnt="18">
        <dgm:presLayoutVars>
          <dgm:chPref val="3"/>
        </dgm:presLayoutVars>
      </dgm:prSet>
      <dgm:spPr/>
    </dgm:pt>
    <dgm:pt modelId="{94EEF009-B16B-BB47-A300-441A3C1E4000}" type="pres">
      <dgm:prSet presAssocID="{3FDC0E18-1F66-F342-B7EA-53E8F841B686}" presName="rootConnector" presStyleLbl="node4" presStyleIdx="12" presStyleCnt="18"/>
      <dgm:spPr/>
    </dgm:pt>
    <dgm:pt modelId="{D6D727B9-EE58-824D-8389-11CD87273C96}" type="pres">
      <dgm:prSet presAssocID="{3FDC0E18-1F66-F342-B7EA-53E8F841B686}" presName="hierChild4" presStyleCnt="0"/>
      <dgm:spPr/>
    </dgm:pt>
    <dgm:pt modelId="{BD3BAFB4-E7DA-C647-8104-9C0B0F6A2C72}" type="pres">
      <dgm:prSet presAssocID="{3FDC0E18-1F66-F342-B7EA-53E8F841B686}" presName="hierChild5" presStyleCnt="0"/>
      <dgm:spPr/>
    </dgm:pt>
    <dgm:pt modelId="{E48B7814-BE35-534A-88C6-87665F38F3D5}" type="pres">
      <dgm:prSet presAssocID="{C4B6556B-05AD-CF47-8671-4A6AD3672FD4}" presName="Name37" presStyleLbl="parChTrans1D4" presStyleIdx="13" presStyleCnt="18"/>
      <dgm:spPr/>
    </dgm:pt>
    <dgm:pt modelId="{3976DA38-EB74-674E-8980-8A724419A281}" type="pres">
      <dgm:prSet presAssocID="{C07B1FEA-F428-6A45-B00B-BEB13A83FA6F}" presName="hierRoot2" presStyleCnt="0">
        <dgm:presLayoutVars>
          <dgm:hierBranch val="init"/>
        </dgm:presLayoutVars>
      </dgm:prSet>
      <dgm:spPr/>
    </dgm:pt>
    <dgm:pt modelId="{9BE80D15-18C4-F34E-A47A-625891045BA6}" type="pres">
      <dgm:prSet presAssocID="{C07B1FEA-F428-6A45-B00B-BEB13A83FA6F}" presName="rootComposite" presStyleCnt="0"/>
      <dgm:spPr/>
    </dgm:pt>
    <dgm:pt modelId="{BA9A8C4E-2B9A-E546-959D-599ABE994C3B}" type="pres">
      <dgm:prSet presAssocID="{C07B1FEA-F428-6A45-B00B-BEB13A83FA6F}" presName="rootText" presStyleLbl="node4" presStyleIdx="13" presStyleCnt="18">
        <dgm:presLayoutVars>
          <dgm:chPref val="3"/>
        </dgm:presLayoutVars>
      </dgm:prSet>
      <dgm:spPr/>
    </dgm:pt>
    <dgm:pt modelId="{92855693-5C34-DF4C-ACB2-A68297E9B3A5}" type="pres">
      <dgm:prSet presAssocID="{C07B1FEA-F428-6A45-B00B-BEB13A83FA6F}" presName="rootConnector" presStyleLbl="node4" presStyleIdx="13" presStyleCnt="18"/>
      <dgm:spPr/>
    </dgm:pt>
    <dgm:pt modelId="{BD64D69C-C21F-834C-9E3E-02B6EC680C55}" type="pres">
      <dgm:prSet presAssocID="{C07B1FEA-F428-6A45-B00B-BEB13A83FA6F}" presName="hierChild4" presStyleCnt="0"/>
      <dgm:spPr/>
    </dgm:pt>
    <dgm:pt modelId="{867EE9CE-FF4E-3B44-A6FB-E3FA8B2DDB6B}" type="pres">
      <dgm:prSet presAssocID="{C07B1FEA-F428-6A45-B00B-BEB13A83FA6F}" presName="hierChild5" presStyleCnt="0"/>
      <dgm:spPr/>
    </dgm:pt>
    <dgm:pt modelId="{57E86584-10F9-C14D-9CDC-D86349A9DCDB}" type="pres">
      <dgm:prSet presAssocID="{51F7C564-03D4-CA49-B902-6F509E89D39B}" presName="Name37" presStyleLbl="parChTrans1D4" presStyleIdx="14" presStyleCnt="18"/>
      <dgm:spPr/>
    </dgm:pt>
    <dgm:pt modelId="{D655BCE5-17A7-DB4F-A2B3-8C1E0B459FE1}" type="pres">
      <dgm:prSet presAssocID="{3E9E5C98-40C1-6E47-BD25-81624C1654F8}" presName="hierRoot2" presStyleCnt="0">
        <dgm:presLayoutVars>
          <dgm:hierBranch val="init"/>
        </dgm:presLayoutVars>
      </dgm:prSet>
      <dgm:spPr/>
    </dgm:pt>
    <dgm:pt modelId="{A2D4385D-0A00-9D46-8D17-71DAA948564F}" type="pres">
      <dgm:prSet presAssocID="{3E9E5C98-40C1-6E47-BD25-81624C1654F8}" presName="rootComposite" presStyleCnt="0"/>
      <dgm:spPr/>
    </dgm:pt>
    <dgm:pt modelId="{8DAADC93-FF5D-EF4A-959B-EDC4F9F29547}" type="pres">
      <dgm:prSet presAssocID="{3E9E5C98-40C1-6E47-BD25-81624C1654F8}" presName="rootText" presStyleLbl="node4" presStyleIdx="14" presStyleCnt="18">
        <dgm:presLayoutVars>
          <dgm:chPref val="3"/>
        </dgm:presLayoutVars>
      </dgm:prSet>
      <dgm:spPr/>
    </dgm:pt>
    <dgm:pt modelId="{73299EFC-0F9A-A04B-A8EF-EA187A9FA1E9}" type="pres">
      <dgm:prSet presAssocID="{3E9E5C98-40C1-6E47-BD25-81624C1654F8}" presName="rootConnector" presStyleLbl="node4" presStyleIdx="14" presStyleCnt="18"/>
      <dgm:spPr/>
    </dgm:pt>
    <dgm:pt modelId="{F45F5DF4-88DB-A54E-9E5A-4911535194D2}" type="pres">
      <dgm:prSet presAssocID="{3E9E5C98-40C1-6E47-BD25-81624C1654F8}" presName="hierChild4" presStyleCnt="0"/>
      <dgm:spPr/>
    </dgm:pt>
    <dgm:pt modelId="{EDC17AE5-4A08-E941-8AFC-8BC5F310194C}" type="pres">
      <dgm:prSet presAssocID="{3E9E5C98-40C1-6E47-BD25-81624C1654F8}" presName="hierChild5" presStyleCnt="0"/>
      <dgm:spPr/>
    </dgm:pt>
    <dgm:pt modelId="{5907AA39-32BF-E848-9F24-35C457BB8950}" type="pres">
      <dgm:prSet presAssocID="{7739111E-9111-6E40-A816-5F739770E2A4}" presName="Name37" presStyleLbl="parChTrans1D4" presStyleIdx="15" presStyleCnt="18"/>
      <dgm:spPr/>
    </dgm:pt>
    <dgm:pt modelId="{845E10B8-CC76-3044-A8B0-A47DF3527C10}" type="pres">
      <dgm:prSet presAssocID="{DFA149FB-E0C3-9741-AF50-3E2D3B5E799E}" presName="hierRoot2" presStyleCnt="0">
        <dgm:presLayoutVars>
          <dgm:hierBranch val="init"/>
        </dgm:presLayoutVars>
      </dgm:prSet>
      <dgm:spPr/>
    </dgm:pt>
    <dgm:pt modelId="{FCE2EE84-6824-F949-9606-63F9FD958546}" type="pres">
      <dgm:prSet presAssocID="{DFA149FB-E0C3-9741-AF50-3E2D3B5E799E}" presName="rootComposite" presStyleCnt="0"/>
      <dgm:spPr/>
    </dgm:pt>
    <dgm:pt modelId="{959EE4BB-80D2-E248-8823-D918CB0DF78F}" type="pres">
      <dgm:prSet presAssocID="{DFA149FB-E0C3-9741-AF50-3E2D3B5E799E}" presName="rootText" presStyleLbl="node4" presStyleIdx="15" presStyleCnt="18">
        <dgm:presLayoutVars>
          <dgm:chPref val="3"/>
        </dgm:presLayoutVars>
      </dgm:prSet>
      <dgm:spPr/>
    </dgm:pt>
    <dgm:pt modelId="{82F5C207-F857-B94D-AEC7-D6A3F9443236}" type="pres">
      <dgm:prSet presAssocID="{DFA149FB-E0C3-9741-AF50-3E2D3B5E799E}" presName="rootConnector" presStyleLbl="node4" presStyleIdx="15" presStyleCnt="18"/>
      <dgm:spPr/>
    </dgm:pt>
    <dgm:pt modelId="{4F41DE1B-B4E6-CC47-B18E-BC38466EE7A4}" type="pres">
      <dgm:prSet presAssocID="{DFA149FB-E0C3-9741-AF50-3E2D3B5E799E}" presName="hierChild4" presStyleCnt="0"/>
      <dgm:spPr/>
    </dgm:pt>
    <dgm:pt modelId="{8DDEC667-A014-854D-B0EB-091D8BA0CF1B}" type="pres">
      <dgm:prSet presAssocID="{DFA149FB-E0C3-9741-AF50-3E2D3B5E799E}" presName="hierChild5" presStyleCnt="0"/>
      <dgm:spPr/>
    </dgm:pt>
    <dgm:pt modelId="{4DE2CC3F-FC5C-8D46-8EA9-53B25B602EBD}" type="pres">
      <dgm:prSet presAssocID="{290A4171-A5AB-F14A-8104-F877959AA81E}" presName="hierChild5" presStyleCnt="0"/>
      <dgm:spPr/>
    </dgm:pt>
    <dgm:pt modelId="{E5480736-C695-9D45-9061-1827E35D4287}" type="pres">
      <dgm:prSet presAssocID="{ACA5056A-04FB-BA4F-8E28-E9A6F6860D83}" presName="hierChild5" presStyleCnt="0"/>
      <dgm:spPr/>
    </dgm:pt>
    <dgm:pt modelId="{F52C9354-C107-ED42-BD2C-39B91C1F4553}" type="pres">
      <dgm:prSet presAssocID="{5A81525B-003E-1344-AA0E-37BD68B5AF79}" presName="Name37" presStyleLbl="parChTrans1D2" presStyleIdx="2" presStyleCnt="3"/>
      <dgm:spPr/>
    </dgm:pt>
    <dgm:pt modelId="{3C5A5C9D-B86C-EB4A-AD4C-4C9C35B9B7CA}" type="pres">
      <dgm:prSet presAssocID="{2A7BA73B-8207-1643-81F4-A5F8FDA89F63}" presName="hierRoot2" presStyleCnt="0">
        <dgm:presLayoutVars>
          <dgm:hierBranch val="init"/>
        </dgm:presLayoutVars>
      </dgm:prSet>
      <dgm:spPr/>
    </dgm:pt>
    <dgm:pt modelId="{CD375519-090D-0B47-8062-C98D839C740B}" type="pres">
      <dgm:prSet presAssocID="{2A7BA73B-8207-1643-81F4-A5F8FDA89F63}" presName="rootComposite" presStyleCnt="0"/>
      <dgm:spPr/>
    </dgm:pt>
    <dgm:pt modelId="{6243FE81-B3EE-5447-9FA0-D9256CB5E254}" type="pres">
      <dgm:prSet presAssocID="{2A7BA73B-8207-1643-81F4-A5F8FDA89F63}" presName="rootText" presStyleLbl="node2" presStyleIdx="2" presStyleCnt="3">
        <dgm:presLayoutVars>
          <dgm:chPref val="3"/>
        </dgm:presLayoutVars>
      </dgm:prSet>
      <dgm:spPr/>
    </dgm:pt>
    <dgm:pt modelId="{5507F8A9-D56E-1C42-87AE-13942F4CF0FD}" type="pres">
      <dgm:prSet presAssocID="{2A7BA73B-8207-1643-81F4-A5F8FDA89F63}" presName="rootConnector" presStyleLbl="node2" presStyleIdx="2" presStyleCnt="3"/>
      <dgm:spPr/>
    </dgm:pt>
    <dgm:pt modelId="{66DE66AE-8B05-E644-A4CB-9AC511508C34}" type="pres">
      <dgm:prSet presAssocID="{2A7BA73B-8207-1643-81F4-A5F8FDA89F63}" presName="hierChild4" presStyleCnt="0"/>
      <dgm:spPr/>
    </dgm:pt>
    <dgm:pt modelId="{CE629C55-1C3D-1D40-A836-15516763B334}" type="pres">
      <dgm:prSet presAssocID="{0F8C1BA2-E852-3F48-9459-FD0AB25D78B5}" presName="Name37" presStyleLbl="parChTrans1D3" presStyleIdx="5" presStyleCnt="6"/>
      <dgm:spPr/>
    </dgm:pt>
    <dgm:pt modelId="{626E9583-6797-7F4B-ABE8-A2E55736773D}" type="pres">
      <dgm:prSet presAssocID="{13AE1E92-1C0A-1247-821E-0172B94351BB}" presName="hierRoot2" presStyleCnt="0">
        <dgm:presLayoutVars>
          <dgm:hierBranch val="init"/>
        </dgm:presLayoutVars>
      </dgm:prSet>
      <dgm:spPr/>
    </dgm:pt>
    <dgm:pt modelId="{47E4F450-5277-7249-84CF-F3ECA64D82CF}" type="pres">
      <dgm:prSet presAssocID="{13AE1E92-1C0A-1247-821E-0172B94351BB}" presName="rootComposite" presStyleCnt="0"/>
      <dgm:spPr/>
    </dgm:pt>
    <dgm:pt modelId="{ADE21103-4ECA-0E44-9A6F-89CE4D13DA39}" type="pres">
      <dgm:prSet presAssocID="{13AE1E92-1C0A-1247-821E-0172B94351BB}" presName="rootText" presStyleLbl="node3" presStyleIdx="5" presStyleCnt="6">
        <dgm:presLayoutVars>
          <dgm:chPref val="3"/>
        </dgm:presLayoutVars>
      </dgm:prSet>
      <dgm:spPr/>
    </dgm:pt>
    <dgm:pt modelId="{BBE457E2-F1BA-B34E-9119-D593DD286484}" type="pres">
      <dgm:prSet presAssocID="{13AE1E92-1C0A-1247-821E-0172B94351BB}" presName="rootConnector" presStyleLbl="node3" presStyleIdx="5" presStyleCnt="6"/>
      <dgm:spPr/>
    </dgm:pt>
    <dgm:pt modelId="{D92E6DC0-FF6F-A94E-88FB-8AF13D0A4471}" type="pres">
      <dgm:prSet presAssocID="{13AE1E92-1C0A-1247-821E-0172B94351BB}" presName="hierChild4" presStyleCnt="0"/>
      <dgm:spPr/>
    </dgm:pt>
    <dgm:pt modelId="{224A4BED-1122-A447-8AD2-96EAF0D9D598}" type="pres">
      <dgm:prSet presAssocID="{3C090098-8207-1F45-94CF-B29FF078D23A}" presName="Name37" presStyleLbl="parChTrans1D4" presStyleIdx="16" presStyleCnt="18"/>
      <dgm:spPr/>
    </dgm:pt>
    <dgm:pt modelId="{5D3180C5-0148-9B48-B7D8-03C23AFEEC25}" type="pres">
      <dgm:prSet presAssocID="{CED36778-1592-6348-8FDB-93D1145E9FDF}" presName="hierRoot2" presStyleCnt="0">
        <dgm:presLayoutVars>
          <dgm:hierBranch val="init"/>
        </dgm:presLayoutVars>
      </dgm:prSet>
      <dgm:spPr/>
    </dgm:pt>
    <dgm:pt modelId="{C871D6D3-8C8B-7A46-8C66-B4A698C0F535}" type="pres">
      <dgm:prSet presAssocID="{CED36778-1592-6348-8FDB-93D1145E9FDF}" presName="rootComposite" presStyleCnt="0"/>
      <dgm:spPr/>
    </dgm:pt>
    <dgm:pt modelId="{E26C49E5-A71E-4E4D-A044-D854F5C5BC85}" type="pres">
      <dgm:prSet presAssocID="{CED36778-1592-6348-8FDB-93D1145E9FDF}" presName="rootText" presStyleLbl="node4" presStyleIdx="16" presStyleCnt="18">
        <dgm:presLayoutVars>
          <dgm:chPref val="3"/>
        </dgm:presLayoutVars>
      </dgm:prSet>
      <dgm:spPr/>
    </dgm:pt>
    <dgm:pt modelId="{2CDE52F5-D998-F642-9D2C-D96C7AA71C3B}" type="pres">
      <dgm:prSet presAssocID="{CED36778-1592-6348-8FDB-93D1145E9FDF}" presName="rootConnector" presStyleLbl="node4" presStyleIdx="16" presStyleCnt="18"/>
      <dgm:spPr/>
    </dgm:pt>
    <dgm:pt modelId="{4701E7A2-25EF-324A-B65A-88A7F84C946F}" type="pres">
      <dgm:prSet presAssocID="{CED36778-1592-6348-8FDB-93D1145E9FDF}" presName="hierChild4" presStyleCnt="0"/>
      <dgm:spPr/>
    </dgm:pt>
    <dgm:pt modelId="{C187BC31-647F-374C-968F-07A0A2787E2A}" type="pres">
      <dgm:prSet presAssocID="{CED36778-1592-6348-8FDB-93D1145E9FDF}" presName="hierChild5" presStyleCnt="0"/>
      <dgm:spPr/>
    </dgm:pt>
    <dgm:pt modelId="{5545C2F9-3E98-E349-A573-73621D937B25}" type="pres">
      <dgm:prSet presAssocID="{021AFE79-EEFD-2748-9469-0F2F640F39F0}" presName="Name37" presStyleLbl="parChTrans1D4" presStyleIdx="17" presStyleCnt="18"/>
      <dgm:spPr/>
    </dgm:pt>
    <dgm:pt modelId="{4E32AF1B-F00E-7247-BA31-3EB0C3C0864D}" type="pres">
      <dgm:prSet presAssocID="{8F655CDE-0E80-3D4A-9191-78769FADE9EC}" presName="hierRoot2" presStyleCnt="0">
        <dgm:presLayoutVars>
          <dgm:hierBranch val="init"/>
        </dgm:presLayoutVars>
      </dgm:prSet>
      <dgm:spPr/>
    </dgm:pt>
    <dgm:pt modelId="{48B401F7-8F05-6748-84C7-C5C34B0029F4}" type="pres">
      <dgm:prSet presAssocID="{8F655CDE-0E80-3D4A-9191-78769FADE9EC}" presName="rootComposite" presStyleCnt="0"/>
      <dgm:spPr/>
    </dgm:pt>
    <dgm:pt modelId="{DC348BF3-5230-B747-975A-E313DCCE69E3}" type="pres">
      <dgm:prSet presAssocID="{8F655CDE-0E80-3D4A-9191-78769FADE9EC}" presName="rootText" presStyleLbl="node4" presStyleIdx="17" presStyleCnt="18">
        <dgm:presLayoutVars>
          <dgm:chPref val="3"/>
        </dgm:presLayoutVars>
      </dgm:prSet>
      <dgm:spPr/>
    </dgm:pt>
    <dgm:pt modelId="{44DB47F4-166F-794B-B3C3-18D9A21D39D3}" type="pres">
      <dgm:prSet presAssocID="{8F655CDE-0E80-3D4A-9191-78769FADE9EC}" presName="rootConnector" presStyleLbl="node4" presStyleIdx="17" presStyleCnt="18"/>
      <dgm:spPr/>
    </dgm:pt>
    <dgm:pt modelId="{AEF5E5A6-5920-5A4A-9E5F-CCD491D4A1C1}" type="pres">
      <dgm:prSet presAssocID="{8F655CDE-0E80-3D4A-9191-78769FADE9EC}" presName="hierChild4" presStyleCnt="0"/>
      <dgm:spPr/>
    </dgm:pt>
    <dgm:pt modelId="{690E7246-27DE-4141-9FA4-BAC6EDF724AF}" type="pres">
      <dgm:prSet presAssocID="{8F655CDE-0E80-3D4A-9191-78769FADE9EC}" presName="hierChild5" presStyleCnt="0"/>
      <dgm:spPr/>
    </dgm:pt>
    <dgm:pt modelId="{938CD9C8-5479-3142-B0A6-7E3797DB61E0}" type="pres">
      <dgm:prSet presAssocID="{13AE1E92-1C0A-1247-821E-0172B94351BB}" presName="hierChild5" presStyleCnt="0"/>
      <dgm:spPr/>
    </dgm:pt>
    <dgm:pt modelId="{2CB879D7-3BCF-2B46-8227-08F392583E17}" type="pres">
      <dgm:prSet presAssocID="{2A7BA73B-8207-1643-81F4-A5F8FDA89F63}" presName="hierChild5" presStyleCnt="0"/>
      <dgm:spPr/>
    </dgm:pt>
    <dgm:pt modelId="{E936A1D4-C348-3B4C-B975-160C08C37929}" type="pres">
      <dgm:prSet presAssocID="{61CA75F6-673B-DA4C-ABD2-2503E54DEAC1}" presName="hierChild3" presStyleCnt="0"/>
      <dgm:spPr/>
    </dgm:pt>
  </dgm:ptLst>
  <dgm:cxnLst>
    <dgm:cxn modelId="{6B6FCC05-85F5-CF46-A1BF-E951627B8018}" srcId="{ACA5056A-04FB-BA4F-8E28-E9A6F6860D83}" destId="{290A4171-A5AB-F14A-8104-F877959AA81E}" srcOrd="2" destOrd="0" parTransId="{89A335D4-55A2-784A-A925-E843FEDC127C}" sibTransId="{3637C8B7-44A9-A144-871F-3684100E641B}"/>
    <dgm:cxn modelId="{8CEDF80C-C043-1849-9578-65BE0B8A22BD}" type="presOf" srcId="{41F8925C-BF27-F94B-A547-24DC392EAB77}" destId="{09827ABE-F59A-354F-8DB8-78FDDC6319DD}" srcOrd="1" destOrd="0" presId="urn:microsoft.com/office/officeart/2005/8/layout/orgChart1"/>
    <dgm:cxn modelId="{7F12900D-AECA-FE4A-A636-0C7F41532EAD}" type="presOf" srcId="{3FDC0E18-1F66-F342-B7EA-53E8F841B686}" destId="{94EEF009-B16B-BB47-A300-441A3C1E4000}" srcOrd="1" destOrd="0" presId="urn:microsoft.com/office/officeart/2005/8/layout/orgChart1"/>
    <dgm:cxn modelId="{A336B711-03DE-7D4B-A86C-187B9D386788}" type="presOf" srcId="{C07B1FEA-F428-6A45-B00B-BEB13A83FA6F}" destId="{BA9A8C4E-2B9A-E546-959D-599ABE994C3B}" srcOrd="0" destOrd="0" presId="urn:microsoft.com/office/officeart/2005/8/layout/orgChart1"/>
    <dgm:cxn modelId="{44C42F12-24E7-8E4F-AFCD-00460DAB0112}" type="presOf" srcId="{5187AEF6-21C6-6E40-9D12-BC4645D045AC}" destId="{6C083FDA-B18E-3149-8130-8C89C6CDD2F5}" srcOrd="0" destOrd="0" presId="urn:microsoft.com/office/officeart/2005/8/layout/orgChart1"/>
    <dgm:cxn modelId="{48A28714-F643-FD4F-9E22-AB501B62CA1B}" type="presOf" srcId="{385C7055-E617-7048-B088-D96964AB74FE}" destId="{43DCE928-8E3C-0B4C-A2B9-5DF9E69AF7AE}" srcOrd="0" destOrd="0" presId="urn:microsoft.com/office/officeart/2005/8/layout/orgChart1"/>
    <dgm:cxn modelId="{DC945816-6746-8440-B5E1-8B2724A22D9F}" type="presOf" srcId="{13AE1E92-1C0A-1247-821E-0172B94351BB}" destId="{BBE457E2-F1BA-B34E-9119-D593DD286484}" srcOrd="1" destOrd="0" presId="urn:microsoft.com/office/officeart/2005/8/layout/orgChart1"/>
    <dgm:cxn modelId="{6CE77919-D369-1842-A0E4-4969D3490753}" type="presOf" srcId="{2A7BA73B-8207-1643-81F4-A5F8FDA89F63}" destId="{6243FE81-B3EE-5447-9FA0-D9256CB5E254}" srcOrd="0" destOrd="0" presId="urn:microsoft.com/office/officeart/2005/8/layout/orgChart1"/>
    <dgm:cxn modelId="{F552361B-4E10-4D4A-9BD3-342C50CA3518}" type="presOf" srcId="{5A81525B-003E-1344-AA0E-37BD68B5AF79}" destId="{F52C9354-C107-ED42-BD2C-39B91C1F4553}" srcOrd="0" destOrd="0" presId="urn:microsoft.com/office/officeart/2005/8/layout/orgChart1"/>
    <dgm:cxn modelId="{9FD9B01B-CC25-B448-8C8F-C7BD1CCA5007}" type="presOf" srcId="{6CAB90C1-3381-434B-95B5-9A499551D860}" destId="{ABA9CC7F-6D8A-054D-8E2A-15B89071E79C}" srcOrd="0" destOrd="0" presId="urn:microsoft.com/office/officeart/2005/8/layout/orgChart1"/>
    <dgm:cxn modelId="{59401023-5690-384D-9503-403BAF0FFB7D}" srcId="{385C7055-E617-7048-B088-D96964AB74FE}" destId="{4A7370C9-F47C-0B48-B0A6-DADD66DA7637}" srcOrd="0" destOrd="0" parTransId="{029F0B65-C6CF-034F-A112-E214788DC1E2}" sibTransId="{FF3C8C57-F076-DB45-8EFC-622E99DC95F1}"/>
    <dgm:cxn modelId="{38908623-07F0-6E44-B95A-426618A449BB}" type="presOf" srcId="{13AE1E92-1C0A-1247-821E-0172B94351BB}" destId="{ADE21103-4ECA-0E44-9A6F-89CE4D13DA39}" srcOrd="0" destOrd="0" presId="urn:microsoft.com/office/officeart/2005/8/layout/orgChart1"/>
    <dgm:cxn modelId="{3ADD7424-11D0-5E46-BDAA-E89CAD22CD33}" type="presOf" srcId="{CED36778-1592-6348-8FDB-93D1145E9FDF}" destId="{E26C49E5-A71E-4E4D-A044-D854F5C5BC85}" srcOrd="0" destOrd="0" presId="urn:microsoft.com/office/officeart/2005/8/layout/orgChart1"/>
    <dgm:cxn modelId="{7EAC2A25-8C92-CA49-823B-9FB5B4885145}" type="presOf" srcId="{6E38A4A3-61C3-0A47-A13D-C015FCF8A2C6}" destId="{E422312B-950E-CE45-9C86-B25C1BEFFF5A}" srcOrd="1" destOrd="0" presId="urn:microsoft.com/office/officeart/2005/8/layout/orgChart1"/>
    <dgm:cxn modelId="{D8A36C25-C0E9-2243-9E7D-C97C39CC062C}" srcId="{290A4171-A5AB-F14A-8104-F877959AA81E}" destId="{DFA149FB-E0C3-9741-AF50-3E2D3B5E799E}" srcOrd="4" destOrd="0" parTransId="{7739111E-9111-6E40-A816-5F739770E2A4}" sibTransId="{E5DC0373-ABEE-014D-9F74-3F8879F7CC36}"/>
    <dgm:cxn modelId="{DE64CA2C-E020-5E45-981A-2AAACD4574F0}" type="presOf" srcId="{E3FFA847-F353-814A-AB2C-0BDFEF34B257}" destId="{BA954376-7962-1646-ACA5-5B0C8F4F89B8}" srcOrd="0" destOrd="0" presId="urn:microsoft.com/office/officeart/2005/8/layout/orgChart1"/>
    <dgm:cxn modelId="{17042F33-D842-FB47-B6D4-1644A8FBAA4D}" srcId="{13AE1E92-1C0A-1247-821E-0172B94351BB}" destId="{CED36778-1592-6348-8FDB-93D1145E9FDF}" srcOrd="0" destOrd="0" parTransId="{3C090098-8207-1F45-94CF-B29FF078D23A}" sibTransId="{4E7CADC8-B80C-2B42-BE79-8BE6E5034484}"/>
    <dgm:cxn modelId="{2CF05536-56EE-FC46-BEA2-A832C81C4B8E}" type="presOf" srcId="{41F8925C-BF27-F94B-A547-24DC392EAB77}" destId="{04759F29-9A85-E346-8F77-2D0DE74B1A08}" srcOrd="0" destOrd="0" presId="urn:microsoft.com/office/officeart/2005/8/layout/orgChart1"/>
    <dgm:cxn modelId="{BB058C3A-3040-2247-A7F5-19F4FD4C62CF}" type="presOf" srcId="{C7AC91C0-3A32-074D-B704-5B6589E6FA6A}" destId="{F7326A45-A36D-414B-9BBB-E822943F3EA3}" srcOrd="0" destOrd="0" presId="urn:microsoft.com/office/officeart/2005/8/layout/orgChart1"/>
    <dgm:cxn modelId="{8FE2BF3C-E703-2F4C-98CE-C41E0A33AAE4}" type="presOf" srcId="{953F59B2-0A3B-804B-AA48-939D5D6AA33C}" destId="{8E1FFC15-0C14-E34E-800A-D7A92892A73A}" srcOrd="0" destOrd="0" presId="urn:microsoft.com/office/officeart/2005/8/layout/orgChart1"/>
    <dgm:cxn modelId="{5F873C3D-845E-0B4E-BE42-2E9F3AE53AEE}" type="presOf" srcId="{F4A94D9A-A6F7-A245-97F1-B6042BD435E9}" destId="{E8D1518F-BD51-1E4A-89FA-DA913EF94E74}" srcOrd="1" destOrd="0" presId="urn:microsoft.com/office/officeart/2005/8/layout/orgChart1"/>
    <dgm:cxn modelId="{D171D83E-929D-0349-8D4E-9416348ED18A}" type="presOf" srcId="{F23C0D2A-9627-2541-B488-76E0D453FACC}" destId="{DA19FF48-1D80-C94D-8AB9-9A3EC4AD9659}" srcOrd="0" destOrd="0" presId="urn:microsoft.com/office/officeart/2005/8/layout/orgChart1"/>
    <dgm:cxn modelId="{3CD1EC40-4985-1E44-966D-DFBDE560CAD0}" type="presOf" srcId="{7739111E-9111-6E40-A816-5F739770E2A4}" destId="{5907AA39-32BF-E848-9F24-35C457BB8950}" srcOrd="0" destOrd="0" presId="urn:microsoft.com/office/officeart/2005/8/layout/orgChart1"/>
    <dgm:cxn modelId="{9EF3B941-51E3-964C-97D7-9BFF65E82D36}" type="presOf" srcId="{8F655CDE-0E80-3D4A-9191-78769FADE9EC}" destId="{DC348BF3-5230-B747-975A-E313DCCE69E3}" srcOrd="0" destOrd="0" presId="urn:microsoft.com/office/officeart/2005/8/layout/orgChart1"/>
    <dgm:cxn modelId="{5A0EDF47-6DCD-DB4D-8D18-F26C79DBA545}" type="presOf" srcId="{87A71F4A-0593-4F4B-AA44-F5046C1D890C}" destId="{8B2827F5-6E1A-334A-B4C4-B63FFD91C4E6}" srcOrd="0" destOrd="0" presId="urn:microsoft.com/office/officeart/2005/8/layout/orgChart1"/>
    <dgm:cxn modelId="{A707B048-BC9A-E948-99CA-AA9097DA046E}" srcId="{385C7055-E617-7048-B088-D96964AB74FE}" destId="{05DA310A-400C-784A-9ABB-B5AFE276827A}" srcOrd="1" destOrd="0" parTransId="{F6042B98-6BDD-8F40-91A4-E725F455E0F3}" sibTransId="{6CD8AFB1-F26B-2B48-8EB2-844BBF5D95F7}"/>
    <dgm:cxn modelId="{BA329549-9F23-C44E-865D-0C93FA615FAE}" type="presOf" srcId="{DFA149FB-E0C3-9741-AF50-3E2D3B5E799E}" destId="{82F5C207-F857-B94D-AEC7-D6A3F9443236}" srcOrd="1" destOrd="0" presId="urn:microsoft.com/office/officeart/2005/8/layout/orgChart1"/>
    <dgm:cxn modelId="{4F2EF74A-EFA0-CC4D-A8CF-91AB448739CC}" srcId="{290A4171-A5AB-F14A-8104-F877959AA81E}" destId="{CAF96286-522D-2449-BEC3-BA9B312F61B1}" srcOrd="0" destOrd="0" parTransId="{3B5E2688-65F5-2C45-A7E7-7DA5856E4537}" sibTransId="{282160D9-6BB8-BC48-B9BF-C943A37596CE}"/>
    <dgm:cxn modelId="{2BC0074B-953A-5D48-90CA-0C6C4B1291F3}" type="presOf" srcId="{27567907-D07A-284E-9C56-4CEE456D4446}" destId="{8F5A4497-D0AE-4F47-8AB5-BC13600630A3}" srcOrd="0" destOrd="0" presId="urn:microsoft.com/office/officeart/2005/8/layout/orgChart1"/>
    <dgm:cxn modelId="{03CB814D-8144-A340-8697-B5CE0C5F8D0D}" type="presOf" srcId="{CAF96286-522D-2449-BEC3-BA9B312F61B1}" destId="{9127AD47-79FF-1F4B-87D3-BC19D78F1551}" srcOrd="1" destOrd="0" presId="urn:microsoft.com/office/officeart/2005/8/layout/orgChart1"/>
    <dgm:cxn modelId="{7919434E-1B94-9043-82B9-2D4589F46B94}" type="presOf" srcId="{9EAB42D8-2CEF-B242-820A-4A270358B643}" destId="{BC292B93-791B-5F42-B15F-FBB8C2B4A071}" srcOrd="0" destOrd="0" presId="urn:microsoft.com/office/officeart/2005/8/layout/orgChart1"/>
    <dgm:cxn modelId="{5E95804E-0B05-AF43-9AA0-B91B90BD63A1}" type="presOf" srcId="{4EF8831D-3368-BC45-8BB1-452E96795C92}" destId="{FB364433-615F-0A4C-BECE-5FC6734F3C01}" srcOrd="1" destOrd="0" presId="urn:microsoft.com/office/officeart/2005/8/layout/orgChart1"/>
    <dgm:cxn modelId="{D0D3EF51-0994-F041-98A5-414EDF739D81}" type="presOf" srcId="{7473C340-DDAE-D549-8413-E77EDF2DA3D3}" destId="{D233005F-F07F-9247-9D65-63EB3CBC67AD}" srcOrd="0" destOrd="0" presId="urn:microsoft.com/office/officeart/2005/8/layout/orgChart1"/>
    <dgm:cxn modelId="{29300454-24A6-8E48-9081-E3060859C9F2}" type="presOf" srcId="{89A335D4-55A2-784A-A925-E843FEDC127C}" destId="{CAA806E2-1EDC-FA44-AC3D-57BB36C5AEAB}" srcOrd="0" destOrd="0" presId="urn:microsoft.com/office/officeart/2005/8/layout/orgChart1"/>
    <dgm:cxn modelId="{FAE62454-5A7E-3044-A402-732E96EC2A87}" type="presOf" srcId="{1B7EC818-1217-384B-A045-A0E4E7939180}" destId="{E8717FD1-88E6-0B41-8700-87B59480B941}" srcOrd="1" destOrd="0" presId="urn:microsoft.com/office/officeart/2005/8/layout/orgChart1"/>
    <dgm:cxn modelId="{AB0B9657-DD75-4844-91B5-6FBD3FDE3CDF}" type="presOf" srcId="{290A4171-A5AB-F14A-8104-F877959AA81E}" destId="{3A7E15E6-6D99-FB49-AF21-C81D8A62B3D1}" srcOrd="1" destOrd="0" presId="urn:microsoft.com/office/officeart/2005/8/layout/orgChart1"/>
    <dgm:cxn modelId="{D9EF885C-FE30-F14C-ABA7-DFF9A6AD4DD9}" type="presOf" srcId="{0F8C1BA2-E852-3F48-9459-FD0AB25D78B5}" destId="{CE629C55-1C3D-1D40-A836-15516763B334}" srcOrd="0" destOrd="0" presId="urn:microsoft.com/office/officeart/2005/8/layout/orgChart1"/>
    <dgm:cxn modelId="{B5F0135E-84F0-0441-8954-368B3EBA7F16}" type="presOf" srcId="{CAF96286-522D-2449-BEC3-BA9B312F61B1}" destId="{266F5326-5AAA-3049-9C65-D3990F1F53F3}" srcOrd="0" destOrd="0" presId="urn:microsoft.com/office/officeart/2005/8/layout/orgChart1"/>
    <dgm:cxn modelId="{12C94E5E-E202-7B4D-A047-5A3BC34149AC}" type="presOf" srcId="{2A7BA73B-8207-1643-81F4-A5F8FDA89F63}" destId="{5507F8A9-D56E-1C42-87AE-13942F4CF0FD}" srcOrd="1" destOrd="0" presId="urn:microsoft.com/office/officeart/2005/8/layout/orgChart1"/>
    <dgm:cxn modelId="{019E3263-8CB8-C547-9BEC-410271311E69}" srcId="{1B7EC818-1217-384B-A045-A0E4E7939180}" destId="{F010FAD7-EB1A-284C-8535-81F77B4369B2}" srcOrd="3" destOrd="0" parTransId="{D7CC75E2-C4A5-AA4F-80B1-491D4FCDCE19}" sibTransId="{5724805F-66DA-F045-BDBB-AEB11D50EFE8}"/>
    <dgm:cxn modelId="{86C34764-FDB7-9543-A408-43E3D1636D17}" type="presOf" srcId="{715E303A-F953-3D44-8C8D-6FDBAD3636A0}" destId="{5B6AC316-E4A5-8F47-8C22-0D23D52BC6FB}" srcOrd="1" destOrd="0" presId="urn:microsoft.com/office/officeart/2005/8/layout/orgChart1"/>
    <dgm:cxn modelId="{A99F0465-1870-5E4A-A75A-042DE88F0AC6}" type="presOf" srcId="{61CA75F6-673B-DA4C-ABD2-2503E54DEAC1}" destId="{FEF5651E-A1B1-D045-95E2-14866E00EDD9}" srcOrd="0" destOrd="0" presId="urn:microsoft.com/office/officeart/2005/8/layout/orgChart1"/>
    <dgm:cxn modelId="{7C109166-DAD0-A649-9CD2-29518D624199}" type="presOf" srcId="{4A7370C9-F47C-0B48-B0A6-DADD66DA7637}" destId="{61340E03-BD39-F146-A44E-90D1F0122170}" srcOrd="1" destOrd="0" presId="urn:microsoft.com/office/officeart/2005/8/layout/orgChart1"/>
    <dgm:cxn modelId="{6313B766-A0E8-AB49-8A26-1CE75DEC4165}" type="presOf" srcId="{385C7055-E617-7048-B088-D96964AB74FE}" destId="{7A51B9E5-648B-AB42-A3AA-9B1FC7A19577}" srcOrd="1" destOrd="0" presId="urn:microsoft.com/office/officeart/2005/8/layout/orgChart1"/>
    <dgm:cxn modelId="{61EDD966-E0A0-C745-A492-BC1522CEF283}" type="presOf" srcId="{C07B1FEA-F428-6A45-B00B-BEB13A83FA6F}" destId="{92855693-5C34-DF4C-ACB2-A68297E9B3A5}" srcOrd="1" destOrd="0" presId="urn:microsoft.com/office/officeart/2005/8/layout/orgChart1"/>
    <dgm:cxn modelId="{FDE1E866-61FE-2243-81E3-18F8C9AC474A}" srcId="{61CA75F6-673B-DA4C-ABD2-2503E54DEAC1}" destId="{2A7BA73B-8207-1643-81F4-A5F8FDA89F63}" srcOrd="2" destOrd="0" parTransId="{5A81525B-003E-1344-AA0E-37BD68B5AF79}" sibTransId="{3F94523D-5AF7-DF4C-AB71-889319A66728}"/>
    <dgm:cxn modelId="{87BFF366-7B2C-5C4F-B10D-52BF0AE2096C}" type="presOf" srcId="{70328AD0-662C-7544-B8BC-4BFAD93E06C4}" destId="{7E97EB53-F246-9C47-AE18-5F5888345E76}" srcOrd="1" destOrd="0" presId="urn:microsoft.com/office/officeart/2005/8/layout/orgChart1"/>
    <dgm:cxn modelId="{F3BE9067-B560-3843-93F8-A820FE0BD358}" type="presOf" srcId="{D7CC75E2-C4A5-AA4F-80B1-491D4FCDCE19}" destId="{B92D1BC1-4F2F-9640-B223-69B04D25ABB4}" srcOrd="0" destOrd="0" presId="urn:microsoft.com/office/officeart/2005/8/layout/orgChart1"/>
    <dgm:cxn modelId="{850A6168-F66D-B847-8396-3C76C43F4405}" type="presOf" srcId="{F2880625-C58A-9C4B-8803-7892D8167229}" destId="{C7B88152-F7CD-F840-A885-622D971A2C09}" srcOrd="0" destOrd="0" presId="urn:microsoft.com/office/officeart/2005/8/layout/orgChart1"/>
    <dgm:cxn modelId="{3C540C69-EB1F-DC42-AFFB-9B730AF6F8A0}" type="presOf" srcId="{C4B6556B-05AD-CF47-8671-4A6AD3672FD4}" destId="{E48B7814-BE35-534A-88C6-87665F38F3D5}" srcOrd="0" destOrd="0" presId="urn:microsoft.com/office/officeart/2005/8/layout/orgChart1"/>
    <dgm:cxn modelId="{1659786A-4EA5-2245-9217-6D6B7A4F4430}" srcId="{290A4171-A5AB-F14A-8104-F877959AA81E}" destId="{C07B1FEA-F428-6A45-B00B-BEB13A83FA6F}" srcOrd="2" destOrd="0" parTransId="{C4B6556B-05AD-CF47-8671-4A6AD3672FD4}" sibTransId="{3D381C16-743A-AA4C-B49C-8E9A75E0863D}"/>
    <dgm:cxn modelId="{90DE0F76-84FD-F642-B5C7-44234342E3C6}" type="presOf" srcId="{8F655CDE-0E80-3D4A-9191-78769FADE9EC}" destId="{44DB47F4-166F-794B-B3C3-18D9A21D39D3}" srcOrd="1" destOrd="0" presId="urn:microsoft.com/office/officeart/2005/8/layout/orgChart1"/>
    <dgm:cxn modelId="{EDEE6276-BF95-0E4F-B64B-E1BBF6F6772A}" srcId="{1B7EC818-1217-384B-A045-A0E4E7939180}" destId="{9EAB42D8-2CEF-B242-820A-4A270358B643}" srcOrd="4" destOrd="0" parTransId="{C8F7DAC9-F31C-6944-A561-B0E2D4BD8A9D}" sibTransId="{DD031E19-20B5-834E-BC45-34BB4866C608}"/>
    <dgm:cxn modelId="{E6B9EA76-F1EC-EB42-B4AE-5E7708C5D803}" type="presOf" srcId="{F010FAD7-EB1A-284C-8535-81F77B4369B2}" destId="{2DAC3767-D149-9D49-B591-EC3DECD54FE0}" srcOrd="1" destOrd="0" presId="urn:microsoft.com/office/officeart/2005/8/layout/orgChart1"/>
    <dgm:cxn modelId="{C2CB2F78-F9C9-5C44-9D5A-CAD2C8C64D09}" type="presOf" srcId="{5187AEF6-21C6-6E40-9D12-BC4645D045AC}" destId="{E1CB3D51-0D55-DA42-BC0D-EB0E66F95796}" srcOrd="1" destOrd="0" presId="urn:microsoft.com/office/officeart/2005/8/layout/orgChart1"/>
    <dgm:cxn modelId="{87FD4078-86FE-694D-ACF1-8EC80E8F32FC}" srcId="{F0BEFC83-BB94-2F4C-9408-E08678DBBAE9}" destId="{5187AEF6-21C6-6E40-9D12-BC4645D045AC}" srcOrd="2" destOrd="0" parTransId="{3325A9EA-D565-194E-8BFA-642135C27953}" sibTransId="{AE93259F-24DE-694A-92E9-8340EFAAADCE}"/>
    <dgm:cxn modelId="{74E09379-9BB3-354B-AA9D-D8627C86055B}" type="presOf" srcId="{9EAB42D8-2CEF-B242-820A-4A270358B643}" destId="{D24CEA60-3867-3C44-88F5-53E282CAE7D6}" srcOrd="1" destOrd="0" presId="urn:microsoft.com/office/officeart/2005/8/layout/orgChart1"/>
    <dgm:cxn modelId="{EE5DE179-7E24-F942-ACE5-4D92291A6B67}" type="presOf" srcId="{6E38A4A3-61C3-0A47-A13D-C015FCF8A2C6}" destId="{1968B67C-923D-8048-ACC0-7A07EBAC1EC4}" srcOrd="0" destOrd="0" presId="urn:microsoft.com/office/officeart/2005/8/layout/orgChart1"/>
    <dgm:cxn modelId="{5296167B-2823-1B47-84DD-1FD9B4E77DCD}" type="presOf" srcId="{3E9E5C98-40C1-6E47-BD25-81624C1654F8}" destId="{8DAADC93-FF5D-EF4A-959B-EDC4F9F29547}" srcOrd="0" destOrd="0" presId="urn:microsoft.com/office/officeart/2005/8/layout/orgChart1"/>
    <dgm:cxn modelId="{1C6B4F7B-0356-F648-9EC5-76C16BE73F2B}" srcId="{7473C340-DDAE-D549-8413-E77EDF2DA3D3}" destId="{61CA75F6-673B-DA4C-ABD2-2503E54DEAC1}" srcOrd="0" destOrd="0" parTransId="{D3DDD4F6-8C38-7349-8DFD-2527CC5F0CCA}" sibTransId="{62772E63-3A7C-5F42-BA4B-A9125CDB41FC}"/>
    <dgm:cxn modelId="{54AAB67C-3E0A-CA47-890A-18227A55BAD1}" type="presOf" srcId="{F6042B98-6BDD-8F40-91A4-E725F455E0F3}" destId="{D927F30E-F97D-F645-9E0D-26A81A35BDC7}" srcOrd="0" destOrd="0" presId="urn:microsoft.com/office/officeart/2005/8/layout/orgChart1"/>
    <dgm:cxn modelId="{ACDBC07C-3999-E24E-BDB6-286541E37010}" type="presOf" srcId="{B926CDB3-8732-A340-921A-BEAFE511548F}" destId="{06B12A50-86AC-E54D-8BB8-1BD6553F2C10}" srcOrd="0" destOrd="0" presId="urn:microsoft.com/office/officeart/2005/8/layout/orgChart1"/>
    <dgm:cxn modelId="{6DE78584-1BAF-0443-90B7-1EE627D88FDE}" type="presOf" srcId="{290A4171-A5AB-F14A-8104-F877959AA81E}" destId="{70E9C131-76CE-024C-8A9F-C262085B18AD}" srcOrd="0" destOrd="0" presId="urn:microsoft.com/office/officeart/2005/8/layout/orgChart1"/>
    <dgm:cxn modelId="{95E9A285-7757-DD41-A682-77C16BF43E10}" type="presOf" srcId="{CED36778-1592-6348-8FDB-93D1145E9FDF}" destId="{2CDE52F5-D998-F642-9D2C-D96C7AA71C3B}" srcOrd="1" destOrd="0" presId="urn:microsoft.com/office/officeart/2005/8/layout/orgChart1"/>
    <dgm:cxn modelId="{17166487-8422-3440-A5C2-CAC6280E4497}" type="presOf" srcId="{3B5E2688-65F5-2C45-A7E7-7DA5856E4537}" destId="{65B69DAA-7E16-4448-8191-A6054F5D880C}" srcOrd="0" destOrd="0" presId="urn:microsoft.com/office/officeart/2005/8/layout/orgChart1"/>
    <dgm:cxn modelId="{BB6CCE87-C161-1B4B-858E-1FFE19EE11DB}" type="presOf" srcId="{F010FAD7-EB1A-284C-8535-81F77B4369B2}" destId="{E9FA2A1E-DEEC-FB47-9C71-AA1CE107EE2D}" srcOrd="0" destOrd="0" presId="urn:microsoft.com/office/officeart/2005/8/layout/orgChart1"/>
    <dgm:cxn modelId="{8523058A-2138-0445-AB77-BCB07F10E5D7}" srcId="{1B7EC818-1217-384B-A045-A0E4E7939180}" destId="{70328AD0-662C-7544-B8BC-4BFAD93E06C4}" srcOrd="2" destOrd="0" parTransId="{953F59B2-0A3B-804B-AA48-939D5D6AA33C}" sibTransId="{C9FBDC10-712C-F545-9D38-C35D07B7FDAB}"/>
    <dgm:cxn modelId="{356CF68A-8A56-C747-B880-9D296EA34E13}" type="presOf" srcId="{715E303A-F953-3D44-8C8D-6FDBAD3636A0}" destId="{0E3DF221-64F1-3440-85AE-CA1F612F1323}" srcOrd="0" destOrd="0" presId="urn:microsoft.com/office/officeart/2005/8/layout/orgChart1"/>
    <dgm:cxn modelId="{3AA7C18B-09DD-FD4E-80DC-A64F639280A5}" type="presOf" srcId="{70328AD0-662C-7544-B8BC-4BFAD93E06C4}" destId="{19E34FFD-3723-2243-9111-5A8B43283146}" srcOrd="0" destOrd="0" presId="urn:microsoft.com/office/officeart/2005/8/layout/orgChart1"/>
    <dgm:cxn modelId="{A0D8D98C-D79F-0742-B2F5-02BEDC2D1F5D}" type="presOf" srcId="{CC8D02E0-5EA6-9947-A96F-3250CE01BB9C}" destId="{537F59F6-7638-E34E-9C18-D1F036CCC4D5}" srcOrd="0" destOrd="0" presId="urn:microsoft.com/office/officeart/2005/8/layout/orgChart1"/>
    <dgm:cxn modelId="{C7483F8D-115F-3040-BA23-F1D5E9B4F9BD}" srcId="{61CA75F6-673B-DA4C-ABD2-2503E54DEAC1}" destId="{ACA5056A-04FB-BA4F-8E28-E9A6F6860D83}" srcOrd="1" destOrd="0" parTransId="{CC8D02E0-5EA6-9947-A96F-3250CE01BB9C}" sibTransId="{1D0B068E-8685-A64C-AE66-B72A1A0CB460}"/>
    <dgm:cxn modelId="{2F000A8F-14E4-A54C-AC4B-A023EEF622BE}" type="presOf" srcId="{05DA310A-400C-784A-9ABB-B5AFE276827A}" destId="{BABFF9DD-74D2-8B4C-AB3C-06FE66FBFD2B}" srcOrd="0" destOrd="0" presId="urn:microsoft.com/office/officeart/2005/8/layout/orgChart1"/>
    <dgm:cxn modelId="{5AB97D92-947B-1640-956D-DAA62A7B9DB2}" srcId="{290A4171-A5AB-F14A-8104-F877959AA81E}" destId="{3E9E5C98-40C1-6E47-BD25-81624C1654F8}" srcOrd="3" destOrd="0" parTransId="{51F7C564-03D4-CA49-B902-6F509E89D39B}" sibTransId="{28DEB59D-B869-0044-95FE-BC1333AD99F1}"/>
    <dgm:cxn modelId="{3B7D0593-DD51-3945-81DF-8FB4EE2CAC08}" type="presOf" srcId="{3063239B-40CA-DC42-8FE1-5F5AAA4AF379}" destId="{E95CDC23-4767-DA47-974B-49C930E96A4D}" srcOrd="0" destOrd="0" presId="urn:microsoft.com/office/officeart/2005/8/layout/orgChart1"/>
    <dgm:cxn modelId="{75BCFB9C-CD56-014C-96C7-BF98B96428F3}" srcId="{6E38A4A3-61C3-0A47-A13D-C015FCF8A2C6}" destId="{87A71F4A-0593-4F4B-AA44-F5046C1D890C}" srcOrd="1" destOrd="0" parTransId="{3063239B-40CA-DC42-8FE1-5F5AAA4AF379}" sibTransId="{FCE64B50-4842-1F4E-9C00-9E74CB34C4AA}"/>
    <dgm:cxn modelId="{1BE2AF9E-18EA-A04D-A892-D3A1CE8691C3}" type="presOf" srcId="{61CA75F6-673B-DA4C-ABD2-2503E54DEAC1}" destId="{F36A2770-9877-5443-9AA5-04BC49753863}" srcOrd="1" destOrd="0" presId="urn:microsoft.com/office/officeart/2005/8/layout/orgChart1"/>
    <dgm:cxn modelId="{9A6D459F-D9A5-D447-9714-9ACFD80BD385}" type="presOf" srcId="{79012B5D-F9AF-9B40-A827-73B408AE286F}" destId="{4C97F97C-B3F9-C643-91C1-EBE48E1E0626}" srcOrd="0" destOrd="0" presId="urn:microsoft.com/office/officeart/2005/8/layout/orgChart1"/>
    <dgm:cxn modelId="{FEFB5E9F-F794-D745-A105-85B80DD4ABBB}" type="presOf" srcId="{5D01F3C7-E4DB-FC49-98D2-45B82EA2A890}" destId="{56251615-99B2-8A4D-9745-B457B259C120}" srcOrd="0" destOrd="0" presId="urn:microsoft.com/office/officeart/2005/8/layout/orgChart1"/>
    <dgm:cxn modelId="{832DDB9F-8743-7548-81C1-6FA3ABE2BB30}" type="presOf" srcId="{05DA310A-400C-784A-9ABB-B5AFE276827A}" destId="{1E65EB3E-DBD7-6746-9955-FC18D82CDD81}" srcOrd="1" destOrd="0" presId="urn:microsoft.com/office/officeart/2005/8/layout/orgChart1"/>
    <dgm:cxn modelId="{6EC9B7A1-4397-704E-BE7D-46B07A935A7E}" type="presOf" srcId="{98AFE2E0-F996-DB4E-816B-F259E085CAC1}" destId="{4F8E492A-0602-B34E-925D-4D9837421589}" srcOrd="0" destOrd="0" presId="urn:microsoft.com/office/officeart/2005/8/layout/orgChart1"/>
    <dgm:cxn modelId="{25AA3DAD-431E-B741-A578-05E957D23C6C}" srcId="{61CA75F6-673B-DA4C-ABD2-2503E54DEAC1}" destId="{6E38A4A3-61C3-0A47-A13D-C015FCF8A2C6}" srcOrd="0" destOrd="0" parTransId="{98AFE2E0-F996-DB4E-816B-F259E085CAC1}" sibTransId="{55A8FED7-529C-764C-A649-A147ECC6AA94}"/>
    <dgm:cxn modelId="{13B0C0AD-66EB-924D-8CC5-A0642A38E85D}" type="presOf" srcId="{1B7EC818-1217-384B-A045-A0E4E7939180}" destId="{F84E0A05-AEEB-D846-B11B-C191929872E1}" srcOrd="0" destOrd="0" presId="urn:microsoft.com/office/officeart/2005/8/layout/orgChart1"/>
    <dgm:cxn modelId="{92614FB2-52DD-CA40-8F79-43DDB3192603}" srcId="{F0BEFC83-BB94-2F4C-9408-E08678DBBAE9}" destId="{4EF8831D-3368-BC45-8BB1-452E96795C92}" srcOrd="3" destOrd="0" parTransId="{1546F68A-1D9D-1544-9B6B-AE87AB0F05D0}" sibTransId="{AB3F304E-4D5C-1942-AED9-E09D21CA27F0}"/>
    <dgm:cxn modelId="{AC9311B4-2FC9-044F-807F-15F1A13D6E94}" type="presOf" srcId="{F2880625-C58A-9C4B-8803-7892D8167229}" destId="{8F0F9CD5-031E-8F48-9E37-9675DC1B586F}" srcOrd="1" destOrd="0" presId="urn:microsoft.com/office/officeart/2005/8/layout/orgChart1"/>
    <dgm:cxn modelId="{C018C3B6-26B4-9947-98D3-0743D3A28D58}" type="presOf" srcId="{3325A9EA-D565-194E-8BFA-642135C27953}" destId="{97C02283-60DE-2C4E-8FB5-FB72C343E8E2}" srcOrd="0" destOrd="0" presId="urn:microsoft.com/office/officeart/2005/8/layout/orgChart1"/>
    <dgm:cxn modelId="{C143E2BB-84F4-F443-8068-0F2676BB3DF0}" type="presOf" srcId="{ACA5056A-04FB-BA4F-8E28-E9A6F6860D83}" destId="{E78B0D29-BD28-CC48-96C9-67E3BA95E901}" srcOrd="1" destOrd="0" presId="urn:microsoft.com/office/officeart/2005/8/layout/orgChart1"/>
    <dgm:cxn modelId="{E5B57ABE-AA00-DA48-AED7-7C747B8CAFF0}" type="presOf" srcId="{F0BEFC83-BB94-2F4C-9408-E08678DBBAE9}" destId="{C7922C28-C8B4-834F-AC83-3757FC07D13C}" srcOrd="1" destOrd="0" presId="urn:microsoft.com/office/officeart/2005/8/layout/orgChart1"/>
    <dgm:cxn modelId="{D13894C2-A95A-964C-8919-D2F5593A1412}" type="presOf" srcId="{3C090098-8207-1F45-94CF-B29FF078D23A}" destId="{224A4BED-1122-A447-8AD2-96EAF0D9D598}" srcOrd="0" destOrd="0" presId="urn:microsoft.com/office/officeart/2005/8/layout/orgChart1"/>
    <dgm:cxn modelId="{0FF0DDC4-C2DA-BA40-BFA5-7FC914422538}" type="presOf" srcId="{3E9E5C98-40C1-6E47-BD25-81624C1654F8}" destId="{73299EFC-0F9A-A04B-A8EF-EA187A9FA1E9}" srcOrd="1" destOrd="0" presId="urn:microsoft.com/office/officeart/2005/8/layout/orgChart1"/>
    <dgm:cxn modelId="{11658DC5-445F-CE42-9F9A-6205E10C9390}" srcId="{6E38A4A3-61C3-0A47-A13D-C015FCF8A2C6}" destId="{385C7055-E617-7048-B088-D96964AB74FE}" srcOrd="0" destOrd="0" parTransId="{79012B5D-F9AF-9B40-A827-73B408AE286F}" sibTransId="{33B0625A-BB57-D04F-8A60-F199A8F01637}"/>
    <dgm:cxn modelId="{C7A2C4C6-CD68-3A43-B37A-78F77CD58ED2}" type="presOf" srcId="{DFA149FB-E0C3-9741-AF50-3E2D3B5E799E}" destId="{959EE4BB-80D2-E248-8823-D918CB0DF78F}" srcOrd="0" destOrd="0" presId="urn:microsoft.com/office/officeart/2005/8/layout/orgChart1"/>
    <dgm:cxn modelId="{909CE1CB-B6D6-284F-B8F1-9C9135C79BD1}" srcId="{ACA5056A-04FB-BA4F-8E28-E9A6F6860D83}" destId="{1B7EC818-1217-384B-A045-A0E4E7939180}" srcOrd="1" destOrd="0" parTransId="{5D01F3C7-E4DB-FC49-98D2-45B82EA2A890}" sibTransId="{E4696E22-EABC-EE45-A878-1CA1DE6D55B2}"/>
    <dgm:cxn modelId="{474D05CD-4174-6646-8AF0-B3E4C107056B}" srcId="{2A7BA73B-8207-1643-81F4-A5F8FDA89F63}" destId="{13AE1E92-1C0A-1247-821E-0172B94351BB}" srcOrd="0" destOrd="0" parTransId="{0F8C1BA2-E852-3F48-9459-FD0AB25D78B5}" sibTransId="{196CB706-1D27-C545-A656-B9E32A8DB0A7}"/>
    <dgm:cxn modelId="{0EA6BECD-AFB7-2E4B-8B97-FA9A1964ABF2}" type="presOf" srcId="{87A71F4A-0593-4F4B-AA44-F5046C1D890C}" destId="{31D281D2-E84E-0345-973F-FA90CAAE790A}" srcOrd="1" destOrd="0" presId="urn:microsoft.com/office/officeart/2005/8/layout/orgChart1"/>
    <dgm:cxn modelId="{112867CE-8594-1149-A940-62CE96686F53}" srcId="{F0BEFC83-BB94-2F4C-9408-E08678DBBAE9}" destId="{F4A94D9A-A6F7-A245-97F1-B6042BD435E9}" srcOrd="0" destOrd="0" parTransId="{6CAB90C1-3381-434B-95B5-9A499551D860}" sibTransId="{BDB959AE-3918-6C4F-A80F-0F83ADAF464C}"/>
    <dgm:cxn modelId="{F7FDA8D1-0BD1-BC4A-8327-DD8FD13D1BF5}" type="presOf" srcId="{51F7C564-03D4-CA49-B902-6F509E89D39B}" destId="{57E86584-10F9-C14D-9CDC-D86349A9DCDB}" srcOrd="0" destOrd="0" presId="urn:microsoft.com/office/officeart/2005/8/layout/orgChart1"/>
    <dgm:cxn modelId="{5954D1D3-6998-C742-8C7F-C21BDF0812DF}" type="presOf" srcId="{1546F68A-1D9D-1544-9B6B-AE87AB0F05D0}" destId="{0E51F8C5-C422-BC47-8185-9A7ED2BEFEE4}" srcOrd="0" destOrd="0" presId="urn:microsoft.com/office/officeart/2005/8/layout/orgChart1"/>
    <dgm:cxn modelId="{001032D8-D677-9A44-ABBA-8E43AE0FD12A}" type="presOf" srcId="{F4A94D9A-A6F7-A245-97F1-B6042BD435E9}" destId="{6431A9A0-5630-A64D-B63F-137AC25BE959}" srcOrd="0" destOrd="0" presId="urn:microsoft.com/office/officeart/2005/8/layout/orgChart1"/>
    <dgm:cxn modelId="{840D47D8-B566-E74D-BF26-A6C1F14B5496}" type="presOf" srcId="{C8F7DAC9-F31C-6944-A561-B0E2D4BD8A9D}" destId="{86BA347C-B06B-414E-A235-191EE116722B}" srcOrd="0" destOrd="0" presId="urn:microsoft.com/office/officeart/2005/8/layout/orgChart1"/>
    <dgm:cxn modelId="{35975BD8-1186-4B4E-877F-566AD6E521E6}" type="presOf" srcId="{3FDC0E18-1F66-F342-B7EA-53E8F841B686}" destId="{854BFD84-8E5B-7248-8067-6509E97B5F21}" srcOrd="0" destOrd="0" presId="urn:microsoft.com/office/officeart/2005/8/layout/orgChart1"/>
    <dgm:cxn modelId="{6B5F06D9-108B-684F-AAED-63319A16F0F9}" srcId="{1B7EC818-1217-384B-A045-A0E4E7939180}" destId="{41F8925C-BF27-F94B-A547-24DC392EAB77}" srcOrd="1" destOrd="0" parTransId="{E3FFA847-F353-814A-AB2C-0BDFEF34B257}" sibTransId="{027CFAD5-3300-4F4B-8526-64CF00118448}"/>
    <dgm:cxn modelId="{D1CDB1DB-BA0A-9B41-9D28-AE249ECEF9CC}" type="presOf" srcId="{4A7370C9-F47C-0B48-B0A6-DADD66DA7637}" destId="{B9BD754F-CB1C-7644-867F-829EB48E967A}" srcOrd="0" destOrd="0" presId="urn:microsoft.com/office/officeart/2005/8/layout/orgChart1"/>
    <dgm:cxn modelId="{D52F0CE0-2401-E740-A73C-C3EED1A3C6A5}" type="presOf" srcId="{F0BEFC83-BB94-2F4C-9408-E08678DBBAE9}" destId="{94CBDB4C-47A0-DD48-A88E-9150204C166A}" srcOrd="0" destOrd="0" presId="urn:microsoft.com/office/officeart/2005/8/layout/orgChart1"/>
    <dgm:cxn modelId="{2BC915E4-4BE7-AC4A-859B-0DC6FEF311E8}" srcId="{290A4171-A5AB-F14A-8104-F877959AA81E}" destId="{3FDC0E18-1F66-F342-B7EA-53E8F841B686}" srcOrd="1" destOrd="0" parTransId="{B926CDB3-8732-A340-921A-BEAFE511548F}" sibTransId="{DCBBC4C1-5333-6846-8F93-2A76AC979C32}"/>
    <dgm:cxn modelId="{9DE33EE4-76BB-4940-AD46-9B73BA777030}" srcId="{F0BEFC83-BB94-2F4C-9408-E08678DBBAE9}" destId="{F2880625-C58A-9C4B-8803-7892D8167229}" srcOrd="1" destOrd="0" parTransId="{F23C0D2A-9627-2541-B488-76E0D453FACC}" sibTransId="{0B859FD2-D41A-304E-9229-CC5EF906648D}"/>
    <dgm:cxn modelId="{BC652BE8-66CB-924E-93F9-FE22CCD56B26}" type="presOf" srcId="{ACA5056A-04FB-BA4F-8E28-E9A6F6860D83}" destId="{AACBF872-6673-D94B-86F1-A78F33ACD751}" srcOrd="0" destOrd="0" presId="urn:microsoft.com/office/officeart/2005/8/layout/orgChart1"/>
    <dgm:cxn modelId="{7732ECE8-92AE-4541-A275-C04AADAA871E}" type="presOf" srcId="{021AFE79-EEFD-2748-9469-0F2F640F39F0}" destId="{5545C2F9-3E98-E349-A573-73621D937B25}" srcOrd="0" destOrd="0" presId="urn:microsoft.com/office/officeart/2005/8/layout/orgChart1"/>
    <dgm:cxn modelId="{D9695BE9-9045-0F44-9D6F-0C58F1F46624}" type="presOf" srcId="{4EF8831D-3368-BC45-8BB1-452E96795C92}" destId="{A3005AEA-FD90-A14C-BCE4-6547C2613372}" srcOrd="0" destOrd="0" presId="urn:microsoft.com/office/officeart/2005/8/layout/orgChart1"/>
    <dgm:cxn modelId="{16F7BCE9-1007-AE48-963A-035811C7A41A}" srcId="{1B7EC818-1217-384B-A045-A0E4E7939180}" destId="{715E303A-F953-3D44-8C8D-6FDBAD3636A0}" srcOrd="0" destOrd="0" parTransId="{C7AC91C0-3A32-074D-B704-5B6589E6FA6A}" sibTransId="{675324A6-366D-E54C-88D3-29428F713B22}"/>
    <dgm:cxn modelId="{D22405EA-8DC7-6647-9395-F9F5E268AC37}" type="presOf" srcId="{029F0B65-C6CF-034F-A112-E214788DC1E2}" destId="{B9E0226C-7FE5-2244-9CB4-BE2A5DC8C0E3}" srcOrd="0" destOrd="0" presId="urn:microsoft.com/office/officeart/2005/8/layout/orgChart1"/>
    <dgm:cxn modelId="{CE9E0DEC-B2DE-C74B-B70F-F6A8027352A5}" srcId="{13AE1E92-1C0A-1247-821E-0172B94351BB}" destId="{8F655CDE-0E80-3D4A-9191-78769FADE9EC}" srcOrd="1" destOrd="0" parTransId="{021AFE79-EEFD-2748-9469-0F2F640F39F0}" sibTransId="{A04C03DB-464F-2A4B-B34D-031FFF196747}"/>
    <dgm:cxn modelId="{89053FFB-0318-DC43-8D1E-30D3C3F7808C}" srcId="{ACA5056A-04FB-BA4F-8E28-E9A6F6860D83}" destId="{F0BEFC83-BB94-2F4C-9408-E08678DBBAE9}" srcOrd="0" destOrd="0" parTransId="{27567907-D07A-284E-9C56-4CEE456D4446}" sibTransId="{076D86DD-A08B-494D-9653-34277B13F110}"/>
    <dgm:cxn modelId="{30499A67-7621-C447-A057-1E9BF7D8769F}" type="presParOf" srcId="{D233005F-F07F-9247-9D65-63EB3CBC67AD}" destId="{EB4B14FD-4327-5B46-B88E-81886B520DFD}" srcOrd="0" destOrd="0" presId="urn:microsoft.com/office/officeart/2005/8/layout/orgChart1"/>
    <dgm:cxn modelId="{3088ED1C-4096-0842-8AD1-317F387DD11C}" type="presParOf" srcId="{EB4B14FD-4327-5B46-B88E-81886B520DFD}" destId="{BBAA91EF-949C-3644-8AC8-1BDFDC2DDDF5}" srcOrd="0" destOrd="0" presId="urn:microsoft.com/office/officeart/2005/8/layout/orgChart1"/>
    <dgm:cxn modelId="{C7ABACC8-7461-1349-89B4-5C13EF282517}" type="presParOf" srcId="{BBAA91EF-949C-3644-8AC8-1BDFDC2DDDF5}" destId="{FEF5651E-A1B1-D045-95E2-14866E00EDD9}" srcOrd="0" destOrd="0" presId="urn:microsoft.com/office/officeart/2005/8/layout/orgChart1"/>
    <dgm:cxn modelId="{73ED9241-8257-214C-B437-3F45CCBECA06}" type="presParOf" srcId="{BBAA91EF-949C-3644-8AC8-1BDFDC2DDDF5}" destId="{F36A2770-9877-5443-9AA5-04BC49753863}" srcOrd="1" destOrd="0" presId="urn:microsoft.com/office/officeart/2005/8/layout/orgChart1"/>
    <dgm:cxn modelId="{000EA61D-AD47-6A41-8F76-A575157AD8AC}" type="presParOf" srcId="{EB4B14FD-4327-5B46-B88E-81886B520DFD}" destId="{B733D865-CC4F-3E44-843B-FBE7B100B121}" srcOrd="1" destOrd="0" presId="urn:microsoft.com/office/officeart/2005/8/layout/orgChart1"/>
    <dgm:cxn modelId="{0C3F0C5D-D161-E042-AEB4-C9B96928CEDC}" type="presParOf" srcId="{B733D865-CC4F-3E44-843B-FBE7B100B121}" destId="{4F8E492A-0602-B34E-925D-4D9837421589}" srcOrd="0" destOrd="0" presId="urn:microsoft.com/office/officeart/2005/8/layout/orgChart1"/>
    <dgm:cxn modelId="{6115E73D-0A87-F44F-BB0F-45AC5B6099E2}" type="presParOf" srcId="{B733D865-CC4F-3E44-843B-FBE7B100B121}" destId="{A2D4DE05-9D46-AA46-AADD-922A21FAD479}" srcOrd="1" destOrd="0" presId="urn:microsoft.com/office/officeart/2005/8/layout/orgChart1"/>
    <dgm:cxn modelId="{690305BD-2677-4D49-94FC-E86B8E52F4B7}" type="presParOf" srcId="{A2D4DE05-9D46-AA46-AADD-922A21FAD479}" destId="{41F7BA2D-C712-0F4A-895C-093BB504FF65}" srcOrd="0" destOrd="0" presId="urn:microsoft.com/office/officeart/2005/8/layout/orgChart1"/>
    <dgm:cxn modelId="{937AC046-AC79-C844-AE91-4D7F4F790D98}" type="presParOf" srcId="{41F7BA2D-C712-0F4A-895C-093BB504FF65}" destId="{1968B67C-923D-8048-ACC0-7A07EBAC1EC4}" srcOrd="0" destOrd="0" presId="urn:microsoft.com/office/officeart/2005/8/layout/orgChart1"/>
    <dgm:cxn modelId="{BC676C50-96E7-8243-B6F2-90F722B56FCB}" type="presParOf" srcId="{41F7BA2D-C712-0F4A-895C-093BB504FF65}" destId="{E422312B-950E-CE45-9C86-B25C1BEFFF5A}" srcOrd="1" destOrd="0" presId="urn:microsoft.com/office/officeart/2005/8/layout/orgChart1"/>
    <dgm:cxn modelId="{5187CFD7-1406-4B4D-876C-7D797AADFD88}" type="presParOf" srcId="{A2D4DE05-9D46-AA46-AADD-922A21FAD479}" destId="{78C8FA7E-DFB5-684A-8B3E-92853707776F}" srcOrd="1" destOrd="0" presId="urn:microsoft.com/office/officeart/2005/8/layout/orgChart1"/>
    <dgm:cxn modelId="{9FA8BCCF-9377-1A43-BAD5-E1CE9D58FD21}" type="presParOf" srcId="{78C8FA7E-DFB5-684A-8B3E-92853707776F}" destId="{4C97F97C-B3F9-C643-91C1-EBE48E1E0626}" srcOrd="0" destOrd="0" presId="urn:microsoft.com/office/officeart/2005/8/layout/orgChart1"/>
    <dgm:cxn modelId="{19EFC6B6-CAD4-6D4F-B60A-3F470030ED83}" type="presParOf" srcId="{78C8FA7E-DFB5-684A-8B3E-92853707776F}" destId="{63064B9F-D35E-1F46-A91B-EEBFCD770778}" srcOrd="1" destOrd="0" presId="urn:microsoft.com/office/officeart/2005/8/layout/orgChart1"/>
    <dgm:cxn modelId="{03F9ACB8-8F2D-7F44-B12A-9EFE204D72F3}" type="presParOf" srcId="{63064B9F-D35E-1F46-A91B-EEBFCD770778}" destId="{62AF0876-1482-274B-8DB4-3B4EE78045CA}" srcOrd="0" destOrd="0" presId="urn:microsoft.com/office/officeart/2005/8/layout/orgChart1"/>
    <dgm:cxn modelId="{E881D50F-36AC-BA4D-B152-B37DA7881AA6}" type="presParOf" srcId="{62AF0876-1482-274B-8DB4-3B4EE78045CA}" destId="{43DCE928-8E3C-0B4C-A2B9-5DF9E69AF7AE}" srcOrd="0" destOrd="0" presId="urn:microsoft.com/office/officeart/2005/8/layout/orgChart1"/>
    <dgm:cxn modelId="{A6C863A2-8DE7-AA49-A6FE-4A9FC19E7A2B}" type="presParOf" srcId="{62AF0876-1482-274B-8DB4-3B4EE78045CA}" destId="{7A51B9E5-648B-AB42-A3AA-9B1FC7A19577}" srcOrd="1" destOrd="0" presId="urn:microsoft.com/office/officeart/2005/8/layout/orgChart1"/>
    <dgm:cxn modelId="{9B498411-A4B1-8148-8520-207861641F56}" type="presParOf" srcId="{63064B9F-D35E-1F46-A91B-EEBFCD770778}" destId="{0EDF25B6-1B8A-C548-9FBD-96AA17DBDE3F}" srcOrd="1" destOrd="0" presId="urn:microsoft.com/office/officeart/2005/8/layout/orgChart1"/>
    <dgm:cxn modelId="{5886B723-4737-704F-B751-5E1F9DF7052E}" type="presParOf" srcId="{0EDF25B6-1B8A-C548-9FBD-96AA17DBDE3F}" destId="{B9E0226C-7FE5-2244-9CB4-BE2A5DC8C0E3}" srcOrd="0" destOrd="0" presId="urn:microsoft.com/office/officeart/2005/8/layout/orgChart1"/>
    <dgm:cxn modelId="{690F8C47-887F-4448-B43F-863B32C118C9}" type="presParOf" srcId="{0EDF25B6-1B8A-C548-9FBD-96AA17DBDE3F}" destId="{352720C9-1823-4C46-99CE-B1A1988E9286}" srcOrd="1" destOrd="0" presId="urn:microsoft.com/office/officeart/2005/8/layout/orgChart1"/>
    <dgm:cxn modelId="{9CBA1CB4-2BC7-A441-8645-3393E05805E2}" type="presParOf" srcId="{352720C9-1823-4C46-99CE-B1A1988E9286}" destId="{8C1936D6-1F49-BD4B-BF54-6071B5A19733}" srcOrd="0" destOrd="0" presId="urn:microsoft.com/office/officeart/2005/8/layout/orgChart1"/>
    <dgm:cxn modelId="{422DB3B4-0DE6-6748-BAAE-7AC2F6D9030D}" type="presParOf" srcId="{8C1936D6-1F49-BD4B-BF54-6071B5A19733}" destId="{B9BD754F-CB1C-7644-867F-829EB48E967A}" srcOrd="0" destOrd="0" presId="urn:microsoft.com/office/officeart/2005/8/layout/orgChart1"/>
    <dgm:cxn modelId="{AFAD2D87-5C8C-6D43-ACA6-66797D342D49}" type="presParOf" srcId="{8C1936D6-1F49-BD4B-BF54-6071B5A19733}" destId="{61340E03-BD39-F146-A44E-90D1F0122170}" srcOrd="1" destOrd="0" presId="urn:microsoft.com/office/officeart/2005/8/layout/orgChart1"/>
    <dgm:cxn modelId="{B8997D4E-1DC9-7B4A-804B-2DA65D291B99}" type="presParOf" srcId="{352720C9-1823-4C46-99CE-B1A1988E9286}" destId="{4F1FF6F2-03A5-1741-BD79-28BD1348D94E}" srcOrd="1" destOrd="0" presId="urn:microsoft.com/office/officeart/2005/8/layout/orgChart1"/>
    <dgm:cxn modelId="{11EE5577-6E0D-7C4F-A452-F13DAFC960DD}" type="presParOf" srcId="{352720C9-1823-4C46-99CE-B1A1988E9286}" destId="{A8326E3A-C7CA-A046-BA1C-97BE86374550}" srcOrd="2" destOrd="0" presId="urn:microsoft.com/office/officeart/2005/8/layout/orgChart1"/>
    <dgm:cxn modelId="{43D9D609-576F-DA48-8B6A-DD465F0C314D}" type="presParOf" srcId="{0EDF25B6-1B8A-C548-9FBD-96AA17DBDE3F}" destId="{D927F30E-F97D-F645-9E0D-26A81A35BDC7}" srcOrd="2" destOrd="0" presId="urn:microsoft.com/office/officeart/2005/8/layout/orgChart1"/>
    <dgm:cxn modelId="{2ACBB3B3-8623-5C48-887F-6377D588CBC3}" type="presParOf" srcId="{0EDF25B6-1B8A-C548-9FBD-96AA17DBDE3F}" destId="{80635057-7BFE-E940-89E1-1E00FEFEB328}" srcOrd="3" destOrd="0" presId="urn:microsoft.com/office/officeart/2005/8/layout/orgChart1"/>
    <dgm:cxn modelId="{1A16877B-73DA-5F49-9CDD-0A8538B4B759}" type="presParOf" srcId="{80635057-7BFE-E940-89E1-1E00FEFEB328}" destId="{EC8FBC8A-8E27-D849-B108-F53313EB4438}" srcOrd="0" destOrd="0" presId="urn:microsoft.com/office/officeart/2005/8/layout/orgChart1"/>
    <dgm:cxn modelId="{6722DA19-36E9-AB4A-92F8-D7A1DC601B3E}" type="presParOf" srcId="{EC8FBC8A-8E27-D849-B108-F53313EB4438}" destId="{BABFF9DD-74D2-8B4C-AB3C-06FE66FBFD2B}" srcOrd="0" destOrd="0" presId="urn:microsoft.com/office/officeart/2005/8/layout/orgChart1"/>
    <dgm:cxn modelId="{B36970E2-0D70-D048-B2C4-2B828387B62D}" type="presParOf" srcId="{EC8FBC8A-8E27-D849-B108-F53313EB4438}" destId="{1E65EB3E-DBD7-6746-9955-FC18D82CDD81}" srcOrd="1" destOrd="0" presId="urn:microsoft.com/office/officeart/2005/8/layout/orgChart1"/>
    <dgm:cxn modelId="{F043B2AA-8EFD-3247-AA49-98F3E6ACAA4B}" type="presParOf" srcId="{80635057-7BFE-E940-89E1-1E00FEFEB328}" destId="{56800DDE-3D59-A340-A8FB-0620704D49D6}" srcOrd="1" destOrd="0" presId="urn:microsoft.com/office/officeart/2005/8/layout/orgChart1"/>
    <dgm:cxn modelId="{CBFB66FB-D8F9-5747-A9AC-E9078B07DC91}" type="presParOf" srcId="{80635057-7BFE-E940-89E1-1E00FEFEB328}" destId="{6A5D859F-C8E0-0A42-9B68-2E7C0C47C4ED}" srcOrd="2" destOrd="0" presId="urn:microsoft.com/office/officeart/2005/8/layout/orgChart1"/>
    <dgm:cxn modelId="{BACFE94A-3A2D-814C-A17D-71C2C2E7EC78}" type="presParOf" srcId="{63064B9F-D35E-1F46-A91B-EEBFCD770778}" destId="{DE72D0E5-35ED-C746-A1ED-0B04CC8B1FF8}" srcOrd="2" destOrd="0" presId="urn:microsoft.com/office/officeart/2005/8/layout/orgChart1"/>
    <dgm:cxn modelId="{97AC9708-F278-9E45-A9F4-772CD9B08D7B}" type="presParOf" srcId="{78C8FA7E-DFB5-684A-8B3E-92853707776F}" destId="{E95CDC23-4767-DA47-974B-49C930E96A4D}" srcOrd="2" destOrd="0" presId="urn:microsoft.com/office/officeart/2005/8/layout/orgChart1"/>
    <dgm:cxn modelId="{693085D6-03E9-F54E-8240-98F687618806}" type="presParOf" srcId="{78C8FA7E-DFB5-684A-8B3E-92853707776F}" destId="{60FA4989-B4B3-0A4F-9E90-D23734922F47}" srcOrd="3" destOrd="0" presId="urn:microsoft.com/office/officeart/2005/8/layout/orgChart1"/>
    <dgm:cxn modelId="{EED9A254-CA88-CC4F-894F-9A111DFC372D}" type="presParOf" srcId="{60FA4989-B4B3-0A4F-9E90-D23734922F47}" destId="{DACAAF18-9A7A-B04E-91D8-C601CB6007F6}" srcOrd="0" destOrd="0" presId="urn:microsoft.com/office/officeart/2005/8/layout/orgChart1"/>
    <dgm:cxn modelId="{E9A9F2B6-BD49-C644-AAF5-33BC84222211}" type="presParOf" srcId="{DACAAF18-9A7A-B04E-91D8-C601CB6007F6}" destId="{8B2827F5-6E1A-334A-B4C4-B63FFD91C4E6}" srcOrd="0" destOrd="0" presId="urn:microsoft.com/office/officeart/2005/8/layout/orgChart1"/>
    <dgm:cxn modelId="{0F470FD6-75F9-934E-BB98-3F5A3A95A0E9}" type="presParOf" srcId="{DACAAF18-9A7A-B04E-91D8-C601CB6007F6}" destId="{31D281D2-E84E-0345-973F-FA90CAAE790A}" srcOrd="1" destOrd="0" presId="urn:microsoft.com/office/officeart/2005/8/layout/orgChart1"/>
    <dgm:cxn modelId="{C90C56BD-8661-9C41-B6C4-6127969F1D39}" type="presParOf" srcId="{60FA4989-B4B3-0A4F-9E90-D23734922F47}" destId="{FFAB691B-8601-BB4A-A81C-476CD0F0C798}" srcOrd="1" destOrd="0" presId="urn:microsoft.com/office/officeart/2005/8/layout/orgChart1"/>
    <dgm:cxn modelId="{68CCBCAD-65D2-594C-BD36-9F2C244BAFCE}" type="presParOf" srcId="{60FA4989-B4B3-0A4F-9E90-D23734922F47}" destId="{0D637582-F295-864D-8055-44CAE59861EA}" srcOrd="2" destOrd="0" presId="urn:microsoft.com/office/officeart/2005/8/layout/orgChart1"/>
    <dgm:cxn modelId="{110A5956-DCBE-844F-9EE4-C68E4AFD7129}" type="presParOf" srcId="{A2D4DE05-9D46-AA46-AADD-922A21FAD479}" destId="{109581E4-5DEF-974B-8739-691EDC777DE6}" srcOrd="2" destOrd="0" presId="urn:microsoft.com/office/officeart/2005/8/layout/orgChart1"/>
    <dgm:cxn modelId="{49E51382-332D-2148-BA76-BFEA7B581F12}" type="presParOf" srcId="{B733D865-CC4F-3E44-843B-FBE7B100B121}" destId="{537F59F6-7638-E34E-9C18-D1F036CCC4D5}" srcOrd="2" destOrd="0" presId="urn:microsoft.com/office/officeart/2005/8/layout/orgChart1"/>
    <dgm:cxn modelId="{649C0C03-EEF7-2247-9857-CE0945325F17}" type="presParOf" srcId="{B733D865-CC4F-3E44-843B-FBE7B100B121}" destId="{9D5DF7FE-DF9F-BE40-84EC-E050E310FEF7}" srcOrd="3" destOrd="0" presId="urn:microsoft.com/office/officeart/2005/8/layout/orgChart1"/>
    <dgm:cxn modelId="{DBD01F82-1405-D24D-BEA3-AD794F5F3B0B}" type="presParOf" srcId="{9D5DF7FE-DF9F-BE40-84EC-E050E310FEF7}" destId="{A0A064A2-341C-EE41-95F6-F354942111C1}" srcOrd="0" destOrd="0" presId="urn:microsoft.com/office/officeart/2005/8/layout/orgChart1"/>
    <dgm:cxn modelId="{A079F51F-7DF0-6B46-B5FF-3B930D6F5EAB}" type="presParOf" srcId="{A0A064A2-341C-EE41-95F6-F354942111C1}" destId="{AACBF872-6673-D94B-86F1-A78F33ACD751}" srcOrd="0" destOrd="0" presId="urn:microsoft.com/office/officeart/2005/8/layout/orgChart1"/>
    <dgm:cxn modelId="{D6395BF3-770A-7746-A66B-0F234735F7A4}" type="presParOf" srcId="{A0A064A2-341C-EE41-95F6-F354942111C1}" destId="{E78B0D29-BD28-CC48-96C9-67E3BA95E901}" srcOrd="1" destOrd="0" presId="urn:microsoft.com/office/officeart/2005/8/layout/orgChart1"/>
    <dgm:cxn modelId="{2838AD48-E301-7647-B01A-77C9312FA12C}" type="presParOf" srcId="{9D5DF7FE-DF9F-BE40-84EC-E050E310FEF7}" destId="{83CBFA37-9768-CF4F-B5BF-898E1F5AC16E}" srcOrd="1" destOrd="0" presId="urn:microsoft.com/office/officeart/2005/8/layout/orgChart1"/>
    <dgm:cxn modelId="{AF1029C8-1C9A-9844-8909-455AA9C5CB3C}" type="presParOf" srcId="{83CBFA37-9768-CF4F-B5BF-898E1F5AC16E}" destId="{8F5A4497-D0AE-4F47-8AB5-BC13600630A3}" srcOrd="0" destOrd="0" presId="urn:microsoft.com/office/officeart/2005/8/layout/orgChart1"/>
    <dgm:cxn modelId="{C042EDE8-51A7-B642-8BED-B50C6DD116B7}" type="presParOf" srcId="{83CBFA37-9768-CF4F-B5BF-898E1F5AC16E}" destId="{577FCC4E-C852-B143-9215-FC38F4FEBF50}" srcOrd="1" destOrd="0" presId="urn:microsoft.com/office/officeart/2005/8/layout/orgChart1"/>
    <dgm:cxn modelId="{B24B53BF-7585-0C45-ADC9-EDAE29EB545F}" type="presParOf" srcId="{577FCC4E-C852-B143-9215-FC38F4FEBF50}" destId="{607F0D3A-1510-C14F-B1A0-C65CC377B2F6}" srcOrd="0" destOrd="0" presId="urn:microsoft.com/office/officeart/2005/8/layout/orgChart1"/>
    <dgm:cxn modelId="{0E28B8DE-ADD9-B949-B0CF-6DE8794E2871}" type="presParOf" srcId="{607F0D3A-1510-C14F-B1A0-C65CC377B2F6}" destId="{94CBDB4C-47A0-DD48-A88E-9150204C166A}" srcOrd="0" destOrd="0" presId="urn:microsoft.com/office/officeart/2005/8/layout/orgChart1"/>
    <dgm:cxn modelId="{DDBDC8E9-128B-B045-94C8-396F8273F3DE}" type="presParOf" srcId="{607F0D3A-1510-C14F-B1A0-C65CC377B2F6}" destId="{C7922C28-C8B4-834F-AC83-3757FC07D13C}" srcOrd="1" destOrd="0" presId="urn:microsoft.com/office/officeart/2005/8/layout/orgChart1"/>
    <dgm:cxn modelId="{359ABD1E-D42B-3E48-A778-7C792676D55C}" type="presParOf" srcId="{577FCC4E-C852-B143-9215-FC38F4FEBF50}" destId="{5ABCA4C7-4ACF-D146-9798-95AA210023A6}" srcOrd="1" destOrd="0" presId="urn:microsoft.com/office/officeart/2005/8/layout/orgChart1"/>
    <dgm:cxn modelId="{A7C9B11F-A69F-A047-9F2A-2A01D8F5C82F}" type="presParOf" srcId="{5ABCA4C7-4ACF-D146-9798-95AA210023A6}" destId="{ABA9CC7F-6D8A-054D-8E2A-15B89071E79C}" srcOrd="0" destOrd="0" presId="urn:microsoft.com/office/officeart/2005/8/layout/orgChart1"/>
    <dgm:cxn modelId="{2752A163-4858-544A-A637-615E864FAA08}" type="presParOf" srcId="{5ABCA4C7-4ACF-D146-9798-95AA210023A6}" destId="{F160073A-6F53-E043-B3E3-570721EB905A}" srcOrd="1" destOrd="0" presId="urn:microsoft.com/office/officeart/2005/8/layout/orgChart1"/>
    <dgm:cxn modelId="{68C5090B-1102-3145-B139-9A501AAEACDC}" type="presParOf" srcId="{F160073A-6F53-E043-B3E3-570721EB905A}" destId="{8A20E67B-8EA9-AB44-926E-E573561DDD5B}" srcOrd="0" destOrd="0" presId="urn:microsoft.com/office/officeart/2005/8/layout/orgChart1"/>
    <dgm:cxn modelId="{EFE1BD30-3680-DD4B-A88F-BEBE0A54BAD6}" type="presParOf" srcId="{8A20E67B-8EA9-AB44-926E-E573561DDD5B}" destId="{6431A9A0-5630-A64D-B63F-137AC25BE959}" srcOrd="0" destOrd="0" presId="urn:microsoft.com/office/officeart/2005/8/layout/orgChart1"/>
    <dgm:cxn modelId="{09B57CD2-4F20-5848-820D-EE2295B82A33}" type="presParOf" srcId="{8A20E67B-8EA9-AB44-926E-E573561DDD5B}" destId="{E8D1518F-BD51-1E4A-89FA-DA913EF94E74}" srcOrd="1" destOrd="0" presId="urn:microsoft.com/office/officeart/2005/8/layout/orgChart1"/>
    <dgm:cxn modelId="{371CFF1A-B0F7-3940-9D09-5A251118CBF2}" type="presParOf" srcId="{F160073A-6F53-E043-B3E3-570721EB905A}" destId="{04F18360-05AF-8043-B943-C230F181DFA9}" srcOrd="1" destOrd="0" presId="urn:microsoft.com/office/officeart/2005/8/layout/orgChart1"/>
    <dgm:cxn modelId="{56F48E2F-9A38-5643-951A-90B2EE28D9BB}" type="presParOf" srcId="{F160073A-6F53-E043-B3E3-570721EB905A}" destId="{49731A0D-A5C2-244E-B6A2-A611739622BF}" srcOrd="2" destOrd="0" presId="urn:microsoft.com/office/officeart/2005/8/layout/orgChart1"/>
    <dgm:cxn modelId="{D82498BE-DEF2-6744-B91D-A94AD617DEBE}" type="presParOf" srcId="{5ABCA4C7-4ACF-D146-9798-95AA210023A6}" destId="{DA19FF48-1D80-C94D-8AB9-9A3EC4AD9659}" srcOrd="2" destOrd="0" presId="urn:microsoft.com/office/officeart/2005/8/layout/orgChart1"/>
    <dgm:cxn modelId="{DBF2B1EA-8732-9142-9A46-87CA89977030}" type="presParOf" srcId="{5ABCA4C7-4ACF-D146-9798-95AA210023A6}" destId="{1F8F6EA5-7D19-5A4A-8A8A-A1832571AB96}" srcOrd="3" destOrd="0" presId="urn:microsoft.com/office/officeart/2005/8/layout/orgChart1"/>
    <dgm:cxn modelId="{069CB8F5-3347-6040-A7A7-593B1F0AFF86}" type="presParOf" srcId="{1F8F6EA5-7D19-5A4A-8A8A-A1832571AB96}" destId="{CF7021E0-E2E5-F243-96F0-C3A78027BFC3}" srcOrd="0" destOrd="0" presId="urn:microsoft.com/office/officeart/2005/8/layout/orgChart1"/>
    <dgm:cxn modelId="{C4C0A6B6-16D0-CF4F-A5C8-3D153FDEC207}" type="presParOf" srcId="{CF7021E0-E2E5-F243-96F0-C3A78027BFC3}" destId="{C7B88152-F7CD-F840-A885-622D971A2C09}" srcOrd="0" destOrd="0" presId="urn:microsoft.com/office/officeart/2005/8/layout/orgChart1"/>
    <dgm:cxn modelId="{DAD9BD42-4575-B449-B165-377B35512BB3}" type="presParOf" srcId="{CF7021E0-E2E5-F243-96F0-C3A78027BFC3}" destId="{8F0F9CD5-031E-8F48-9E37-9675DC1B586F}" srcOrd="1" destOrd="0" presId="urn:microsoft.com/office/officeart/2005/8/layout/orgChart1"/>
    <dgm:cxn modelId="{D58C481A-A228-D04F-A937-A6AD53711B59}" type="presParOf" srcId="{1F8F6EA5-7D19-5A4A-8A8A-A1832571AB96}" destId="{7922F70E-08E1-6A47-A501-DC7FB96A816B}" srcOrd="1" destOrd="0" presId="urn:microsoft.com/office/officeart/2005/8/layout/orgChart1"/>
    <dgm:cxn modelId="{976CE221-BAD5-BF4A-BF22-373A9F65650C}" type="presParOf" srcId="{1F8F6EA5-7D19-5A4A-8A8A-A1832571AB96}" destId="{E5109A1C-A73B-6647-8F75-B586465687AA}" srcOrd="2" destOrd="0" presId="urn:microsoft.com/office/officeart/2005/8/layout/orgChart1"/>
    <dgm:cxn modelId="{540AF39C-6A38-E94E-88B2-14DD17C934D9}" type="presParOf" srcId="{5ABCA4C7-4ACF-D146-9798-95AA210023A6}" destId="{97C02283-60DE-2C4E-8FB5-FB72C343E8E2}" srcOrd="4" destOrd="0" presId="urn:microsoft.com/office/officeart/2005/8/layout/orgChart1"/>
    <dgm:cxn modelId="{54279F24-4EF2-9545-B133-72B7224601B3}" type="presParOf" srcId="{5ABCA4C7-4ACF-D146-9798-95AA210023A6}" destId="{26F24CB1-0AA7-BA42-B644-966336712447}" srcOrd="5" destOrd="0" presId="urn:microsoft.com/office/officeart/2005/8/layout/orgChart1"/>
    <dgm:cxn modelId="{FAD57671-890D-D54B-A740-1FFD3BF95845}" type="presParOf" srcId="{26F24CB1-0AA7-BA42-B644-966336712447}" destId="{AE74F10F-2796-D14B-82B6-E6439CB08CA4}" srcOrd="0" destOrd="0" presId="urn:microsoft.com/office/officeart/2005/8/layout/orgChart1"/>
    <dgm:cxn modelId="{C1FA60E5-E8AB-B344-9B39-A0EECCC53DD5}" type="presParOf" srcId="{AE74F10F-2796-D14B-82B6-E6439CB08CA4}" destId="{6C083FDA-B18E-3149-8130-8C89C6CDD2F5}" srcOrd="0" destOrd="0" presId="urn:microsoft.com/office/officeart/2005/8/layout/orgChart1"/>
    <dgm:cxn modelId="{DC12A407-5D71-0D46-BC9C-01A44798802E}" type="presParOf" srcId="{AE74F10F-2796-D14B-82B6-E6439CB08CA4}" destId="{E1CB3D51-0D55-DA42-BC0D-EB0E66F95796}" srcOrd="1" destOrd="0" presId="urn:microsoft.com/office/officeart/2005/8/layout/orgChart1"/>
    <dgm:cxn modelId="{B9F4C6C7-841A-364A-9611-31086BDE57D9}" type="presParOf" srcId="{26F24CB1-0AA7-BA42-B644-966336712447}" destId="{47012C72-B9D3-5745-807D-D9D1572BF8FC}" srcOrd="1" destOrd="0" presId="urn:microsoft.com/office/officeart/2005/8/layout/orgChart1"/>
    <dgm:cxn modelId="{C3612B07-AC0F-1D41-A7BA-813678936FB1}" type="presParOf" srcId="{26F24CB1-0AA7-BA42-B644-966336712447}" destId="{786FE0CC-CC99-6A4B-BCF9-7327EFAF44F9}" srcOrd="2" destOrd="0" presId="urn:microsoft.com/office/officeart/2005/8/layout/orgChart1"/>
    <dgm:cxn modelId="{F61C856C-0ED5-3642-BD42-66556E2AE3AC}" type="presParOf" srcId="{5ABCA4C7-4ACF-D146-9798-95AA210023A6}" destId="{0E51F8C5-C422-BC47-8185-9A7ED2BEFEE4}" srcOrd="6" destOrd="0" presId="urn:microsoft.com/office/officeart/2005/8/layout/orgChart1"/>
    <dgm:cxn modelId="{403E1173-FCA8-2B45-B499-34297BD3CD0F}" type="presParOf" srcId="{5ABCA4C7-4ACF-D146-9798-95AA210023A6}" destId="{0A9CCAEA-A8A5-724D-B614-65D90302F400}" srcOrd="7" destOrd="0" presId="urn:microsoft.com/office/officeart/2005/8/layout/orgChart1"/>
    <dgm:cxn modelId="{F90ADE3C-7E8A-954F-9C5D-7F6FE7DDDD80}" type="presParOf" srcId="{0A9CCAEA-A8A5-724D-B614-65D90302F400}" destId="{318FB084-80E8-E646-BCCE-6AD738AC8B72}" srcOrd="0" destOrd="0" presId="urn:microsoft.com/office/officeart/2005/8/layout/orgChart1"/>
    <dgm:cxn modelId="{6992B646-204E-724F-96A5-C8A71F71AFB6}" type="presParOf" srcId="{318FB084-80E8-E646-BCCE-6AD738AC8B72}" destId="{A3005AEA-FD90-A14C-BCE4-6547C2613372}" srcOrd="0" destOrd="0" presId="urn:microsoft.com/office/officeart/2005/8/layout/orgChart1"/>
    <dgm:cxn modelId="{1DD3C2C5-4B78-CA44-AA18-DF85A04B536A}" type="presParOf" srcId="{318FB084-80E8-E646-BCCE-6AD738AC8B72}" destId="{FB364433-615F-0A4C-BECE-5FC6734F3C01}" srcOrd="1" destOrd="0" presId="urn:microsoft.com/office/officeart/2005/8/layout/orgChart1"/>
    <dgm:cxn modelId="{D4DCCD1D-2438-114E-A22D-E5CA60A2A078}" type="presParOf" srcId="{0A9CCAEA-A8A5-724D-B614-65D90302F400}" destId="{053D6469-DEED-A94A-B368-24056EE61C23}" srcOrd="1" destOrd="0" presId="urn:microsoft.com/office/officeart/2005/8/layout/orgChart1"/>
    <dgm:cxn modelId="{F85C6494-ED6A-F14D-825A-2DEC2F9D2496}" type="presParOf" srcId="{0A9CCAEA-A8A5-724D-B614-65D90302F400}" destId="{6B5B9E75-FCB4-6B49-BDCF-4562342597F2}" srcOrd="2" destOrd="0" presId="urn:microsoft.com/office/officeart/2005/8/layout/orgChart1"/>
    <dgm:cxn modelId="{FF5872E3-648D-CB4C-B21B-4D00E02BEED5}" type="presParOf" srcId="{577FCC4E-C852-B143-9215-FC38F4FEBF50}" destId="{3D56B036-48FA-814F-BBAB-F9D62108D114}" srcOrd="2" destOrd="0" presId="urn:microsoft.com/office/officeart/2005/8/layout/orgChart1"/>
    <dgm:cxn modelId="{157C41C6-DC96-474C-B120-8187B4B730ED}" type="presParOf" srcId="{83CBFA37-9768-CF4F-B5BF-898E1F5AC16E}" destId="{56251615-99B2-8A4D-9745-B457B259C120}" srcOrd="2" destOrd="0" presId="urn:microsoft.com/office/officeart/2005/8/layout/orgChart1"/>
    <dgm:cxn modelId="{589A3AB4-257B-FA40-B4C3-A6E7EFDC38AA}" type="presParOf" srcId="{83CBFA37-9768-CF4F-B5BF-898E1F5AC16E}" destId="{323FED4E-CB5F-4B4D-8B22-A4B1754C43AC}" srcOrd="3" destOrd="0" presId="urn:microsoft.com/office/officeart/2005/8/layout/orgChart1"/>
    <dgm:cxn modelId="{CFDE6F1D-E5F7-1E46-9442-3A3D40DB1430}" type="presParOf" srcId="{323FED4E-CB5F-4B4D-8B22-A4B1754C43AC}" destId="{1FB9A47D-CD83-AB45-BF08-6ECEC1635D9E}" srcOrd="0" destOrd="0" presId="urn:microsoft.com/office/officeart/2005/8/layout/orgChart1"/>
    <dgm:cxn modelId="{DD971F67-D773-864A-A51A-8DD3B12681EC}" type="presParOf" srcId="{1FB9A47D-CD83-AB45-BF08-6ECEC1635D9E}" destId="{F84E0A05-AEEB-D846-B11B-C191929872E1}" srcOrd="0" destOrd="0" presId="urn:microsoft.com/office/officeart/2005/8/layout/orgChart1"/>
    <dgm:cxn modelId="{36FB5CCE-8688-4841-8EB5-74F2FD794032}" type="presParOf" srcId="{1FB9A47D-CD83-AB45-BF08-6ECEC1635D9E}" destId="{E8717FD1-88E6-0B41-8700-87B59480B941}" srcOrd="1" destOrd="0" presId="urn:microsoft.com/office/officeart/2005/8/layout/orgChart1"/>
    <dgm:cxn modelId="{AAE4D777-6C87-CC4E-A81C-10DD32C44100}" type="presParOf" srcId="{323FED4E-CB5F-4B4D-8B22-A4B1754C43AC}" destId="{352BF178-882E-B549-ADE7-084995D55354}" srcOrd="1" destOrd="0" presId="urn:microsoft.com/office/officeart/2005/8/layout/orgChart1"/>
    <dgm:cxn modelId="{AE216A92-95A6-6347-835A-BC324E41746A}" type="presParOf" srcId="{352BF178-882E-B549-ADE7-084995D55354}" destId="{F7326A45-A36D-414B-9BBB-E822943F3EA3}" srcOrd="0" destOrd="0" presId="urn:microsoft.com/office/officeart/2005/8/layout/orgChart1"/>
    <dgm:cxn modelId="{53036AD7-978B-1C4B-A473-B1CACBD19878}" type="presParOf" srcId="{352BF178-882E-B549-ADE7-084995D55354}" destId="{018C52C2-83A0-3E4A-A3AD-B455F5F0C9FA}" srcOrd="1" destOrd="0" presId="urn:microsoft.com/office/officeart/2005/8/layout/orgChart1"/>
    <dgm:cxn modelId="{CD362319-F973-F147-A647-B041FFC7A2E1}" type="presParOf" srcId="{018C52C2-83A0-3E4A-A3AD-B455F5F0C9FA}" destId="{4FB0AE3B-CDF1-3045-B0BB-D643DF433D62}" srcOrd="0" destOrd="0" presId="urn:microsoft.com/office/officeart/2005/8/layout/orgChart1"/>
    <dgm:cxn modelId="{732D2210-5C68-BB47-ADDC-3146D8AC851C}" type="presParOf" srcId="{4FB0AE3B-CDF1-3045-B0BB-D643DF433D62}" destId="{0E3DF221-64F1-3440-85AE-CA1F612F1323}" srcOrd="0" destOrd="0" presId="urn:microsoft.com/office/officeart/2005/8/layout/orgChart1"/>
    <dgm:cxn modelId="{455C2238-C9FE-3848-9BB1-30C2AC443228}" type="presParOf" srcId="{4FB0AE3B-CDF1-3045-B0BB-D643DF433D62}" destId="{5B6AC316-E4A5-8F47-8C22-0D23D52BC6FB}" srcOrd="1" destOrd="0" presId="urn:microsoft.com/office/officeart/2005/8/layout/orgChart1"/>
    <dgm:cxn modelId="{3B5E30F9-A0EE-9F40-A79C-60371E4D7E4A}" type="presParOf" srcId="{018C52C2-83A0-3E4A-A3AD-B455F5F0C9FA}" destId="{4B4A131F-7459-2343-9AA7-D17F84A964EA}" srcOrd="1" destOrd="0" presId="urn:microsoft.com/office/officeart/2005/8/layout/orgChart1"/>
    <dgm:cxn modelId="{E04765B9-AE81-E148-A7E1-DFC03E036F8D}" type="presParOf" srcId="{018C52C2-83A0-3E4A-A3AD-B455F5F0C9FA}" destId="{EAB46672-949D-D047-B330-DAD8246AED30}" srcOrd="2" destOrd="0" presId="urn:microsoft.com/office/officeart/2005/8/layout/orgChart1"/>
    <dgm:cxn modelId="{B5F877AB-1B00-1042-835C-5854F3B6BDCF}" type="presParOf" srcId="{352BF178-882E-B549-ADE7-084995D55354}" destId="{BA954376-7962-1646-ACA5-5B0C8F4F89B8}" srcOrd="2" destOrd="0" presId="urn:microsoft.com/office/officeart/2005/8/layout/orgChart1"/>
    <dgm:cxn modelId="{A857EC6C-1E95-EA44-A3F4-0C0432446C5E}" type="presParOf" srcId="{352BF178-882E-B549-ADE7-084995D55354}" destId="{4BA9B32E-CF54-DC40-BE59-57B66A2D98DD}" srcOrd="3" destOrd="0" presId="urn:microsoft.com/office/officeart/2005/8/layout/orgChart1"/>
    <dgm:cxn modelId="{7F4EA508-C980-0843-AD5F-C823C07950ED}" type="presParOf" srcId="{4BA9B32E-CF54-DC40-BE59-57B66A2D98DD}" destId="{C1F2CCEE-3F26-1F43-A0FD-E8AF30C0575C}" srcOrd="0" destOrd="0" presId="urn:microsoft.com/office/officeart/2005/8/layout/orgChart1"/>
    <dgm:cxn modelId="{DB9ECD8E-C4E7-4E4D-8F66-A783A6E4C1D6}" type="presParOf" srcId="{C1F2CCEE-3F26-1F43-A0FD-E8AF30C0575C}" destId="{04759F29-9A85-E346-8F77-2D0DE74B1A08}" srcOrd="0" destOrd="0" presId="urn:microsoft.com/office/officeart/2005/8/layout/orgChart1"/>
    <dgm:cxn modelId="{B9E3DFED-3909-5949-B267-D523F1DCAAA0}" type="presParOf" srcId="{C1F2CCEE-3F26-1F43-A0FD-E8AF30C0575C}" destId="{09827ABE-F59A-354F-8DB8-78FDDC6319DD}" srcOrd="1" destOrd="0" presId="urn:microsoft.com/office/officeart/2005/8/layout/orgChart1"/>
    <dgm:cxn modelId="{6179B7A0-82B5-E345-AEC8-3D62EA05CA8B}" type="presParOf" srcId="{4BA9B32E-CF54-DC40-BE59-57B66A2D98DD}" destId="{804A7955-C5CB-4F46-85AB-881734A43465}" srcOrd="1" destOrd="0" presId="urn:microsoft.com/office/officeart/2005/8/layout/orgChart1"/>
    <dgm:cxn modelId="{04E75B3A-F5D3-9343-BBF2-95016A9D47C9}" type="presParOf" srcId="{4BA9B32E-CF54-DC40-BE59-57B66A2D98DD}" destId="{40649C8E-ADF6-BD40-82F4-2BDC6EA5C453}" srcOrd="2" destOrd="0" presId="urn:microsoft.com/office/officeart/2005/8/layout/orgChart1"/>
    <dgm:cxn modelId="{F7FA31F2-5827-0C4B-8459-64F6491F759A}" type="presParOf" srcId="{352BF178-882E-B549-ADE7-084995D55354}" destId="{8E1FFC15-0C14-E34E-800A-D7A92892A73A}" srcOrd="4" destOrd="0" presId="urn:microsoft.com/office/officeart/2005/8/layout/orgChart1"/>
    <dgm:cxn modelId="{F089BDDA-F34D-524D-874D-B5E83D9FF985}" type="presParOf" srcId="{352BF178-882E-B549-ADE7-084995D55354}" destId="{9C0B83DF-2D39-C047-9CA8-ACE25444DFE0}" srcOrd="5" destOrd="0" presId="urn:microsoft.com/office/officeart/2005/8/layout/orgChart1"/>
    <dgm:cxn modelId="{CE1415D4-80A5-424B-AD35-AB7669498D17}" type="presParOf" srcId="{9C0B83DF-2D39-C047-9CA8-ACE25444DFE0}" destId="{F6DFB7D2-1683-294E-8884-7D74279F4284}" srcOrd="0" destOrd="0" presId="urn:microsoft.com/office/officeart/2005/8/layout/orgChart1"/>
    <dgm:cxn modelId="{16935814-0B0C-1841-8B8F-519A9A884EF6}" type="presParOf" srcId="{F6DFB7D2-1683-294E-8884-7D74279F4284}" destId="{19E34FFD-3723-2243-9111-5A8B43283146}" srcOrd="0" destOrd="0" presId="urn:microsoft.com/office/officeart/2005/8/layout/orgChart1"/>
    <dgm:cxn modelId="{B64C554F-6439-7C4D-9A4A-ACF10F4AE249}" type="presParOf" srcId="{F6DFB7D2-1683-294E-8884-7D74279F4284}" destId="{7E97EB53-F246-9C47-AE18-5F5888345E76}" srcOrd="1" destOrd="0" presId="urn:microsoft.com/office/officeart/2005/8/layout/orgChart1"/>
    <dgm:cxn modelId="{D7B396DA-3023-B64C-8A55-B03A62785B4A}" type="presParOf" srcId="{9C0B83DF-2D39-C047-9CA8-ACE25444DFE0}" destId="{EB47014E-8403-9941-B3CF-98E50C72F112}" srcOrd="1" destOrd="0" presId="urn:microsoft.com/office/officeart/2005/8/layout/orgChart1"/>
    <dgm:cxn modelId="{321090BF-ECCB-3B40-AB79-432F6CDF52D4}" type="presParOf" srcId="{9C0B83DF-2D39-C047-9CA8-ACE25444DFE0}" destId="{5FD69934-D51B-474B-A1D9-7CE980BC7AC0}" srcOrd="2" destOrd="0" presId="urn:microsoft.com/office/officeart/2005/8/layout/orgChart1"/>
    <dgm:cxn modelId="{08C9231E-F060-6244-9FF7-7A3D8CCD63A2}" type="presParOf" srcId="{352BF178-882E-B549-ADE7-084995D55354}" destId="{B92D1BC1-4F2F-9640-B223-69B04D25ABB4}" srcOrd="6" destOrd="0" presId="urn:microsoft.com/office/officeart/2005/8/layout/orgChart1"/>
    <dgm:cxn modelId="{0ED194B8-6D4C-214C-99AE-41941FFBA5CC}" type="presParOf" srcId="{352BF178-882E-B549-ADE7-084995D55354}" destId="{62547DAF-FF45-3B40-93B7-57F3463549FF}" srcOrd="7" destOrd="0" presId="urn:microsoft.com/office/officeart/2005/8/layout/orgChart1"/>
    <dgm:cxn modelId="{C00AC861-76B1-8243-B086-45D76F2BDF35}" type="presParOf" srcId="{62547DAF-FF45-3B40-93B7-57F3463549FF}" destId="{530D8355-9F20-D943-9C1B-3A0E7BF04A1F}" srcOrd="0" destOrd="0" presId="urn:microsoft.com/office/officeart/2005/8/layout/orgChart1"/>
    <dgm:cxn modelId="{FB831604-049A-194A-8BEB-ABF705124DF7}" type="presParOf" srcId="{530D8355-9F20-D943-9C1B-3A0E7BF04A1F}" destId="{E9FA2A1E-DEEC-FB47-9C71-AA1CE107EE2D}" srcOrd="0" destOrd="0" presId="urn:microsoft.com/office/officeart/2005/8/layout/orgChart1"/>
    <dgm:cxn modelId="{982F8AC0-87DC-AA4B-90C5-B98E782ABDD8}" type="presParOf" srcId="{530D8355-9F20-D943-9C1B-3A0E7BF04A1F}" destId="{2DAC3767-D149-9D49-B591-EC3DECD54FE0}" srcOrd="1" destOrd="0" presId="urn:microsoft.com/office/officeart/2005/8/layout/orgChart1"/>
    <dgm:cxn modelId="{F7C42317-1499-B548-9E44-B47F7034352B}" type="presParOf" srcId="{62547DAF-FF45-3B40-93B7-57F3463549FF}" destId="{00E622B7-2DAA-8246-8A98-CE895AF60986}" srcOrd="1" destOrd="0" presId="urn:microsoft.com/office/officeart/2005/8/layout/orgChart1"/>
    <dgm:cxn modelId="{8EC04F6F-E823-F849-9ABE-073A935AFA9F}" type="presParOf" srcId="{62547DAF-FF45-3B40-93B7-57F3463549FF}" destId="{87B656A9-C9CA-914C-8CAA-FE8EE9463E52}" srcOrd="2" destOrd="0" presId="urn:microsoft.com/office/officeart/2005/8/layout/orgChart1"/>
    <dgm:cxn modelId="{D43C4E94-D836-BB42-8D73-4E98DCF42A52}" type="presParOf" srcId="{352BF178-882E-B549-ADE7-084995D55354}" destId="{86BA347C-B06B-414E-A235-191EE116722B}" srcOrd="8" destOrd="0" presId="urn:microsoft.com/office/officeart/2005/8/layout/orgChart1"/>
    <dgm:cxn modelId="{86D52CDE-2A03-AF4D-9082-1556B161529B}" type="presParOf" srcId="{352BF178-882E-B549-ADE7-084995D55354}" destId="{37EB5D94-4B8C-004B-9561-D37E496BC0BB}" srcOrd="9" destOrd="0" presId="urn:microsoft.com/office/officeart/2005/8/layout/orgChart1"/>
    <dgm:cxn modelId="{B7A1CFC0-070B-3446-8FEC-27388324346B}" type="presParOf" srcId="{37EB5D94-4B8C-004B-9561-D37E496BC0BB}" destId="{20C86AE7-8A4A-EF43-B026-79BEB799A700}" srcOrd="0" destOrd="0" presId="urn:microsoft.com/office/officeart/2005/8/layout/orgChart1"/>
    <dgm:cxn modelId="{97D9A2C1-2DE2-6A44-AFB6-741665DC0297}" type="presParOf" srcId="{20C86AE7-8A4A-EF43-B026-79BEB799A700}" destId="{BC292B93-791B-5F42-B15F-FBB8C2B4A071}" srcOrd="0" destOrd="0" presId="urn:microsoft.com/office/officeart/2005/8/layout/orgChart1"/>
    <dgm:cxn modelId="{43E1092E-0B21-BA4F-8783-F8D44C59AD17}" type="presParOf" srcId="{20C86AE7-8A4A-EF43-B026-79BEB799A700}" destId="{D24CEA60-3867-3C44-88F5-53E282CAE7D6}" srcOrd="1" destOrd="0" presId="urn:microsoft.com/office/officeart/2005/8/layout/orgChart1"/>
    <dgm:cxn modelId="{51BF46CA-FEA9-7C46-8E0D-A8827A5C1949}" type="presParOf" srcId="{37EB5D94-4B8C-004B-9561-D37E496BC0BB}" destId="{E51ACB69-36E3-3E4C-99E8-2CB7C0A67296}" srcOrd="1" destOrd="0" presId="urn:microsoft.com/office/officeart/2005/8/layout/orgChart1"/>
    <dgm:cxn modelId="{5E1318E4-4C2F-D644-BA40-CF24577F94F4}" type="presParOf" srcId="{37EB5D94-4B8C-004B-9561-D37E496BC0BB}" destId="{10252402-8047-8041-820B-5FF9207F6BE7}" srcOrd="2" destOrd="0" presId="urn:microsoft.com/office/officeart/2005/8/layout/orgChart1"/>
    <dgm:cxn modelId="{B4490305-D9C6-214C-B30A-C4123591714C}" type="presParOf" srcId="{323FED4E-CB5F-4B4D-8B22-A4B1754C43AC}" destId="{B4BD00F6-2146-2049-AF35-84B975BC6519}" srcOrd="2" destOrd="0" presId="urn:microsoft.com/office/officeart/2005/8/layout/orgChart1"/>
    <dgm:cxn modelId="{4AC82190-3290-FB4B-8BDE-72BB5A1E2230}" type="presParOf" srcId="{83CBFA37-9768-CF4F-B5BF-898E1F5AC16E}" destId="{CAA806E2-1EDC-FA44-AC3D-57BB36C5AEAB}" srcOrd="4" destOrd="0" presId="urn:microsoft.com/office/officeart/2005/8/layout/orgChart1"/>
    <dgm:cxn modelId="{E3EC60DB-DF03-7645-B51D-E615FE56575C}" type="presParOf" srcId="{83CBFA37-9768-CF4F-B5BF-898E1F5AC16E}" destId="{FFA11EA1-770A-2C4C-BA3C-B3307A0ED60D}" srcOrd="5" destOrd="0" presId="urn:microsoft.com/office/officeart/2005/8/layout/orgChart1"/>
    <dgm:cxn modelId="{13358807-EB1C-9A4C-92A8-1F485363AFBA}" type="presParOf" srcId="{FFA11EA1-770A-2C4C-BA3C-B3307A0ED60D}" destId="{8C9921CF-9C8D-A746-A37A-700D0D12B3C6}" srcOrd="0" destOrd="0" presId="urn:microsoft.com/office/officeart/2005/8/layout/orgChart1"/>
    <dgm:cxn modelId="{01043757-3496-314A-8B78-D15678FA998B}" type="presParOf" srcId="{8C9921CF-9C8D-A746-A37A-700D0D12B3C6}" destId="{70E9C131-76CE-024C-8A9F-C262085B18AD}" srcOrd="0" destOrd="0" presId="urn:microsoft.com/office/officeart/2005/8/layout/orgChart1"/>
    <dgm:cxn modelId="{03169D18-F9ED-A04A-A6E2-AC1A692634EB}" type="presParOf" srcId="{8C9921CF-9C8D-A746-A37A-700D0D12B3C6}" destId="{3A7E15E6-6D99-FB49-AF21-C81D8A62B3D1}" srcOrd="1" destOrd="0" presId="urn:microsoft.com/office/officeart/2005/8/layout/orgChart1"/>
    <dgm:cxn modelId="{91B18E6C-5601-0641-99F3-88BA5D47B85B}" type="presParOf" srcId="{FFA11EA1-770A-2C4C-BA3C-B3307A0ED60D}" destId="{646751F2-757E-0D44-8294-1DEFA38D868F}" srcOrd="1" destOrd="0" presId="urn:microsoft.com/office/officeart/2005/8/layout/orgChart1"/>
    <dgm:cxn modelId="{D3EA33CB-FC9B-D04E-B8ED-504CADBA4E21}" type="presParOf" srcId="{646751F2-757E-0D44-8294-1DEFA38D868F}" destId="{65B69DAA-7E16-4448-8191-A6054F5D880C}" srcOrd="0" destOrd="0" presId="urn:microsoft.com/office/officeart/2005/8/layout/orgChart1"/>
    <dgm:cxn modelId="{184743B1-46B9-8041-B48F-B97DFEBE6305}" type="presParOf" srcId="{646751F2-757E-0D44-8294-1DEFA38D868F}" destId="{B61DF1DB-86F2-8C45-8612-B0621C191008}" srcOrd="1" destOrd="0" presId="urn:microsoft.com/office/officeart/2005/8/layout/orgChart1"/>
    <dgm:cxn modelId="{B2E80DF8-A25F-B445-B4F4-671A4325F7A2}" type="presParOf" srcId="{B61DF1DB-86F2-8C45-8612-B0621C191008}" destId="{4D8AE9B1-594E-984B-92CA-51B3C9D3530F}" srcOrd="0" destOrd="0" presId="urn:microsoft.com/office/officeart/2005/8/layout/orgChart1"/>
    <dgm:cxn modelId="{6BEF3DA8-EF23-C145-B372-3F49D3001004}" type="presParOf" srcId="{4D8AE9B1-594E-984B-92CA-51B3C9D3530F}" destId="{266F5326-5AAA-3049-9C65-D3990F1F53F3}" srcOrd="0" destOrd="0" presId="urn:microsoft.com/office/officeart/2005/8/layout/orgChart1"/>
    <dgm:cxn modelId="{DC07F9B9-C2A3-0648-85BD-7171BAE4E5E1}" type="presParOf" srcId="{4D8AE9B1-594E-984B-92CA-51B3C9D3530F}" destId="{9127AD47-79FF-1F4B-87D3-BC19D78F1551}" srcOrd="1" destOrd="0" presId="urn:microsoft.com/office/officeart/2005/8/layout/orgChart1"/>
    <dgm:cxn modelId="{E6414FF7-52AA-D346-9073-5B60E5C3F725}" type="presParOf" srcId="{B61DF1DB-86F2-8C45-8612-B0621C191008}" destId="{E2E2E7E3-B256-A146-B8E0-43AE0F618680}" srcOrd="1" destOrd="0" presId="urn:microsoft.com/office/officeart/2005/8/layout/orgChart1"/>
    <dgm:cxn modelId="{F753053A-AB06-3B4E-897F-8D4A3191E2BC}" type="presParOf" srcId="{B61DF1DB-86F2-8C45-8612-B0621C191008}" destId="{C6748D83-F19D-1D4D-A4F2-533EA60D346E}" srcOrd="2" destOrd="0" presId="urn:microsoft.com/office/officeart/2005/8/layout/orgChart1"/>
    <dgm:cxn modelId="{E0FC1D48-3ADE-3B4F-A29C-EC0427D8207F}" type="presParOf" srcId="{646751F2-757E-0D44-8294-1DEFA38D868F}" destId="{06B12A50-86AC-E54D-8BB8-1BD6553F2C10}" srcOrd="2" destOrd="0" presId="urn:microsoft.com/office/officeart/2005/8/layout/orgChart1"/>
    <dgm:cxn modelId="{A3CACEA0-B4CD-3547-A417-34C3AEFD08C7}" type="presParOf" srcId="{646751F2-757E-0D44-8294-1DEFA38D868F}" destId="{FD918E79-B462-D945-B6E9-640F98BB40C1}" srcOrd="3" destOrd="0" presId="urn:microsoft.com/office/officeart/2005/8/layout/orgChart1"/>
    <dgm:cxn modelId="{1274C46B-20B0-814A-8EC7-D91171110E09}" type="presParOf" srcId="{FD918E79-B462-D945-B6E9-640F98BB40C1}" destId="{B4209065-CD7F-434B-B56D-49DE662A8712}" srcOrd="0" destOrd="0" presId="urn:microsoft.com/office/officeart/2005/8/layout/orgChart1"/>
    <dgm:cxn modelId="{2B605568-9C9E-2949-9E41-5C8A77D1D6D1}" type="presParOf" srcId="{B4209065-CD7F-434B-B56D-49DE662A8712}" destId="{854BFD84-8E5B-7248-8067-6509E97B5F21}" srcOrd="0" destOrd="0" presId="urn:microsoft.com/office/officeart/2005/8/layout/orgChart1"/>
    <dgm:cxn modelId="{4842F920-1004-F54E-895E-F02C2A46E7A2}" type="presParOf" srcId="{B4209065-CD7F-434B-B56D-49DE662A8712}" destId="{94EEF009-B16B-BB47-A300-441A3C1E4000}" srcOrd="1" destOrd="0" presId="urn:microsoft.com/office/officeart/2005/8/layout/orgChart1"/>
    <dgm:cxn modelId="{BC65430D-E6BC-5843-AA90-D35ACEC060EA}" type="presParOf" srcId="{FD918E79-B462-D945-B6E9-640F98BB40C1}" destId="{D6D727B9-EE58-824D-8389-11CD87273C96}" srcOrd="1" destOrd="0" presId="urn:microsoft.com/office/officeart/2005/8/layout/orgChart1"/>
    <dgm:cxn modelId="{CCFF0ED7-0B21-C643-8582-3B934A569DC1}" type="presParOf" srcId="{FD918E79-B462-D945-B6E9-640F98BB40C1}" destId="{BD3BAFB4-E7DA-C647-8104-9C0B0F6A2C72}" srcOrd="2" destOrd="0" presId="urn:microsoft.com/office/officeart/2005/8/layout/orgChart1"/>
    <dgm:cxn modelId="{5C599D31-CC44-464B-8E97-E47C64CCAF0F}" type="presParOf" srcId="{646751F2-757E-0D44-8294-1DEFA38D868F}" destId="{E48B7814-BE35-534A-88C6-87665F38F3D5}" srcOrd="4" destOrd="0" presId="urn:microsoft.com/office/officeart/2005/8/layout/orgChart1"/>
    <dgm:cxn modelId="{D5CB966F-51A6-924D-B314-0DB72305A502}" type="presParOf" srcId="{646751F2-757E-0D44-8294-1DEFA38D868F}" destId="{3976DA38-EB74-674E-8980-8A724419A281}" srcOrd="5" destOrd="0" presId="urn:microsoft.com/office/officeart/2005/8/layout/orgChart1"/>
    <dgm:cxn modelId="{0CAD54E3-C797-6442-A1E2-3EDF9257B069}" type="presParOf" srcId="{3976DA38-EB74-674E-8980-8A724419A281}" destId="{9BE80D15-18C4-F34E-A47A-625891045BA6}" srcOrd="0" destOrd="0" presId="urn:microsoft.com/office/officeart/2005/8/layout/orgChart1"/>
    <dgm:cxn modelId="{EA29A1A9-25B3-1E4D-B655-BB8289CA52E8}" type="presParOf" srcId="{9BE80D15-18C4-F34E-A47A-625891045BA6}" destId="{BA9A8C4E-2B9A-E546-959D-599ABE994C3B}" srcOrd="0" destOrd="0" presId="urn:microsoft.com/office/officeart/2005/8/layout/orgChart1"/>
    <dgm:cxn modelId="{0184D209-453F-CE47-8840-B997D1BC80E7}" type="presParOf" srcId="{9BE80D15-18C4-F34E-A47A-625891045BA6}" destId="{92855693-5C34-DF4C-ACB2-A68297E9B3A5}" srcOrd="1" destOrd="0" presId="urn:microsoft.com/office/officeart/2005/8/layout/orgChart1"/>
    <dgm:cxn modelId="{21A02C6A-8EEB-8246-8645-C1401E6376F6}" type="presParOf" srcId="{3976DA38-EB74-674E-8980-8A724419A281}" destId="{BD64D69C-C21F-834C-9E3E-02B6EC680C55}" srcOrd="1" destOrd="0" presId="urn:microsoft.com/office/officeart/2005/8/layout/orgChart1"/>
    <dgm:cxn modelId="{0001DE31-65FB-084B-B686-3E5EB9A773BD}" type="presParOf" srcId="{3976DA38-EB74-674E-8980-8A724419A281}" destId="{867EE9CE-FF4E-3B44-A6FB-E3FA8B2DDB6B}" srcOrd="2" destOrd="0" presId="urn:microsoft.com/office/officeart/2005/8/layout/orgChart1"/>
    <dgm:cxn modelId="{7D4A6211-3BF6-C24B-A29D-46692DA97228}" type="presParOf" srcId="{646751F2-757E-0D44-8294-1DEFA38D868F}" destId="{57E86584-10F9-C14D-9CDC-D86349A9DCDB}" srcOrd="6" destOrd="0" presId="urn:microsoft.com/office/officeart/2005/8/layout/orgChart1"/>
    <dgm:cxn modelId="{BED3D762-46AB-FD48-96B5-3AAA5AC0A512}" type="presParOf" srcId="{646751F2-757E-0D44-8294-1DEFA38D868F}" destId="{D655BCE5-17A7-DB4F-A2B3-8C1E0B459FE1}" srcOrd="7" destOrd="0" presId="urn:microsoft.com/office/officeart/2005/8/layout/orgChart1"/>
    <dgm:cxn modelId="{FF871E99-CBB8-8849-A3F8-6D8DAA9E8FA3}" type="presParOf" srcId="{D655BCE5-17A7-DB4F-A2B3-8C1E0B459FE1}" destId="{A2D4385D-0A00-9D46-8D17-71DAA948564F}" srcOrd="0" destOrd="0" presId="urn:microsoft.com/office/officeart/2005/8/layout/orgChart1"/>
    <dgm:cxn modelId="{B1FF3DD8-07C4-BE48-80F0-3C9F1A68BE44}" type="presParOf" srcId="{A2D4385D-0A00-9D46-8D17-71DAA948564F}" destId="{8DAADC93-FF5D-EF4A-959B-EDC4F9F29547}" srcOrd="0" destOrd="0" presId="urn:microsoft.com/office/officeart/2005/8/layout/orgChart1"/>
    <dgm:cxn modelId="{C3EB8411-B208-8546-9BAB-23F8553A8924}" type="presParOf" srcId="{A2D4385D-0A00-9D46-8D17-71DAA948564F}" destId="{73299EFC-0F9A-A04B-A8EF-EA187A9FA1E9}" srcOrd="1" destOrd="0" presId="urn:microsoft.com/office/officeart/2005/8/layout/orgChart1"/>
    <dgm:cxn modelId="{E28222F9-CD41-2A40-83BB-52B91E00C0A2}" type="presParOf" srcId="{D655BCE5-17A7-DB4F-A2B3-8C1E0B459FE1}" destId="{F45F5DF4-88DB-A54E-9E5A-4911535194D2}" srcOrd="1" destOrd="0" presId="urn:microsoft.com/office/officeart/2005/8/layout/orgChart1"/>
    <dgm:cxn modelId="{B604CF8F-0875-F447-B44B-C94F82A36880}" type="presParOf" srcId="{D655BCE5-17A7-DB4F-A2B3-8C1E0B459FE1}" destId="{EDC17AE5-4A08-E941-8AFC-8BC5F310194C}" srcOrd="2" destOrd="0" presId="urn:microsoft.com/office/officeart/2005/8/layout/orgChart1"/>
    <dgm:cxn modelId="{0A5365C0-5826-AA4C-938C-70E8A247F26E}" type="presParOf" srcId="{646751F2-757E-0D44-8294-1DEFA38D868F}" destId="{5907AA39-32BF-E848-9F24-35C457BB8950}" srcOrd="8" destOrd="0" presId="urn:microsoft.com/office/officeart/2005/8/layout/orgChart1"/>
    <dgm:cxn modelId="{FFAA54AE-3AA5-8D4D-B467-DFA9C6CF1F7A}" type="presParOf" srcId="{646751F2-757E-0D44-8294-1DEFA38D868F}" destId="{845E10B8-CC76-3044-A8B0-A47DF3527C10}" srcOrd="9" destOrd="0" presId="urn:microsoft.com/office/officeart/2005/8/layout/orgChart1"/>
    <dgm:cxn modelId="{188161C8-F164-7D4D-98A5-B3E4F55B02EF}" type="presParOf" srcId="{845E10B8-CC76-3044-A8B0-A47DF3527C10}" destId="{FCE2EE84-6824-F949-9606-63F9FD958546}" srcOrd="0" destOrd="0" presId="urn:microsoft.com/office/officeart/2005/8/layout/orgChart1"/>
    <dgm:cxn modelId="{EE7D1181-164A-AA4E-AE8B-273A283BB7D1}" type="presParOf" srcId="{FCE2EE84-6824-F949-9606-63F9FD958546}" destId="{959EE4BB-80D2-E248-8823-D918CB0DF78F}" srcOrd="0" destOrd="0" presId="urn:microsoft.com/office/officeart/2005/8/layout/orgChart1"/>
    <dgm:cxn modelId="{E2B2A242-601E-5941-9629-AEAE9B3B15B9}" type="presParOf" srcId="{FCE2EE84-6824-F949-9606-63F9FD958546}" destId="{82F5C207-F857-B94D-AEC7-D6A3F9443236}" srcOrd="1" destOrd="0" presId="urn:microsoft.com/office/officeart/2005/8/layout/orgChart1"/>
    <dgm:cxn modelId="{E3EE5283-B830-3C49-8022-4E547B9D7A6D}" type="presParOf" srcId="{845E10B8-CC76-3044-A8B0-A47DF3527C10}" destId="{4F41DE1B-B4E6-CC47-B18E-BC38466EE7A4}" srcOrd="1" destOrd="0" presId="urn:microsoft.com/office/officeart/2005/8/layout/orgChart1"/>
    <dgm:cxn modelId="{4BB4E77E-F34E-6B40-897E-9ED368E261EC}" type="presParOf" srcId="{845E10B8-CC76-3044-A8B0-A47DF3527C10}" destId="{8DDEC667-A014-854D-B0EB-091D8BA0CF1B}" srcOrd="2" destOrd="0" presId="urn:microsoft.com/office/officeart/2005/8/layout/orgChart1"/>
    <dgm:cxn modelId="{12629E21-6F5C-D04F-A0EC-A19388CE6E26}" type="presParOf" srcId="{FFA11EA1-770A-2C4C-BA3C-B3307A0ED60D}" destId="{4DE2CC3F-FC5C-8D46-8EA9-53B25B602EBD}" srcOrd="2" destOrd="0" presId="urn:microsoft.com/office/officeart/2005/8/layout/orgChart1"/>
    <dgm:cxn modelId="{53EE7D2B-9734-524E-A7E6-639DD731BF2F}" type="presParOf" srcId="{9D5DF7FE-DF9F-BE40-84EC-E050E310FEF7}" destId="{E5480736-C695-9D45-9061-1827E35D4287}" srcOrd="2" destOrd="0" presId="urn:microsoft.com/office/officeart/2005/8/layout/orgChart1"/>
    <dgm:cxn modelId="{34C42CC7-1927-6B48-9A29-BE88E6C91455}" type="presParOf" srcId="{B733D865-CC4F-3E44-843B-FBE7B100B121}" destId="{F52C9354-C107-ED42-BD2C-39B91C1F4553}" srcOrd="4" destOrd="0" presId="urn:microsoft.com/office/officeart/2005/8/layout/orgChart1"/>
    <dgm:cxn modelId="{9C481E31-6038-6245-B2DE-2867AF488906}" type="presParOf" srcId="{B733D865-CC4F-3E44-843B-FBE7B100B121}" destId="{3C5A5C9D-B86C-EB4A-AD4C-4C9C35B9B7CA}" srcOrd="5" destOrd="0" presId="urn:microsoft.com/office/officeart/2005/8/layout/orgChart1"/>
    <dgm:cxn modelId="{D12A83A9-3379-FB4A-97D8-C5C15B9A078C}" type="presParOf" srcId="{3C5A5C9D-B86C-EB4A-AD4C-4C9C35B9B7CA}" destId="{CD375519-090D-0B47-8062-C98D839C740B}" srcOrd="0" destOrd="0" presId="urn:microsoft.com/office/officeart/2005/8/layout/orgChart1"/>
    <dgm:cxn modelId="{52B6D471-161B-5943-870B-B781027BC4FC}" type="presParOf" srcId="{CD375519-090D-0B47-8062-C98D839C740B}" destId="{6243FE81-B3EE-5447-9FA0-D9256CB5E254}" srcOrd="0" destOrd="0" presId="urn:microsoft.com/office/officeart/2005/8/layout/orgChart1"/>
    <dgm:cxn modelId="{E1C98F35-5779-EF4C-A5F7-813DF57BF530}" type="presParOf" srcId="{CD375519-090D-0B47-8062-C98D839C740B}" destId="{5507F8A9-D56E-1C42-87AE-13942F4CF0FD}" srcOrd="1" destOrd="0" presId="urn:microsoft.com/office/officeart/2005/8/layout/orgChart1"/>
    <dgm:cxn modelId="{1DE18CCA-CE51-3045-B8C0-189E103AF24F}" type="presParOf" srcId="{3C5A5C9D-B86C-EB4A-AD4C-4C9C35B9B7CA}" destId="{66DE66AE-8B05-E644-A4CB-9AC511508C34}" srcOrd="1" destOrd="0" presId="urn:microsoft.com/office/officeart/2005/8/layout/orgChart1"/>
    <dgm:cxn modelId="{72453C51-19E1-0F42-83D6-9DA07877D8D7}" type="presParOf" srcId="{66DE66AE-8B05-E644-A4CB-9AC511508C34}" destId="{CE629C55-1C3D-1D40-A836-15516763B334}" srcOrd="0" destOrd="0" presId="urn:microsoft.com/office/officeart/2005/8/layout/orgChart1"/>
    <dgm:cxn modelId="{C2689B8E-82E2-8C48-9DC4-15AACBE79711}" type="presParOf" srcId="{66DE66AE-8B05-E644-A4CB-9AC511508C34}" destId="{626E9583-6797-7F4B-ABE8-A2E55736773D}" srcOrd="1" destOrd="0" presId="urn:microsoft.com/office/officeart/2005/8/layout/orgChart1"/>
    <dgm:cxn modelId="{865F6E87-E2B9-194E-AD24-EAC9D1349933}" type="presParOf" srcId="{626E9583-6797-7F4B-ABE8-A2E55736773D}" destId="{47E4F450-5277-7249-84CF-F3ECA64D82CF}" srcOrd="0" destOrd="0" presId="urn:microsoft.com/office/officeart/2005/8/layout/orgChart1"/>
    <dgm:cxn modelId="{3D1E7AF7-71BF-A84A-8FF4-9FE2728A58FF}" type="presParOf" srcId="{47E4F450-5277-7249-84CF-F3ECA64D82CF}" destId="{ADE21103-4ECA-0E44-9A6F-89CE4D13DA39}" srcOrd="0" destOrd="0" presId="urn:microsoft.com/office/officeart/2005/8/layout/orgChart1"/>
    <dgm:cxn modelId="{FAB7BF58-518B-5C4F-9160-E8B160DBCC11}" type="presParOf" srcId="{47E4F450-5277-7249-84CF-F3ECA64D82CF}" destId="{BBE457E2-F1BA-B34E-9119-D593DD286484}" srcOrd="1" destOrd="0" presId="urn:microsoft.com/office/officeart/2005/8/layout/orgChart1"/>
    <dgm:cxn modelId="{5D38FED4-F985-1D43-91E0-175A8E9C4554}" type="presParOf" srcId="{626E9583-6797-7F4B-ABE8-A2E55736773D}" destId="{D92E6DC0-FF6F-A94E-88FB-8AF13D0A4471}" srcOrd="1" destOrd="0" presId="urn:microsoft.com/office/officeart/2005/8/layout/orgChart1"/>
    <dgm:cxn modelId="{C863D8F9-CE97-104B-AB2C-804CD86F77C7}" type="presParOf" srcId="{D92E6DC0-FF6F-A94E-88FB-8AF13D0A4471}" destId="{224A4BED-1122-A447-8AD2-96EAF0D9D598}" srcOrd="0" destOrd="0" presId="urn:microsoft.com/office/officeart/2005/8/layout/orgChart1"/>
    <dgm:cxn modelId="{A788AE81-6B51-234A-89B2-9028432DFB7C}" type="presParOf" srcId="{D92E6DC0-FF6F-A94E-88FB-8AF13D0A4471}" destId="{5D3180C5-0148-9B48-B7D8-03C23AFEEC25}" srcOrd="1" destOrd="0" presId="urn:microsoft.com/office/officeart/2005/8/layout/orgChart1"/>
    <dgm:cxn modelId="{851C69C2-E312-F647-8301-8629795B94B3}" type="presParOf" srcId="{5D3180C5-0148-9B48-B7D8-03C23AFEEC25}" destId="{C871D6D3-8C8B-7A46-8C66-B4A698C0F535}" srcOrd="0" destOrd="0" presId="urn:microsoft.com/office/officeart/2005/8/layout/orgChart1"/>
    <dgm:cxn modelId="{5C888F3B-DE85-3242-B87C-8D17C31623AA}" type="presParOf" srcId="{C871D6D3-8C8B-7A46-8C66-B4A698C0F535}" destId="{E26C49E5-A71E-4E4D-A044-D854F5C5BC85}" srcOrd="0" destOrd="0" presId="urn:microsoft.com/office/officeart/2005/8/layout/orgChart1"/>
    <dgm:cxn modelId="{8256692D-F86A-E34E-AD11-439B7A2079E8}" type="presParOf" srcId="{C871D6D3-8C8B-7A46-8C66-B4A698C0F535}" destId="{2CDE52F5-D998-F642-9D2C-D96C7AA71C3B}" srcOrd="1" destOrd="0" presId="urn:microsoft.com/office/officeart/2005/8/layout/orgChart1"/>
    <dgm:cxn modelId="{C86F0AD8-EABD-D049-9CD5-A11B916D720C}" type="presParOf" srcId="{5D3180C5-0148-9B48-B7D8-03C23AFEEC25}" destId="{4701E7A2-25EF-324A-B65A-88A7F84C946F}" srcOrd="1" destOrd="0" presId="urn:microsoft.com/office/officeart/2005/8/layout/orgChart1"/>
    <dgm:cxn modelId="{D418F580-84CE-5A46-82C8-7A6A6725F73B}" type="presParOf" srcId="{5D3180C5-0148-9B48-B7D8-03C23AFEEC25}" destId="{C187BC31-647F-374C-968F-07A0A2787E2A}" srcOrd="2" destOrd="0" presId="urn:microsoft.com/office/officeart/2005/8/layout/orgChart1"/>
    <dgm:cxn modelId="{4BAD9C23-58C3-C141-9F96-CE84A3EA9BA7}" type="presParOf" srcId="{D92E6DC0-FF6F-A94E-88FB-8AF13D0A4471}" destId="{5545C2F9-3E98-E349-A573-73621D937B25}" srcOrd="2" destOrd="0" presId="urn:microsoft.com/office/officeart/2005/8/layout/orgChart1"/>
    <dgm:cxn modelId="{37CF24F3-EC5E-5149-B2A8-0ABF82EF35BC}" type="presParOf" srcId="{D92E6DC0-FF6F-A94E-88FB-8AF13D0A4471}" destId="{4E32AF1B-F00E-7247-BA31-3EB0C3C0864D}" srcOrd="3" destOrd="0" presId="urn:microsoft.com/office/officeart/2005/8/layout/orgChart1"/>
    <dgm:cxn modelId="{D5AD405F-032F-564A-99A6-D36BD8810BF8}" type="presParOf" srcId="{4E32AF1B-F00E-7247-BA31-3EB0C3C0864D}" destId="{48B401F7-8F05-6748-84C7-C5C34B0029F4}" srcOrd="0" destOrd="0" presId="urn:microsoft.com/office/officeart/2005/8/layout/orgChart1"/>
    <dgm:cxn modelId="{44A36D89-0090-7740-83FE-F00A6E2D285E}" type="presParOf" srcId="{48B401F7-8F05-6748-84C7-C5C34B0029F4}" destId="{DC348BF3-5230-B747-975A-E313DCCE69E3}" srcOrd="0" destOrd="0" presId="urn:microsoft.com/office/officeart/2005/8/layout/orgChart1"/>
    <dgm:cxn modelId="{D5810F43-5AC4-934F-A912-378AA1BE7433}" type="presParOf" srcId="{48B401F7-8F05-6748-84C7-C5C34B0029F4}" destId="{44DB47F4-166F-794B-B3C3-18D9A21D39D3}" srcOrd="1" destOrd="0" presId="urn:microsoft.com/office/officeart/2005/8/layout/orgChart1"/>
    <dgm:cxn modelId="{B5923A53-F570-734D-B8C8-67B4466F01CD}" type="presParOf" srcId="{4E32AF1B-F00E-7247-BA31-3EB0C3C0864D}" destId="{AEF5E5A6-5920-5A4A-9E5F-CCD491D4A1C1}" srcOrd="1" destOrd="0" presId="urn:microsoft.com/office/officeart/2005/8/layout/orgChart1"/>
    <dgm:cxn modelId="{0F9B439A-1851-9946-9E1B-371A5061C58A}" type="presParOf" srcId="{4E32AF1B-F00E-7247-BA31-3EB0C3C0864D}" destId="{690E7246-27DE-4141-9FA4-BAC6EDF724AF}" srcOrd="2" destOrd="0" presId="urn:microsoft.com/office/officeart/2005/8/layout/orgChart1"/>
    <dgm:cxn modelId="{71DD092C-7B4B-1243-92E8-86D94E540F34}" type="presParOf" srcId="{626E9583-6797-7F4B-ABE8-A2E55736773D}" destId="{938CD9C8-5479-3142-B0A6-7E3797DB61E0}" srcOrd="2" destOrd="0" presId="urn:microsoft.com/office/officeart/2005/8/layout/orgChart1"/>
    <dgm:cxn modelId="{475948B0-6416-864B-AEC7-CB706261F727}" type="presParOf" srcId="{3C5A5C9D-B86C-EB4A-AD4C-4C9C35B9B7CA}" destId="{2CB879D7-3BCF-2B46-8227-08F392583E17}" srcOrd="2" destOrd="0" presId="urn:microsoft.com/office/officeart/2005/8/layout/orgChart1"/>
    <dgm:cxn modelId="{FA0C1004-4B5C-6546-B4CB-3E95157BC1F5}" type="presParOf" srcId="{EB4B14FD-4327-5B46-B88E-81886B520DFD}" destId="{E936A1D4-C348-3B4C-B975-160C08C379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282C0-6DBA-0849-A338-788FCCE8260E}">
      <dsp:nvSpPr>
        <dsp:cNvPr id="0" name=""/>
        <dsp:cNvSpPr/>
      </dsp:nvSpPr>
      <dsp:spPr>
        <a:xfrm>
          <a:off x="10113722" y="2774472"/>
          <a:ext cx="171952" cy="134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233"/>
              </a:lnTo>
              <a:lnTo>
                <a:pt x="171952" y="13412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0A150-EC76-154F-824A-34FFB07F895F}">
      <dsp:nvSpPr>
        <dsp:cNvPr id="0" name=""/>
        <dsp:cNvSpPr/>
      </dsp:nvSpPr>
      <dsp:spPr>
        <a:xfrm>
          <a:off x="10113722" y="2774472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4A24F-0357-F042-9323-1626D1358942}">
      <dsp:nvSpPr>
        <dsp:cNvPr id="0" name=""/>
        <dsp:cNvSpPr/>
      </dsp:nvSpPr>
      <dsp:spPr>
        <a:xfrm>
          <a:off x="9878719" y="1960561"/>
          <a:ext cx="693543" cy="24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67"/>
              </a:lnTo>
              <a:lnTo>
                <a:pt x="693543" y="120367"/>
              </a:lnTo>
              <a:lnTo>
                <a:pt x="693543" y="24073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1BC58-0F61-6244-ABE6-760AF5780487}">
      <dsp:nvSpPr>
        <dsp:cNvPr id="0" name=""/>
        <dsp:cNvSpPr/>
      </dsp:nvSpPr>
      <dsp:spPr>
        <a:xfrm>
          <a:off x="8726634" y="2774472"/>
          <a:ext cx="171952" cy="134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233"/>
              </a:lnTo>
              <a:lnTo>
                <a:pt x="171952" y="13412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37D76-D00D-4247-982E-6E3CCB3D407A}">
      <dsp:nvSpPr>
        <dsp:cNvPr id="0" name=""/>
        <dsp:cNvSpPr/>
      </dsp:nvSpPr>
      <dsp:spPr>
        <a:xfrm>
          <a:off x="8726634" y="2774472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608DE-ABD0-E040-8A36-BC7E7C3B1691}">
      <dsp:nvSpPr>
        <dsp:cNvPr id="0" name=""/>
        <dsp:cNvSpPr/>
      </dsp:nvSpPr>
      <dsp:spPr>
        <a:xfrm>
          <a:off x="9185176" y="1960561"/>
          <a:ext cx="693543" cy="240734"/>
        </a:xfrm>
        <a:custGeom>
          <a:avLst/>
          <a:gdLst/>
          <a:ahLst/>
          <a:cxnLst/>
          <a:rect l="0" t="0" r="0" b="0"/>
          <a:pathLst>
            <a:path>
              <a:moveTo>
                <a:pt x="693543" y="0"/>
              </a:moveTo>
              <a:lnTo>
                <a:pt x="693543" y="120367"/>
              </a:lnTo>
              <a:lnTo>
                <a:pt x="0" y="120367"/>
              </a:lnTo>
              <a:lnTo>
                <a:pt x="0" y="24073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038F2-04BE-2C40-8476-564EFFC9A9A4}">
      <dsp:nvSpPr>
        <dsp:cNvPr id="0" name=""/>
        <dsp:cNvSpPr/>
      </dsp:nvSpPr>
      <dsp:spPr>
        <a:xfrm>
          <a:off x="5574163" y="1146650"/>
          <a:ext cx="4304555" cy="24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67"/>
              </a:lnTo>
              <a:lnTo>
                <a:pt x="4304555" y="120367"/>
              </a:lnTo>
              <a:lnTo>
                <a:pt x="4304555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9D208-E314-484B-8A9D-D526347F6AA7}">
      <dsp:nvSpPr>
        <dsp:cNvPr id="0" name=""/>
        <dsp:cNvSpPr/>
      </dsp:nvSpPr>
      <dsp:spPr>
        <a:xfrm>
          <a:off x="7052959" y="1960561"/>
          <a:ext cx="171952" cy="134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233"/>
              </a:lnTo>
              <a:lnTo>
                <a:pt x="171952" y="134123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D0BE-B54D-304E-98BB-0C8DE2159E98}">
      <dsp:nvSpPr>
        <dsp:cNvPr id="0" name=""/>
        <dsp:cNvSpPr/>
      </dsp:nvSpPr>
      <dsp:spPr>
        <a:xfrm>
          <a:off x="7052959" y="1960561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EDE2B-D89D-FC41-950B-C49AE94AADC8}">
      <dsp:nvSpPr>
        <dsp:cNvPr id="0" name=""/>
        <dsp:cNvSpPr/>
      </dsp:nvSpPr>
      <dsp:spPr>
        <a:xfrm>
          <a:off x="5574163" y="1146650"/>
          <a:ext cx="1937336" cy="24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67"/>
              </a:lnTo>
              <a:lnTo>
                <a:pt x="1937336" y="120367"/>
              </a:lnTo>
              <a:lnTo>
                <a:pt x="1937336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4FAC4-A228-364A-850A-42E8E1EA0616}">
      <dsp:nvSpPr>
        <dsp:cNvPr id="0" name=""/>
        <dsp:cNvSpPr/>
      </dsp:nvSpPr>
      <dsp:spPr>
        <a:xfrm>
          <a:off x="5574163" y="1146650"/>
          <a:ext cx="550249" cy="24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67"/>
              </a:lnTo>
              <a:lnTo>
                <a:pt x="550249" y="120367"/>
              </a:lnTo>
              <a:lnTo>
                <a:pt x="550249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D74D-BCB5-9F46-A834-5FF47834B442}">
      <dsp:nvSpPr>
        <dsp:cNvPr id="0" name=""/>
        <dsp:cNvSpPr/>
      </dsp:nvSpPr>
      <dsp:spPr>
        <a:xfrm>
          <a:off x="4278784" y="2774472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0BA3D-F8D3-E24C-80ED-D946CB1F527E}">
      <dsp:nvSpPr>
        <dsp:cNvPr id="0" name=""/>
        <dsp:cNvSpPr/>
      </dsp:nvSpPr>
      <dsp:spPr>
        <a:xfrm>
          <a:off x="4691606" y="1960561"/>
          <a:ext cx="91440" cy="24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73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61709-1F70-8840-85A2-9928372F5335}">
      <dsp:nvSpPr>
        <dsp:cNvPr id="0" name=""/>
        <dsp:cNvSpPr/>
      </dsp:nvSpPr>
      <dsp:spPr>
        <a:xfrm>
          <a:off x="4737326" y="1146650"/>
          <a:ext cx="836837" cy="240734"/>
        </a:xfrm>
        <a:custGeom>
          <a:avLst/>
          <a:gdLst/>
          <a:ahLst/>
          <a:cxnLst/>
          <a:rect l="0" t="0" r="0" b="0"/>
          <a:pathLst>
            <a:path>
              <a:moveTo>
                <a:pt x="836837" y="0"/>
              </a:moveTo>
              <a:lnTo>
                <a:pt x="836837" y="120367"/>
              </a:lnTo>
              <a:lnTo>
                <a:pt x="0" y="120367"/>
              </a:lnTo>
              <a:lnTo>
                <a:pt x="0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CDF7A-6BFC-D843-9285-6A9972267AB6}">
      <dsp:nvSpPr>
        <dsp:cNvPr id="0" name=""/>
        <dsp:cNvSpPr/>
      </dsp:nvSpPr>
      <dsp:spPr>
        <a:xfrm>
          <a:off x="2605109" y="1960561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F1BE1-F297-C344-98B4-723886FE99D0}">
      <dsp:nvSpPr>
        <dsp:cNvPr id="0" name=""/>
        <dsp:cNvSpPr/>
      </dsp:nvSpPr>
      <dsp:spPr>
        <a:xfrm>
          <a:off x="3063650" y="1146650"/>
          <a:ext cx="2510513" cy="240734"/>
        </a:xfrm>
        <a:custGeom>
          <a:avLst/>
          <a:gdLst/>
          <a:ahLst/>
          <a:cxnLst/>
          <a:rect l="0" t="0" r="0" b="0"/>
          <a:pathLst>
            <a:path>
              <a:moveTo>
                <a:pt x="2510513" y="0"/>
              </a:moveTo>
              <a:lnTo>
                <a:pt x="2510513" y="120367"/>
              </a:lnTo>
              <a:lnTo>
                <a:pt x="0" y="120367"/>
              </a:lnTo>
              <a:lnTo>
                <a:pt x="0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4712E-479E-E049-80B6-BB12925D4908}">
      <dsp:nvSpPr>
        <dsp:cNvPr id="0" name=""/>
        <dsp:cNvSpPr/>
      </dsp:nvSpPr>
      <dsp:spPr>
        <a:xfrm>
          <a:off x="1504610" y="2774472"/>
          <a:ext cx="171952" cy="134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233"/>
              </a:lnTo>
              <a:lnTo>
                <a:pt x="171952" y="13412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D4FFC-3759-9B44-AC7C-A06AFEE71AE5}">
      <dsp:nvSpPr>
        <dsp:cNvPr id="0" name=""/>
        <dsp:cNvSpPr/>
      </dsp:nvSpPr>
      <dsp:spPr>
        <a:xfrm>
          <a:off x="1504610" y="2774472"/>
          <a:ext cx="171952" cy="5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322"/>
              </a:lnTo>
              <a:lnTo>
                <a:pt x="171952" y="5273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5CE24-2E4C-8E49-A68B-CED0950E1B03}">
      <dsp:nvSpPr>
        <dsp:cNvPr id="0" name=""/>
        <dsp:cNvSpPr/>
      </dsp:nvSpPr>
      <dsp:spPr>
        <a:xfrm>
          <a:off x="1269607" y="1960561"/>
          <a:ext cx="693543" cy="24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67"/>
              </a:lnTo>
              <a:lnTo>
                <a:pt x="693543" y="120367"/>
              </a:lnTo>
              <a:lnTo>
                <a:pt x="693543" y="24073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DABA9-CE63-3542-952D-554945037814}">
      <dsp:nvSpPr>
        <dsp:cNvPr id="0" name=""/>
        <dsp:cNvSpPr/>
      </dsp:nvSpPr>
      <dsp:spPr>
        <a:xfrm>
          <a:off x="576064" y="1960561"/>
          <a:ext cx="693543" cy="240734"/>
        </a:xfrm>
        <a:custGeom>
          <a:avLst/>
          <a:gdLst/>
          <a:ahLst/>
          <a:cxnLst/>
          <a:rect l="0" t="0" r="0" b="0"/>
          <a:pathLst>
            <a:path>
              <a:moveTo>
                <a:pt x="693543" y="0"/>
              </a:moveTo>
              <a:lnTo>
                <a:pt x="693543" y="120367"/>
              </a:lnTo>
              <a:lnTo>
                <a:pt x="0" y="120367"/>
              </a:lnTo>
              <a:lnTo>
                <a:pt x="0" y="24073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9795A-D2DD-354A-8E30-0E0625C611F2}">
      <dsp:nvSpPr>
        <dsp:cNvPr id="0" name=""/>
        <dsp:cNvSpPr/>
      </dsp:nvSpPr>
      <dsp:spPr>
        <a:xfrm>
          <a:off x="1269607" y="1146650"/>
          <a:ext cx="4304555" cy="240734"/>
        </a:xfrm>
        <a:custGeom>
          <a:avLst/>
          <a:gdLst/>
          <a:ahLst/>
          <a:cxnLst/>
          <a:rect l="0" t="0" r="0" b="0"/>
          <a:pathLst>
            <a:path>
              <a:moveTo>
                <a:pt x="4304555" y="0"/>
              </a:moveTo>
              <a:lnTo>
                <a:pt x="4304555" y="120367"/>
              </a:lnTo>
              <a:lnTo>
                <a:pt x="0" y="120367"/>
              </a:lnTo>
              <a:lnTo>
                <a:pt x="0" y="24073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5A71-062F-B24D-A4DA-F9E2AF65348C}">
      <dsp:nvSpPr>
        <dsp:cNvPr id="0" name=""/>
        <dsp:cNvSpPr/>
      </dsp:nvSpPr>
      <dsp:spPr>
        <a:xfrm>
          <a:off x="5000987" y="573474"/>
          <a:ext cx="1146353" cy="573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Aviatrix Security Features Overview</a:t>
          </a:r>
        </a:p>
      </dsp:txBody>
      <dsp:txXfrm>
        <a:off x="5000987" y="573474"/>
        <a:ext cx="1146353" cy="573176"/>
      </dsp:txXfrm>
    </dsp:sp>
    <dsp:sp modelId="{E5DB481E-E8AB-0A45-B826-0E5639D14AB6}">
      <dsp:nvSpPr>
        <dsp:cNvPr id="0" name=""/>
        <dsp:cNvSpPr/>
      </dsp:nvSpPr>
      <dsp:spPr>
        <a:xfrm>
          <a:off x="696431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Encryption</a:t>
          </a:r>
        </a:p>
      </dsp:txBody>
      <dsp:txXfrm>
        <a:off x="696431" y="1387385"/>
        <a:ext cx="1146353" cy="573176"/>
      </dsp:txXfrm>
    </dsp:sp>
    <dsp:sp modelId="{82CC78EC-89D2-AA49-858E-0BE44C4D1BB8}">
      <dsp:nvSpPr>
        <dsp:cNvPr id="0" name=""/>
        <dsp:cNvSpPr/>
      </dsp:nvSpPr>
      <dsp:spPr>
        <a:xfrm>
          <a:off x="2887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Standard</a:t>
          </a:r>
        </a:p>
      </dsp:txBody>
      <dsp:txXfrm>
        <a:off x="2887" y="2201295"/>
        <a:ext cx="1146353" cy="573176"/>
      </dsp:txXfrm>
    </dsp:sp>
    <dsp:sp modelId="{C6C931F7-89BC-8449-A33B-72E084B46BFD}">
      <dsp:nvSpPr>
        <dsp:cNvPr id="0" name=""/>
        <dsp:cNvSpPr/>
      </dsp:nvSpPr>
      <dsp:spPr>
        <a:xfrm>
          <a:off x="1389974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 Performance</a:t>
          </a:r>
        </a:p>
      </dsp:txBody>
      <dsp:txXfrm>
        <a:off x="1389974" y="2201295"/>
        <a:ext cx="1146353" cy="573176"/>
      </dsp:txXfrm>
    </dsp:sp>
    <dsp:sp modelId="{927A0F25-5D4A-0E4F-81D3-317D9373CA0C}">
      <dsp:nvSpPr>
        <dsp:cNvPr id="0" name=""/>
        <dsp:cNvSpPr/>
      </dsp:nvSpPr>
      <dsp:spPr>
        <a:xfrm>
          <a:off x="1676563" y="3015206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Inside the Cloud</a:t>
          </a:r>
        </a:p>
      </dsp:txBody>
      <dsp:txXfrm>
        <a:off x="1676563" y="3015206"/>
        <a:ext cx="1146353" cy="573176"/>
      </dsp:txXfrm>
    </dsp:sp>
    <dsp:sp modelId="{BB156000-357B-2341-9B80-A43B707917D7}">
      <dsp:nvSpPr>
        <dsp:cNvPr id="0" name=""/>
        <dsp:cNvSpPr/>
      </dsp:nvSpPr>
      <dsp:spPr>
        <a:xfrm>
          <a:off x="1676563" y="3829117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On-Prem</a:t>
          </a:r>
          <a:br>
            <a:rPr lang="en-US" sz="1300" kern="1200" dirty="0"/>
          </a:br>
          <a:r>
            <a:rPr lang="en-US" sz="1300" kern="1200" dirty="0" err="1"/>
            <a:t>Aviatirx</a:t>
          </a:r>
          <a:r>
            <a:rPr lang="en-US" sz="1300" kern="1200" dirty="0"/>
            <a:t> Edge</a:t>
          </a:r>
        </a:p>
      </dsp:txBody>
      <dsp:txXfrm>
        <a:off x="1676563" y="3829117"/>
        <a:ext cx="1146353" cy="573176"/>
      </dsp:txXfrm>
    </dsp:sp>
    <dsp:sp modelId="{4B1911CB-8DE6-4941-9DE6-5E572A8245A0}">
      <dsp:nvSpPr>
        <dsp:cNvPr id="0" name=""/>
        <dsp:cNvSpPr/>
      </dsp:nvSpPr>
      <dsp:spPr>
        <a:xfrm>
          <a:off x="2490473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Egress</a:t>
          </a:r>
        </a:p>
      </dsp:txBody>
      <dsp:txXfrm>
        <a:off x="2490473" y="1387385"/>
        <a:ext cx="1146353" cy="573176"/>
      </dsp:txXfrm>
    </dsp:sp>
    <dsp:sp modelId="{122E61E3-4E49-CF4F-9CDD-E6CB1B1FC4C2}">
      <dsp:nvSpPr>
        <dsp:cNvPr id="0" name=""/>
        <dsp:cNvSpPr/>
      </dsp:nvSpPr>
      <dsp:spPr>
        <a:xfrm>
          <a:off x="2777062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Egress FQDN Filter</a:t>
          </a:r>
        </a:p>
      </dsp:txBody>
      <dsp:txXfrm>
        <a:off x="2777062" y="2201295"/>
        <a:ext cx="1146353" cy="573176"/>
      </dsp:txXfrm>
    </dsp:sp>
    <dsp:sp modelId="{C5421C63-AE5E-D247-B68E-B59F37C1C2CE}">
      <dsp:nvSpPr>
        <dsp:cNvPr id="0" name=""/>
        <dsp:cNvSpPr/>
      </dsp:nvSpPr>
      <dsp:spPr>
        <a:xfrm>
          <a:off x="4164149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Ingress</a:t>
          </a:r>
        </a:p>
      </dsp:txBody>
      <dsp:txXfrm>
        <a:off x="4164149" y="1387385"/>
        <a:ext cx="1146353" cy="573176"/>
      </dsp:txXfrm>
    </dsp:sp>
    <dsp:sp modelId="{27A01B4A-FADB-6044-AA14-B44D4DCDAD92}">
      <dsp:nvSpPr>
        <dsp:cNvPr id="0" name=""/>
        <dsp:cNvSpPr/>
      </dsp:nvSpPr>
      <dsp:spPr>
        <a:xfrm>
          <a:off x="4164149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Public Subnet Filtering</a:t>
          </a:r>
        </a:p>
      </dsp:txBody>
      <dsp:txXfrm>
        <a:off x="4164149" y="2201295"/>
        <a:ext cx="1146353" cy="573176"/>
      </dsp:txXfrm>
    </dsp:sp>
    <dsp:sp modelId="{DC02B022-0778-8A46-A35C-4ADE334CD566}">
      <dsp:nvSpPr>
        <dsp:cNvPr id="0" name=""/>
        <dsp:cNvSpPr/>
      </dsp:nvSpPr>
      <dsp:spPr>
        <a:xfrm>
          <a:off x="4450737" y="3015206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GuardDuty</a:t>
          </a:r>
          <a:r>
            <a:rPr lang="en-US" sz="1300" kern="1200" dirty="0"/>
            <a:t> Enforcement</a:t>
          </a:r>
        </a:p>
      </dsp:txBody>
      <dsp:txXfrm>
        <a:off x="4450737" y="3015206"/>
        <a:ext cx="1146353" cy="573176"/>
      </dsp:txXfrm>
    </dsp:sp>
    <dsp:sp modelId="{3B465505-2CA6-5241-8229-1D6AC1FBF032}">
      <dsp:nvSpPr>
        <dsp:cNvPr id="0" name=""/>
        <dsp:cNvSpPr/>
      </dsp:nvSpPr>
      <dsp:spPr>
        <a:xfrm>
          <a:off x="5551236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L4 Stateful Firewall</a:t>
          </a:r>
        </a:p>
      </dsp:txBody>
      <dsp:txXfrm>
        <a:off x="5551236" y="1387385"/>
        <a:ext cx="1146353" cy="573176"/>
      </dsp:txXfrm>
    </dsp:sp>
    <dsp:sp modelId="{3A2C3C05-A0BB-2446-A59B-6AFA4CBF946E}">
      <dsp:nvSpPr>
        <dsp:cNvPr id="0" name=""/>
        <dsp:cNvSpPr/>
      </dsp:nvSpPr>
      <dsp:spPr>
        <a:xfrm>
          <a:off x="6938324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Segmentation</a:t>
          </a:r>
        </a:p>
      </dsp:txBody>
      <dsp:txXfrm>
        <a:off x="6938324" y="1387385"/>
        <a:ext cx="1146353" cy="573176"/>
      </dsp:txXfrm>
    </dsp:sp>
    <dsp:sp modelId="{167F47D2-7BE7-B54D-9707-D60DB2F50BB6}">
      <dsp:nvSpPr>
        <dsp:cNvPr id="0" name=""/>
        <dsp:cNvSpPr/>
      </dsp:nvSpPr>
      <dsp:spPr>
        <a:xfrm>
          <a:off x="7224912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and Multi-Cloud</a:t>
          </a:r>
        </a:p>
      </dsp:txBody>
      <dsp:txXfrm>
        <a:off x="7224912" y="2201295"/>
        <a:ext cx="1146353" cy="573176"/>
      </dsp:txXfrm>
    </dsp:sp>
    <dsp:sp modelId="{C7613D87-70D7-D14F-ACFB-85FDC8CC91A9}">
      <dsp:nvSpPr>
        <dsp:cNvPr id="0" name=""/>
        <dsp:cNvSpPr/>
      </dsp:nvSpPr>
      <dsp:spPr>
        <a:xfrm>
          <a:off x="7224912" y="3015206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AWS-TGW</a:t>
          </a:r>
        </a:p>
      </dsp:txBody>
      <dsp:txXfrm>
        <a:off x="7224912" y="3015206"/>
        <a:ext cx="1146353" cy="573176"/>
      </dsp:txXfrm>
    </dsp:sp>
    <dsp:sp modelId="{4BA2C9DE-BA3D-CE49-8892-68198B891778}">
      <dsp:nvSpPr>
        <dsp:cNvPr id="0" name=""/>
        <dsp:cNvSpPr/>
      </dsp:nvSpPr>
      <dsp:spPr>
        <a:xfrm>
          <a:off x="9305543" y="1387385"/>
          <a:ext cx="1146353" cy="573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Firewall Network (FireNet)</a:t>
          </a:r>
        </a:p>
      </dsp:txBody>
      <dsp:txXfrm>
        <a:off x="9305543" y="1387385"/>
        <a:ext cx="1146353" cy="573176"/>
      </dsp:txXfrm>
    </dsp:sp>
    <dsp:sp modelId="{8F40C4BC-3EC3-2145-9942-1BDEF4DCA8E0}">
      <dsp:nvSpPr>
        <dsp:cNvPr id="0" name=""/>
        <dsp:cNvSpPr/>
      </dsp:nvSpPr>
      <dsp:spPr>
        <a:xfrm>
          <a:off x="8611999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Aviatrix Transit FireNet</a:t>
          </a:r>
        </a:p>
      </dsp:txBody>
      <dsp:txXfrm>
        <a:off x="8611999" y="2201295"/>
        <a:ext cx="1146353" cy="573176"/>
      </dsp:txXfrm>
    </dsp:sp>
    <dsp:sp modelId="{CEB89DB1-158C-C449-8E9E-593949330E2F}">
      <dsp:nvSpPr>
        <dsp:cNvPr id="0" name=""/>
        <dsp:cNvSpPr/>
      </dsp:nvSpPr>
      <dsp:spPr>
        <a:xfrm>
          <a:off x="8898587" y="3015206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East-West</a:t>
          </a:r>
        </a:p>
      </dsp:txBody>
      <dsp:txXfrm>
        <a:off x="8898587" y="3015206"/>
        <a:ext cx="1146353" cy="573176"/>
      </dsp:txXfrm>
    </dsp:sp>
    <dsp:sp modelId="{0762D2F0-6A6D-8C4C-8C30-0779A971C40D}">
      <dsp:nvSpPr>
        <dsp:cNvPr id="0" name=""/>
        <dsp:cNvSpPr/>
      </dsp:nvSpPr>
      <dsp:spPr>
        <a:xfrm>
          <a:off x="8898587" y="3829117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Ingress/Egress</a:t>
          </a:r>
        </a:p>
      </dsp:txBody>
      <dsp:txXfrm>
        <a:off x="8898587" y="3829117"/>
        <a:ext cx="1146353" cy="573176"/>
      </dsp:txXfrm>
    </dsp:sp>
    <dsp:sp modelId="{00D23F78-DCAC-D845-B6BE-B90AD2EA3158}">
      <dsp:nvSpPr>
        <dsp:cNvPr id="0" name=""/>
        <dsp:cNvSpPr/>
      </dsp:nvSpPr>
      <dsp:spPr>
        <a:xfrm>
          <a:off x="9999086" y="2201295"/>
          <a:ext cx="1146353" cy="573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AWS-TGW FireNet</a:t>
          </a:r>
        </a:p>
      </dsp:txBody>
      <dsp:txXfrm>
        <a:off x="9999086" y="2201295"/>
        <a:ext cx="1146353" cy="573176"/>
      </dsp:txXfrm>
    </dsp:sp>
    <dsp:sp modelId="{7188DB9B-FF41-894D-9ABE-8542A92E58FE}">
      <dsp:nvSpPr>
        <dsp:cNvPr id="0" name=""/>
        <dsp:cNvSpPr/>
      </dsp:nvSpPr>
      <dsp:spPr>
        <a:xfrm>
          <a:off x="10285675" y="3015206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East-West</a:t>
          </a:r>
        </a:p>
      </dsp:txBody>
      <dsp:txXfrm>
        <a:off x="10285675" y="3015206"/>
        <a:ext cx="1146353" cy="573176"/>
      </dsp:txXfrm>
    </dsp:sp>
    <dsp:sp modelId="{9F1D4BCB-84EC-294C-BAF2-7C2F237BC204}">
      <dsp:nvSpPr>
        <dsp:cNvPr id="0" name=""/>
        <dsp:cNvSpPr/>
      </dsp:nvSpPr>
      <dsp:spPr>
        <a:xfrm>
          <a:off x="10285675" y="3829117"/>
          <a:ext cx="1146353" cy="573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Ingress/Egress </a:t>
          </a:r>
        </a:p>
      </dsp:txBody>
      <dsp:txXfrm>
        <a:off x="10285675" y="3829117"/>
        <a:ext cx="1146353" cy="57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5C2F9-3E98-E349-A573-73621D937B25}">
      <dsp:nvSpPr>
        <dsp:cNvPr id="0" name=""/>
        <dsp:cNvSpPr/>
      </dsp:nvSpPr>
      <dsp:spPr>
        <a:xfrm>
          <a:off x="7959172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A4BED-1122-A447-8AD2-96EAF0D9D598}">
      <dsp:nvSpPr>
        <dsp:cNvPr id="0" name=""/>
        <dsp:cNvSpPr/>
      </dsp:nvSpPr>
      <dsp:spPr>
        <a:xfrm>
          <a:off x="7959172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29C55-1C3D-1D40-A836-15516763B334}">
      <dsp:nvSpPr>
        <dsp:cNvPr id="0" name=""/>
        <dsp:cNvSpPr/>
      </dsp:nvSpPr>
      <dsp:spPr>
        <a:xfrm>
          <a:off x="8269909" y="1765451"/>
          <a:ext cx="91440" cy="187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C9354-C107-ED42-BD2C-39B91C1F4553}">
      <dsp:nvSpPr>
        <dsp:cNvPr id="0" name=""/>
        <dsp:cNvSpPr/>
      </dsp:nvSpPr>
      <dsp:spPr>
        <a:xfrm>
          <a:off x="5889488" y="1132739"/>
          <a:ext cx="2426141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2426141" y="93570"/>
              </a:lnTo>
              <a:lnTo>
                <a:pt x="2426141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7AA39-32BF-E848-9F24-35C457BB8950}">
      <dsp:nvSpPr>
        <dsp:cNvPr id="0" name=""/>
        <dsp:cNvSpPr/>
      </dsp:nvSpPr>
      <dsp:spPr>
        <a:xfrm>
          <a:off x="6880887" y="2398164"/>
          <a:ext cx="133671" cy="294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777"/>
              </a:lnTo>
              <a:lnTo>
                <a:pt x="133671" y="29407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86584-10F9-C14D-9CDC-D86349A9DCDB}">
      <dsp:nvSpPr>
        <dsp:cNvPr id="0" name=""/>
        <dsp:cNvSpPr/>
      </dsp:nvSpPr>
      <dsp:spPr>
        <a:xfrm>
          <a:off x="6880887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B7814-BE35-534A-88C6-87665F38F3D5}">
      <dsp:nvSpPr>
        <dsp:cNvPr id="0" name=""/>
        <dsp:cNvSpPr/>
      </dsp:nvSpPr>
      <dsp:spPr>
        <a:xfrm>
          <a:off x="6880887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12A50-86AC-E54D-8BB8-1BD6553F2C10}">
      <dsp:nvSpPr>
        <dsp:cNvPr id="0" name=""/>
        <dsp:cNvSpPr/>
      </dsp:nvSpPr>
      <dsp:spPr>
        <a:xfrm>
          <a:off x="688088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69DAA-7E16-4448-8191-A6054F5D880C}">
      <dsp:nvSpPr>
        <dsp:cNvPr id="0" name=""/>
        <dsp:cNvSpPr/>
      </dsp:nvSpPr>
      <dsp:spPr>
        <a:xfrm>
          <a:off x="688088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806E2-1EDC-FA44-AC3D-57BB36C5AEAB}">
      <dsp:nvSpPr>
        <dsp:cNvPr id="0" name=""/>
        <dsp:cNvSpPr/>
      </dsp:nvSpPr>
      <dsp:spPr>
        <a:xfrm>
          <a:off x="6159059" y="1765451"/>
          <a:ext cx="1078284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1078284" y="93570"/>
              </a:lnTo>
              <a:lnTo>
                <a:pt x="1078284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A347C-B06B-414E-A235-191EE116722B}">
      <dsp:nvSpPr>
        <dsp:cNvPr id="0" name=""/>
        <dsp:cNvSpPr/>
      </dsp:nvSpPr>
      <dsp:spPr>
        <a:xfrm>
          <a:off x="5802602" y="2398164"/>
          <a:ext cx="133671" cy="294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777"/>
              </a:lnTo>
              <a:lnTo>
                <a:pt x="133671" y="29407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1BC1-4F2F-9640-B223-69B04D25ABB4}">
      <dsp:nvSpPr>
        <dsp:cNvPr id="0" name=""/>
        <dsp:cNvSpPr/>
      </dsp:nvSpPr>
      <dsp:spPr>
        <a:xfrm>
          <a:off x="5802602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FFC15-0C14-E34E-800A-D7A92892A73A}">
      <dsp:nvSpPr>
        <dsp:cNvPr id="0" name=""/>
        <dsp:cNvSpPr/>
      </dsp:nvSpPr>
      <dsp:spPr>
        <a:xfrm>
          <a:off x="5802602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54376-7962-1646-ACA5-5B0C8F4F89B8}">
      <dsp:nvSpPr>
        <dsp:cNvPr id="0" name=""/>
        <dsp:cNvSpPr/>
      </dsp:nvSpPr>
      <dsp:spPr>
        <a:xfrm>
          <a:off x="5802602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26A45-A36D-414B-9BBB-E822943F3EA3}">
      <dsp:nvSpPr>
        <dsp:cNvPr id="0" name=""/>
        <dsp:cNvSpPr/>
      </dsp:nvSpPr>
      <dsp:spPr>
        <a:xfrm>
          <a:off x="5802602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51615-99B2-8A4D-9745-B457B259C120}">
      <dsp:nvSpPr>
        <dsp:cNvPr id="0" name=""/>
        <dsp:cNvSpPr/>
      </dsp:nvSpPr>
      <dsp:spPr>
        <a:xfrm>
          <a:off x="6113339" y="1765451"/>
          <a:ext cx="91440" cy="187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1F8C5-C422-BC47-8185-9A7ED2BEFEE4}">
      <dsp:nvSpPr>
        <dsp:cNvPr id="0" name=""/>
        <dsp:cNvSpPr/>
      </dsp:nvSpPr>
      <dsp:spPr>
        <a:xfrm>
          <a:off x="4724317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02283-60DE-2C4E-8FB5-FB72C343E8E2}">
      <dsp:nvSpPr>
        <dsp:cNvPr id="0" name=""/>
        <dsp:cNvSpPr/>
      </dsp:nvSpPr>
      <dsp:spPr>
        <a:xfrm>
          <a:off x="4724317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9FF48-1D80-C94D-8AB9-9A3EC4AD9659}">
      <dsp:nvSpPr>
        <dsp:cNvPr id="0" name=""/>
        <dsp:cNvSpPr/>
      </dsp:nvSpPr>
      <dsp:spPr>
        <a:xfrm>
          <a:off x="472431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CC7F-6D8A-054D-8E2A-15B89071E79C}">
      <dsp:nvSpPr>
        <dsp:cNvPr id="0" name=""/>
        <dsp:cNvSpPr/>
      </dsp:nvSpPr>
      <dsp:spPr>
        <a:xfrm>
          <a:off x="472431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497-D0AE-4F47-8AB5-BC13600630A3}">
      <dsp:nvSpPr>
        <dsp:cNvPr id="0" name=""/>
        <dsp:cNvSpPr/>
      </dsp:nvSpPr>
      <dsp:spPr>
        <a:xfrm>
          <a:off x="5080774" y="1765451"/>
          <a:ext cx="1078284" cy="187140"/>
        </a:xfrm>
        <a:custGeom>
          <a:avLst/>
          <a:gdLst/>
          <a:ahLst/>
          <a:cxnLst/>
          <a:rect l="0" t="0" r="0" b="0"/>
          <a:pathLst>
            <a:path>
              <a:moveTo>
                <a:pt x="1078284" y="0"/>
              </a:moveTo>
              <a:lnTo>
                <a:pt x="1078284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F59F6-7638-E34E-9C18-D1F036CCC4D5}">
      <dsp:nvSpPr>
        <dsp:cNvPr id="0" name=""/>
        <dsp:cNvSpPr/>
      </dsp:nvSpPr>
      <dsp:spPr>
        <a:xfrm>
          <a:off x="5889488" y="1132739"/>
          <a:ext cx="269571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269571" y="93570"/>
              </a:lnTo>
              <a:lnTo>
                <a:pt x="269571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CDC23-4767-DA47-974B-49C930E96A4D}">
      <dsp:nvSpPr>
        <dsp:cNvPr id="0" name=""/>
        <dsp:cNvSpPr/>
      </dsp:nvSpPr>
      <dsp:spPr>
        <a:xfrm>
          <a:off x="3463347" y="1765451"/>
          <a:ext cx="539142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539142" y="93570"/>
              </a:lnTo>
              <a:lnTo>
                <a:pt x="539142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F30E-F97D-F645-9E0D-26A81A35BDC7}">
      <dsp:nvSpPr>
        <dsp:cNvPr id="0" name=""/>
        <dsp:cNvSpPr/>
      </dsp:nvSpPr>
      <dsp:spPr>
        <a:xfrm>
          <a:off x="256774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226C-7FE5-2244-9CB4-BE2A5DC8C0E3}">
      <dsp:nvSpPr>
        <dsp:cNvPr id="0" name=""/>
        <dsp:cNvSpPr/>
      </dsp:nvSpPr>
      <dsp:spPr>
        <a:xfrm>
          <a:off x="256774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F97C-B3F9-C643-91C1-EBE48E1E0626}">
      <dsp:nvSpPr>
        <dsp:cNvPr id="0" name=""/>
        <dsp:cNvSpPr/>
      </dsp:nvSpPr>
      <dsp:spPr>
        <a:xfrm>
          <a:off x="2924204" y="1765451"/>
          <a:ext cx="539142" cy="187140"/>
        </a:xfrm>
        <a:custGeom>
          <a:avLst/>
          <a:gdLst/>
          <a:ahLst/>
          <a:cxnLst/>
          <a:rect l="0" t="0" r="0" b="0"/>
          <a:pathLst>
            <a:path>
              <a:moveTo>
                <a:pt x="539142" y="0"/>
              </a:moveTo>
              <a:lnTo>
                <a:pt x="539142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492A-0602-B34E-925D-4D9837421589}">
      <dsp:nvSpPr>
        <dsp:cNvPr id="0" name=""/>
        <dsp:cNvSpPr/>
      </dsp:nvSpPr>
      <dsp:spPr>
        <a:xfrm>
          <a:off x="3463347" y="1132739"/>
          <a:ext cx="2426141" cy="187140"/>
        </a:xfrm>
        <a:custGeom>
          <a:avLst/>
          <a:gdLst/>
          <a:ahLst/>
          <a:cxnLst/>
          <a:rect l="0" t="0" r="0" b="0"/>
          <a:pathLst>
            <a:path>
              <a:moveTo>
                <a:pt x="2426141" y="0"/>
              </a:moveTo>
              <a:lnTo>
                <a:pt x="2426141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5651E-A1B1-D045-95E2-14866E00EDD9}">
      <dsp:nvSpPr>
        <dsp:cNvPr id="0" name=""/>
        <dsp:cNvSpPr/>
      </dsp:nvSpPr>
      <dsp:spPr>
        <a:xfrm>
          <a:off x="4883586" y="254"/>
          <a:ext cx="2011803" cy="11324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Key Aviatrix Security Features</a:t>
          </a:r>
        </a:p>
      </dsp:txBody>
      <dsp:txXfrm>
        <a:off x="4883586" y="254"/>
        <a:ext cx="2011803" cy="1132484"/>
      </dsp:txXfrm>
    </dsp:sp>
    <dsp:sp modelId="{1968B67C-923D-8048-ACC0-7A07EBAC1EC4}">
      <dsp:nvSpPr>
        <dsp:cNvPr id="0" name=""/>
        <dsp:cNvSpPr/>
      </dsp:nvSpPr>
      <dsp:spPr>
        <a:xfrm>
          <a:off x="3017775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Encryption</a:t>
          </a:r>
        </a:p>
      </dsp:txBody>
      <dsp:txXfrm>
        <a:off x="3017775" y="1319879"/>
        <a:ext cx="891144" cy="445572"/>
      </dsp:txXfrm>
    </dsp:sp>
    <dsp:sp modelId="{43DCE928-8E3C-0B4C-A2B9-5DF9E69AF7AE}">
      <dsp:nvSpPr>
        <dsp:cNvPr id="0" name=""/>
        <dsp:cNvSpPr/>
      </dsp:nvSpPr>
      <dsp:spPr>
        <a:xfrm>
          <a:off x="247863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 Performance</a:t>
          </a:r>
        </a:p>
      </dsp:txBody>
      <dsp:txXfrm>
        <a:off x="2478632" y="1952592"/>
        <a:ext cx="891144" cy="445572"/>
      </dsp:txXfrm>
    </dsp:sp>
    <dsp:sp modelId="{B9BD754F-CB1C-7644-867F-829EB48E967A}">
      <dsp:nvSpPr>
        <dsp:cNvPr id="0" name=""/>
        <dsp:cNvSpPr/>
      </dsp:nvSpPr>
      <dsp:spPr>
        <a:xfrm>
          <a:off x="270141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Inside the Cloud</a:t>
          </a:r>
        </a:p>
      </dsp:txBody>
      <dsp:txXfrm>
        <a:off x="2701418" y="2585305"/>
        <a:ext cx="891144" cy="445572"/>
      </dsp:txXfrm>
    </dsp:sp>
    <dsp:sp modelId="{BABFF9DD-74D2-8B4C-AB3C-06FE66FBFD2B}">
      <dsp:nvSpPr>
        <dsp:cNvPr id="0" name=""/>
        <dsp:cNvSpPr/>
      </dsp:nvSpPr>
      <dsp:spPr>
        <a:xfrm>
          <a:off x="270141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On-Prem</a:t>
          </a:r>
        </a:p>
      </dsp:txBody>
      <dsp:txXfrm>
        <a:off x="2701418" y="3218017"/>
        <a:ext cx="891144" cy="445572"/>
      </dsp:txXfrm>
    </dsp:sp>
    <dsp:sp modelId="{8B2827F5-6E1A-334A-B4C4-B63FFD91C4E6}">
      <dsp:nvSpPr>
        <dsp:cNvPr id="0" name=""/>
        <dsp:cNvSpPr/>
      </dsp:nvSpPr>
      <dsp:spPr>
        <a:xfrm>
          <a:off x="355691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Standard</a:t>
          </a:r>
        </a:p>
      </dsp:txBody>
      <dsp:txXfrm>
        <a:off x="3556917" y="1952592"/>
        <a:ext cx="891144" cy="445572"/>
      </dsp:txXfrm>
    </dsp:sp>
    <dsp:sp modelId="{AACBF872-6673-D94B-86F1-A78F33ACD751}">
      <dsp:nvSpPr>
        <dsp:cNvPr id="0" name=""/>
        <dsp:cNvSpPr/>
      </dsp:nvSpPr>
      <dsp:spPr>
        <a:xfrm>
          <a:off x="5713487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Distributed Cloud Firewall</a:t>
          </a:r>
        </a:p>
      </dsp:txBody>
      <dsp:txXfrm>
        <a:off x="5713487" y="1319879"/>
        <a:ext cx="891144" cy="445572"/>
      </dsp:txXfrm>
    </dsp:sp>
    <dsp:sp modelId="{94CBDB4C-47A0-DD48-A88E-9150204C166A}">
      <dsp:nvSpPr>
        <dsp:cNvPr id="0" name=""/>
        <dsp:cNvSpPr/>
      </dsp:nvSpPr>
      <dsp:spPr>
        <a:xfrm>
          <a:off x="463520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East/West</a:t>
          </a:r>
          <a:br>
            <a:rPr lang="en-US" sz="800" kern="1200" dirty="0"/>
          </a:br>
          <a:r>
            <a:rPr lang="en-US" sz="800" kern="1200" dirty="0"/>
            <a:t>North/South</a:t>
          </a:r>
        </a:p>
      </dsp:txBody>
      <dsp:txXfrm>
        <a:off x="4635202" y="1952592"/>
        <a:ext cx="891144" cy="445572"/>
      </dsp:txXfrm>
    </dsp:sp>
    <dsp:sp modelId="{6431A9A0-5630-A64D-B63F-137AC25BE959}">
      <dsp:nvSpPr>
        <dsp:cNvPr id="0" name=""/>
        <dsp:cNvSpPr/>
      </dsp:nvSpPr>
      <dsp:spPr>
        <a:xfrm>
          <a:off x="485798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 Segmentation</a:t>
          </a:r>
        </a:p>
      </dsp:txBody>
      <dsp:txXfrm>
        <a:off x="4857988" y="2585305"/>
        <a:ext cx="891144" cy="445572"/>
      </dsp:txXfrm>
    </dsp:sp>
    <dsp:sp modelId="{C7B88152-F7CD-F840-A885-622D971A2C09}">
      <dsp:nvSpPr>
        <dsp:cNvPr id="0" name=""/>
        <dsp:cNvSpPr/>
      </dsp:nvSpPr>
      <dsp:spPr>
        <a:xfrm>
          <a:off x="485798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Micro-Segmentation</a:t>
          </a:r>
        </a:p>
      </dsp:txBody>
      <dsp:txXfrm>
        <a:off x="4857988" y="3218017"/>
        <a:ext cx="891144" cy="445572"/>
      </dsp:txXfrm>
    </dsp:sp>
    <dsp:sp modelId="{6C083FDA-B18E-3149-8130-8C89C6CDD2F5}">
      <dsp:nvSpPr>
        <dsp:cNvPr id="0" name=""/>
        <dsp:cNvSpPr/>
      </dsp:nvSpPr>
      <dsp:spPr>
        <a:xfrm>
          <a:off x="4857988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4857988" y="3850730"/>
        <a:ext cx="891144" cy="445572"/>
      </dsp:txXfrm>
    </dsp:sp>
    <dsp:sp modelId="{A3005AEA-FD90-A14C-BCE4-6547C2613372}">
      <dsp:nvSpPr>
        <dsp:cNvPr id="0" name=""/>
        <dsp:cNvSpPr/>
      </dsp:nvSpPr>
      <dsp:spPr>
        <a:xfrm>
          <a:off x="4857988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Anomaly Detection (Shahzad to fix this)</a:t>
          </a:r>
        </a:p>
      </dsp:txBody>
      <dsp:txXfrm>
        <a:off x="4857988" y="4483443"/>
        <a:ext cx="891144" cy="445572"/>
      </dsp:txXfrm>
    </dsp:sp>
    <dsp:sp modelId="{F84E0A05-AEEB-D846-B11B-C191929872E1}">
      <dsp:nvSpPr>
        <dsp:cNvPr id="0" name=""/>
        <dsp:cNvSpPr/>
      </dsp:nvSpPr>
      <dsp:spPr>
        <a:xfrm>
          <a:off x="571348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Egress</a:t>
          </a:r>
        </a:p>
      </dsp:txBody>
      <dsp:txXfrm>
        <a:off x="5713487" y="1952592"/>
        <a:ext cx="891144" cy="445572"/>
      </dsp:txXfrm>
    </dsp:sp>
    <dsp:sp modelId="{0E3DF221-64F1-3440-85AE-CA1F612F1323}">
      <dsp:nvSpPr>
        <dsp:cNvPr id="0" name=""/>
        <dsp:cNvSpPr/>
      </dsp:nvSpPr>
      <dsp:spPr>
        <a:xfrm>
          <a:off x="5936273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NAT</a:t>
          </a:r>
        </a:p>
      </dsp:txBody>
      <dsp:txXfrm>
        <a:off x="5936273" y="2585305"/>
        <a:ext cx="891144" cy="445572"/>
      </dsp:txXfrm>
    </dsp:sp>
    <dsp:sp modelId="{04759F29-9A85-E346-8F77-2D0DE74B1A08}">
      <dsp:nvSpPr>
        <dsp:cNvPr id="0" name=""/>
        <dsp:cNvSpPr/>
      </dsp:nvSpPr>
      <dsp:spPr>
        <a:xfrm>
          <a:off x="5936273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FQDN/URL Filtering</a:t>
          </a:r>
        </a:p>
      </dsp:txBody>
      <dsp:txXfrm>
        <a:off x="5936273" y="3218017"/>
        <a:ext cx="891144" cy="445572"/>
      </dsp:txXfrm>
    </dsp:sp>
    <dsp:sp modelId="{19E34FFD-3723-2243-9111-5A8B43283146}">
      <dsp:nvSpPr>
        <dsp:cNvPr id="0" name=""/>
        <dsp:cNvSpPr/>
      </dsp:nvSpPr>
      <dsp:spPr>
        <a:xfrm>
          <a:off x="5936273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5936273" y="3850730"/>
        <a:ext cx="891144" cy="445572"/>
      </dsp:txXfrm>
    </dsp:sp>
    <dsp:sp modelId="{E9FA2A1E-DEEC-FB47-9C71-AA1CE107EE2D}">
      <dsp:nvSpPr>
        <dsp:cNvPr id="0" name=""/>
        <dsp:cNvSpPr/>
      </dsp:nvSpPr>
      <dsp:spPr>
        <a:xfrm>
          <a:off x="5936273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ThreatIQ</a:t>
          </a:r>
          <a:r>
            <a:rPr lang="en-US" sz="800" kern="1200" dirty="0"/>
            <a:t> and Threat Guard</a:t>
          </a:r>
        </a:p>
      </dsp:txBody>
      <dsp:txXfrm>
        <a:off x="5936273" y="4483443"/>
        <a:ext cx="891144" cy="445572"/>
      </dsp:txXfrm>
    </dsp:sp>
    <dsp:sp modelId="{BC292B93-791B-5F42-B15F-FBB8C2B4A071}">
      <dsp:nvSpPr>
        <dsp:cNvPr id="0" name=""/>
        <dsp:cNvSpPr/>
      </dsp:nvSpPr>
      <dsp:spPr>
        <a:xfrm>
          <a:off x="5936273" y="511615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Geo-Fencing</a:t>
          </a:r>
        </a:p>
      </dsp:txBody>
      <dsp:txXfrm>
        <a:off x="5936273" y="5116155"/>
        <a:ext cx="891144" cy="445572"/>
      </dsp:txXfrm>
    </dsp:sp>
    <dsp:sp modelId="{70E9C131-76CE-024C-8A9F-C262085B18AD}">
      <dsp:nvSpPr>
        <dsp:cNvPr id="0" name=""/>
        <dsp:cNvSpPr/>
      </dsp:nvSpPr>
      <dsp:spPr>
        <a:xfrm>
          <a:off x="679177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Ingress</a:t>
          </a:r>
        </a:p>
      </dsp:txBody>
      <dsp:txXfrm>
        <a:off x="6791772" y="1952592"/>
        <a:ext cx="891144" cy="445572"/>
      </dsp:txXfrm>
    </dsp:sp>
    <dsp:sp modelId="{266F5326-5AAA-3049-9C65-D3990F1F53F3}">
      <dsp:nvSpPr>
        <dsp:cNvPr id="0" name=""/>
        <dsp:cNvSpPr/>
      </dsp:nvSpPr>
      <dsp:spPr>
        <a:xfrm>
          <a:off x="701455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Public Subnet Filtering</a:t>
          </a:r>
        </a:p>
      </dsp:txBody>
      <dsp:txXfrm>
        <a:off x="7014558" y="2585305"/>
        <a:ext cx="891144" cy="445572"/>
      </dsp:txXfrm>
    </dsp:sp>
    <dsp:sp modelId="{854BFD84-8E5B-7248-8067-6509E97B5F21}">
      <dsp:nvSpPr>
        <dsp:cNvPr id="0" name=""/>
        <dsp:cNvSpPr/>
      </dsp:nvSpPr>
      <dsp:spPr>
        <a:xfrm>
          <a:off x="701455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GuardDuty</a:t>
          </a:r>
        </a:p>
      </dsp:txBody>
      <dsp:txXfrm>
        <a:off x="7014558" y="3218017"/>
        <a:ext cx="891144" cy="445572"/>
      </dsp:txXfrm>
    </dsp:sp>
    <dsp:sp modelId="{BA9A8C4E-2B9A-E546-959D-599ABE994C3B}">
      <dsp:nvSpPr>
        <dsp:cNvPr id="0" name=""/>
        <dsp:cNvSpPr/>
      </dsp:nvSpPr>
      <dsp:spPr>
        <a:xfrm>
          <a:off x="7014558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7014558" y="3850730"/>
        <a:ext cx="891144" cy="445572"/>
      </dsp:txXfrm>
    </dsp:sp>
    <dsp:sp modelId="{8DAADC93-FF5D-EF4A-959B-EDC4F9F29547}">
      <dsp:nvSpPr>
        <dsp:cNvPr id="0" name=""/>
        <dsp:cNvSpPr/>
      </dsp:nvSpPr>
      <dsp:spPr>
        <a:xfrm>
          <a:off x="7014558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Threat IQ and Threat Guard</a:t>
          </a:r>
        </a:p>
      </dsp:txBody>
      <dsp:txXfrm>
        <a:off x="7014558" y="4483443"/>
        <a:ext cx="891144" cy="445572"/>
      </dsp:txXfrm>
    </dsp:sp>
    <dsp:sp modelId="{959EE4BB-80D2-E248-8823-D918CB0DF78F}">
      <dsp:nvSpPr>
        <dsp:cNvPr id="0" name=""/>
        <dsp:cNvSpPr/>
      </dsp:nvSpPr>
      <dsp:spPr>
        <a:xfrm>
          <a:off x="7014558" y="511615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Geo-Fencing</a:t>
          </a:r>
        </a:p>
      </dsp:txBody>
      <dsp:txXfrm>
        <a:off x="7014558" y="5116155"/>
        <a:ext cx="891144" cy="445572"/>
      </dsp:txXfrm>
    </dsp:sp>
    <dsp:sp modelId="{6243FE81-B3EE-5447-9FA0-D9256CB5E254}">
      <dsp:nvSpPr>
        <dsp:cNvPr id="0" name=""/>
        <dsp:cNvSpPr/>
      </dsp:nvSpPr>
      <dsp:spPr>
        <a:xfrm>
          <a:off x="7870057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Centralized Firewall</a:t>
          </a:r>
        </a:p>
      </dsp:txBody>
      <dsp:txXfrm>
        <a:off x="7870057" y="1319879"/>
        <a:ext cx="891144" cy="445572"/>
      </dsp:txXfrm>
    </dsp:sp>
    <dsp:sp modelId="{ADE21103-4ECA-0E44-9A6F-89CE4D13DA39}">
      <dsp:nvSpPr>
        <dsp:cNvPr id="0" name=""/>
        <dsp:cNvSpPr/>
      </dsp:nvSpPr>
      <dsp:spPr>
        <a:xfrm>
          <a:off x="787005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Aviatrix FireNet</a:t>
          </a:r>
        </a:p>
      </dsp:txBody>
      <dsp:txXfrm>
        <a:off x="7870057" y="1952592"/>
        <a:ext cx="891144" cy="445572"/>
      </dsp:txXfrm>
    </dsp:sp>
    <dsp:sp modelId="{E26C49E5-A71E-4E4D-A044-D854F5C5BC85}">
      <dsp:nvSpPr>
        <dsp:cNvPr id="0" name=""/>
        <dsp:cNvSpPr/>
      </dsp:nvSpPr>
      <dsp:spPr>
        <a:xfrm>
          <a:off x="8092843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East-West</a:t>
          </a:r>
        </a:p>
      </dsp:txBody>
      <dsp:txXfrm>
        <a:off x="8092843" y="2585305"/>
        <a:ext cx="891144" cy="445572"/>
      </dsp:txXfrm>
    </dsp:sp>
    <dsp:sp modelId="{DC348BF3-5230-B747-975A-E313DCCE69E3}">
      <dsp:nvSpPr>
        <dsp:cNvPr id="0" name=""/>
        <dsp:cNvSpPr/>
      </dsp:nvSpPr>
      <dsp:spPr>
        <a:xfrm>
          <a:off x="8092843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Ingress/Egress</a:t>
          </a:r>
        </a:p>
      </dsp:txBody>
      <dsp:txXfrm>
        <a:off x="8092843" y="3218017"/>
        <a:ext cx="891144" cy="445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The ACE-Security course and all the presentations are created or organized by Shahzad Ali</a:t>
            </a:r>
            <a:br>
              <a:rPr lang="en-US"/>
            </a:br>
            <a:r>
              <a:rPr lang="en-US"/>
              <a:t>Please reach out to provide feedback so we can improve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ACE-Security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(You can’t protect what you cannot see)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 of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7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5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4335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7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14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39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778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863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7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3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0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0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1714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viatrix.com/distributed-cloud-firewall/" TargetMode="External"/><Relationship Id="rId13" Type="http://schemas.openxmlformats.org/officeDocument/2006/relationships/hyperlink" Target="https://youtu.be/7I_mEvuzwmI" TargetMode="External"/><Relationship Id="rId3" Type="http://schemas.openxmlformats.org/officeDocument/2006/relationships/hyperlink" Target="https://aviatrix.com/secure-egress/" TargetMode="External"/><Relationship Id="rId7" Type="http://schemas.openxmlformats.org/officeDocument/2006/relationships/hyperlink" Target="https://aviatrix.com/resources/distributedcloudfirewall/brief-aviatrix-distributed-cloud-firewall" TargetMode="External"/><Relationship Id="rId12" Type="http://schemas.openxmlformats.org/officeDocument/2006/relationships/hyperlink" Target="https://pages.aviatrix.com/submit-partner-interest.html" TargetMode="External"/><Relationship Id="rId2" Type="http://schemas.openxmlformats.org/officeDocument/2006/relationships/hyperlink" Target="https://selfservice.aviatrix.com/" TargetMode="External"/><Relationship Id="rId16" Type="http://schemas.openxmlformats.org/officeDocument/2006/relationships/hyperlink" Target="https://console.cloud.google.com/marketplace/product/aviatrix-public/controller-aviatrix-billing-unit-subscritp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viatrix.com/resources/solution-briefs/solution-guide-aviatrix-secure-egress-filtering-on-aws-cloud" TargetMode="External"/><Relationship Id="rId11" Type="http://schemas.openxmlformats.org/officeDocument/2006/relationships/hyperlink" Target="https://community.aviatrix.com/groups/partner-portal-47" TargetMode="External"/><Relationship Id="rId5" Type="http://schemas.openxmlformats.org/officeDocument/2006/relationships/hyperlink" Target="https://aviatrix.com/tco-calculator/" TargetMode="External"/><Relationship Id="rId15" Type="http://schemas.openxmlformats.org/officeDocument/2006/relationships/hyperlink" Target="https://azuremarketplace.microsoft.com/en-us/marketplace/apps/aviatrix-systems.aviatrix-controller-abu-saas?tab=overview" TargetMode="External"/><Relationship Id="rId10" Type="http://schemas.openxmlformats.org/officeDocument/2006/relationships/hyperlink" Target="https://pages.aviatrix.com/aviatrix_partner_deal_registration.html" TargetMode="External"/><Relationship Id="rId4" Type="http://schemas.openxmlformats.org/officeDocument/2006/relationships/hyperlink" Target="https://youtu.be/dHbsBsGK-0A" TargetMode="External"/><Relationship Id="rId9" Type="http://schemas.openxmlformats.org/officeDocument/2006/relationships/hyperlink" Target="https://youtu.be/l6Ir-6_dOy8" TargetMode="External"/><Relationship Id="rId14" Type="http://schemas.openxmlformats.org/officeDocument/2006/relationships/hyperlink" Target="https://aws.amazon.com/marketplace/pp/prodview-qzvzwigqw72e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11692634@N04/1585548958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viatrix.com/blog/security-is-up-to-you-when-it-comes-to-cloud-security-dont-rely-on-your-cs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curity/zero-trust/zero-trust-overview" TargetMode="External"/><Relationship Id="rId2" Type="http://schemas.openxmlformats.org/officeDocument/2006/relationships/hyperlink" Target="https://www.nist.gov/publications/zero-trust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security/zero-trus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24.xml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1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Trust Network Architecture Tenets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F655-6349-2FAF-E18B-AAA6080F5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01C8-D5C7-B4D2-EE32-EC301F661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Distributed and Embedded Security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344" y="3661874"/>
            <a:ext cx="11047843" cy="2702414"/>
          </a:xfrm>
        </p:spPr>
        <p:txBody>
          <a:bodyPr>
            <a:normAutofit/>
          </a:bodyPr>
          <a:lstStyle/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This can only be achieved if the security is applied close to the workloads and applications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need for a Distributed Cloud Firewall to achieve this.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Cost savings with the distributed model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Avoid latency issues with the centralized Firewall Designs.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network packet or flow must be secure when it leaves the application.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a layered security approach as per NIST guidelines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CBF420-FA71-3106-DED0-6DB85E069257}"/>
              </a:ext>
            </a:extLst>
          </p:cNvPr>
          <p:cNvGrpSpPr/>
          <p:nvPr/>
        </p:nvGrpSpPr>
        <p:grpSpPr>
          <a:xfrm>
            <a:off x="1362791" y="962963"/>
            <a:ext cx="9466417" cy="2308934"/>
            <a:chOff x="1362791" y="962963"/>
            <a:chExt cx="9466417" cy="23089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D928B8-3F3D-7F82-1A15-FFFB3584CA39}"/>
                </a:ext>
              </a:extLst>
            </p:cNvPr>
            <p:cNvSpPr txBox="1"/>
            <p:nvPr/>
          </p:nvSpPr>
          <p:spPr>
            <a:xfrm>
              <a:off x="1362791" y="962963"/>
              <a:ext cx="946641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</a:rPr>
                <a:t>Tenet from NIST Publication 800-207 - Zero Trust Architecture (ZTA)</a:t>
              </a:r>
              <a:endParaRPr lang="en-US" dirty="0"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ED4625-36D6-57D6-DBAB-A256D24AF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791" y="1332295"/>
              <a:ext cx="9466417" cy="19396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187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B364D-25F1-E48F-37ED-F05F03DA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Global, Dynamic and Centralized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12593-7746-6C13-119B-B8EA568B4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6D243-4CD9-7438-4F9E-BFEC345A15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1478" y="3114675"/>
            <a:ext cx="10844709" cy="3032125"/>
          </a:xfrm>
        </p:spPr>
        <p:txBody>
          <a:bodyPr>
            <a:normAutofit/>
          </a:bodyPr>
          <a:lstStyle/>
          <a:p>
            <a:r>
              <a:rPr lang="en-US" sz="2000" dirty="0"/>
              <a:t>Policy should cover single cloud, multi cloud and hybrid cloud use cases</a:t>
            </a:r>
          </a:p>
          <a:p>
            <a:r>
              <a:rPr lang="en-US" sz="2000" dirty="0"/>
              <a:t>Should be dynamic without human intervention</a:t>
            </a:r>
          </a:p>
          <a:p>
            <a:r>
              <a:rPr lang="en-US" sz="2000" dirty="0"/>
              <a:t>Should be managed by a centralized location across all landscapes </a:t>
            </a:r>
          </a:p>
          <a:p>
            <a:r>
              <a:rPr lang="en-US" sz="2000" dirty="0"/>
              <a:t>Smart Grouping should be consumed by the centralized policy</a:t>
            </a:r>
          </a:p>
          <a:p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7BD20-DA87-5E9F-B4AC-DF8E9A1B56D4}"/>
              </a:ext>
            </a:extLst>
          </p:cNvPr>
          <p:cNvGrpSpPr/>
          <p:nvPr/>
        </p:nvGrpSpPr>
        <p:grpSpPr>
          <a:xfrm>
            <a:off x="1086421" y="1056233"/>
            <a:ext cx="10058839" cy="1507505"/>
            <a:chOff x="1086421" y="1056233"/>
            <a:chExt cx="10058839" cy="15075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29486E-608D-2241-8F02-60BA3B23E5B8}"/>
                </a:ext>
              </a:extLst>
            </p:cNvPr>
            <p:cNvSpPr txBox="1"/>
            <p:nvPr/>
          </p:nvSpPr>
          <p:spPr>
            <a:xfrm>
              <a:off x="1086421" y="1056233"/>
              <a:ext cx="1005883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effectLst/>
                  <a:latin typeface="Times New Roman" panose="02020603050405020304" pitchFamily="18" charset="0"/>
                </a:rPr>
                <a:t>Tenet from NIST Publication 800-207 - Zero Trust Architecture (ZTA)</a:t>
              </a:r>
              <a:endParaRPr lang="en-US" sz="2000" dirty="0"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BAD858-E7D3-88DA-F6D5-1C5D4A40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21" y="1456343"/>
              <a:ext cx="10058839" cy="11073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023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Secure Network Communication with E2E IPSec Encryption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2077" y="4163664"/>
            <a:ext cx="11047843" cy="1950808"/>
          </a:xfrm>
        </p:spPr>
        <p:txBody>
          <a:bodyPr>
            <a:normAutofit/>
          </a:bodyPr>
          <a:lstStyle/>
          <a:p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Trust no one – including application (TLS)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Native encryption performance limitation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MACSec encryption is NOT end-to-end encryption </a:t>
            </a:r>
          </a:p>
          <a:p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The data plane must be IPSec encrypted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61D6F-7EB7-BD55-2725-857AA59A972C}"/>
              </a:ext>
            </a:extLst>
          </p:cNvPr>
          <p:cNvGrpSpPr/>
          <p:nvPr/>
        </p:nvGrpSpPr>
        <p:grpSpPr>
          <a:xfrm>
            <a:off x="1581065" y="966892"/>
            <a:ext cx="9029865" cy="2707799"/>
            <a:chOff x="1581067" y="1086533"/>
            <a:chExt cx="9029865" cy="27077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DE247-1F94-40ED-453A-1E7DEB63A45E}"/>
                </a:ext>
              </a:extLst>
            </p:cNvPr>
            <p:cNvSpPr txBox="1"/>
            <p:nvPr/>
          </p:nvSpPr>
          <p:spPr>
            <a:xfrm>
              <a:off x="1581067" y="1086533"/>
              <a:ext cx="902986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</a:rPr>
                <a:t>Tenet from NIST Publication 800-207 - Zero Trust Architecture (ZTA)</a:t>
              </a:r>
              <a:endParaRPr lang="en-US" dirty="0"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A34852F-8FF1-ACE5-2C45-A3D5728A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067" y="1455865"/>
              <a:ext cx="9029865" cy="23384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5682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Operational and Security Visibility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346" y="3429000"/>
            <a:ext cx="11047842" cy="2717800"/>
          </a:xfrm>
        </p:spPr>
        <p:txBody>
          <a:bodyPr>
            <a:normAutofit/>
          </a:bodyPr>
          <a:lstStyle/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You cannot protect what you cannot see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Consistent design with consistent operational visibility 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End-to-End observability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Noise-free and single plane of glass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A11D5D-061F-BDC0-7799-DB72C87861A4}"/>
              </a:ext>
            </a:extLst>
          </p:cNvPr>
          <p:cNvGrpSpPr/>
          <p:nvPr/>
        </p:nvGrpSpPr>
        <p:grpSpPr>
          <a:xfrm>
            <a:off x="622362" y="975599"/>
            <a:ext cx="10434071" cy="1391586"/>
            <a:chOff x="622362" y="975599"/>
            <a:chExt cx="10434071" cy="13915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19C994-49A4-7319-04B7-B014766653BD}"/>
                </a:ext>
              </a:extLst>
            </p:cNvPr>
            <p:cNvSpPr txBox="1"/>
            <p:nvPr/>
          </p:nvSpPr>
          <p:spPr>
            <a:xfrm>
              <a:off x="622362" y="975599"/>
              <a:ext cx="10434071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</a:rPr>
                <a:t>Tenet from NIST Publication 800-207 - Zero Trust Architecture (ZTA)</a:t>
              </a:r>
              <a:endParaRPr lang="en-US" dirty="0"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ABB897-E5E3-A944-1E02-BE3C5ED3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3" r="1527" b="5716"/>
            <a:stretch/>
          </p:blipFill>
          <p:spPr>
            <a:xfrm>
              <a:off x="622362" y="1344931"/>
              <a:ext cx="10434071" cy="10222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921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Audit, Logs, Reporting and Alerts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346" y="3429000"/>
            <a:ext cx="11047842" cy="2717800"/>
          </a:xfrm>
        </p:spPr>
        <p:txBody>
          <a:bodyPr>
            <a:normAutofit/>
          </a:bodyPr>
          <a:lstStyle/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Ability to replay topology 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Audit trail 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Alters based on performance, network behavior, etc. 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Out-of-the-box and custom reports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B3003-0168-E0CC-2437-10806CEE23CB}"/>
              </a:ext>
            </a:extLst>
          </p:cNvPr>
          <p:cNvSpPr txBox="1"/>
          <p:nvPr/>
        </p:nvSpPr>
        <p:spPr>
          <a:xfrm>
            <a:off x="1227632" y="975599"/>
            <a:ext cx="957328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</a:rPr>
              <a:t>Tenet from NIST Publication 800-207 - Zero Trust Architecture (ZTA)</a:t>
            </a: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F20C7-D6A5-D501-574C-C933ABE9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32" y="1344931"/>
            <a:ext cx="9573285" cy="1509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327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Least Privilege Access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346" y="2854295"/>
            <a:ext cx="11047842" cy="3292505"/>
          </a:xfrm>
        </p:spPr>
        <p:txBody>
          <a:bodyPr>
            <a:normAutofit/>
          </a:bodyPr>
          <a:lstStyle/>
          <a:p>
            <a:r>
              <a:rPr lang="en-US" sz="2000" dirty="0"/>
              <a:t>Trust no one, not even internal services, resources, and actors</a:t>
            </a:r>
          </a:p>
          <a:p>
            <a:r>
              <a:rPr lang="en-US" sz="2000" dirty="0"/>
              <a:t>Parameter security solutions not sufficient (lateral movement)</a:t>
            </a:r>
          </a:p>
          <a:p>
            <a:r>
              <a:rPr lang="en-US" sz="2000" dirty="0"/>
              <a:t>Policy-driven framework with the knowledge of applications (Tags) and users </a:t>
            </a:r>
          </a:p>
          <a:p>
            <a:r>
              <a:rPr lang="en-US" sz="2000" dirty="0"/>
              <a:t>NGFW Service Insertion (if required)</a:t>
            </a:r>
          </a:p>
          <a:p>
            <a:r>
              <a:rPr lang="en-US" sz="2000" dirty="0"/>
              <a:t>RBAC  </a:t>
            </a:r>
          </a:p>
          <a:p>
            <a:r>
              <a:rPr lang="en-US" sz="2000" dirty="0"/>
              <a:t>Client or User VPN 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65D9F-E2DD-4533-D731-93E59E1EE2C3}"/>
              </a:ext>
            </a:extLst>
          </p:cNvPr>
          <p:cNvSpPr txBox="1"/>
          <p:nvPr/>
        </p:nvSpPr>
        <p:spPr>
          <a:xfrm>
            <a:off x="1290924" y="975599"/>
            <a:ext cx="961015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</a:rPr>
              <a:t>Tenet from NIST Publication 800-207 - Zero Trust Architecture (ZTA)</a:t>
            </a: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D399B-7040-9E4B-AAD7-ADE58F81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24" y="1345303"/>
            <a:ext cx="9610151" cy="11077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760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7F60A-BA42-79A3-1598-BE0F87FA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E5319-1088-D965-B48E-1CFF361BF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F39F4-7785-8BDF-D45A-54669CE792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0" y="981075"/>
            <a:ext cx="11141877" cy="5165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Microsegmentation </a:t>
            </a:r>
          </a:p>
          <a:p>
            <a:r>
              <a:rPr lang="en-US" dirty="0"/>
              <a:t>Embedded IDS/IPS</a:t>
            </a:r>
          </a:p>
          <a:p>
            <a:r>
              <a:rPr lang="en-US" dirty="0"/>
              <a:t>Ingress Controls </a:t>
            </a:r>
          </a:p>
          <a:p>
            <a:r>
              <a:rPr lang="en-US" dirty="0"/>
              <a:t>NGFW Service Insertion (if required)</a:t>
            </a:r>
          </a:p>
          <a:p>
            <a:r>
              <a:rPr lang="en-US" dirty="0"/>
              <a:t>Network Level Zero-Trust Security</a:t>
            </a:r>
          </a:p>
          <a:p>
            <a:pPr lvl="1"/>
            <a:r>
              <a:rPr lang="en-US" dirty="0"/>
              <a:t>Behavior and anomaly detection</a:t>
            </a:r>
          </a:p>
          <a:p>
            <a:pPr lvl="1"/>
            <a:r>
              <a:rPr lang="en-US" dirty="0"/>
              <a:t>Threat </a:t>
            </a:r>
            <a:r>
              <a:rPr lang="en-US" dirty="0" err="1"/>
              <a:t>netflow</a:t>
            </a:r>
            <a:r>
              <a:rPr lang="en-US" dirty="0"/>
              <a:t> data, logs and identity analysis</a:t>
            </a:r>
          </a:p>
          <a:p>
            <a:pPr lvl="1"/>
            <a:r>
              <a:rPr lang="en-US" dirty="0"/>
              <a:t>Threat Prevention </a:t>
            </a:r>
          </a:p>
          <a:p>
            <a:pPr lvl="1"/>
            <a:r>
              <a:rPr lang="en-US" dirty="0"/>
              <a:t>Alters and notification </a:t>
            </a:r>
          </a:p>
          <a:p>
            <a:pPr lvl="1"/>
            <a:r>
              <a:rPr lang="en-US" dirty="0"/>
              <a:t>Real-time bad actor block and unblock </a:t>
            </a:r>
          </a:p>
          <a:p>
            <a:r>
              <a:rPr lang="en-US" dirty="0"/>
              <a:t>Application Level Zero-Trust Security </a:t>
            </a:r>
          </a:p>
          <a:p>
            <a:pPr lvl="1"/>
            <a:r>
              <a:rPr lang="en-US" dirty="0"/>
              <a:t>Application Scaling</a:t>
            </a:r>
          </a:p>
          <a:p>
            <a:pPr lvl="1"/>
            <a:r>
              <a:rPr lang="en-US" dirty="0"/>
              <a:t>Virus/Malware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2214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93FCE5-5546-632F-9B46-332A5FD196A6}"/>
              </a:ext>
            </a:extLst>
          </p:cNvPr>
          <p:cNvGraphicFramePr>
            <a:graphicFrameLocks/>
          </p:cNvGraphicFramePr>
          <p:nvPr/>
        </p:nvGraphicFramePr>
        <p:xfrm>
          <a:off x="718457" y="815504"/>
          <a:ext cx="11310257" cy="4072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53317">
                  <a:extLst>
                    <a:ext uri="{9D8B030D-6E8A-4147-A177-3AD203B41FA5}">
                      <a16:colId xmlns:a16="http://schemas.microsoft.com/office/drawing/2014/main" val="3344674218"/>
                    </a:ext>
                  </a:extLst>
                </a:gridCol>
                <a:gridCol w="5756940">
                  <a:extLst>
                    <a:ext uri="{9D8B030D-6E8A-4147-A177-3AD203B41FA5}">
                      <a16:colId xmlns:a16="http://schemas.microsoft.com/office/drawing/2014/main" val="34506157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Learning Resources For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Aviatrix Distributed Cloud Firewall for 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Partner Learning Resources For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Aviatrix Distributed Cloud Firewall</a:t>
                      </a:r>
                      <a:endParaRPr lang="en-US" sz="1600" dirty="0">
                        <a:hlinkClick r:id="rId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88805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3"/>
                        </a:rPr>
                        <a:t>Solution Overview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4"/>
                        </a:rPr>
                        <a:t>Reduce Cost on native NAT webinar</a:t>
                      </a:r>
                      <a:endParaRPr lang="en-US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hlinkClick r:id="rId5"/>
                        </a:rPr>
                        <a:t>TCO Calculator (Save Cost, Improve Security)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2"/>
                        </a:rPr>
                        <a:t>SelfService Tool to Deploy Aviatrix DCF For Egress</a:t>
                      </a:r>
                      <a:br>
                        <a:rPr lang="en-US" sz="1600" dirty="0"/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https://selfservice.aviatrix.com/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6"/>
                        </a:rPr>
                        <a:t>Deployment Guide in AWS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hlinkClick r:id="rId7"/>
                        </a:rPr>
                        <a:t>Solutions Overview</a:t>
                      </a:r>
                      <a:endParaRPr lang="en-US" sz="1600" dirty="0">
                        <a:hlinkClick r:id="rId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9"/>
                        </a:rPr>
                        <a:t>Aviatrix Distributed Cloud Firewall webinar</a:t>
                      </a:r>
                      <a:endParaRPr lang="en-US" sz="1600" dirty="0">
                        <a:hlinkClick r:id="rId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hlinkClick r:id="rId5"/>
                        </a:rPr>
                        <a:t>TCO Calculator (Save Cost, Improve Security)</a:t>
                      </a:r>
                      <a:endParaRPr lang="en-US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hlinkClick r:id="rId8"/>
                        </a:rPr>
                        <a:t>Aviatrix Distributed Cloud Firewall Landing Page</a:t>
                      </a:r>
                      <a:endParaRPr lang="en-US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60176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Misc. Security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Marketplace Listings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0422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10"/>
                        </a:rPr>
                        <a:t>Deal Registration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11"/>
                        </a:rPr>
                        <a:t>Partner Portal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12"/>
                        </a:rPr>
                        <a:t>Partner Registration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linkClick r:id="rId13"/>
                        </a:rPr>
                        <a:t>Previous Partner Webinars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4"/>
                        </a:rPr>
                        <a:t>AWS</a:t>
                      </a:r>
                      <a:br>
                        <a:rPr lang="en-US" sz="1600" dirty="0"/>
                      </a:br>
                      <a:r>
                        <a:rPr lang="en-US" sz="1600" dirty="0">
                          <a:hlinkClick r:id="rId15"/>
                        </a:rPr>
                        <a:t>Azure</a:t>
                      </a:r>
                      <a:br>
                        <a:rPr lang="en-US" sz="1600" dirty="0"/>
                      </a:br>
                      <a:r>
                        <a:rPr lang="en-US" sz="1600" dirty="0">
                          <a:hlinkClick r:id="rId16"/>
                        </a:rPr>
                        <a:t>GCP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248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A5F328-8294-65A3-9F5F-8A34F68D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Aviatrix Security Solutions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Sheet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F6CA-7BD5-F6A6-00FA-35BC302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90E15-E87B-9245-87BD-35B99B6BAD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7311" y="4516722"/>
            <a:ext cx="9493250" cy="221138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Aviatrix platform provides holistic security services for all traffic patterns. </a:t>
            </a:r>
          </a:p>
          <a:p>
            <a:pPr lvl="1" algn="ctr"/>
            <a:r>
              <a:rPr lang="en-US" sz="1600" dirty="0"/>
              <a:t>Single region, single cloud</a:t>
            </a:r>
          </a:p>
          <a:p>
            <a:pPr lvl="1" algn="ctr"/>
            <a:r>
              <a:rPr lang="en-US" sz="1600" dirty="0"/>
              <a:t>Multiple regions, multiple clouds</a:t>
            </a:r>
          </a:p>
          <a:p>
            <a:pPr lvl="1" algn="ctr"/>
            <a:r>
              <a:rPr lang="en-US" sz="1600" dirty="0"/>
              <a:t>Ingress/Egress Internet</a:t>
            </a:r>
          </a:p>
          <a:p>
            <a:pPr lvl="1" algn="ctr"/>
            <a:r>
              <a:rPr lang="en-US" sz="1600" dirty="0"/>
              <a:t>On-premise locations (DC, Branch, SD-WAN, Extranets etc.)</a:t>
            </a:r>
          </a:p>
          <a:p>
            <a:pPr lvl="1" algn="ctr"/>
            <a:endParaRPr lang="en-US" sz="1600" dirty="0"/>
          </a:p>
          <a:p>
            <a:pPr lvl="1" algn="ctr"/>
            <a:endParaRPr lang="en-US" sz="1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2ECD363-0253-2242-A960-B1C69D7F0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522876"/>
              </p:ext>
            </p:extLst>
          </p:nvPr>
        </p:nvGraphicFramePr>
        <p:xfrm>
          <a:off x="206478" y="-305445"/>
          <a:ext cx="11434916" cy="49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0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810DA-3FBC-A993-AAA6-D4DF0C8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Public Cloud Security Differs from Security in a On-Prem Data Center/Colocation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1ED10-4EDC-EE8F-C2CA-76A0C3C92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BB224-2E3B-B40E-5934-6D4F59B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E6176E-145D-99A9-64AE-B8AD6273D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883984"/>
              </p:ext>
            </p:extLst>
          </p:nvPr>
        </p:nvGraphicFramePr>
        <p:xfrm>
          <a:off x="0" y="538705"/>
          <a:ext cx="11462621" cy="55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Anomaly/Threat/Malware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Level </a:t>
            </a:r>
          </a:p>
          <a:p>
            <a:r>
              <a:rPr lang="en-US" dirty="0"/>
              <a:t>Behavior and anomaly detection</a:t>
            </a:r>
          </a:p>
          <a:p>
            <a:r>
              <a:rPr lang="en-US" dirty="0"/>
              <a:t>Machine learning and use of AI (Artificial Intelligence) </a:t>
            </a:r>
          </a:p>
          <a:p>
            <a:r>
              <a:rPr lang="en-US" dirty="0"/>
              <a:t>Threat </a:t>
            </a:r>
            <a:r>
              <a:rPr lang="en-US" dirty="0" err="1"/>
              <a:t>Netflow</a:t>
            </a:r>
            <a:r>
              <a:rPr lang="en-US" dirty="0"/>
              <a:t> data, logs, and identity analysis</a:t>
            </a:r>
          </a:p>
          <a:p>
            <a:r>
              <a:rPr lang="en-US" dirty="0"/>
              <a:t> Automated Remediation</a:t>
            </a:r>
          </a:p>
          <a:p>
            <a:pPr lvl="1"/>
            <a:r>
              <a:rPr lang="en-US" dirty="0"/>
              <a:t>Threat Prevention </a:t>
            </a:r>
          </a:p>
          <a:p>
            <a:pPr lvl="1"/>
            <a:r>
              <a:rPr lang="en-US" dirty="0"/>
              <a:t>Alerts and notifications</a:t>
            </a:r>
          </a:p>
          <a:p>
            <a:pPr lvl="1"/>
            <a:r>
              <a:rPr lang="en-US" dirty="0"/>
              <a:t>Real time bad </a:t>
            </a:r>
            <a:r>
              <a:rPr lang="en-US" dirty="0" err="1"/>
              <a:t>actol</a:t>
            </a:r>
            <a:r>
              <a:rPr lang="en-US" dirty="0"/>
              <a:t> block and unblock </a:t>
            </a:r>
          </a:p>
          <a:p>
            <a:pPr marL="0" indent="0">
              <a:buNone/>
            </a:pPr>
            <a:r>
              <a:rPr lang="en-US" dirty="0"/>
              <a:t>Application Level</a:t>
            </a:r>
          </a:p>
          <a:p>
            <a:r>
              <a:rPr lang="en-US" dirty="0"/>
              <a:t>Application Scaling</a:t>
            </a:r>
          </a:p>
          <a:p>
            <a:r>
              <a:rPr lang="en-US" dirty="0"/>
              <a:t>Virus/Malware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15893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Human/User to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0" y="981075"/>
            <a:ext cx="11141877" cy="5165725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SAML / MFA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Zero Trust Profile and Policies for User Access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Identity and Location Awareness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SASE 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SASE is a good option, but it requires dependency on another cloud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Federal and Financial customers want to own the design and data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Add latency, cost and additional design layer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Service-to-user security is as important as service-to-service security </a:t>
            </a:r>
          </a:p>
        </p:txBody>
      </p:sp>
    </p:spTree>
    <p:extLst>
      <p:ext uri="{BB962C8B-B14F-4D97-AF65-F5344CB8AC3E}">
        <p14:creationId xmlns:p14="http://schemas.microsoft.com/office/powerpoint/2010/main" val="40826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Segmentation and Boundaries Compliance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Air Gap environments (Prod, Dev, QA, Test)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Network Segmentation and Micro-Segmentation are must-haves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Consistent compliance framework across regions and clouds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Cost saving in mind 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One cannot use expensive Firewalls everywhere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Audit trials and logs go hand in hand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96AD-8131-BEF9-79DC-3D9D8D9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Secure Edge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C348-6373-5EBA-8F6B-401BE9293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FF72-499A-909F-4A94-5F005C774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End-to-End Segmentation (On-Prem DC, Cololocations and Branches)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Secure Edge LAN Traffic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Don’t forget smart store branches and IoT locations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8A6D-1078-7B6B-C5CE-8AC0321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On-Prem Data Center/Colocation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098-D53E-D66D-E5E2-A3ABF6457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8BAD-D432-72C7-C7DA-042A5AD7A3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1" y="981075"/>
            <a:ext cx="5523714" cy="4713288"/>
          </a:xfrm>
        </p:spPr>
        <p:txBody>
          <a:bodyPr>
            <a:normAutofit/>
          </a:bodyPr>
          <a:lstStyle/>
          <a:p>
            <a:r>
              <a:rPr lang="en-US" dirty="0"/>
              <a:t>Complete control over devices</a:t>
            </a:r>
          </a:p>
          <a:p>
            <a:r>
              <a:rPr lang="en-US" dirty="0"/>
              <a:t>Few Internet Ingress and Egress points</a:t>
            </a:r>
          </a:p>
          <a:p>
            <a:r>
              <a:rPr lang="en-US" dirty="0"/>
              <a:t>Caged and locked DMZ</a:t>
            </a:r>
          </a:p>
          <a:p>
            <a:r>
              <a:rPr lang="en-US" dirty="0"/>
              <a:t>Devices have finite computing &amp; processing capacity </a:t>
            </a:r>
          </a:p>
          <a:p>
            <a:r>
              <a:rPr lang="en-US" dirty="0"/>
              <a:t>Specialized security appliances are used (Firewalls, IDS, IPS) in centralized place</a:t>
            </a:r>
          </a:p>
        </p:txBody>
      </p:sp>
      <p:pic>
        <p:nvPicPr>
          <p:cNvPr id="6" name="Picture Placeholder 18" descr="A picture containing text, platform, computer, walkway&#10;&#10;Description automatically generated">
            <a:extLst>
              <a:ext uri="{FF2B5EF4-FFF2-40B4-BE49-F238E27FC236}">
                <a16:creationId xmlns:a16="http://schemas.microsoft.com/office/drawing/2014/main" id="{865EF66F-4C6C-D7B0-9DD0-8BBF13BE1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13364" b="-1"/>
          <a:stretch/>
        </p:blipFill>
        <p:spPr>
          <a:xfrm>
            <a:off x="6457360" y="981075"/>
            <a:ext cx="5734639" cy="4713288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05167F-6701-C126-6549-F3F829C12AAF}"/>
              </a:ext>
            </a:extLst>
          </p:cNvPr>
          <p:cNvSpPr/>
          <p:nvPr/>
        </p:nvSpPr>
        <p:spPr>
          <a:xfrm>
            <a:off x="10724582" y="2706205"/>
            <a:ext cx="511479" cy="1263028"/>
          </a:xfrm>
          <a:prstGeom prst="roundRect">
            <a:avLst/>
          </a:prstGeom>
          <a:solidFill>
            <a:schemeClr val="bg1">
              <a:alpha val="418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73F3440D-B384-9542-A124-F384BC0249D5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742674" y="2894530"/>
            <a:ext cx="195995" cy="186440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E8AD10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BDE7727-18A4-E11A-5639-E7ACD562906D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0998413" y="2894530"/>
            <a:ext cx="195995" cy="186440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E8AD10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8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D858-B12D-1106-F64F-E0F60ADE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B5723-A300-09D4-C204-23D916646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15978-1CDB-D9CF-AA23-4603AE0C7D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1" y="981075"/>
            <a:ext cx="5523714" cy="4713288"/>
          </a:xfrm>
        </p:spPr>
        <p:txBody>
          <a:bodyPr/>
          <a:lstStyle/>
          <a:p>
            <a:r>
              <a:rPr lang="en-US" dirty="0"/>
              <a:t>Limited or no control over security devices/services</a:t>
            </a:r>
          </a:p>
          <a:p>
            <a:r>
              <a:rPr lang="en-US" dirty="0"/>
              <a:t>Too many Internet Ingress/Egress points</a:t>
            </a:r>
          </a:p>
          <a:p>
            <a:r>
              <a:rPr lang="en-US" dirty="0"/>
              <a:t>The public cloud has infinite computing and processing capacity</a:t>
            </a:r>
          </a:p>
          <a:p>
            <a:r>
              <a:rPr lang="en-US" dirty="0"/>
              <a:t>The distributed nature of workload mandates distributed traffic patterns and distributed security</a:t>
            </a:r>
          </a:p>
          <a:p>
            <a:r>
              <a:rPr lang="en-US" dirty="0"/>
              <a:t>“SHARED” responsibility model equals “YOUR” responsibility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Secure Cloud - Data Security - Cyber Security | Data securit… | Flickr">
            <a:extLst>
              <a:ext uri="{FF2B5EF4-FFF2-40B4-BE49-F238E27FC236}">
                <a16:creationId xmlns:a16="http://schemas.microsoft.com/office/drawing/2014/main" id="{EDC15340-B3E4-4D67-D3D6-B88CED8A898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6" r="696"/>
          <a:stretch/>
        </p:blipFill>
        <p:spPr>
          <a:xfrm>
            <a:off x="6457950" y="981075"/>
            <a:ext cx="5734050" cy="4713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0ADC4-6288-E481-4C83-AF836A275A62}"/>
              </a:ext>
            </a:extLst>
          </p:cNvPr>
          <p:cNvSpPr txBox="1"/>
          <p:nvPr/>
        </p:nvSpPr>
        <p:spPr>
          <a:xfrm>
            <a:off x="264311" y="5890646"/>
            <a:ext cx="1086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DIN Alternate" panose="020B0500000000000000" pitchFamily="34" charset="77"/>
                <a:hlinkClick r:id="rId4"/>
              </a:rPr>
              <a:t>https://aviatrix.com/blog/security-is-up-to-you-when-it-comes-to-cloud-security-dont-rely-on-your-csp/</a:t>
            </a:r>
            <a:r>
              <a:rPr lang="en-US" dirty="0">
                <a:solidFill>
                  <a:srgbClr val="0070C0"/>
                </a:solidFill>
                <a:latin typeface="DIN Alternate" panose="020B0500000000000000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9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810DA-3FBC-A993-AAA6-D4DF0C8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Trust Architecture (ZTA) and Customer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FBE9-327A-8C7B-4C7F-AE663C3DC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Aka ZTNA (Zero Trust Network Architecture)</a:t>
            </a:r>
          </a:p>
        </p:txBody>
      </p:sp>
    </p:spTree>
    <p:extLst>
      <p:ext uri="{BB962C8B-B14F-4D97-AF65-F5344CB8AC3E}">
        <p14:creationId xmlns:p14="http://schemas.microsoft.com/office/powerpoint/2010/main" val="9094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DF308B-184E-A753-C6A3-DBAB00A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Zero-Trust?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02F5E-5780-1064-DACA-4DE6A6D7B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45824-4C44-D513-9250-D9F19FEE3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zero-trust framework operates on the principle of ”Never Trust, Always Verify.” OR “Don’t Trust Anyone.”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assumes that threats can exist inside and outside the network, requiring continuous verification of trust in users, devices, and applications. </a:t>
            </a: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 Trust is a security framework. It is a mindset.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 a product.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 approach enterprises should adopt when building secure networks for mission-critical applications. </a:t>
            </a:r>
          </a:p>
          <a:p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Aviatrix Zero Trust approach is based on NIST SP 800-207 Publication</a:t>
            </a:r>
          </a:p>
          <a:p>
            <a:pPr lvl="1"/>
            <a:r>
              <a:rPr lang="en-US" dirty="0">
                <a:hlinkClick r:id="rId2"/>
              </a:rPr>
              <a:t>https://www.nist.gov/publications/zero-trust-architecture</a:t>
            </a:r>
            <a:r>
              <a:rPr lang="en-US" dirty="0"/>
              <a:t>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Other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US" sz="14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eferences</a:t>
            </a:r>
          </a:p>
          <a:p>
            <a:r>
              <a:rPr lang="en-US" sz="1400" dirty="0">
                <a:hlinkClick r:id="rId3"/>
              </a:rPr>
              <a:t>https://learn.microsoft.com/en-us/security/zero-trust/zero-trust-overview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https://aws.amazon.com/security/zero-trust/</a:t>
            </a:r>
            <a:r>
              <a:rPr lang="en-US" sz="1400" dirty="0"/>
              <a:t> </a:t>
            </a:r>
            <a:endParaRPr lang="en-US" sz="1800" dirty="0"/>
          </a:p>
          <a:p>
            <a:endParaRPr lang="en-US" sz="1800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C43FD-204C-1A11-5B0F-0AB77774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Zero-Trust (ZT) 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DFFF5-6931-EC2B-89E0-6ABDE5411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725D3-397F-85B6-16B0-A7F1780AB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In the past,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 Trust (ZT) discussions focused on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irewall-based defense or identity-based protection.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erimeter security OR centralized security model</a:t>
            </a:r>
          </a:p>
          <a:p>
            <a:pPr lvl="1"/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is distributed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 to re-define ZT tenets 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for Cloud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Tenets are derived from NIST ZTA publication and customer requirements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540D-C634-9B77-F610-6CEE3E6CAB80}"/>
              </a:ext>
            </a:extLst>
          </p:cNvPr>
          <p:cNvSpPr txBox="1"/>
          <p:nvPr/>
        </p:nvSpPr>
        <p:spPr>
          <a:xfrm>
            <a:off x="459444" y="4032271"/>
            <a:ext cx="11014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Aviatrix Zero Trust Architecture (ZTA) approach complements other partner offerings, cloud-native services, and 3</a:t>
            </a:r>
            <a:r>
              <a:rPr lang="en-US" sz="18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rd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party tools to protect workloads in the cloud or hybrid cloud.</a:t>
            </a:r>
          </a:p>
        </p:txBody>
      </p:sp>
    </p:spTree>
    <p:extLst>
      <p:ext uri="{BB962C8B-B14F-4D97-AF65-F5344CB8AC3E}">
        <p14:creationId xmlns:p14="http://schemas.microsoft.com/office/powerpoint/2010/main" val="28406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C0799-26F3-AAC3-2475-41B1A007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Zero-Trust Architecture Tenets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9F413-97AE-8FA9-EBBC-24BCA98B6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Aviatrix has been enabling cloud and multicloud networking since 2016</a:t>
            </a:r>
          </a:p>
          <a:p>
            <a:r>
              <a:rPr lang="en-US" dirty="0"/>
              <a:t>Vast experience in building secure cloud networking for enterprises</a:t>
            </a:r>
          </a:p>
          <a:p>
            <a:r>
              <a:rPr lang="en-US" dirty="0"/>
              <a:t>The following are 7 tenets to implement Zero-Trust Security with Resiliency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Resource Identification, Inventory and Grouping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Security close to the Applications and Services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Global, Dynamic, and Centralized Policy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6" action="ppaction://hlinksldjump"/>
              </a:rPr>
              <a:t>Secure Network Communication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7" action="ppaction://hlinksldjump"/>
              </a:rPr>
              <a:t>Operational and Security Visibility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8" action="ppaction://hlinksldjump"/>
              </a:rPr>
              <a:t>Audit and Reporting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9" action="ppaction://hlinksldjump"/>
              </a:rPr>
              <a:t>Least Privileged Access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0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5AF0F-AACE-F0FB-6196-F6610A6A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Cloud Resource Identification, Inventory and Grouping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B79B0-6806-D1B4-107C-E249829FEA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9622" y="3394543"/>
            <a:ext cx="10600827" cy="297103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ability to leverage location/IP independent identity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Services, VM, EC2, etc., should properly identify and apply the security rules and policies.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dentity for the user is done with IDP solutions such as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Active Directory or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SAML - based solutions like Okta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orkloads and services don’t often have a meaningful IDP.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workload’s identity should align with components like “App Name ,” “Data Classification,” or “Lifecycle/Environment.” 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466373-E61C-D4C2-A5DB-1E59AE9E6FB2}"/>
              </a:ext>
            </a:extLst>
          </p:cNvPr>
          <p:cNvGrpSpPr/>
          <p:nvPr/>
        </p:nvGrpSpPr>
        <p:grpSpPr>
          <a:xfrm>
            <a:off x="1760697" y="875114"/>
            <a:ext cx="8691199" cy="2150097"/>
            <a:chOff x="1760697" y="875114"/>
            <a:chExt cx="8691199" cy="21500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4CB71A-03C9-E494-F98F-10972C18DC98}"/>
                </a:ext>
              </a:extLst>
            </p:cNvPr>
            <p:cNvSpPr txBox="1"/>
            <p:nvPr/>
          </p:nvSpPr>
          <p:spPr>
            <a:xfrm>
              <a:off x="1760697" y="875114"/>
              <a:ext cx="869119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</a:rPr>
                <a:t>Tenet from NIST Publication 800-207 - Zero Trust Architecture (ZTA)</a:t>
              </a:r>
              <a:endParaRPr lang="en-US" dirty="0"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21DA9C-09DB-A261-0065-4FAC20E38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697" y="1244446"/>
              <a:ext cx="8691199" cy="17807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5964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F6BACD-7E9E-4FD9-8E3C-F7EC2E725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86756-3834-49EC-B6B0-60250484182A}">
  <ds:schemaRefs>
    <ds:schemaRef ds:uri="http://www.w3.org/XML/1998/namespace"/>
    <ds:schemaRef ds:uri="http://purl.org/dc/dcmitype/"/>
    <ds:schemaRef ds:uri="http://schemas.microsoft.com/office/2006/documentManagement/types"/>
    <ds:schemaRef ds:uri="d86145dc-5422-4d95-9035-99d1eb0aad04"/>
    <ds:schemaRef ds:uri="http://schemas.microsoft.com/office/2006/metadata/properties"/>
    <ds:schemaRef ds:uri="http://schemas.openxmlformats.org/package/2006/metadata/core-properties"/>
    <ds:schemaRef ds:uri="441d0141-fee1-4d79-859b-40b8ef8f47c8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8844</TotalTime>
  <Words>1456</Words>
  <Application>Microsoft Macintosh PowerPoint</Application>
  <PresentationFormat>Widescreen</PresentationFormat>
  <Paragraphs>297</Paragraphs>
  <Slides>24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DIN Alternate</vt:lpstr>
      <vt:lpstr>Times New Roman</vt:lpstr>
      <vt:lpstr>1_Aviatrix_lite</vt:lpstr>
      <vt:lpstr>Zero Trust Network Architecture Tenets</vt:lpstr>
      <vt:lpstr>How Public Cloud Security Differs from Security in a On-Prem Data Center/Colocation</vt:lpstr>
      <vt:lpstr>On-Prem Data Center/Colocation</vt:lpstr>
      <vt:lpstr>Public Cloud</vt:lpstr>
      <vt:lpstr>Zero Trust Architecture (ZTA) and Customer Requirements</vt:lpstr>
      <vt:lpstr>What is Zero-Trust?</vt:lpstr>
      <vt:lpstr>Zero-Trust (ZT) Evolution</vt:lpstr>
      <vt:lpstr>Zero-Trust Architecture Tenets</vt:lpstr>
      <vt:lpstr>1- Cloud Resource Identification, Inventory and Grouping</vt:lpstr>
      <vt:lpstr>2- Distributed and Embedded Security </vt:lpstr>
      <vt:lpstr>3- Global, Dynamic and Centralized Policy</vt:lpstr>
      <vt:lpstr>4- Secure Network Communication with E2E IPSec Encryption</vt:lpstr>
      <vt:lpstr>5- Operational and Security Visibility </vt:lpstr>
      <vt:lpstr>6- Audit, Logs, Reporting and Alerts</vt:lpstr>
      <vt:lpstr>7- Least Privilege Access  </vt:lpstr>
      <vt:lpstr>PowerPoint Presentation</vt:lpstr>
      <vt:lpstr>Topics</vt:lpstr>
      <vt:lpstr>Aviatrix Security Solutions Reference Sheet </vt:lpstr>
      <vt:lpstr>PowerPoint Presentation</vt:lpstr>
      <vt:lpstr>Summary</vt:lpstr>
      <vt:lpstr>2- Anomaly/Threat/Malware </vt:lpstr>
      <vt:lpstr>7- Human/User to Service</vt:lpstr>
      <vt:lpstr>2- Segmentation and Boundaries Compliance</vt:lpstr>
      <vt:lpstr>2- Secure 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5</cp:revision>
  <dcterms:created xsi:type="dcterms:W3CDTF">2022-08-22T16:42:25Z</dcterms:created>
  <dcterms:modified xsi:type="dcterms:W3CDTF">2024-03-20T07:21:55Z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