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4"/>
  </p:sldMasterIdLst>
  <p:notesMasterIdLst>
    <p:notesMasterId r:id="rId20"/>
  </p:notesMasterIdLst>
  <p:sldIdLst>
    <p:sldId id="2132736271" r:id="rId5"/>
    <p:sldId id="2132736273" r:id="rId6"/>
    <p:sldId id="2132736286" r:id="rId7"/>
    <p:sldId id="2132736281" r:id="rId8"/>
    <p:sldId id="2132736274" r:id="rId9"/>
    <p:sldId id="2076137258" r:id="rId10"/>
    <p:sldId id="2132736287" r:id="rId11"/>
    <p:sldId id="2132736280" r:id="rId12"/>
    <p:sldId id="2132736282" r:id="rId13"/>
    <p:sldId id="2132736283" r:id="rId14"/>
    <p:sldId id="2132736284" r:id="rId15"/>
    <p:sldId id="2132736285" r:id="rId16"/>
    <p:sldId id="2132736276" r:id="rId17"/>
    <p:sldId id="2132736277" r:id="rId18"/>
    <p:sldId id="2132736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09"/>
    <p:restoredTop sz="96180"/>
  </p:normalViewPr>
  <p:slideViewPr>
    <p:cSldViewPr snapToGrid="0">
      <p:cViewPr varScale="1">
        <p:scale>
          <a:sx n="151" d="100"/>
          <a:sy n="151" d="100"/>
        </p:scale>
        <p:origin x="1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 Ali" userId="ecba8e45-00b4-4f6b-a2f0-4dc2d773ca2c" providerId="ADAL" clId="{B63E5E72-7BC1-3B45-8C41-347999465DA3}"/>
    <pc:docChg chg="undo redo custSel modSld addMainMaster delMainMaster modMainMaster">
      <pc:chgData name="Shahzad Ali" userId="ecba8e45-00b4-4f6b-a2f0-4dc2d773ca2c" providerId="ADAL" clId="{B63E5E72-7BC1-3B45-8C41-347999465DA3}" dt="2024-02-12T04:16:13.043" v="81" actId="700"/>
      <pc:docMkLst>
        <pc:docMk/>
      </pc:docMkLst>
      <pc:sldChg chg="modSp mod modClrScheme chgLayout">
        <pc:chgData name="Shahzad Ali" userId="ecba8e45-00b4-4f6b-a2f0-4dc2d773ca2c" providerId="ADAL" clId="{B63E5E72-7BC1-3B45-8C41-347999465DA3}" dt="2024-02-12T04:14:55.974" v="75" actId="208"/>
        <pc:sldMkLst>
          <pc:docMk/>
          <pc:sldMk cId="1116769962" sldId="2076137258"/>
        </pc:sldMkLst>
        <pc:spChg chg="mod">
          <ac:chgData name="Shahzad Ali" userId="ecba8e45-00b4-4f6b-a2f0-4dc2d773ca2c" providerId="ADAL" clId="{B63E5E72-7BC1-3B45-8C41-347999465DA3}" dt="2024-02-12T04:13:34.224" v="66" actId="207"/>
          <ac:spMkLst>
            <pc:docMk/>
            <pc:sldMk cId="1116769962" sldId="2076137258"/>
            <ac:spMk id="4" creationId="{61604055-B5D3-4020-A513-BFF620665122}"/>
          </ac:spMkLst>
        </pc:spChg>
        <pc:spChg chg="mod">
          <ac:chgData name="Shahzad Ali" userId="ecba8e45-00b4-4f6b-a2f0-4dc2d773ca2c" providerId="ADAL" clId="{B63E5E72-7BC1-3B45-8C41-347999465DA3}" dt="2024-02-12T04:13:34.224" v="66" actId="207"/>
          <ac:spMkLst>
            <pc:docMk/>
            <pc:sldMk cId="1116769962" sldId="2076137258"/>
            <ac:spMk id="5" creationId="{B1686017-C0CB-42B9-BE27-7FC7476AADFA}"/>
          </ac:spMkLst>
        </pc:spChg>
        <pc:spChg chg="mod">
          <ac:chgData name="Shahzad Ali" userId="ecba8e45-00b4-4f6b-a2f0-4dc2d773ca2c" providerId="ADAL" clId="{B63E5E72-7BC1-3B45-8C41-347999465DA3}" dt="2024-02-12T04:13:39.516" v="67" actId="208"/>
          <ac:spMkLst>
            <pc:docMk/>
            <pc:sldMk cId="1116769962" sldId="2076137258"/>
            <ac:spMk id="7" creationId="{37E49E2E-ACD5-4180-BD9D-BD1D2CC054E4}"/>
          </ac:spMkLst>
        </pc:spChg>
        <pc:spChg chg="mod">
          <ac:chgData name="Shahzad Ali" userId="ecba8e45-00b4-4f6b-a2f0-4dc2d773ca2c" providerId="ADAL" clId="{B63E5E72-7BC1-3B45-8C41-347999465DA3}" dt="2024-02-12T04:13:34.224" v="66" actId="207"/>
          <ac:spMkLst>
            <pc:docMk/>
            <pc:sldMk cId="1116769962" sldId="2076137258"/>
            <ac:spMk id="13" creationId="{241590E5-D634-4AC1-85E6-852A6C049F64}"/>
          </ac:spMkLst>
        </pc:spChg>
        <pc:spChg chg="mod">
          <ac:chgData name="Shahzad Ali" userId="ecba8e45-00b4-4f6b-a2f0-4dc2d773ca2c" providerId="ADAL" clId="{B63E5E72-7BC1-3B45-8C41-347999465DA3}" dt="2024-02-12T04:13:34.224" v="66" actId="207"/>
          <ac:spMkLst>
            <pc:docMk/>
            <pc:sldMk cId="1116769962" sldId="2076137258"/>
            <ac:spMk id="14" creationId="{9FB8CC60-7CBD-4974-B185-AB4F3E01F3F7}"/>
          </ac:spMkLst>
        </pc:spChg>
        <pc:picChg chg="mod">
          <ac:chgData name="Shahzad Ali" userId="ecba8e45-00b4-4f6b-a2f0-4dc2d773ca2c" providerId="ADAL" clId="{B63E5E72-7BC1-3B45-8C41-347999465DA3}" dt="2024-02-12T04:14:55.974" v="75" actId="208"/>
          <ac:picMkLst>
            <pc:docMk/>
            <pc:sldMk cId="1116769962" sldId="2076137258"/>
            <ac:picMk id="17" creationId="{1FA6DBC4-4051-4639-B21C-B33F4FDB343E}"/>
          </ac:picMkLst>
        </pc:picChg>
      </pc:sldChg>
      <pc:sldChg chg="addSp delSp modSp mod modClrScheme chgLayout">
        <pc:chgData name="Shahzad Ali" userId="ecba8e45-00b4-4f6b-a2f0-4dc2d773ca2c" providerId="ADAL" clId="{B63E5E72-7BC1-3B45-8C41-347999465DA3}" dt="2024-02-12T04:12:17.873" v="55" actId="478"/>
        <pc:sldMkLst>
          <pc:docMk/>
          <pc:sldMk cId="879343633" sldId="2132736271"/>
        </pc:sldMkLst>
        <pc:spChg chg="add mod ord">
          <ac:chgData name="Shahzad Ali" userId="ecba8e45-00b4-4f6b-a2f0-4dc2d773ca2c" providerId="ADAL" clId="{B63E5E72-7BC1-3B45-8C41-347999465DA3}" dt="2024-02-12T04:12:15.219" v="54" actId="700"/>
          <ac:spMkLst>
            <pc:docMk/>
            <pc:sldMk cId="879343633" sldId="2132736271"/>
            <ac:spMk id="3" creationId="{DE677682-8ECA-7178-5B5C-8015A32FF9BE}"/>
          </ac:spMkLst>
        </pc:spChg>
        <pc:spChg chg="add mod ord">
          <ac:chgData name="Shahzad Ali" userId="ecba8e45-00b4-4f6b-a2f0-4dc2d773ca2c" providerId="ADAL" clId="{B63E5E72-7BC1-3B45-8C41-347999465DA3}" dt="2024-02-12T04:12:15.219" v="54" actId="700"/>
          <ac:spMkLst>
            <pc:docMk/>
            <pc:sldMk cId="879343633" sldId="2132736271"/>
            <ac:spMk id="4" creationId="{6B7DC000-FE17-FA14-A3EB-718244BE4318}"/>
          </ac:spMkLst>
        </pc:spChg>
        <pc:spChg chg="mod ord">
          <ac:chgData name="Shahzad Ali" userId="ecba8e45-00b4-4f6b-a2f0-4dc2d773ca2c" providerId="ADAL" clId="{B63E5E72-7BC1-3B45-8C41-347999465DA3}" dt="2024-02-12T04:12:15.219" v="54" actId="700"/>
          <ac:spMkLst>
            <pc:docMk/>
            <pc:sldMk cId="879343633" sldId="2132736271"/>
            <ac:spMk id="5" creationId="{6E8A3686-A96F-1425-DA60-6FCB8AE4D267}"/>
          </ac:spMkLst>
        </pc:spChg>
        <pc:spChg chg="del mod ord">
          <ac:chgData name="Shahzad Ali" userId="ecba8e45-00b4-4f6b-a2f0-4dc2d773ca2c" providerId="ADAL" clId="{B63E5E72-7BC1-3B45-8C41-347999465DA3}" dt="2024-02-12T04:12:15.219" v="54" actId="700"/>
          <ac:spMkLst>
            <pc:docMk/>
            <pc:sldMk cId="879343633" sldId="2132736271"/>
            <ac:spMk id="6" creationId="{326FADD3-8A0B-2420-7C66-7519B9D565F4}"/>
          </ac:spMkLst>
        </pc:spChg>
        <pc:picChg chg="del">
          <ac:chgData name="Shahzad Ali" userId="ecba8e45-00b4-4f6b-a2f0-4dc2d773ca2c" providerId="ADAL" clId="{B63E5E72-7BC1-3B45-8C41-347999465DA3}" dt="2024-02-12T04:12:17.873" v="55" actId="478"/>
          <ac:picMkLst>
            <pc:docMk/>
            <pc:sldMk cId="879343633" sldId="2132736271"/>
            <ac:picMk id="2" creationId="{F1E52372-AF2C-157C-AD46-1FE7D5457A36}"/>
          </ac:picMkLst>
        </pc:picChg>
      </pc:sldChg>
      <pc:sldChg chg="modSp mod modClrScheme chgLayout">
        <pc:chgData name="Shahzad Ali" userId="ecba8e45-00b4-4f6b-a2f0-4dc2d773ca2c" providerId="ADAL" clId="{B63E5E72-7BC1-3B45-8C41-347999465DA3}" dt="2024-02-12T04:12:28.719" v="56" actId="700"/>
        <pc:sldMkLst>
          <pc:docMk/>
          <pc:sldMk cId="2485888014" sldId="2132736273"/>
        </pc:sldMkLst>
        <pc:spChg chg="mod ord">
          <ac:chgData name="Shahzad Ali" userId="ecba8e45-00b4-4f6b-a2f0-4dc2d773ca2c" providerId="ADAL" clId="{B63E5E72-7BC1-3B45-8C41-347999465DA3}" dt="2024-02-12T04:12:28.719" v="56" actId="700"/>
          <ac:spMkLst>
            <pc:docMk/>
            <pc:sldMk cId="2485888014" sldId="2132736273"/>
            <ac:spMk id="3" creationId="{03E79098-D53E-D66D-E5E2-A3ABF645771F}"/>
          </ac:spMkLst>
        </pc:spChg>
        <pc:spChg chg="mod ord">
          <ac:chgData name="Shahzad Ali" userId="ecba8e45-00b4-4f6b-a2f0-4dc2d773ca2c" providerId="ADAL" clId="{B63E5E72-7BC1-3B45-8C41-347999465DA3}" dt="2024-02-12T04:12:28.719" v="56" actId="700"/>
          <ac:spMkLst>
            <pc:docMk/>
            <pc:sldMk cId="2485888014" sldId="2132736273"/>
            <ac:spMk id="4" creationId="{B08FBCD3-A9DE-0634-37E9-70B7223D1291}"/>
          </ac:spMkLst>
        </pc:spChg>
      </pc:sldChg>
      <pc:sldChg chg="modSp mod modClrScheme chgLayout">
        <pc:chgData name="Shahzad Ali" userId="ecba8e45-00b4-4f6b-a2f0-4dc2d773ca2c" providerId="ADAL" clId="{B63E5E72-7BC1-3B45-8C41-347999465DA3}" dt="2024-02-12T04:13:07.223" v="64" actId="12385"/>
        <pc:sldMkLst>
          <pc:docMk/>
          <pc:sldMk cId="660718148" sldId="2132736274"/>
        </pc:sldMkLst>
        <pc:spChg chg="mod ord">
          <ac:chgData name="Shahzad Ali" userId="ecba8e45-00b4-4f6b-a2f0-4dc2d773ca2c" providerId="ADAL" clId="{B63E5E72-7BC1-3B45-8C41-347999465DA3}" dt="2024-02-12T04:13:02.947" v="63" actId="700"/>
          <ac:spMkLst>
            <pc:docMk/>
            <pc:sldMk cId="660718148" sldId="2132736274"/>
            <ac:spMk id="2" creationId="{2C2CA3C7-971A-2C87-987C-77D7AB291172}"/>
          </ac:spMkLst>
        </pc:spChg>
        <pc:spChg chg="mod ord">
          <ac:chgData name="Shahzad Ali" userId="ecba8e45-00b4-4f6b-a2f0-4dc2d773ca2c" providerId="ADAL" clId="{B63E5E72-7BC1-3B45-8C41-347999465DA3}" dt="2024-02-12T04:13:02.947" v="63" actId="700"/>
          <ac:spMkLst>
            <pc:docMk/>
            <pc:sldMk cId="660718148" sldId="2132736274"/>
            <ac:spMk id="3" creationId="{BB99D0D9-721D-F793-8068-34D6A8C6431A}"/>
          </ac:spMkLst>
        </pc:spChg>
        <pc:graphicFrameChg chg="modGraphic">
          <ac:chgData name="Shahzad Ali" userId="ecba8e45-00b4-4f6b-a2f0-4dc2d773ca2c" providerId="ADAL" clId="{B63E5E72-7BC1-3B45-8C41-347999465DA3}" dt="2024-02-12T04:13:07.223" v="64" actId="12385"/>
          <ac:graphicFrameMkLst>
            <pc:docMk/>
            <pc:sldMk cId="660718148" sldId="2132736274"/>
            <ac:graphicFrameMk id="5" creationId="{1DB0E8D3-6E7B-35DB-1982-BF2A318B3CFA}"/>
          </ac:graphicFrameMkLst>
        </pc:graphicFrameChg>
      </pc:sldChg>
      <pc:sldChg chg="modSp mod modClrScheme chgLayout">
        <pc:chgData name="Shahzad Ali" userId="ecba8e45-00b4-4f6b-a2f0-4dc2d773ca2c" providerId="ADAL" clId="{B63E5E72-7BC1-3B45-8C41-347999465DA3}" dt="2024-02-12T04:16:01.266" v="79" actId="700"/>
        <pc:sldMkLst>
          <pc:docMk/>
          <pc:sldMk cId="3030110308" sldId="2132736276"/>
        </pc:sldMkLst>
        <pc:spChg chg="mod ord">
          <ac:chgData name="Shahzad Ali" userId="ecba8e45-00b4-4f6b-a2f0-4dc2d773ca2c" providerId="ADAL" clId="{B63E5E72-7BC1-3B45-8C41-347999465DA3}" dt="2024-02-12T04:16:01.266" v="79" actId="700"/>
          <ac:spMkLst>
            <pc:docMk/>
            <pc:sldMk cId="3030110308" sldId="2132736276"/>
            <ac:spMk id="2" creationId="{1BB11669-5233-45CD-F364-907C2CD79F68}"/>
          </ac:spMkLst>
        </pc:spChg>
        <pc:spChg chg="mod ord">
          <ac:chgData name="Shahzad Ali" userId="ecba8e45-00b4-4f6b-a2f0-4dc2d773ca2c" providerId="ADAL" clId="{B63E5E72-7BC1-3B45-8C41-347999465DA3}" dt="2024-02-12T04:16:01.266" v="79" actId="700"/>
          <ac:spMkLst>
            <pc:docMk/>
            <pc:sldMk cId="3030110308" sldId="2132736276"/>
            <ac:spMk id="3" creationId="{5CE8150D-FCF4-F127-B5A9-CE58D25CBA5C}"/>
          </ac:spMkLst>
        </pc:spChg>
      </pc:sldChg>
      <pc:sldChg chg="modSp mod modClrScheme chgLayout">
        <pc:chgData name="Shahzad Ali" userId="ecba8e45-00b4-4f6b-a2f0-4dc2d773ca2c" providerId="ADAL" clId="{B63E5E72-7BC1-3B45-8C41-347999465DA3}" dt="2024-02-12T04:16:08.719" v="80" actId="700"/>
        <pc:sldMkLst>
          <pc:docMk/>
          <pc:sldMk cId="843346323" sldId="2132736277"/>
        </pc:sldMkLst>
        <pc:spChg chg="mod ord">
          <ac:chgData name="Shahzad Ali" userId="ecba8e45-00b4-4f6b-a2f0-4dc2d773ca2c" providerId="ADAL" clId="{B63E5E72-7BC1-3B45-8C41-347999465DA3}" dt="2024-02-12T04:16:08.719" v="80" actId="700"/>
          <ac:spMkLst>
            <pc:docMk/>
            <pc:sldMk cId="843346323" sldId="2132736277"/>
            <ac:spMk id="2" creationId="{1BB11669-5233-45CD-F364-907C2CD79F68}"/>
          </ac:spMkLst>
        </pc:spChg>
        <pc:spChg chg="mod ord">
          <ac:chgData name="Shahzad Ali" userId="ecba8e45-00b4-4f6b-a2f0-4dc2d773ca2c" providerId="ADAL" clId="{B63E5E72-7BC1-3B45-8C41-347999465DA3}" dt="2024-02-12T04:16:08.719" v="80" actId="700"/>
          <ac:spMkLst>
            <pc:docMk/>
            <pc:sldMk cId="843346323" sldId="2132736277"/>
            <ac:spMk id="3" creationId="{5CE8150D-FCF4-F127-B5A9-CE58D25CBA5C}"/>
          </ac:spMkLst>
        </pc:spChg>
      </pc:sldChg>
      <pc:sldChg chg="modSp mod modClrScheme chgLayout">
        <pc:chgData name="Shahzad Ali" userId="ecba8e45-00b4-4f6b-a2f0-4dc2d773ca2c" providerId="ADAL" clId="{B63E5E72-7BC1-3B45-8C41-347999465DA3}" dt="2024-02-12T04:16:13.043" v="81" actId="700"/>
        <pc:sldMkLst>
          <pc:docMk/>
          <pc:sldMk cId="2423892310" sldId="2132736278"/>
        </pc:sldMkLst>
        <pc:spChg chg="mod ord">
          <ac:chgData name="Shahzad Ali" userId="ecba8e45-00b4-4f6b-a2f0-4dc2d773ca2c" providerId="ADAL" clId="{B63E5E72-7BC1-3B45-8C41-347999465DA3}" dt="2024-02-12T04:16:13.043" v="81" actId="700"/>
          <ac:spMkLst>
            <pc:docMk/>
            <pc:sldMk cId="2423892310" sldId="2132736278"/>
            <ac:spMk id="2" creationId="{1BB11669-5233-45CD-F364-907C2CD79F68}"/>
          </ac:spMkLst>
        </pc:spChg>
        <pc:spChg chg="mod ord">
          <ac:chgData name="Shahzad Ali" userId="ecba8e45-00b4-4f6b-a2f0-4dc2d773ca2c" providerId="ADAL" clId="{B63E5E72-7BC1-3B45-8C41-347999465DA3}" dt="2024-02-12T04:16:13.043" v="81" actId="700"/>
          <ac:spMkLst>
            <pc:docMk/>
            <pc:sldMk cId="2423892310" sldId="2132736278"/>
            <ac:spMk id="3" creationId="{5CE8150D-FCF4-F127-B5A9-CE58D25CBA5C}"/>
          </ac:spMkLst>
        </pc:spChg>
      </pc:sldChg>
      <pc:sldChg chg="modSp mod modClrScheme chgLayout">
        <pc:chgData name="Shahzad Ali" userId="ecba8e45-00b4-4f6b-a2f0-4dc2d773ca2c" providerId="ADAL" clId="{B63E5E72-7BC1-3B45-8C41-347999465DA3}" dt="2024-02-12T04:15:49.443" v="78" actId="700"/>
        <pc:sldMkLst>
          <pc:docMk/>
          <pc:sldMk cId="708933141" sldId="2132736280"/>
        </pc:sldMkLst>
        <pc:spChg chg="mod ord">
          <ac:chgData name="Shahzad Ali" userId="ecba8e45-00b4-4f6b-a2f0-4dc2d773ca2c" providerId="ADAL" clId="{B63E5E72-7BC1-3B45-8C41-347999465DA3}" dt="2024-02-12T04:15:49.443" v="78" actId="700"/>
          <ac:spMkLst>
            <pc:docMk/>
            <pc:sldMk cId="708933141" sldId="2132736280"/>
            <ac:spMk id="4" creationId="{D6EBB224-2E3B-B40E-5934-6D4F59BBA5CE}"/>
          </ac:spMkLst>
        </pc:spChg>
        <pc:graphicFrameChg chg="mod">
          <ac:chgData name="Shahzad Ali" userId="ecba8e45-00b4-4f6b-a2f0-4dc2d773ca2c" providerId="ADAL" clId="{B63E5E72-7BC1-3B45-8C41-347999465DA3}" dt="2024-02-12T04:15:30.068" v="77" actId="12100"/>
          <ac:graphicFrameMkLst>
            <pc:docMk/>
            <pc:sldMk cId="708933141" sldId="2132736280"/>
            <ac:graphicFrameMk id="5" creationId="{80E6176E-145D-99A9-64AE-B8AD6273DEE0}"/>
          </ac:graphicFrameMkLst>
        </pc:graphicFrameChg>
      </pc:sldChg>
      <pc:sldChg chg="modSp mod modClrScheme chgLayout">
        <pc:chgData name="Shahzad Ali" userId="ecba8e45-00b4-4f6b-a2f0-4dc2d773ca2c" providerId="ADAL" clId="{B63E5E72-7BC1-3B45-8C41-347999465DA3}" dt="2024-02-12T04:12:56.661" v="62" actId="12385"/>
        <pc:sldMkLst>
          <pc:docMk/>
          <pc:sldMk cId="1974066578" sldId="2132736281"/>
        </pc:sldMkLst>
        <pc:spChg chg="mod ord">
          <ac:chgData name="Shahzad Ali" userId="ecba8e45-00b4-4f6b-a2f0-4dc2d773ca2c" providerId="ADAL" clId="{B63E5E72-7BC1-3B45-8C41-347999465DA3}" dt="2024-02-12T04:12:42.736" v="58" actId="700"/>
          <ac:spMkLst>
            <pc:docMk/>
            <pc:sldMk cId="1974066578" sldId="2132736281"/>
            <ac:spMk id="2" creationId="{2C2CA3C7-971A-2C87-987C-77D7AB291172}"/>
          </ac:spMkLst>
        </pc:spChg>
        <pc:spChg chg="mod ord">
          <ac:chgData name="Shahzad Ali" userId="ecba8e45-00b4-4f6b-a2f0-4dc2d773ca2c" providerId="ADAL" clId="{B63E5E72-7BC1-3B45-8C41-347999465DA3}" dt="2024-02-12T04:12:42.736" v="58" actId="700"/>
          <ac:spMkLst>
            <pc:docMk/>
            <pc:sldMk cId="1974066578" sldId="2132736281"/>
            <ac:spMk id="3" creationId="{BB99D0D9-721D-F793-8068-34D6A8C6431A}"/>
          </ac:spMkLst>
        </pc:spChg>
        <pc:graphicFrameChg chg="modGraphic">
          <ac:chgData name="Shahzad Ali" userId="ecba8e45-00b4-4f6b-a2f0-4dc2d773ca2c" providerId="ADAL" clId="{B63E5E72-7BC1-3B45-8C41-347999465DA3}" dt="2024-02-12T04:12:56.661" v="62" actId="12385"/>
          <ac:graphicFrameMkLst>
            <pc:docMk/>
            <pc:sldMk cId="1974066578" sldId="2132736281"/>
            <ac:graphicFrameMk id="5" creationId="{1DB0E8D3-6E7B-35DB-1982-BF2A318B3CFA}"/>
          </ac:graphicFrameMkLst>
        </pc:graphicFrameChg>
      </pc:sldChg>
      <pc:sldChg chg="addSp delSp modSp mod modClrScheme chgLayout">
        <pc:chgData name="Shahzad Ali" userId="ecba8e45-00b4-4f6b-a2f0-4dc2d773ca2c" providerId="ADAL" clId="{B63E5E72-7BC1-3B45-8C41-347999465DA3}" dt="2024-02-12T04:15:17.536" v="76" actId="700"/>
        <pc:sldMkLst>
          <pc:docMk/>
          <pc:sldMk cId="54066778" sldId="2132736282"/>
        </pc:sldMkLst>
        <pc:spChg chg="add del mod ord">
          <ac:chgData name="Shahzad Ali" userId="ecba8e45-00b4-4f6b-a2f0-4dc2d773ca2c" providerId="ADAL" clId="{B63E5E72-7BC1-3B45-8C41-347999465DA3}" dt="2024-02-12T04:14:48.465" v="73" actId="700"/>
          <ac:spMkLst>
            <pc:docMk/>
            <pc:sldMk cId="54066778" sldId="2132736282"/>
            <ac:spMk id="2" creationId="{D26BB66F-861E-2744-B54F-155C087818FB}"/>
          </ac:spMkLst>
        </pc:spChg>
        <pc:spChg chg="mod ord">
          <ac:chgData name="Shahzad Ali" userId="ecba8e45-00b4-4f6b-a2f0-4dc2d773ca2c" providerId="ADAL" clId="{B63E5E72-7BC1-3B45-8C41-347999465DA3}" dt="2024-02-12T04:15:17.536" v="76" actId="700"/>
          <ac:spMkLst>
            <pc:docMk/>
            <pc:sldMk cId="54066778" sldId="2132736282"/>
            <ac:spMk id="3" creationId="{A9FCEA6B-5705-8746-AA10-EC4BE370290E}"/>
          </ac:spMkLst>
        </pc:spChg>
      </pc:sldChg>
      <pc:sldChg chg="addSp delSp modSp mod modClrScheme chgLayout">
        <pc:chgData name="Shahzad Ali" userId="ecba8e45-00b4-4f6b-a2f0-4dc2d773ca2c" providerId="ADAL" clId="{B63E5E72-7BC1-3B45-8C41-347999465DA3}" dt="2024-02-12T04:15:17.536" v="76" actId="700"/>
        <pc:sldMkLst>
          <pc:docMk/>
          <pc:sldMk cId="1627710390" sldId="2132736283"/>
        </pc:sldMkLst>
        <pc:spChg chg="mod ord">
          <ac:chgData name="Shahzad Ali" userId="ecba8e45-00b4-4f6b-a2f0-4dc2d773ca2c" providerId="ADAL" clId="{B63E5E72-7BC1-3B45-8C41-347999465DA3}" dt="2024-02-12T04:15:17.536" v="76" actId="700"/>
          <ac:spMkLst>
            <pc:docMk/>
            <pc:sldMk cId="1627710390" sldId="2132736283"/>
            <ac:spMk id="2" creationId="{DE9AA6C1-D505-65E3-2119-E527C2CCC020}"/>
          </ac:spMkLst>
        </pc:spChg>
        <pc:spChg chg="add del mod ord">
          <ac:chgData name="Shahzad Ali" userId="ecba8e45-00b4-4f6b-a2f0-4dc2d773ca2c" providerId="ADAL" clId="{B63E5E72-7BC1-3B45-8C41-347999465DA3}" dt="2024-02-12T04:14:48.465" v="73" actId="700"/>
          <ac:spMkLst>
            <pc:docMk/>
            <pc:sldMk cId="1627710390" sldId="2132736283"/>
            <ac:spMk id="73" creationId="{AE0E1570-537C-7428-2E65-8056F167313A}"/>
          </ac:spMkLst>
        </pc:spChg>
      </pc:sldChg>
      <pc:sldChg chg="addSp delSp modSp mod modClrScheme chgLayout">
        <pc:chgData name="Shahzad Ali" userId="ecba8e45-00b4-4f6b-a2f0-4dc2d773ca2c" providerId="ADAL" clId="{B63E5E72-7BC1-3B45-8C41-347999465DA3}" dt="2024-02-12T04:15:17.536" v="76" actId="700"/>
        <pc:sldMkLst>
          <pc:docMk/>
          <pc:sldMk cId="2974388123" sldId="2132736284"/>
        </pc:sldMkLst>
        <pc:spChg chg="mod ord">
          <ac:chgData name="Shahzad Ali" userId="ecba8e45-00b4-4f6b-a2f0-4dc2d773ca2c" providerId="ADAL" clId="{B63E5E72-7BC1-3B45-8C41-347999465DA3}" dt="2024-02-12T04:15:17.536" v="76" actId="700"/>
          <ac:spMkLst>
            <pc:docMk/>
            <pc:sldMk cId="2974388123" sldId="2132736284"/>
            <ac:spMk id="2" creationId="{AEC54895-16AF-C38B-6B5C-B883262B93F9}"/>
          </ac:spMkLst>
        </pc:spChg>
        <pc:spChg chg="add del mod ord">
          <ac:chgData name="Shahzad Ali" userId="ecba8e45-00b4-4f6b-a2f0-4dc2d773ca2c" providerId="ADAL" clId="{B63E5E72-7BC1-3B45-8C41-347999465DA3}" dt="2024-02-12T04:14:48.465" v="73" actId="700"/>
          <ac:spMkLst>
            <pc:docMk/>
            <pc:sldMk cId="2974388123" sldId="2132736284"/>
            <ac:spMk id="44" creationId="{E1C590EE-F6ED-067F-26E0-D304549FE561}"/>
          </ac:spMkLst>
        </pc:spChg>
      </pc:sldChg>
      <pc:sldChg chg="addSp delSp modSp mod modClrScheme chgLayout">
        <pc:chgData name="Shahzad Ali" userId="ecba8e45-00b4-4f6b-a2f0-4dc2d773ca2c" providerId="ADAL" clId="{B63E5E72-7BC1-3B45-8C41-347999465DA3}" dt="2024-02-12T04:15:17.536" v="76" actId="700"/>
        <pc:sldMkLst>
          <pc:docMk/>
          <pc:sldMk cId="1046926502" sldId="2132736285"/>
        </pc:sldMkLst>
        <pc:spChg chg="mod ord">
          <ac:chgData name="Shahzad Ali" userId="ecba8e45-00b4-4f6b-a2f0-4dc2d773ca2c" providerId="ADAL" clId="{B63E5E72-7BC1-3B45-8C41-347999465DA3}" dt="2024-02-12T04:15:17.536" v="76" actId="700"/>
          <ac:spMkLst>
            <pc:docMk/>
            <pc:sldMk cId="1046926502" sldId="2132736285"/>
            <ac:spMk id="2" creationId="{78FDFBCA-238B-0227-8C8D-6D2D5E630402}"/>
          </ac:spMkLst>
        </pc:spChg>
        <pc:spChg chg="add del mod ord">
          <ac:chgData name="Shahzad Ali" userId="ecba8e45-00b4-4f6b-a2f0-4dc2d773ca2c" providerId="ADAL" clId="{B63E5E72-7BC1-3B45-8C41-347999465DA3}" dt="2024-02-12T04:14:48.465" v="73" actId="700"/>
          <ac:spMkLst>
            <pc:docMk/>
            <pc:sldMk cId="1046926502" sldId="2132736285"/>
            <ac:spMk id="55" creationId="{3AA58920-4D4C-814A-0F3B-0DFA4787992B}"/>
          </ac:spMkLst>
        </pc:spChg>
      </pc:sldChg>
      <pc:sldChg chg="modSp mod modClrScheme chgLayout">
        <pc:chgData name="Shahzad Ali" userId="ecba8e45-00b4-4f6b-a2f0-4dc2d773ca2c" providerId="ADAL" clId="{B63E5E72-7BC1-3B45-8C41-347999465DA3}" dt="2024-02-12T04:12:35.458" v="57" actId="700"/>
        <pc:sldMkLst>
          <pc:docMk/>
          <pc:sldMk cId="1911453207" sldId="2132736286"/>
        </pc:sldMkLst>
        <pc:spChg chg="mod ord">
          <ac:chgData name="Shahzad Ali" userId="ecba8e45-00b4-4f6b-a2f0-4dc2d773ca2c" providerId="ADAL" clId="{B63E5E72-7BC1-3B45-8C41-347999465DA3}" dt="2024-02-12T04:12:35.458" v="57" actId="700"/>
          <ac:spMkLst>
            <pc:docMk/>
            <pc:sldMk cId="1911453207" sldId="2132736286"/>
            <ac:spMk id="3" creationId="{5DA398DC-D180-FAE2-6543-134FFCBD73FC}"/>
          </ac:spMkLst>
        </pc:spChg>
        <pc:spChg chg="mod ord">
          <ac:chgData name="Shahzad Ali" userId="ecba8e45-00b4-4f6b-a2f0-4dc2d773ca2c" providerId="ADAL" clId="{B63E5E72-7BC1-3B45-8C41-347999465DA3}" dt="2024-02-12T04:12:35.458" v="57" actId="700"/>
          <ac:spMkLst>
            <pc:docMk/>
            <pc:sldMk cId="1911453207" sldId="2132736286"/>
            <ac:spMk id="7" creationId="{7DF78B7B-FFEE-5840-F879-A60C6CE28150}"/>
          </ac:spMkLst>
        </pc:spChg>
      </pc:sldChg>
      <pc:sldChg chg="addSp delSp modSp mod modClrScheme chgLayout">
        <pc:chgData name="Shahzad Ali" userId="ecba8e45-00b4-4f6b-a2f0-4dc2d773ca2c" providerId="ADAL" clId="{B63E5E72-7BC1-3B45-8C41-347999465DA3}" dt="2024-02-12T04:15:17.536" v="76" actId="700"/>
        <pc:sldMkLst>
          <pc:docMk/>
          <pc:sldMk cId="217213439" sldId="2132736287"/>
        </pc:sldMkLst>
        <pc:spChg chg="add del mod ord">
          <ac:chgData name="Shahzad Ali" userId="ecba8e45-00b4-4f6b-a2f0-4dc2d773ca2c" providerId="ADAL" clId="{B63E5E72-7BC1-3B45-8C41-347999465DA3}" dt="2024-02-12T04:14:48.465" v="73" actId="700"/>
          <ac:spMkLst>
            <pc:docMk/>
            <pc:sldMk cId="217213439" sldId="2132736287"/>
            <ac:spMk id="3" creationId="{D029B427-D526-3147-6A13-36D08EAA363D}"/>
          </ac:spMkLst>
        </pc:spChg>
      </pc:sldChg>
      <pc:sldMasterChg chg="add del addSldLayout delSldLayout modSldLayout sldLayoutOrd">
        <pc:chgData name="Shahzad Ali" userId="ecba8e45-00b4-4f6b-a2f0-4dc2d773ca2c" providerId="ADAL" clId="{B63E5E72-7BC1-3B45-8C41-347999465DA3}" dt="2024-02-12T04:15:17.536" v="76" actId="700"/>
        <pc:sldMasterMkLst>
          <pc:docMk/>
          <pc:sldMasterMk cId="562111447" sldId="2147483702"/>
        </pc:sldMasterMkLst>
        <pc:sldLayoutChg chg="del">
          <pc:chgData name="Shahzad Ali" userId="ecba8e45-00b4-4f6b-a2f0-4dc2d773ca2c" providerId="ADAL" clId="{B63E5E72-7BC1-3B45-8C41-347999465DA3}" dt="2024-02-12T04:11:47.884" v="13" actId="2696"/>
          <pc:sldLayoutMkLst>
            <pc:docMk/>
            <pc:sldMasterMk cId="562111447" sldId="2147483702"/>
            <pc:sldLayoutMk cId="2642248959" sldId="2147483662"/>
          </pc:sldLayoutMkLst>
        </pc:sldLayoutChg>
        <pc:sldLayoutChg chg="del">
          <pc:chgData name="Shahzad Ali" userId="ecba8e45-00b4-4f6b-a2f0-4dc2d773ca2c" providerId="ADAL" clId="{B63E5E72-7BC1-3B45-8C41-347999465DA3}" dt="2024-02-12T04:11:48.067" v="14" actId="2696"/>
          <pc:sldLayoutMkLst>
            <pc:docMk/>
            <pc:sldMasterMk cId="562111447" sldId="2147483702"/>
            <pc:sldLayoutMk cId="1117048964" sldId="2147483663"/>
          </pc:sldLayoutMkLst>
        </pc:sldLayoutChg>
        <pc:sldLayoutChg chg="del">
          <pc:chgData name="Shahzad Ali" userId="ecba8e45-00b4-4f6b-a2f0-4dc2d773ca2c" providerId="ADAL" clId="{B63E5E72-7BC1-3B45-8C41-347999465DA3}" dt="2024-02-12T04:11:48.229" v="15" actId="2696"/>
          <pc:sldLayoutMkLst>
            <pc:docMk/>
            <pc:sldMasterMk cId="562111447" sldId="2147483702"/>
            <pc:sldLayoutMk cId="1550833374" sldId="2147483664"/>
          </pc:sldLayoutMkLst>
        </pc:sldLayoutChg>
        <pc:sldLayoutChg chg="del">
          <pc:chgData name="Shahzad Ali" userId="ecba8e45-00b4-4f6b-a2f0-4dc2d773ca2c" providerId="ADAL" clId="{B63E5E72-7BC1-3B45-8C41-347999465DA3}" dt="2024-02-12T04:11:48.400" v="16" actId="2696"/>
          <pc:sldLayoutMkLst>
            <pc:docMk/>
            <pc:sldMasterMk cId="562111447" sldId="2147483702"/>
            <pc:sldLayoutMk cId="4059580616" sldId="2147483665"/>
          </pc:sldLayoutMkLst>
        </pc:sldLayoutChg>
        <pc:sldLayoutChg chg="del">
          <pc:chgData name="Shahzad Ali" userId="ecba8e45-00b4-4f6b-a2f0-4dc2d773ca2c" providerId="ADAL" clId="{B63E5E72-7BC1-3B45-8C41-347999465DA3}" dt="2024-02-12T04:11:48.570" v="17" actId="2696"/>
          <pc:sldLayoutMkLst>
            <pc:docMk/>
            <pc:sldMasterMk cId="562111447" sldId="2147483702"/>
            <pc:sldLayoutMk cId="348521094" sldId="2147483666"/>
          </pc:sldLayoutMkLst>
        </pc:sldLayoutChg>
        <pc:sldLayoutChg chg="del">
          <pc:chgData name="Shahzad Ali" userId="ecba8e45-00b4-4f6b-a2f0-4dc2d773ca2c" providerId="ADAL" clId="{B63E5E72-7BC1-3B45-8C41-347999465DA3}" dt="2024-02-12T04:11:48.733" v="18" actId="2696"/>
          <pc:sldLayoutMkLst>
            <pc:docMk/>
            <pc:sldMasterMk cId="562111447" sldId="2147483702"/>
            <pc:sldLayoutMk cId="4070873728" sldId="2147483667"/>
          </pc:sldLayoutMkLst>
        </pc:sldLayoutChg>
        <pc:sldLayoutChg chg="del">
          <pc:chgData name="Shahzad Ali" userId="ecba8e45-00b4-4f6b-a2f0-4dc2d773ca2c" providerId="ADAL" clId="{B63E5E72-7BC1-3B45-8C41-347999465DA3}" dt="2024-02-12T04:11:48.906" v="19" actId="2696"/>
          <pc:sldLayoutMkLst>
            <pc:docMk/>
            <pc:sldMasterMk cId="562111447" sldId="2147483702"/>
            <pc:sldLayoutMk cId="564382067" sldId="2147483668"/>
          </pc:sldLayoutMkLst>
        </pc:sldLayoutChg>
        <pc:sldLayoutChg chg="del">
          <pc:chgData name="Shahzad Ali" userId="ecba8e45-00b4-4f6b-a2f0-4dc2d773ca2c" providerId="ADAL" clId="{B63E5E72-7BC1-3B45-8C41-347999465DA3}" dt="2024-02-12T04:11:49.092" v="20" actId="2696"/>
          <pc:sldLayoutMkLst>
            <pc:docMk/>
            <pc:sldMasterMk cId="562111447" sldId="2147483702"/>
            <pc:sldLayoutMk cId="3107078352" sldId="2147483669"/>
          </pc:sldLayoutMkLst>
        </pc:sldLayoutChg>
        <pc:sldLayoutChg chg="del">
          <pc:chgData name="Shahzad Ali" userId="ecba8e45-00b4-4f6b-a2f0-4dc2d773ca2c" providerId="ADAL" clId="{B63E5E72-7BC1-3B45-8C41-347999465DA3}" dt="2024-02-12T04:11:49.260" v="21" actId="2696"/>
          <pc:sldLayoutMkLst>
            <pc:docMk/>
            <pc:sldMasterMk cId="562111447" sldId="2147483702"/>
            <pc:sldLayoutMk cId="191803811" sldId="2147483670"/>
          </pc:sldLayoutMkLst>
        </pc:sldLayoutChg>
        <pc:sldLayoutChg chg="del">
          <pc:chgData name="Shahzad Ali" userId="ecba8e45-00b4-4f6b-a2f0-4dc2d773ca2c" providerId="ADAL" clId="{B63E5E72-7BC1-3B45-8C41-347999465DA3}" dt="2024-02-12T04:11:49.440" v="22" actId="2696"/>
          <pc:sldLayoutMkLst>
            <pc:docMk/>
            <pc:sldMasterMk cId="562111447" sldId="2147483702"/>
            <pc:sldLayoutMk cId="2063472850" sldId="2147483671"/>
          </pc:sldLayoutMkLst>
        </pc:sldLayoutChg>
        <pc:sldLayoutChg chg="del">
          <pc:chgData name="Shahzad Ali" userId="ecba8e45-00b4-4f6b-a2f0-4dc2d773ca2c" providerId="ADAL" clId="{B63E5E72-7BC1-3B45-8C41-347999465DA3}" dt="2024-02-12T04:11:49.625" v="23" actId="2696"/>
          <pc:sldLayoutMkLst>
            <pc:docMk/>
            <pc:sldMasterMk cId="562111447" sldId="2147483702"/>
            <pc:sldLayoutMk cId="531351279" sldId="2147483672"/>
          </pc:sldLayoutMkLst>
        </pc:sldLayoutChg>
        <pc:sldLayoutChg chg="del">
          <pc:chgData name="Shahzad Ali" userId="ecba8e45-00b4-4f6b-a2f0-4dc2d773ca2c" providerId="ADAL" clId="{B63E5E72-7BC1-3B45-8C41-347999465DA3}" dt="2024-02-12T04:11:49.813" v="24" actId="2696"/>
          <pc:sldLayoutMkLst>
            <pc:docMk/>
            <pc:sldMasterMk cId="562111447" sldId="2147483702"/>
            <pc:sldLayoutMk cId="255060284" sldId="2147483673"/>
          </pc:sldLayoutMkLst>
        </pc:sldLayoutChg>
        <pc:sldLayoutChg chg="del">
          <pc:chgData name="Shahzad Ali" userId="ecba8e45-00b4-4f6b-a2f0-4dc2d773ca2c" providerId="ADAL" clId="{B63E5E72-7BC1-3B45-8C41-347999465DA3}" dt="2024-02-12T04:11:49.987" v="25" actId="2696"/>
          <pc:sldLayoutMkLst>
            <pc:docMk/>
            <pc:sldMasterMk cId="562111447" sldId="2147483702"/>
            <pc:sldLayoutMk cId="3086089942" sldId="2147483674"/>
          </pc:sldLayoutMkLst>
        </pc:sldLayoutChg>
        <pc:sldLayoutChg chg="del">
          <pc:chgData name="Shahzad Ali" userId="ecba8e45-00b4-4f6b-a2f0-4dc2d773ca2c" providerId="ADAL" clId="{B63E5E72-7BC1-3B45-8C41-347999465DA3}" dt="2024-02-12T04:11:50.162" v="26" actId="2696"/>
          <pc:sldLayoutMkLst>
            <pc:docMk/>
            <pc:sldMasterMk cId="562111447" sldId="2147483702"/>
            <pc:sldLayoutMk cId="3124923673" sldId="2147483675"/>
          </pc:sldLayoutMkLst>
        </pc:sldLayoutChg>
        <pc:sldLayoutChg chg="del">
          <pc:chgData name="Shahzad Ali" userId="ecba8e45-00b4-4f6b-a2f0-4dc2d773ca2c" providerId="ADAL" clId="{B63E5E72-7BC1-3B45-8C41-347999465DA3}" dt="2024-02-12T04:11:50.341" v="27" actId="2696"/>
          <pc:sldLayoutMkLst>
            <pc:docMk/>
            <pc:sldMasterMk cId="562111447" sldId="2147483702"/>
            <pc:sldLayoutMk cId="968099609" sldId="2147483676"/>
          </pc:sldLayoutMkLst>
        </pc:sldLayoutChg>
        <pc:sldLayoutChg chg="del">
          <pc:chgData name="Shahzad Ali" userId="ecba8e45-00b4-4f6b-a2f0-4dc2d773ca2c" providerId="ADAL" clId="{B63E5E72-7BC1-3B45-8C41-347999465DA3}" dt="2024-02-12T04:11:50.519" v="28" actId="2696"/>
          <pc:sldLayoutMkLst>
            <pc:docMk/>
            <pc:sldMasterMk cId="562111447" sldId="2147483702"/>
            <pc:sldLayoutMk cId="393319279" sldId="2147483677"/>
          </pc:sldLayoutMkLst>
        </pc:sldLayoutChg>
        <pc:sldLayoutChg chg="del">
          <pc:chgData name="Shahzad Ali" userId="ecba8e45-00b4-4f6b-a2f0-4dc2d773ca2c" providerId="ADAL" clId="{B63E5E72-7BC1-3B45-8C41-347999465DA3}" dt="2024-02-12T04:11:50.695" v="29" actId="2696"/>
          <pc:sldLayoutMkLst>
            <pc:docMk/>
            <pc:sldMasterMk cId="562111447" sldId="2147483702"/>
            <pc:sldLayoutMk cId="3321838397" sldId="2147483678"/>
          </pc:sldLayoutMkLst>
        </pc:sldLayoutChg>
        <pc:sldLayoutChg chg="del">
          <pc:chgData name="Shahzad Ali" userId="ecba8e45-00b4-4f6b-a2f0-4dc2d773ca2c" providerId="ADAL" clId="{B63E5E72-7BC1-3B45-8C41-347999465DA3}" dt="2024-02-12T04:11:50.889" v="30" actId="2696"/>
          <pc:sldLayoutMkLst>
            <pc:docMk/>
            <pc:sldMasterMk cId="562111447" sldId="2147483702"/>
            <pc:sldLayoutMk cId="2178569506" sldId="2147483679"/>
          </pc:sldLayoutMkLst>
        </pc:sldLayoutChg>
        <pc:sldLayoutChg chg="del">
          <pc:chgData name="Shahzad Ali" userId="ecba8e45-00b4-4f6b-a2f0-4dc2d773ca2c" providerId="ADAL" clId="{B63E5E72-7BC1-3B45-8C41-347999465DA3}" dt="2024-02-12T04:11:51.075" v="31" actId="2696"/>
          <pc:sldLayoutMkLst>
            <pc:docMk/>
            <pc:sldMasterMk cId="562111447" sldId="2147483702"/>
            <pc:sldLayoutMk cId="2964806774" sldId="2147483680"/>
          </pc:sldLayoutMkLst>
        </pc:sldLayoutChg>
        <pc:sldLayoutChg chg="del">
          <pc:chgData name="Shahzad Ali" userId="ecba8e45-00b4-4f6b-a2f0-4dc2d773ca2c" providerId="ADAL" clId="{B63E5E72-7BC1-3B45-8C41-347999465DA3}" dt="2024-02-12T04:11:51.265" v="32" actId="2696"/>
          <pc:sldLayoutMkLst>
            <pc:docMk/>
            <pc:sldMasterMk cId="562111447" sldId="2147483702"/>
            <pc:sldLayoutMk cId="3381721630" sldId="2147483681"/>
          </pc:sldLayoutMkLst>
        </pc:sldLayoutChg>
        <pc:sldLayoutChg chg="del">
          <pc:chgData name="Shahzad Ali" userId="ecba8e45-00b4-4f6b-a2f0-4dc2d773ca2c" providerId="ADAL" clId="{B63E5E72-7BC1-3B45-8C41-347999465DA3}" dt="2024-02-12T04:11:51.440" v="33" actId="2696"/>
          <pc:sldLayoutMkLst>
            <pc:docMk/>
            <pc:sldMasterMk cId="562111447" sldId="2147483702"/>
            <pc:sldLayoutMk cId="1288468482" sldId="2147483682"/>
          </pc:sldLayoutMkLst>
        </pc:sldLayoutChg>
        <pc:sldLayoutChg chg="del">
          <pc:chgData name="Shahzad Ali" userId="ecba8e45-00b4-4f6b-a2f0-4dc2d773ca2c" providerId="ADAL" clId="{B63E5E72-7BC1-3B45-8C41-347999465DA3}" dt="2024-02-12T04:11:51.630" v="34" actId="2696"/>
          <pc:sldLayoutMkLst>
            <pc:docMk/>
            <pc:sldMasterMk cId="562111447" sldId="2147483702"/>
            <pc:sldLayoutMk cId="288855756" sldId="2147483683"/>
          </pc:sldLayoutMkLst>
        </pc:sldLayoutChg>
        <pc:sldLayoutChg chg="del">
          <pc:chgData name="Shahzad Ali" userId="ecba8e45-00b4-4f6b-a2f0-4dc2d773ca2c" providerId="ADAL" clId="{B63E5E72-7BC1-3B45-8C41-347999465DA3}" dt="2024-02-12T04:11:51.823" v="35" actId="2696"/>
          <pc:sldLayoutMkLst>
            <pc:docMk/>
            <pc:sldMasterMk cId="562111447" sldId="2147483702"/>
            <pc:sldLayoutMk cId="2518373124" sldId="2147483684"/>
          </pc:sldLayoutMkLst>
        </pc:sldLayoutChg>
        <pc:sldLayoutChg chg="del">
          <pc:chgData name="Shahzad Ali" userId="ecba8e45-00b4-4f6b-a2f0-4dc2d773ca2c" providerId="ADAL" clId="{B63E5E72-7BC1-3B45-8C41-347999465DA3}" dt="2024-02-12T04:11:51.999" v="36" actId="2696"/>
          <pc:sldLayoutMkLst>
            <pc:docMk/>
            <pc:sldMasterMk cId="562111447" sldId="2147483702"/>
            <pc:sldLayoutMk cId="2369115458" sldId="2147483685"/>
          </pc:sldLayoutMkLst>
        </pc:sldLayoutChg>
        <pc:sldLayoutChg chg="del">
          <pc:chgData name="Shahzad Ali" userId="ecba8e45-00b4-4f6b-a2f0-4dc2d773ca2c" providerId="ADAL" clId="{B63E5E72-7BC1-3B45-8C41-347999465DA3}" dt="2024-02-12T04:11:52.193" v="37" actId="2696"/>
          <pc:sldLayoutMkLst>
            <pc:docMk/>
            <pc:sldMasterMk cId="562111447" sldId="2147483702"/>
            <pc:sldLayoutMk cId="2234624328" sldId="2147483687"/>
          </pc:sldLayoutMkLst>
        </pc:sldLayoutChg>
        <pc:sldLayoutChg chg="del">
          <pc:chgData name="Shahzad Ali" userId="ecba8e45-00b4-4f6b-a2f0-4dc2d773ca2c" providerId="ADAL" clId="{B63E5E72-7BC1-3B45-8C41-347999465DA3}" dt="2024-02-12T04:11:52.382" v="38" actId="2696"/>
          <pc:sldLayoutMkLst>
            <pc:docMk/>
            <pc:sldMasterMk cId="562111447" sldId="2147483702"/>
            <pc:sldLayoutMk cId="599105191" sldId="2147483688"/>
          </pc:sldLayoutMkLst>
        </pc:sldLayoutChg>
        <pc:sldLayoutChg chg="del">
          <pc:chgData name="Shahzad Ali" userId="ecba8e45-00b4-4f6b-a2f0-4dc2d773ca2c" providerId="ADAL" clId="{B63E5E72-7BC1-3B45-8C41-347999465DA3}" dt="2024-02-12T04:11:52.572" v="39" actId="2696"/>
          <pc:sldLayoutMkLst>
            <pc:docMk/>
            <pc:sldMasterMk cId="562111447" sldId="2147483702"/>
            <pc:sldLayoutMk cId="624811085" sldId="2147483689"/>
          </pc:sldLayoutMkLst>
        </pc:sldLayoutChg>
        <pc:sldLayoutChg chg="del">
          <pc:chgData name="Shahzad Ali" userId="ecba8e45-00b4-4f6b-a2f0-4dc2d773ca2c" providerId="ADAL" clId="{B63E5E72-7BC1-3B45-8C41-347999465DA3}" dt="2024-02-12T04:11:52.753" v="40" actId="2696"/>
          <pc:sldLayoutMkLst>
            <pc:docMk/>
            <pc:sldMasterMk cId="562111447" sldId="2147483702"/>
            <pc:sldLayoutMk cId="1313530014" sldId="2147483690"/>
          </pc:sldLayoutMkLst>
        </pc:sldLayoutChg>
        <pc:sldLayoutChg chg="del">
          <pc:chgData name="Shahzad Ali" userId="ecba8e45-00b4-4f6b-a2f0-4dc2d773ca2c" providerId="ADAL" clId="{B63E5E72-7BC1-3B45-8C41-347999465DA3}" dt="2024-02-12T04:11:52.941" v="41" actId="2696"/>
          <pc:sldLayoutMkLst>
            <pc:docMk/>
            <pc:sldMasterMk cId="562111447" sldId="2147483702"/>
            <pc:sldLayoutMk cId="2803242943" sldId="2147483691"/>
          </pc:sldLayoutMkLst>
        </pc:sldLayoutChg>
        <pc:sldLayoutChg chg="del">
          <pc:chgData name="Shahzad Ali" userId="ecba8e45-00b4-4f6b-a2f0-4dc2d773ca2c" providerId="ADAL" clId="{B63E5E72-7BC1-3B45-8C41-347999465DA3}" dt="2024-02-12T04:11:53.139" v="42" actId="2696"/>
          <pc:sldLayoutMkLst>
            <pc:docMk/>
            <pc:sldMasterMk cId="562111447" sldId="2147483702"/>
            <pc:sldLayoutMk cId="366507139" sldId="2147483692"/>
          </pc:sldLayoutMkLst>
        </pc:sldLayoutChg>
        <pc:sldLayoutChg chg="del">
          <pc:chgData name="Shahzad Ali" userId="ecba8e45-00b4-4f6b-a2f0-4dc2d773ca2c" providerId="ADAL" clId="{B63E5E72-7BC1-3B45-8C41-347999465DA3}" dt="2024-02-12T04:11:53.322" v="43" actId="2696"/>
          <pc:sldLayoutMkLst>
            <pc:docMk/>
            <pc:sldMasterMk cId="562111447" sldId="2147483702"/>
            <pc:sldLayoutMk cId="3138747505" sldId="2147483693"/>
          </pc:sldLayoutMkLst>
        </pc:sldLayoutChg>
        <pc:sldLayoutChg chg="del">
          <pc:chgData name="Shahzad Ali" userId="ecba8e45-00b4-4f6b-a2f0-4dc2d773ca2c" providerId="ADAL" clId="{B63E5E72-7BC1-3B45-8C41-347999465DA3}" dt="2024-02-12T04:11:53.523" v="44" actId="2696"/>
          <pc:sldLayoutMkLst>
            <pc:docMk/>
            <pc:sldMasterMk cId="562111447" sldId="2147483702"/>
            <pc:sldLayoutMk cId="1270099740" sldId="2147483694"/>
          </pc:sldLayoutMkLst>
        </pc:sldLayoutChg>
        <pc:sldLayoutChg chg="del">
          <pc:chgData name="Shahzad Ali" userId="ecba8e45-00b4-4f6b-a2f0-4dc2d773ca2c" providerId="ADAL" clId="{B63E5E72-7BC1-3B45-8C41-347999465DA3}" dt="2024-02-12T04:11:53.697" v="45" actId="2696"/>
          <pc:sldLayoutMkLst>
            <pc:docMk/>
            <pc:sldMasterMk cId="562111447" sldId="2147483702"/>
            <pc:sldLayoutMk cId="1986019454" sldId="2147483695"/>
          </pc:sldLayoutMkLst>
        </pc:sldLayoutChg>
        <pc:sldLayoutChg chg="del">
          <pc:chgData name="Shahzad Ali" userId="ecba8e45-00b4-4f6b-a2f0-4dc2d773ca2c" providerId="ADAL" clId="{B63E5E72-7BC1-3B45-8C41-347999465DA3}" dt="2024-02-12T04:11:53.891" v="46" actId="2696"/>
          <pc:sldLayoutMkLst>
            <pc:docMk/>
            <pc:sldMasterMk cId="562111447" sldId="2147483702"/>
            <pc:sldLayoutMk cId="2614049163" sldId="2147483696"/>
          </pc:sldLayoutMkLst>
        </pc:sldLayoutChg>
        <pc:sldLayoutChg chg="del">
          <pc:chgData name="Shahzad Ali" userId="ecba8e45-00b4-4f6b-a2f0-4dc2d773ca2c" providerId="ADAL" clId="{B63E5E72-7BC1-3B45-8C41-347999465DA3}" dt="2024-02-12T04:11:54.361" v="47" actId="2696"/>
          <pc:sldLayoutMkLst>
            <pc:docMk/>
            <pc:sldMasterMk cId="562111447" sldId="2147483702"/>
            <pc:sldLayoutMk cId="4121938860" sldId="2147483697"/>
          </pc:sldLayoutMkLst>
        </pc:sldLayoutChg>
        <pc:sldLayoutChg chg="del">
          <pc:chgData name="Shahzad Ali" userId="ecba8e45-00b4-4f6b-a2f0-4dc2d773ca2c" providerId="ADAL" clId="{B63E5E72-7BC1-3B45-8C41-347999465DA3}" dt="2024-02-12T04:11:54.926" v="48" actId="2696"/>
          <pc:sldLayoutMkLst>
            <pc:docMk/>
            <pc:sldMasterMk cId="562111447" sldId="2147483702"/>
            <pc:sldLayoutMk cId="4268603610" sldId="2147483698"/>
          </pc:sldLayoutMkLst>
        </pc:sldLayoutChg>
        <pc:sldLayoutChg chg="del">
          <pc:chgData name="Shahzad Ali" userId="ecba8e45-00b4-4f6b-a2f0-4dc2d773ca2c" providerId="ADAL" clId="{B63E5E72-7BC1-3B45-8C41-347999465DA3}" dt="2024-02-12T04:11:55.421" v="49" actId="2696"/>
          <pc:sldLayoutMkLst>
            <pc:docMk/>
            <pc:sldMasterMk cId="562111447" sldId="2147483702"/>
            <pc:sldLayoutMk cId="471149735" sldId="2147483699"/>
          </pc:sldLayoutMkLst>
        </pc:sldLayoutChg>
        <pc:sldLayoutChg chg="del">
          <pc:chgData name="Shahzad Ali" userId="ecba8e45-00b4-4f6b-a2f0-4dc2d773ca2c" providerId="ADAL" clId="{B63E5E72-7BC1-3B45-8C41-347999465DA3}" dt="2024-02-12T04:11:55.886" v="50" actId="2696"/>
          <pc:sldLayoutMkLst>
            <pc:docMk/>
            <pc:sldMasterMk cId="562111447" sldId="2147483702"/>
            <pc:sldLayoutMk cId="49068613" sldId="2147483700"/>
          </pc:sldLayoutMkLst>
        </pc:sldLayoutChg>
        <pc:sldLayoutChg chg="del">
          <pc:chgData name="Shahzad Ali" userId="ecba8e45-00b4-4f6b-a2f0-4dc2d773ca2c" providerId="ADAL" clId="{B63E5E72-7BC1-3B45-8C41-347999465DA3}" dt="2024-02-12T04:11:56.531" v="51" actId="2696"/>
          <pc:sldLayoutMkLst>
            <pc:docMk/>
            <pc:sldMasterMk cId="562111447" sldId="2147483702"/>
            <pc:sldLayoutMk cId="1279960352" sldId="2147483701"/>
          </pc:sldLayoutMkLst>
        </pc:sldLayoutChg>
        <pc:sldLayoutChg chg="del">
          <pc:chgData name="Shahzad Ali" userId="ecba8e45-00b4-4f6b-a2f0-4dc2d773ca2c" providerId="ADAL" clId="{B63E5E72-7BC1-3B45-8C41-347999465DA3}" dt="2024-02-12T04:11:36.964" v="0" actId="2696"/>
          <pc:sldLayoutMkLst>
            <pc:docMk/>
            <pc:sldMasterMk cId="562111447" sldId="2147483702"/>
            <pc:sldLayoutMk cId="291591263" sldId="2147483703"/>
          </pc:sldLayoutMkLst>
        </pc:sldLayoutChg>
        <pc:sldLayoutChg chg="del">
          <pc:chgData name="Shahzad Ali" userId="ecba8e45-00b4-4f6b-a2f0-4dc2d773ca2c" providerId="ADAL" clId="{B63E5E72-7BC1-3B45-8C41-347999465DA3}" dt="2024-02-12T04:11:38.475" v="1" actId="2696"/>
          <pc:sldLayoutMkLst>
            <pc:docMk/>
            <pc:sldMasterMk cId="562111447" sldId="2147483702"/>
            <pc:sldLayoutMk cId="110447815" sldId="2147483704"/>
          </pc:sldLayoutMkLst>
        </pc:sldLayoutChg>
        <pc:sldLayoutChg chg="add del">
          <pc:chgData name="Shahzad Ali" userId="ecba8e45-00b4-4f6b-a2f0-4dc2d773ca2c" providerId="ADAL" clId="{B63E5E72-7BC1-3B45-8C41-347999465DA3}" dt="2024-02-12T04:15:17.536" v="76" actId="700"/>
          <pc:sldLayoutMkLst>
            <pc:docMk/>
            <pc:sldMasterMk cId="562111447" sldId="2147483702"/>
            <pc:sldLayoutMk cId="1910036489" sldId="2147483705"/>
          </pc:sldLayoutMkLst>
        </pc:sldLayoutChg>
        <pc:sldLayoutChg chg="del ord">
          <pc:chgData name="Shahzad Ali" userId="ecba8e45-00b4-4f6b-a2f0-4dc2d773ca2c" providerId="ADAL" clId="{B63E5E72-7BC1-3B45-8C41-347999465DA3}" dt="2024-02-12T04:11:41.594" v="3" actId="2696"/>
          <pc:sldLayoutMkLst>
            <pc:docMk/>
            <pc:sldMasterMk cId="562111447" sldId="2147483702"/>
            <pc:sldLayoutMk cId="2929335903" sldId="2147483706"/>
          </pc:sldLayoutMkLst>
        </pc:sldLayoutChg>
        <pc:sldLayoutChg chg="del">
          <pc:chgData name="Shahzad Ali" userId="ecba8e45-00b4-4f6b-a2f0-4dc2d773ca2c" providerId="ADAL" clId="{B63E5E72-7BC1-3B45-8C41-347999465DA3}" dt="2024-02-12T04:12:03.661" v="53" actId="2696"/>
          <pc:sldLayoutMkLst>
            <pc:docMk/>
            <pc:sldMasterMk cId="562111447" sldId="2147483702"/>
            <pc:sldLayoutMk cId="2910957998" sldId="2147483707"/>
          </pc:sldLayoutMkLst>
        </pc:sldLayoutChg>
        <pc:sldLayoutChg chg="del">
          <pc:chgData name="Shahzad Ali" userId="ecba8e45-00b4-4f6b-a2f0-4dc2d773ca2c" providerId="ADAL" clId="{B63E5E72-7BC1-3B45-8C41-347999465DA3}" dt="2024-02-12T04:12:02.352" v="52" actId="2696"/>
          <pc:sldLayoutMkLst>
            <pc:docMk/>
            <pc:sldMasterMk cId="562111447" sldId="2147483702"/>
            <pc:sldLayoutMk cId="2574179860" sldId="2147483708"/>
          </pc:sldLayoutMkLst>
        </pc:sldLayoutChg>
        <pc:sldLayoutChg chg="add del">
          <pc:chgData name="Shahzad Ali" userId="ecba8e45-00b4-4f6b-a2f0-4dc2d773ca2c" providerId="ADAL" clId="{B63E5E72-7BC1-3B45-8C41-347999465DA3}" dt="2024-02-12T04:15:17.536" v="76" actId="700"/>
          <pc:sldLayoutMkLst>
            <pc:docMk/>
            <pc:sldMasterMk cId="562111447" sldId="2147483702"/>
            <pc:sldLayoutMk cId="367656786" sldId="2147483709"/>
          </pc:sldLayoutMkLst>
        </pc:sldLayoutChg>
        <pc:sldLayoutChg chg="del">
          <pc:chgData name="Shahzad Ali" userId="ecba8e45-00b4-4f6b-a2f0-4dc2d773ca2c" providerId="ADAL" clId="{B63E5E72-7BC1-3B45-8C41-347999465DA3}" dt="2024-02-12T04:11:43.577" v="4" actId="2696"/>
          <pc:sldLayoutMkLst>
            <pc:docMk/>
            <pc:sldMasterMk cId="562111447" sldId="2147483702"/>
            <pc:sldLayoutMk cId="3361017223" sldId="2147483710"/>
          </pc:sldLayoutMkLst>
        </pc:sldLayoutChg>
        <pc:sldLayoutChg chg="add del">
          <pc:chgData name="Shahzad Ali" userId="ecba8e45-00b4-4f6b-a2f0-4dc2d773ca2c" providerId="ADAL" clId="{B63E5E72-7BC1-3B45-8C41-347999465DA3}" dt="2024-02-12T04:15:17.536" v="76" actId="700"/>
          <pc:sldLayoutMkLst>
            <pc:docMk/>
            <pc:sldMasterMk cId="562111447" sldId="2147483702"/>
            <pc:sldLayoutMk cId="2575155348" sldId="2147483711"/>
          </pc:sldLayoutMkLst>
        </pc:sldLayoutChg>
        <pc:sldLayoutChg chg="add del">
          <pc:chgData name="Shahzad Ali" userId="ecba8e45-00b4-4f6b-a2f0-4dc2d773ca2c" providerId="ADAL" clId="{B63E5E72-7BC1-3B45-8C41-347999465DA3}" dt="2024-02-12T04:15:17.536" v="76" actId="700"/>
          <pc:sldLayoutMkLst>
            <pc:docMk/>
            <pc:sldMasterMk cId="562111447" sldId="2147483702"/>
            <pc:sldLayoutMk cId="2599148967" sldId="2147483712"/>
          </pc:sldLayoutMkLst>
        </pc:sldLayoutChg>
        <pc:sldLayoutChg chg="del">
          <pc:chgData name="Shahzad Ali" userId="ecba8e45-00b4-4f6b-a2f0-4dc2d773ca2c" providerId="ADAL" clId="{B63E5E72-7BC1-3B45-8C41-347999465DA3}" dt="2024-02-12T04:11:45.556" v="5" actId="2696"/>
          <pc:sldLayoutMkLst>
            <pc:docMk/>
            <pc:sldMasterMk cId="562111447" sldId="2147483702"/>
            <pc:sldLayoutMk cId="3338850181" sldId="2147483713"/>
          </pc:sldLayoutMkLst>
        </pc:sldLayoutChg>
        <pc:sldLayoutChg chg="del">
          <pc:chgData name="Shahzad Ali" userId="ecba8e45-00b4-4f6b-a2f0-4dc2d773ca2c" providerId="ADAL" clId="{B63E5E72-7BC1-3B45-8C41-347999465DA3}" dt="2024-02-12T04:11:45.747" v="6" actId="2696"/>
          <pc:sldLayoutMkLst>
            <pc:docMk/>
            <pc:sldMasterMk cId="562111447" sldId="2147483702"/>
            <pc:sldLayoutMk cId="2632559271" sldId="2147483714"/>
          </pc:sldLayoutMkLst>
        </pc:sldLayoutChg>
        <pc:sldLayoutChg chg="del">
          <pc:chgData name="Shahzad Ali" userId="ecba8e45-00b4-4f6b-a2f0-4dc2d773ca2c" providerId="ADAL" clId="{B63E5E72-7BC1-3B45-8C41-347999465DA3}" dt="2024-02-12T04:11:45.915" v="7" actId="2696"/>
          <pc:sldLayoutMkLst>
            <pc:docMk/>
            <pc:sldMasterMk cId="562111447" sldId="2147483702"/>
            <pc:sldLayoutMk cId="1157182659" sldId="2147483715"/>
          </pc:sldLayoutMkLst>
        </pc:sldLayoutChg>
        <pc:sldLayoutChg chg="del">
          <pc:chgData name="Shahzad Ali" userId="ecba8e45-00b4-4f6b-a2f0-4dc2d773ca2c" providerId="ADAL" clId="{B63E5E72-7BC1-3B45-8C41-347999465DA3}" dt="2024-02-12T04:11:46.092" v="8" actId="2696"/>
          <pc:sldLayoutMkLst>
            <pc:docMk/>
            <pc:sldMasterMk cId="562111447" sldId="2147483702"/>
            <pc:sldLayoutMk cId="4094517887" sldId="2147483716"/>
          </pc:sldLayoutMkLst>
        </pc:sldLayoutChg>
        <pc:sldLayoutChg chg="del">
          <pc:chgData name="Shahzad Ali" userId="ecba8e45-00b4-4f6b-a2f0-4dc2d773ca2c" providerId="ADAL" clId="{B63E5E72-7BC1-3B45-8C41-347999465DA3}" dt="2024-02-12T04:11:46.313" v="9" actId="2696"/>
          <pc:sldLayoutMkLst>
            <pc:docMk/>
            <pc:sldMasterMk cId="562111447" sldId="2147483702"/>
            <pc:sldLayoutMk cId="1935353020" sldId="2147483717"/>
          </pc:sldLayoutMkLst>
        </pc:sldLayoutChg>
        <pc:sldLayoutChg chg="del">
          <pc:chgData name="Shahzad Ali" userId="ecba8e45-00b4-4f6b-a2f0-4dc2d773ca2c" providerId="ADAL" clId="{B63E5E72-7BC1-3B45-8C41-347999465DA3}" dt="2024-02-12T04:11:46.476" v="10" actId="2696"/>
          <pc:sldLayoutMkLst>
            <pc:docMk/>
            <pc:sldMasterMk cId="562111447" sldId="2147483702"/>
            <pc:sldLayoutMk cId="2447078189" sldId="2147483718"/>
          </pc:sldLayoutMkLst>
        </pc:sldLayoutChg>
        <pc:sldLayoutChg chg="del">
          <pc:chgData name="Shahzad Ali" userId="ecba8e45-00b4-4f6b-a2f0-4dc2d773ca2c" providerId="ADAL" clId="{B63E5E72-7BC1-3B45-8C41-347999465DA3}" dt="2024-02-12T04:11:46.627" v="11" actId="2696"/>
          <pc:sldLayoutMkLst>
            <pc:docMk/>
            <pc:sldMasterMk cId="562111447" sldId="2147483702"/>
            <pc:sldLayoutMk cId="74037633" sldId="2147483719"/>
          </pc:sldLayoutMkLst>
        </pc:sldLayoutChg>
        <pc:sldLayoutChg chg="del">
          <pc:chgData name="Shahzad Ali" userId="ecba8e45-00b4-4f6b-a2f0-4dc2d773ca2c" providerId="ADAL" clId="{B63E5E72-7BC1-3B45-8C41-347999465DA3}" dt="2024-02-12T04:11:46.792" v="12" actId="2696"/>
          <pc:sldLayoutMkLst>
            <pc:docMk/>
            <pc:sldMasterMk cId="562111447" sldId="2147483702"/>
            <pc:sldLayoutMk cId="1816745274" sldId="2147483720"/>
          </pc:sldLayoutMkLst>
        </pc:sldLayoutChg>
        <pc:sldLayoutChg chg="add del">
          <pc:chgData name="Shahzad Ali" userId="ecba8e45-00b4-4f6b-a2f0-4dc2d773ca2c" providerId="ADAL" clId="{B63E5E72-7BC1-3B45-8C41-347999465DA3}" dt="2024-02-12T04:15:17.536" v="76" actId="700"/>
          <pc:sldLayoutMkLst>
            <pc:docMk/>
            <pc:sldMasterMk cId="562111447" sldId="2147483702"/>
            <pc:sldLayoutMk cId="4151336321" sldId="2147483721"/>
          </pc:sldLayoutMkLst>
        </pc:sldLayoutChg>
      </pc:sldMasterChg>
    </pc:docChg>
  </pc:docChgLst>
  <pc:docChgLst>
    <pc:chgData name="Shahzad Ali" userId="ecba8e45-00b4-4f6b-a2f0-4dc2d773ca2c" providerId="ADAL" clId="{78D9A5DB-72AA-9B45-8C5D-56635A510E98}"/>
    <pc:docChg chg="undo custSel addSld delSld modSld sldOrd modMainMaster">
      <pc:chgData name="Shahzad Ali" userId="ecba8e45-00b4-4f6b-a2f0-4dc2d773ca2c" providerId="ADAL" clId="{78D9A5DB-72AA-9B45-8C5D-56635A510E98}" dt="2023-10-26T05:47:16.459" v="4226"/>
      <pc:docMkLst>
        <pc:docMk/>
      </pc:docMkLst>
      <pc:sldChg chg="del">
        <pc:chgData name="Shahzad Ali" userId="ecba8e45-00b4-4f6b-a2f0-4dc2d773ca2c" providerId="ADAL" clId="{78D9A5DB-72AA-9B45-8C5D-56635A510E98}" dt="2023-10-05T04:23:39.639" v="3055" actId="2696"/>
        <pc:sldMkLst>
          <pc:docMk/>
          <pc:sldMk cId="2863785540" sldId="2076137219"/>
        </pc:sldMkLst>
      </pc:sldChg>
      <pc:sldChg chg="del">
        <pc:chgData name="Shahzad Ali" userId="ecba8e45-00b4-4f6b-a2f0-4dc2d773ca2c" providerId="ADAL" clId="{78D9A5DB-72AA-9B45-8C5D-56635A510E98}" dt="2023-10-05T04:23:38.875" v="3054" actId="2696"/>
        <pc:sldMkLst>
          <pc:docMk/>
          <pc:sldMk cId="525523143" sldId="2076137227"/>
        </pc:sldMkLst>
      </pc:sldChg>
      <pc:sldChg chg="del">
        <pc:chgData name="Shahzad Ali" userId="ecba8e45-00b4-4f6b-a2f0-4dc2d773ca2c" providerId="ADAL" clId="{78D9A5DB-72AA-9B45-8C5D-56635A510E98}" dt="2023-10-05T04:23:40.435" v="3056" actId="2696"/>
        <pc:sldMkLst>
          <pc:docMk/>
          <pc:sldMk cId="1489555433" sldId="2076137484"/>
        </pc:sldMkLst>
      </pc:sldChg>
      <pc:sldChg chg="del">
        <pc:chgData name="Shahzad Ali" userId="ecba8e45-00b4-4f6b-a2f0-4dc2d773ca2c" providerId="ADAL" clId="{78D9A5DB-72AA-9B45-8C5D-56635A510E98}" dt="2023-10-05T04:23:41.007" v="3057" actId="2696"/>
        <pc:sldMkLst>
          <pc:docMk/>
          <pc:sldMk cId="2064596794" sldId="2132735869"/>
        </pc:sldMkLst>
      </pc:sldChg>
      <pc:sldChg chg="del">
        <pc:chgData name="Shahzad Ali" userId="ecba8e45-00b4-4f6b-a2f0-4dc2d773ca2c" providerId="ADAL" clId="{78D9A5DB-72AA-9B45-8C5D-56635A510E98}" dt="2023-10-05T04:23:41.886" v="3058" actId="2696"/>
        <pc:sldMkLst>
          <pc:docMk/>
          <pc:sldMk cId="3941107284" sldId="2132736270"/>
        </pc:sldMkLst>
      </pc:sldChg>
      <pc:sldChg chg="modSp mod modNotesTx">
        <pc:chgData name="Shahzad Ali" userId="ecba8e45-00b4-4f6b-a2f0-4dc2d773ca2c" providerId="ADAL" clId="{78D9A5DB-72AA-9B45-8C5D-56635A510E98}" dt="2023-10-26T05:47:16.459" v="4226"/>
        <pc:sldMkLst>
          <pc:docMk/>
          <pc:sldMk cId="879343633" sldId="2132736271"/>
        </pc:sldMkLst>
        <pc:spChg chg="mod">
          <ac:chgData name="Shahzad Ali" userId="ecba8e45-00b4-4f6b-a2f0-4dc2d773ca2c" providerId="ADAL" clId="{78D9A5DB-72AA-9B45-8C5D-56635A510E98}" dt="2023-10-25T01:45:17.118" v="3995" actId="20577"/>
          <ac:spMkLst>
            <pc:docMk/>
            <pc:sldMk cId="879343633" sldId="2132736271"/>
            <ac:spMk id="5" creationId="{6E8A3686-A96F-1425-DA60-6FCB8AE4D267}"/>
          </ac:spMkLst>
        </pc:spChg>
        <pc:spChg chg="mod">
          <ac:chgData name="Shahzad Ali" userId="ecba8e45-00b4-4f6b-a2f0-4dc2d773ca2c" providerId="ADAL" clId="{78D9A5DB-72AA-9B45-8C5D-56635A510E98}" dt="2023-10-26T05:47:13.146" v="4221" actId="20577"/>
          <ac:spMkLst>
            <pc:docMk/>
            <pc:sldMk cId="879343633" sldId="2132736271"/>
            <ac:spMk id="6" creationId="{326FADD3-8A0B-2420-7C66-7519B9D565F4}"/>
          </ac:spMkLst>
        </pc:spChg>
        <pc:picChg chg="mod">
          <ac:chgData name="Shahzad Ali" userId="ecba8e45-00b4-4f6b-a2f0-4dc2d773ca2c" providerId="ADAL" clId="{78D9A5DB-72AA-9B45-8C5D-56635A510E98}" dt="2023-10-04T01:42:05.041" v="3" actId="1076"/>
          <ac:picMkLst>
            <pc:docMk/>
            <pc:sldMk cId="879343633" sldId="2132736271"/>
            <ac:picMk id="2" creationId="{F1E52372-AF2C-157C-AD46-1FE7D5457A36}"/>
          </ac:picMkLst>
        </pc:picChg>
      </pc:sldChg>
      <pc:sldChg chg="del">
        <pc:chgData name="Shahzad Ali" userId="ecba8e45-00b4-4f6b-a2f0-4dc2d773ca2c" providerId="ADAL" clId="{78D9A5DB-72AA-9B45-8C5D-56635A510E98}" dt="2023-10-04T01:41:54.063" v="0" actId="2696"/>
        <pc:sldMkLst>
          <pc:docMk/>
          <pc:sldMk cId="627762277" sldId="2132736272"/>
        </pc:sldMkLst>
      </pc:sldChg>
      <pc:sldChg chg="addSp delSp modSp mod modClrScheme chgLayout modNotesTx">
        <pc:chgData name="Shahzad Ali" userId="ecba8e45-00b4-4f6b-a2f0-4dc2d773ca2c" providerId="ADAL" clId="{78D9A5DB-72AA-9B45-8C5D-56635A510E98}" dt="2023-10-26T03:33:29.494" v="4112" actId="20577"/>
        <pc:sldMkLst>
          <pc:docMk/>
          <pc:sldMk cId="2485888014" sldId="2132736273"/>
        </pc:sldMkLst>
        <pc:spChg chg="del mod ord">
          <ac:chgData name="Shahzad Ali" userId="ecba8e45-00b4-4f6b-a2f0-4dc2d773ca2c" providerId="ADAL" clId="{78D9A5DB-72AA-9B45-8C5D-56635A510E98}" dt="2023-10-25T21:15:30.864" v="4029" actId="478"/>
          <ac:spMkLst>
            <pc:docMk/>
            <pc:sldMk cId="2485888014" sldId="2132736273"/>
            <ac:spMk id="2" creationId="{ED138A6D-1078-7B6B-C5CE-8AC03214369D}"/>
          </ac:spMkLst>
        </pc:spChg>
        <pc:spChg chg="mod ord modVis">
          <ac:chgData name="Shahzad Ali" userId="ecba8e45-00b4-4f6b-a2f0-4dc2d773ca2c" providerId="ADAL" clId="{78D9A5DB-72AA-9B45-8C5D-56635A510E98}" dt="2023-10-25T21:15:25.945" v="4027" actId="700"/>
          <ac:spMkLst>
            <pc:docMk/>
            <pc:sldMk cId="2485888014" sldId="2132736273"/>
            <ac:spMk id="3" creationId="{03E79098-D53E-D66D-E5E2-A3ABF645771F}"/>
          </ac:spMkLst>
        </pc:spChg>
        <pc:spChg chg="add del mod ord">
          <ac:chgData name="Shahzad Ali" userId="ecba8e45-00b4-4f6b-a2f0-4dc2d773ca2c" providerId="ADAL" clId="{78D9A5DB-72AA-9B45-8C5D-56635A510E98}" dt="2023-10-24T18:01:07.281" v="3591" actId="26606"/>
          <ac:spMkLst>
            <pc:docMk/>
            <pc:sldMk cId="2485888014" sldId="2132736273"/>
            <ac:spMk id="4" creationId="{4B948BAD-D432-72C7-C7DA-042A5AD7A344}"/>
          </ac:spMkLst>
        </pc:spChg>
        <pc:spChg chg="add mod ord">
          <ac:chgData name="Shahzad Ali" userId="ecba8e45-00b4-4f6b-a2f0-4dc2d773ca2c" providerId="ADAL" clId="{78D9A5DB-72AA-9B45-8C5D-56635A510E98}" dt="2023-10-25T21:15:33.733" v="4031" actId="20577"/>
          <ac:spMkLst>
            <pc:docMk/>
            <pc:sldMk cId="2485888014" sldId="2132736273"/>
            <ac:spMk id="4" creationId="{B08FBCD3-A9DE-0634-37E9-70B7223D1291}"/>
          </ac:spMkLst>
        </pc:spChg>
        <pc:spChg chg="add del mod">
          <ac:chgData name="Shahzad Ali" userId="ecba8e45-00b4-4f6b-a2f0-4dc2d773ca2c" providerId="ADAL" clId="{78D9A5DB-72AA-9B45-8C5D-56635A510E98}" dt="2023-10-24T18:00:26.319" v="3583" actId="478"/>
          <ac:spMkLst>
            <pc:docMk/>
            <pc:sldMk cId="2485888014" sldId="2132736273"/>
            <ac:spMk id="7" creationId="{8192EF90-D437-A898-F7EA-D6A7E035CA61}"/>
          </ac:spMkLst>
        </pc:spChg>
        <pc:spChg chg="add mod ord">
          <ac:chgData name="Shahzad Ali" userId="ecba8e45-00b4-4f6b-a2f0-4dc2d773ca2c" providerId="ADAL" clId="{78D9A5DB-72AA-9B45-8C5D-56635A510E98}" dt="2023-10-25T21:23:18.656" v="4095" actId="20577"/>
          <ac:spMkLst>
            <pc:docMk/>
            <pc:sldMk cId="2485888014" sldId="2132736273"/>
            <ac:spMk id="9" creationId="{F6AA7129-9A24-2CB3-54E6-869F2ADE742B}"/>
          </ac:spMkLst>
        </pc:spChg>
        <pc:spChg chg="add del mod">
          <ac:chgData name="Shahzad Ali" userId="ecba8e45-00b4-4f6b-a2f0-4dc2d773ca2c" providerId="ADAL" clId="{78D9A5DB-72AA-9B45-8C5D-56635A510E98}" dt="2023-10-24T17:01:15.620" v="3387"/>
          <ac:spMkLst>
            <pc:docMk/>
            <pc:sldMk cId="2485888014" sldId="2132736273"/>
            <ac:spMk id="10" creationId="{A8063AC6-272F-DA50-4CAF-69853032E7A2}"/>
          </ac:spMkLst>
        </pc:spChg>
        <pc:spChg chg="mod">
          <ac:chgData name="Shahzad Ali" userId="ecba8e45-00b4-4f6b-a2f0-4dc2d773ca2c" providerId="ADAL" clId="{78D9A5DB-72AA-9B45-8C5D-56635A510E98}" dt="2023-10-24T17:01:14.982" v="3386" actId="1076"/>
          <ac:spMkLst>
            <pc:docMk/>
            <pc:sldMk cId="2485888014" sldId="2132736273"/>
            <ac:spMk id="12" creationId="{22EFC09F-A9EB-9E04-4081-803D505C1ADD}"/>
          </ac:spMkLst>
        </pc:spChg>
        <pc:spChg chg="mod">
          <ac:chgData name="Shahzad Ali" userId="ecba8e45-00b4-4f6b-a2f0-4dc2d773ca2c" providerId="ADAL" clId="{78D9A5DB-72AA-9B45-8C5D-56635A510E98}" dt="2023-10-24T17:01:14.982" v="3386" actId="1076"/>
          <ac:spMkLst>
            <pc:docMk/>
            <pc:sldMk cId="2485888014" sldId="2132736273"/>
            <ac:spMk id="15" creationId="{7041732C-6918-96DA-E73B-380559EB4514}"/>
          </ac:spMkLst>
        </pc:spChg>
        <pc:spChg chg="mod">
          <ac:chgData name="Shahzad Ali" userId="ecba8e45-00b4-4f6b-a2f0-4dc2d773ca2c" providerId="ADAL" clId="{78D9A5DB-72AA-9B45-8C5D-56635A510E98}" dt="2023-10-24T17:01:14.982" v="3386" actId="1076"/>
          <ac:spMkLst>
            <pc:docMk/>
            <pc:sldMk cId="2485888014" sldId="2132736273"/>
            <ac:spMk id="20" creationId="{E94863AC-B883-211E-7C2A-D6262ED254B5}"/>
          </ac:spMkLst>
        </pc:spChg>
        <pc:spChg chg="mod">
          <ac:chgData name="Shahzad Ali" userId="ecba8e45-00b4-4f6b-a2f0-4dc2d773ca2c" providerId="ADAL" clId="{78D9A5DB-72AA-9B45-8C5D-56635A510E98}" dt="2023-10-24T17:01:14.982" v="3386" actId="1076"/>
          <ac:spMkLst>
            <pc:docMk/>
            <pc:sldMk cId="2485888014" sldId="2132736273"/>
            <ac:spMk id="23" creationId="{5BEE0DD9-6383-405A-3FB0-095A4D70AE50}"/>
          </ac:spMkLst>
        </pc:spChg>
        <pc:spChg chg="mod">
          <ac:chgData name="Shahzad Ali" userId="ecba8e45-00b4-4f6b-a2f0-4dc2d773ca2c" providerId="ADAL" clId="{78D9A5DB-72AA-9B45-8C5D-56635A510E98}" dt="2023-10-24T17:01:14.982" v="3386" actId="1076"/>
          <ac:spMkLst>
            <pc:docMk/>
            <pc:sldMk cId="2485888014" sldId="2132736273"/>
            <ac:spMk id="26" creationId="{E2AFA408-9723-7CF3-C05D-8AC5F0398E1E}"/>
          </ac:spMkLst>
        </pc:spChg>
        <pc:spChg chg="mod">
          <ac:chgData name="Shahzad Ali" userId="ecba8e45-00b4-4f6b-a2f0-4dc2d773ca2c" providerId="ADAL" clId="{78D9A5DB-72AA-9B45-8C5D-56635A510E98}" dt="2023-10-24T17:01:14.982" v="3386" actId="1076"/>
          <ac:spMkLst>
            <pc:docMk/>
            <pc:sldMk cId="2485888014" sldId="2132736273"/>
            <ac:spMk id="29" creationId="{E05F1EA4-C2B8-5A10-36A9-E8EDC479FD62}"/>
          </ac:spMkLst>
        </pc:spChg>
        <pc:spChg chg="mod">
          <ac:chgData name="Shahzad Ali" userId="ecba8e45-00b4-4f6b-a2f0-4dc2d773ca2c" providerId="ADAL" clId="{78D9A5DB-72AA-9B45-8C5D-56635A510E98}" dt="2023-10-24T17:01:14.982" v="3386" actId="1076"/>
          <ac:spMkLst>
            <pc:docMk/>
            <pc:sldMk cId="2485888014" sldId="2132736273"/>
            <ac:spMk id="32" creationId="{98C7610E-2FE8-6C3D-E5AB-5D2A6C6B2043}"/>
          </ac:spMkLst>
        </pc:spChg>
        <pc:spChg chg="mod">
          <ac:chgData name="Shahzad Ali" userId="ecba8e45-00b4-4f6b-a2f0-4dc2d773ca2c" providerId="ADAL" clId="{78D9A5DB-72AA-9B45-8C5D-56635A510E98}" dt="2023-10-24T17:01:14.982" v="3386" actId="1076"/>
          <ac:spMkLst>
            <pc:docMk/>
            <pc:sldMk cId="2485888014" sldId="2132736273"/>
            <ac:spMk id="35" creationId="{6FFD14C7-CEF8-558B-99F3-1DF2DB66B2D2}"/>
          </ac:spMkLst>
        </pc:spChg>
        <pc:spChg chg="mod">
          <ac:chgData name="Shahzad Ali" userId="ecba8e45-00b4-4f6b-a2f0-4dc2d773ca2c" providerId="ADAL" clId="{78D9A5DB-72AA-9B45-8C5D-56635A510E98}" dt="2023-10-24T17:01:14.982" v="3386" actId="1076"/>
          <ac:spMkLst>
            <pc:docMk/>
            <pc:sldMk cId="2485888014" sldId="2132736273"/>
            <ac:spMk id="38" creationId="{6898F257-1215-B361-3CA3-F6997A655DF8}"/>
          </ac:spMkLst>
        </pc:spChg>
        <pc:spChg chg="mod">
          <ac:chgData name="Shahzad Ali" userId="ecba8e45-00b4-4f6b-a2f0-4dc2d773ca2c" providerId="ADAL" clId="{78D9A5DB-72AA-9B45-8C5D-56635A510E98}" dt="2023-10-24T17:01:14.982" v="3386" actId="1076"/>
          <ac:spMkLst>
            <pc:docMk/>
            <pc:sldMk cId="2485888014" sldId="2132736273"/>
            <ac:spMk id="41" creationId="{CFFD806D-3D32-6AF9-7C80-16E6CF70FBD6}"/>
          </ac:spMkLst>
        </pc:spChg>
        <pc:spChg chg="mod">
          <ac:chgData name="Shahzad Ali" userId="ecba8e45-00b4-4f6b-a2f0-4dc2d773ca2c" providerId="ADAL" clId="{78D9A5DB-72AA-9B45-8C5D-56635A510E98}" dt="2023-10-24T17:01:14.982" v="3386" actId="1076"/>
          <ac:spMkLst>
            <pc:docMk/>
            <pc:sldMk cId="2485888014" sldId="2132736273"/>
            <ac:spMk id="44" creationId="{9FDB5CEC-7173-3577-5F2C-9D1F306B58CA}"/>
          </ac:spMkLst>
        </pc:spChg>
        <pc:spChg chg="mod">
          <ac:chgData name="Shahzad Ali" userId="ecba8e45-00b4-4f6b-a2f0-4dc2d773ca2c" providerId="ADAL" clId="{78D9A5DB-72AA-9B45-8C5D-56635A510E98}" dt="2023-10-24T17:01:14.982" v="3386" actId="1076"/>
          <ac:spMkLst>
            <pc:docMk/>
            <pc:sldMk cId="2485888014" sldId="2132736273"/>
            <ac:spMk id="47" creationId="{8A0AF60B-B08E-2781-0856-2BE0D119E0A6}"/>
          </ac:spMkLst>
        </pc:spChg>
        <pc:spChg chg="mod">
          <ac:chgData name="Shahzad Ali" userId="ecba8e45-00b4-4f6b-a2f0-4dc2d773ca2c" providerId="ADAL" clId="{78D9A5DB-72AA-9B45-8C5D-56635A510E98}" dt="2023-10-24T17:01:14.982" v="3386" actId="1076"/>
          <ac:spMkLst>
            <pc:docMk/>
            <pc:sldMk cId="2485888014" sldId="2132736273"/>
            <ac:spMk id="50" creationId="{7BEA20E5-4202-5669-C9CF-4A317FA38D0E}"/>
          </ac:spMkLst>
        </pc:spChg>
        <pc:spChg chg="mod">
          <ac:chgData name="Shahzad Ali" userId="ecba8e45-00b4-4f6b-a2f0-4dc2d773ca2c" providerId="ADAL" clId="{78D9A5DB-72AA-9B45-8C5D-56635A510E98}" dt="2023-10-24T17:01:14.982" v="3386" actId="1076"/>
          <ac:spMkLst>
            <pc:docMk/>
            <pc:sldMk cId="2485888014" sldId="2132736273"/>
            <ac:spMk id="53" creationId="{95DD8B5D-B5FE-59D4-63E6-E9954FE30DAE}"/>
          </ac:spMkLst>
        </pc:spChg>
        <pc:spChg chg="mod">
          <ac:chgData name="Shahzad Ali" userId="ecba8e45-00b4-4f6b-a2f0-4dc2d773ca2c" providerId="ADAL" clId="{78D9A5DB-72AA-9B45-8C5D-56635A510E98}" dt="2023-10-24T17:01:14.982" v="3386" actId="1076"/>
          <ac:spMkLst>
            <pc:docMk/>
            <pc:sldMk cId="2485888014" sldId="2132736273"/>
            <ac:spMk id="56" creationId="{3301B291-11A8-42EB-528C-F909DB20D59E}"/>
          </ac:spMkLst>
        </pc:spChg>
        <pc:spChg chg="mod">
          <ac:chgData name="Shahzad Ali" userId="ecba8e45-00b4-4f6b-a2f0-4dc2d773ca2c" providerId="ADAL" clId="{78D9A5DB-72AA-9B45-8C5D-56635A510E98}" dt="2023-10-24T17:01:14.982" v="3386" actId="1076"/>
          <ac:spMkLst>
            <pc:docMk/>
            <pc:sldMk cId="2485888014" sldId="2132736273"/>
            <ac:spMk id="59" creationId="{524B22D2-8CC4-3A70-DE84-383F7B9510AE}"/>
          </ac:spMkLst>
        </pc:spChg>
        <pc:spChg chg="mod">
          <ac:chgData name="Shahzad Ali" userId="ecba8e45-00b4-4f6b-a2f0-4dc2d773ca2c" providerId="ADAL" clId="{78D9A5DB-72AA-9B45-8C5D-56635A510E98}" dt="2023-10-24T17:01:14.982" v="3386" actId="1076"/>
          <ac:spMkLst>
            <pc:docMk/>
            <pc:sldMk cId="2485888014" sldId="2132736273"/>
            <ac:spMk id="62" creationId="{64119182-2A5A-8E44-D26B-AEFDAB3AAFE3}"/>
          </ac:spMkLst>
        </pc:spChg>
        <pc:spChg chg="add del mod">
          <ac:chgData name="Shahzad Ali" userId="ecba8e45-00b4-4f6b-a2f0-4dc2d773ca2c" providerId="ADAL" clId="{78D9A5DB-72AA-9B45-8C5D-56635A510E98}" dt="2023-10-24T18:00:04.683" v="3580" actId="26606"/>
          <ac:spMkLst>
            <pc:docMk/>
            <pc:sldMk cId="2485888014" sldId="2132736273"/>
            <ac:spMk id="64" creationId="{ACD73E0F-AE12-7DA0-8F20-9E682D1BE7D2}"/>
          </ac:spMkLst>
        </pc:spChg>
        <pc:spChg chg="add del mod">
          <ac:chgData name="Shahzad Ali" userId="ecba8e45-00b4-4f6b-a2f0-4dc2d773ca2c" providerId="ADAL" clId="{78D9A5DB-72AA-9B45-8C5D-56635A510E98}" dt="2023-10-24T18:00:04.683" v="3580" actId="26606"/>
          <ac:spMkLst>
            <pc:docMk/>
            <pc:sldMk cId="2485888014" sldId="2132736273"/>
            <ac:spMk id="65" creationId="{2F61FFB2-0470-86B4-104C-081E0D12FC02}"/>
          </ac:spMkLst>
        </pc:spChg>
        <pc:spChg chg="add del mod">
          <ac:chgData name="Shahzad Ali" userId="ecba8e45-00b4-4f6b-a2f0-4dc2d773ca2c" providerId="ADAL" clId="{78D9A5DB-72AA-9B45-8C5D-56635A510E98}" dt="2023-10-24T18:00:29.048" v="3584" actId="478"/>
          <ac:spMkLst>
            <pc:docMk/>
            <pc:sldMk cId="2485888014" sldId="2132736273"/>
            <ac:spMk id="66" creationId="{713A0F28-85EA-CB4E-AAFB-90A2EBE12913}"/>
          </ac:spMkLst>
        </pc:spChg>
        <pc:spChg chg="add del mod">
          <ac:chgData name="Shahzad Ali" userId="ecba8e45-00b4-4f6b-a2f0-4dc2d773ca2c" providerId="ADAL" clId="{78D9A5DB-72AA-9B45-8C5D-56635A510E98}" dt="2023-10-24T18:00:54.981" v="3588" actId="26606"/>
          <ac:spMkLst>
            <pc:docMk/>
            <pc:sldMk cId="2485888014" sldId="2132736273"/>
            <ac:spMk id="69" creationId="{4AE5780A-9D4E-9CFE-A389-83004F61B874}"/>
          </ac:spMkLst>
        </pc:spChg>
        <pc:spChg chg="add del mod">
          <ac:chgData name="Shahzad Ali" userId="ecba8e45-00b4-4f6b-a2f0-4dc2d773ca2c" providerId="ADAL" clId="{78D9A5DB-72AA-9B45-8C5D-56635A510E98}" dt="2023-10-24T18:01:07.246" v="3590" actId="26606"/>
          <ac:spMkLst>
            <pc:docMk/>
            <pc:sldMk cId="2485888014" sldId="2132736273"/>
            <ac:spMk id="72" creationId="{FCCA84AA-8198-6483-8C0F-9C24B170E912}"/>
          </ac:spMkLst>
        </pc:spChg>
        <pc:spChg chg="add del mod">
          <ac:chgData name="Shahzad Ali" userId="ecba8e45-00b4-4f6b-a2f0-4dc2d773ca2c" providerId="ADAL" clId="{78D9A5DB-72AA-9B45-8C5D-56635A510E98}" dt="2023-10-24T18:01:07.246" v="3590" actId="26606"/>
          <ac:spMkLst>
            <pc:docMk/>
            <pc:sldMk cId="2485888014" sldId="2132736273"/>
            <ac:spMk id="73" creationId="{4B948BAD-D432-72C7-C7DA-042A5AD7A344}"/>
          </ac:spMkLst>
        </pc:spChg>
        <pc:spChg chg="add del mod">
          <ac:chgData name="Shahzad Ali" userId="ecba8e45-00b4-4f6b-a2f0-4dc2d773ca2c" providerId="ADAL" clId="{78D9A5DB-72AA-9B45-8C5D-56635A510E98}" dt="2023-10-24T18:01:12.647" v="3592" actId="478"/>
          <ac:spMkLst>
            <pc:docMk/>
            <pc:sldMk cId="2485888014" sldId="2132736273"/>
            <ac:spMk id="75" creationId="{4AE5780A-9D4E-9CFE-A389-83004F61B874}"/>
          </ac:spMkLst>
        </pc:spChg>
        <pc:spChg chg="mod">
          <ac:chgData name="Shahzad Ali" userId="ecba8e45-00b4-4f6b-a2f0-4dc2d773ca2c" providerId="ADAL" clId="{78D9A5DB-72AA-9B45-8C5D-56635A510E98}" dt="2023-10-24T17:01:14.982" v="3386" actId="1076"/>
          <ac:spMkLst>
            <pc:docMk/>
            <pc:sldMk cId="2485888014" sldId="2132736273"/>
            <ac:spMk id="1025" creationId="{E1DCB369-6DCB-C45E-CE68-18E2B7C01AC7}"/>
          </ac:spMkLst>
        </pc:spChg>
        <pc:spChg chg="mod">
          <ac:chgData name="Shahzad Ali" userId="ecba8e45-00b4-4f6b-a2f0-4dc2d773ca2c" providerId="ADAL" clId="{78D9A5DB-72AA-9B45-8C5D-56635A510E98}" dt="2023-10-24T17:01:14.982" v="3386" actId="1076"/>
          <ac:spMkLst>
            <pc:docMk/>
            <pc:sldMk cId="2485888014" sldId="2132736273"/>
            <ac:spMk id="1030" creationId="{6B7DE1A1-66EC-5C33-4468-59DDD5863048}"/>
          </ac:spMkLst>
        </pc:spChg>
        <pc:spChg chg="mod">
          <ac:chgData name="Shahzad Ali" userId="ecba8e45-00b4-4f6b-a2f0-4dc2d773ca2c" providerId="ADAL" clId="{78D9A5DB-72AA-9B45-8C5D-56635A510E98}" dt="2023-10-24T17:03:40.351" v="3401" actId="404"/>
          <ac:spMkLst>
            <pc:docMk/>
            <pc:sldMk cId="2485888014" sldId="2132736273"/>
            <ac:spMk id="1034" creationId="{41574AD9-11B1-B455-8D65-0FEA16D051CF}"/>
          </ac:spMkLst>
        </pc:spChg>
        <pc:spChg chg="mod">
          <ac:chgData name="Shahzad Ali" userId="ecba8e45-00b4-4f6b-a2f0-4dc2d773ca2c" providerId="ADAL" clId="{78D9A5DB-72AA-9B45-8C5D-56635A510E98}" dt="2023-10-24T17:03:39.963" v="3400" actId="404"/>
          <ac:spMkLst>
            <pc:docMk/>
            <pc:sldMk cId="2485888014" sldId="2132736273"/>
            <ac:spMk id="1037" creationId="{B1E0AC3B-98EC-5DF3-CDC5-3BE5BA11210E}"/>
          </ac:spMkLst>
        </pc:spChg>
        <pc:spChg chg="mod">
          <ac:chgData name="Shahzad Ali" userId="ecba8e45-00b4-4f6b-a2f0-4dc2d773ca2c" providerId="ADAL" clId="{78D9A5DB-72AA-9B45-8C5D-56635A510E98}" dt="2023-10-24T17:03:40.351" v="3401" actId="404"/>
          <ac:spMkLst>
            <pc:docMk/>
            <pc:sldMk cId="2485888014" sldId="2132736273"/>
            <ac:spMk id="1040" creationId="{1F432BDB-0DE0-32B2-44F2-C3BB4EBB1B74}"/>
          </ac:spMkLst>
        </pc:spChg>
        <pc:spChg chg="mod">
          <ac:chgData name="Shahzad Ali" userId="ecba8e45-00b4-4f6b-a2f0-4dc2d773ca2c" providerId="ADAL" clId="{78D9A5DB-72AA-9B45-8C5D-56635A510E98}" dt="2023-10-24T17:03:40.351" v="3401" actId="404"/>
          <ac:spMkLst>
            <pc:docMk/>
            <pc:sldMk cId="2485888014" sldId="2132736273"/>
            <ac:spMk id="1043" creationId="{1D535F01-D1CB-4A7E-579A-86ECFBC33F12}"/>
          </ac:spMkLst>
        </pc:spChg>
        <pc:spChg chg="mod">
          <ac:chgData name="Shahzad Ali" userId="ecba8e45-00b4-4f6b-a2f0-4dc2d773ca2c" providerId="ADAL" clId="{78D9A5DB-72AA-9B45-8C5D-56635A510E98}" dt="2023-10-24T17:03:40.351" v="3401" actId="404"/>
          <ac:spMkLst>
            <pc:docMk/>
            <pc:sldMk cId="2485888014" sldId="2132736273"/>
            <ac:spMk id="1046" creationId="{A3CC6277-7206-FE43-0F0E-B91529386466}"/>
          </ac:spMkLst>
        </pc:spChg>
        <pc:spChg chg="mod">
          <ac:chgData name="Shahzad Ali" userId="ecba8e45-00b4-4f6b-a2f0-4dc2d773ca2c" providerId="ADAL" clId="{78D9A5DB-72AA-9B45-8C5D-56635A510E98}" dt="2023-10-24T17:03:40.351" v="3401" actId="404"/>
          <ac:spMkLst>
            <pc:docMk/>
            <pc:sldMk cId="2485888014" sldId="2132736273"/>
            <ac:spMk id="1049" creationId="{951CDA76-22BE-0EF3-B53F-A6295F23D286}"/>
          </ac:spMkLst>
        </pc:spChg>
        <pc:spChg chg="mod">
          <ac:chgData name="Shahzad Ali" userId="ecba8e45-00b4-4f6b-a2f0-4dc2d773ca2c" providerId="ADAL" clId="{78D9A5DB-72AA-9B45-8C5D-56635A510E98}" dt="2023-10-24T17:03:40.351" v="3401" actId="404"/>
          <ac:spMkLst>
            <pc:docMk/>
            <pc:sldMk cId="2485888014" sldId="2132736273"/>
            <ac:spMk id="1052" creationId="{CCA3A20A-D513-74C4-4E4B-08CD94738953}"/>
          </ac:spMkLst>
        </pc:spChg>
        <pc:spChg chg="mod">
          <ac:chgData name="Shahzad Ali" userId="ecba8e45-00b4-4f6b-a2f0-4dc2d773ca2c" providerId="ADAL" clId="{78D9A5DB-72AA-9B45-8C5D-56635A510E98}" dt="2023-10-24T17:03:40.351" v="3401" actId="404"/>
          <ac:spMkLst>
            <pc:docMk/>
            <pc:sldMk cId="2485888014" sldId="2132736273"/>
            <ac:spMk id="1055" creationId="{EA737A53-BFF9-E438-F81C-F7B2899FF9A7}"/>
          </ac:spMkLst>
        </pc:spChg>
        <pc:spChg chg="mod">
          <ac:chgData name="Shahzad Ali" userId="ecba8e45-00b4-4f6b-a2f0-4dc2d773ca2c" providerId="ADAL" clId="{78D9A5DB-72AA-9B45-8C5D-56635A510E98}" dt="2023-10-24T17:03:40.351" v="3401" actId="404"/>
          <ac:spMkLst>
            <pc:docMk/>
            <pc:sldMk cId="2485888014" sldId="2132736273"/>
            <ac:spMk id="1058" creationId="{7093D895-0147-103F-8A24-64718238FC7F}"/>
          </ac:spMkLst>
        </pc:spChg>
        <pc:spChg chg="mod">
          <ac:chgData name="Shahzad Ali" userId="ecba8e45-00b4-4f6b-a2f0-4dc2d773ca2c" providerId="ADAL" clId="{78D9A5DB-72AA-9B45-8C5D-56635A510E98}" dt="2023-10-24T17:03:40.351" v="3401" actId="404"/>
          <ac:spMkLst>
            <pc:docMk/>
            <pc:sldMk cId="2485888014" sldId="2132736273"/>
            <ac:spMk id="1061" creationId="{AA96A288-3B35-D051-7F96-721D6B9AEAA3}"/>
          </ac:spMkLst>
        </pc:spChg>
        <pc:spChg chg="mod">
          <ac:chgData name="Shahzad Ali" userId="ecba8e45-00b4-4f6b-a2f0-4dc2d773ca2c" providerId="ADAL" clId="{78D9A5DB-72AA-9B45-8C5D-56635A510E98}" dt="2023-10-24T17:03:40.351" v="3401" actId="404"/>
          <ac:spMkLst>
            <pc:docMk/>
            <pc:sldMk cId="2485888014" sldId="2132736273"/>
            <ac:spMk id="1064" creationId="{F511D24D-3620-F797-5620-2A254E6DFFA2}"/>
          </ac:spMkLst>
        </pc:spChg>
        <pc:spChg chg="mod">
          <ac:chgData name="Shahzad Ali" userId="ecba8e45-00b4-4f6b-a2f0-4dc2d773ca2c" providerId="ADAL" clId="{78D9A5DB-72AA-9B45-8C5D-56635A510E98}" dt="2023-10-24T17:03:40.351" v="3401" actId="404"/>
          <ac:spMkLst>
            <pc:docMk/>
            <pc:sldMk cId="2485888014" sldId="2132736273"/>
            <ac:spMk id="1067" creationId="{3CD5A43C-B8B2-199E-E76D-3E087681C14B}"/>
          </ac:spMkLst>
        </pc:spChg>
        <pc:spChg chg="mod">
          <ac:chgData name="Shahzad Ali" userId="ecba8e45-00b4-4f6b-a2f0-4dc2d773ca2c" providerId="ADAL" clId="{78D9A5DB-72AA-9B45-8C5D-56635A510E98}" dt="2023-10-24T17:03:40.351" v="3401" actId="404"/>
          <ac:spMkLst>
            <pc:docMk/>
            <pc:sldMk cId="2485888014" sldId="2132736273"/>
            <ac:spMk id="1071" creationId="{FC2E16B4-99B3-FE43-F063-C4BE30A8316F}"/>
          </ac:spMkLst>
        </pc:spChg>
        <pc:spChg chg="add del mod">
          <ac:chgData name="Shahzad Ali" userId="ecba8e45-00b4-4f6b-a2f0-4dc2d773ca2c" providerId="ADAL" clId="{78D9A5DB-72AA-9B45-8C5D-56635A510E98}" dt="2023-10-25T21:17:05.668" v="4052" actId="478"/>
          <ac:spMkLst>
            <pc:docMk/>
            <pc:sldMk cId="2485888014" sldId="2132736273"/>
            <ac:spMk id="1075" creationId="{3B1FE268-8228-0B82-1EB7-D8E58B53F419}"/>
          </ac:spMkLst>
        </pc:spChg>
        <pc:grpChg chg="add del mod">
          <ac:chgData name="Shahzad Ali" userId="ecba8e45-00b4-4f6b-a2f0-4dc2d773ca2c" providerId="ADAL" clId="{78D9A5DB-72AA-9B45-8C5D-56635A510E98}" dt="2023-10-24T17:01:15.620" v="3387"/>
          <ac:grpSpMkLst>
            <pc:docMk/>
            <pc:sldMk cId="2485888014" sldId="2132736273"/>
            <ac:grpSpMk id="11" creationId="{5533E5A0-03F3-44B0-155F-D81127D85588}"/>
          </ac:grpSpMkLst>
        </pc:grpChg>
        <pc:grpChg chg="add del mod">
          <ac:chgData name="Shahzad Ali" userId="ecba8e45-00b4-4f6b-a2f0-4dc2d773ca2c" providerId="ADAL" clId="{78D9A5DB-72AA-9B45-8C5D-56635A510E98}" dt="2023-10-24T17:01:15.620" v="3387"/>
          <ac:grpSpMkLst>
            <pc:docMk/>
            <pc:sldMk cId="2485888014" sldId="2132736273"/>
            <ac:grpSpMk id="14" creationId="{F91F2288-BD24-7A4A-201D-503B3C552220}"/>
          </ac:grpSpMkLst>
        </pc:grpChg>
        <pc:grpChg chg="add del mod">
          <ac:chgData name="Shahzad Ali" userId="ecba8e45-00b4-4f6b-a2f0-4dc2d773ca2c" providerId="ADAL" clId="{78D9A5DB-72AA-9B45-8C5D-56635A510E98}" dt="2023-10-24T17:01:15.620" v="3387"/>
          <ac:grpSpMkLst>
            <pc:docMk/>
            <pc:sldMk cId="2485888014" sldId="2132736273"/>
            <ac:grpSpMk id="19" creationId="{39E44D51-23A8-C188-3FD1-48AAAAE5B9D7}"/>
          </ac:grpSpMkLst>
        </pc:grpChg>
        <pc:grpChg chg="add del mod">
          <ac:chgData name="Shahzad Ali" userId="ecba8e45-00b4-4f6b-a2f0-4dc2d773ca2c" providerId="ADAL" clId="{78D9A5DB-72AA-9B45-8C5D-56635A510E98}" dt="2023-10-24T17:01:15.620" v="3387"/>
          <ac:grpSpMkLst>
            <pc:docMk/>
            <pc:sldMk cId="2485888014" sldId="2132736273"/>
            <ac:grpSpMk id="22" creationId="{11E8A9D1-3848-5BF2-5832-A53D3D049D4E}"/>
          </ac:grpSpMkLst>
        </pc:grpChg>
        <pc:grpChg chg="add del mod">
          <ac:chgData name="Shahzad Ali" userId="ecba8e45-00b4-4f6b-a2f0-4dc2d773ca2c" providerId="ADAL" clId="{78D9A5DB-72AA-9B45-8C5D-56635A510E98}" dt="2023-10-24T17:01:15.620" v="3387"/>
          <ac:grpSpMkLst>
            <pc:docMk/>
            <pc:sldMk cId="2485888014" sldId="2132736273"/>
            <ac:grpSpMk id="25" creationId="{E937AB34-AD0B-1E8D-A0A3-C18BD0C94AD3}"/>
          </ac:grpSpMkLst>
        </pc:grpChg>
        <pc:grpChg chg="add del mod">
          <ac:chgData name="Shahzad Ali" userId="ecba8e45-00b4-4f6b-a2f0-4dc2d773ca2c" providerId="ADAL" clId="{78D9A5DB-72AA-9B45-8C5D-56635A510E98}" dt="2023-10-24T17:01:15.620" v="3387"/>
          <ac:grpSpMkLst>
            <pc:docMk/>
            <pc:sldMk cId="2485888014" sldId="2132736273"/>
            <ac:grpSpMk id="28" creationId="{23A2D8DA-1A7B-0299-B890-D5264E498912}"/>
          </ac:grpSpMkLst>
        </pc:grpChg>
        <pc:grpChg chg="add del mod">
          <ac:chgData name="Shahzad Ali" userId="ecba8e45-00b4-4f6b-a2f0-4dc2d773ca2c" providerId="ADAL" clId="{78D9A5DB-72AA-9B45-8C5D-56635A510E98}" dt="2023-10-24T17:01:15.620" v="3387"/>
          <ac:grpSpMkLst>
            <pc:docMk/>
            <pc:sldMk cId="2485888014" sldId="2132736273"/>
            <ac:grpSpMk id="31" creationId="{AB700F11-9C53-8A7E-31C0-EDB1A95EA475}"/>
          </ac:grpSpMkLst>
        </pc:grpChg>
        <pc:grpChg chg="add del mod">
          <ac:chgData name="Shahzad Ali" userId="ecba8e45-00b4-4f6b-a2f0-4dc2d773ca2c" providerId="ADAL" clId="{78D9A5DB-72AA-9B45-8C5D-56635A510E98}" dt="2023-10-24T17:01:15.620" v="3387"/>
          <ac:grpSpMkLst>
            <pc:docMk/>
            <pc:sldMk cId="2485888014" sldId="2132736273"/>
            <ac:grpSpMk id="34" creationId="{3EC540A5-6203-65C7-F8FD-B21DCDB43B1B}"/>
          </ac:grpSpMkLst>
        </pc:grpChg>
        <pc:grpChg chg="add del mod">
          <ac:chgData name="Shahzad Ali" userId="ecba8e45-00b4-4f6b-a2f0-4dc2d773ca2c" providerId="ADAL" clId="{78D9A5DB-72AA-9B45-8C5D-56635A510E98}" dt="2023-10-24T17:01:15.620" v="3387"/>
          <ac:grpSpMkLst>
            <pc:docMk/>
            <pc:sldMk cId="2485888014" sldId="2132736273"/>
            <ac:grpSpMk id="37" creationId="{51C8A6D4-C9FC-2A95-119C-E98DA11BDD03}"/>
          </ac:grpSpMkLst>
        </pc:grpChg>
        <pc:grpChg chg="add del mod">
          <ac:chgData name="Shahzad Ali" userId="ecba8e45-00b4-4f6b-a2f0-4dc2d773ca2c" providerId="ADAL" clId="{78D9A5DB-72AA-9B45-8C5D-56635A510E98}" dt="2023-10-24T17:01:15.620" v="3387"/>
          <ac:grpSpMkLst>
            <pc:docMk/>
            <pc:sldMk cId="2485888014" sldId="2132736273"/>
            <ac:grpSpMk id="40" creationId="{69F1CFC0-32D7-3151-3708-2B332ACB2046}"/>
          </ac:grpSpMkLst>
        </pc:grpChg>
        <pc:grpChg chg="add del mod">
          <ac:chgData name="Shahzad Ali" userId="ecba8e45-00b4-4f6b-a2f0-4dc2d773ca2c" providerId="ADAL" clId="{78D9A5DB-72AA-9B45-8C5D-56635A510E98}" dt="2023-10-24T17:01:15.620" v="3387"/>
          <ac:grpSpMkLst>
            <pc:docMk/>
            <pc:sldMk cId="2485888014" sldId="2132736273"/>
            <ac:grpSpMk id="43" creationId="{9DBC0CED-F05D-41A7-C0B6-5CEACBD81CF7}"/>
          </ac:grpSpMkLst>
        </pc:grpChg>
        <pc:grpChg chg="add del mod">
          <ac:chgData name="Shahzad Ali" userId="ecba8e45-00b4-4f6b-a2f0-4dc2d773ca2c" providerId="ADAL" clId="{78D9A5DB-72AA-9B45-8C5D-56635A510E98}" dt="2023-10-24T17:01:15.620" v="3387"/>
          <ac:grpSpMkLst>
            <pc:docMk/>
            <pc:sldMk cId="2485888014" sldId="2132736273"/>
            <ac:grpSpMk id="46" creationId="{F4CDE2FC-33D9-EDF7-11E2-8F4A8E3EF992}"/>
          </ac:grpSpMkLst>
        </pc:grpChg>
        <pc:grpChg chg="add del mod">
          <ac:chgData name="Shahzad Ali" userId="ecba8e45-00b4-4f6b-a2f0-4dc2d773ca2c" providerId="ADAL" clId="{78D9A5DB-72AA-9B45-8C5D-56635A510E98}" dt="2023-10-24T17:01:15.620" v="3387"/>
          <ac:grpSpMkLst>
            <pc:docMk/>
            <pc:sldMk cId="2485888014" sldId="2132736273"/>
            <ac:grpSpMk id="49" creationId="{6A1FDDB8-2910-A327-4979-2261522BC4E0}"/>
          </ac:grpSpMkLst>
        </pc:grpChg>
        <pc:grpChg chg="add del mod">
          <ac:chgData name="Shahzad Ali" userId="ecba8e45-00b4-4f6b-a2f0-4dc2d773ca2c" providerId="ADAL" clId="{78D9A5DB-72AA-9B45-8C5D-56635A510E98}" dt="2023-10-24T17:01:15.620" v="3387"/>
          <ac:grpSpMkLst>
            <pc:docMk/>
            <pc:sldMk cId="2485888014" sldId="2132736273"/>
            <ac:grpSpMk id="52" creationId="{425BBE7F-7326-F535-6D61-0E51FED8F64B}"/>
          </ac:grpSpMkLst>
        </pc:grpChg>
        <pc:grpChg chg="add del mod">
          <ac:chgData name="Shahzad Ali" userId="ecba8e45-00b4-4f6b-a2f0-4dc2d773ca2c" providerId="ADAL" clId="{78D9A5DB-72AA-9B45-8C5D-56635A510E98}" dt="2023-10-24T17:01:15.620" v="3387"/>
          <ac:grpSpMkLst>
            <pc:docMk/>
            <pc:sldMk cId="2485888014" sldId="2132736273"/>
            <ac:grpSpMk id="55" creationId="{7BCEB0A8-0C5E-7B53-D0FF-1956D45824AA}"/>
          </ac:grpSpMkLst>
        </pc:grpChg>
        <pc:grpChg chg="add del mod">
          <ac:chgData name="Shahzad Ali" userId="ecba8e45-00b4-4f6b-a2f0-4dc2d773ca2c" providerId="ADAL" clId="{78D9A5DB-72AA-9B45-8C5D-56635A510E98}" dt="2023-10-24T17:01:15.620" v="3387"/>
          <ac:grpSpMkLst>
            <pc:docMk/>
            <pc:sldMk cId="2485888014" sldId="2132736273"/>
            <ac:grpSpMk id="58" creationId="{1F4EF39D-CC9C-7138-81E0-5FC16A3470A3}"/>
          </ac:grpSpMkLst>
        </pc:grpChg>
        <pc:grpChg chg="add del mod">
          <ac:chgData name="Shahzad Ali" userId="ecba8e45-00b4-4f6b-a2f0-4dc2d773ca2c" providerId="ADAL" clId="{78D9A5DB-72AA-9B45-8C5D-56635A510E98}" dt="2023-10-24T17:01:15.620" v="3387"/>
          <ac:grpSpMkLst>
            <pc:docMk/>
            <pc:sldMk cId="2485888014" sldId="2132736273"/>
            <ac:grpSpMk id="61" creationId="{1AB95B23-7248-460B-D266-181E85286C17}"/>
          </ac:grpSpMkLst>
        </pc:grpChg>
        <pc:grpChg chg="add del mod">
          <ac:chgData name="Shahzad Ali" userId="ecba8e45-00b4-4f6b-a2f0-4dc2d773ca2c" providerId="ADAL" clId="{78D9A5DB-72AA-9B45-8C5D-56635A510E98}" dt="2023-10-24T17:01:15.620" v="3387"/>
          <ac:grpSpMkLst>
            <pc:docMk/>
            <pc:sldMk cId="2485888014" sldId="2132736273"/>
            <ac:grpSpMk id="1024" creationId="{7254F640-DF89-6B62-9FE2-58B6E0284A14}"/>
          </ac:grpSpMkLst>
        </pc:grpChg>
        <pc:grpChg chg="add del mod">
          <ac:chgData name="Shahzad Ali" userId="ecba8e45-00b4-4f6b-a2f0-4dc2d773ca2c" providerId="ADAL" clId="{78D9A5DB-72AA-9B45-8C5D-56635A510E98}" dt="2023-10-24T17:01:15.620" v="3387"/>
          <ac:grpSpMkLst>
            <pc:docMk/>
            <pc:sldMk cId="2485888014" sldId="2132736273"/>
            <ac:grpSpMk id="1028" creationId="{30C2EA01-F276-6D78-4997-724AAE8DBF12}"/>
          </ac:grpSpMkLst>
        </pc:grpChg>
        <pc:grpChg chg="add del mod">
          <ac:chgData name="Shahzad Ali" userId="ecba8e45-00b4-4f6b-a2f0-4dc2d773ca2c" providerId="ADAL" clId="{78D9A5DB-72AA-9B45-8C5D-56635A510E98}" dt="2023-10-24T17:03:40.700" v="3402"/>
          <ac:grpSpMkLst>
            <pc:docMk/>
            <pc:sldMk cId="2485888014" sldId="2132736273"/>
            <ac:grpSpMk id="1033" creationId="{9B5587C4-4748-ACE1-354C-C4F3E806D67C}"/>
          </ac:grpSpMkLst>
        </pc:grpChg>
        <pc:grpChg chg="add del mod">
          <ac:chgData name="Shahzad Ali" userId="ecba8e45-00b4-4f6b-a2f0-4dc2d773ca2c" providerId="ADAL" clId="{78D9A5DB-72AA-9B45-8C5D-56635A510E98}" dt="2023-10-24T17:03:40.700" v="3402"/>
          <ac:grpSpMkLst>
            <pc:docMk/>
            <pc:sldMk cId="2485888014" sldId="2132736273"/>
            <ac:grpSpMk id="1036" creationId="{DE2417FA-E7F1-99EA-4504-6A4AF08A6985}"/>
          </ac:grpSpMkLst>
        </pc:grpChg>
        <pc:grpChg chg="add del mod">
          <ac:chgData name="Shahzad Ali" userId="ecba8e45-00b4-4f6b-a2f0-4dc2d773ca2c" providerId="ADAL" clId="{78D9A5DB-72AA-9B45-8C5D-56635A510E98}" dt="2023-10-24T17:03:40.700" v="3402"/>
          <ac:grpSpMkLst>
            <pc:docMk/>
            <pc:sldMk cId="2485888014" sldId="2132736273"/>
            <ac:grpSpMk id="1039" creationId="{D1273012-AAB0-8B48-7A83-9524E2647A15}"/>
          </ac:grpSpMkLst>
        </pc:grpChg>
        <pc:grpChg chg="add del mod">
          <ac:chgData name="Shahzad Ali" userId="ecba8e45-00b4-4f6b-a2f0-4dc2d773ca2c" providerId="ADAL" clId="{78D9A5DB-72AA-9B45-8C5D-56635A510E98}" dt="2023-10-24T17:03:40.700" v="3402"/>
          <ac:grpSpMkLst>
            <pc:docMk/>
            <pc:sldMk cId="2485888014" sldId="2132736273"/>
            <ac:grpSpMk id="1042" creationId="{F013B012-58F7-1AA2-259D-24D5995D55AC}"/>
          </ac:grpSpMkLst>
        </pc:grpChg>
        <pc:grpChg chg="add del mod">
          <ac:chgData name="Shahzad Ali" userId="ecba8e45-00b4-4f6b-a2f0-4dc2d773ca2c" providerId="ADAL" clId="{78D9A5DB-72AA-9B45-8C5D-56635A510E98}" dt="2023-10-24T17:03:40.700" v="3402"/>
          <ac:grpSpMkLst>
            <pc:docMk/>
            <pc:sldMk cId="2485888014" sldId="2132736273"/>
            <ac:grpSpMk id="1045" creationId="{A1CB9135-4611-77F9-80BB-AB56AB0172AD}"/>
          </ac:grpSpMkLst>
        </pc:grpChg>
        <pc:grpChg chg="add del mod">
          <ac:chgData name="Shahzad Ali" userId="ecba8e45-00b4-4f6b-a2f0-4dc2d773ca2c" providerId="ADAL" clId="{78D9A5DB-72AA-9B45-8C5D-56635A510E98}" dt="2023-10-24T17:03:40.700" v="3402"/>
          <ac:grpSpMkLst>
            <pc:docMk/>
            <pc:sldMk cId="2485888014" sldId="2132736273"/>
            <ac:grpSpMk id="1048" creationId="{9ECF7BAC-C972-C79F-9158-021361E2FF2A}"/>
          </ac:grpSpMkLst>
        </pc:grpChg>
        <pc:grpChg chg="add del mod">
          <ac:chgData name="Shahzad Ali" userId="ecba8e45-00b4-4f6b-a2f0-4dc2d773ca2c" providerId="ADAL" clId="{78D9A5DB-72AA-9B45-8C5D-56635A510E98}" dt="2023-10-24T17:03:40.700" v="3402"/>
          <ac:grpSpMkLst>
            <pc:docMk/>
            <pc:sldMk cId="2485888014" sldId="2132736273"/>
            <ac:grpSpMk id="1051" creationId="{DE03BA0D-2F2F-EA59-30E1-42A1EEF30C1B}"/>
          </ac:grpSpMkLst>
        </pc:grpChg>
        <pc:grpChg chg="add del mod">
          <ac:chgData name="Shahzad Ali" userId="ecba8e45-00b4-4f6b-a2f0-4dc2d773ca2c" providerId="ADAL" clId="{78D9A5DB-72AA-9B45-8C5D-56635A510E98}" dt="2023-10-24T17:03:40.700" v="3402"/>
          <ac:grpSpMkLst>
            <pc:docMk/>
            <pc:sldMk cId="2485888014" sldId="2132736273"/>
            <ac:grpSpMk id="1054" creationId="{F9D923CC-B0AB-5F2B-AAE4-86FB0E948797}"/>
          </ac:grpSpMkLst>
        </pc:grpChg>
        <pc:grpChg chg="add del mod">
          <ac:chgData name="Shahzad Ali" userId="ecba8e45-00b4-4f6b-a2f0-4dc2d773ca2c" providerId="ADAL" clId="{78D9A5DB-72AA-9B45-8C5D-56635A510E98}" dt="2023-10-24T17:03:40.700" v="3402"/>
          <ac:grpSpMkLst>
            <pc:docMk/>
            <pc:sldMk cId="2485888014" sldId="2132736273"/>
            <ac:grpSpMk id="1057" creationId="{A22EB09A-4B78-9840-10E3-5A32E09BF596}"/>
          </ac:grpSpMkLst>
        </pc:grpChg>
        <pc:grpChg chg="add del mod">
          <ac:chgData name="Shahzad Ali" userId="ecba8e45-00b4-4f6b-a2f0-4dc2d773ca2c" providerId="ADAL" clId="{78D9A5DB-72AA-9B45-8C5D-56635A510E98}" dt="2023-10-24T17:03:40.700" v="3402"/>
          <ac:grpSpMkLst>
            <pc:docMk/>
            <pc:sldMk cId="2485888014" sldId="2132736273"/>
            <ac:grpSpMk id="1060" creationId="{721C0D36-AC8D-333E-2121-B0D5907ED4E6}"/>
          </ac:grpSpMkLst>
        </pc:grpChg>
        <pc:grpChg chg="add del mod">
          <ac:chgData name="Shahzad Ali" userId="ecba8e45-00b4-4f6b-a2f0-4dc2d773ca2c" providerId="ADAL" clId="{78D9A5DB-72AA-9B45-8C5D-56635A510E98}" dt="2023-10-24T17:03:40.700" v="3402"/>
          <ac:grpSpMkLst>
            <pc:docMk/>
            <pc:sldMk cId="2485888014" sldId="2132736273"/>
            <ac:grpSpMk id="1063" creationId="{83B88419-D51D-3D1A-C55A-45FFC417CDA0}"/>
          </ac:grpSpMkLst>
        </pc:grpChg>
        <pc:grpChg chg="add del mod">
          <ac:chgData name="Shahzad Ali" userId="ecba8e45-00b4-4f6b-a2f0-4dc2d773ca2c" providerId="ADAL" clId="{78D9A5DB-72AA-9B45-8C5D-56635A510E98}" dt="2023-10-24T17:03:40.700" v="3402"/>
          <ac:grpSpMkLst>
            <pc:docMk/>
            <pc:sldMk cId="2485888014" sldId="2132736273"/>
            <ac:grpSpMk id="1066" creationId="{30FC0F26-2CA9-0EC2-EE98-E0BC520BBD6D}"/>
          </ac:grpSpMkLst>
        </pc:grpChg>
        <pc:grpChg chg="add del mod">
          <ac:chgData name="Shahzad Ali" userId="ecba8e45-00b4-4f6b-a2f0-4dc2d773ca2c" providerId="ADAL" clId="{78D9A5DB-72AA-9B45-8C5D-56635A510E98}" dt="2023-10-24T17:03:40.700" v="3402"/>
          <ac:grpSpMkLst>
            <pc:docMk/>
            <pc:sldMk cId="2485888014" sldId="2132736273"/>
            <ac:grpSpMk id="1069" creationId="{22E860F2-B2C5-26E0-7419-40D0959D25EA}"/>
          </ac:grpSpMkLst>
        </pc:grpChg>
        <pc:graphicFrameChg chg="del mod">
          <ac:chgData name="Shahzad Ali" userId="ecba8e45-00b4-4f6b-a2f0-4dc2d773ca2c" providerId="ADAL" clId="{78D9A5DB-72AA-9B45-8C5D-56635A510E98}" dt="2023-10-24T16:57:49.535" v="3366" actId="478"/>
          <ac:graphicFrameMkLst>
            <pc:docMk/>
            <pc:sldMk cId="2485888014" sldId="2132736273"/>
            <ac:graphicFrameMk id="5" creationId="{C655AF38-047F-44F0-1497-0DABB386FBEE}"/>
          </ac:graphicFrameMkLst>
        </pc:graphicFrameChg>
        <pc:graphicFrameChg chg="add del">
          <ac:chgData name="Shahzad Ali" userId="ecba8e45-00b4-4f6b-a2f0-4dc2d773ca2c" providerId="ADAL" clId="{78D9A5DB-72AA-9B45-8C5D-56635A510E98}" dt="2023-10-24T18:00:39.349" v="3586" actId="26606"/>
          <ac:graphicFrameMkLst>
            <pc:docMk/>
            <pc:sldMk cId="2485888014" sldId="2132736273"/>
            <ac:graphicFrameMk id="67" creationId="{4E3DFC4D-4EFD-5947-6E6D-E232A163A7BE}"/>
          </ac:graphicFrameMkLst>
        </pc:graphicFrameChg>
        <pc:graphicFrameChg chg="add del">
          <ac:chgData name="Shahzad Ali" userId="ecba8e45-00b4-4f6b-a2f0-4dc2d773ca2c" providerId="ADAL" clId="{78D9A5DB-72AA-9B45-8C5D-56635A510E98}" dt="2023-10-24T18:00:54.981" v="3588" actId="26606"/>
          <ac:graphicFrameMkLst>
            <pc:docMk/>
            <pc:sldMk cId="2485888014" sldId="2132736273"/>
            <ac:graphicFrameMk id="70" creationId="{0391C3B2-FCE1-7906-9E0B-3983C8951844}"/>
          </ac:graphicFrameMkLst>
        </pc:graphicFrameChg>
        <pc:graphicFrameChg chg="add mod">
          <ac:chgData name="Shahzad Ali" userId="ecba8e45-00b4-4f6b-a2f0-4dc2d773ca2c" providerId="ADAL" clId="{78D9A5DB-72AA-9B45-8C5D-56635A510E98}" dt="2023-10-26T03:33:29.494" v="4112" actId="20577"/>
          <ac:graphicFrameMkLst>
            <pc:docMk/>
            <pc:sldMk cId="2485888014" sldId="2132736273"/>
            <ac:graphicFrameMk id="76" creationId="{0391C3B2-FCE1-7906-9E0B-3983C8951844}"/>
          </ac:graphicFrameMkLst>
        </pc:graphicFrameChg>
        <pc:picChg chg="add mod modCrop">
          <ac:chgData name="Shahzad Ali" userId="ecba8e45-00b4-4f6b-a2f0-4dc2d773ca2c" providerId="ADAL" clId="{78D9A5DB-72AA-9B45-8C5D-56635A510E98}" dt="2023-10-25T21:22:41.487" v="4089" actId="1076"/>
          <ac:picMkLst>
            <pc:docMk/>
            <pc:sldMk cId="2485888014" sldId="2132736273"/>
            <ac:picMk id="5" creationId="{27683956-26D9-EC79-10CA-444017C8A300}"/>
          </ac:picMkLst>
        </pc:picChg>
        <pc:picChg chg="mod">
          <ac:chgData name="Shahzad Ali" userId="ecba8e45-00b4-4f6b-a2f0-4dc2d773ca2c" providerId="ADAL" clId="{78D9A5DB-72AA-9B45-8C5D-56635A510E98}" dt="2023-10-24T17:01:14.982" v="3386" actId="1076"/>
          <ac:picMkLst>
            <pc:docMk/>
            <pc:sldMk cId="2485888014" sldId="2132736273"/>
            <ac:picMk id="13" creationId="{B3BCB740-3E70-6B2E-DFEB-30B7D01CD946}"/>
          </ac:picMkLst>
        </pc:picChg>
        <pc:picChg chg="mod">
          <ac:chgData name="Shahzad Ali" userId="ecba8e45-00b4-4f6b-a2f0-4dc2d773ca2c" providerId="ADAL" clId="{78D9A5DB-72AA-9B45-8C5D-56635A510E98}" dt="2023-10-24T17:01:14.982" v="3386" actId="1076"/>
          <ac:picMkLst>
            <pc:docMk/>
            <pc:sldMk cId="2485888014" sldId="2132736273"/>
            <ac:picMk id="16" creationId="{08F2BE02-D4F0-9024-686D-38EEF4A0A3F9}"/>
          </ac:picMkLst>
        </pc:picChg>
        <pc:picChg chg="mod">
          <ac:chgData name="Shahzad Ali" userId="ecba8e45-00b4-4f6b-a2f0-4dc2d773ca2c" providerId="ADAL" clId="{78D9A5DB-72AA-9B45-8C5D-56635A510E98}" dt="2023-10-24T17:01:14.982" v="3386" actId="1076"/>
          <ac:picMkLst>
            <pc:docMk/>
            <pc:sldMk cId="2485888014" sldId="2132736273"/>
            <ac:picMk id="21" creationId="{4FD914BC-851B-0F82-2774-FF4C63A18ACA}"/>
          </ac:picMkLst>
        </pc:picChg>
        <pc:picChg chg="mod">
          <ac:chgData name="Shahzad Ali" userId="ecba8e45-00b4-4f6b-a2f0-4dc2d773ca2c" providerId="ADAL" clId="{78D9A5DB-72AA-9B45-8C5D-56635A510E98}" dt="2023-10-24T17:01:14.982" v="3386" actId="1076"/>
          <ac:picMkLst>
            <pc:docMk/>
            <pc:sldMk cId="2485888014" sldId="2132736273"/>
            <ac:picMk id="24" creationId="{EBE3E0D6-D91B-CDF6-C8E5-5360F8BDB767}"/>
          </ac:picMkLst>
        </pc:picChg>
        <pc:picChg chg="mod">
          <ac:chgData name="Shahzad Ali" userId="ecba8e45-00b4-4f6b-a2f0-4dc2d773ca2c" providerId="ADAL" clId="{78D9A5DB-72AA-9B45-8C5D-56635A510E98}" dt="2023-10-24T17:01:14.982" v="3386" actId="1076"/>
          <ac:picMkLst>
            <pc:docMk/>
            <pc:sldMk cId="2485888014" sldId="2132736273"/>
            <ac:picMk id="27" creationId="{BBADFC27-828C-1CFC-E375-82D18AB64EFD}"/>
          </ac:picMkLst>
        </pc:picChg>
        <pc:picChg chg="mod">
          <ac:chgData name="Shahzad Ali" userId="ecba8e45-00b4-4f6b-a2f0-4dc2d773ca2c" providerId="ADAL" clId="{78D9A5DB-72AA-9B45-8C5D-56635A510E98}" dt="2023-10-24T17:01:14.982" v="3386" actId="1076"/>
          <ac:picMkLst>
            <pc:docMk/>
            <pc:sldMk cId="2485888014" sldId="2132736273"/>
            <ac:picMk id="30" creationId="{A65ABABA-01DE-9D0E-42BF-82DD6FAA8CAE}"/>
          </ac:picMkLst>
        </pc:picChg>
        <pc:picChg chg="mod">
          <ac:chgData name="Shahzad Ali" userId="ecba8e45-00b4-4f6b-a2f0-4dc2d773ca2c" providerId="ADAL" clId="{78D9A5DB-72AA-9B45-8C5D-56635A510E98}" dt="2023-10-24T17:01:14.982" v="3386" actId="1076"/>
          <ac:picMkLst>
            <pc:docMk/>
            <pc:sldMk cId="2485888014" sldId="2132736273"/>
            <ac:picMk id="33" creationId="{35AC6B9D-F4EA-15FF-EF96-DA3F79352B45}"/>
          </ac:picMkLst>
        </pc:picChg>
        <pc:picChg chg="mod">
          <ac:chgData name="Shahzad Ali" userId="ecba8e45-00b4-4f6b-a2f0-4dc2d773ca2c" providerId="ADAL" clId="{78D9A5DB-72AA-9B45-8C5D-56635A510E98}" dt="2023-10-24T17:01:14.982" v="3386" actId="1076"/>
          <ac:picMkLst>
            <pc:docMk/>
            <pc:sldMk cId="2485888014" sldId="2132736273"/>
            <ac:picMk id="36" creationId="{F56485A3-0A06-1344-0067-AB8AAF5379AA}"/>
          </ac:picMkLst>
        </pc:picChg>
        <pc:picChg chg="mod">
          <ac:chgData name="Shahzad Ali" userId="ecba8e45-00b4-4f6b-a2f0-4dc2d773ca2c" providerId="ADAL" clId="{78D9A5DB-72AA-9B45-8C5D-56635A510E98}" dt="2023-10-24T17:01:14.982" v="3386" actId="1076"/>
          <ac:picMkLst>
            <pc:docMk/>
            <pc:sldMk cId="2485888014" sldId="2132736273"/>
            <ac:picMk id="39" creationId="{DC1E0044-9F6E-E32F-E684-BF57739A0F23}"/>
          </ac:picMkLst>
        </pc:picChg>
        <pc:picChg chg="mod">
          <ac:chgData name="Shahzad Ali" userId="ecba8e45-00b4-4f6b-a2f0-4dc2d773ca2c" providerId="ADAL" clId="{78D9A5DB-72AA-9B45-8C5D-56635A510E98}" dt="2023-10-24T17:01:14.982" v="3386" actId="1076"/>
          <ac:picMkLst>
            <pc:docMk/>
            <pc:sldMk cId="2485888014" sldId="2132736273"/>
            <ac:picMk id="42" creationId="{104F643C-5F30-E6C7-8D13-90FC4AB9CDA6}"/>
          </ac:picMkLst>
        </pc:picChg>
        <pc:picChg chg="mod">
          <ac:chgData name="Shahzad Ali" userId="ecba8e45-00b4-4f6b-a2f0-4dc2d773ca2c" providerId="ADAL" clId="{78D9A5DB-72AA-9B45-8C5D-56635A510E98}" dt="2023-10-24T17:01:14.982" v="3386" actId="1076"/>
          <ac:picMkLst>
            <pc:docMk/>
            <pc:sldMk cId="2485888014" sldId="2132736273"/>
            <ac:picMk id="45" creationId="{BA6DBD81-78B0-327F-5284-3F0E6180CDF7}"/>
          </ac:picMkLst>
        </pc:picChg>
        <pc:picChg chg="mod">
          <ac:chgData name="Shahzad Ali" userId="ecba8e45-00b4-4f6b-a2f0-4dc2d773ca2c" providerId="ADAL" clId="{78D9A5DB-72AA-9B45-8C5D-56635A510E98}" dt="2023-10-24T17:01:14.982" v="3386" actId="1076"/>
          <ac:picMkLst>
            <pc:docMk/>
            <pc:sldMk cId="2485888014" sldId="2132736273"/>
            <ac:picMk id="48" creationId="{46804F6A-2EC2-822A-FE83-70280BB38E6D}"/>
          </ac:picMkLst>
        </pc:picChg>
        <pc:picChg chg="mod">
          <ac:chgData name="Shahzad Ali" userId="ecba8e45-00b4-4f6b-a2f0-4dc2d773ca2c" providerId="ADAL" clId="{78D9A5DB-72AA-9B45-8C5D-56635A510E98}" dt="2023-10-24T17:01:14.982" v="3386" actId="1076"/>
          <ac:picMkLst>
            <pc:docMk/>
            <pc:sldMk cId="2485888014" sldId="2132736273"/>
            <ac:picMk id="51" creationId="{E0B29504-4E13-316C-2749-81B7530676C0}"/>
          </ac:picMkLst>
        </pc:picChg>
        <pc:picChg chg="mod">
          <ac:chgData name="Shahzad Ali" userId="ecba8e45-00b4-4f6b-a2f0-4dc2d773ca2c" providerId="ADAL" clId="{78D9A5DB-72AA-9B45-8C5D-56635A510E98}" dt="2023-10-24T17:01:14.982" v="3386" actId="1076"/>
          <ac:picMkLst>
            <pc:docMk/>
            <pc:sldMk cId="2485888014" sldId="2132736273"/>
            <ac:picMk id="54" creationId="{2E1B2104-7EAD-74A4-3C4C-C4D6535AA2CC}"/>
          </ac:picMkLst>
        </pc:picChg>
        <pc:picChg chg="mod">
          <ac:chgData name="Shahzad Ali" userId="ecba8e45-00b4-4f6b-a2f0-4dc2d773ca2c" providerId="ADAL" clId="{78D9A5DB-72AA-9B45-8C5D-56635A510E98}" dt="2023-10-24T17:01:14.982" v="3386" actId="1076"/>
          <ac:picMkLst>
            <pc:docMk/>
            <pc:sldMk cId="2485888014" sldId="2132736273"/>
            <ac:picMk id="57" creationId="{B424C7B9-6FA7-7525-7A81-18758CD73443}"/>
          </ac:picMkLst>
        </pc:picChg>
        <pc:picChg chg="mod">
          <ac:chgData name="Shahzad Ali" userId="ecba8e45-00b4-4f6b-a2f0-4dc2d773ca2c" providerId="ADAL" clId="{78D9A5DB-72AA-9B45-8C5D-56635A510E98}" dt="2023-10-24T17:01:14.982" v="3386" actId="1076"/>
          <ac:picMkLst>
            <pc:docMk/>
            <pc:sldMk cId="2485888014" sldId="2132736273"/>
            <ac:picMk id="60" creationId="{8F58CD5D-C326-15A8-50CB-88A2D0B4D505}"/>
          </ac:picMkLst>
        </pc:picChg>
        <pc:picChg chg="mod">
          <ac:chgData name="Shahzad Ali" userId="ecba8e45-00b4-4f6b-a2f0-4dc2d773ca2c" providerId="ADAL" clId="{78D9A5DB-72AA-9B45-8C5D-56635A510E98}" dt="2023-10-24T17:01:14.982" v="3386" actId="1076"/>
          <ac:picMkLst>
            <pc:docMk/>
            <pc:sldMk cId="2485888014" sldId="2132736273"/>
            <ac:picMk id="63" creationId="{76B4B79A-A5EC-6E81-88AE-9C247FEE5A74}"/>
          </ac:picMkLst>
        </pc:picChg>
        <pc:picChg chg="add del mod">
          <ac:chgData name="Shahzad Ali" userId="ecba8e45-00b4-4f6b-a2f0-4dc2d773ca2c" providerId="ADAL" clId="{78D9A5DB-72AA-9B45-8C5D-56635A510E98}" dt="2023-10-24T17:00:54.876" v="3381" actId="478"/>
          <ac:picMkLst>
            <pc:docMk/>
            <pc:sldMk cId="2485888014" sldId="2132736273"/>
            <ac:picMk id="1026" creationId="{BA88FA08-9DAB-B048-4FF3-A5A14B5831A3}"/>
          </ac:picMkLst>
        </pc:picChg>
        <pc:picChg chg="mod">
          <ac:chgData name="Shahzad Ali" userId="ecba8e45-00b4-4f6b-a2f0-4dc2d773ca2c" providerId="ADAL" clId="{78D9A5DB-72AA-9B45-8C5D-56635A510E98}" dt="2023-10-24T17:01:14.982" v="3386" actId="1076"/>
          <ac:picMkLst>
            <pc:docMk/>
            <pc:sldMk cId="2485888014" sldId="2132736273"/>
            <ac:picMk id="1027" creationId="{BC140DF4-083A-FCBE-74F5-9A14D6F5A1AD}"/>
          </ac:picMkLst>
        </pc:picChg>
        <pc:picChg chg="mod">
          <ac:chgData name="Shahzad Ali" userId="ecba8e45-00b4-4f6b-a2f0-4dc2d773ca2c" providerId="ADAL" clId="{78D9A5DB-72AA-9B45-8C5D-56635A510E98}" dt="2023-10-24T17:01:14.982" v="3386" actId="1076"/>
          <ac:picMkLst>
            <pc:docMk/>
            <pc:sldMk cId="2485888014" sldId="2132736273"/>
            <ac:picMk id="1029" creationId="{0803ADED-F44E-3174-AFF6-AB247EEC9AF6}"/>
          </ac:picMkLst>
        </pc:picChg>
        <pc:picChg chg="mod">
          <ac:chgData name="Shahzad Ali" userId="ecba8e45-00b4-4f6b-a2f0-4dc2d773ca2c" providerId="ADAL" clId="{78D9A5DB-72AA-9B45-8C5D-56635A510E98}" dt="2023-10-24T17:03:40.351" v="3401" actId="404"/>
          <ac:picMkLst>
            <pc:docMk/>
            <pc:sldMk cId="2485888014" sldId="2132736273"/>
            <ac:picMk id="1035" creationId="{C3205B6F-4984-521F-F99A-E8D37B214B44}"/>
          </ac:picMkLst>
        </pc:picChg>
        <pc:picChg chg="mod">
          <ac:chgData name="Shahzad Ali" userId="ecba8e45-00b4-4f6b-a2f0-4dc2d773ca2c" providerId="ADAL" clId="{78D9A5DB-72AA-9B45-8C5D-56635A510E98}" dt="2023-10-24T17:03:39.963" v="3400" actId="404"/>
          <ac:picMkLst>
            <pc:docMk/>
            <pc:sldMk cId="2485888014" sldId="2132736273"/>
            <ac:picMk id="1038" creationId="{1955A411-62DE-5751-AA79-8DB7CAB57672}"/>
          </ac:picMkLst>
        </pc:picChg>
        <pc:picChg chg="mod">
          <ac:chgData name="Shahzad Ali" userId="ecba8e45-00b4-4f6b-a2f0-4dc2d773ca2c" providerId="ADAL" clId="{78D9A5DB-72AA-9B45-8C5D-56635A510E98}" dt="2023-10-24T17:03:40.351" v="3401" actId="404"/>
          <ac:picMkLst>
            <pc:docMk/>
            <pc:sldMk cId="2485888014" sldId="2132736273"/>
            <ac:picMk id="1041" creationId="{BF0B2CC1-C1F8-901A-E97D-9BDE16E47FE2}"/>
          </ac:picMkLst>
        </pc:picChg>
        <pc:picChg chg="mod">
          <ac:chgData name="Shahzad Ali" userId="ecba8e45-00b4-4f6b-a2f0-4dc2d773ca2c" providerId="ADAL" clId="{78D9A5DB-72AA-9B45-8C5D-56635A510E98}" dt="2023-10-24T17:03:40.351" v="3401" actId="404"/>
          <ac:picMkLst>
            <pc:docMk/>
            <pc:sldMk cId="2485888014" sldId="2132736273"/>
            <ac:picMk id="1044" creationId="{76DB19D8-ECCA-59CA-C7C5-2D772E4A44F6}"/>
          </ac:picMkLst>
        </pc:picChg>
        <pc:picChg chg="mod">
          <ac:chgData name="Shahzad Ali" userId="ecba8e45-00b4-4f6b-a2f0-4dc2d773ca2c" providerId="ADAL" clId="{78D9A5DB-72AA-9B45-8C5D-56635A510E98}" dt="2023-10-24T17:03:40.351" v="3401" actId="404"/>
          <ac:picMkLst>
            <pc:docMk/>
            <pc:sldMk cId="2485888014" sldId="2132736273"/>
            <ac:picMk id="1047" creationId="{EF2AA80A-9F8C-ABA0-1BFF-0A4AFEC51903}"/>
          </ac:picMkLst>
        </pc:picChg>
        <pc:picChg chg="mod">
          <ac:chgData name="Shahzad Ali" userId="ecba8e45-00b4-4f6b-a2f0-4dc2d773ca2c" providerId="ADAL" clId="{78D9A5DB-72AA-9B45-8C5D-56635A510E98}" dt="2023-10-24T17:03:40.351" v="3401" actId="404"/>
          <ac:picMkLst>
            <pc:docMk/>
            <pc:sldMk cId="2485888014" sldId="2132736273"/>
            <ac:picMk id="1050" creationId="{4999AA92-FE87-9880-EDE1-F4A53F9B11F4}"/>
          </ac:picMkLst>
        </pc:picChg>
        <pc:picChg chg="mod">
          <ac:chgData name="Shahzad Ali" userId="ecba8e45-00b4-4f6b-a2f0-4dc2d773ca2c" providerId="ADAL" clId="{78D9A5DB-72AA-9B45-8C5D-56635A510E98}" dt="2023-10-24T17:03:40.351" v="3401" actId="404"/>
          <ac:picMkLst>
            <pc:docMk/>
            <pc:sldMk cId="2485888014" sldId="2132736273"/>
            <ac:picMk id="1053" creationId="{38FC6D62-7FEC-D7F8-8810-4731C4BA25AC}"/>
          </ac:picMkLst>
        </pc:picChg>
        <pc:picChg chg="mod">
          <ac:chgData name="Shahzad Ali" userId="ecba8e45-00b4-4f6b-a2f0-4dc2d773ca2c" providerId="ADAL" clId="{78D9A5DB-72AA-9B45-8C5D-56635A510E98}" dt="2023-10-24T17:03:40.351" v="3401" actId="404"/>
          <ac:picMkLst>
            <pc:docMk/>
            <pc:sldMk cId="2485888014" sldId="2132736273"/>
            <ac:picMk id="1056" creationId="{16956F37-7EC2-E1D3-9FAA-161EE51D888C}"/>
          </ac:picMkLst>
        </pc:picChg>
        <pc:picChg chg="mod">
          <ac:chgData name="Shahzad Ali" userId="ecba8e45-00b4-4f6b-a2f0-4dc2d773ca2c" providerId="ADAL" clId="{78D9A5DB-72AA-9B45-8C5D-56635A510E98}" dt="2023-10-24T17:03:40.351" v="3401" actId="404"/>
          <ac:picMkLst>
            <pc:docMk/>
            <pc:sldMk cId="2485888014" sldId="2132736273"/>
            <ac:picMk id="1059" creationId="{FBCDF4FD-1BBB-2A59-03E3-6BA514ED6814}"/>
          </ac:picMkLst>
        </pc:picChg>
        <pc:picChg chg="mod">
          <ac:chgData name="Shahzad Ali" userId="ecba8e45-00b4-4f6b-a2f0-4dc2d773ca2c" providerId="ADAL" clId="{78D9A5DB-72AA-9B45-8C5D-56635A510E98}" dt="2023-10-24T17:03:40.351" v="3401" actId="404"/>
          <ac:picMkLst>
            <pc:docMk/>
            <pc:sldMk cId="2485888014" sldId="2132736273"/>
            <ac:picMk id="1062" creationId="{BA1BDBC9-9A24-05DC-9084-D18640B5E087}"/>
          </ac:picMkLst>
        </pc:picChg>
        <pc:picChg chg="mod">
          <ac:chgData name="Shahzad Ali" userId="ecba8e45-00b4-4f6b-a2f0-4dc2d773ca2c" providerId="ADAL" clId="{78D9A5DB-72AA-9B45-8C5D-56635A510E98}" dt="2023-10-24T17:03:40.351" v="3401" actId="404"/>
          <ac:picMkLst>
            <pc:docMk/>
            <pc:sldMk cId="2485888014" sldId="2132736273"/>
            <ac:picMk id="1065" creationId="{AD9ECD64-9FAB-6184-2173-CAF62B2596B5}"/>
          </ac:picMkLst>
        </pc:picChg>
        <pc:picChg chg="mod">
          <ac:chgData name="Shahzad Ali" userId="ecba8e45-00b4-4f6b-a2f0-4dc2d773ca2c" providerId="ADAL" clId="{78D9A5DB-72AA-9B45-8C5D-56635A510E98}" dt="2023-10-24T17:03:40.351" v="3401" actId="404"/>
          <ac:picMkLst>
            <pc:docMk/>
            <pc:sldMk cId="2485888014" sldId="2132736273"/>
            <ac:picMk id="1068" creationId="{E88FAEB2-E59E-CA01-DA8E-CED70BFA9B8C}"/>
          </ac:picMkLst>
        </pc:picChg>
        <pc:picChg chg="mod">
          <ac:chgData name="Shahzad Ali" userId="ecba8e45-00b4-4f6b-a2f0-4dc2d773ca2c" providerId="ADAL" clId="{78D9A5DB-72AA-9B45-8C5D-56635A510E98}" dt="2023-10-24T17:03:40.351" v="3401" actId="404"/>
          <ac:picMkLst>
            <pc:docMk/>
            <pc:sldMk cId="2485888014" sldId="2132736273"/>
            <ac:picMk id="1070" creationId="{1B890B56-69D3-6DEF-EBA5-CAE53755F1FA}"/>
          </ac:picMkLst>
        </pc:picChg>
        <pc:picChg chg="add del mod">
          <ac:chgData name="Shahzad Ali" userId="ecba8e45-00b4-4f6b-a2f0-4dc2d773ca2c" providerId="ADAL" clId="{78D9A5DB-72AA-9B45-8C5D-56635A510E98}" dt="2023-10-24T17:58:45.899" v="3572" actId="478"/>
          <ac:picMkLst>
            <pc:docMk/>
            <pc:sldMk cId="2485888014" sldId="2132736273"/>
            <ac:picMk id="1072" creationId="{595CD2B4-576F-CD99-7425-5D41D3F955FF}"/>
          </ac:picMkLst>
        </pc:picChg>
        <pc:picChg chg="add del mod">
          <ac:chgData name="Shahzad Ali" userId="ecba8e45-00b4-4f6b-a2f0-4dc2d773ca2c" providerId="ADAL" clId="{78D9A5DB-72AA-9B45-8C5D-56635A510E98}" dt="2023-10-24T17:58:46.731" v="3573" actId="478"/>
          <ac:picMkLst>
            <pc:docMk/>
            <pc:sldMk cId="2485888014" sldId="2132736273"/>
            <ac:picMk id="1073" creationId="{D62590CD-E6E3-9201-F0B7-4DF0C41C6C38}"/>
          </ac:picMkLst>
        </pc:picChg>
        <pc:cxnChg chg="add del mod">
          <ac:chgData name="Shahzad Ali" userId="ecba8e45-00b4-4f6b-a2f0-4dc2d773ca2c" providerId="ADAL" clId="{78D9A5DB-72AA-9B45-8C5D-56635A510E98}" dt="2023-10-24T17:01:15.620" v="3387"/>
          <ac:cxnSpMkLst>
            <pc:docMk/>
            <pc:sldMk cId="2485888014" sldId="2132736273"/>
            <ac:cxnSpMk id="17" creationId="{AACBE197-7BB5-E84B-9AE6-ABD34DDD88AE}"/>
          </ac:cxnSpMkLst>
        </pc:cxnChg>
        <pc:cxnChg chg="add del mod">
          <ac:chgData name="Shahzad Ali" userId="ecba8e45-00b4-4f6b-a2f0-4dc2d773ca2c" providerId="ADAL" clId="{78D9A5DB-72AA-9B45-8C5D-56635A510E98}" dt="2023-10-24T17:01:15.620" v="3387"/>
          <ac:cxnSpMkLst>
            <pc:docMk/>
            <pc:sldMk cId="2485888014" sldId="2132736273"/>
            <ac:cxnSpMk id="18" creationId="{772FE433-59FD-4787-2652-7075BB3F9746}"/>
          </ac:cxnSpMkLst>
        </pc:cxnChg>
      </pc:sldChg>
      <pc:sldChg chg="addSp delSp modSp new mod">
        <pc:chgData name="Shahzad Ali" userId="ecba8e45-00b4-4f6b-a2f0-4dc2d773ca2c" providerId="ADAL" clId="{78D9A5DB-72AA-9B45-8C5D-56635A510E98}" dt="2023-10-26T03:59:16.435" v="4217" actId="14734"/>
        <pc:sldMkLst>
          <pc:docMk/>
          <pc:sldMk cId="660718148" sldId="2132736274"/>
        </pc:sldMkLst>
        <pc:spChg chg="mod">
          <ac:chgData name="Shahzad Ali" userId="ecba8e45-00b4-4f6b-a2f0-4dc2d773ca2c" providerId="ADAL" clId="{78D9A5DB-72AA-9B45-8C5D-56635A510E98}" dt="2023-10-25T01:45:48.313" v="3997" actId="404"/>
          <ac:spMkLst>
            <pc:docMk/>
            <pc:sldMk cId="660718148" sldId="2132736274"/>
            <ac:spMk id="2" creationId="{2C2CA3C7-971A-2C87-987C-77D7AB291172}"/>
          </ac:spMkLst>
        </pc:spChg>
        <pc:spChg chg="add mod">
          <ac:chgData name="Shahzad Ali" userId="ecba8e45-00b4-4f6b-a2f0-4dc2d773ca2c" providerId="ADAL" clId="{78D9A5DB-72AA-9B45-8C5D-56635A510E98}" dt="2023-10-25T01:41:35.600" v="3932"/>
          <ac:spMkLst>
            <pc:docMk/>
            <pc:sldMk cId="660718148" sldId="2132736274"/>
            <ac:spMk id="4" creationId="{1A2EE3B4-63C5-8149-E6DD-D135BC78DBC4}"/>
          </ac:spMkLst>
        </pc:spChg>
        <pc:spChg chg="del">
          <ac:chgData name="Shahzad Ali" userId="ecba8e45-00b4-4f6b-a2f0-4dc2d773ca2c" providerId="ADAL" clId="{78D9A5DB-72AA-9B45-8C5D-56635A510E98}" dt="2023-10-04T01:48:39.856" v="644" actId="478"/>
          <ac:spMkLst>
            <pc:docMk/>
            <pc:sldMk cId="660718148" sldId="2132736274"/>
            <ac:spMk id="4" creationId="{48895E24-12D5-9325-DF2B-02508D721E9D}"/>
          </ac:spMkLst>
        </pc:spChg>
        <pc:spChg chg="add mod">
          <ac:chgData name="Shahzad Ali" userId="ecba8e45-00b4-4f6b-a2f0-4dc2d773ca2c" providerId="ADAL" clId="{78D9A5DB-72AA-9B45-8C5D-56635A510E98}" dt="2023-10-25T21:16:45.343" v="4047"/>
          <ac:spMkLst>
            <pc:docMk/>
            <pc:sldMk cId="660718148" sldId="2132736274"/>
            <ac:spMk id="6" creationId="{C549D149-69BA-0A8A-C134-1E64964EA1F5}"/>
          </ac:spMkLst>
        </pc:spChg>
        <pc:graphicFrameChg chg="add mod modGraphic">
          <ac:chgData name="Shahzad Ali" userId="ecba8e45-00b4-4f6b-a2f0-4dc2d773ca2c" providerId="ADAL" clId="{78D9A5DB-72AA-9B45-8C5D-56635A510E98}" dt="2023-10-26T03:59:16.435" v="4217" actId="14734"/>
          <ac:graphicFrameMkLst>
            <pc:docMk/>
            <pc:sldMk cId="660718148" sldId="2132736274"/>
            <ac:graphicFrameMk id="5" creationId="{1DB0E8D3-6E7B-35DB-1982-BF2A318B3CFA}"/>
          </ac:graphicFrameMkLst>
        </pc:graphicFrameChg>
      </pc:sldChg>
      <pc:sldChg chg="modSp new del mod">
        <pc:chgData name="Shahzad Ali" userId="ecba8e45-00b4-4f6b-a2f0-4dc2d773ca2c" providerId="ADAL" clId="{78D9A5DB-72AA-9B45-8C5D-56635A510E98}" dt="2023-10-05T04:16:48.630" v="2608" actId="2696"/>
        <pc:sldMkLst>
          <pc:docMk/>
          <pc:sldMk cId="2711749266" sldId="2132736275"/>
        </pc:sldMkLst>
        <pc:spChg chg="mod">
          <ac:chgData name="Shahzad Ali" userId="ecba8e45-00b4-4f6b-a2f0-4dc2d773ca2c" providerId="ADAL" clId="{78D9A5DB-72AA-9B45-8C5D-56635A510E98}" dt="2023-10-04T02:20:12.341" v="1292" actId="20577"/>
          <ac:spMkLst>
            <pc:docMk/>
            <pc:sldMk cId="2711749266" sldId="2132736275"/>
            <ac:spMk id="2" creationId="{D7964C09-00A4-0232-89D6-5D588CC07E60}"/>
          </ac:spMkLst>
        </pc:spChg>
        <pc:spChg chg="mod">
          <ac:chgData name="Shahzad Ali" userId="ecba8e45-00b4-4f6b-a2f0-4dc2d773ca2c" providerId="ADAL" clId="{78D9A5DB-72AA-9B45-8C5D-56635A510E98}" dt="2023-10-04T02:20:43.527" v="1298" actId="20577"/>
          <ac:spMkLst>
            <pc:docMk/>
            <pc:sldMk cId="2711749266" sldId="2132736275"/>
            <ac:spMk id="4" creationId="{F70327F1-AAA5-BE37-A925-2446C0D294E2}"/>
          </ac:spMkLst>
        </pc:spChg>
      </pc:sldChg>
      <pc:sldChg chg="addSp delSp modSp new del mod">
        <pc:chgData name="Shahzad Ali" userId="ecba8e45-00b4-4f6b-a2f0-4dc2d773ca2c" providerId="ADAL" clId="{78D9A5DB-72AA-9B45-8C5D-56635A510E98}" dt="2023-10-24T17:07:02.383" v="3436" actId="2696"/>
        <pc:sldMkLst>
          <pc:docMk/>
          <pc:sldMk cId="2163303263" sldId="2132736276"/>
        </pc:sldMkLst>
        <pc:spChg chg="mod">
          <ac:chgData name="Shahzad Ali" userId="ecba8e45-00b4-4f6b-a2f0-4dc2d773ca2c" providerId="ADAL" clId="{78D9A5DB-72AA-9B45-8C5D-56635A510E98}" dt="2023-10-05T04:09:37.507" v="2189" actId="20577"/>
          <ac:spMkLst>
            <pc:docMk/>
            <pc:sldMk cId="2163303263" sldId="2132736276"/>
            <ac:spMk id="2" creationId="{1BB11669-5233-45CD-F364-907C2CD79F68}"/>
          </ac:spMkLst>
        </pc:spChg>
        <pc:spChg chg="del">
          <ac:chgData name="Shahzad Ali" userId="ecba8e45-00b4-4f6b-a2f0-4dc2d773ca2c" providerId="ADAL" clId="{78D9A5DB-72AA-9B45-8C5D-56635A510E98}" dt="2023-10-05T04:09:41.611" v="2190" actId="478"/>
          <ac:spMkLst>
            <pc:docMk/>
            <pc:sldMk cId="2163303263" sldId="2132736276"/>
            <ac:spMk id="4" creationId="{6E04EC4C-BE71-8FE4-1C61-C8223FC8A476}"/>
          </ac:spMkLst>
        </pc:spChg>
        <pc:graphicFrameChg chg="add mod modGraphic">
          <ac:chgData name="Shahzad Ali" userId="ecba8e45-00b4-4f6b-a2f0-4dc2d773ca2c" providerId="ADAL" clId="{78D9A5DB-72AA-9B45-8C5D-56635A510E98}" dt="2023-10-05T04:22:34.252" v="3053"/>
          <ac:graphicFrameMkLst>
            <pc:docMk/>
            <pc:sldMk cId="2163303263" sldId="2132736276"/>
            <ac:graphicFrameMk id="5" creationId="{1CF423C9-AC0F-0026-799D-DFFF8FE9B6B9}"/>
          </ac:graphicFrameMkLst>
        </pc:graphicFrameChg>
      </pc:sldChg>
      <pc:sldChg chg="add mod modShow">
        <pc:chgData name="Shahzad Ali" userId="ecba8e45-00b4-4f6b-a2f0-4dc2d773ca2c" providerId="ADAL" clId="{78D9A5DB-72AA-9B45-8C5D-56635A510E98}" dt="2023-10-24T17:07:10.481" v="3438" actId="729"/>
        <pc:sldMkLst>
          <pc:docMk/>
          <pc:sldMk cId="3030110308" sldId="2132736276"/>
        </pc:sldMkLst>
      </pc:sldChg>
      <pc:sldChg chg="add mod modShow">
        <pc:chgData name="Shahzad Ali" userId="ecba8e45-00b4-4f6b-a2f0-4dc2d773ca2c" providerId="ADAL" clId="{78D9A5DB-72AA-9B45-8C5D-56635A510E98}" dt="2023-10-24T17:07:10.481" v="3438" actId="729"/>
        <pc:sldMkLst>
          <pc:docMk/>
          <pc:sldMk cId="843346323" sldId="2132736277"/>
        </pc:sldMkLst>
      </pc:sldChg>
      <pc:sldChg chg="modSp add del mod">
        <pc:chgData name="Shahzad Ali" userId="ecba8e45-00b4-4f6b-a2f0-4dc2d773ca2c" providerId="ADAL" clId="{78D9A5DB-72AA-9B45-8C5D-56635A510E98}" dt="2023-10-24T17:07:02.383" v="3436" actId="2696"/>
        <pc:sldMkLst>
          <pc:docMk/>
          <pc:sldMk cId="3616257140" sldId="2132736277"/>
        </pc:sldMkLst>
        <pc:spChg chg="mod">
          <ac:chgData name="Shahzad Ali" userId="ecba8e45-00b4-4f6b-a2f0-4dc2d773ca2c" providerId="ADAL" clId="{78D9A5DB-72AA-9B45-8C5D-56635A510E98}" dt="2023-10-05T04:13:02.165" v="2343" actId="20577"/>
          <ac:spMkLst>
            <pc:docMk/>
            <pc:sldMk cId="3616257140" sldId="2132736277"/>
            <ac:spMk id="2" creationId="{1BB11669-5233-45CD-F364-907C2CD79F68}"/>
          </ac:spMkLst>
        </pc:spChg>
        <pc:graphicFrameChg chg="mod modGraphic">
          <ac:chgData name="Shahzad Ali" userId="ecba8e45-00b4-4f6b-a2f0-4dc2d773ca2c" providerId="ADAL" clId="{78D9A5DB-72AA-9B45-8C5D-56635A510E98}" dt="2023-10-05T04:21:47.741" v="2977"/>
          <ac:graphicFrameMkLst>
            <pc:docMk/>
            <pc:sldMk cId="3616257140" sldId="2132736277"/>
            <ac:graphicFrameMk id="5" creationId="{1CF423C9-AC0F-0026-799D-DFFF8FE9B6B9}"/>
          </ac:graphicFrameMkLst>
        </pc:graphicFrameChg>
      </pc:sldChg>
      <pc:sldChg chg="modSp add del mod">
        <pc:chgData name="Shahzad Ali" userId="ecba8e45-00b4-4f6b-a2f0-4dc2d773ca2c" providerId="ADAL" clId="{78D9A5DB-72AA-9B45-8C5D-56635A510E98}" dt="2023-10-24T17:07:02.383" v="3436" actId="2696"/>
        <pc:sldMkLst>
          <pc:docMk/>
          <pc:sldMk cId="312925179" sldId="2132736278"/>
        </pc:sldMkLst>
        <pc:spChg chg="mod">
          <ac:chgData name="Shahzad Ali" userId="ecba8e45-00b4-4f6b-a2f0-4dc2d773ca2c" providerId="ADAL" clId="{78D9A5DB-72AA-9B45-8C5D-56635A510E98}" dt="2023-10-05T04:18:57.091" v="2744" actId="20577"/>
          <ac:spMkLst>
            <pc:docMk/>
            <pc:sldMk cId="312925179" sldId="2132736278"/>
            <ac:spMk id="2" creationId="{1BB11669-5233-45CD-F364-907C2CD79F68}"/>
          </ac:spMkLst>
        </pc:spChg>
        <pc:graphicFrameChg chg="mod modGraphic">
          <ac:chgData name="Shahzad Ali" userId="ecba8e45-00b4-4f6b-a2f0-4dc2d773ca2c" providerId="ADAL" clId="{78D9A5DB-72AA-9B45-8C5D-56635A510E98}" dt="2023-10-05T04:22:03.509" v="2998" actId="20577"/>
          <ac:graphicFrameMkLst>
            <pc:docMk/>
            <pc:sldMk cId="312925179" sldId="2132736278"/>
            <ac:graphicFrameMk id="5" creationId="{1CF423C9-AC0F-0026-799D-DFFF8FE9B6B9}"/>
          </ac:graphicFrameMkLst>
        </pc:graphicFrameChg>
      </pc:sldChg>
      <pc:sldChg chg="add mod modShow">
        <pc:chgData name="Shahzad Ali" userId="ecba8e45-00b4-4f6b-a2f0-4dc2d773ca2c" providerId="ADAL" clId="{78D9A5DB-72AA-9B45-8C5D-56635A510E98}" dt="2023-10-24T17:07:10.481" v="3438" actId="729"/>
        <pc:sldMkLst>
          <pc:docMk/>
          <pc:sldMk cId="2423892310" sldId="2132736278"/>
        </pc:sldMkLst>
      </pc:sldChg>
      <pc:sldChg chg="addSp delSp modSp new del mod modClrScheme chgLayout">
        <pc:chgData name="Shahzad Ali" userId="ecba8e45-00b4-4f6b-a2f0-4dc2d773ca2c" providerId="ADAL" clId="{78D9A5DB-72AA-9B45-8C5D-56635A510E98}" dt="2023-10-05T04:36:42.142" v="3305" actId="2696"/>
        <pc:sldMkLst>
          <pc:docMk/>
          <pc:sldMk cId="1135060709" sldId="2132736279"/>
        </pc:sldMkLst>
        <pc:spChg chg="del mod ord">
          <ac:chgData name="Shahzad Ali" userId="ecba8e45-00b4-4f6b-a2f0-4dc2d773ca2c" providerId="ADAL" clId="{78D9A5DB-72AA-9B45-8C5D-56635A510E98}" dt="2023-10-05T04:25:12.636" v="3063" actId="700"/>
          <ac:spMkLst>
            <pc:docMk/>
            <pc:sldMk cId="1135060709" sldId="2132736279"/>
            <ac:spMk id="2" creationId="{D9F090A0-01CA-711A-DA5D-756BE205A7DE}"/>
          </ac:spMkLst>
        </pc:spChg>
        <pc:spChg chg="mod ord">
          <ac:chgData name="Shahzad Ali" userId="ecba8e45-00b4-4f6b-a2f0-4dc2d773ca2c" providerId="ADAL" clId="{78D9A5DB-72AA-9B45-8C5D-56635A510E98}" dt="2023-10-05T04:25:12.636" v="3063" actId="700"/>
          <ac:spMkLst>
            <pc:docMk/>
            <pc:sldMk cId="1135060709" sldId="2132736279"/>
            <ac:spMk id="3" creationId="{9863BF13-7704-949A-3A31-AFC80D2576E6}"/>
          </ac:spMkLst>
        </pc:spChg>
        <pc:spChg chg="del mod ord">
          <ac:chgData name="Shahzad Ali" userId="ecba8e45-00b4-4f6b-a2f0-4dc2d773ca2c" providerId="ADAL" clId="{78D9A5DB-72AA-9B45-8C5D-56635A510E98}" dt="2023-10-05T04:25:12.636" v="3063" actId="700"/>
          <ac:spMkLst>
            <pc:docMk/>
            <pc:sldMk cId="1135060709" sldId="2132736279"/>
            <ac:spMk id="4" creationId="{8FA6FF35-9412-6EF8-46FA-C8EC73BCE7F4}"/>
          </ac:spMkLst>
        </pc:spChg>
        <pc:spChg chg="add mod ord">
          <ac:chgData name="Shahzad Ali" userId="ecba8e45-00b4-4f6b-a2f0-4dc2d773ca2c" providerId="ADAL" clId="{78D9A5DB-72AA-9B45-8C5D-56635A510E98}" dt="2023-10-05T04:30:12.560" v="3289" actId="20577"/>
          <ac:spMkLst>
            <pc:docMk/>
            <pc:sldMk cId="1135060709" sldId="2132736279"/>
            <ac:spMk id="5" creationId="{C46FBC8F-59E4-7956-74A6-AB2118ACAD8C}"/>
          </ac:spMkLst>
        </pc:spChg>
        <pc:spChg chg="add mod ord">
          <ac:chgData name="Shahzad Ali" userId="ecba8e45-00b4-4f6b-a2f0-4dc2d773ca2c" providerId="ADAL" clId="{78D9A5DB-72AA-9B45-8C5D-56635A510E98}" dt="2023-10-05T04:25:12.636" v="3063" actId="700"/>
          <ac:spMkLst>
            <pc:docMk/>
            <pc:sldMk cId="1135060709" sldId="2132736279"/>
            <ac:spMk id="6" creationId="{521459D0-D609-5EA3-047F-2487AE9B82FD}"/>
          </ac:spMkLst>
        </pc:spChg>
      </pc:sldChg>
      <pc:sldChg chg="addSp delSp modSp new mod ord modClrScheme modShow chgLayout">
        <pc:chgData name="Shahzad Ali" userId="ecba8e45-00b4-4f6b-a2f0-4dc2d773ca2c" providerId="ADAL" clId="{78D9A5DB-72AA-9B45-8C5D-56635A510E98}" dt="2023-10-19T10:26:43.596" v="3306" actId="729"/>
        <pc:sldMkLst>
          <pc:docMk/>
          <pc:sldMk cId="708933141" sldId="2132736280"/>
        </pc:sldMkLst>
        <pc:spChg chg="del mod ord">
          <ac:chgData name="Shahzad Ali" userId="ecba8e45-00b4-4f6b-a2f0-4dc2d773ca2c" providerId="ADAL" clId="{78D9A5DB-72AA-9B45-8C5D-56635A510E98}" dt="2023-10-05T04:30:21.472" v="3291" actId="700"/>
          <ac:spMkLst>
            <pc:docMk/>
            <pc:sldMk cId="708933141" sldId="2132736280"/>
            <ac:spMk id="2" creationId="{A5359C5D-171A-17D6-7624-39FAD712E4C2}"/>
          </ac:spMkLst>
        </pc:spChg>
        <pc:spChg chg="del">
          <ac:chgData name="Shahzad Ali" userId="ecba8e45-00b4-4f6b-a2f0-4dc2d773ca2c" providerId="ADAL" clId="{78D9A5DB-72AA-9B45-8C5D-56635A510E98}" dt="2023-10-05T04:30:21.472" v="3291" actId="700"/>
          <ac:spMkLst>
            <pc:docMk/>
            <pc:sldMk cId="708933141" sldId="2132736280"/>
            <ac:spMk id="3" creationId="{BAA4AF76-FFC4-921C-92CC-323495543D23}"/>
          </ac:spMkLst>
        </pc:spChg>
        <pc:spChg chg="add mod ord">
          <ac:chgData name="Shahzad Ali" userId="ecba8e45-00b4-4f6b-a2f0-4dc2d773ca2c" providerId="ADAL" clId="{78D9A5DB-72AA-9B45-8C5D-56635A510E98}" dt="2023-10-05T04:36:12.064" v="3303" actId="20577"/>
          <ac:spMkLst>
            <pc:docMk/>
            <pc:sldMk cId="708933141" sldId="2132736280"/>
            <ac:spMk id="4" creationId="{D6EBB224-2E3B-B40E-5934-6D4F59BBA5CE}"/>
          </ac:spMkLst>
        </pc:spChg>
        <pc:graphicFrameChg chg="add mod">
          <ac:chgData name="Shahzad Ali" userId="ecba8e45-00b4-4f6b-a2f0-4dc2d773ca2c" providerId="ADAL" clId="{78D9A5DB-72AA-9B45-8C5D-56635A510E98}" dt="2023-10-05T04:35:54.385" v="3296" actId="12100"/>
          <ac:graphicFrameMkLst>
            <pc:docMk/>
            <pc:sldMk cId="708933141" sldId="2132736280"/>
            <ac:graphicFrameMk id="5" creationId="{80E6176E-145D-99A9-64AE-B8AD6273DEE0}"/>
          </ac:graphicFrameMkLst>
        </pc:graphicFrameChg>
      </pc:sldChg>
      <pc:sldChg chg="addSp modSp mod">
        <pc:chgData name="Shahzad Ali" userId="ecba8e45-00b4-4f6b-a2f0-4dc2d773ca2c" providerId="ADAL" clId="{78D9A5DB-72AA-9B45-8C5D-56635A510E98}" dt="2023-10-25T21:16:42.044" v="4046" actId="1076"/>
        <pc:sldMkLst>
          <pc:docMk/>
          <pc:sldMk cId="1974066578" sldId="2132736281"/>
        </pc:sldMkLst>
        <pc:spChg chg="mod">
          <ac:chgData name="Shahzad Ali" userId="ecba8e45-00b4-4f6b-a2f0-4dc2d773ca2c" providerId="ADAL" clId="{78D9A5DB-72AA-9B45-8C5D-56635A510E98}" dt="2023-10-25T01:40:33.117" v="3873" actId="20577"/>
          <ac:spMkLst>
            <pc:docMk/>
            <pc:sldMk cId="1974066578" sldId="2132736281"/>
            <ac:spMk id="2" creationId="{2C2CA3C7-971A-2C87-987C-77D7AB291172}"/>
          </ac:spMkLst>
        </pc:spChg>
        <pc:spChg chg="add mod">
          <ac:chgData name="Shahzad Ali" userId="ecba8e45-00b4-4f6b-a2f0-4dc2d773ca2c" providerId="ADAL" clId="{78D9A5DB-72AA-9B45-8C5D-56635A510E98}" dt="2023-10-25T01:41:33.924" v="3931"/>
          <ac:spMkLst>
            <pc:docMk/>
            <pc:sldMk cId="1974066578" sldId="2132736281"/>
            <ac:spMk id="4" creationId="{1228D296-1608-9A29-ED7C-B921D94AC8A4}"/>
          </ac:spMkLst>
        </pc:spChg>
        <pc:spChg chg="add mod">
          <ac:chgData name="Shahzad Ali" userId="ecba8e45-00b4-4f6b-a2f0-4dc2d773ca2c" providerId="ADAL" clId="{78D9A5DB-72AA-9B45-8C5D-56635A510E98}" dt="2023-10-25T21:16:42.044" v="4046" actId="1076"/>
          <ac:spMkLst>
            <pc:docMk/>
            <pc:sldMk cId="1974066578" sldId="2132736281"/>
            <ac:spMk id="6" creationId="{A7130ABC-8D51-EBCB-4694-1F8CCD2E4E31}"/>
          </ac:spMkLst>
        </pc:spChg>
        <pc:graphicFrameChg chg="modGraphic">
          <ac:chgData name="Shahzad Ali" userId="ecba8e45-00b4-4f6b-a2f0-4dc2d773ca2c" providerId="ADAL" clId="{78D9A5DB-72AA-9B45-8C5D-56635A510E98}" dt="2023-10-24T17:43:12.960" v="3513" actId="20577"/>
          <ac:graphicFrameMkLst>
            <pc:docMk/>
            <pc:sldMk cId="1974066578" sldId="2132736281"/>
            <ac:graphicFrameMk id="5" creationId="{1DB0E8D3-6E7B-35DB-1982-BF2A318B3CFA}"/>
          </ac:graphicFrameMkLst>
        </pc:graphicFrameChg>
      </pc:sldChg>
      <pc:sldChg chg="addSp delSp modSp new mod modClrScheme modShow chgLayout">
        <pc:chgData name="Shahzad Ali" userId="ecba8e45-00b4-4f6b-a2f0-4dc2d773ca2c" providerId="ADAL" clId="{78D9A5DB-72AA-9B45-8C5D-56635A510E98}" dt="2023-10-24T17:08:53.062" v="3449" actId="729"/>
        <pc:sldMkLst>
          <pc:docMk/>
          <pc:sldMk cId="54066778" sldId="2132736282"/>
        </pc:sldMkLst>
        <pc:spChg chg="del">
          <ac:chgData name="Shahzad Ali" userId="ecba8e45-00b4-4f6b-a2f0-4dc2d773ca2c" providerId="ADAL" clId="{78D9A5DB-72AA-9B45-8C5D-56635A510E98}" dt="2023-10-24T17:01:21.805" v="3389" actId="700"/>
          <ac:spMkLst>
            <pc:docMk/>
            <pc:sldMk cId="54066778" sldId="2132736282"/>
            <ac:spMk id="2" creationId="{BC510F96-E5AE-42F9-E51A-CAEFC8FF5117}"/>
          </ac:spMkLst>
        </pc:spChg>
        <pc:spChg chg="mod ord">
          <ac:chgData name="Shahzad Ali" userId="ecba8e45-00b4-4f6b-a2f0-4dc2d773ca2c" providerId="ADAL" clId="{78D9A5DB-72AA-9B45-8C5D-56635A510E98}" dt="2023-10-24T17:01:21.805" v="3389" actId="700"/>
          <ac:spMkLst>
            <pc:docMk/>
            <pc:sldMk cId="54066778" sldId="2132736282"/>
            <ac:spMk id="3" creationId="{A9FCEA6B-5705-8746-AA10-EC4BE370290E}"/>
          </ac:spMkLst>
        </pc:spChg>
        <pc:spChg chg="del mod ord">
          <ac:chgData name="Shahzad Ali" userId="ecba8e45-00b4-4f6b-a2f0-4dc2d773ca2c" providerId="ADAL" clId="{78D9A5DB-72AA-9B45-8C5D-56635A510E98}" dt="2023-10-24T17:01:34.501" v="3392" actId="478"/>
          <ac:spMkLst>
            <pc:docMk/>
            <pc:sldMk cId="54066778" sldId="2132736282"/>
            <ac:spMk id="4" creationId="{2F024B48-46B2-10AA-00FA-49698B3AC264}"/>
          </ac:spMkLst>
        </pc:spChg>
        <pc:spChg chg="add mod">
          <ac:chgData name="Shahzad Ali" userId="ecba8e45-00b4-4f6b-a2f0-4dc2d773ca2c" providerId="ADAL" clId="{78D9A5DB-72AA-9B45-8C5D-56635A510E98}" dt="2023-10-24T17:01:27.531" v="3391" actId="1076"/>
          <ac:spMkLst>
            <pc:docMk/>
            <pc:sldMk cId="54066778" sldId="2132736282"/>
            <ac:spMk id="5" creationId="{CB432FFE-A891-9124-2583-A1EDFEE5FDC7}"/>
          </ac:spMkLst>
        </pc:spChg>
        <pc:spChg chg="mod">
          <ac:chgData name="Shahzad Ali" userId="ecba8e45-00b4-4f6b-a2f0-4dc2d773ca2c" providerId="ADAL" clId="{78D9A5DB-72AA-9B45-8C5D-56635A510E98}" dt="2023-10-24T17:01:27.531" v="3391" actId="1076"/>
          <ac:spMkLst>
            <pc:docMk/>
            <pc:sldMk cId="54066778" sldId="2132736282"/>
            <ac:spMk id="7" creationId="{A1E89A12-26C2-908E-84EB-D972FD12732E}"/>
          </ac:spMkLst>
        </pc:spChg>
        <pc:spChg chg="mod">
          <ac:chgData name="Shahzad Ali" userId="ecba8e45-00b4-4f6b-a2f0-4dc2d773ca2c" providerId="ADAL" clId="{78D9A5DB-72AA-9B45-8C5D-56635A510E98}" dt="2023-10-24T17:01:27.531" v="3391" actId="1076"/>
          <ac:spMkLst>
            <pc:docMk/>
            <pc:sldMk cId="54066778" sldId="2132736282"/>
            <ac:spMk id="10" creationId="{E1969203-8ECD-6F94-08C2-F7B44F94D03C}"/>
          </ac:spMkLst>
        </pc:spChg>
        <pc:spChg chg="mod">
          <ac:chgData name="Shahzad Ali" userId="ecba8e45-00b4-4f6b-a2f0-4dc2d773ca2c" providerId="ADAL" clId="{78D9A5DB-72AA-9B45-8C5D-56635A510E98}" dt="2023-10-24T17:01:27.531" v="3391" actId="1076"/>
          <ac:spMkLst>
            <pc:docMk/>
            <pc:sldMk cId="54066778" sldId="2132736282"/>
            <ac:spMk id="15" creationId="{322C44AA-6C95-B0F2-7A55-10B0013D11FC}"/>
          </ac:spMkLst>
        </pc:spChg>
        <pc:spChg chg="mod">
          <ac:chgData name="Shahzad Ali" userId="ecba8e45-00b4-4f6b-a2f0-4dc2d773ca2c" providerId="ADAL" clId="{78D9A5DB-72AA-9B45-8C5D-56635A510E98}" dt="2023-10-24T17:01:27.531" v="3391" actId="1076"/>
          <ac:spMkLst>
            <pc:docMk/>
            <pc:sldMk cId="54066778" sldId="2132736282"/>
            <ac:spMk id="18" creationId="{6846056E-1875-7E84-DE0E-2DBB80EE1962}"/>
          </ac:spMkLst>
        </pc:spChg>
        <pc:spChg chg="mod">
          <ac:chgData name="Shahzad Ali" userId="ecba8e45-00b4-4f6b-a2f0-4dc2d773ca2c" providerId="ADAL" clId="{78D9A5DB-72AA-9B45-8C5D-56635A510E98}" dt="2023-10-24T17:01:27.531" v="3391" actId="1076"/>
          <ac:spMkLst>
            <pc:docMk/>
            <pc:sldMk cId="54066778" sldId="2132736282"/>
            <ac:spMk id="21" creationId="{18019CB8-0B19-74E9-BB12-C907F6CB9AB1}"/>
          </ac:spMkLst>
        </pc:spChg>
        <pc:spChg chg="mod">
          <ac:chgData name="Shahzad Ali" userId="ecba8e45-00b4-4f6b-a2f0-4dc2d773ca2c" providerId="ADAL" clId="{78D9A5DB-72AA-9B45-8C5D-56635A510E98}" dt="2023-10-24T17:01:27.531" v="3391" actId="1076"/>
          <ac:spMkLst>
            <pc:docMk/>
            <pc:sldMk cId="54066778" sldId="2132736282"/>
            <ac:spMk id="24" creationId="{61D99A35-C38A-97D9-38AC-DD2F11F64F48}"/>
          </ac:spMkLst>
        </pc:spChg>
        <pc:spChg chg="mod">
          <ac:chgData name="Shahzad Ali" userId="ecba8e45-00b4-4f6b-a2f0-4dc2d773ca2c" providerId="ADAL" clId="{78D9A5DB-72AA-9B45-8C5D-56635A510E98}" dt="2023-10-24T17:01:27.531" v="3391" actId="1076"/>
          <ac:spMkLst>
            <pc:docMk/>
            <pc:sldMk cId="54066778" sldId="2132736282"/>
            <ac:spMk id="27" creationId="{D497471F-FB42-5626-F344-9FEDD52E2865}"/>
          </ac:spMkLst>
        </pc:spChg>
        <pc:spChg chg="mod">
          <ac:chgData name="Shahzad Ali" userId="ecba8e45-00b4-4f6b-a2f0-4dc2d773ca2c" providerId="ADAL" clId="{78D9A5DB-72AA-9B45-8C5D-56635A510E98}" dt="2023-10-24T17:01:27.531" v="3391" actId="1076"/>
          <ac:spMkLst>
            <pc:docMk/>
            <pc:sldMk cId="54066778" sldId="2132736282"/>
            <ac:spMk id="30" creationId="{B3D70F25-762B-8871-C3DB-01AF12F70A87}"/>
          </ac:spMkLst>
        </pc:spChg>
        <pc:spChg chg="mod">
          <ac:chgData name="Shahzad Ali" userId="ecba8e45-00b4-4f6b-a2f0-4dc2d773ca2c" providerId="ADAL" clId="{78D9A5DB-72AA-9B45-8C5D-56635A510E98}" dt="2023-10-24T17:01:27.531" v="3391" actId="1076"/>
          <ac:spMkLst>
            <pc:docMk/>
            <pc:sldMk cId="54066778" sldId="2132736282"/>
            <ac:spMk id="33" creationId="{2095795D-D4A3-C116-008B-8C6AA37E4292}"/>
          </ac:spMkLst>
        </pc:spChg>
        <pc:spChg chg="mod">
          <ac:chgData name="Shahzad Ali" userId="ecba8e45-00b4-4f6b-a2f0-4dc2d773ca2c" providerId="ADAL" clId="{78D9A5DB-72AA-9B45-8C5D-56635A510E98}" dt="2023-10-24T17:01:27.531" v="3391" actId="1076"/>
          <ac:spMkLst>
            <pc:docMk/>
            <pc:sldMk cId="54066778" sldId="2132736282"/>
            <ac:spMk id="36" creationId="{C823999C-9CC5-20F0-F20F-133EB2C95410}"/>
          </ac:spMkLst>
        </pc:spChg>
        <pc:spChg chg="mod">
          <ac:chgData name="Shahzad Ali" userId="ecba8e45-00b4-4f6b-a2f0-4dc2d773ca2c" providerId="ADAL" clId="{78D9A5DB-72AA-9B45-8C5D-56635A510E98}" dt="2023-10-24T17:01:27.531" v="3391" actId="1076"/>
          <ac:spMkLst>
            <pc:docMk/>
            <pc:sldMk cId="54066778" sldId="2132736282"/>
            <ac:spMk id="39" creationId="{7B7A7DB4-C054-8E67-83FB-314C3B1DAD23}"/>
          </ac:spMkLst>
        </pc:spChg>
        <pc:spChg chg="mod">
          <ac:chgData name="Shahzad Ali" userId="ecba8e45-00b4-4f6b-a2f0-4dc2d773ca2c" providerId="ADAL" clId="{78D9A5DB-72AA-9B45-8C5D-56635A510E98}" dt="2023-10-24T17:01:27.531" v="3391" actId="1076"/>
          <ac:spMkLst>
            <pc:docMk/>
            <pc:sldMk cId="54066778" sldId="2132736282"/>
            <ac:spMk id="42" creationId="{CC7C2DC5-98ED-F8A1-FFF4-FF2ADEDDC461}"/>
          </ac:spMkLst>
        </pc:spChg>
        <pc:spChg chg="mod">
          <ac:chgData name="Shahzad Ali" userId="ecba8e45-00b4-4f6b-a2f0-4dc2d773ca2c" providerId="ADAL" clId="{78D9A5DB-72AA-9B45-8C5D-56635A510E98}" dt="2023-10-24T17:01:27.531" v="3391" actId="1076"/>
          <ac:spMkLst>
            <pc:docMk/>
            <pc:sldMk cId="54066778" sldId="2132736282"/>
            <ac:spMk id="45" creationId="{B92334C2-6CCC-A66B-443E-D8D135DAF784}"/>
          </ac:spMkLst>
        </pc:spChg>
        <pc:spChg chg="mod">
          <ac:chgData name="Shahzad Ali" userId="ecba8e45-00b4-4f6b-a2f0-4dc2d773ca2c" providerId="ADAL" clId="{78D9A5DB-72AA-9B45-8C5D-56635A510E98}" dt="2023-10-24T17:01:27.531" v="3391" actId="1076"/>
          <ac:spMkLst>
            <pc:docMk/>
            <pc:sldMk cId="54066778" sldId="2132736282"/>
            <ac:spMk id="48" creationId="{E1A82BD6-A109-1990-DDA1-F7184FD9B5FD}"/>
          </ac:spMkLst>
        </pc:spChg>
        <pc:spChg chg="mod">
          <ac:chgData name="Shahzad Ali" userId="ecba8e45-00b4-4f6b-a2f0-4dc2d773ca2c" providerId="ADAL" clId="{78D9A5DB-72AA-9B45-8C5D-56635A510E98}" dt="2023-10-24T17:01:27.531" v="3391" actId="1076"/>
          <ac:spMkLst>
            <pc:docMk/>
            <pc:sldMk cId="54066778" sldId="2132736282"/>
            <ac:spMk id="51" creationId="{6AD1FC8A-D91E-A62E-0FB1-C8E95264BDD1}"/>
          </ac:spMkLst>
        </pc:spChg>
        <pc:spChg chg="mod">
          <ac:chgData name="Shahzad Ali" userId="ecba8e45-00b4-4f6b-a2f0-4dc2d773ca2c" providerId="ADAL" clId="{78D9A5DB-72AA-9B45-8C5D-56635A510E98}" dt="2023-10-24T17:01:27.531" v="3391" actId="1076"/>
          <ac:spMkLst>
            <pc:docMk/>
            <pc:sldMk cId="54066778" sldId="2132736282"/>
            <ac:spMk id="54" creationId="{8BDCF364-4E99-F613-8C1D-2646E6F42923}"/>
          </ac:spMkLst>
        </pc:spChg>
        <pc:spChg chg="mod">
          <ac:chgData name="Shahzad Ali" userId="ecba8e45-00b4-4f6b-a2f0-4dc2d773ca2c" providerId="ADAL" clId="{78D9A5DB-72AA-9B45-8C5D-56635A510E98}" dt="2023-10-24T17:01:27.531" v="3391" actId="1076"/>
          <ac:spMkLst>
            <pc:docMk/>
            <pc:sldMk cId="54066778" sldId="2132736282"/>
            <ac:spMk id="57" creationId="{3A516873-0104-0207-623B-E1A58E49C785}"/>
          </ac:spMkLst>
        </pc:spChg>
        <pc:spChg chg="mod">
          <ac:chgData name="Shahzad Ali" userId="ecba8e45-00b4-4f6b-a2f0-4dc2d773ca2c" providerId="ADAL" clId="{78D9A5DB-72AA-9B45-8C5D-56635A510E98}" dt="2023-10-24T17:01:27.531" v="3391" actId="1076"/>
          <ac:spMkLst>
            <pc:docMk/>
            <pc:sldMk cId="54066778" sldId="2132736282"/>
            <ac:spMk id="60" creationId="{306CA80C-B65D-CD8D-938E-1FB83B16258C}"/>
          </ac:spMkLst>
        </pc:spChg>
        <pc:spChg chg="mod">
          <ac:chgData name="Shahzad Ali" userId="ecba8e45-00b4-4f6b-a2f0-4dc2d773ca2c" providerId="ADAL" clId="{78D9A5DB-72AA-9B45-8C5D-56635A510E98}" dt="2023-10-24T17:01:27.531" v="3391" actId="1076"/>
          <ac:spMkLst>
            <pc:docMk/>
            <pc:sldMk cId="54066778" sldId="2132736282"/>
            <ac:spMk id="64" creationId="{16AA72F5-A2F9-C03D-6F98-49377F9817B8}"/>
          </ac:spMkLst>
        </pc:spChg>
        <pc:grpChg chg="add mod">
          <ac:chgData name="Shahzad Ali" userId="ecba8e45-00b4-4f6b-a2f0-4dc2d773ca2c" providerId="ADAL" clId="{78D9A5DB-72AA-9B45-8C5D-56635A510E98}" dt="2023-10-24T17:01:27.531" v="3391" actId="1076"/>
          <ac:grpSpMkLst>
            <pc:docMk/>
            <pc:sldMk cId="54066778" sldId="2132736282"/>
            <ac:grpSpMk id="6" creationId="{F0110460-660D-48C8-3559-0A37363D8529}"/>
          </ac:grpSpMkLst>
        </pc:grpChg>
        <pc:grpChg chg="add mod">
          <ac:chgData name="Shahzad Ali" userId="ecba8e45-00b4-4f6b-a2f0-4dc2d773ca2c" providerId="ADAL" clId="{78D9A5DB-72AA-9B45-8C5D-56635A510E98}" dt="2023-10-24T17:01:27.531" v="3391" actId="1076"/>
          <ac:grpSpMkLst>
            <pc:docMk/>
            <pc:sldMk cId="54066778" sldId="2132736282"/>
            <ac:grpSpMk id="9" creationId="{24125DAA-6096-9A51-45C4-6EAB66C7A3A6}"/>
          </ac:grpSpMkLst>
        </pc:grpChg>
        <pc:grpChg chg="add mod">
          <ac:chgData name="Shahzad Ali" userId="ecba8e45-00b4-4f6b-a2f0-4dc2d773ca2c" providerId="ADAL" clId="{78D9A5DB-72AA-9B45-8C5D-56635A510E98}" dt="2023-10-24T17:01:27.531" v="3391" actId="1076"/>
          <ac:grpSpMkLst>
            <pc:docMk/>
            <pc:sldMk cId="54066778" sldId="2132736282"/>
            <ac:grpSpMk id="14" creationId="{0E062943-D93B-6A0A-1FDD-F9D5057E7326}"/>
          </ac:grpSpMkLst>
        </pc:grpChg>
        <pc:grpChg chg="add mod">
          <ac:chgData name="Shahzad Ali" userId="ecba8e45-00b4-4f6b-a2f0-4dc2d773ca2c" providerId="ADAL" clId="{78D9A5DB-72AA-9B45-8C5D-56635A510E98}" dt="2023-10-24T17:01:27.531" v="3391" actId="1076"/>
          <ac:grpSpMkLst>
            <pc:docMk/>
            <pc:sldMk cId="54066778" sldId="2132736282"/>
            <ac:grpSpMk id="17" creationId="{4A80213E-BAED-1D94-CDA4-C333B84C60F8}"/>
          </ac:grpSpMkLst>
        </pc:grpChg>
        <pc:grpChg chg="add mod">
          <ac:chgData name="Shahzad Ali" userId="ecba8e45-00b4-4f6b-a2f0-4dc2d773ca2c" providerId="ADAL" clId="{78D9A5DB-72AA-9B45-8C5D-56635A510E98}" dt="2023-10-24T17:01:27.531" v="3391" actId="1076"/>
          <ac:grpSpMkLst>
            <pc:docMk/>
            <pc:sldMk cId="54066778" sldId="2132736282"/>
            <ac:grpSpMk id="20" creationId="{AFCAA7AD-A6E1-FD46-DD64-73C258566EE1}"/>
          </ac:grpSpMkLst>
        </pc:grpChg>
        <pc:grpChg chg="add mod">
          <ac:chgData name="Shahzad Ali" userId="ecba8e45-00b4-4f6b-a2f0-4dc2d773ca2c" providerId="ADAL" clId="{78D9A5DB-72AA-9B45-8C5D-56635A510E98}" dt="2023-10-24T17:01:27.531" v="3391" actId="1076"/>
          <ac:grpSpMkLst>
            <pc:docMk/>
            <pc:sldMk cId="54066778" sldId="2132736282"/>
            <ac:grpSpMk id="23" creationId="{2F43CF2B-48C6-B486-BED6-A3F31721F309}"/>
          </ac:grpSpMkLst>
        </pc:grpChg>
        <pc:grpChg chg="add mod">
          <ac:chgData name="Shahzad Ali" userId="ecba8e45-00b4-4f6b-a2f0-4dc2d773ca2c" providerId="ADAL" clId="{78D9A5DB-72AA-9B45-8C5D-56635A510E98}" dt="2023-10-24T17:01:27.531" v="3391" actId="1076"/>
          <ac:grpSpMkLst>
            <pc:docMk/>
            <pc:sldMk cId="54066778" sldId="2132736282"/>
            <ac:grpSpMk id="26" creationId="{AB312974-E50A-3F3F-B08E-BEE82D21BB6B}"/>
          </ac:grpSpMkLst>
        </pc:grpChg>
        <pc:grpChg chg="add mod">
          <ac:chgData name="Shahzad Ali" userId="ecba8e45-00b4-4f6b-a2f0-4dc2d773ca2c" providerId="ADAL" clId="{78D9A5DB-72AA-9B45-8C5D-56635A510E98}" dt="2023-10-24T17:01:27.531" v="3391" actId="1076"/>
          <ac:grpSpMkLst>
            <pc:docMk/>
            <pc:sldMk cId="54066778" sldId="2132736282"/>
            <ac:grpSpMk id="29" creationId="{A6F54332-A562-A892-18C2-956BA6FDE322}"/>
          </ac:grpSpMkLst>
        </pc:grpChg>
        <pc:grpChg chg="add mod">
          <ac:chgData name="Shahzad Ali" userId="ecba8e45-00b4-4f6b-a2f0-4dc2d773ca2c" providerId="ADAL" clId="{78D9A5DB-72AA-9B45-8C5D-56635A510E98}" dt="2023-10-24T17:01:27.531" v="3391" actId="1076"/>
          <ac:grpSpMkLst>
            <pc:docMk/>
            <pc:sldMk cId="54066778" sldId="2132736282"/>
            <ac:grpSpMk id="32" creationId="{324157FB-1A2F-ED1F-1EB3-2E277FE509D8}"/>
          </ac:grpSpMkLst>
        </pc:grpChg>
        <pc:grpChg chg="add mod">
          <ac:chgData name="Shahzad Ali" userId="ecba8e45-00b4-4f6b-a2f0-4dc2d773ca2c" providerId="ADAL" clId="{78D9A5DB-72AA-9B45-8C5D-56635A510E98}" dt="2023-10-24T17:01:27.531" v="3391" actId="1076"/>
          <ac:grpSpMkLst>
            <pc:docMk/>
            <pc:sldMk cId="54066778" sldId="2132736282"/>
            <ac:grpSpMk id="35" creationId="{D8697AEF-CE16-2D98-EF58-0291B61FBBE9}"/>
          </ac:grpSpMkLst>
        </pc:grpChg>
        <pc:grpChg chg="add mod">
          <ac:chgData name="Shahzad Ali" userId="ecba8e45-00b4-4f6b-a2f0-4dc2d773ca2c" providerId="ADAL" clId="{78D9A5DB-72AA-9B45-8C5D-56635A510E98}" dt="2023-10-24T17:01:27.531" v="3391" actId="1076"/>
          <ac:grpSpMkLst>
            <pc:docMk/>
            <pc:sldMk cId="54066778" sldId="2132736282"/>
            <ac:grpSpMk id="38" creationId="{8582A57C-23BB-0CB1-4A48-CF82F6E60D29}"/>
          </ac:grpSpMkLst>
        </pc:grpChg>
        <pc:grpChg chg="add mod">
          <ac:chgData name="Shahzad Ali" userId="ecba8e45-00b4-4f6b-a2f0-4dc2d773ca2c" providerId="ADAL" clId="{78D9A5DB-72AA-9B45-8C5D-56635A510E98}" dt="2023-10-24T17:01:27.531" v="3391" actId="1076"/>
          <ac:grpSpMkLst>
            <pc:docMk/>
            <pc:sldMk cId="54066778" sldId="2132736282"/>
            <ac:grpSpMk id="41" creationId="{8BCA861B-E0E0-F566-E410-CC610206F044}"/>
          </ac:grpSpMkLst>
        </pc:grpChg>
        <pc:grpChg chg="add mod">
          <ac:chgData name="Shahzad Ali" userId="ecba8e45-00b4-4f6b-a2f0-4dc2d773ca2c" providerId="ADAL" clId="{78D9A5DB-72AA-9B45-8C5D-56635A510E98}" dt="2023-10-24T17:01:27.531" v="3391" actId="1076"/>
          <ac:grpSpMkLst>
            <pc:docMk/>
            <pc:sldMk cId="54066778" sldId="2132736282"/>
            <ac:grpSpMk id="44" creationId="{32778B62-AB92-BC7D-351C-8A46C5109D78}"/>
          </ac:grpSpMkLst>
        </pc:grpChg>
        <pc:grpChg chg="add mod">
          <ac:chgData name="Shahzad Ali" userId="ecba8e45-00b4-4f6b-a2f0-4dc2d773ca2c" providerId="ADAL" clId="{78D9A5DB-72AA-9B45-8C5D-56635A510E98}" dt="2023-10-24T17:01:27.531" v="3391" actId="1076"/>
          <ac:grpSpMkLst>
            <pc:docMk/>
            <pc:sldMk cId="54066778" sldId="2132736282"/>
            <ac:grpSpMk id="47" creationId="{8FAA2B4C-0870-695C-0333-54DD43DE9845}"/>
          </ac:grpSpMkLst>
        </pc:grpChg>
        <pc:grpChg chg="add mod">
          <ac:chgData name="Shahzad Ali" userId="ecba8e45-00b4-4f6b-a2f0-4dc2d773ca2c" providerId="ADAL" clId="{78D9A5DB-72AA-9B45-8C5D-56635A510E98}" dt="2023-10-24T17:01:27.531" v="3391" actId="1076"/>
          <ac:grpSpMkLst>
            <pc:docMk/>
            <pc:sldMk cId="54066778" sldId="2132736282"/>
            <ac:grpSpMk id="50" creationId="{F99E2539-F278-50F6-59BC-AA647CE3F0BE}"/>
          </ac:grpSpMkLst>
        </pc:grpChg>
        <pc:grpChg chg="add mod">
          <ac:chgData name="Shahzad Ali" userId="ecba8e45-00b4-4f6b-a2f0-4dc2d773ca2c" providerId="ADAL" clId="{78D9A5DB-72AA-9B45-8C5D-56635A510E98}" dt="2023-10-24T17:01:27.531" v="3391" actId="1076"/>
          <ac:grpSpMkLst>
            <pc:docMk/>
            <pc:sldMk cId="54066778" sldId="2132736282"/>
            <ac:grpSpMk id="53" creationId="{2AB8C8F2-A166-DABB-474F-53EAFA040B64}"/>
          </ac:grpSpMkLst>
        </pc:grpChg>
        <pc:grpChg chg="add mod">
          <ac:chgData name="Shahzad Ali" userId="ecba8e45-00b4-4f6b-a2f0-4dc2d773ca2c" providerId="ADAL" clId="{78D9A5DB-72AA-9B45-8C5D-56635A510E98}" dt="2023-10-24T17:01:27.531" v="3391" actId="1076"/>
          <ac:grpSpMkLst>
            <pc:docMk/>
            <pc:sldMk cId="54066778" sldId="2132736282"/>
            <ac:grpSpMk id="56" creationId="{A22ADC98-065D-E9B5-091C-CF361206F85E}"/>
          </ac:grpSpMkLst>
        </pc:grpChg>
        <pc:grpChg chg="add mod">
          <ac:chgData name="Shahzad Ali" userId="ecba8e45-00b4-4f6b-a2f0-4dc2d773ca2c" providerId="ADAL" clId="{78D9A5DB-72AA-9B45-8C5D-56635A510E98}" dt="2023-10-24T17:01:27.531" v="3391" actId="1076"/>
          <ac:grpSpMkLst>
            <pc:docMk/>
            <pc:sldMk cId="54066778" sldId="2132736282"/>
            <ac:grpSpMk id="59" creationId="{ACF7DEBE-6216-0218-7DD2-AB2841ADFB4E}"/>
          </ac:grpSpMkLst>
        </pc:grpChg>
        <pc:grpChg chg="add mod">
          <ac:chgData name="Shahzad Ali" userId="ecba8e45-00b4-4f6b-a2f0-4dc2d773ca2c" providerId="ADAL" clId="{78D9A5DB-72AA-9B45-8C5D-56635A510E98}" dt="2023-10-24T17:01:27.531" v="3391" actId="1076"/>
          <ac:grpSpMkLst>
            <pc:docMk/>
            <pc:sldMk cId="54066778" sldId="2132736282"/>
            <ac:grpSpMk id="62" creationId="{0409BA31-19EA-0B1C-9D85-C3C712B554FB}"/>
          </ac:grpSpMkLst>
        </pc:grpChg>
        <pc:picChg chg="mod">
          <ac:chgData name="Shahzad Ali" userId="ecba8e45-00b4-4f6b-a2f0-4dc2d773ca2c" providerId="ADAL" clId="{78D9A5DB-72AA-9B45-8C5D-56635A510E98}" dt="2023-10-24T17:01:27.531" v="3391" actId="1076"/>
          <ac:picMkLst>
            <pc:docMk/>
            <pc:sldMk cId="54066778" sldId="2132736282"/>
            <ac:picMk id="8" creationId="{682B461E-CFF2-ED62-6BD2-06FAC39E9732}"/>
          </ac:picMkLst>
        </pc:picChg>
        <pc:picChg chg="mod">
          <ac:chgData name="Shahzad Ali" userId="ecba8e45-00b4-4f6b-a2f0-4dc2d773ca2c" providerId="ADAL" clId="{78D9A5DB-72AA-9B45-8C5D-56635A510E98}" dt="2023-10-24T17:01:27.531" v="3391" actId="1076"/>
          <ac:picMkLst>
            <pc:docMk/>
            <pc:sldMk cId="54066778" sldId="2132736282"/>
            <ac:picMk id="11" creationId="{11EED9A2-F972-5DB1-8A35-BBFB3A84640C}"/>
          </ac:picMkLst>
        </pc:picChg>
        <pc:picChg chg="mod">
          <ac:chgData name="Shahzad Ali" userId="ecba8e45-00b4-4f6b-a2f0-4dc2d773ca2c" providerId="ADAL" clId="{78D9A5DB-72AA-9B45-8C5D-56635A510E98}" dt="2023-10-24T17:01:27.531" v="3391" actId="1076"/>
          <ac:picMkLst>
            <pc:docMk/>
            <pc:sldMk cId="54066778" sldId="2132736282"/>
            <ac:picMk id="16" creationId="{3C24A1F6-F080-928C-5D3D-255338C27002}"/>
          </ac:picMkLst>
        </pc:picChg>
        <pc:picChg chg="mod">
          <ac:chgData name="Shahzad Ali" userId="ecba8e45-00b4-4f6b-a2f0-4dc2d773ca2c" providerId="ADAL" clId="{78D9A5DB-72AA-9B45-8C5D-56635A510E98}" dt="2023-10-24T17:01:27.531" v="3391" actId="1076"/>
          <ac:picMkLst>
            <pc:docMk/>
            <pc:sldMk cId="54066778" sldId="2132736282"/>
            <ac:picMk id="19" creationId="{E3F9DB7A-2673-F88E-1F4F-641A9D090328}"/>
          </ac:picMkLst>
        </pc:picChg>
        <pc:picChg chg="mod">
          <ac:chgData name="Shahzad Ali" userId="ecba8e45-00b4-4f6b-a2f0-4dc2d773ca2c" providerId="ADAL" clId="{78D9A5DB-72AA-9B45-8C5D-56635A510E98}" dt="2023-10-24T17:01:27.531" v="3391" actId="1076"/>
          <ac:picMkLst>
            <pc:docMk/>
            <pc:sldMk cId="54066778" sldId="2132736282"/>
            <ac:picMk id="22" creationId="{3667BF49-3DAD-F017-E3FB-727E2F19E855}"/>
          </ac:picMkLst>
        </pc:picChg>
        <pc:picChg chg="mod">
          <ac:chgData name="Shahzad Ali" userId="ecba8e45-00b4-4f6b-a2f0-4dc2d773ca2c" providerId="ADAL" clId="{78D9A5DB-72AA-9B45-8C5D-56635A510E98}" dt="2023-10-24T17:01:27.531" v="3391" actId="1076"/>
          <ac:picMkLst>
            <pc:docMk/>
            <pc:sldMk cId="54066778" sldId="2132736282"/>
            <ac:picMk id="25" creationId="{6EB1CEF7-0FFC-2D5E-C167-B5A050B7D4A8}"/>
          </ac:picMkLst>
        </pc:picChg>
        <pc:picChg chg="mod">
          <ac:chgData name="Shahzad Ali" userId="ecba8e45-00b4-4f6b-a2f0-4dc2d773ca2c" providerId="ADAL" clId="{78D9A5DB-72AA-9B45-8C5D-56635A510E98}" dt="2023-10-24T17:01:27.531" v="3391" actId="1076"/>
          <ac:picMkLst>
            <pc:docMk/>
            <pc:sldMk cId="54066778" sldId="2132736282"/>
            <ac:picMk id="28" creationId="{6AC2A227-454D-D4C9-ECD6-3DDEA91AE086}"/>
          </ac:picMkLst>
        </pc:picChg>
        <pc:picChg chg="mod">
          <ac:chgData name="Shahzad Ali" userId="ecba8e45-00b4-4f6b-a2f0-4dc2d773ca2c" providerId="ADAL" clId="{78D9A5DB-72AA-9B45-8C5D-56635A510E98}" dt="2023-10-24T17:01:27.531" v="3391" actId="1076"/>
          <ac:picMkLst>
            <pc:docMk/>
            <pc:sldMk cId="54066778" sldId="2132736282"/>
            <ac:picMk id="31" creationId="{1568A6CF-55F2-5093-6BD0-C627AA7CBF6B}"/>
          </ac:picMkLst>
        </pc:picChg>
        <pc:picChg chg="mod">
          <ac:chgData name="Shahzad Ali" userId="ecba8e45-00b4-4f6b-a2f0-4dc2d773ca2c" providerId="ADAL" clId="{78D9A5DB-72AA-9B45-8C5D-56635A510E98}" dt="2023-10-24T17:01:27.531" v="3391" actId="1076"/>
          <ac:picMkLst>
            <pc:docMk/>
            <pc:sldMk cId="54066778" sldId="2132736282"/>
            <ac:picMk id="34" creationId="{E18D2EE6-8245-DF95-2570-762B5CD1E468}"/>
          </ac:picMkLst>
        </pc:picChg>
        <pc:picChg chg="mod">
          <ac:chgData name="Shahzad Ali" userId="ecba8e45-00b4-4f6b-a2f0-4dc2d773ca2c" providerId="ADAL" clId="{78D9A5DB-72AA-9B45-8C5D-56635A510E98}" dt="2023-10-24T17:01:27.531" v="3391" actId="1076"/>
          <ac:picMkLst>
            <pc:docMk/>
            <pc:sldMk cId="54066778" sldId="2132736282"/>
            <ac:picMk id="37" creationId="{F0C75CE5-CAF5-E6E8-BBF3-16FB3C8BFC7B}"/>
          </ac:picMkLst>
        </pc:picChg>
        <pc:picChg chg="mod">
          <ac:chgData name="Shahzad Ali" userId="ecba8e45-00b4-4f6b-a2f0-4dc2d773ca2c" providerId="ADAL" clId="{78D9A5DB-72AA-9B45-8C5D-56635A510E98}" dt="2023-10-24T17:01:27.531" v="3391" actId="1076"/>
          <ac:picMkLst>
            <pc:docMk/>
            <pc:sldMk cId="54066778" sldId="2132736282"/>
            <ac:picMk id="40" creationId="{46DAF97A-794F-8E7C-FD7F-A2631AADD03D}"/>
          </ac:picMkLst>
        </pc:picChg>
        <pc:picChg chg="mod">
          <ac:chgData name="Shahzad Ali" userId="ecba8e45-00b4-4f6b-a2f0-4dc2d773ca2c" providerId="ADAL" clId="{78D9A5DB-72AA-9B45-8C5D-56635A510E98}" dt="2023-10-24T17:01:27.531" v="3391" actId="1076"/>
          <ac:picMkLst>
            <pc:docMk/>
            <pc:sldMk cId="54066778" sldId="2132736282"/>
            <ac:picMk id="43" creationId="{B887046C-C8D0-2FC7-E887-32E4EB0C1861}"/>
          </ac:picMkLst>
        </pc:picChg>
        <pc:picChg chg="mod">
          <ac:chgData name="Shahzad Ali" userId="ecba8e45-00b4-4f6b-a2f0-4dc2d773ca2c" providerId="ADAL" clId="{78D9A5DB-72AA-9B45-8C5D-56635A510E98}" dt="2023-10-24T17:01:27.531" v="3391" actId="1076"/>
          <ac:picMkLst>
            <pc:docMk/>
            <pc:sldMk cId="54066778" sldId="2132736282"/>
            <ac:picMk id="46" creationId="{C2833A3E-F3C5-EDDD-7036-EF2CD142088B}"/>
          </ac:picMkLst>
        </pc:picChg>
        <pc:picChg chg="mod">
          <ac:chgData name="Shahzad Ali" userId="ecba8e45-00b4-4f6b-a2f0-4dc2d773ca2c" providerId="ADAL" clId="{78D9A5DB-72AA-9B45-8C5D-56635A510E98}" dt="2023-10-24T17:01:27.531" v="3391" actId="1076"/>
          <ac:picMkLst>
            <pc:docMk/>
            <pc:sldMk cId="54066778" sldId="2132736282"/>
            <ac:picMk id="49" creationId="{49F6F008-FC0D-DB0F-1B62-BA20EFCA6586}"/>
          </ac:picMkLst>
        </pc:picChg>
        <pc:picChg chg="mod">
          <ac:chgData name="Shahzad Ali" userId="ecba8e45-00b4-4f6b-a2f0-4dc2d773ca2c" providerId="ADAL" clId="{78D9A5DB-72AA-9B45-8C5D-56635A510E98}" dt="2023-10-24T17:01:27.531" v="3391" actId="1076"/>
          <ac:picMkLst>
            <pc:docMk/>
            <pc:sldMk cId="54066778" sldId="2132736282"/>
            <ac:picMk id="52" creationId="{40B97CB8-7DBB-7B48-5141-9A77704C940B}"/>
          </ac:picMkLst>
        </pc:picChg>
        <pc:picChg chg="mod">
          <ac:chgData name="Shahzad Ali" userId="ecba8e45-00b4-4f6b-a2f0-4dc2d773ca2c" providerId="ADAL" clId="{78D9A5DB-72AA-9B45-8C5D-56635A510E98}" dt="2023-10-24T17:01:27.531" v="3391" actId="1076"/>
          <ac:picMkLst>
            <pc:docMk/>
            <pc:sldMk cId="54066778" sldId="2132736282"/>
            <ac:picMk id="55" creationId="{2B7DE759-4465-13B4-3ED3-7526652A8C99}"/>
          </ac:picMkLst>
        </pc:picChg>
        <pc:picChg chg="mod">
          <ac:chgData name="Shahzad Ali" userId="ecba8e45-00b4-4f6b-a2f0-4dc2d773ca2c" providerId="ADAL" clId="{78D9A5DB-72AA-9B45-8C5D-56635A510E98}" dt="2023-10-24T17:01:27.531" v="3391" actId="1076"/>
          <ac:picMkLst>
            <pc:docMk/>
            <pc:sldMk cId="54066778" sldId="2132736282"/>
            <ac:picMk id="58" creationId="{3A4F9EA7-FC3D-C664-8293-5B78D678B96B}"/>
          </ac:picMkLst>
        </pc:picChg>
        <pc:picChg chg="mod">
          <ac:chgData name="Shahzad Ali" userId="ecba8e45-00b4-4f6b-a2f0-4dc2d773ca2c" providerId="ADAL" clId="{78D9A5DB-72AA-9B45-8C5D-56635A510E98}" dt="2023-10-24T17:01:27.531" v="3391" actId="1076"/>
          <ac:picMkLst>
            <pc:docMk/>
            <pc:sldMk cId="54066778" sldId="2132736282"/>
            <ac:picMk id="61" creationId="{21667DD0-A5FD-CB47-CAC8-8676DAAFFE20}"/>
          </ac:picMkLst>
        </pc:picChg>
        <pc:picChg chg="mod">
          <ac:chgData name="Shahzad Ali" userId="ecba8e45-00b4-4f6b-a2f0-4dc2d773ca2c" providerId="ADAL" clId="{78D9A5DB-72AA-9B45-8C5D-56635A510E98}" dt="2023-10-24T17:01:27.531" v="3391" actId="1076"/>
          <ac:picMkLst>
            <pc:docMk/>
            <pc:sldMk cId="54066778" sldId="2132736282"/>
            <ac:picMk id="63" creationId="{EE43C757-A31A-626A-DA08-8829BA05775E}"/>
          </ac:picMkLst>
        </pc:picChg>
        <pc:cxnChg chg="add mod">
          <ac:chgData name="Shahzad Ali" userId="ecba8e45-00b4-4f6b-a2f0-4dc2d773ca2c" providerId="ADAL" clId="{78D9A5DB-72AA-9B45-8C5D-56635A510E98}" dt="2023-10-24T17:01:27.531" v="3391" actId="1076"/>
          <ac:cxnSpMkLst>
            <pc:docMk/>
            <pc:sldMk cId="54066778" sldId="2132736282"/>
            <ac:cxnSpMk id="12" creationId="{8CB539D1-ADE4-26E5-A7CF-D01FB55B5176}"/>
          </ac:cxnSpMkLst>
        </pc:cxnChg>
        <pc:cxnChg chg="add mod">
          <ac:chgData name="Shahzad Ali" userId="ecba8e45-00b4-4f6b-a2f0-4dc2d773ca2c" providerId="ADAL" clId="{78D9A5DB-72AA-9B45-8C5D-56635A510E98}" dt="2023-10-24T17:01:27.531" v="3391" actId="1076"/>
          <ac:cxnSpMkLst>
            <pc:docMk/>
            <pc:sldMk cId="54066778" sldId="2132736282"/>
            <ac:cxnSpMk id="13" creationId="{41092EF8-2692-DE4D-1385-4CF2C4A3D221}"/>
          </ac:cxnSpMkLst>
        </pc:cxnChg>
      </pc:sldChg>
      <pc:sldChg chg="addSp modSp new mod modShow">
        <pc:chgData name="Shahzad Ali" userId="ecba8e45-00b4-4f6b-a2f0-4dc2d773ca2c" providerId="ADAL" clId="{78D9A5DB-72AA-9B45-8C5D-56635A510E98}" dt="2023-10-24T17:08:53.062" v="3449" actId="729"/>
        <pc:sldMkLst>
          <pc:docMk/>
          <pc:sldMk cId="1627710390" sldId="2132736283"/>
        </pc:sldMkLst>
        <pc:spChg chg="add 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3" creationId="{1011E96D-81AB-00A4-CDF1-4D88CA8CB31F}"/>
          </ac:spMkLst>
        </pc:spChg>
        <pc:spChg chg="add 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4" creationId="{1791FC9F-0AB3-50A8-8A75-F4DB16C3907F}"/>
          </ac:spMkLst>
        </pc:spChg>
        <pc:spChg chg="add 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5" creationId="{3EC5D3EA-06E7-9E36-7AB6-6A7DA71814BA}"/>
          </ac:spMkLst>
        </pc:spChg>
        <pc:spChg chg="add 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6" creationId="{AEF84E66-BDA4-1D34-9FB4-58D481E70EB3}"/>
          </ac:spMkLst>
        </pc:spChg>
        <pc:spChg chg="add 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7" creationId="{16AB663F-4479-223A-AFB8-F0EC6DB5B030}"/>
          </ac:spMkLst>
        </pc:spChg>
        <pc:spChg chg="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9" creationId="{A3DA524B-A61F-8FEC-CAAB-5B0869E39C53}"/>
          </ac:spMkLst>
        </pc:spChg>
        <pc:spChg chg="add 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11" creationId="{F1475583-75A2-0180-6279-A162CE1C5295}"/>
          </ac:spMkLst>
        </pc:spChg>
        <pc:spChg chg="add 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12" creationId="{BA1E6A3F-A521-5B74-4B94-727F7CA43F76}"/>
          </ac:spMkLst>
        </pc:spChg>
        <pc:spChg chg="add 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13" creationId="{3AD6D22A-6DC9-56E6-BEF1-7833A6A156FD}"/>
          </ac:spMkLst>
        </pc:spChg>
        <pc:spChg chg="add 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14" creationId="{4B2BCE32-163C-5C7E-5C83-23A9D8F64D4B}"/>
          </ac:spMkLst>
        </pc:spChg>
        <pc:spChg chg="add 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15" creationId="{588C53A7-1B18-0D6B-3536-597CF0F549AA}"/>
          </ac:spMkLst>
        </pc:spChg>
        <pc:spChg chg="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17" creationId="{1FE36560-E8D5-A745-E436-CE534681ACA3}"/>
          </ac:spMkLst>
        </pc:spChg>
        <pc:spChg chg="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20" creationId="{B08EDFAA-F5DA-6A66-B0FE-CF1E006929CC}"/>
          </ac:spMkLst>
        </pc:spChg>
        <pc:spChg chg="add 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24" creationId="{D7A57F6F-6F19-4CF5-A64F-E3AA5F3666E4}"/>
          </ac:spMkLst>
        </pc:spChg>
        <pc:spChg chg="add 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25" creationId="{211CA173-7127-FC3E-FC85-59929FC2004F}"/>
          </ac:spMkLst>
        </pc:spChg>
        <pc:spChg chg="add 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26" creationId="{51E9B2FE-53B3-5CE6-1A27-FE53B6DF41BF}"/>
          </ac:spMkLst>
        </pc:spChg>
        <pc:spChg chg="add mod">
          <ac:chgData name="Shahzad Ali" userId="ecba8e45-00b4-4f6b-a2f0-4dc2d773ca2c" providerId="ADAL" clId="{78D9A5DB-72AA-9B45-8C5D-56635A510E98}" dt="2023-10-24T17:07:55.906" v="3443" actId="1076"/>
          <ac:spMkLst>
            <pc:docMk/>
            <pc:sldMk cId="1627710390" sldId="2132736283"/>
            <ac:spMk id="29" creationId="{4FF577F6-6324-C4D7-0905-028B26AB0ACE}"/>
          </ac:spMkLst>
        </pc:spChg>
        <pc:spChg chg="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35" creationId="{B459BD9F-1A7B-647B-35B0-B80AC228ED5D}"/>
          </ac:spMkLst>
        </pc:spChg>
        <pc:spChg chg="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38" creationId="{93E2BE7A-178D-F535-B881-1B988694BE87}"/>
          </ac:spMkLst>
        </pc:spChg>
        <pc:spChg chg="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41" creationId="{BC11F599-96FF-CE80-33FE-355A216A1AE0}"/>
          </ac:spMkLst>
        </pc:spChg>
        <pc:spChg chg="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44" creationId="{6AB1650D-E938-9826-72E1-48AF8D5473A9}"/>
          </ac:spMkLst>
        </pc:spChg>
        <pc:spChg chg="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47" creationId="{10B3275C-B7EC-B8EA-3509-2A118986B35C}"/>
          </ac:spMkLst>
        </pc:spChg>
        <pc:spChg chg="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50" creationId="{C31CB1DB-C96A-DB14-FC6E-89AD6E3F2D87}"/>
          </ac:spMkLst>
        </pc:spChg>
        <pc:spChg chg="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54" creationId="{FE181044-F764-1FF1-B6D4-27F9B3CA6AD7}"/>
          </ac:spMkLst>
        </pc:spChg>
        <pc:spChg chg="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57" creationId="{C8F4F0F7-78D4-0F92-27C7-8E5A31F6355F}"/>
          </ac:spMkLst>
        </pc:spChg>
        <pc:spChg chg="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58" creationId="{AEDC547E-6C52-6228-CFEE-B8A9E8CA0187}"/>
          </ac:spMkLst>
        </pc:spChg>
        <pc:spChg chg="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62" creationId="{15060B0A-5CE5-C13C-C8B8-DC0D2C9F728D}"/>
          </ac:spMkLst>
        </pc:spChg>
        <pc:spChg chg="mod">
          <ac:chgData name="Shahzad Ali" userId="ecba8e45-00b4-4f6b-a2f0-4dc2d773ca2c" providerId="ADAL" clId="{78D9A5DB-72AA-9B45-8C5D-56635A510E98}" dt="2023-10-24T17:07:48.470" v="3442" actId="1076"/>
          <ac:spMkLst>
            <pc:docMk/>
            <pc:sldMk cId="1627710390" sldId="2132736283"/>
            <ac:spMk id="63" creationId="{4FAC94A6-7AEF-B976-FB6A-4FFDD7B7C1D2}"/>
          </ac:spMkLst>
        </pc:spChg>
        <pc:grpChg chg="add mod">
          <ac:chgData name="Shahzad Ali" userId="ecba8e45-00b4-4f6b-a2f0-4dc2d773ca2c" providerId="ADAL" clId="{78D9A5DB-72AA-9B45-8C5D-56635A510E98}" dt="2023-10-24T17:07:48.470" v="3442" actId="1076"/>
          <ac:grpSpMkLst>
            <pc:docMk/>
            <pc:sldMk cId="1627710390" sldId="2132736283"/>
            <ac:grpSpMk id="8" creationId="{92F20248-FD91-D85F-E27A-215C15BB1000}"/>
          </ac:grpSpMkLst>
        </pc:grpChg>
        <pc:grpChg chg="add mod">
          <ac:chgData name="Shahzad Ali" userId="ecba8e45-00b4-4f6b-a2f0-4dc2d773ca2c" providerId="ADAL" clId="{78D9A5DB-72AA-9B45-8C5D-56635A510E98}" dt="2023-10-24T17:07:48.470" v="3442" actId="1076"/>
          <ac:grpSpMkLst>
            <pc:docMk/>
            <pc:sldMk cId="1627710390" sldId="2132736283"/>
            <ac:grpSpMk id="16" creationId="{3232A699-448E-09F9-D489-EBC35E513735}"/>
          </ac:grpSpMkLst>
        </pc:grpChg>
        <pc:grpChg chg="add mod">
          <ac:chgData name="Shahzad Ali" userId="ecba8e45-00b4-4f6b-a2f0-4dc2d773ca2c" providerId="ADAL" clId="{78D9A5DB-72AA-9B45-8C5D-56635A510E98}" dt="2023-10-24T17:07:48.470" v="3442" actId="1076"/>
          <ac:grpSpMkLst>
            <pc:docMk/>
            <pc:sldMk cId="1627710390" sldId="2132736283"/>
            <ac:grpSpMk id="19" creationId="{957B2023-49A8-5387-78F6-BC920733C3E6}"/>
          </ac:grpSpMkLst>
        </pc:grpChg>
        <pc:grpChg chg="add mod">
          <ac:chgData name="Shahzad Ali" userId="ecba8e45-00b4-4f6b-a2f0-4dc2d773ca2c" providerId="ADAL" clId="{78D9A5DB-72AA-9B45-8C5D-56635A510E98}" dt="2023-10-24T17:07:48.470" v="3442" actId="1076"/>
          <ac:grpSpMkLst>
            <pc:docMk/>
            <pc:sldMk cId="1627710390" sldId="2132736283"/>
            <ac:grpSpMk id="34" creationId="{653D05EB-7026-43CA-64F4-164C69872A07}"/>
          </ac:grpSpMkLst>
        </pc:grpChg>
        <pc:grpChg chg="add mod">
          <ac:chgData name="Shahzad Ali" userId="ecba8e45-00b4-4f6b-a2f0-4dc2d773ca2c" providerId="ADAL" clId="{78D9A5DB-72AA-9B45-8C5D-56635A510E98}" dt="2023-10-24T17:07:48.470" v="3442" actId="1076"/>
          <ac:grpSpMkLst>
            <pc:docMk/>
            <pc:sldMk cId="1627710390" sldId="2132736283"/>
            <ac:grpSpMk id="37" creationId="{11F3CC16-6B4F-E30B-8FA2-404B382437CD}"/>
          </ac:grpSpMkLst>
        </pc:grpChg>
        <pc:grpChg chg="add mod">
          <ac:chgData name="Shahzad Ali" userId="ecba8e45-00b4-4f6b-a2f0-4dc2d773ca2c" providerId="ADAL" clId="{78D9A5DB-72AA-9B45-8C5D-56635A510E98}" dt="2023-10-24T17:07:48.470" v="3442" actId="1076"/>
          <ac:grpSpMkLst>
            <pc:docMk/>
            <pc:sldMk cId="1627710390" sldId="2132736283"/>
            <ac:grpSpMk id="40" creationId="{F527262E-71F8-331F-3821-18F58B2B7DD2}"/>
          </ac:grpSpMkLst>
        </pc:grpChg>
        <pc:grpChg chg="add mod">
          <ac:chgData name="Shahzad Ali" userId="ecba8e45-00b4-4f6b-a2f0-4dc2d773ca2c" providerId="ADAL" clId="{78D9A5DB-72AA-9B45-8C5D-56635A510E98}" dt="2023-10-24T17:07:48.470" v="3442" actId="1076"/>
          <ac:grpSpMkLst>
            <pc:docMk/>
            <pc:sldMk cId="1627710390" sldId="2132736283"/>
            <ac:grpSpMk id="43" creationId="{16C0023C-C519-DA67-25F4-3F0C2FF9F824}"/>
          </ac:grpSpMkLst>
        </pc:grpChg>
        <pc:grpChg chg="add mod">
          <ac:chgData name="Shahzad Ali" userId="ecba8e45-00b4-4f6b-a2f0-4dc2d773ca2c" providerId="ADAL" clId="{78D9A5DB-72AA-9B45-8C5D-56635A510E98}" dt="2023-10-24T17:07:48.470" v="3442" actId="1076"/>
          <ac:grpSpMkLst>
            <pc:docMk/>
            <pc:sldMk cId="1627710390" sldId="2132736283"/>
            <ac:grpSpMk id="46" creationId="{FF9921EE-A62C-2438-B333-360C95A8C51E}"/>
          </ac:grpSpMkLst>
        </pc:grpChg>
        <pc:grpChg chg="add mod">
          <ac:chgData name="Shahzad Ali" userId="ecba8e45-00b4-4f6b-a2f0-4dc2d773ca2c" providerId="ADAL" clId="{78D9A5DB-72AA-9B45-8C5D-56635A510E98}" dt="2023-10-24T17:07:48.470" v="3442" actId="1076"/>
          <ac:grpSpMkLst>
            <pc:docMk/>
            <pc:sldMk cId="1627710390" sldId="2132736283"/>
            <ac:grpSpMk id="49" creationId="{2DF4B4C6-C249-A349-3D8C-6049C9BE5FD5}"/>
          </ac:grpSpMkLst>
        </pc:grpChg>
        <pc:grpChg chg="add mod">
          <ac:chgData name="Shahzad Ali" userId="ecba8e45-00b4-4f6b-a2f0-4dc2d773ca2c" providerId="ADAL" clId="{78D9A5DB-72AA-9B45-8C5D-56635A510E98}" dt="2023-10-24T17:07:48.470" v="3442" actId="1076"/>
          <ac:grpSpMkLst>
            <pc:docMk/>
            <pc:sldMk cId="1627710390" sldId="2132736283"/>
            <ac:grpSpMk id="52" creationId="{3A15D326-3864-7CF1-4762-67C44DFE10F9}"/>
          </ac:grpSpMkLst>
        </pc:grpChg>
        <pc:grpChg chg="add mod">
          <ac:chgData name="Shahzad Ali" userId="ecba8e45-00b4-4f6b-a2f0-4dc2d773ca2c" providerId="ADAL" clId="{78D9A5DB-72AA-9B45-8C5D-56635A510E98}" dt="2023-10-24T17:07:48.470" v="3442" actId="1076"/>
          <ac:grpSpMkLst>
            <pc:docMk/>
            <pc:sldMk cId="1627710390" sldId="2132736283"/>
            <ac:grpSpMk id="56" creationId="{23C6F63F-D0AD-C826-27B2-2E47F41F7810}"/>
          </ac:grpSpMkLst>
        </pc:grpChg>
        <pc:grpChg chg="add mod">
          <ac:chgData name="Shahzad Ali" userId="ecba8e45-00b4-4f6b-a2f0-4dc2d773ca2c" providerId="ADAL" clId="{78D9A5DB-72AA-9B45-8C5D-56635A510E98}" dt="2023-10-24T17:07:48.470" v="3442" actId="1076"/>
          <ac:grpSpMkLst>
            <pc:docMk/>
            <pc:sldMk cId="1627710390" sldId="2132736283"/>
            <ac:grpSpMk id="61" creationId="{5BA59079-B10C-BB1E-C9D5-4A246125E407}"/>
          </ac:grpSpMkLst>
        </pc:grpChg>
        <pc:picChg chg="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10" creationId="{5478643F-BFD3-C76C-C3F7-21B9BCA72D4A}"/>
          </ac:picMkLst>
        </pc:picChg>
        <pc:picChg chg="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18" creationId="{FBA608E1-5F74-16A2-C8AB-CA12A7268AF5}"/>
          </ac:picMkLst>
        </pc:picChg>
        <pc:picChg chg="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21" creationId="{3ADF3913-FE6F-A5EA-C375-74E254689F56}"/>
          </ac:picMkLst>
        </pc:picChg>
        <pc:picChg chg="add 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27" creationId="{2F9ACA25-4C80-7A3B-CD49-8E2E1E4EB95F}"/>
          </ac:picMkLst>
        </pc:picChg>
        <pc:picChg chg="add 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30" creationId="{EA549ED0-4B96-9FFA-F641-B844B322181F}"/>
          </ac:picMkLst>
        </pc:picChg>
        <pc:picChg chg="add 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31" creationId="{51FAD373-996F-038D-772E-AC1F48F12EC0}"/>
          </ac:picMkLst>
        </pc:picChg>
        <pc:picChg chg="add 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32" creationId="{861AD057-1ADF-3270-F444-D5484F8E7F04}"/>
          </ac:picMkLst>
        </pc:picChg>
        <pc:picChg chg="add 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33" creationId="{F0A5841A-7724-F1B0-01CB-CEE4BA95D9B0}"/>
          </ac:picMkLst>
        </pc:picChg>
        <pc:picChg chg="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36" creationId="{D0FF0606-B9DF-EACE-767A-0975F7BF35F4}"/>
          </ac:picMkLst>
        </pc:picChg>
        <pc:picChg chg="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39" creationId="{D382ED33-A899-1027-85A2-DD08772F8455}"/>
          </ac:picMkLst>
        </pc:picChg>
        <pc:picChg chg="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42" creationId="{E511ABF1-5B04-EC1A-110F-8EC9082ED8C1}"/>
          </ac:picMkLst>
        </pc:picChg>
        <pc:picChg chg="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45" creationId="{C43450E4-0322-F343-BF1B-D3AACC1748BD}"/>
          </ac:picMkLst>
        </pc:picChg>
        <pc:picChg chg="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48" creationId="{65F6FB94-29BE-F54A-4E8D-DE77E0281843}"/>
          </ac:picMkLst>
        </pc:picChg>
        <pc:picChg chg="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51" creationId="{4EB292FA-B958-F311-3D4D-EE8F6894F4B0}"/>
          </ac:picMkLst>
        </pc:picChg>
        <pc:picChg chg="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53" creationId="{550356B9-264B-82B8-2BC9-A5A3016A3533}"/>
          </ac:picMkLst>
        </pc:picChg>
        <pc:picChg chg="add 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55" creationId="{806701DF-F14C-883C-74EF-2478FF572DEC}"/>
          </ac:picMkLst>
        </pc:picChg>
        <pc:picChg chg="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59" creationId="{BB6786A7-1E28-F872-B93D-1B64EBA0F3DE}"/>
          </ac:picMkLst>
        </pc:picChg>
        <pc:picChg chg="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60" creationId="{20EC4664-76F3-CEBE-7A59-A9970E60940A}"/>
          </ac:picMkLst>
        </pc:picChg>
        <pc:picChg chg="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64" creationId="{9E8AB2B1-776C-5EAA-742E-40941773A651}"/>
          </ac:picMkLst>
        </pc:picChg>
        <pc:picChg chg="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65" creationId="{D1B382E0-1F46-8F3E-D20F-85E3C2D8F353}"/>
          </ac:picMkLst>
        </pc:picChg>
        <pc:picChg chg="add 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66" creationId="{8222D9CE-D2E4-CD33-BDA8-2547F75392AD}"/>
          </ac:picMkLst>
        </pc:picChg>
        <pc:picChg chg="add 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67" creationId="{C8EA7877-6E13-8F74-7FE8-C8B77B2DC507}"/>
          </ac:picMkLst>
        </pc:picChg>
        <pc:picChg chg="add 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68" creationId="{F87D9F29-BAB5-0EF2-2D50-D800F3DD0B13}"/>
          </ac:picMkLst>
        </pc:picChg>
        <pc:picChg chg="add 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69" creationId="{ED537C0E-3653-3E74-5AD4-94430698FFF3}"/>
          </ac:picMkLst>
        </pc:picChg>
        <pc:picChg chg="add 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70" creationId="{C8236B6E-7BB5-A09C-EB6F-71F55769C235}"/>
          </ac:picMkLst>
        </pc:picChg>
        <pc:picChg chg="add mod">
          <ac:chgData name="Shahzad Ali" userId="ecba8e45-00b4-4f6b-a2f0-4dc2d773ca2c" providerId="ADAL" clId="{78D9A5DB-72AA-9B45-8C5D-56635A510E98}" dt="2023-10-24T17:07:48.470" v="3442" actId="1076"/>
          <ac:picMkLst>
            <pc:docMk/>
            <pc:sldMk cId="1627710390" sldId="2132736283"/>
            <ac:picMk id="71" creationId="{66286108-4C63-1A4F-E921-3CE165AFF804}"/>
          </ac:picMkLst>
        </pc:picChg>
        <pc:picChg chg="add mod">
          <ac:chgData name="Shahzad Ali" userId="ecba8e45-00b4-4f6b-a2f0-4dc2d773ca2c" providerId="ADAL" clId="{78D9A5DB-72AA-9B45-8C5D-56635A510E98}" dt="2023-10-24T17:07:55.906" v="3443" actId="1076"/>
          <ac:picMkLst>
            <pc:docMk/>
            <pc:sldMk cId="1627710390" sldId="2132736283"/>
            <ac:picMk id="72" creationId="{FF0932C1-8872-0F1F-15E2-6FC1A95DC3D2}"/>
          </ac:picMkLst>
        </pc:picChg>
        <pc:cxnChg chg="add mod">
          <ac:chgData name="Shahzad Ali" userId="ecba8e45-00b4-4f6b-a2f0-4dc2d773ca2c" providerId="ADAL" clId="{78D9A5DB-72AA-9B45-8C5D-56635A510E98}" dt="2023-10-24T17:07:48.470" v="3442" actId="1076"/>
          <ac:cxnSpMkLst>
            <pc:docMk/>
            <pc:sldMk cId="1627710390" sldId="2132736283"/>
            <ac:cxnSpMk id="22" creationId="{48E74247-3285-75E3-DC96-63AE325F2A94}"/>
          </ac:cxnSpMkLst>
        </pc:cxnChg>
        <pc:cxnChg chg="add mod">
          <ac:chgData name="Shahzad Ali" userId="ecba8e45-00b4-4f6b-a2f0-4dc2d773ca2c" providerId="ADAL" clId="{78D9A5DB-72AA-9B45-8C5D-56635A510E98}" dt="2023-10-24T17:07:48.470" v="3442" actId="1076"/>
          <ac:cxnSpMkLst>
            <pc:docMk/>
            <pc:sldMk cId="1627710390" sldId="2132736283"/>
            <ac:cxnSpMk id="23" creationId="{32FA5544-C4E6-A51E-F2A7-3A4580797C36}"/>
          </ac:cxnSpMkLst>
        </pc:cxnChg>
        <pc:cxnChg chg="add mod">
          <ac:chgData name="Shahzad Ali" userId="ecba8e45-00b4-4f6b-a2f0-4dc2d773ca2c" providerId="ADAL" clId="{78D9A5DB-72AA-9B45-8C5D-56635A510E98}" dt="2023-10-24T17:07:48.470" v="3442" actId="1076"/>
          <ac:cxnSpMkLst>
            <pc:docMk/>
            <pc:sldMk cId="1627710390" sldId="2132736283"/>
            <ac:cxnSpMk id="28" creationId="{27C12091-FFA9-FF09-3305-A31B4186EC32}"/>
          </ac:cxnSpMkLst>
        </pc:cxnChg>
      </pc:sldChg>
      <pc:sldChg chg="addSp modSp new mod modShow">
        <pc:chgData name="Shahzad Ali" userId="ecba8e45-00b4-4f6b-a2f0-4dc2d773ca2c" providerId="ADAL" clId="{78D9A5DB-72AA-9B45-8C5D-56635A510E98}" dt="2023-10-24T17:08:53.062" v="3449" actId="729"/>
        <pc:sldMkLst>
          <pc:docMk/>
          <pc:sldMk cId="2974388123" sldId="2132736284"/>
        </pc:sldMkLst>
        <pc:spChg chg="add mod">
          <ac:chgData name="Shahzad Ali" userId="ecba8e45-00b4-4f6b-a2f0-4dc2d773ca2c" providerId="ADAL" clId="{78D9A5DB-72AA-9B45-8C5D-56635A510E98}" dt="2023-10-24T17:08:15.142" v="3445"/>
          <ac:spMkLst>
            <pc:docMk/>
            <pc:sldMk cId="2974388123" sldId="2132736284"/>
            <ac:spMk id="3" creationId="{05729E01-EDC0-1765-C2D2-16281CD1C47C}"/>
          </ac:spMkLst>
        </pc:spChg>
        <pc:spChg chg="add mod">
          <ac:chgData name="Shahzad Ali" userId="ecba8e45-00b4-4f6b-a2f0-4dc2d773ca2c" providerId="ADAL" clId="{78D9A5DB-72AA-9B45-8C5D-56635A510E98}" dt="2023-10-24T17:08:15.142" v="3445"/>
          <ac:spMkLst>
            <pc:docMk/>
            <pc:sldMk cId="2974388123" sldId="2132736284"/>
            <ac:spMk id="4" creationId="{3B7AB687-4650-7B47-A548-CC110CF2347E}"/>
          </ac:spMkLst>
        </pc:spChg>
        <pc:spChg chg="add mod">
          <ac:chgData name="Shahzad Ali" userId="ecba8e45-00b4-4f6b-a2f0-4dc2d773ca2c" providerId="ADAL" clId="{78D9A5DB-72AA-9B45-8C5D-56635A510E98}" dt="2023-10-24T17:08:15.142" v="3445"/>
          <ac:spMkLst>
            <pc:docMk/>
            <pc:sldMk cId="2974388123" sldId="2132736284"/>
            <ac:spMk id="5" creationId="{FD9E979D-A126-1E1A-3EC9-6DAB21281324}"/>
          </ac:spMkLst>
        </pc:spChg>
        <pc:spChg chg="add mod">
          <ac:chgData name="Shahzad Ali" userId="ecba8e45-00b4-4f6b-a2f0-4dc2d773ca2c" providerId="ADAL" clId="{78D9A5DB-72AA-9B45-8C5D-56635A510E98}" dt="2023-10-24T17:08:15.142" v="3445"/>
          <ac:spMkLst>
            <pc:docMk/>
            <pc:sldMk cId="2974388123" sldId="2132736284"/>
            <ac:spMk id="6" creationId="{4E8475CD-5FF0-2FD1-F098-0ABC51C65DF1}"/>
          </ac:spMkLst>
        </pc:spChg>
        <pc:spChg chg="mod">
          <ac:chgData name="Shahzad Ali" userId="ecba8e45-00b4-4f6b-a2f0-4dc2d773ca2c" providerId="ADAL" clId="{78D9A5DB-72AA-9B45-8C5D-56635A510E98}" dt="2023-10-24T17:08:15.142" v="3445"/>
          <ac:spMkLst>
            <pc:docMk/>
            <pc:sldMk cId="2974388123" sldId="2132736284"/>
            <ac:spMk id="8" creationId="{4CDCF863-9265-6C0A-B8BB-E178DF423675}"/>
          </ac:spMkLst>
        </pc:spChg>
        <pc:spChg chg="mod">
          <ac:chgData name="Shahzad Ali" userId="ecba8e45-00b4-4f6b-a2f0-4dc2d773ca2c" providerId="ADAL" clId="{78D9A5DB-72AA-9B45-8C5D-56635A510E98}" dt="2023-10-24T17:08:15.142" v="3445"/>
          <ac:spMkLst>
            <pc:docMk/>
            <pc:sldMk cId="2974388123" sldId="2132736284"/>
            <ac:spMk id="11" creationId="{6A72B437-17D0-2B4B-E231-2A6007AED0C4}"/>
          </ac:spMkLst>
        </pc:spChg>
        <pc:spChg chg="add mod">
          <ac:chgData name="Shahzad Ali" userId="ecba8e45-00b4-4f6b-a2f0-4dc2d773ca2c" providerId="ADAL" clId="{78D9A5DB-72AA-9B45-8C5D-56635A510E98}" dt="2023-10-24T17:08:15.142" v="3445"/>
          <ac:spMkLst>
            <pc:docMk/>
            <pc:sldMk cId="2974388123" sldId="2132736284"/>
            <ac:spMk id="15" creationId="{8D5883A6-9E34-967B-4559-8D8B80BE14F2}"/>
          </ac:spMkLst>
        </pc:spChg>
        <pc:spChg chg="add mod">
          <ac:chgData name="Shahzad Ali" userId="ecba8e45-00b4-4f6b-a2f0-4dc2d773ca2c" providerId="ADAL" clId="{78D9A5DB-72AA-9B45-8C5D-56635A510E98}" dt="2023-10-24T17:08:15.142" v="3445"/>
          <ac:spMkLst>
            <pc:docMk/>
            <pc:sldMk cId="2974388123" sldId="2132736284"/>
            <ac:spMk id="17" creationId="{A371AACE-31B8-FF17-E285-0027472CF65B}"/>
          </ac:spMkLst>
        </pc:spChg>
        <pc:spChg chg="mod">
          <ac:chgData name="Shahzad Ali" userId="ecba8e45-00b4-4f6b-a2f0-4dc2d773ca2c" providerId="ADAL" clId="{78D9A5DB-72AA-9B45-8C5D-56635A510E98}" dt="2023-10-24T17:08:15.142" v="3445"/>
          <ac:spMkLst>
            <pc:docMk/>
            <pc:sldMk cId="2974388123" sldId="2132736284"/>
            <ac:spMk id="19" creationId="{188FE3AA-17B7-D841-8713-0E63B8B8DD7A}"/>
          </ac:spMkLst>
        </pc:spChg>
        <pc:spChg chg="mod">
          <ac:chgData name="Shahzad Ali" userId="ecba8e45-00b4-4f6b-a2f0-4dc2d773ca2c" providerId="ADAL" clId="{78D9A5DB-72AA-9B45-8C5D-56635A510E98}" dt="2023-10-24T17:08:15.142" v="3445"/>
          <ac:spMkLst>
            <pc:docMk/>
            <pc:sldMk cId="2974388123" sldId="2132736284"/>
            <ac:spMk id="26" creationId="{D6FAE23A-9D8E-997F-C4EB-DDCF0A77F251}"/>
          </ac:spMkLst>
        </pc:spChg>
        <pc:spChg chg="mod">
          <ac:chgData name="Shahzad Ali" userId="ecba8e45-00b4-4f6b-a2f0-4dc2d773ca2c" providerId="ADAL" clId="{78D9A5DB-72AA-9B45-8C5D-56635A510E98}" dt="2023-10-24T17:08:15.142" v="3445"/>
          <ac:spMkLst>
            <pc:docMk/>
            <pc:sldMk cId="2974388123" sldId="2132736284"/>
            <ac:spMk id="29" creationId="{29FDFC33-0654-C8B6-57A3-C2B6B84B1B76}"/>
          </ac:spMkLst>
        </pc:spChg>
        <pc:spChg chg="mod">
          <ac:chgData name="Shahzad Ali" userId="ecba8e45-00b4-4f6b-a2f0-4dc2d773ca2c" providerId="ADAL" clId="{78D9A5DB-72AA-9B45-8C5D-56635A510E98}" dt="2023-10-24T17:08:15.142" v="3445"/>
          <ac:spMkLst>
            <pc:docMk/>
            <pc:sldMk cId="2974388123" sldId="2132736284"/>
            <ac:spMk id="32" creationId="{3DC08B74-4F97-CEA0-F9E8-EC273EF7B440}"/>
          </ac:spMkLst>
        </pc:spChg>
        <pc:spChg chg="mod">
          <ac:chgData name="Shahzad Ali" userId="ecba8e45-00b4-4f6b-a2f0-4dc2d773ca2c" providerId="ADAL" clId="{78D9A5DB-72AA-9B45-8C5D-56635A510E98}" dt="2023-10-24T17:08:15.142" v="3445"/>
          <ac:spMkLst>
            <pc:docMk/>
            <pc:sldMk cId="2974388123" sldId="2132736284"/>
            <ac:spMk id="35" creationId="{312D809A-F401-00C6-9A04-0A3F9C43A522}"/>
          </ac:spMkLst>
        </pc:spChg>
        <pc:spChg chg="mod">
          <ac:chgData name="Shahzad Ali" userId="ecba8e45-00b4-4f6b-a2f0-4dc2d773ca2c" providerId="ADAL" clId="{78D9A5DB-72AA-9B45-8C5D-56635A510E98}" dt="2023-10-24T17:08:15.142" v="3445"/>
          <ac:spMkLst>
            <pc:docMk/>
            <pc:sldMk cId="2974388123" sldId="2132736284"/>
            <ac:spMk id="38" creationId="{7113B6D4-9DA2-CEAA-74B6-8F768E073D12}"/>
          </ac:spMkLst>
        </pc:spChg>
        <pc:spChg chg="mod">
          <ac:chgData name="Shahzad Ali" userId="ecba8e45-00b4-4f6b-a2f0-4dc2d773ca2c" providerId="ADAL" clId="{78D9A5DB-72AA-9B45-8C5D-56635A510E98}" dt="2023-10-24T17:08:15.142" v="3445"/>
          <ac:spMkLst>
            <pc:docMk/>
            <pc:sldMk cId="2974388123" sldId="2132736284"/>
            <ac:spMk id="42" creationId="{DFBBF753-D720-EF75-95F8-D60676BF12E3}"/>
          </ac:spMkLst>
        </pc:spChg>
        <pc:grpChg chg="add mod">
          <ac:chgData name="Shahzad Ali" userId="ecba8e45-00b4-4f6b-a2f0-4dc2d773ca2c" providerId="ADAL" clId="{78D9A5DB-72AA-9B45-8C5D-56635A510E98}" dt="2023-10-24T17:08:15.142" v="3445"/>
          <ac:grpSpMkLst>
            <pc:docMk/>
            <pc:sldMk cId="2974388123" sldId="2132736284"/>
            <ac:grpSpMk id="7" creationId="{D01C1D77-F0EB-FCCB-D996-9459EAA2BB3A}"/>
          </ac:grpSpMkLst>
        </pc:grpChg>
        <pc:grpChg chg="add mod">
          <ac:chgData name="Shahzad Ali" userId="ecba8e45-00b4-4f6b-a2f0-4dc2d773ca2c" providerId="ADAL" clId="{78D9A5DB-72AA-9B45-8C5D-56635A510E98}" dt="2023-10-24T17:08:15.142" v="3445"/>
          <ac:grpSpMkLst>
            <pc:docMk/>
            <pc:sldMk cId="2974388123" sldId="2132736284"/>
            <ac:grpSpMk id="10" creationId="{25DA68B2-8F39-E13E-143E-7B56A971D180}"/>
          </ac:grpSpMkLst>
        </pc:grpChg>
        <pc:grpChg chg="add mod">
          <ac:chgData name="Shahzad Ali" userId="ecba8e45-00b4-4f6b-a2f0-4dc2d773ca2c" providerId="ADAL" clId="{78D9A5DB-72AA-9B45-8C5D-56635A510E98}" dt="2023-10-24T17:08:15.142" v="3445"/>
          <ac:grpSpMkLst>
            <pc:docMk/>
            <pc:sldMk cId="2974388123" sldId="2132736284"/>
            <ac:grpSpMk id="18" creationId="{90A17672-D241-4D8A-345F-41066ACF9E88}"/>
          </ac:grpSpMkLst>
        </pc:grpChg>
        <pc:grpChg chg="add mod">
          <ac:chgData name="Shahzad Ali" userId="ecba8e45-00b4-4f6b-a2f0-4dc2d773ca2c" providerId="ADAL" clId="{78D9A5DB-72AA-9B45-8C5D-56635A510E98}" dt="2023-10-24T17:08:15.142" v="3445"/>
          <ac:grpSpMkLst>
            <pc:docMk/>
            <pc:sldMk cId="2974388123" sldId="2132736284"/>
            <ac:grpSpMk id="25" creationId="{EAF8BA94-F463-E529-2993-3D0E4761E80A}"/>
          </ac:grpSpMkLst>
        </pc:grpChg>
        <pc:grpChg chg="add mod">
          <ac:chgData name="Shahzad Ali" userId="ecba8e45-00b4-4f6b-a2f0-4dc2d773ca2c" providerId="ADAL" clId="{78D9A5DB-72AA-9B45-8C5D-56635A510E98}" dt="2023-10-24T17:08:15.142" v="3445"/>
          <ac:grpSpMkLst>
            <pc:docMk/>
            <pc:sldMk cId="2974388123" sldId="2132736284"/>
            <ac:grpSpMk id="28" creationId="{B51ADFE4-B577-D2ED-C700-1ED461597D9C}"/>
          </ac:grpSpMkLst>
        </pc:grpChg>
        <pc:grpChg chg="add mod">
          <ac:chgData name="Shahzad Ali" userId="ecba8e45-00b4-4f6b-a2f0-4dc2d773ca2c" providerId="ADAL" clId="{78D9A5DB-72AA-9B45-8C5D-56635A510E98}" dt="2023-10-24T17:08:15.142" v="3445"/>
          <ac:grpSpMkLst>
            <pc:docMk/>
            <pc:sldMk cId="2974388123" sldId="2132736284"/>
            <ac:grpSpMk id="31" creationId="{EF94B795-D58C-1FCA-9518-2FAE49D3C3D8}"/>
          </ac:grpSpMkLst>
        </pc:grpChg>
        <pc:grpChg chg="add mod">
          <ac:chgData name="Shahzad Ali" userId="ecba8e45-00b4-4f6b-a2f0-4dc2d773ca2c" providerId="ADAL" clId="{78D9A5DB-72AA-9B45-8C5D-56635A510E98}" dt="2023-10-24T17:08:15.142" v="3445"/>
          <ac:grpSpMkLst>
            <pc:docMk/>
            <pc:sldMk cId="2974388123" sldId="2132736284"/>
            <ac:grpSpMk id="34" creationId="{6FF50E6E-4842-95CC-D3B3-090D237F352D}"/>
          </ac:grpSpMkLst>
        </pc:grpChg>
        <pc:grpChg chg="add mod">
          <ac:chgData name="Shahzad Ali" userId="ecba8e45-00b4-4f6b-a2f0-4dc2d773ca2c" providerId="ADAL" clId="{78D9A5DB-72AA-9B45-8C5D-56635A510E98}" dt="2023-10-24T17:08:15.142" v="3445"/>
          <ac:grpSpMkLst>
            <pc:docMk/>
            <pc:sldMk cId="2974388123" sldId="2132736284"/>
            <ac:grpSpMk id="37" creationId="{17F5D5C5-E057-865D-9E67-294F2567CAD1}"/>
          </ac:grpSpMkLst>
        </pc:grpChg>
        <pc:grpChg chg="add mod">
          <ac:chgData name="Shahzad Ali" userId="ecba8e45-00b4-4f6b-a2f0-4dc2d773ca2c" providerId="ADAL" clId="{78D9A5DB-72AA-9B45-8C5D-56635A510E98}" dt="2023-10-24T17:08:15.142" v="3445"/>
          <ac:grpSpMkLst>
            <pc:docMk/>
            <pc:sldMk cId="2974388123" sldId="2132736284"/>
            <ac:grpSpMk id="40" creationId="{C79F729C-32A8-99BC-92E9-0D0BF03C530B}"/>
          </ac:grpSpMkLst>
        </pc:grpChg>
        <pc:picChg chg="mod">
          <ac:chgData name="Shahzad Ali" userId="ecba8e45-00b4-4f6b-a2f0-4dc2d773ca2c" providerId="ADAL" clId="{78D9A5DB-72AA-9B45-8C5D-56635A510E98}" dt="2023-10-24T17:08:15.142" v="3445"/>
          <ac:picMkLst>
            <pc:docMk/>
            <pc:sldMk cId="2974388123" sldId="2132736284"/>
            <ac:picMk id="9" creationId="{6A1544C2-BDF9-76ED-26F6-BE06252E26A6}"/>
          </ac:picMkLst>
        </pc:picChg>
        <pc:picChg chg="mod">
          <ac:chgData name="Shahzad Ali" userId="ecba8e45-00b4-4f6b-a2f0-4dc2d773ca2c" providerId="ADAL" clId="{78D9A5DB-72AA-9B45-8C5D-56635A510E98}" dt="2023-10-24T17:08:15.142" v="3445"/>
          <ac:picMkLst>
            <pc:docMk/>
            <pc:sldMk cId="2974388123" sldId="2132736284"/>
            <ac:picMk id="12" creationId="{52CF51E1-5C6A-2597-FFDC-B394F7CFE745}"/>
          </ac:picMkLst>
        </pc:picChg>
        <pc:picChg chg="mod">
          <ac:chgData name="Shahzad Ali" userId="ecba8e45-00b4-4f6b-a2f0-4dc2d773ca2c" providerId="ADAL" clId="{78D9A5DB-72AA-9B45-8C5D-56635A510E98}" dt="2023-10-24T17:08:15.142" v="3445"/>
          <ac:picMkLst>
            <pc:docMk/>
            <pc:sldMk cId="2974388123" sldId="2132736284"/>
            <ac:picMk id="20" creationId="{3674FE33-9399-5184-061C-04EAB2C27387}"/>
          </ac:picMkLst>
        </pc:picChg>
        <pc:picChg chg="add mod">
          <ac:chgData name="Shahzad Ali" userId="ecba8e45-00b4-4f6b-a2f0-4dc2d773ca2c" providerId="ADAL" clId="{78D9A5DB-72AA-9B45-8C5D-56635A510E98}" dt="2023-10-24T17:08:15.142" v="3445"/>
          <ac:picMkLst>
            <pc:docMk/>
            <pc:sldMk cId="2974388123" sldId="2132736284"/>
            <ac:picMk id="21" creationId="{5FCF6FF7-2BDE-2F3B-5A65-51DB2EA13BA3}"/>
          </ac:picMkLst>
        </pc:picChg>
        <pc:picChg chg="add mod">
          <ac:chgData name="Shahzad Ali" userId="ecba8e45-00b4-4f6b-a2f0-4dc2d773ca2c" providerId="ADAL" clId="{78D9A5DB-72AA-9B45-8C5D-56635A510E98}" dt="2023-10-24T17:08:15.142" v="3445"/>
          <ac:picMkLst>
            <pc:docMk/>
            <pc:sldMk cId="2974388123" sldId="2132736284"/>
            <ac:picMk id="22" creationId="{CF33A07D-03EF-7772-2125-190D9FF0E585}"/>
          </ac:picMkLst>
        </pc:picChg>
        <pc:picChg chg="add mod">
          <ac:chgData name="Shahzad Ali" userId="ecba8e45-00b4-4f6b-a2f0-4dc2d773ca2c" providerId="ADAL" clId="{78D9A5DB-72AA-9B45-8C5D-56635A510E98}" dt="2023-10-24T17:08:15.142" v="3445"/>
          <ac:picMkLst>
            <pc:docMk/>
            <pc:sldMk cId="2974388123" sldId="2132736284"/>
            <ac:picMk id="23" creationId="{3A58FA63-BB82-E4C4-CDEB-8E3EE0F01A0C}"/>
          </ac:picMkLst>
        </pc:picChg>
        <pc:picChg chg="add mod">
          <ac:chgData name="Shahzad Ali" userId="ecba8e45-00b4-4f6b-a2f0-4dc2d773ca2c" providerId="ADAL" clId="{78D9A5DB-72AA-9B45-8C5D-56635A510E98}" dt="2023-10-24T17:08:15.142" v="3445"/>
          <ac:picMkLst>
            <pc:docMk/>
            <pc:sldMk cId="2974388123" sldId="2132736284"/>
            <ac:picMk id="24" creationId="{84F5D7FD-9C3F-233F-17E0-6F57348F2EB8}"/>
          </ac:picMkLst>
        </pc:picChg>
        <pc:picChg chg="mod">
          <ac:chgData name="Shahzad Ali" userId="ecba8e45-00b4-4f6b-a2f0-4dc2d773ca2c" providerId="ADAL" clId="{78D9A5DB-72AA-9B45-8C5D-56635A510E98}" dt="2023-10-24T17:08:15.142" v="3445"/>
          <ac:picMkLst>
            <pc:docMk/>
            <pc:sldMk cId="2974388123" sldId="2132736284"/>
            <ac:picMk id="27" creationId="{1116F374-242D-D5BF-1324-07EA1941D45C}"/>
          </ac:picMkLst>
        </pc:picChg>
        <pc:picChg chg="mod">
          <ac:chgData name="Shahzad Ali" userId="ecba8e45-00b4-4f6b-a2f0-4dc2d773ca2c" providerId="ADAL" clId="{78D9A5DB-72AA-9B45-8C5D-56635A510E98}" dt="2023-10-24T17:08:15.142" v="3445"/>
          <ac:picMkLst>
            <pc:docMk/>
            <pc:sldMk cId="2974388123" sldId="2132736284"/>
            <ac:picMk id="30" creationId="{04AF5E39-734E-7048-096E-F59972F8845F}"/>
          </ac:picMkLst>
        </pc:picChg>
        <pc:picChg chg="mod">
          <ac:chgData name="Shahzad Ali" userId="ecba8e45-00b4-4f6b-a2f0-4dc2d773ca2c" providerId="ADAL" clId="{78D9A5DB-72AA-9B45-8C5D-56635A510E98}" dt="2023-10-24T17:08:15.142" v="3445"/>
          <ac:picMkLst>
            <pc:docMk/>
            <pc:sldMk cId="2974388123" sldId="2132736284"/>
            <ac:picMk id="33" creationId="{A4B8AB73-43E2-7F82-01DC-1E8EE4AC3871}"/>
          </ac:picMkLst>
        </pc:picChg>
        <pc:picChg chg="mod">
          <ac:chgData name="Shahzad Ali" userId="ecba8e45-00b4-4f6b-a2f0-4dc2d773ca2c" providerId="ADAL" clId="{78D9A5DB-72AA-9B45-8C5D-56635A510E98}" dt="2023-10-24T17:08:15.142" v="3445"/>
          <ac:picMkLst>
            <pc:docMk/>
            <pc:sldMk cId="2974388123" sldId="2132736284"/>
            <ac:picMk id="36" creationId="{F68FDCF6-E4A9-4C6B-A219-39F8C71B2367}"/>
          </ac:picMkLst>
        </pc:picChg>
        <pc:picChg chg="mod">
          <ac:chgData name="Shahzad Ali" userId="ecba8e45-00b4-4f6b-a2f0-4dc2d773ca2c" providerId="ADAL" clId="{78D9A5DB-72AA-9B45-8C5D-56635A510E98}" dt="2023-10-24T17:08:15.142" v="3445"/>
          <ac:picMkLst>
            <pc:docMk/>
            <pc:sldMk cId="2974388123" sldId="2132736284"/>
            <ac:picMk id="39" creationId="{5BD20C74-D8A9-ACDF-D62B-647616F8632D}"/>
          </ac:picMkLst>
        </pc:picChg>
        <pc:picChg chg="mod">
          <ac:chgData name="Shahzad Ali" userId="ecba8e45-00b4-4f6b-a2f0-4dc2d773ca2c" providerId="ADAL" clId="{78D9A5DB-72AA-9B45-8C5D-56635A510E98}" dt="2023-10-24T17:08:15.142" v="3445"/>
          <ac:picMkLst>
            <pc:docMk/>
            <pc:sldMk cId="2974388123" sldId="2132736284"/>
            <ac:picMk id="41" creationId="{51293122-047A-1B7B-2131-2CD6D673A97F}"/>
          </ac:picMkLst>
        </pc:picChg>
        <pc:picChg chg="add mod">
          <ac:chgData name="Shahzad Ali" userId="ecba8e45-00b4-4f6b-a2f0-4dc2d773ca2c" providerId="ADAL" clId="{78D9A5DB-72AA-9B45-8C5D-56635A510E98}" dt="2023-10-24T17:08:15.142" v="3445"/>
          <ac:picMkLst>
            <pc:docMk/>
            <pc:sldMk cId="2974388123" sldId="2132736284"/>
            <ac:picMk id="43" creationId="{26A3E336-AC28-1CD0-9093-63F9B7E4576C}"/>
          </ac:picMkLst>
        </pc:picChg>
        <pc:cxnChg chg="add mod">
          <ac:chgData name="Shahzad Ali" userId="ecba8e45-00b4-4f6b-a2f0-4dc2d773ca2c" providerId="ADAL" clId="{78D9A5DB-72AA-9B45-8C5D-56635A510E98}" dt="2023-10-24T17:08:15.142" v="3445"/>
          <ac:cxnSpMkLst>
            <pc:docMk/>
            <pc:sldMk cId="2974388123" sldId="2132736284"/>
            <ac:cxnSpMk id="13" creationId="{5AE96524-B346-B256-E6FE-DC9FDACBC8A2}"/>
          </ac:cxnSpMkLst>
        </pc:cxnChg>
        <pc:cxnChg chg="add mod">
          <ac:chgData name="Shahzad Ali" userId="ecba8e45-00b4-4f6b-a2f0-4dc2d773ca2c" providerId="ADAL" clId="{78D9A5DB-72AA-9B45-8C5D-56635A510E98}" dt="2023-10-24T17:08:15.142" v="3445"/>
          <ac:cxnSpMkLst>
            <pc:docMk/>
            <pc:sldMk cId="2974388123" sldId="2132736284"/>
            <ac:cxnSpMk id="14" creationId="{0D1691CF-AA4E-41CC-415C-8C92A57AFEB0}"/>
          </ac:cxnSpMkLst>
        </pc:cxnChg>
        <pc:cxnChg chg="add mod">
          <ac:chgData name="Shahzad Ali" userId="ecba8e45-00b4-4f6b-a2f0-4dc2d773ca2c" providerId="ADAL" clId="{78D9A5DB-72AA-9B45-8C5D-56635A510E98}" dt="2023-10-24T17:08:15.142" v="3445"/>
          <ac:cxnSpMkLst>
            <pc:docMk/>
            <pc:sldMk cId="2974388123" sldId="2132736284"/>
            <ac:cxnSpMk id="16" creationId="{A15DC6A3-29D9-3DB8-2AD0-DF557844440B}"/>
          </ac:cxnSpMkLst>
        </pc:cxnChg>
      </pc:sldChg>
      <pc:sldChg chg="addSp modSp new mod modShow">
        <pc:chgData name="Shahzad Ali" userId="ecba8e45-00b4-4f6b-a2f0-4dc2d773ca2c" providerId="ADAL" clId="{78D9A5DB-72AA-9B45-8C5D-56635A510E98}" dt="2023-10-24T17:08:53.062" v="3449" actId="729"/>
        <pc:sldMkLst>
          <pc:docMk/>
          <pc:sldMk cId="1046926502" sldId="2132736285"/>
        </pc:sldMkLst>
        <pc:spChg chg="add mod">
          <ac:chgData name="Shahzad Ali" userId="ecba8e45-00b4-4f6b-a2f0-4dc2d773ca2c" providerId="ADAL" clId="{78D9A5DB-72AA-9B45-8C5D-56635A510E98}" dt="2023-10-24T17:08:37.563" v="3448" actId="1076"/>
          <ac:spMkLst>
            <pc:docMk/>
            <pc:sldMk cId="1046926502" sldId="2132736285"/>
            <ac:spMk id="3" creationId="{5841D214-ABA5-BB37-A0CA-29DB34E0DD02}"/>
          </ac:spMkLst>
        </pc:spChg>
        <pc:spChg chg="mod">
          <ac:chgData name="Shahzad Ali" userId="ecba8e45-00b4-4f6b-a2f0-4dc2d773ca2c" providerId="ADAL" clId="{78D9A5DB-72AA-9B45-8C5D-56635A510E98}" dt="2023-10-24T17:08:37.563" v="3448" actId="1076"/>
          <ac:spMkLst>
            <pc:docMk/>
            <pc:sldMk cId="1046926502" sldId="2132736285"/>
            <ac:spMk id="6" creationId="{AB5DCD81-E4DE-FE22-7729-5992D0964158}"/>
          </ac:spMkLst>
        </pc:spChg>
        <pc:spChg chg="mod">
          <ac:chgData name="Shahzad Ali" userId="ecba8e45-00b4-4f6b-a2f0-4dc2d773ca2c" providerId="ADAL" clId="{78D9A5DB-72AA-9B45-8C5D-56635A510E98}" dt="2023-10-24T17:08:37.563" v="3448" actId="1076"/>
          <ac:spMkLst>
            <pc:docMk/>
            <pc:sldMk cId="1046926502" sldId="2132736285"/>
            <ac:spMk id="10" creationId="{F0C11497-A3D4-2D8D-5CBE-855A7B75F68A}"/>
          </ac:spMkLst>
        </pc:spChg>
        <pc:spChg chg="mod">
          <ac:chgData name="Shahzad Ali" userId="ecba8e45-00b4-4f6b-a2f0-4dc2d773ca2c" providerId="ADAL" clId="{78D9A5DB-72AA-9B45-8C5D-56635A510E98}" dt="2023-10-24T17:08:37.563" v="3448" actId="1076"/>
          <ac:spMkLst>
            <pc:docMk/>
            <pc:sldMk cId="1046926502" sldId="2132736285"/>
            <ac:spMk id="13" creationId="{3D22C1EB-0397-BC45-5168-72BCDF52971A}"/>
          </ac:spMkLst>
        </pc:spChg>
        <pc:spChg chg="mod">
          <ac:chgData name="Shahzad Ali" userId="ecba8e45-00b4-4f6b-a2f0-4dc2d773ca2c" providerId="ADAL" clId="{78D9A5DB-72AA-9B45-8C5D-56635A510E98}" dt="2023-10-24T17:08:37.563" v="3448" actId="1076"/>
          <ac:spMkLst>
            <pc:docMk/>
            <pc:sldMk cId="1046926502" sldId="2132736285"/>
            <ac:spMk id="16" creationId="{00379E6A-E39B-F96F-7A50-FA45C3B69174}"/>
          </ac:spMkLst>
        </pc:spChg>
        <pc:spChg chg="mod">
          <ac:chgData name="Shahzad Ali" userId="ecba8e45-00b4-4f6b-a2f0-4dc2d773ca2c" providerId="ADAL" clId="{78D9A5DB-72AA-9B45-8C5D-56635A510E98}" dt="2023-10-24T17:08:37.563" v="3448" actId="1076"/>
          <ac:spMkLst>
            <pc:docMk/>
            <pc:sldMk cId="1046926502" sldId="2132736285"/>
            <ac:spMk id="21" creationId="{394BA8EF-7DC2-B3BC-4626-9913266AEAAE}"/>
          </ac:spMkLst>
        </pc:spChg>
        <pc:spChg chg="mod">
          <ac:chgData name="Shahzad Ali" userId="ecba8e45-00b4-4f6b-a2f0-4dc2d773ca2c" providerId="ADAL" clId="{78D9A5DB-72AA-9B45-8C5D-56635A510E98}" dt="2023-10-24T17:08:37.563" v="3448" actId="1076"/>
          <ac:spMkLst>
            <pc:docMk/>
            <pc:sldMk cId="1046926502" sldId="2132736285"/>
            <ac:spMk id="25" creationId="{1BC394C5-D72C-B05C-0123-027C7396C89C}"/>
          </ac:spMkLst>
        </pc:spChg>
        <pc:spChg chg="mod">
          <ac:chgData name="Shahzad Ali" userId="ecba8e45-00b4-4f6b-a2f0-4dc2d773ca2c" providerId="ADAL" clId="{78D9A5DB-72AA-9B45-8C5D-56635A510E98}" dt="2023-10-24T17:08:37.563" v="3448" actId="1076"/>
          <ac:spMkLst>
            <pc:docMk/>
            <pc:sldMk cId="1046926502" sldId="2132736285"/>
            <ac:spMk id="27" creationId="{209C7DE0-533B-035B-B012-70E64AA6F46A}"/>
          </ac:spMkLst>
        </pc:spChg>
        <pc:spChg chg="add mod">
          <ac:chgData name="Shahzad Ali" userId="ecba8e45-00b4-4f6b-a2f0-4dc2d773ca2c" providerId="ADAL" clId="{78D9A5DB-72AA-9B45-8C5D-56635A510E98}" dt="2023-10-24T17:08:37.563" v="3448" actId="1076"/>
          <ac:spMkLst>
            <pc:docMk/>
            <pc:sldMk cId="1046926502" sldId="2132736285"/>
            <ac:spMk id="29" creationId="{FC6FC6A3-9F2B-6DC4-F2BF-47E299F309B9}"/>
          </ac:spMkLst>
        </pc:spChg>
        <pc:spChg chg="mod">
          <ac:chgData name="Shahzad Ali" userId="ecba8e45-00b4-4f6b-a2f0-4dc2d773ca2c" providerId="ADAL" clId="{78D9A5DB-72AA-9B45-8C5D-56635A510E98}" dt="2023-10-24T17:08:37.563" v="3448" actId="1076"/>
          <ac:spMkLst>
            <pc:docMk/>
            <pc:sldMk cId="1046926502" sldId="2132736285"/>
            <ac:spMk id="31" creationId="{B93E103E-EA88-76F5-D0DF-4B0C3BEDE5A1}"/>
          </ac:spMkLst>
        </pc:spChg>
        <pc:spChg chg="mod">
          <ac:chgData name="Shahzad Ali" userId="ecba8e45-00b4-4f6b-a2f0-4dc2d773ca2c" providerId="ADAL" clId="{78D9A5DB-72AA-9B45-8C5D-56635A510E98}" dt="2023-10-24T17:08:37.563" v="3448" actId="1076"/>
          <ac:spMkLst>
            <pc:docMk/>
            <pc:sldMk cId="1046926502" sldId="2132736285"/>
            <ac:spMk id="35" creationId="{AD089D86-CD12-C50E-AF82-6028299E50D9}"/>
          </ac:spMkLst>
        </pc:spChg>
        <pc:spChg chg="mod">
          <ac:chgData name="Shahzad Ali" userId="ecba8e45-00b4-4f6b-a2f0-4dc2d773ca2c" providerId="ADAL" clId="{78D9A5DB-72AA-9B45-8C5D-56635A510E98}" dt="2023-10-24T17:08:37.563" v="3448" actId="1076"/>
          <ac:spMkLst>
            <pc:docMk/>
            <pc:sldMk cId="1046926502" sldId="2132736285"/>
            <ac:spMk id="38" creationId="{396E443C-ECBB-879F-52B7-1D70488AF478}"/>
          </ac:spMkLst>
        </pc:spChg>
        <pc:spChg chg="mod">
          <ac:chgData name="Shahzad Ali" userId="ecba8e45-00b4-4f6b-a2f0-4dc2d773ca2c" providerId="ADAL" clId="{78D9A5DB-72AA-9B45-8C5D-56635A510E98}" dt="2023-10-24T17:08:37.563" v="3448" actId="1076"/>
          <ac:spMkLst>
            <pc:docMk/>
            <pc:sldMk cId="1046926502" sldId="2132736285"/>
            <ac:spMk id="41" creationId="{E6AD360D-9B53-A389-03EB-451F9BB87644}"/>
          </ac:spMkLst>
        </pc:spChg>
        <pc:spChg chg="mod">
          <ac:chgData name="Shahzad Ali" userId="ecba8e45-00b4-4f6b-a2f0-4dc2d773ca2c" providerId="ADAL" clId="{78D9A5DB-72AA-9B45-8C5D-56635A510E98}" dt="2023-10-24T17:08:37.563" v="3448" actId="1076"/>
          <ac:spMkLst>
            <pc:docMk/>
            <pc:sldMk cId="1046926502" sldId="2132736285"/>
            <ac:spMk id="44" creationId="{A1A4DC3D-2CB5-2182-6BAF-6F3F97B4F0C8}"/>
          </ac:spMkLst>
        </pc:spChg>
        <pc:spChg chg="mod">
          <ac:chgData name="Shahzad Ali" userId="ecba8e45-00b4-4f6b-a2f0-4dc2d773ca2c" providerId="ADAL" clId="{78D9A5DB-72AA-9B45-8C5D-56635A510E98}" dt="2023-10-24T17:08:37.563" v="3448" actId="1076"/>
          <ac:spMkLst>
            <pc:docMk/>
            <pc:sldMk cId="1046926502" sldId="2132736285"/>
            <ac:spMk id="48" creationId="{FF4741B1-BE20-D5D2-3A94-2918C8223E43}"/>
          </ac:spMkLst>
        </pc:spChg>
        <pc:spChg chg="mod">
          <ac:chgData name="Shahzad Ali" userId="ecba8e45-00b4-4f6b-a2f0-4dc2d773ca2c" providerId="ADAL" clId="{78D9A5DB-72AA-9B45-8C5D-56635A510E98}" dt="2023-10-24T17:08:37.563" v="3448" actId="1076"/>
          <ac:spMkLst>
            <pc:docMk/>
            <pc:sldMk cId="1046926502" sldId="2132736285"/>
            <ac:spMk id="50" creationId="{B08D150A-40A3-FDE1-2DEB-E1988AD93049}"/>
          </ac:spMkLst>
        </pc:spChg>
        <pc:spChg chg="add mod">
          <ac:chgData name="Shahzad Ali" userId="ecba8e45-00b4-4f6b-a2f0-4dc2d773ca2c" providerId="ADAL" clId="{78D9A5DB-72AA-9B45-8C5D-56635A510E98}" dt="2023-10-24T17:08:37.563" v="3448" actId="1076"/>
          <ac:spMkLst>
            <pc:docMk/>
            <pc:sldMk cId="1046926502" sldId="2132736285"/>
            <ac:spMk id="54" creationId="{122ED21D-127F-FBA7-ACFE-A63C8CEFAB52}"/>
          </ac:spMkLst>
        </pc:spChg>
        <pc:grpChg chg="add mod">
          <ac:chgData name="Shahzad Ali" userId="ecba8e45-00b4-4f6b-a2f0-4dc2d773ca2c" providerId="ADAL" clId="{78D9A5DB-72AA-9B45-8C5D-56635A510E98}" dt="2023-10-24T17:08:37.563" v="3448" actId="1076"/>
          <ac:grpSpMkLst>
            <pc:docMk/>
            <pc:sldMk cId="1046926502" sldId="2132736285"/>
            <ac:grpSpMk id="4" creationId="{AB91B271-F379-83EB-2AB2-AAB169319F86}"/>
          </ac:grpSpMkLst>
        </pc:grpChg>
        <pc:grpChg chg="add mod">
          <ac:chgData name="Shahzad Ali" userId="ecba8e45-00b4-4f6b-a2f0-4dc2d773ca2c" providerId="ADAL" clId="{78D9A5DB-72AA-9B45-8C5D-56635A510E98}" dt="2023-10-24T17:08:37.563" v="3448" actId="1076"/>
          <ac:grpSpMkLst>
            <pc:docMk/>
            <pc:sldMk cId="1046926502" sldId="2132736285"/>
            <ac:grpSpMk id="7" creationId="{B61875B4-1512-7211-467D-533296BD8360}"/>
          </ac:grpSpMkLst>
        </pc:grpChg>
        <pc:grpChg chg="mod">
          <ac:chgData name="Shahzad Ali" userId="ecba8e45-00b4-4f6b-a2f0-4dc2d773ca2c" providerId="ADAL" clId="{78D9A5DB-72AA-9B45-8C5D-56635A510E98}" dt="2023-10-24T17:08:37.563" v="3448" actId="1076"/>
          <ac:grpSpMkLst>
            <pc:docMk/>
            <pc:sldMk cId="1046926502" sldId="2132736285"/>
            <ac:grpSpMk id="8" creationId="{4A7472CE-6AB8-F8D5-14EB-854A3B71A528}"/>
          </ac:grpSpMkLst>
        </pc:grpChg>
        <pc:grpChg chg="add mod">
          <ac:chgData name="Shahzad Ali" userId="ecba8e45-00b4-4f6b-a2f0-4dc2d773ca2c" providerId="ADAL" clId="{78D9A5DB-72AA-9B45-8C5D-56635A510E98}" dt="2023-10-24T17:08:37.563" v="3448" actId="1076"/>
          <ac:grpSpMkLst>
            <pc:docMk/>
            <pc:sldMk cId="1046926502" sldId="2132736285"/>
            <ac:grpSpMk id="12" creationId="{678F0057-F64B-E455-4351-AE64A50259A7}"/>
          </ac:grpSpMkLst>
        </pc:grpChg>
        <pc:grpChg chg="add mod">
          <ac:chgData name="Shahzad Ali" userId="ecba8e45-00b4-4f6b-a2f0-4dc2d773ca2c" providerId="ADAL" clId="{78D9A5DB-72AA-9B45-8C5D-56635A510E98}" dt="2023-10-24T17:08:37.563" v="3448" actId="1076"/>
          <ac:grpSpMkLst>
            <pc:docMk/>
            <pc:sldMk cId="1046926502" sldId="2132736285"/>
            <ac:grpSpMk id="15" creationId="{4C4E45F6-54D7-4A5D-4154-C7DECF293B36}"/>
          </ac:grpSpMkLst>
        </pc:grpChg>
        <pc:grpChg chg="add mod">
          <ac:chgData name="Shahzad Ali" userId="ecba8e45-00b4-4f6b-a2f0-4dc2d773ca2c" providerId="ADAL" clId="{78D9A5DB-72AA-9B45-8C5D-56635A510E98}" dt="2023-10-24T17:08:37.563" v="3448" actId="1076"/>
          <ac:grpSpMkLst>
            <pc:docMk/>
            <pc:sldMk cId="1046926502" sldId="2132736285"/>
            <ac:grpSpMk id="20" creationId="{1444057C-4DB7-67FA-CE59-07863D74C4A0}"/>
          </ac:grpSpMkLst>
        </pc:grpChg>
        <pc:grpChg chg="add mod">
          <ac:chgData name="Shahzad Ali" userId="ecba8e45-00b4-4f6b-a2f0-4dc2d773ca2c" providerId="ADAL" clId="{78D9A5DB-72AA-9B45-8C5D-56635A510E98}" dt="2023-10-24T17:08:37.563" v="3448" actId="1076"/>
          <ac:grpSpMkLst>
            <pc:docMk/>
            <pc:sldMk cId="1046926502" sldId="2132736285"/>
            <ac:grpSpMk id="23" creationId="{650801AD-CA45-3C7B-72B8-1E22024DBFA3}"/>
          </ac:grpSpMkLst>
        </pc:grpChg>
        <pc:grpChg chg="add mod">
          <ac:chgData name="Shahzad Ali" userId="ecba8e45-00b4-4f6b-a2f0-4dc2d773ca2c" providerId="ADAL" clId="{78D9A5DB-72AA-9B45-8C5D-56635A510E98}" dt="2023-10-24T17:08:37.563" v="3448" actId="1076"/>
          <ac:grpSpMkLst>
            <pc:docMk/>
            <pc:sldMk cId="1046926502" sldId="2132736285"/>
            <ac:grpSpMk id="26" creationId="{83599468-457E-B946-136B-9739C732DE05}"/>
          </ac:grpSpMkLst>
        </pc:grpChg>
        <pc:grpChg chg="add mod">
          <ac:chgData name="Shahzad Ali" userId="ecba8e45-00b4-4f6b-a2f0-4dc2d773ca2c" providerId="ADAL" clId="{78D9A5DB-72AA-9B45-8C5D-56635A510E98}" dt="2023-10-24T17:08:37.563" v="3448" actId="1076"/>
          <ac:grpSpMkLst>
            <pc:docMk/>
            <pc:sldMk cId="1046926502" sldId="2132736285"/>
            <ac:grpSpMk id="30" creationId="{E6AFA3C9-905E-2E76-BAD6-792341D0DBCE}"/>
          </ac:grpSpMkLst>
        </pc:grpChg>
        <pc:grpChg chg="add mod">
          <ac:chgData name="Shahzad Ali" userId="ecba8e45-00b4-4f6b-a2f0-4dc2d773ca2c" providerId="ADAL" clId="{78D9A5DB-72AA-9B45-8C5D-56635A510E98}" dt="2023-10-24T17:08:37.563" v="3448" actId="1076"/>
          <ac:grpSpMkLst>
            <pc:docMk/>
            <pc:sldMk cId="1046926502" sldId="2132736285"/>
            <ac:grpSpMk id="34" creationId="{A7222332-D7B8-F9E0-D3C9-20FF8E0A9A32}"/>
          </ac:grpSpMkLst>
        </pc:grpChg>
        <pc:grpChg chg="add mod">
          <ac:chgData name="Shahzad Ali" userId="ecba8e45-00b4-4f6b-a2f0-4dc2d773ca2c" providerId="ADAL" clId="{78D9A5DB-72AA-9B45-8C5D-56635A510E98}" dt="2023-10-24T17:08:37.563" v="3448" actId="1076"/>
          <ac:grpSpMkLst>
            <pc:docMk/>
            <pc:sldMk cId="1046926502" sldId="2132736285"/>
            <ac:grpSpMk id="37" creationId="{01E5FA94-55E9-C31E-A085-E307B419D343}"/>
          </ac:grpSpMkLst>
        </pc:grpChg>
        <pc:grpChg chg="add mod">
          <ac:chgData name="Shahzad Ali" userId="ecba8e45-00b4-4f6b-a2f0-4dc2d773ca2c" providerId="ADAL" clId="{78D9A5DB-72AA-9B45-8C5D-56635A510E98}" dt="2023-10-24T17:08:37.563" v="3448" actId="1076"/>
          <ac:grpSpMkLst>
            <pc:docMk/>
            <pc:sldMk cId="1046926502" sldId="2132736285"/>
            <ac:grpSpMk id="40" creationId="{63F55276-B7A7-607D-422C-D2BE77A532E1}"/>
          </ac:grpSpMkLst>
        </pc:grpChg>
        <pc:grpChg chg="add mod">
          <ac:chgData name="Shahzad Ali" userId="ecba8e45-00b4-4f6b-a2f0-4dc2d773ca2c" providerId="ADAL" clId="{78D9A5DB-72AA-9B45-8C5D-56635A510E98}" dt="2023-10-24T17:08:37.563" v="3448" actId="1076"/>
          <ac:grpSpMkLst>
            <pc:docMk/>
            <pc:sldMk cId="1046926502" sldId="2132736285"/>
            <ac:grpSpMk id="43" creationId="{F93FFFA6-910E-2A08-A586-ED9796282269}"/>
          </ac:grpSpMkLst>
        </pc:grpChg>
        <pc:grpChg chg="add mod">
          <ac:chgData name="Shahzad Ali" userId="ecba8e45-00b4-4f6b-a2f0-4dc2d773ca2c" providerId="ADAL" clId="{78D9A5DB-72AA-9B45-8C5D-56635A510E98}" dt="2023-10-24T17:08:37.563" v="3448" actId="1076"/>
          <ac:grpSpMkLst>
            <pc:docMk/>
            <pc:sldMk cId="1046926502" sldId="2132736285"/>
            <ac:grpSpMk id="46" creationId="{FDCAB02F-80BD-84E6-CAFB-E9C502D48C39}"/>
          </ac:grpSpMkLst>
        </pc:grpChg>
        <pc:grpChg chg="add mod">
          <ac:chgData name="Shahzad Ali" userId="ecba8e45-00b4-4f6b-a2f0-4dc2d773ca2c" providerId="ADAL" clId="{78D9A5DB-72AA-9B45-8C5D-56635A510E98}" dt="2023-10-24T17:08:37.563" v="3448" actId="1076"/>
          <ac:grpSpMkLst>
            <pc:docMk/>
            <pc:sldMk cId="1046926502" sldId="2132736285"/>
            <ac:grpSpMk id="49" creationId="{7966615A-816B-EDCF-A0B6-3A771BBAD8A2}"/>
          </ac:grpSpMkLst>
        </pc:grpChg>
        <pc:picChg chg="mod">
          <ac:chgData name="Shahzad Ali" userId="ecba8e45-00b4-4f6b-a2f0-4dc2d773ca2c" providerId="ADAL" clId="{78D9A5DB-72AA-9B45-8C5D-56635A510E98}" dt="2023-10-24T17:08:37.563" v="3448" actId="1076"/>
          <ac:picMkLst>
            <pc:docMk/>
            <pc:sldMk cId="1046926502" sldId="2132736285"/>
            <ac:picMk id="5" creationId="{30070A12-F243-CD6D-0D3E-348207A89863}"/>
          </ac:picMkLst>
        </pc:picChg>
        <pc:picChg chg="mod">
          <ac:chgData name="Shahzad Ali" userId="ecba8e45-00b4-4f6b-a2f0-4dc2d773ca2c" providerId="ADAL" clId="{78D9A5DB-72AA-9B45-8C5D-56635A510E98}" dt="2023-10-24T17:08:37.563" v="3448" actId="1076"/>
          <ac:picMkLst>
            <pc:docMk/>
            <pc:sldMk cId="1046926502" sldId="2132736285"/>
            <ac:picMk id="11" creationId="{6CEECB39-7599-634E-FBBD-AFAD2506D932}"/>
          </ac:picMkLst>
        </pc:picChg>
        <pc:picChg chg="mod">
          <ac:chgData name="Shahzad Ali" userId="ecba8e45-00b4-4f6b-a2f0-4dc2d773ca2c" providerId="ADAL" clId="{78D9A5DB-72AA-9B45-8C5D-56635A510E98}" dt="2023-10-24T17:08:37.563" v="3448" actId="1076"/>
          <ac:picMkLst>
            <pc:docMk/>
            <pc:sldMk cId="1046926502" sldId="2132736285"/>
            <ac:picMk id="14" creationId="{477D2069-2351-77A3-7E37-548CD79956E7}"/>
          </ac:picMkLst>
        </pc:picChg>
        <pc:picChg chg="mod">
          <ac:chgData name="Shahzad Ali" userId="ecba8e45-00b4-4f6b-a2f0-4dc2d773ca2c" providerId="ADAL" clId="{78D9A5DB-72AA-9B45-8C5D-56635A510E98}" dt="2023-10-24T17:08:37.563" v="3448" actId="1076"/>
          <ac:picMkLst>
            <pc:docMk/>
            <pc:sldMk cId="1046926502" sldId="2132736285"/>
            <ac:picMk id="17" creationId="{B54ED4FC-144A-EDF2-D8BD-D6BD30FDDA44}"/>
          </ac:picMkLst>
        </pc:picChg>
        <pc:picChg chg="mod">
          <ac:chgData name="Shahzad Ali" userId="ecba8e45-00b4-4f6b-a2f0-4dc2d773ca2c" providerId="ADAL" clId="{78D9A5DB-72AA-9B45-8C5D-56635A510E98}" dt="2023-10-24T17:08:37.563" v="3448" actId="1076"/>
          <ac:picMkLst>
            <pc:docMk/>
            <pc:sldMk cId="1046926502" sldId="2132736285"/>
            <ac:picMk id="32" creationId="{C1A2D07F-8BF8-2614-9F57-0D8A870B1757}"/>
          </ac:picMkLst>
        </pc:picChg>
        <pc:picChg chg="mod">
          <ac:chgData name="Shahzad Ali" userId="ecba8e45-00b4-4f6b-a2f0-4dc2d773ca2c" providerId="ADAL" clId="{78D9A5DB-72AA-9B45-8C5D-56635A510E98}" dt="2023-10-24T17:08:37.563" v="3448" actId="1076"/>
          <ac:picMkLst>
            <pc:docMk/>
            <pc:sldMk cId="1046926502" sldId="2132736285"/>
            <ac:picMk id="36" creationId="{0FE191A2-2162-9585-5D56-8C3566D29D25}"/>
          </ac:picMkLst>
        </pc:picChg>
        <pc:picChg chg="mod">
          <ac:chgData name="Shahzad Ali" userId="ecba8e45-00b4-4f6b-a2f0-4dc2d773ca2c" providerId="ADAL" clId="{78D9A5DB-72AA-9B45-8C5D-56635A510E98}" dt="2023-10-24T17:08:37.563" v="3448" actId="1076"/>
          <ac:picMkLst>
            <pc:docMk/>
            <pc:sldMk cId="1046926502" sldId="2132736285"/>
            <ac:picMk id="39" creationId="{0042A583-B1B4-C011-8C07-4D3F10786F6D}"/>
          </ac:picMkLst>
        </pc:picChg>
        <pc:picChg chg="mod">
          <ac:chgData name="Shahzad Ali" userId="ecba8e45-00b4-4f6b-a2f0-4dc2d773ca2c" providerId="ADAL" clId="{78D9A5DB-72AA-9B45-8C5D-56635A510E98}" dt="2023-10-24T17:08:37.563" v="3448" actId="1076"/>
          <ac:picMkLst>
            <pc:docMk/>
            <pc:sldMk cId="1046926502" sldId="2132736285"/>
            <ac:picMk id="42" creationId="{84247690-7BF9-236F-C6E0-0652ECB9B5E8}"/>
          </ac:picMkLst>
        </pc:picChg>
        <pc:picChg chg="mod">
          <ac:chgData name="Shahzad Ali" userId="ecba8e45-00b4-4f6b-a2f0-4dc2d773ca2c" providerId="ADAL" clId="{78D9A5DB-72AA-9B45-8C5D-56635A510E98}" dt="2023-10-24T17:08:37.563" v="3448" actId="1076"/>
          <ac:picMkLst>
            <pc:docMk/>
            <pc:sldMk cId="1046926502" sldId="2132736285"/>
            <ac:picMk id="45" creationId="{F38F1443-CD64-F371-104D-114E2B7D09D4}"/>
          </ac:picMkLst>
        </pc:picChg>
        <pc:picChg chg="mod">
          <ac:chgData name="Shahzad Ali" userId="ecba8e45-00b4-4f6b-a2f0-4dc2d773ca2c" providerId="ADAL" clId="{78D9A5DB-72AA-9B45-8C5D-56635A510E98}" dt="2023-10-24T17:08:37.563" v="3448" actId="1076"/>
          <ac:picMkLst>
            <pc:docMk/>
            <pc:sldMk cId="1046926502" sldId="2132736285"/>
            <ac:picMk id="47" creationId="{87288829-C253-84CA-F76F-7AC0D1FD78A7}"/>
          </ac:picMkLst>
        </pc:picChg>
        <pc:picChg chg="mod">
          <ac:chgData name="Shahzad Ali" userId="ecba8e45-00b4-4f6b-a2f0-4dc2d773ca2c" providerId="ADAL" clId="{78D9A5DB-72AA-9B45-8C5D-56635A510E98}" dt="2023-10-24T17:08:37.563" v="3448" actId="1076"/>
          <ac:picMkLst>
            <pc:docMk/>
            <pc:sldMk cId="1046926502" sldId="2132736285"/>
            <ac:picMk id="51" creationId="{932C970D-30A7-37C6-7DC3-184DEBF9D7E8}"/>
          </ac:picMkLst>
        </pc:picChg>
        <pc:picChg chg="add mod">
          <ac:chgData name="Shahzad Ali" userId="ecba8e45-00b4-4f6b-a2f0-4dc2d773ca2c" providerId="ADAL" clId="{78D9A5DB-72AA-9B45-8C5D-56635A510E98}" dt="2023-10-24T17:08:37.563" v="3448" actId="1076"/>
          <ac:picMkLst>
            <pc:docMk/>
            <pc:sldMk cId="1046926502" sldId="2132736285"/>
            <ac:picMk id="52" creationId="{5904284F-70D2-E984-E8B4-74C6B5D4FE01}"/>
          </ac:picMkLst>
        </pc:picChg>
        <pc:picChg chg="add mod">
          <ac:chgData name="Shahzad Ali" userId="ecba8e45-00b4-4f6b-a2f0-4dc2d773ca2c" providerId="ADAL" clId="{78D9A5DB-72AA-9B45-8C5D-56635A510E98}" dt="2023-10-24T17:08:37.563" v="3448" actId="1076"/>
          <ac:picMkLst>
            <pc:docMk/>
            <pc:sldMk cId="1046926502" sldId="2132736285"/>
            <ac:picMk id="53" creationId="{37719CF4-A5E9-D27C-4258-37A87E544DF9}"/>
          </ac:picMkLst>
        </pc:picChg>
        <pc:cxnChg chg="mod">
          <ac:chgData name="Shahzad Ali" userId="ecba8e45-00b4-4f6b-a2f0-4dc2d773ca2c" providerId="ADAL" clId="{78D9A5DB-72AA-9B45-8C5D-56635A510E98}" dt="2023-10-24T17:08:37.563" v="3448" actId="1076"/>
          <ac:cxnSpMkLst>
            <pc:docMk/>
            <pc:sldMk cId="1046926502" sldId="2132736285"/>
            <ac:cxnSpMk id="9" creationId="{77AC4C89-140D-EB06-5181-497A7837B49D}"/>
          </ac:cxnSpMkLst>
        </pc:cxnChg>
        <pc:cxnChg chg="add mod">
          <ac:chgData name="Shahzad Ali" userId="ecba8e45-00b4-4f6b-a2f0-4dc2d773ca2c" providerId="ADAL" clId="{78D9A5DB-72AA-9B45-8C5D-56635A510E98}" dt="2023-10-24T17:08:37.563" v="3448" actId="1076"/>
          <ac:cxnSpMkLst>
            <pc:docMk/>
            <pc:sldMk cId="1046926502" sldId="2132736285"/>
            <ac:cxnSpMk id="18" creationId="{E31EC3FD-F562-F735-B9B9-96D0DF098CDF}"/>
          </ac:cxnSpMkLst>
        </pc:cxnChg>
        <pc:cxnChg chg="add mod">
          <ac:chgData name="Shahzad Ali" userId="ecba8e45-00b4-4f6b-a2f0-4dc2d773ca2c" providerId="ADAL" clId="{78D9A5DB-72AA-9B45-8C5D-56635A510E98}" dt="2023-10-24T17:08:37.563" v="3448" actId="1076"/>
          <ac:cxnSpMkLst>
            <pc:docMk/>
            <pc:sldMk cId="1046926502" sldId="2132736285"/>
            <ac:cxnSpMk id="19" creationId="{E8C3AEDA-291F-DFB4-59DD-732EB0E9E35F}"/>
          </ac:cxnSpMkLst>
        </pc:cxnChg>
        <pc:cxnChg chg="mod">
          <ac:chgData name="Shahzad Ali" userId="ecba8e45-00b4-4f6b-a2f0-4dc2d773ca2c" providerId="ADAL" clId="{78D9A5DB-72AA-9B45-8C5D-56635A510E98}" dt="2023-10-24T17:08:37.563" v="3448" actId="1076"/>
          <ac:cxnSpMkLst>
            <pc:docMk/>
            <pc:sldMk cId="1046926502" sldId="2132736285"/>
            <ac:cxnSpMk id="22" creationId="{1294357C-3CAA-E6A9-5D73-2D191FCC3F26}"/>
          </ac:cxnSpMkLst>
        </pc:cxnChg>
        <pc:cxnChg chg="mod">
          <ac:chgData name="Shahzad Ali" userId="ecba8e45-00b4-4f6b-a2f0-4dc2d773ca2c" providerId="ADAL" clId="{78D9A5DB-72AA-9B45-8C5D-56635A510E98}" dt="2023-10-24T17:08:37.563" v="3448" actId="1076"/>
          <ac:cxnSpMkLst>
            <pc:docMk/>
            <pc:sldMk cId="1046926502" sldId="2132736285"/>
            <ac:cxnSpMk id="24" creationId="{A8CF89A5-437C-6B4F-FEAE-B1916C9C274E}"/>
          </ac:cxnSpMkLst>
        </pc:cxnChg>
        <pc:cxnChg chg="mod">
          <ac:chgData name="Shahzad Ali" userId="ecba8e45-00b4-4f6b-a2f0-4dc2d773ca2c" providerId="ADAL" clId="{78D9A5DB-72AA-9B45-8C5D-56635A510E98}" dt="2023-10-24T17:08:37.563" v="3448" actId="1076"/>
          <ac:cxnSpMkLst>
            <pc:docMk/>
            <pc:sldMk cId="1046926502" sldId="2132736285"/>
            <ac:cxnSpMk id="28" creationId="{5FB19818-3A06-4BC4-5214-EC8FED77214C}"/>
          </ac:cxnSpMkLst>
        </pc:cxnChg>
        <pc:cxnChg chg="add mod">
          <ac:chgData name="Shahzad Ali" userId="ecba8e45-00b4-4f6b-a2f0-4dc2d773ca2c" providerId="ADAL" clId="{78D9A5DB-72AA-9B45-8C5D-56635A510E98}" dt="2023-10-24T17:08:37.563" v="3448" actId="1076"/>
          <ac:cxnSpMkLst>
            <pc:docMk/>
            <pc:sldMk cId="1046926502" sldId="2132736285"/>
            <ac:cxnSpMk id="33" creationId="{64150E43-3CD6-7AD2-88DB-6E7D41C3C0B5}"/>
          </ac:cxnSpMkLst>
        </pc:cxnChg>
      </pc:sldChg>
      <pc:sldChg chg="addSp delSp modSp new mod modClrScheme chgLayout">
        <pc:chgData name="Shahzad Ali" userId="ecba8e45-00b4-4f6b-a2f0-4dc2d773ca2c" providerId="ADAL" clId="{78D9A5DB-72AA-9B45-8C5D-56635A510E98}" dt="2023-10-25T01:41:29.848" v="3930" actId="20577"/>
        <pc:sldMkLst>
          <pc:docMk/>
          <pc:sldMk cId="1911453207" sldId="2132736286"/>
        </pc:sldMkLst>
        <pc:spChg chg="del">
          <ac:chgData name="Shahzad Ali" userId="ecba8e45-00b4-4f6b-a2f0-4dc2d773ca2c" providerId="ADAL" clId="{78D9A5DB-72AA-9B45-8C5D-56635A510E98}" dt="2023-10-24T17:58:15.452" v="3562" actId="700"/>
          <ac:spMkLst>
            <pc:docMk/>
            <pc:sldMk cId="1911453207" sldId="2132736286"/>
            <ac:spMk id="2" creationId="{6BAD4458-DD8A-5AFF-280D-273F03976897}"/>
          </ac:spMkLst>
        </pc:spChg>
        <pc:spChg chg="add mod">
          <ac:chgData name="Shahzad Ali" userId="ecba8e45-00b4-4f6b-a2f0-4dc2d773ca2c" providerId="ADAL" clId="{78D9A5DB-72AA-9B45-8C5D-56635A510E98}" dt="2023-10-25T01:41:29.848" v="3930" actId="20577"/>
          <ac:spMkLst>
            <pc:docMk/>
            <pc:sldMk cId="1911453207" sldId="2132736286"/>
            <ac:spMk id="2" creationId="{794243A2-3BE2-1876-C57E-85CC2CC63CCD}"/>
          </ac:spMkLst>
        </pc:spChg>
        <pc:spChg chg="mod ord">
          <ac:chgData name="Shahzad Ali" userId="ecba8e45-00b4-4f6b-a2f0-4dc2d773ca2c" providerId="ADAL" clId="{78D9A5DB-72AA-9B45-8C5D-56635A510E98}" dt="2023-10-24T18:03:08.324" v="3643" actId="700"/>
          <ac:spMkLst>
            <pc:docMk/>
            <pc:sldMk cId="1911453207" sldId="2132736286"/>
            <ac:spMk id="3" creationId="{5DA398DC-D180-FAE2-6543-134FFCBD73FC}"/>
          </ac:spMkLst>
        </pc:spChg>
        <pc:spChg chg="del">
          <ac:chgData name="Shahzad Ali" userId="ecba8e45-00b4-4f6b-a2f0-4dc2d773ca2c" providerId="ADAL" clId="{78D9A5DB-72AA-9B45-8C5D-56635A510E98}" dt="2023-10-24T17:58:15.452" v="3562" actId="700"/>
          <ac:spMkLst>
            <pc:docMk/>
            <pc:sldMk cId="1911453207" sldId="2132736286"/>
            <ac:spMk id="4" creationId="{C1590E98-DA0A-9D78-44D5-723DC835E943}"/>
          </ac:spMkLst>
        </pc:spChg>
        <pc:spChg chg="add mod ord">
          <ac:chgData name="Shahzad Ali" userId="ecba8e45-00b4-4f6b-a2f0-4dc2d773ca2c" providerId="ADAL" clId="{78D9A5DB-72AA-9B45-8C5D-56635A510E98}" dt="2023-10-25T01:40:11.525" v="3839" actId="20577"/>
          <ac:spMkLst>
            <pc:docMk/>
            <pc:sldMk cId="1911453207" sldId="2132736286"/>
            <ac:spMk id="7" creationId="{7DF78B7B-FFEE-5840-F879-A60C6CE28150}"/>
          </ac:spMkLst>
        </pc:spChg>
        <pc:picChg chg="add mod">
          <ac:chgData name="Shahzad Ali" userId="ecba8e45-00b4-4f6b-a2f0-4dc2d773ca2c" providerId="ADAL" clId="{78D9A5DB-72AA-9B45-8C5D-56635A510E98}" dt="2023-10-24T18:03:24.578" v="3657" actId="1076"/>
          <ac:picMkLst>
            <pc:docMk/>
            <pc:sldMk cId="1911453207" sldId="2132736286"/>
            <ac:picMk id="5" creationId="{C7BC9286-BCE9-F071-591F-BD283AD6BC2E}"/>
          </ac:picMkLst>
        </pc:picChg>
        <pc:picChg chg="add mod">
          <ac:chgData name="Shahzad Ali" userId="ecba8e45-00b4-4f6b-a2f0-4dc2d773ca2c" providerId="ADAL" clId="{78D9A5DB-72AA-9B45-8C5D-56635A510E98}" dt="2023-10-24T18:03:27.339" v="3658" actId="1076"/>
          <ac:picMkLst>
            <pc:docMk/>
            <pc:sldMk cId="1911453207" sldId="2132736286"/>
            <ac:picMk id="6" creationId="{7C12C8F0-B4EE-94E1-5DBF-407690DCC17C}"/>
          </ac:picMkLst>
        </pc:picChg>
      </pc:sldChg>
      <pc:sldChg chg="addSp delSp modSp new del mod">
        <pc:chgData name="Shahzad Ali" userId="ecba8e45-00b4-4f6b-a2f0-4dc2d773ca2c" providerId="ADAL" clId="{78D9A5DB-72AA-9B45-8C5D-56635A510E98}" dt="2023-10-24T17:52:45.656" v="3555" actId="2696"/>
        <pc:sldMkLst>
          <pc:docMk/>
          <pc:sldMk cId="2668207110" sldId="2132736286"/>
        </pc:sldMkLst>
        <pc:graphicFrameChg chg="add del mod">
          <ac:chgData name="Shahzad Ali" userId="ecba8e45-00b4-4f6b-a2f0-4dc2d773ca2c" providerId="ADAL" clId="{78D9A5DB-72AA-9B45-8C5D-56635A510E98}" dt="2023-10-24T17:31:25.360" v="3454"/>
          <ac:graphicFrameMkLst>
            <pc:docMk/>
            <pc:sldMk cId="2668207110" sldId="2132736286"/>
            <ac:graphicFrameMk id="5" creationId="{2C6F526E-5765-B579-41E3-C103B59682A1}"/>
          </ac:graphicFrameMkLst>
        </pc:graphicFrameChg>
      </pc:sldChg>
      <pc:sldChg chg="addSp modSp new mod modClrScheme modShow chgLayout">
        <pc:chgData name="Shahzad Ali" userId="ecba8e45-00b4-4f6b-a2f0-4dc2d773ca2c" providerId="ADAL" clId="{78D9A5DB-72AA-9B45-8C5D-56635A510E98}" dt="2023-10-26T03:59:31.935" v="4218" actId="729"/>
        <pc:sldMkLst>
          <pc:docMk/>
          <pc:sldMk cId="217213439" sldId="2132736287"/>
        </pc:sldMkLst>
        <pc:picChg chg="add mod">
          <ac:chgData name="Shahzad Ali" userId="ecba8e45-00b4-4f6b-a2f0-4dc2d773ca2c" providerId="ADAL" clId="{78D9A5DB-72AA-9B45-8C5D-56635A510E98}" dt="2023-10-25T21:22:27.252" v="4087"/>
          <ac:picMkLst>
            <pc:docMk/>
            <pc:sldMk cId="217213439" sldId="2132736287"/>
            <ac:picMk id="2" creationId="{F49A33DD-CEA9-7585-0D36-962057E50736}"/>
          </ac:picMkLst>
        </pc:picChg>
      </pc:sldChg>
      <pc:sldChg chg="addSp delSp modSp new del mod modClrScheme chgLayout">
        <pc:chgData name="Shahzad Ali" userId="ecba8e45-00b4-4f6b-a2f0-4dc2d773ca2c" providerId="ADAL" clId="{78D9A5DB-72AA-9B45-8C5D-56635A510E98}" dt="2023-10-24T17:58:07.502" v="3561" actId="2696"/>
        <pc:sldMkLst>
          <pc:docMk/>
          <pc:sldMk cId="2330629014" sldId="2132736287"/>
        </pc:sldMkLst>
        <pc:spChg chg="del">
          <ac:chgData name="Shahzad Ali" userId="ecba8e45-00b4-4f6b-a2f0-4dc2d773ca2c" providerId="ADAL" clId="{78D9A5DB-72AA-9B45-8C5D-56635A510E98}" dt="2023-10-24T17:56:35.289" v="3558" actId="700"/>
          <ac:spMkLst>
            <pc:docMk/>
            <pc:sldMk cId="2330629014" sldId="2132736287"/>
            <ac:spMk id="2" creationId="{5B0BF391-22AF-54FB-26BF-AC64211DF1B3}"/>
          </ac:spMkLst>
        </pc:spChg>
        <pc:spChg chg="mod ord">
          <ac:chgData name="Shahzad Ali" userId="ecba8e45-00b4-4f6b-a2f0-4dc2d773ca2c" providerId="ADAL" clId="{78D9A5DB-72AA-9B45-8C5D-56635A510E98}" dt="2023-10-24T17:56:35.289" v="3558" actId="700"/>
          <ac:spMkLst>
            <pc:docMk/>
            <pc:sldMk cId="2330629014" sldId="2132736287"/>
            <ac:spMk id="3" creationId="{3DE20AAC-44B4-8DCA-A3BE-AAE2F66DEB40}"/>
          </ac:spMkLst>
        </pc:spChg>
        <pc:spChg chg="del">
          <ac:chgData name="Shahzad Ali" userId="ecba8e45-00b4-4f6b-a2f0-4dc2d773ca2c" providerId="ADAL" clId="{78D9A5DB-72AA-9B45-8C5D-56635A510E98}" dt="2023-10-24T17:56:35.289" v="3558" actId="700"/>
          <ac:spMkLst>
            <pc:docMk/>
            <pc:sldMk cId="2330629014" sldId="2132736287"/>
            <ac:spMk id="4" creationId="{79A0CD98-8CF6-40C3-1A07-3F72BB2261B9}"/>
          </ac:spMkLst>
        </pc:spChg>
        <pc:picChg chg="add del">
          <ac:chgData name="Shahzad Ali" userId="ecba8e45-00b4-4f6b-a2f0-4dc2d773ca2c" providerId="ADAL" clId="{78D9A5DB-72AA-9B45-8C5D-56635A510E98}" dt="2023-10-24T17:58:01.041" v="3560" actId="478"/>
          <ac:picMkLst>
            <pc:docMk/>
            <pc:sldMk cId="2330629014" sldId="2132736287"/>
            <ac:picMk id="2050" creationId="{6293EA5C-7C80-CA6F-4C4B-5DB1F874F780}"/>
          </ac:picMkLst>
        </pc:picChg>
      </pc:sldChg>
      <pc:sldChg chg="addSp delSp modSp new del mod ord modClrScheme chgLayout">
        <pc:chgData name="Shahzad Ali" userId="ecba8e45-00b4-4f6b-a2f0-4dc2d773ca2c" providerId="ADAL" clId="{78D9A5DB-72AA-9B45-8C5D-56635A510E98}" dt="2023-10-25T21:19:12.493" v="4083" actId="2696"/>
        <pc:sldMkLst>
          <pc:docMk/>
          <pc:sldMk cId="3793620664" sldId="2132736287"/>
        </pc:sldMkLst>
        <pc:spChg chg="del">
          <ac:chgData name="Shahzad Ali" userId="ecba8e45-00b4-4f6b-a2f0-4dc2d773ca2c" providerId="ADAL" clId="{78D9A5DB-72AA-9B45-8C5D-56635A510E98}" dt="2023-10-25T21:13:49.441" v="4016" actId="700"/>
          <ac:spMkLst>
            <pc:docMk/>
            <pc:sldMk cId="3793620664" sldId="2132736287"/>
            <ac:spMk id="2" creationId="{EBA5E169-0F18-C5E0-647B-19A813BB5F4C}"/>
          </ac:spMkLst>
        </pc:spChg>
        <pc:spChg chg="mod ord">
          <ac:chgData name="Shahzad Ali" userId="ecba8e45-00b4-4f6b-a2f0-4dc2d773ca2c" providerId="ADAL" clId="{78D9A5DB-72AA-9B45-8C5D-56635A510E98}" dt="2023-10-25T21:13:49.441" v="4016" actId="700"/>
          <ac:spMkLst>
            <pc:docMk/>
            <pc:sldMk cId="3793620664" sldId="2132736287"/>
            <ac:spMk id="3" creationId="{21C01A0C-F1B2-3C2E-0B58-63290800C960}"/>
          </ac:spMkLst>
        </pc:spChg>
        <pc:spChg chg="del">
          <ac:chgData name="Shahzad Ali" userId="ecba8e45-00b4-4f6b-a2f0-4dc2d773ca2c" providerId="ADAL" clId="{78D9A5DB-72AA-9B45-8C5D-56635A510E98}" dt="2023-10-25T21:13:49.441" v="4016" actId="700"/>
          <ac:spMkLst>
            <pc:docMk/>
            <pc:sldMk cId="3793620664" sldId="2132736287"/>
            <ac:spMk id="4" creationId="{D7DD44EA-A45A-EA29-C0A8-CB44956E1A74}"/>
          </ac:spMkLst>
        </pc:spChg>
        <pc:spChg chg="add del mod">
          <ac:chgData name="Shahzad Ali" userId="ecba8e45-00b4-4f6b-a2f0-4dc2d773ca2c" providerId="ADAL" clId="{78D9A5DB-72AA-9B45-8C5D-56635A510E98}" dt="2023-10-25T21:14:48.092" v="4024" actId="478"/>
          <ac:spMkLst>
            <pc:docMk/>
            <pc:sldMk cId="3793620664" sldId="2132736287"/>
            <ac:spMk id="8" creationId="{FA5C6AE7-7EFF-D1FB-F2DA-1F60F9DE6C08}"/>
          </ac:spMkLst>
        </pc:spChg>
        <pc:graphicFrameChg chg="add del mod">
          <ac:chgData name="Shahzad Ali" userId="ecba8e45-00b4-4f6b-a2f0-4dc2d773ca2c" providerId="ADAL" clId="{78D9A5DB-72AA-9B45-8C5D-56635A510E98}" dt="2023-10-25T21:13:52.804" v="4018"/>
          <ac:graphicFrameMkLst>
            <pc:docMk/>
            <pc:sldMk cId="3793620664" sldId="2132736287"/>
            <ac:graphicFrameMk id="5" creationId="{43764EA6-26F4-D4E8-AEF9-321FBA6BB63F}"/>
          </ac:graphicFrameMkLst>
        </pc:graphicFrameChg>
        <pc:picChg chg="add del mod">
          <ac:chgData name="Shahzad Ali" userId="ecba8e45-00b4-4f6b-a2f0-4dc2d773ca2c" providerId="ADAL" clId="{78D9A5DB-72AA-9B45-8C5D-56635A510E98}" dt="2023-10-25T21:16:49.039" v="4048" actId="21"/>
          <ac:picMkLst>
            <pc:docMk/>
            <pc:sldMk cId="3793620664" sldId="2132736287"/>
            <ac:picMk id="7" creationId="{6917E037-F368-C8B5-4BC7-C560C3747ECC}"/>
          </ac:picMkLst>
        </pc:picChg>
      </pc:sldChg>
      <pc:sldMasterChg chg="delSldLayout modSldLayout">
        <pc:chgData name="Shahzad Ali" userId="ecba8e45-00b4-4f6b-a2f0-4dc2d773ca2c" providerId="ADAL" clId="{78D9A5DB-72AA-9B45-8C5D-56635A510E98}" dt="2023-10-26T03:32:29.757" v="4107" actId="478"/>
        <pc:sldMasterMkLst>
          <pc:docMk/>
          <pc:sldMasterMk cId="562111447" sldId="2147483702"/>
        </pc:sldMasterMkLst>
        <pc:sldLayoutChg chg="delSp mod">
          <pc:chgData name="Shahzad Ali" userId="ecba8e45-00b4-4f6b-a2f0-4dc2d773ca2c" providerId="ADAL" clId="{78D9A5DB-72AA-9B45-8C5D-56635A510E98}" dt="2023-10-26T03:32:29.757" v="4107" actId="478"/>
          <pc:sldLayoutMkLst>
            <pc:docMk/>
            <pc:sldMasterMk cId="562111447" sldId="2147483702"/>
            <pc:sldLayoutMk cId="1910036489" sldId="2147483705"/>
          </pc:sldLayoutMkLst>
          <pc:picChg chg="del">
            <ac:chgData name="Shahzad Ali" userId="ecba8e45-00b4-4f6b-a2f0-4dc2d773ca2c" providerId="ADAL" clId="{78D9A5DB-72AA-9B45-8C5D-56635A510E98}" dt="2023-10-26T03:32:29.757" v="4107" actId="478"/>
            <ac:picMkLst>
              <pc:docMk/>
              <pc:sldMasterMk cId="562111447" sldId="2147483702"/>
              <pc:sldLayoutMk cId="1910036489" sldId="2147483705"/>
              <ac:picMk id="14" creationId="{00000000-0000-0000-0000-000000000000}"/>
            </ac:picMkLst>
          </pc:picChg>
        </pc:sldLayoutChg>
        <pc:sldLayoutChg chg="del">
          <pc:chgData name="Shahzad Ali" userId="ecba8e45-00b4-4f6b-a2f0-4dc2d773ca2c" providerId="ADAL" clId="{78D9A5DB-72AA-9B45-8C5D-56635A510E98}" dt="2023-10-05T04:23:40.435" v="3056" actId="2696"/>
          <pc:sldLayoutMkLst>
            <pc:docMk/>
            <pc:sldMasterMk cId="562111447" sldId="2147483702"/>
            <pc:sldLayoutMk cId="2055005353" sldId="2147483722"/>
          </pc:sldLayoutMkLst>
        </pc:sldLayoutChg>
        <pc:sldLayoutChg chg="del">
          <pc:chgData name="Shahzad Ali" userId="ecba8e45-00b4-4f6b-a2f0-4dc2d773ca2c" providerId="ADAL" clId="{78D9A5DB-72AA-9B45-8C5D-56635A510E98}" dt="2023-10-05T04:23:39.639" v="3055" actId="2696"/>
          <pc:sldLayoutMkLst>
            <pc:docMk/>
            <pc:sldMasterMk cId="562111447" sldId="2147483702"/>
            <pc:sldLayoutMk cId="4133464458" sldId="2147483723"/>
          </pc:sldLayoutMkLst>
        </pc:sldLayoutChg>
      </pc:sldMasterChg>
    </pc:docChg>
  </pc:docChgLst>
  <pc:docChgLst>
    <pc:chgData name="Shahzad Ali" userId="ecba8e45-00b4-4f6b-a2f0-4dc2d773ca2c" providerId="ADAL" clId="{D4492335-6456-F445-921F-820F0F326163}"/>
    <pc:docChg chg="undo custSel addSld delSld modSld sldOrd">
      <pc:chgData name="Shahzad Ali" userId="ecba8e45-00b4-4f6b-a2f0-4dc2d773ca2c" providerId="ADAL" clId="{D4492335-6456-F445-921F-820F0F326163}" dt="2023-05-02T20:18:34.097" v="907"/>
      <pc:docMkLst>
        <pc:docMk/>
      </pc:docMkLst>
      <pc:sldChg chg="addSp delSp modSp mod ord delAnim modAnim modNotesTx">
        <pc:chgData name="Shahzad Ali" userId="ecba8e45-00b4-4f6b-a2f0-4dc2d773ca2c" providerId="ADAL" clId="{D4492335-6456-F445-921F-820F0F326163}" dt="2023-05-02T20:18:34.097" v="907"/>
        <pc:sldMkLst>
          <pc:docMk/>
          <pc:sldMk cId="2863785540" sldId="2076137219"/>
        </pc:sldMkLst>
        <pc:spChg chg="del mod">
          <ac:chgData name="Shahzad Ali" userId="ecba8e45-00b4-4f6b-a2f0-4dc2d773ca2c" providerId="ADAL" clId="{D4492335-6456-F445-921F-820F0F326163}" dt="2023-05-02T20:11:23.476" v="614" actId="478"/>
          <ac:spMkLst>
            <pc:docMk/>
            <pc:sldMk cId="2863785540" sldId="2076137219"/>
            <ac:spMk id="3" creationId="{901F4A09-5A21-F189-210E-0998E0D66506}"/>
          </ac:spMkLst>
        </pc:spChg>
        <pc:spChg chg="add del mod">
          <ac:chgData name="Shahzad Ali" userId="ecba8e45-00b4-4f6b-a2f0-4dc2d773ca2c" providerId="ADAL" clId="{D4492335-6456-F445-921F-820F0F326163}" dt="2023-05-02T20:14:23.678" v="649" actId="478"/>
          <ac:spMkLst>
            <pc:docMk/>
            <pc:sldMk cId="2863785540" sldId="2076137219"/>
            <ac:spMk id="7" creationId="{525822C0-C1E7-06A5-4113-56E1DE455DFB}"/>
          </ac:spMkLst>
        </pc:spChg>
        <pc:spChg chg="mod">
          <ac:chgData name="Shahzad Ali" userId="ecba8e45-00b4-4f6b-a2f0-4dc2d773ca2c" providerId="ADAL" clId="{D4492335-6456-F445-921F-820F0F326163}" dt="2023-05-02T20:13:01.293" v="641" actId="164"/>
          <ac:spMkLst>
            <pc:docMk/>
            <pc:sldMk cId="2863785540" sldId="2076137219"/>
            <ac:spMk id="8" creationId="{B1887038-56AD-8E9C-4549-9CB9116EC874}"/>
          </ac:spMkLst>
        </pc:spChg>
        <pc:spChg chg="mod">
          <ac:chgData name="Shahzad Ali" userId="ecba8e45-00b4-4f6b-a2f0-4dc2d773ca2c" providerId="ADAL" clId="{D4492335-6456-F445-921F-820F0F326163}" dt="2023-05-02T20:13:01.293" v="641" actId="164"/>
          <ac:spMkLst>
            <pc:docMk/>
            <pc:sldMk cId="2863785540" sldId="2076137219"/>
            <ac:spMk id="9" creationId="{AE7B808D-7238-24C9-62E8-10F860076024}"/>
          </ac:spMkLst>
        </pc:spChg>
        <pc:spChg chg="mod">
          <ac:chgData name="Shahzad Ali" userId="ecba8e45-00b4-4f6b-a2f0-4dc2d773ca2c" providerId="ADAL" clId="{D4492335-6456-F445-921F-820F0F326163}" dt="2023-05-02T20:13:01.293" v="641" actId="164"/>
          <ac:spMkLst>
            <pc:docMk/>
            <pc:sldMk cId="2863785540" sldId="2076137219"/>
            <ac:spMk id="10" creationId="{4AAEA9F9-173D-3DBC-087B-133F9B558E9C}"/>
          </ac:spMkLst>
        </pc:spChg>
        <pc:grpChg chg="add mod">
          <ac:chgData name="Shahzad Ali" userId="ecba8e45-00b4-4f6b-a2f0-4dc2d773ca2c" providerId="ADAL" clId="{D4492335-6456-F445-921F-820F0F326163}" dt="2023-05-02T20:16:13.231" v="748" actId="164"/>
          <ac:grpSpMkLst>
            <pc:docMk/>
            <pc:sldMk cId="2863785540" sldId="2076137219"/>
            <ac:grpSpMk id="5" creationId="{331262B3-CA92-1430-1C44-FA925BDA90E9}"/>
          </ac:grpSpMkLst>
        </pc:grpChg>
        <pc:grpChg chg="add mod">
          <ac:chgData name="Shahzad Ali" userId="ecba8e45-00b4-4f6b-a2f0-4dc2d773ca2c" providerId="ADAL" clId="{D4492335-6456-F445-921F-820F0F326163}" dt="2023-05-02T20:16:57.368" v="755" actId="164"/>
          <ac:grpSpMkLst>
            <pc:docMk/>
            <pc:sldMk cId="2863785540" sldId="2076137219"/>
            <ac:grpSpMk id="16" creationId="{C0DE0569-6AA6-CFC0-7742-A912BA12A6C0}"/>
          </ac:grpSpMkLst>
        </pc:grpChg>
        <pc:grpChg chg="add mod">
          <ac:chgData name="Shahzad Ali" userId="ecba8e45-00b4-4f6b-a2f0-4dc2d773ca2c" providerId="ADAL" clId="{D4492335-6456-F445-921F-820F0F326163}" dt="2023-05-02T20:17:00.788" v="756" actId="1076"/>
          <ac:grpSpMkLst>
            <pc:docMk/>
            <pc:sldMk cId="2863785540" sldId="2076137219"/>
            <ac:grpSpMk id="17" creationId="{DA3BE7FA-C037-D06D-22AA-0B2C7B376845}"/>
          </ac:grpSpMkLst>
        </pc:grpChg>
        <pc:graphicFrameChg chg="add mod modGraphic">
          <ac:chgData name="Shahzad Ali" userId="ecba8e45-00b4-4f6b-a2f0-4dc2d773ca2c" providerId="ADAL" clId="{D4492335-6456-F445-921F-820F0F326163}" dt="2023-05-02T20:18:34.097" v="907"/>
          <ac:graphicFrameMkLst>
            <pc:docMk/>
            <pc:sldMk cId="2863785540" sldId="2076137219"/>
            <ac:graphicFrameMk id="2" creationId="{EF481E48-8590-2AAD-96E7-A4FC034EB450}"/>
          </ac:graphicFrameMkLst>
        </pc:graphicFrameChg>
        <pc:picChg chg="add mod">
          <ac:chgData name="Shahzad Ali" userId="ecba8e45-00b4-4f6b-a2f0-4dc2d773ca2c" providerId="ADAL" clId="{D4492335-6456-F445-921F-820F0F326163}" dt="2023-05-02T20:16:13.231" v="748" actId="164"/>
          <ac:picMkLst>
            <pc:docMk/>
            <pc:sldMk cId="2863785540" sldId="2076137219"/>
            <ac:picMk id="11" creationId="{1448400E-EE82-373E-F1A8-E52CC3649FD8}"/>
          </ac:picMkLst>
        </pc:picChg>
        <pc:picChg chg="add mod">
          <ac:chgData name="Shahzad Ali" userId="ecba8e45-00b4-4f6b-a2f0-4dc2d773ca2c" providerId="ADAL" clId="{D4492335-6456-F445-921F-820F0F326163}" dt="2023-05-02T20:16:57.368" v="755" actId="164"/>
          <ac:picMkLst>
            <pc:docMk/>
            <pc:sldMk cId="2863785540" sldId="2076137219"/>
            <ac:picMk id="13" creationId="{9FC1C284-3C44-83F6-510E-A07E107E16D5}"/>
          </ac:picMkLst>
        </pc:picChg>
        <pc:picChg chg="add mod">
          <ac:chgData name="Shahzad Ali" userId="ecba8e45-00b4-4f6b-a2f0-4dc2d773ca2c" providerId="ADAL" clId="{D4492335-6456-F445-921F-820F0F326163}" dt="2023-05-02T20:16:57.368" v="755" actId="164"/>
          <ac:picMkLst>
            <pc:docMk/>
            <pc:sldMk cId="2863785540" sldId="2076137219"/>
            <ac:picMk id="15" creationId="{53DC56DC-0990-AD8D-387C-F5E372A2E3BF}"/>
          </ac:picMkLst>
        </pc:picChg>
      </pc:sldChg>
      <pc:sldChg chg="delSp modSp mod ord">
        <pc:chgData name="Shahzad Ali" userId="ecba8e45-00b4-4f6b-a2f0-4dc2d773ca2c" providerId="ADAL" clId="{D4492335-6456-F445-921F-820F0F326163}" dt="2023-05-02T20:06:41.979" v="286" actId="20577"/>
        <pc:sldMkLst>
          <pc:docMk/>
          <pc:sldMk cId="525523143" sldId="2076137227"/>
        </pc:sldMkLst>
        <pc:spChg chg="del">
          <ac:chgData name="Shahzad Ali" userId="ecba8e45-00b4-4f6b-a2f0-4dc2d773ca2c" providerId="ADAL" clId="{D4492335-6456-F445-921F-820F0F326163}" dt="2023-05-02T20:04:49.334" v="232" actId="478"/>
          <ac:spMkLst>
            <pc:docMk/>
            <pc:sldMk cId="525523143" sldId="2076137227"/>
            <ac:spMk id="3" creationId="{F94E324D-6C1A-F49C-CEF9-1C87067413BA}"/>
          </ac:spMkLst>
        </pc:spChg>
        <pc:spChg chg="mod">
          <ac:chgData name="Shahzad Ali" userId="ecba8e45-00b4-4f6b-a2f0-4dc2d773ca2c" providerId="ADAL" clId="{D4492335-6456-F445-921F-820F0F326163}" dt="2023-05-02T20:04:46.126" v="231" actId="6549"/>
          <ac:spMkLst>
            <pc:docMk/>
            <pc:sldMk cId="525523143" sldId="2076137227"/>
            <ac:spMk id="7" creationId="{337FF85C-545D-7240-A98A-26D34C32658A}"/>
          </ac:spMkLst>
        </pc:spChg>
        <pc:graphicFrameChg chg="mod modGraphic">
          <ac:chgData name="Shahzad Ali" userId="ecba8e45-00b4-4f6b-a2f0-4dc2d773ca2c" providerId="ADAL" clId="{D4492335-6456-F445-921F-820F0F326163}" dt="2023-05-02T20:06:41.979" v="286" actId="20577"/>
          <ac:graphicFrameMkLst>
            <pc:docMk/>
            <pc:sldMk cId="525523143" sldId="2076137227"/>
            <ac:graphicFrameMk id="6" creationId="{67FA1A0D-EECF-767B-5885-81F0896F3843}"/>
          </ac:graphicFrameMkLst>
        </pc:graphicFrameChg>
      </pc:sldChg>
      <pc:sldChg chg="add del">
        <pc:chgData name="Shahzad Ali" userId="ecba8e45-00b4-4f6b-a2f0-4dc2d773ca2c" providerId="ADAL" clId="{D4492335-6456-F445-921F-820F0F326163}" dt="2023-05-02T20:04:23.348" v="196" actId="2696"/>
        <pc:sldMkLst>
          <pc:docMk/>
          <pc:sldMk cId="1489555433" sldId="2076137484"/>
        </pc:sldMkLst>
      </pc:sldChg>
      <pc:sldChg chg="addSp delSp modSp mod">
        <pc:chgData name="Shahzad Ali" userId="ecba8e45-00b4-4f6b-a2f0-4dc2d773ca2c" providerId="ADAL" clId="{D4492335-6456-F445-921F-820F0F326163}" dt="2023-05-02T20:05:18.784" v="244" actId="20577"/>
        <pc:sldMkLst>
          <pc:docMk/>
          <pc:sldMk cId="879343633" sldId="2132736271"/>
        </pc:sldMkLst>
        <pc:spChg chg="mod">
          <ac:chgData name="Shahzad Ali" userId="ecba8e45-00b4-4f6b-a2f0-4dc2d773ca2c" providerId="ADAL" clId="{D4492335-6456-F445-921F-820F0F326163}" dt="2023-05-02T20:05:18.784" v="244" actId="20577"/>
          <ac:spMkLst>
            <pc:docMk/>
            <pc:sldMk cId="879343633" sldId="2132736271"/>
            <ac:spMk id="6" creationId="{326FADD3-8A0B-2420-7C66-7519B9D565F4}"/>
          </ac:spMkLst>
        </pc:spChg>
        <pc:picChg chg="add mod">
          <ac:chgData name="Shahzad Ali" userId="ecba8e45-00b4-4f6b-a2f0-4dc2d773ca2c" providerId="ADAL" clId="{D4492335-6456-F445-921F-820F0F326163}" dt="2023-05-02T20:04:54.586" v="233"/>
          <ac:picMkLst>
            <pc:docMk/>
            <pc:sldMk cId="879343633" sldId="2132736271"/>
            <ac:picMk id="2" creationId="{F1E52372-AF2C-157C-AD46-1FE7D5457A36}"/>
          </ac:picMkLst>
        </pc:picChg>
        <pc:picChg chg="del">
          <ac:chgData name="Shahzad Ali" userId="ecba8e45-00b4-4f6b-a2f0-4dc2d773ca2c" providerId="ADAL" clId="{D4492335-6456-F445-921F-820F0F326163}" dt="2023-05-02T20:01:49.830" v="0" actId="478"/>
          <ac:picMkLst>
            <pc:docMk/>
            <pc:sldMk cId="879343633" sldId="2132736271"/>
            <ac:picMk id="7" creationId="{F16671B5-CD04-00A2-7014-35948FFF3B80}"/>
          </ac:picMkLst>
        </pc:picChg>
      </pc:sldChg>
      <pc:sldChg chg="modSp mod">
        <pc:chgData name="Shahzad Ali" userId="ecba8e45-00b4-4f6b-a2f0-4dc2d773ca2c" providerId="ADAL" clId="{D4492335-6456-F445-921F-820F0F326163}" dt="2023-05-02T20:04:15.049" v="194" actId="6549"/>
        <pc:sldMkLst>
          <pc:docMk/>
          <pc:sldMk cId="627762277" sldId="2132736272"/>
        </pc:sldMkLst>
        <pc:spChg chg="mod">
          <ac:chgData name="Shahzad Ali" userId="ecba8e45-00b4-4f6b-a2f0-4dc2d773ca2c" providerId="ADAL" clId="{D4492335-6456-F445-921F-820F0F326163}" dt="2023-05-02T20:04:15.049" v="194" actId="6549"/>
          <ac:spMkLst>
            <pc:docMk/>
            <pc:sldMk cId="627762277" sldId="2132736272"/>
            <ac:spMk id="3" creationId="{901F4A09-5A21-F189-210E-0998E0D66506}"/>
          </ac:spMkLst>
        </pc:spChg>
      </pc:sldChg>
      <pc:sldMasterChg chg="addSldLayout delSldLayout">
        <pc:chgData name="Shahzad Ali" userId="ecba8e45-00b4-4f6b-a2f0-4dc2d773ca2c" providerId="ADAL" clId="{D4492335-6456-F445-921F-820F0F326163}" dt="2023-05-02T20:04:23.348" v="196" actId="2696"/>
        <pc:sldMasterMkLst>
          <pc:docMk/>
          <pc:sldMasterMk cId="562111447" sldId="2147483702"/>
        </pc:sldMasterMkLst>
        <pc:sldLayoutChg chg="add del">
          <pc:chgData name="Shahzad Ali" userId="ecba8e45-00b4-4f6b-a2f0-4dc2d773ca2c" providerId="ADAL" clId="{D4492335-6456-F445-921F-820F0F326163}" dt="2023-05-02T20:04:23.348" v="196" actId="2696"/>
          <pc:sldLayoutMkLst>
            <pc:docMk/>
            <pc:sldMasterMk cId="562111447" sldId="2147483702"/>
            <pc:sldLayoutMk cId="2055005353" sldId="2147483722"/>
          </pc:sldLayoutMkLst>
        </pc:sldLayoutChg>
      </pc:sldMasterChg>
    </pc:docChg>
  </pc:docChgLst>
  <pc:docChgLst>
    <pc:chgData name="Shahzad Ali" userId="ecba8e45-00b4-4f6b-a2f0-4dc2d773ca2c" providerId="ADAL" clId="{DF64A705-B206-0F4A-B0B4-4ECBAABDE819}"/>
    <pc:docChg chg="modSld sldOrd modShowInfo">
      <pc:chgData name="Shahzad Ali" userId="ecba8e45-00b4-4f6b-a2f0-4dc2d773ca2c" providerId="ADAL" clId="{DF64A705-B206-0F4A-B0B4-4ECBAABDE819}" dt="2023-02-06T14:51:19.928" v="2" actId="2744"/>
      <pc:docMkLst>
        <pc:docMk/>
      </pc:docMkLst>
      <pc:sldChg chg="ord">
        <pc:chgData name="Shahzad Ali" userId="ecba8e45-00b4-4f6b-a2f0-4dc2d773ca2c" providerId="ADAL" clId="{DF64A705-B206-0F4A-B0B4-4ECBAABDE819}" dt="2023-01-31T19:48:51.002" v="1" actId="20578"/>
        <pc:sldMkLst>
          <pc:docMk/>
          <pc:sldMk cId="2863785540" sldId="2076137219"/>
        </pc:sldMkLst>
      </pc:sldChg>
      <pc:sldChg chg="modSp mod">
        <pc:chgData name="Shahzad Ali" userId="ecba8e45-00b4-4f6b-a2f0-4dc2d773ca2c" providerId="ADAL" clId="{DF64A705-B206-0F4A-B0B4-4ECBAABDE819}" dt="2023-01-31T19:48:10.748" v="0" actId="20577"/>
        <pc:sldMkLst>
          <pc:docMk/>
          <pc:sldMk cId="525523143" sldId="2076137227"/>
        </pc:sldMkLst>
        <pc:spChg chg="mod">
          <ac:chgData name="Shahzad Ali" userId="ecba8e45-00b4-4f6b-a2f0-4dc2d773ca2c" providerId="ADAL" clId="{DF64A705-B206-0F4A-B0B4-4ECBAABDE819}" dt="2023-01-31T19:48:10.748" v="0" actId="20577"/>
          <ac:spMkLst>
            <pc:docMk/>
            <pc:sldMk cId="525523143" sldId="2076137227"/>
            <ac:spMk id="3" creationId="{F94E324D-6C1A-F49C-CEF9-1C87067413BA}"/>
          </ac:spMkLst>
        </pc:spChg>
      </pc:sldChg>
    </pc:docChg>
  </pc:docChgLst>
  <pc:docChgLst>
    <pc:chgData name="Shahzad Ali" userId="ecba8e45-00b4-4f6b-a2f0-4dc2d773ca2c" providerId="ADAL" clId="{B4E44905-F30E-7D4A-ABBA-E172324064B3}"/>
    <pc:docChg chg="custSel modSld">
      <pc:chgData name="Shahzad Ali" userId="ecba8e45-00b4-4f6b-a2f0-4dc2d773ca2c" providerId="ADAL" clId="{B4E44905-F30E-7D4A-ABBA-E172324064B3}" dt="2023-05-02T20:29:09.644" v="0" actId="478"/>
      <pc:docMkLst>
        <pc:docMk/>
      </pc:docMkLst>
      <pc:sldChg chg="delSp mod">
        <pc:chgData name="Shahzad Ali" userId="ecba8e45-00b4-4f6b-a2f0-4dc2d773ca2c" providerId="ADAL" clId="{B4E44905-F30E-7D4A-ABBA-E172324064B3}" dt="2023-05-02T20:29:09.644" v="0" actId="478"/>
        <pc:sldMkLst>
          <pc:docMk/>
          <pc:sldMk cId="525523143" sldId="2076137227"/>
        </pc:sldMkLst>
        <pc:spChg chg="del">
          <ac:chgData name="Shahzad Ali" userId="ecba8e45-00b4-4f6b-a2f0-4dc2d773ca2c" providerId="ADAL" clId="{B4E44905-F30E-7D4A-ABBA-E172324064B3}" dt="2023-05-02T20:29:09.644" v="0" actId="478"/>
          <ac:spMkLst>
            <pc:docMk/>
            <pc:sldMk cId="525523143" sldId="2076137227"/>
            <ac:spMk id="4" creationId="{797D0627-68D5-604F-87CF-9F4B83ECF8E3}"/>
          </ac:spMkLst>
        </pc:spChg>
      </pc:sldChg>
    </pc:docChg>
  </pc:docChgLst>
  <pc:docChgLst>
    <pc:chgData name="Shahzad Ali" userId="ecba8e45-00b4-4f6b-a2f0-4dc2d773ca2c" providerId="ADAL" clId="{0DCBBCC6-6B43-B248-88FE-A65A5E3EEC58}"/>
    <pc:docChg chg="modSld">
      <pc:chgData name="Shahzad Ali" userId="ecba8e45-00b4-4f6b-a2f0-4dc2d773ca2c" providerId="ADAL" clId="{0DCBBCC6-6B43-B248-88FE-A65A5E3EEC58}" dt="2024-03-20T13:45:32.852" v="2" actId="14100"/>
      <pc:docMkLst>
        <pc:docMk/>
      </pc:docMkLst>
      <pc:sldChg chg="modSp mod">
        <pc:chgData name="Shahzad Ali" userId="ecba8e45-00b4-4f6b-a2f0-4dc2d773ca2c" providerId="ADAL" clId="{0DCBBCC6-6B43-B248-88FE-A65A5E3EEC58}" dt="2024-03-20T13:45:32.852" v="2" actId="14100"/>
        <pc:sldMkLst>
          <pc:docMk/>
          <pc:sldMk cId="2485888014" sldId="2132736273"/>
        </pc:sldMkLst>
        <pc:picChg chg="mod">
          <ac:chgData name="Shahzad Ali" userId="ecba8e45-00b4-4f6b-a2f0-4dc2d773ca2c" providerId="ADAL" clId="{0DCBBCC6-6B43-B248-88FE-A65A5E3EEC58}" dt="2024-03-20T13:45:32.852" v="2" actId="14100"/>
          <ac:picMkLst>
            <pc:docMk/>
            <pc:sldMk cId="2485888014" sldId="2132736273"/>
            <ac:picMk id="5" creationId="{27683956-26D9-EC79-10CA-444017C8A300}"/>
          </ac:picMkLst>
        </pc:picChg>
      </pc:sldChg>
    </pc:docChg>
  </pc:docChgLst>
  <pc:docChgLst>
    <pc:chgData name="Shahzad Ali" userId="ecba8e45-00b4-4f6b-a2f0-4dc2d773ca2c" providerId="ADAL" clId="{95B46F18-370C-4C4E-A4C3-DC4935A1735B}"/>
    <pc:docChg chg="modSld">
      <pc:chgData name="Shahzad Ali" userId="ecba8e45-00b4-4f6b-a2f0-4dc2d773ca2c" providerId="ADAL" clId="{95B46F18-370C-4C4E-A4C3-DC4935A1735B}" dt="2024-02-13T00:04:01.364" v="5" actId="20577"/>
      <pc:docMkLst>
        <pc:docMk/>
      </pc:docMkLst>
      <pc:sldChg chg="modSp mod">
        <pc:chgData name="Shahzad Ali" userId="ecba8e45-00b4-4f6b-a2f0-4dc2d773ca2c" providerId="ADAL" clId="{95B46F18-370C-4C4E-A4C3-DC4935A1735B}" dt="2024-02-13T00:01:55.482" v="1" actId="113"/>
        <pc:sldMkLst>
          <pc:docMk/>
          <pc:sldMk cId="879343633" sldId="2132736271"/>
        </pc:sldMkLst>
        <pc:spChg chg="mod">
          <ac:chgData name="Shahzad Ali" userId="ecba8e45-00b4-4f6b-a2f0-4dc2d773ca2c" providerId="ADAL" clId="{95B46F18-370C-4C4E-A4C3-DC4935A1735B}" dt="2024-02-13T00:01:55.482" v="1" actId="113"/>
          <ac:spMkLst>
            <pc:docMk/>
            <pc:sldMk cId="879343633" sldId="2132736271"/>
            <ac:spMk id="4" creationId="{6B7DC000-FE17-FA14-A3EB-718244BE4318}"/>
          </ac:spMkLst>
        </pc:spChg>
      </pc:sldChg>
      <pc:sldChg chg="modSp">
        <pc:chgData name="Shahzad Ali" userId="ecba8e45-00b4-4f6b-a2f0-4dc2d773ca2c" providerId="ADAL" clId="{95B46F18-370C-4C4E-A4C3-DC4935A1735B}" dt="2024-02-13T00:02:08.187" v="2" actId="20577"/>
        <pc:sldMkLst>
          <pc:docMk/>
          <pc:sldMk cId="2485888014" sldId="2132736273"/>
        </pc:sldMkLst>
        <pc:graphicFrameChg chg="mod">
          <ac:chgData name="Shahzad Ali" userId="ecba8e45-00b4-4f6b-a2f0-4dc2d773ca2c" providerId="ADAL" clId="{95B46F18-370C-4C4E-A4C3-DC4935A1735B}" dt="2024-02-13T00:02:08.187" v="2" actId="20577"/>
          <ac:graphicFrameMkLst>
            <pc:docMk/>
            <pc:sldMk cId="2485888014" sldId="2132736273"/>
            <ac:graphicFrameMk id="76" creationId="{0391C3B2-FCE1-7906-9E0B-3983C8951844}"/>
          </ac:graphicFrameMkLst>
        </pc:graphicFrameChg>
      </pc:sldChg>
      <pc:sldChg chg="modSp mod">
        <pc:chgData name="Shahzad Ali" userId="ecba8e45-00b4-4f6b-a2f0-4dc2d773ca2c" providerId="ADAL" clId="{95B46F18-370C-4C4E-A4C3-DC4935A1735B}" dt="2024-02-13T00:04:01.364" v="5" actId="20577"/>
        <pc:sldMkLst>
          <pc:docMk/>
          <pc:sldMk cId="1974066578" sldId="2132736281"/>
        </pc:sldMkLst>
        <pc:spChg chg="mod">
          <ac:chgData name="Shahzad Ali" userId="ecba8e45-00b4-4f6b-a2f0-4dc2d773ca2c" providerId="ADAL" clId="{95B46F18-370C-4C4E-A4C3-DC4935A1735B}" dt="2024-02-13T00:04:01.364" v="5" actId="20577"/>
          <ac:spMkLst>
            <pc:docMk/>
            <pc:sldMk cId="1974066578" sldId="2132736281"/>
            <ac:spMk id="6" creationId="{A7130ABC-8D51-EBCB-4694-1F8CCD2E4E31}"/>
          </ac:spMkLst>
        </pc:spChg>
      </pc:sldChg>
    </pc:docChg>
  </pc:docChgLst>
  <pc:docChgLst>
    <pc:chgData name="Shahzad Ali" userId="ecba8e45-00b4-4f6b-a2f0-4dc2d773ca2c" providerId="ADAL" clId="{AE2CB54A-963D-4843-B1FA-7EE6EE0C73CE}"/>
    <pc:docChg chg="undo custSel addSld delSld modSld sldOrd delMainMaster modMainMaster">
      <pc:chgData name="Shahzad Ali" userId="ecba8e45-00b4-4f6b-a2f0-4dc2d773ca2c" providerId="ADAL" clId="{AE2CB54A-963D-4843-B1FA-7EE6EE0C73CE}" dt="2022-12-15T07:57:57.604" v="918" actId="207"/>
      <pc:docMkLst>
        <pc:docMk/>
      </pc:docMkLst>
      <pc:sldChg chg="modSp add mod addAnim delAnim modAnim">
        <pc:chgData name="Shahzad Ali" userId="ecba8e45-00b4-4f6b-a2f0-4dc2d773ca2c" providerId="ADAL" clId="{AE2CB54A-963D-4843-B1FA-7EE6EE0C73CE}" dt="2022-12-12T02:56:23.064" v="575" actId="20577"/>
        <pc:sldMkLst>
          <pc:docMk/>
          <pc:sldMk cId="2863785540" sldId="2076137219"/>
        </pc:sldMkLst>
        <pc:spChg chg="mod">
          <ac:chgData name="Shahzad Ali" userId="ecba8e45-00b4-4f6b-a2f0-4dc2d773ca2c" providerId="ADAL" clId="{AE2CB54A-963D-4843-B1FA-7EE6EE0C73CE}" dt="2022-12-12T02:56:23.064" v="575" actId="20577"/>
          <ac:spMkLst>
            <pc:docMk/>
            <pc:sldMk cId="2863785540" sldId="2076137219"/>
            <ac:spMk id="3" creationId="{901F4A09-5A21-F189-210E-0998E0D66506}"/>
          </ac:spMkLst>
        </pc:spChg>
      </pc:sldChg>
      <pc:sldChg chg="delSp modSp add del mod ord">
        <pc:chgData name="Shahzad Ali" userId="ecba8e45-00b4-4f6b-a2f0-4dc2d773ca2c" providerId="ADAL" clId="{AE2CB54A-963D-4843-B1FA-7EE6EE0C73CE}" dt="2022-12-12T02:44:57.674" v="365" actId="313"/>
        <pc:sldMkLst>
          <pc:docMk/>
          <pc:sldMk cId="525523143" sldId="2076137227"/>
        </pc:sldMkLst>
        <pc:spChg chg="mod">
          <ac:chgData name="Shahzad Ali" userId="ecba8e45-00b4-4f6b-a2f0-4dc2d773ca2c" providerId="ADAL" clId="{AE2CB54A-963D-4843-B1FA-7EE6EE0C73CE}" dt="2022-12-12T02:37:21.152" v="180" actId="1076"/>
          <ac:spMkLst>
            <pc:docMk/>
            <pc:sldMk cId="525523143" sldId="2076137227"/>
            <ac:spMk id="3" creationId="{F94E324D-6C1A-F49C-CEF9-1C87067413BA}"/>
          </ac:spMkLst>
        </pc:spChg>
        <pc:spChg chg="mod">
          <ac:chgData name="Shahzad Ali" userId="ecba8e45-00b4-4f6b-a2f0-4dc2d773ca2c" providerId="ADAL" clId="{AE2CB54A-963D-4843-B1FA-7EE6EE0C73CE}" dt="2022-12-12T02:44:57.674" v="365" actId="313"/>
          <ac:spMkLst>
            <pc:docMk/>
            <pc:sldMk cId="525523143" sldId="2076137227"/>
            <ac:spMk id="7" creationId="{337FF85C-545D-7240-A98A-26D34C32658A}"/>
          </ac:spMkLst>
        </pc:spChg>
        <pc:graphicFrameChg chg="mod modGraphic">
          <ac:chgData name="Shahzad Ali" userId="ecba8e45-00b4-4f6b-a2f0-4dc2d773ca2c" providerId="ADAL" clId="{AE2CB54A-963D-4843-B1FA-7EE6EE0C73CE}" dt="2022-12-12T02:43:55.393" v="313" actId="2161"/>
          <ac:graphicFrameMkLst>
            <pc:docMk/>
            <pc:sldMk cId="525523143" sldId="2076137227"/>
            <ac:graphicFrameMk id="6" creationId="{67FA1A0D-EECF-767B-5885-81F0896F3843}"/>
          </ac:graphicFrameMkLst>
        </pc:graphicFrameChg>
        <pc:picChg chg="mod">
          <ac:chgData name="Shahzad Ali" userId="ecba8e45-00b4-4f6b-a2f0-4dc2d773ca2c" providerId="ADAL" clId="{AE2CB54A-963D-4843-B1FA-7EE6EE0C73CE}" dt="2022-12-12T02:34:24.173" v="107" actId="14100"/>
          <ac:picMkLst>
            <pc:docMk/>
            <pc:sldMk cId="525523143" sldId="2076137227"/>
            <ac:picMk id="2" creationId="{07BD4BC0-3DE5-AEF1-4BCF-ED298750B4E4}"/>
          </ac:picMkLst>
        </pc:picChg>
        <pc:picChg chg="del">
          <ac:chgData name="Shahzad Ali" userId="ecba8e45-00b4-4f6b-a2f0-4dc2d773ca2c" providerId="ADAL" clId="{AE2CB54A-963D-4843-B1FA-7EE6EE0C73CE}" dt="2022-12-12T02:34:13.210" v="105" actId="478"/>
          <ac:picMkLst>
            <pc:docMk/>
            <pc:sldMk cId="525523143" sldId="2076137227"/>
            <ac:picMk id="5" creationId="{0729C3AF-7EF9-283D-683D-057E6E953286}"/>
          </ac:picMkLst>
        </pc:picChg>
      </pc:sldChg>
      <pc:sldChg chg="add del">
        <pc:chgData name="Shahzad Ali" userId="ecba8e45-00b4-4f6b-a2f0-4dc2d773ca2c" providerId="ADAL" clId="{AE2CB54A-963D-4843-B1FA-7EE6EE0C73CE}" dt="2022-12-12T02:52:01.788" v="453"/>
        <pc:sldMkLst>
          <pc:docMk/>
          <pc:sldMk cId="1116769962" sldId="2076137258"/>
        </pc:sldMkLst>
      </pc:sldChg>
      <pc:sldChg chg="modSp ord">
        <pc:chgData name="Shahzad Ali" userId="ecba8e45-00b4-4f6b-a2f0-4dc2d773ca2c" providerId="ADAL" clId="{AE2CB54A-963D-4843-B1FA-7EE6EE0C73CE}" dt="2022-12-12T02:45:12.360" v="366" actId="20578"/>
        <pc:sldMkLst>
          <pc:docMk/>
          <pc:sldMk cId="1489555433" sldId="2076137484"/>
        </pc:sldMkLst>
        <pc:spChg chg="mod">
          <ac:chgData name="Shahzad Ali" userId="ecba8e45-00b4-4f6b-a2f0-4dc2d773ca2c" providerId="ADAL" clId="{AE2CB54A-963D-4843-B1FA-7EE6EE0C73CE}" dt="2022-12-12T02:21:21.272" v="12"/>
          <ac:spMkLst>
            <pc:docMk/>
            <pc:sldMk cId="1489555433" sldId="2076137484"/>
            <ac:spMk id="2" creationId="{05E674E3-2E27-F343-AC4E-B34A3ABFBF6B}"/>
          </ac:spMkLst>
        </pc:spChg>
        <pc:spChg chg="mod">
          <ac:chgData name="Shahzad Ali" userId="ecba8e45-00b4-4f6b-a2f0-4dc2d773ca2c" providerId="ADAL" clId="{AE2CB54A-963D-4843-B1FA-7EE6EE0C73CE}" dt="2022-12-12T02:21:21.272" v="12"/>
          <ac:spMkLst>
            <pc:docMk/>
            <pc:sldMk cId="1489555433" sldId="2076137484"/>
            <ac:spMk id="3" creationId="{FA8EBFC1-C118-C84B-BF4D-413494DBE965}"/>
          </ac:spMkLst>
        </pc:spChg>
        <pc:picChg chg="mod">
          <ac:chgData name="Shahzad Ali" userId="ecba8e45-00b4-4f6b-a2f0-4dc2d773ca2c" providerId="ADAL" clId="{AE2CB54A-963D-4843-B1FA-7EE6EE0C73CE}" dt="2022-12-12T02:21:49.763" v="13" actId="18331"/>
          <ac:picMkLst>
            <pc:docMk/>
            <pc:sldMk cId="1489555433" sldId="2076137484"/>
            <ac:picMk id="26" creationId="{D9D1D992-D9AD-4EC4-AE73-F0F5426CC2EC}"/>
          </ac:picMkLst>
        </pc:picChg>
      </pc:sldChg>
      <pc:sldChg chg="addSp modSp add mod ord">
        <pc:chgData name="Shahzad Ali" userId="ecba8e45-00b4-4f6b-a2f0-4dc2d773ca2c" providerId="ADAL" clId="{AE2CB54A-963D-4843-B1FA-7EE6EE0C73CE}" dt="2022-12-12T02:35:09.416" v="116" actId="1076"/>
        <pc:sldMkLst>
          <pc:docMk/>
          <pc:sldMk cId="2064596794" sldId="2132735869"/>
        </pc:sldMkLst>
        <pc:spChg chg="mod">
          <ac:chgData name="Shahzad Ali" userId="ecba8e45-00b4-4f6b-a2f0-4dc2d773ca2c" providerId="ADAL" clId="{AE2CB54A-963D-4843-B1FA-7EE6EE0C73CE}" dt="2022-12-12T02:35:03.387" v="115" actId="1076"/>
          <ac:spMkLst>
            <pc:docMk/>
            <pc:sldMk cId="2064596794" sldId="2132735869"/>
            <ac:spMk id="2" creationId="{2445346B-EF20-7610-DB35-409935AA6CBB}"/>
          </ac:spMkLst>
        </pc:spChg>
        <pc:picChg chg="add mod">
          <ac:chgData name="Shahzad Ali" userId="ecba8e45-00b4-4f6b-a2f0-4dc2d773ca2c" providerId="ADAL" clId="{AE2CB54A-963D-4843-B1FA-7EE6EE0C73CE}" dt="2022-12-12T02:35:09.416" v="116" actId="1076"/>
          <ac:picMkLst>
            <pc:docMk/>
            <pc:sldMk cId="2064596794" sldId="2132735869"/>
            <ac:picMk id="4" creationId="{CAE5D07E-CA7D-4890-DDB7-3711FA9D3193}"/>
          </ac:picMkLst>
        </pc:picChg>
      </pc:sldChg>
      <pc:sldChg chg="del">
        <pc:chgData name="Shahzad Ali" userId="ecba8e45-00b4-4f6b-a2f0-4dc2d773ca2c" providerId="ADAL" clId="{AE2CB54A-963D-4843-B1FA-7EE6EE0C73CE}" dt="2022-12-12T02:24:37.369" v="16" actId="2696"/>
        <pc:sldMkLst>
          <pc:docMk/>
          <pc:sldMk cId="4121616223" sldId="2132735981"/>
        </pc:sldMkLst>
      </pc:sldChg>
      <pc:sldChg chg="modSp add mod">
        <pc:chgData name="Shahzad Ali" userId="ecba8e45-00b4-4f6b-a2f0-4dc2d773ca2c" providerId="ADAL" clId="{AE2CB54A-963D-4843-B1FA-7EE6EE0C73CE}" dt="2022-12-15T07:57:57.604" v="918" actId="207"/>
        <pc:sldMkLst>
          <pc:docMk/>
          <pc:sldMk cId="3941107284" sldId="2132736270"/>
        </pc:sldMkLst>
        <pc:spChg chg="mod">
          <ac:chgData name="Shahzad Ali" userId="ecba8e45-00b4-4f6b-a2f0-4dc2d773ca2c" providerId="ADAL" clId="{AE2CB54A-963D-4843-B1FA-7EE6EE0C73CE}" dt="2022-12-15T07:57:57.604" v="918" actId="207"/>
          <ac:spMkLst>
            <pc:docMk/>
            <pc:sldMk cId="3941107284" sldId="2132736270"/>
            <ac:spMk id="3" creationId="{8AFE2EAF-A98D-CDBA-A45A-341E4FD0E16E}"/>
          </ac:spMkLst>
        </pc:spChg>
      </pc:sldChg>
      <pc:sldChg chg="addSp delSp modSp new mod modClrScheme chgLayout">
        <pc:chgData name="Shahzad Ali" userId="ecba8e45-00b4-4f6b-a2f0-4dc2d773ca2c" providerId="ADAL" clId="{AE2CB54A-963D-4843-B1FA-7EE6EE0C73CE}" dt="2022-12-12T02:35:26.292" v="120" actId="1076"/>
        <pc:sldMkLst>
          <pc:docMk/>
          <pc:sldMk cId="879343633" sldId="2132736271"/>
        </pc:sldMkLst>
        <pc:spChg chg="del mod ord">
          <ac:chgData name="Shahzad Ali" userId="ecba8e45-00b4-4f6b-a2f0-4dc2d773ca2c" providerId="ADAL" clId="{AE2CB54A-963D-4843-B1FA-7EE6EE0C73CE}" dt="2022-12-12T02:25:41.900" v="23" actId="700"/>
          <ac:spMkLst>
            <pc:docMk/>
            <pc:sldMk cId="879343633" sldId="2132736271"/>
            <ac:spMk id="2" creationId="{E8A224D4-0FF2-22AB-826C-42239BE5325A}"/>
          </ac:spMkLst>
        </pc:spChg>
        <pc:spChg chg="del mod ord">
          <ac:chgData name="Shahzad Ali" userId="ecba8e45-00b4-4f6b-a2f0-4dc2d773ca2c" providerId="ADAL" clId="{AE2CB54A-963D-4843-B1FA-7EE6EE0C73CE}" dt="2022-12-12T02:25:41.900" v="23" actId="700"/>
          <ac:spMkLst>
            <pc:docMk/>
            <pc:sldMk cId="879343633" sldId="2132736271"/>
            <ac:spMk id="3" creationId="{36BE8784-FF9C-EB5E-FF42-1E693BF6B73B}"/>
          </ac:spMkLst>
        </pc:spChg>
        <pc:spChg chg="del">
          <ac:chgData name="Shahzad Ali" userId="ecba8e45-00b4-4f6b-a2f0-4dc2d773ca2c" providerId="ADAL" clId="{AE2CB54A-963D-4843-B1FA-7EE6EE0C73CE}" dt="2022-12-12T02:25:41.900" v="23" actId="700"/>
          <ac:spMkLst>
            <pc:docMk/>
            <pc:sldMk cId="879343633" sldId="2132736271"/>
            <ac:spMk id="4" creationId="{19882D1B-50D5-B1D4-4777-6492EEE90B69}"/>
          </ac:spMkLst>
        </pc:spChg>
        <pc:spChg chg="add del mod ord">
          <ac:chgData name="Shahzad Ali" userId="ecba8e45-00b4-4f6b-a2f0-4dc2d773ca2c" providerId="ADAL" clId="{AE2CB54A-963D-4843-B1FA-7EE6EE0C73CE}" dt="2022-12-12T02:28:43.848" v="83" actId="20577"/>
          <ac:spMkLst>
            <pc:docMk/>
            <pc:sldMk cId="879343633" sldId="2132736271"/>
            <ac:spMk id="5" creationId="{6E8A3686-A96F-1425-DA60-6FCB8AE4D267}"/>
          </ac:spMkLst>
        </pc:spChg>
        <pc:spChg chg="add del mod ord">
          <ac:chgData name="Shahzad Ali" userId="ecba8e45-00b4-4f6b-a2f0-4dc2d773ca2c" providerId="ADAL" clId="{AE2CB54A-963D-4843-B1FA-7EE6EE0C73CE}" dt="2022-12-12T02:34:00.751" v="101" actId="313"/>
          <ac:spMkLst>
            <pc:docMk/>
            <pc:sldMk cId="879343633" sldId="2132736271"/>
            <ac:spMk id="6" creationId="{326FADD3-8A0B-2420-7C66-7519B9D565F4}"/>
          </ac:spMkLst>
        </pc:spChg>
        <pc:spChg chg="add del mod">
          <ac:chgData name="Shahzad Ali" userId="ecba8e45-00b4-4f6b-a2f0-4dc2d773ca2c" providerId="ADAL" clId="{AE2CB54A-963D-4843-B1FA-7EE6EE0C73CE}" dt="2022-12-12T02:28:11.306" v="44" actId="26606"/>
          <ac:spMkLst>
            <pc:docMk/>
            <pc:sldMk cId="879343633" sldId="2132736271"/>
            <ac:spMk id="9" creationId="{C284C8E9-C17E-DDE2-CF68-E3B0FB3D0D0F}"/>
          </ac:spMkLst>
        </pc:spChg>
        <pc:spChg chg="add del mod">
          <ac:chgData name="Shahzad Ali" userId="ecba8e45-00b4-4f6b-a2f0-4dc2d773ca2c" providerId="ADAL" clId="{AE2CB54A-963D-4843-B1FA-7EE6EE0C73CE}" dt="2022-12-12T02:28:11.306" v="44" actId="26606"/>
          <ac:spMkLst>
            <pc:docMk/>
            <pc:sldMk cId="879343633" sldId="2132736271"/>
            <ac:spMk id="10" creationId="{718B52E4-07B5-FE53-87B7-7C3EA36F8154}"/>
          </ac:spMkLst>
        </pc:spChg>
        <pc:spChg chg="add del mod">
          <ac:chgData name="Shahzad Ali" userId="ecba8e45-00b4-4f6b-a2f0-4dc2d773ca2c" providerId="ADAL" clId="{AE2CB54A-963D-4843-B1FA-7EE6EE0C73CE}" dt="2022-12-12T02:28:11.306" v="44" actId="26606"/>
          <ac:spMkLst>
            <pc:docMk/>
            <pc:sldMk cId="879343633" sldId="2132736271"/>
            <ac:spMk id="11" creationId="{83F24FB4-715E-8209-78F2-730834CACF30}"/>
          </ac:spMkLst>
        </pc:spChg>
        <pc:spChg chg="add del mod">
          <ac:chgData name="Shahzad Ali" userId="ecba8e45-00b4-4f6b-a2f0-4dc2d773ca2c" providerId="ADAL" clId="{AE2CB54A-963D-4843-B1FA-7EE6EE0C73CE}" dt="2022-12-12T02:28:07.263" v="42" actId="26606"/>
          <ac:spMkLst>
            <pc:docMk/>
            <pc:sldMk cId="879343633" sldId="2132736271"/>
            <ac:spMk id="12" creationId="{33EA56EA-4371-A417-40C8-AE865475214C}"/>
          </ac:spMkLst>
        </pc:spChg>
        <pc:spChg chg="add del mod">
          <ac:chgData name="Shahzad Ali" userId="ecba8e45-00b4-4f6b-a2f0-4dc2d773ca2c" providerId="ADAL" clId="{AE2CB54A-963D-4843-B1FA-7EE6EE0C73CE}" dt="2022-12-12T02:28:13.193" v="46" actId="26606"/>
          <ac:spMkLst>
            <pc:docMk/>
            <pc:sldMk cId="879343633" sldId="2132736271"/>
            <ac:spMk id="13" creationId="{E7F0D250-A5D7-E378-9980-345E512403F3}"/>
          </ac:spMkLst>
        </pc:spChg>
        <pc:spChg chg="add del mod">
          <ac:chgData name="Shahzad Ali" userId="ecba8e45-00b4-4f6b-a2f0-4dc2d773ca2c" providerId="ADAL" clId="{AE2CB54A-963D-4843-B1FA-7EE6EE0C73CE}" dt="2022-12-12T02:28:07.263" v="42" actId="26606"/>
          <ac:spMkLst>
            <pc:docMk/>
            <pc:sldMk cId="879343633" sldId="2132736271"/>
            <ac:spMk id="14" creationId="{32BA963D-3BED-C285-63FD-3D0D2D9454FE}"/>
          </ac:spMkLst>
        </pc:spChg>
        <pc:spChg chg="add del mod">
          <ac:chgData name="Shahzad Ali" userId="ecba8e45-00b4-4f6b-a2f0-4dc2d773ca2c" providerId="ADAL" clId="{AE2CB54A-963D-4843-B1FA-7EE6EE0C73CE}" dt="2022-12-12T02:28:13.193" v="46" actId="26606"/>
          <ac:spMkLst>
            <pc:docMk/>
            <pc:sldMk cId="879343633" sldId="2132736271"/>
            <ac:spMk id="15" creationId="{6E453A61-8962-B6AC-69AA-A2017BA34040}"/>
          </ac:spMkLst>
        </pc:spChg>
        <pc:spChg chg="add del mod">
          <ac:chgData name="Shahzad Ali" userId="ecba8e45-00b4-4f6b-a2f0-4dc2d773ca2c" providerId="ADAL" clId="{AE2CB54A-963D-4843-B1FA-7EE6EE0C73CE}" dt="2022-12-12T02:28:07.263" v="42" actId="26606"/>
          <ac:spMkLst>
            <pc:docMk/>
            <pc:sldMk cId="879343633" sldId="2132736271"/>
            <ac:spMk id="16" creationId="{4501581C-761C-082A-4B47-57A650B1A1C2}"/>
          </ac:spMkLst>
        </pc:spChg>
        <pc:spChg chg="add del mod">
          <ac:chgData name="Shahzad Ali" userId="ecba8e45-00b4-4f6b-a2f0-4dc2d773ca2c" providerId="ADAL" clId="{AE2CB54A-963D-4843-B1FA-7EE6EE0C73CE}" dt="2022-12-12T02:28:15.883" v="48" actId="26606"/>
          <ac:spMkLst>
            <pc:docMk/>
            <pc:sldMk cId="879343633" sldId="2132736271"/>
            <ac:spMk id="17" creationId="{A6785F82-0097-8643-CCB4-68B0C931060D}"/>
          </ac:spMkLst>
        </pc:spChg>
        <pc:spChg chg="add del mod">
          <ac:chgData name="Shahzad Ali" userId="ecba8e45-00b4-4f6b-a2f0-4dc2d773ca2c" providerId="ADAL" clId="{AE2CB54A-963D-4843-B1FA-7EE6EE0C73CE}" dt="2022-12-12T02:28:11.306" v="44" actId="26606"/>
          <ac:spMkLst>
            <pc:docMk/>
            <pc:sldMk cId="879343633" sldId="2132736271"/>
            <ac:spMk id="18" creationId="{4084AC60-E440-5B33-D32A-C7A67F0F7E15}"/>
          </ac:spMkLst>
        </pc:spChg>
        <pc:spChg chg="add del mod">
          <ac:chgData name="Shahzad Ali" userId="ecba8e45-00b4-4f6b-a2f0-4dc2d773ca2c" providerId="ADAL" clId="{AE2CB54A-963D-4843-B1FA-7EE6EE0C73CE}" dt="2022-12-12T02:28:15.883" v="48" actId="26606"/>
          <ac:spMkLst>
            <pc:docMk/>
            <pc:sldMk cId="879343633" sldId="2132736271"/>
            <ac:spMk id="19" creationId="{485034CB-B5DD-C141-4356-1C4ADC3078A3}"/>
          </ac:spMkLst>
        </pc:spChg>
        <pc:spChg chg="add del mod">
          <ac:chgData name="Shahzad Ali" userId="ecba8e45-00b4-4f6b-a2f0-4dc2d773ca2c" providerId="ADAL" clId="{AE2CB54A-963D-4843-B1FA-7EE6EE0C73CE}" dt="2022-12-12T02:28:15.883" v="48" actId="26606"/>
          <ac:spMkLst>
            <pc:docMk/>
            <pc:sldMk cId="879343633" sldId="2132736271"/>
            <ac:spMk id="20" creationId="{A7CFA5CE-9797-8B61-CA4D-463DBE2E38A1}"/>
          </ac:spMkLst>
        </pc:spChg>
        <pc:picChg chg="add mod">
          <ac:chgData name="Shahzad Ali" userId="ecba8e45-00b4-4f6b-a2f0-4dc2d773ca2c" providerId="ADAL" clId="{AE2CB54A-963D-4843-B1FA-7EE6EE0C73CE}" dt="2022-12-12T02:35:26.292" v="120" actId="1076"/>
          <ac:picMkLst>
            <pc:docMk/>
            <pc:sldMk cId="879343633" sldId="2132736271"/>
            <ac:picMk id="7" creationId="{F16671B5-CD04-00A2-7014-35948FFF3B80}"/>
          </ac:picMkLst>
        </pc:picChg>
      </pc:sldChg>
      <pc:sldChg chg="delSp modSp add mod modClrScheme delAnim modAnim chgLayout">
        <pc:chgData name="Shahzad Ali" userId="ecba8e45-00b4-4f6b-a2f0-4dc2d773ca2c" providerId="ADAL" clId="{AE2CB54A-963D-4843-B1FA-7EE6EE0C73CE}" dt="2022-12-15T07:57:41.306" v="917" actId="403"/>
        <pc:sldMkLst>
          <pc:docMk/>
          <pc:sldMk cId="627762277" sldId="2132736272"/>
        </pc:sldMkLst>
        <pc:spChg chg="mod ord">
          <ac:chgData name="Shahzad Ali" userId="ecba8e45-00b4-4f6b-a2f0-4dc2d773ca2c" providerId="ADAL" clId="{AE2CB54A-963D-4843-B1FA-7EE6EE0C73CE}" dt="2022-12-15T07:57:41.306" v="917" actId="403"/>
          <ac:spMkLst>
            <pc:docMk/>
            <pc:sldMk cId="627762277" sldId="2132736272"/>
            <ac:spMk id="3" creationId="{901F4A09-5A21-F189-210E-0998E0D66506}"/>
          </ac:spMkLst>
        </pc:spChg>
        <pc:spChg chg="mod ord">
          <ac:chgData name="Shahzad Ali" userId="ecba8e45-00b4-4f6b-a2f0-4dc2d773ca2c" providerId="ADAL" clId="{AE2CB54A-963D-4843-B1FA-7EE6EE0C73CE}" dt="2022-12-15T02:20:31.397" v="611" actId="20577"/>
          <ac:spMkLst>
            <pc:docMk/>
            <pc:sldMk cId="627762277" sldId="2132736272"/>
            <ac:spMk id="4" creationId="{3B20501F-072E-5A4A-B836-B4D48E2B3527}"/>
          </ac:spMkLst>
        </pc:spChg>
        <pc:spChg chg="del">
          <ac:chgData name="Shahzad Ali" userId="ecba8e45-00b4-4f6b-a2f0-4dc2d773ca2c" providerId="ADAL" clId="{AE2CB54A-963D-4843-B1FA-7EE6EE0C73CE}" dt="2022-12-15T02:19:51.396" v="581" actId="478"/>
          <ac:spMkLst>
            <pc:docMk/>
            <pc:sldMk cId="627762277" sldId="2132736272"/>
            <ac:spMk id="7" creationId="{525822C0-C1E7-06A5-4113-56E1DE455DFB}"/>
          </ac:spMkLst>
        </pc:spChg>
        <pc:spChg chg="del">
          <ac:chgData name="Shahzad Ali" userId="ecba8e45-00b4-4f6b-a2f0-4dc2d773ca2c" providerId="ADAL" clId="{AE2CB54A-963D-4843-B1FA-7EE6EE0C73CE}" dt="2022-12-15T02:19:52.802" v="582" actId="478"/>
          <ac:spMkLst>
            <pc:docMk/>
            <pc:sldMk cId="627762277" sldId="2132736272"/>
            <ac:spMk id="8" creationId="{B1887038-56AD-8E9C-4549-9CB9116EC874}"/>
          </ac:spMkLst>
        </pc:spChg>
        <pc:spChg chg="del">
          <ac:chgData name="Shahzad Ali" userId="ecba8e45-00b4-4f6b-a2f0-4dc2d773ca2c" providerId="ADAL" clId="{AE2CB54A-963D-4843-B1FA-7EE6EE0C73CE}" dt="2022-12-15T02:19:53.682" v="583" actId="478"/>
          <ac:spMkLst>
            <pc:docMk/>
            <pc:sldMk cId="627762277" sldId="2132736272"/>
            <ac:spMk id="9" creationId="{AE7B808D-7238-24C9-62E8-10F860076024}"/>
          </ac:spMkLst>
        </pc:spChg>
        <pc:spChg chg="del">
          <ac:chgData name="Shahzad Ali" userId="ecba8e45-00b4-4f6b-a2f0-4dc2d773ca2c" providerId="ADAL" clId="{AE2CB54A-963D-4843-B1FA-7EE6EE0C73CE}" dt="2022-12-15T02:19:54.558" v="584" actId="478"/>
          <ac:spMkLst>
            <pc:docMk/>
            <pc:sldMk cId="627762277" sldId="2132736272"/>
            <ac:spMk id="10" creationId="{4AAEA9F9-173D-3DBC-087B-133F9B558E9C}"/>
          </ac:spMkLst>
        </pc:spChg>
      </pc:sldChg>
      <pc:sldMasterChg chg="del delSldLayout">
        <pc:chgData name="Shahzad Ali" userId="ecba8e45-00b4-4f6b-a2f0-4dc2d773ca2c" providerId="ADAL" clId="{AE2CB54A-963D-4843-B1FA-7EE6EE0C73CE}" dt="2022-12-12T02:21:13.393" v="11" actId="2696"/>
        <pc:sldMasterMkLst>
          <pc:docMk/>
          <pc:sldMasterMk cId="4226458696" sldId="2147483648"/>
        </pc:sldMasterMkLst>
        <pc:sldLayoutChg chg="del">
          <pc:chgData name="Shahzad Ali" userId="ecba8e45-00b4-4f6b-a2f0-4dc2d773ca2c" providerId="ADAL" clId="{AE2CB54A-963D-4843-B1FA-7EE6EE0C73CE}" dt="2022-12-12T02:21:13.378" v="0" actId="2696"/>
          <pc:sldLayoutMkLst>
            <pc:docMk/>
            <pc:sldMasterMk cId="4226458696" sldId="2147483648"/>
            <pc:sldLayoutMk cId="4272533914" sldId="2147483649"/>
          </pc:sldLayoutMkLst>
        </pc:sldLayoutChg>
        <pc:sldLayoutChg chg="del">
          <pc:chgData name="Shahzad Ali" userId="ecba8e45-00b4-4f6b-a2f0-4dc2d773ca2c" providerId="ADAL" clId="{AE2CB54A-963D-4843-B1FA-7EE6EE0C73CE}" dt="2022-12-12T02:21:13.380" v="1" actId="2696"/>
          <pc:sldLayoutMkLst>
            <pc:docMk/>
            <pc:sldMasterMk cId="4226458696" sldId="2147483648"/>
            <pc:sldLayoutMk cId="3663529794" sldId="2147483650"/>
          </pc:sldLayoutMkLst>
        </pc:sldLayoutChg>
        <pc:sldLayoutChg chg="del">
          <pc:chgData name="Shahzad Ali" userId="ecba8e45-00b4-4f6b-a2f0-4dc2d773ca2c" providerId="ADAL" clId="{AE2CB54A-963D-4843-B1FA-7EE6EE0C73CE}" dt="2022-12-12T02:21:13.382" v="2" actId="2696"/>
          <pc:sldLayoutMkLst>
            <pc:docMk/>
            <pc:sldMasterMk cId="4226458696" sldId="2147483648"/>
            <pc:sldLayoutMk cId="2994025738" sldId="2147483651"/>
          </pc:sldLayoutMkLst>
        </pc:sldLayoutChg>
        <pc:sldLayoutChg chg="del">
          <pc:chgData name="Shahzad Ali" userId="ecba8e45-00b4-4f6b-a2f0-4dc2d773ca2c" providerId="ADAL" clId="{AE2CB54A-963D-4843-B1FA-7EE6EE0C73CE}" dt="2022-12-12T02:21:13.384" v="3" actId="2696"/>
          <pc:sldLayoutMkLst>
            <pc:docMk/>
            <pc:sldMasterMk cId="4226458696" sldId="2147483648"/>
            <pc:sldLayoutMk cId="1365438081" sldId="2147483652"/>
          </pc:sldLayoutMkLst>
        </pc:sldLayoutChg>
        <pc:sldLayoutChg chg="del">
          <pc:chgData name="Shahzad Ali" userId="ecba8e45-00b4-4f6b-a2f0-4dc2d773ca2c" providerId="ADAL" clId="{AE2CB54A-963D-4843-B1FA-7EE6EE0C73CE}" dt="2022-12-12T02:21:13.385" v="4" actId="2696"/>
          <pc:sldLayoutMkLst>
            <pc:docMk/>
            <pc:sldMasterMk cId="4226458696" sldId="2147483648"/>
            <pc:sldLayoutMk cId="943197541" sldId="2147483653"/>
          </pc:sldLayoutMkLst>
        </pc:sldLayoutChg>
        <pc:sldLayoutChg chg="del">
          <pc:chgData name="Shahzad Ali" userId="ecba8e45-00b4-4f6b-a2f0-4dc2d773ca2c" providerId="ADAL" clId="{AE2CB54A-963D-4843-B1FA-7EE6EE0C73CE}" dt="2022-12-12T02:21:13.386" v="5" actId="2696"/>
          <pc:sldLayoutMkLst>
            <pc:docMk/>
            <pc:sldMasterMk cId="4226458696" sldId="2147483648"/>
            <pc:sldLayoutMk cId="1040548719" sldId="2147483654"/>
          </pc:sldLayoutMkLst>
        </pc:sldLayoutChg>
        <pc:sldLayoutChg chg="del">
          <pc:chgData name="Shahzad Ali" userId="ecba8e45-00b4-4f6b-a2f0-4dc2d773ca2c" providerId="ADAL" clId="{AE2CB54A-963D-4843-B1FA-7EE6EE0C73CE}" dt="2022-12-12T02:21:13.387" v="6" actId="2696"/>
          <pc:sldLayoutMkLst>
            <pc:docMk/>
            <pc:sldMasterMk cId="4226458696" sldId="2147483648"/>
            <pc:sldLayoutMk cId="3395017352" sldId="2147483655"/>
          </pc:sldLayoutMkLst>
        </pc:sldLayoutChg>
        <pc:sldLayoutChg chg="del">
          <pc:chgData name="Shahzad Ali" userId="ecba8e45-00b4-4f6b-a2f0-4dc2d773ca2c" providerId="ADAL" clId="{AE2CB54A-963D-4843-B1FA-7EE6EE0C73CE}" dt="2022-12-12T02:21:13.388" v="7" actId="2696"/>
          <pc:sldLayoutMkLst>
            <pc:docMk/>
            <pc:sldMasterMk cId="4226458696" sldId="2147483648"/>
            <pc:sldLayoutMk cId="2712062358" sldId="2147483656"/>
          </pc:sldLayoutMkLst>
        </pc:sldLayoutChg>
        <pc:sldLayoutChg chg="del">
          <pc:chgData name="Shahzad Ali" userId="ecba8e45-00b4-4f6b-a2f0-4dc2d773ca2c" providerId="ADAL" clId="{AE2CB54A-963D-4843-B1FA-7EE6EE0C73CE}" dt="2022-12-12T02:21:13.389" v="8" actId="2696"/>
          <pc:sldLayoutMkLst>
            <pc:docMk/>
            <pc:sldMasterMk cId="4226458696" sldId="2147483648"/>
            <pc:sldLayoutMk cId="2751005749" sldId="2147483657"/>
          </pc:sldLayoutMkLst>
        </pc:sldLayoutChg>
        <pc:sldLayoutChg chg="del">
          <pc:chgData name="Shahzad Ali" userId="ecba8e45-00b4-4f6b-a2f0-4dc2d773ca2c" providerId="ADAL" clId="{AE2CB54A-963D-4843-B1FA-7EE6EE0C73CE}" dt="2022-12-12T02:21:13.390" v="9" actId="2696"/>
          <pc:sldLayoutMkLst>
            <pc:docMk/>
            <pc:sldMasterMk cId="4226458696" sldId="2147483648"/>
            <pc:sldLayoutMk cId="2045978683" sldId="2147483658"/>
          </pc:sldLayoutMkLst>
        </pc:sldLayoutChg>
        <pc:sldLayoutChg chg="del">
          <pc:chgData name="Shahzad Ali" userId="ecba8e45-00b4-4f6b-a2f0-4dc2d773ca2c" providerId="ADAL" clId="{AE2CB54A-963D-4843-B1FA-7EE6EE0C73CE}" dt="2022-12-12T02:21:13.391" v="10" actId="2696"/>
          <pc:sldLayoutMkLst>
            <pc:docMk/>
            <pc:sldMasterMk cId="4226458696" sldId="2147483648"/>
            <pc:sldLayoutMk cId="2346417326" sldId="2147483659"/>
          </pc:sldLayoutMkLst>
        </pc:sldLayoutChg>
      </pc:sldMasterChg>
      <pc:sldMasterChg chg="delSp mod delSldLayout modSldLayout">
        <pc:chgData name="Shahzad Ali" userId="ecba8e45-00b4-4f6b-a2f0-4dc2d773ca2c" providerId="ADAL" clId="{AE2CB54A-963D-4843-B1FA-7EE6EE0C73CE}" dt="2022-12-12T08:44:41.958" v="577" actId="2696"/>
        <pc:sldMasterMkLst>
          <pc:docMk/>
          <pc:sldMasterMk cId="562111447" sldId="2147483702"/>
        </pc:sldMasterMkLst>
        <pc:spChg chg="del">
          <ac:chgData name="Shahzad Ali" userId="ecba8e45-00b4-4f6b-a2f0-4dc2d773ca2c" providerId="ADAL" clId="{AE2CB54A-963D-4843-B1FA-7EE6EE0C73CE}" dt="2022-12-12T02:25:48.718" v="24" actId="478"/>
          <ac:spMkLst>
            <pc:docMk/>
            <pc:sldMasterMk cId="562111447" sldId="2147483702"/>
            <ac:spMk id="54" creationId="{8D080F91-5045-49C9-9FBA-334DEA7ED6D5}"/>
          </ac:spMkLst>
        </pc:spChg>
        <pc:sldLayoutChg chg="del">
          <pc:chgData name="Shahzad Ali" userId="ecba8e45-00b4-4f6b-a2f0-4dc2d773ca2c" providerId="ADAL" clId="{AE2CB54A-963D-4843-B1FA-7EE6EE0C73CE}" dt="2022-12-12T08:44:41.958" v="577" actId="2696"/>
          <pc:sldLayoutMkLst>
            <pc:docMk/>
            <pc:sldMasterMk cId="562111447" sldId="2147483702"/>
            <pc:sldLayoutMk cId="2798802123" sldId="2147483661"/>
          </pc:sldLayoutMkLst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4070873728" sldId="2147483667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4070873728" sldId="2147483667"/>
              <ac:spMk id="6" creationId="{50707682-6DC4-4B7B-B2FD-59AF2AAD8F1A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29.490" v="32" actId="478"/>
          <pc:sldLayoutMkLst>
            <pc:docMk/>
            <pc:sldMasterMk cId="562111447" sldId="2147483702"/>
            <pc:sldLayoutMk cId="564382067" sldId="2147483668"/>
          </pc:sldLayoutMkLst>
          <pc:spChg chg="del">
            <ac:chgData name="Shahzad Ali" userId="ecba8e45-00b4-4f6b-a2f0-4dc2d773ca2c" providerId="ADAL" clId="{AE2CB54A-963D-4843-B1FA-7EE6EE0C73CE}" dt="2022-12-12T02:26:29.490" v="32" actId="478"/>
            <ac:spMkLst>
              <pc:docMk/>
              <pc:sldMasterMk cId="562111447" sldId="2147483702"/>
              <pc:sldLayoutMk cId="564382067" sldId="2147483668"/>
              <ac:spMk id="3" creationId="{BEDC1EF8-71C1-4DF8-AA59-3E7B11F6D1DF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3107078352" sldId="2147483669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3107078352" sldId="2147483669"/>
              <ac:spMk id="20" creationId="{18531370-74B7-4C13-9374-090CB93015AA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32.988" v="33" actId="478"/>
          <pc:sldLayoutMkLst>
            <pc:docMk/>
            <pc:sldMasterMk cId="562111447" sldId="2147483702"/>
            <pc:sldLayoutMk cId="191803811" sldId="2147483670"/>
          </pc:sldLayoutMkLst>
          <pc:spChg chg="del">
            <ac:chgData name="Shahzad Ali" userId="ecba8e45-00b4-4f6b-a2f0-4dc2d773ca2c" providerId="ADAL" clId="{AE2CB54A-963D-4843-B1FA-7EE6EE0C73CE}" dt="2022-12-12T02:26:32.988" v="33" actId="478"/>
            <ac:spMkLst>
              <pc:docMk/>
              <pc:sldMasterMk cId="562111447" sldId="2147483702"/>
              <pc:sldLayoutMk cId="191803811" sldId="2147483670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063472850" sldId="2147483671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063472850" sldId="2147483671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36.010" v="34" actId="478"/>
          <pc:sldLayoutMkLst>
            <pc:docMk/>
            <pc:sldMasterMk cId="562111447" sldId="2147483702"/>
            <pc:sldLayoutMk cId="531351279" sldId="2147483672"/>
          </pc:sldLayoutMkLst>
          <pc:spChg chg="del">
            <ac:chgData name="Shahzad Ali" userId="ecba8e45-00b4-4f6b-a2f0-4dc2d773ca2c" providerId="ADAL" clId="{AE2CB54A-963D-4843-B1FA-7EE6EE0C73CE}" dt="2022-12-12T02:26:36.010" v="34" actId="478"/>
            <ac:spMkLst>
              <pc:docMk/>
              <pc:sldMasterMk cId="562111447" sldId="2147483702"/>
              <pc:sldLayoutMk cId="531351279" sldId="2147483672"/>
              <ac:spMk id="5" creationId="{5CE36272-55E6-4F28-A873-57EC91F08D09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968099609" sldId="2147483676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968099609" sldId="2147483676"/>
              <ac:spMk id="6" creationId="{499DA643-7886-4E76-B744-70CDFB91ACC1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38.951" v="35" actId="478"/>
          <pc:sldLayoutMkLst>
            <pc:docMk/>
            <pc:sldMasterMk cId="562111447" sldId="2147483702"/>
            <pc:sldLayoutMk cId="1288468482" sldId="2147483682"/>
          </pc:sldLayoutMkLst>
          <pc:spChg chg="del">
            <ac:chgData name="Shahzad Ali" userId="ecba8e45-00b4-4f6b-a2f0-4dc2d773ca2c" providerId="ADAL" clId="{AE2CB54A-963D-4843-B1FA-7EE6EE0C73CE}" dt="2022-12-12T02:26:38.951" v="35" actId="478"/>
            <ac:spMkLst>
              <pc:docMk/>
              <pc:sldMasterMk cId="562111447" sldId="2147483702"/>
              <pc:sldLayoutMk cId="1288468482" sldId="2147483682"/>
              <ac:spMk id="4" creationId="{D639F74C-D0A1-40F1-92F6-B3F84C55C427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88855756" sldId="2147483683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88855756" sldId="2147483683"/>
              <ac:spMk id="4" creationId="{D639F74C-D0A1-40F1-92F6-B3F84C55C427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41.821" v="36" actId="478"/>
          <pc:sldLayoutMkLst>
            <pc:docMk/>
            <pc:sldMasterMk cId="562111447" sldId="2147483702"/>
            <pc:sldLayoutMk cId="2518373124" sldId="2147483684"/>
          </pc:sldLayoutMkLst>
          <pc:spChg chg="del">
            <ac:chgData name="Shahzad Ali" userId="ecba8e45-00b4-4f6b-a2f0-4dc2d773ca2c" providerId="ADAL" clId="{AE2CB54A-963D-4843-B1FA-7EE6EE0C73CE}" dt="2022-12-12T02:26:41.821" v="36" actId="478"/>
            <ac:spMkLst>
              <pc:docMk/>
              <pc:sldMasterMk cId="562111447" sldId="2147483702"/>
              <pc:sldLayoutMk cId="2518373124" sldId="2147483684"/>
              <ac:spMk id="2" creationId="{F6889E7D-D551-4E75-AB8E-757018A57475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369115458" sldId="2147483685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369115458" sldId="2147483685"/>
              <ac:spMk id="2" creationId="{52453986-7427-4E98-8272-CC81F2DDA22F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45.340" v="37" actId="478"/>
          <pc:sldLayoutMkLst>
            <pc:docMk/>
            <pc:sldMasterMk cId="562111447" sldId="2147483702"/>
            <pc:sldLayoutMk cId="2234624328" sldId="2147483687"/>
          </pc:sldLayoutMkLst>
          <pc:spChg chg="del">
            <ac:chgData name="Shahzad Ali" userId="ecba8e45-00b4-4f6b-a2f0-4dc2d773ca2c" providerId="ADAL" clId="{AE2CB54A-963D-4843-B1FA-7EE6EE0C73CE}" dt="2022-12-12T02:26:45.340" v="37" actId="478"/>
            <ac:spMkLst>
              <pc:docMk/>
              <pc:sldMasterMk cId="562111447" sldId="2147483702"/>
              <pc:sldLayoutMk cId="2234624328" sldId="2147483687"/>
              <ac:spMk id="4" creationId="{B344496F-93F5-4FDF-84C6-C43FF72AB119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599105191" sldId="2147483688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599105191" sldId="2147483688"/>
              <ac:spMk id="4" creationId="{872BA934-278D-4E25-89CC-C4524DE51C99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624811085" sldId="2147483689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624811085" sldId="2147483689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803242943" sldId="2147483691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803242943" sldId="2147483691"/>
              <ac:spMk id="3" creationId="{215241C3-F25F-4549-AE90-08361750B3DE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3138747505" sldId="2147483693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3138747505" sldId="2147483693"/>
              <ac:spMk id="12" creationId="{493E748C-D8DF-4331-B76E-0AC66B11B7E9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1270099740" sldId="2147483694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1270099740" sldId="2147483694"/>
              <ac:spMk id="12" creationId="{493E748C-D8DF-4331-B76E-0AC66B11B7E9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614049163" sldId="2147483696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614049163" sldId="2147483696"/>
              <ac:spMk id="3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4121938860" sldId="2147483697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4121938860" sldId="2147483697"/>
              <ac:spMk id="3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4268603610" sldId="2147483698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4268603610" sldId="2147483698"/>
              <ac:spMk id="3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1279960352" sldId="2147483701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1279960352" sldId="2147483701"/>
              <ac:spMk id="4" creationId="{D639F74C-D0A1-40F1-92F6-B3F84C55C427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574179860" sldId="2147483708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574179860" sldId="2147483708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00.012" v="25" actId="478"/>
          <pc:sldLayoutMkLst>
            <pc:docMk/>
            <pc:sldMasterMk cId="562111447" sldId="2147483702"/>
            <pc:sldLayoutMk cId="367656786" sldId="2147483709"/>
          </pc:sldLayoutMkLst>
          <pc:spChg chg="del">
            <ac:chgData name="Shahzad Ali" userId="ecba8e45-00b4-4f6b-a2f0-4dc2d773ca2c" providerId="ADAL" clId="{AE2CB54A-963D-4843-B1FA-7EE6EE0C73CE}" dt="2022-12-12T02:26:00.012" v="25" actId="478"/>
            <ac:spMkLst>
              <pc:docMk/>
              <pc:sldMasterMk cId="562111447" sldId="2147483702"/>
              <pc:sldLayoutMk cId="367656786" sldId="2147483709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07.679" v="26" actId="478"/>
          <pc:sldLayoutMkLst>
            <pc:docMk/>
            <pc:sldMasterMk cId="562111447" sldId="2147483702"/>
            <pc:sldLayoutMk cId="3361017223" sldId="2147483710"/>
          </pc:sldLayoutMkLst>
          <pc:spChg chg="del">
            <ac:chgData name="Shahzad Ali" userId="ecba8e45-00b4-4f6b-a2f0-4dc2d773ca2c" providerId="ADAL" clId="{AE2CB54A-963D-4843-B1FA-7EE6EE0C73CE}" dt="2022-12-12T02:26:07.679" v="26" actId="478"/>
            <ac:spMkLst>
              <pc:docMk/>
              <pc:sldMasterMk cId="562111447" sldId="2147483702"/>
              <pc:sldLayoutMk cId="3361017223" sldId="2147483710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575155348" sldId="2147483711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575155348" sldId="2147483711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12.602" v="27" actId="478"/>
          <pc:sldLayoutMkLst>
            <pc:docMk/>
            <pc:sldMasterMk cId="562111447" sldId="2147483702"/>
            <pc:sldLayoutMk cId="2599148967" sldId="2147483712"/>
          </pc:sldLayoutMkLst>
          <pc:spChg chg="del">
            <ac:chgData name="Shahzad Ali" userId="ecba8e45-00b4-4f6b-a2f0-4dc2d773ca2c" providerId="ADAL" clId="{AE2CB54A-963D-4843-B1FA-7EE6EE0C73CE}" dt="2022-12-12T02:26:12.602" v="27" actId="478"/>
            <ac:spMkLst>
              <pc:docMk/>
              <pc:sldMasterMk cId="562111447" sldId="2147483702"/>
              <pc:sldLayoutMk cId="2599148967" sldId="2147483712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3338850181" sldId="2147483713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3338850181" sldId="2147483713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15.489" v="28" actId="478"/>
          <pc:sldLayoutMkLst>
            <pc:docMk/>
            <pc:sldMasterMk cId="562111447" sldId="2147483702"/>
            <pc:sldLayoutMk cId="2632559271" sldId="2147483714"/>
          </pc:sldLayoutMkLst>
          <pc:spChg chg="del">
            <ac:chgData name="Shahzad Ali" userId="ecba8e45-00b4-4f6b-a2f0-4dc2d773ca2c" providerId="ADAL" clId="{AE2CB54A-963D-4843-B1FA-7EE6EE0C73CE}" dt="2022-12-12T02:26:15.489" v="28" actId="478"/>
            <ac:spMkLst>
              <pc:docMk/>
              <pc:sldMasterMk cId="562111447" sldId="2147483702"/>
              <pc:sldLayoutMk cId="2632559271" sldId="2147483714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1157182659" sldId="2147483715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1157182659" sldId="2147483715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20.585" v="29" actId="478"/>
          <pc:sldLayoutMkLst>
            <pc:docMk/>
            <pc:sldMasterMk cId="562111447" sldId="2147483702"/>
            <pc:sldLayoutMk cId="4094517887" sldId="2147483716"/>
          </pc:sldLayoutMkLst>
          <pc:spChg chg="del">
            <ac:chgData name="Shahzad Ali" userId="ecba8e45-00b4-4f6b-a2f0-4dc2d773ca2c" providerId="ADAL" clId="{AE2CB54A-963D-4843-B1FA-7EE6EE0C73CE}" dt="2022-12-12T02:26:20.585" v="29" actId="478"/>
            <ac:spMkLst>
              <pc:docMk/>
              <pc:sldMasterMk cId="562111447" sldId="2147483702"/>
              <pc:sldLayoutMk cId="4094517887" sldId="2147483716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1935353020" sldId="2147483717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1935353020" sldId="2147483717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23.881" v="30" actId="478"/>
          <pc:sldLayoutMkLst>
            <pc:docMk/>
            <pc:sldMasterMk cId="562111447" sldId="2147483702"/>
            <pc:sldLayoutMk cId="2447078189" sldId="2147483718"/>
          </pc:sldLayoutMkLst>
          <pc:spChg chg="del">
            <ac:chgData name="Shahzad Ali" userId="ecba8e45-00b4-4f6b-a2f0-4dc2d773ca2c" providerId="ADAL" clId="{AE2CB54A-963D-4843-B1FA-7EE6EE0C73CE}" dt="2022-12-12T02:26:23.881" v="30" actId="478"/>
            <ac:spMkLst>
              <pc:docMk/>
              <pc:sldMasterMk cId="562111447" sldId="2147483702"/>
              <pc:sldLayoutMk cId="2447078189" sldId="2147483718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74037633" sldId="2147483719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74037633" sldId="2147483719"/>
              <ac:spMk id="4" creationId="{00000000-0000-0000-0000-000000000000}"/>
            </ac:spMkLst>
          </pc:spChg>
        </pc:sldLayoutChg>
        <pc:sldLayoutChg chg="addSp modSp">
          <pc:chgData name="Shahzad Ali" userId="ecba8e45-00b4-4f6b-a2f0-4dc2d773ca2c" providerId="ADAL" clId="{AE2CB54A-963D-4843-B1FA-7EE6EE0C73CE}" dt="2022-12-12T08:44:18.865" v="576"/>
          <pc:sldLayoutMkLst>
            <pc:docMk/>
            <pc:sldMasterMk cId="562111447" sldId="2147483702"/>
            <pc:sldLayoutMk cId="4151336321" sldId="2147483721"/>
          </pc:sldLayoutMkLst>
          <pc:spChg chg="mod">
            <ac:chgData name="Shahzad Ali" userId="ecba8e45-00b4-4f6b-a2f0-4dc2d773ca2c" providerId="ADAL" clId="{AE2CB54A-963D-4843-B1FA-7EE6EE0C73CE}" dt="2022-12-12T08:44:18.865" v="576"/>
            <ac:spMkLst>
              <pc:docMk/>
              <pc:sldMasterMk cId="562111447" sldId="2147483702"/>
              <pc:sldLayoutMk cId="4151336321" sldId="2147483721"/>
              <ac:spMk id="14" creationId="{0642AF7C-E2F5-BDA3-E708-6C242238850D}"/>
            </ac:spMkLst>
          </pc:spChg>
          <pc:spChg chg="mod">
            <ac:chgData name="Shahzad Ali" userId="ecba8e45-00b4-4f6b-a2f0-4dc2d773ca2c" providerId="ADAL" clId="{AE2CB54A-963D-4843-B1FA-7EE6EE0C73CE}" dt="2022-12-12T08:44:18.865" v="576"/>
            <ac:spMkLst>
              <pc:docMk/>
              <pc:sldMasterMk cId="562111447" sldId="2147483702"/>
              <pc:sldLayoutMk cId="4151336321" sldId="2147483721"/>
              <ac:spMk id="15" creationId="{87B462EC-C4AF-06D6-2FE2-EA8FE7D4930B}"/>
            </ac:spMkLst>
          </pc:spChg>
          <pc:spChg chg="mod">
            <ac:chgData name="Shahzad Ali" userId="ecba8e45-00b4-4f6b-a2f0-4dc2d773ca2c" providerId="ADAL" clId="{AE2CB54A-963D-4843-B1FA-7EE6EE0C73CE}" dt="2022-12-12T08:44:18.865" v="576"/>
            <ac:spMkLst>
              <pc:docMk/>
              <pc:sldMasterMk cId="562111447" sldId="2147483702"/>
              <pc:sldLayoutMk cId="4151336321" sldId="2147483721"/>
              <ac:spMk id="17" creationId="{13A720C7-1B58-A0F0-6616-BAD834F77DE1}"/>
            </ac:spMkLst>
          </pc:spChg>
          <pc:spChg chg="mod">
            <ac:chgData name="Shahzad Ali" userId="ecba8e45-00b4-4f6b-a2f0-4dc2d773ca2c" providerId="ADAL" clId="{AE2CB54A-963D-4843-B1FA-7EE6EE0C73CE}" dt="2022-12-12T08:44:18.865" v="576"/>
            <ac:spMkLst>
              <pc:docMk/>
              <pc:sldMasterMk cId="562111447" sldId="2147483702"/>
              <pc:sldLayoutMk cId="4151336321" sldId="2147483721"/>
              <ac:spMk id="18" creationId="{6221AE82-D0AB-3F63-D8F6-0563AC13ADB1}"/>
            </ac:spMkLst>
          </pc:spChg>
          <pc:spChg chg="mod">
            <ac:chgData name="Shahzad Ali" userId="ecba8e45-00b4-4f6b-a2f0-4dc2d773ca2c" providerId="ADAL" clId="{AE2CB54A-963D-4843-B1FA-7EE6EE0C73CE}" dt="2022-12-12T08:44:18.865" v="576"/>
            <ac:spMkLst>
              <pc:docMk/>
              <pc:sldMasterMk cId="562111447" sldId="2147483702"/>
              <pc:sldLayoutMk cId="4151336321" sldId="2147483721"/>
              <ac:spMk id="20" creationId="{747866BE-3E0E-2C4F-D5A8-54374FFB4D39}"/>
            </ac:spMkLst>
          </pc:spChg>
          <pc:grpChg chg="add mod">
            <ac:chgData name="Shahzad Ali" userId="ecba8e45-00b4-4f6b-a2f0-4dc2d773ca2c" providerId="ADAL" clId="{AE2CB54A-963D-4843-B1FA-7EE6EE0C73CE}" dt="2022-12-12T08:44:18.865" v="576"/>
            <ac:grpSpMkLst>
              <pc:docMk/>
              <pc:sldMasterMk cId="562111447" sldId="2147483702"/>
              <pc:sldLayoutMk cId="4151336321" sldId="2147483721"/>
              <ac:grpSpMk id="3" creationId="{85963921-1891-E86D-6465-EBB402D391F5}"/>
            </ac:grpSpMkLst>
          </pc:grpChg>
          <pc:grpChg chg="add mod">
            <ac:chgData name="Shahzad Ali" userId="ecba8e45-00b4-4f6b-a2f0-4dc2d773ca2c" providerId="ADAL" clId="{AE2CB54A-963D-4843-B1FA-7EE6EE0C73CE}" dt="2022-12-12T08:44:18.865" v="576"/>
            <ac:grpSpMkLst>
              <pc:docMk/>
              <pc:sldMasterMk cId="562111447" sldId="2147483702"/>
              <pc:sldLayoutMk cId="4151336321" sldId="2147483721"/>
              <ac:grpSpMk id="16" creationId="{A8953783-19E0-038A-C94F-D21124669A63}"/>
            </ac:grpSpMkLst>
          </pc:grpChg>
          <pc:grpChg chg="add mod">
            <ac:chgData name="Shahzad Ali" userId="ecba8e45-00b4-4f6b-a2f0-4dc2d773ca2c" providerId="ADAL" clId="{AE2CB54A-963D-4843-B1FA-7EE6EE0C73CE}" dt="2022-12-12T08:44:18.865" v="576"/>
            <ac:grpSpMkLst>
              <pc:docMk/>
              <pc:sldMasterMk cId="562111447" sldId="2147483702"/>
              <pc:sldLayoutMk cId="4151336321" sldId="2147483721"/>
              <ac:grpSpMk id="19" creationId="{B1C54329-1F21-5057-5DCB-0561435C2544}"/>
            </ac:grpSpMkLst>
          </pc:grpChg>
          <pc:picChg chg="mod">
            <ac:chgData name="Shahzad Ali" userId="ecba8e45-00b4-4f6b-a2f0-4dc2d773ca2c" providerId="ADAL" clId="{AE2CB54A-963D-4843-B1FA-7EE6EE0C73CE}" dt="2022-12-12T08:44:18.865" v="576"/>
            <ac:picMkLst>
              <pc:docMk/>
              <pc:sldMasterMk cId="562111447" sldId="2147483702"/>
              <pc:sldLayoutMk cId="4151336321" sldId="2147483721"/>
              <ac:picMk id="21" creationId="{31C0BFDF-5DE1-864E-4DFA-90DE008DA53F}"/>
            </ac:picMkLst>
          </pc:picChg>
          <pc:picChg chg="add mod">
            <ac:chgData name="Shahzad Ali" userId="ecba8e45-00b4-4f6b-a2f0-4dc2d773ca2c" providerId="ADAL" clId="{AE2CB54A-963D-4843-B1FA-7EE6EE0C73CE}" dt="2022-12-12T08:44:18.865" v="576"/>
            <ac:picMkLst>
              <pc:docMk/>
              <pc:sldMasterMk cId="562111447" sldId="2147483702"/>
              <pc:sldLayoutMk cId="4151336321" sldId="2147483721"/>
              <ac:picMk id="22" creationId="{80BE6C26-E22D-9159-FF87-061F571ED7F9}"/>
            </ac:picMkLst>
          </pc:picChg>
        </pc:sldLayoutChg>
        <pc:sldLayoutChg chg="delSp mod">
          <pc:chgData name="Shahzad Ali" userId="ecba8e45-00b4-4f6b-a2f0-4dc2d773ca2c" providerId="ADAL" clId="{AE2CB54A-963D-4843-B1FA-7EE6EE0C73CE}" dt="2022-12-12T02:26:26.595" v="31" actId="478"/>
          <pc:sldLayoutMkLst>
            <pc:docMk/>
            <pc:sldMasterMk cId="562111447" sldId="2147483702"/>
            <pc:sldLayoutMk cId="2055005353" sldId="2147483722"/>
          </pc:sldLayoutMkLst>
          <pc:spChg chg="del">
            <ac:chgData name="Shahzad Ali" userId="ecba8e45-00b4-4f6b-a2f0-4dc2d773ca2c" providerId="ADAL" clId="{AE2CB54A-963D-4843-B1FA-7EE6EE0C73CE}" dt="2022-12-12T02:26:26.595" v="31" actId="478"/>
            <ac:spMkLst>
              <pc:docMk/>
              <pc:sldMasterMk cId="562111447" sldId="2147483702"/>
              <pc:sldLayoutMk cId="2055005353" sldId="2147483722"/>
              <ac:spMk id="4" creationId="{D639F74C-D0A1-40F1-92F6-B3F84C55C427}"/>
            </ac:spMkLst>
          </pc:spChg>
        </pc:sldLayoutChg>
        <pc:sldLayoutChg chg="del">
          <pc:chgData name="Shahzad Ali" userId="ecba8e45-00b4-4f6b-a2f0-4dc2d773ca2c" providerId="ADAL" clId="{AE2CB54A-963D-4843-B1FA-7EE6EE0C73CE}" dt="2022-12-12T02:24:37.369" v="16" actId="2696"/>
          <pc:sldLayoutMkLst>
            <pc:docMk/>
            <pc:sldMasterMk cId="562111447" sldId="2147483702"/>
            <pc:sldLayoutMk cId="3417190501" sldId="2147483723"/>
          </pc:sldLayoutMkLst>
        </pc:sldLayoutChg>
      </pc:sldMasterChg>
    </pc:docChg>
  </pc:docChgLst>
  <pc:docChgLst>
    <pc:chgData name="Shahzad Ali" userId="ecba8e45-00b4-4f6b-a2f0-4dc2d773ca2c" providerId="ADAL" clId="{E96BAED0-B1FF-3A4C-896E-29E416F8051C}"/>
    <pc:docChg chg="undo custSel addSld modSld">
      <pc:chgData name="Shahzad Ali" userId="ecba8e45-00b4-4f6b-a2f0-4dc2d773ca2c" providerId="ADAL" clId="{E96BAED0-B1FF-3A4C-896E-29E416F8051C}" dt="2023-10-04T01:38:21.961" v="700" actId="6549"/>
      <pc:docMkLst>
        <pc:docMk/>
      </pc:docMkLst>
      <pc:sldChg chg="modSp mod">
        <pc:chgData name="Shahzad Ali" userId="ecba8e45-00b4-4f6b-a2f0-4dc2d773ca2c" providerId="ADAL" clId="{E96BAED0-B1FF-3A4C-896E-29E416F8051C}" dt="2023-10-04T01:38:21.961" v="700" actId="6549"/>
        <pc:sldMkLst>
          <pc:docMk/>
          <pc:sldMk cId="525523143" sldId="2076137227"/>
        </pc:sldMkLst>
        <pc:spChg chg="mod">
          <ac:chgData name="Shahzad Ali" userId="ecba8e45-00b4-4f6b-a2f0-4dc2d773ca2c" providerId="ADAL" clId="{E96BAED0-B1FF-3A4C-896E-29E416F8051C}" dt="2023-10-04T01:38:21.961" v="700" actId="6549"/>
          <ac:spMkLst>
            <pc:docMk/>
            <pc:sldMk cId="525523143" sldId="2076137227"/>
            <ac:spMk id="7" creationId="{337FF85C-545D-7240-A98A-26D34C32658A}"/>
          </ac:spMkLst>
        </pc:spChg>
      </pc:sldChg>
      <pc:sldChg chg="addSp delSp modSp mod">
        <pc:chgData name="Shahzad Ali" userId="ecba8e45-00b4-4f6b-a2f0-4dc2d773ca2c" providerId="ADAL" clId="{E96BAED0-B1FF-3A4C-896E-29E416F8051C}" dt="2023-10-04T01:27:20.067" v="693" actId="21"/>
        <pc:sldMkLst>
          <pc:docMk/>
          <pc:sldMk cId="627762277" sldId="2132736272"/>
        </pc:sldMkLst>
        <pc:spChg chg="add del mod">
          <ac:chgData name="Shahzad Ali" userId="ecba8e45-00b4-4f6b-a2f0-4dc2d773ca2c" providerId="ADAL" clId="{E96BAED0-B1FF-3A4C-896E-29E416F8051C}" dt="2023-10-04T01:25:07.394" v="542" actId="478"/>
          <ac:spMkLst>
            <pc:docMk/>
            <pc:sldMk cId="627762277" sldId="2132736272"/>
            <ac:spMk id="2" creationId="{F4DA5A94-F291-5251-F1CE-028FE9DF0B08}"/>
          </ac:spMkLst>
        </pc:spChg>
        <pc:spChg chg="mod">
          <ac:chgData name="Shahzad Ali" userId="ecba8e45-00b4-4f6b-a2f0-4dc2d773ca2c" providerId="ADAL" clId="{E96BAED0-B1FF-3A4C-896E-29E416F8051C}" dt="2023-10-04T01:24:27.812" v="539" actId="14100"/>
          <ac:spMkLst>
            <pc:docMk/>
            <pc:sldMk cId="627762277" sldId="2132736272"/>
            <ac:spMk id="3" creationId="{901F4A09-5A21-F189-210E-0998E0D66506}"/>
          </ac:spMkLst>
        </pc:spChg>
        <pc:spChg chg="mod">
          <ac:chgData name="Shahzad Ali" userId="ecba8e45-00b4-4f6b-a2f0-4dc2d773ca2c" providerId="ADAL" clId="{E96BAED0-B1FF-3A4C-896E-29E416F8051C}" dt="2023-10-04T01:19:25.192" v="34" actId="20577"/>
          <ac:spMkLst>
            <pc:docMk/>
            <pc:sldMk cId="627762277" sldId="2132736272"/>
            <ac:spMk id="4" creationId="{3B20501F-072E-5A4A-B836-B4D48E2B3527}"/>
          </ac:spMkLst>
        </pc:spChg>
        <pc:graphicFrameChg chg="add del mod modGraphic">
          <ac:chgData name="Shahzad Ali" userId="ecba8e45-00b4-4f6b-a2f0-4dc2d773ca2c" providerId="ADAL" clId="{E96BAED0-B1FF-3A4C-896E-29E416F8051C}" dt="2023-10-04T01:27:20.067" v="693" actId="21"/>
          <ac:graphicFrameMkLst>
            <pc:docMk/>
            <pc:sldMk cId="627762277" sldId="2132736272"/>
            <ac:graphicFrameMk id="5" creationId="{C5DB901B-C0BE-7E5A-1ECC-F3F5E1DCCD99}"/>
          </ac:graphicFrameMkLst>
        </pc:graphicFrameChg>
      </pc:sldChg>
      <pc:sldChg chg="addSp delSp modSp new mod modClrScheme chgLayout">
        <pc:chgData name="Shahzad Ali" userId="ecba8e45-00b4-4f6b-a2f0-4dc2d773ca2c" providerId="ADAL" clId="{E96BAED0-B1FF-3A4C-896E-29E416F8051C}" dt="2023-10-04T01:27:43.834" v="699" actId="1076"/>
        <pc:sldMkLst>
          <pc:docMk/>
          <pc:sldMk cId="2485888014" sldId="2132736273"/>
        </pc:sldMkLst>
        <pc:spChg chg="mod ord">
          <ac:chgData name="Shahzad Ali" userId="ecba8e45-00b4-4f6b-a2f0-4dc2d773ca2c" providerId="ADAL" clId="{E96BAED0-B1FF-3A4C-896E-29E416F8051C}" dt="2023-10-04T01:27:37.780" v="698" actId="1076"/>
          <ac:spMkLst>
            <pc:docMk/>
            <pc:sldMk cId="2485888014" sldId="2132736273"/>
            <ac:spMk id="2" creationId="{ED138A6D-1078-7B6B-C5CE-8AC03214369D}"/>
          </ac:spMkLst>
        </pc:spChg>
        <pc:spChg chg="mod ord">
          <ac:chgData name="Shahzad Ali" userId="ecba8e45-00b4-4f6b-a2f0-4dc2d773ca2c" providerId="ADAL" clId="{E96BAED0-B1FF-3A4C-896E-29E416F8051C}" dt="2023-10-04T01:27:28.464" v="694" actId="700"/>
          <ac:spMkLst>
            <pc:docMk/>
            <pc:sldMk cId="2485888014" sldId="2132736273"/>
            <ac:spMk id="3" creationId="{03E79098-D53E-D66D-E5E2-A3ABF645771F}"/>
          </ac:spMkLst>
        </pc:spChg>
        <pc:spChg chg="del">
          <ac:chgData name="Shahzad Ali" userId="ecba8e45-00b4-4f6b-a2f0-4dc2d773ca2c" providerId="ADAL" clId="{E96BAED0-B1FF-3A4C-896E-29E416F8051C}" dt="2023-10-04T01:27:28.464" v="694" actId="700"/>
          <ac:spMkLst>
            <pc:docMk/>
            <pc:sldMk cId="2485888014" sldId="2132736273"/>
            <ac:spMk id="4" creationId="{87B2A84B-7DDD-0F26-21D9-9B5C3423AA2B}"/>
          </ac:spMkLst>
        </pc:spChg>
        <pc:graphicFrameChg chg="add mod">
          <ac:chgData name="Shahzad Ali" userId="ecba8e45-00b4-4f6b-a2f0-4dc2d773ca2c" providerId="ADAL" clId="{E96BAED0-B1FF-3A4C-896E-29E416F8051C}" dt="2023-10-04T01:27:43.834" v="699" actId="1076"/>
          <ac:graphicFrameMkLst>
            <pc:docMk/>
            <pc:sldMk cId="2485888014" sldId="2132736273"/>
            <ac:graphicFrameMk id="5" creationId="{C655AF38-047F-44F0-1497-0DABB386FBE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E0C1-E063-488C-A7E2-4BEA405737C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E03996A-FA4F-49E7-80C4-CC8601239A8E}">
      <dgm:prSet/>
      <dgm:spPr/>
      <dgm:t>
        <a:bodyPr/>
        <a:lstStyle/>
        <a:p>
          <a:r>
            <a:rPr lang="en-US" b="0" i="0" dirty="0"/>
            <a:t>All public cloud providers offer services with their own implementation techniques and pricing models.</a:t>
          </a:r>
          <a:endParaRPr lang="en-US" dirty="0"/>
        </a:p>
      </dgm:t>
    </dgm:pt>
    <dgm:pt modelId="{2E55BD0A-9310-4D39-B83E-89C274DF8E0D}" type="parTrans" cxnId="{50D32274-734C-47EF-9B22-478020258E17}">
      <dgm:prSet/>
      <dgm:spPr/>
      <dgm:t>
        <a:bodyPr/>
        <a:lstStyle/>
        <a:p>
          <a:endParaRPr lang="en-US"/>
        </a:p>
      </dgm:t>
    </dgm:pt>
    <dgm:pt modelId="{98408D11-1A21-43B1-860E-C0569958DEC1}" type="sibTrans" cxnId="{50D32274-734C-47EF-9B22-478020258E17}">
      <dgm:prSet/>
      <dgm:spPr/>
      <dgm:t>
        <a:bodyPr/>
        <a:lstStyle/>
        <a:p>
          <a:endParaRPr lang="en-US"/>
        </a:p>
      </dgm:t>
    </dgm:pt>
    <dgm:pt modelId="{AC38078B-BD1D-4A91-BC9E-C27EB18939B0}">
      <dgm:prSet/>
      <dgm:spPr/>
      <dgm:t>
        <a:bodyPr/>
        <a:lstStyle/>
        <a:p>
          <a:r>
            <a:rPr lang="en-US" b="0" i="0"/>
            <a:t>Customer needs to stitch multiple services together</a:t>
          </a:r>
          <a:endParaRPr lang="en-US"/>
        </a:p>
      </dgm:t>
    </dgm:pt>
    <dgm:pt modelId="{7E00CDDE-7A1C-4B20-A746-2F8ECE2F281C}" type="parTrans" cxnId="{1AE15CD9-4815-4279-849A-0259E7B5EEA6}">
      <dgm:prSet/>
      <dgm:spPr/>
      <dgm:t>
        <a:bodyPr/>
        <a:lstStyle/>
        <a:p>
          <a:endParaRPr lang="en-US"/>
        </a:p>
      </dgm:t>
    </dgm:pt>
    <dgm:pt modelId="{E9E1B2A8-575A-48C0-AC5F-9F906605E301}" type="sibTrans" cxnId="{1AE15CD9-4815-4279-849A-0259E7B5EEA6}">
      <dgm:prSet/>
      <dgm:spPr/>
      <dgm:t>
        <a:bodyPr/>
        <a:lstStyle/>
        <a:p>
          <a:endParaRPr lang="en-US"/>
        </a:p>
      </dgm:t>
    </dgm:pt>
    <dgm:pt modelId="{AFC09D8C-EE58-423F-BEEA-03AB04DD4ECB}">
      <dgm:prSet/>
      <dgm:spPr/>
      <dgm:t>
        <a:bodyPr/>
        <a:lstStyle/>
        <a:p>
          <a:r>
            <a:rPr lang="en-US" b="0" i="0"/>
            <a:t>Security design in each cloud will be different. </a:t>
          </a:r>
          <a:endParaRPr lang="en-US"/>
        </a:p>
      </dgm:t>
    </dgm:pt>
    <dgm:pt modelId="{FB12806E-19AE-42A3-9673-9B065C33B3AF}" type="parTrans" cxnId="{FFABBADF-8959-47D5-9BB2-DC4B103503DE}">
      <dgm:prSet/>
      <dgm:spPr/>
      <dgm:t>
        <a:bodyPr/>
        <a:lstStyle/>
        <a:p>
          <a:endParaRPr lang="en-US"/>
        </a:p>
      </dgm:t>
    </dgm:pt>
    <dgm:pt modelId="{3875D596-B9BF-4D2C-B2B9-E7E4F1F1BF73}" type="sibTrans" cxnId="{FFABBADF-8959-47D5-9BB2-DC4B103503DE}">
      <dgm:prSet/>
      <dgm:spPr/>
      <dgm:t>
        <a:bodyPr/>
        <a:lstStyle/>
        <a:p>
          <a:endParaRPr lang="en-US"/>
        </a:p>
      </dgm:t>
    </dgm:pt>
    <dgm:pt modelId="{89E63BFE-9143-484C-A2B8-22F35375E230}">
      <dgm:prSet/>
      <dgm:spPr/>
      <dgm:t>
        <a:bodyPr/>
        <a:lstStyle/>
        <a:p>
          <a:r>
            <a:rPr lang="en-US" b="0" i="0"/>
            <a:t>Customer demands consistency, clean design and simple operation</a:t>
          </a:r>
          <a:endParaRPr lang="en-US"/>
        </a:p>
      </dgm:t>
    </dgm:pt>
    <dgm:pt modelId="{D7E4D690-F46C-4F98-ABD8-50F70F28E0DB}" type="parTrans" cxnId="{A86B0F71-22ED-41B2-8F40-83383DDE3469}">
      <dgm:prSet/>
      <dgm:spPr/>
      <dgm:t>
        <a:bodyPr/>
        <a:lstStyle/>
        <a:p>
          <a:endParaRPr lang="en-US"/>
        </a:p>
      </dgm:t>
    </dgm:pt>
    <dgm:pt modelId="{F0F7056E-D9CA-466A-A5DE-5FACD7328A9D}" type="sibTrans" cxnId="{A86B0F71-22ED-41B2-8F40-83383DDE3469}">
      <dgm:prSet/>
      <dgm:spPr/>
      <dgm:t>
        <a:bodyPr/>
        <a:lstStyle/>
        <a:p>
          <a:endParaRPr lang="en-US"/>
        </a:p>
      </dgm:t>
    </dgm:pt>
    <dgm:pt modelId="{8AF278EB-2086-429B-985F-3929E44728E8}">
      <dgm:prSet/>
      <dgm:spPr/>
      <dgm:t>
        <a:bodyPr/>
        <a:lstStyle/>
        <a:p>
          <a:r>
            <a:rPr lang="en-US" b="0" i="0"/>
            <a:t>The “Shared Responsibility” is Customer’s Responsibility at the end</a:t>
          </a:r>
          <a:endParaRPr lang="en-US"/>
        </a:p>
      </dgm:t>
    </dgm:pt>
    <dgm:pt modelId="{8CB0F9C8-D4A0-4E77-B327-0D2416C0451E}" type="parTrans" cxnId="{110875C0-90CD-418C-82B1-2590D8195E0C}">
      <dgm:prSet/>
      <dgm:spPr/>
      <dgm:t>
        <a:bodyPr/>
        <a:lstStyle/>
        <a:p>
          <a:endParaRPr lang="en-US"/>
        </a:p>
      </dgm:t>
    </dgm:pt>
    <dgm:pt modelId="{944463C2-B3DB-44D8-A576-70B598D322BD}" type="sibTrans" cxnId="{110875C0-90CD-418C-82B1-2590D8195E0C}">
      <dgm:prSet/>
      <dgm:spPr/>
      <dgm:t>
        <a:bodyPr/>
        <a:lstStyle/>
        <a:p>
          <a:endParaRPr lang="en-US"/>
        </a:p>
      </dgm:t>
    </dgm:pt>
    <dgm:pt modelId="{409B341C-4A7D-4FD0-8358-5C3E28A1B888}" type="pres">
      <dgm:prSet presAssocID="{8B1EE0C1-E063-488C-A7E2-4BEA405737C4}" presName="root" presStyleCnt="0">
        <dgm:presLayoutVars>
          <dgm:dir/>
          <dgm:resizeHandles val="exact"/>
        </dgm:presLayoutVars>
      </dgm:prSet>
      <dgm:spPr/>
    </dgm:pt>
    <dgm:pt modelId="{F1749FF9-A450-45C3-B683-ED419D49A334}" type="pres">
      <dgm:prSet presAssocID="{DE03996A-FA4F-49E7-80C4-CC8601239A8E}" presName="compNode" presStyleCnt="0"/>
      <dgm:spPr/>
    </dgm:pt>
    <dgm:pt modelId="{A9AE52DC-8F72-46C3-B8DC-8C721A94DF33}" type="pres">
      <dgm:prSet presAssocID="{DE03996A-FA4F-49E7-80C4-CC8601239A8E}" presName="bgRect" presStyleLbl="bgShp" presStyleIdx="0" presStyleCnt="5" custLinFactNeighborX="-210" custLinFactNeighborY="-469"/>
      <dgm:spPr/>
    </dgm:pt>
    <dgm:pt modelId="{31D0D237-E80A-4923-B4EF-ECDFBED476E9}" type="pres">
      <dgm:prSet presAssocID="{DE03996A-FA4F-49E7-80C4-CC8601239A8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9BEEFB4-9B11-4247-959F-360DA9660BB1}" type="pres">
      <dgm:prSet presAssocID="{DE03996A-FA4F-49E7-80C4-CC8601239A8E}" presName="spaceRect" presStyleCnt="0"/>
      <dgm:spPr/>
    </dgm:pt>
    <dgm:pt modelId="{226E2C86-ACC0-45EA-965F-FE83415D2AB9}" type="pres">
      <dgm:prSet presAssocID="{DE03996A-FA4F-49E7-80C4-CC8601239A8E}" presName="parTx" presStyleLbl="revTx" presStyleIdx="0" presStyleCnt="5">
        <dgm:presLayoutVars>
          <dgm:chMax val="0"/>
          <dgm:chPref val="0"/>
        </dgm:presLayoutVars>
      </dgm:prSet>
      <dgm:spPr/>
    </dgm:pt>
    <dgm:pt modelId="{71013FB1-B677-425A-9A8F-7872E0E4C64B}" type="pres">
      <dgm:prSet presAssocID="{98408D11-1A21-43B1-860E-C0569958DEC1}" presName="sibTrans" presStyleCnt="0"/>
      <dgm:spPr/>
    </dgm:pt>
    <dgm:pt modelId="{5C8EF514-51C0-4F34-9268-CC57E3A5F1EE}" type="pres">
      <dgm:prSet presAssocID="{AC38078B-BD1D-4A91-BC9E-C27EB18939B0}" presName="compNode" presStyleCnt="0"/>
      <dgm:spPr/>
    </dgm:pt>
    <dgm:pt modelId="{766561FA-6230-4CA8-9824-4C53B025864A}" type="pres">
      <dgm:prSet presAssocID="{AC38078B-BD1D-4A91-BC9E-C27EB18939B0}" presName="bgRect" presStyleLbl="bgShp" presStyleIdx="1" presStyleCnt="5"/>
      <dgm:spPr/>
    </dgm:pt>
    <dgm:pt modelId="{8EB9010E-1A9F-4868-9A72-07E7DF103E9D}" type="pres">
      <dgm:prSet presAssocID="{AC38078B-BD1D-4A91-BC9E-C27EB18939B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E14A3C8-3CCF-4B93-BA9B-B1DC5F0A7FC0}" type="pres">
      <dgm:prSet presAssocID="{AC38078B-BD1D-4A91-BC9E-C27EB18939B0}" presName="spaceRect" presStyleCnt="0"/>
      <dgm:spPr/>
    </dgm:pt>
    <dgm:pt modelId="{E6B29FB2-143F-45B5-A531-BE7EB762E590}" type="pres">
      <dgm:prSet presAssocID="{AC38078B-BD1D-4A91-BC9E-C27EB18939B0}" presName="parTx" presStyleLbl="revTx" presStyleIdx="1" presStyleCnt="5">
        <dgm:presLayoutVars>
          <dgm:chMax val="0"/>
          <dgm:chPref val="0"/>
        </dgm:presLayoutVars>
      </dgm:prSet>
      <dgm:spPr/>
    </dgm:pt>
    <dgm:pt modelId="{DD43DDB3-D3A8-443B-8085-F75DC67AF2EF}" type="pres">
      <dgm:prSet presAssocID="{E9E1B2A8-575A-48C0-AC5F-9F906605E301}" presName="sibTrans" presStyleCnt="0"/>
      <dgm:spPr/>
    </dgm:pt>
    <dgm:pt modelId="{995EF866-637E-4E11-9C08-65C01F8A1391}" type="pres">
      <dgm:prSet presAssocID="{AFC09D8C-EE58-423F-BEEA-03AB04DD4ECB}" presName="compNode" presStyleCnt="0"/>
      <dgm:spPr/>
    </dgm:pt>
    <dgm:pt modelId="{3FE4EC49-F884-4CBC-BB02-9573506D9637}" type="pres">
      <dgm:prSet presAssocID="{AFC09D8C-EE58-423F-BEEA-03AB04DD4ECB}" presName="bgRect" presStyleLbl="bgShp" presStyleIdx="2" presStyleCnt="5"/>
      <dgm:spPr/>
    </dgm:pt>
    <dgm:pt modelId="{234506CD-9D26-4B16-B9EC-916A3AE58D92}" type="pres">
      <dgm:prSet presAssocID="{AFC09D8C-EE58-423F-BEEA-03AB04DD4E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E2B58A3-487B-4F1B-BD85-A3A688AE2101}" type="pres">
      <dgm:prSet presAssocID="{AFC09D8C-EE58-423F-BEEA-03AB04DD4ECB}" presName="spaceRect" presStyleCnt="0"/>
      <dgm:spPr/>
    </dgm:pt>
    <dgm:pt modelId="{0A738715-76A7-4D5F-A08F-48A95649C6CA}" type="pres">
      <dgm:prSet presAssocID="{AFC09D8C-EE58-423F-BEEA-03AB04DD4ECB}" presName="parTx" presStyleLbl="revTx" presStyleIdx="2" presStyleCnt="5">
        <dgm:presLayoutVars>
          <dgm:chMax val="0"/>
          <dgm:chPref val="0"/>
        </dgm:presLayoutVars>
      </dgm:prSet>
      <dgm:spPr/>
    </dgm:pt>
    <dgm:pt modelId="{9714AA53-068C-436E-9D65-F9A7FC71EADF}" type="pres">
      <dgm:prSet presAssocID="{3875D596-B9BF-4D2C-B2B9-E7E4F1F1BF73}" presName="sibTrans" presStyleCnt="0"/>
      <dgm:spPr/>
    </dgm:pt>
    <dgm:pt modelId="{F95E9E70-5565-43C5-9D27-BBDCA03A58F2}" type="pres">
      <dgm:prSet presAssocID="{89E63BFE-9143-484C-A2B8-22F35375E230}" presName="compNode" presStyleCnt="0"/>
      <dgm:spPr/>
    </dgm:pt>
    <dgm:pt modelId="{44B9D666-50A1-4FF0-BBFE-81C12E18E616}" type="pres">
      <dgm:prSet presAssocID="{89E63BFE-9143-484C-A2B8-22F35375E230}" presName="bgRect" presStyleLbl="bgShp" presStyleIdx="3" presStyleCnt="5"/>
      <dgm:spPr/>
    </dgm:pt>
    <dgm:pt modelId="{EE99DD7E-A49D-40FA-A2E1-428E0AE550FA}" type="pres">
      <dgm:prSet presAssocID="{89E63BFE-9143-484C-A2B8-22F35375E23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361996F-3475-4506-AEBA-8A997FABDAD6}" type="pres">
      <dgm:prSet presAssocID="{89E63BFE-9143-484C-A2B8-22F35375E230}" presName="spaceRect" presStyleCnt="0"/>
      <dgm:spPr/>
    </dgm:pt>
    <dgm:pt modelId="{2400F732-E40F-4494-A58C-30BA65A26E71}" type="pres">
      <dgm:prSet presAssocID="{89E63BFE-9143-484C-A2B8-22F35375E230}" presName="parTx" presStyleLbl="revTx" presStyleIdx="3" presStyleCnt="5">
        <dgm:presLayoutVars>
          <dgm:chMax val="0"/>
          <dgm:chPref val="0"/>
        </dgm:presLayoutVars>
      </dgm:prSet>
      <dgm:spPr/>
    </dgm:pt>
    <dgm:pt modelId="{A254539C-C2F9-4CD7-8707-7BD9FA16FF77}" type="pres">
      <dgm:prSet presAssocID="{F0F7056E-D9CA-466A-A5DE-5FACD7328A9D}" presName="sibTrans" presStyleCnt="0"/>
      <dgm:spPr/>
    </dgm:pt>
    <dgm:pt modelId="{93FFB1C0-805D-439F-9438-1263A010B1D9}" type="pres">
      <dgm:prSet presAssocID="{8AF278EB-2086-429B-985F-3929E44728E8}" presName="compNode" presStyleCnt="0"/>
      <dgm:spPr/>
    </dgm:pt>
    <dgm:pt modelId="{CA681824-277E-466D-8240-151CFBACD246}" type="pres">
      <dgm:prSet presAssocID="{8AF278EB-2086-429B-985F-3929E44728E8}" presName="bgRect" presStyleLbl="bgShp" presStyleIdx="4" presStyleCnt="5"/>
      <dgm:spPr/>
    </dgm:pt>
    <dgm:pt modelId="{1F9EA940-A931-4C2E-A5ED-73F28967FFDB}" type="pres">
      <dgm:prSet presAssocID="{8AF278EB-2086-429B-985F-3929E44728E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4ACB300-E93A-4692-BD0F-751E2543DF90}" type="pres">
      <dgm:prSet presAssocID="{8AF278EB-2086-429B-985F-3929E44728E8}" presName="spaceRect" presStyleCnt="0"/>
      <dgm:spPr/>
    </dgm:pt>
    <dgm:pt modelId="{D6A00B1E-8E31-4397-B210-D400BF7025AE}" type="pres">
      <dgm:prSet presAssocID="{8AF278EB-2086-429B-985F-3929E44728E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ED66453-4561-45FB-BFA8-ECB6079438BC}" type="presOf" srcId="{DE03996A-FA4F-49E7-80C4-CC8601239A8E}" destId="{226E2C86-ACC0-45EA-965F-FE83415D2AB9}" srcOrd="0" destOrd="0" presId="urn:microsoft.com/office/officeart/2018/2/layout/IconVerticalSolidList"/>
    <dgm:cxn modelId="{C4D58F6F-4A38-4815-BCCE-CAC895960CD2}" type="presOf" srcId="{AC38078B-BD1D-4A91-BC9E-C27EB18939B0}" destId="{E6B29FB2-143F-45B5-A531-BE7EB762E590}" srcOrd="0" destOrd="0" presId="urn:microsoft.com/office/officeart/2018/2/layout/IconVerticalSolidList"/>
    <dgm:cxn modelId="{EFC3D470-7B96-4447-87C1-42DAD4151109}" type="presOf" srcId="{89E63BFE-9143-484C-A2B8-22F35375E230}" destId="{2400F732-E40F-4494-A58C-30BA65A26E71}" srcOrd="0" destOrd="0" presId="urn:microsoft.com/office/officeart/2018/2/layout/IconVerticalSolidList"/>
    <dgm:cxn modelId="{A86B0F71-22ED-41B2-8F40-83383DDE3469}" srcId="{8B1EE0C1-E063-488C-A7E2-4BEA405737C4}" destId="{89E63BFE-9143-484C-A2B8-22F35375E230}" srcOrd="3" destOrd="0" parTransId="{D7E4D690-F46C-4F98-ABD8-50F70F28E0DB}" sibTransId="{F0F7056E-D9CA-466A-A5DE-5FACD7328A9D}"/>
    <dgm:cxn modelId="{50D32274-734C-47EF-9B22-478020258E17}" srcId="{8B1EE0C1-E063-488C-A7E2-4BEA405737C4}" destId="{DE03996A-FA4F-49E7-80C4-CC8601239A8E}" srcOrd="0" destOrd="0" parTransId="{2E55BD0A-9310-4D39-B83E-89C274DF8E0D}" sibTransId="{98408D11-1A21-43B1-860E-C0569958DEC1}"/>
    <dgm:cxn modelId="{432B1FB3-CA57-47DE-9885-EB56A701EBC4}" type="presOf" srcId="{AFC09D8C-EE58-423F-BEEA-03AB04DD4ECB}" destId="{0A738715-76A7-4D5F-A08F-48A95649C6CA}" srcOrd="0" destOrd="0" presId="urn:microsoft.com/office/officeart/2018/2/layout/IconVerticalSolidList"/>
    <dgm:cxn modelId="{110875C0-90CD-418C-82B1-2590D8195E0C}" srcId="{8B1EE0C1-E063-488C-A7E2-4BEA405737C4}" destId="{8AF278EB-2086-429B-985F-3929E44728E8}" srcOrd="4" destOrd="0" parTransId="{8CB0F9C8-D4A0-4E77-B327-0D2416C0451E}" sibTransId="{944463C2-B3DB-44D8-A576-70B598D322BD}"/>
    <dgm:cxn modelId="{1AE15CD9-4815-4279-849A-0259E7B5EEA6}" srcId="{8B1EE0C1-E063-488C-A7E2-4BEA405737C4}" destId="{AC38078B-BD1D-4A91-BC9E-C27EB18939B0}" srcOrd="1" destOrd="0" parTransId="{7E00CDDE-7A1C-4B20-A746-2F8ECE2F281C}" sibTransId="{E9E1B2A8-575A-48C0-AC5F-9F906605E301}"/>
    <dgm:cxn modelId="{FFABBADF-8959-47D5-9BB2-DC4B103503DE}" srcId="{8B1EE0C1-E063-488C-A7E2-4BEA405737C4}" destId="{AFC09D8C-EE58-423F-BEEA-03AB04DD4ECB}" srcOrd="2" destOrd="0" parTransId="{FB12806E-19AE-42A3-9673-9B065C33B3AF}" sibTransId="{3875D596-B9BF-4D2C-B2B9-E7E4F1F1BF73}"/>
    <dgm:cxn modelId="{52269AE4-C3B7-47E3-9788-9EEC9B5F1CF2}" type="presOf" srcId="{8B1EE0C1-E063-488C-A7E2-4BEA405737C4}" destId="{409B341C-4A7D-4FD0-8358-5C3E28A1B888}" srcOrd="0" destOrd="0" presId="urn:microsoft.com/office/officeart/2018/2/layout/IconVerticalSolidList"/>
    <dgm:cxn modelId="{30C96BF4-71D4-4884-9355-21CE72547590}" type="presOf" srcId="{8AF278EB-2086-429B-985F-3929E44728E8}" destId="{D6A00B1E-8E31-4397-B210-D400BF7025AE}" srcOrd="0" destOrd="0" presId="urn:microsoft.com/office/officeart/2018/2/layout/IconVerticalSolidList"/>
    <dgm:cxn modelId="{CE982429-29A1-48E8-9DA3-0C2391B1940B}" type="presParOf" srcId="{409B341C-4A7D-4FD0-8358-5C3E28A1B888}" destId="{F1749FF9-A450-45C3-B683-ED419D49A334}" srcOrd="0" destOrd="0" presId="urn:microsoft.com/office/officeart/2018/2/layout/IconVerticalSolidList"/>
    <dgm:cxn modelId="{AB0C65C8-220D-4D70-8C31-3FAF912838F4}" type="presParOf" srcId="{F1749FF9-A450-45C3-B683-ED419D49A334}" destId="{A9AE52DC-8F72-46C3-B8DC-8C721A94DF33}" srcOrd="0" destOrd="0" presId="urn:microsoft.com/office/officeart/2018/2/layout/IconVerticalSolidList"/>
    <dgm:cxn modelId="{EEAD74EC-B317-4929-B265-1ADC112AE885}" type="presParOf" srcId="{F1749FF9-A450-45C3-B683-ED419D49A334}" destId="{31D0D237-E80A-4923-B4EF-ECDFBED476E9}" srcOrd="1" destOrd="0" presId="urn:microsoft.com/office/officeart/2018/2/layout/IconVerticalSolidList"/>
    <dgm:cxn modelId="{48D8A88D-243A-45D7-B5AD-D18BF8B91566}" type="presParOf" srcId="{F1749FF9-A450-45C3-B683-ED419D49A334}" destId="{39BEEFB4-9B11-4247-959F-360DA9660BB1}" srcOrd="2" destOrd="0" presId="urn:microsoft.com/office/officeart/2018/2/layout/IconVerticalSolidList"/>
    <dgm:cxn modelId="{E8E2A34A-BE89-4D24-9774-13EA6216F329}" type="presParOf" srcId="{F1749FF9-A450-45C3-B683-ED419D49A334}" destId="{226E2C86-ACC0-45EA-965F-FE83415D2AB9}" srcOrd="3" destOrd="0" presId="urn:microsoft.com/office/officeart/2018/2/layout/IconVerticalSolidList"/>
    <dgm:cxn modelId="{5F10229D-B407-444D-A61B-ACC74C0CD1C8}" type="presParOf" srcId="{409B341C-4A7D-4FD0-8358-5C3E28A1B888}" destId="{71013FB1-B677-425A-9A8F-7872E0E4C64B}" srcOrd="1" destOrd="0" presId="urn:microsoft.com/office/officeart/2018/2/layout/IconVerticalSolidList"/>
    <dgm:cxn modelId="{4403B1D7-23B5-475C-B1FA-417E7188C667}" type="presParOf" srcId="{409B341C-4A7D-4FD0-8358-5C3E28A1B888}" destId="{5C8EF514-51C0-4F34-9268-CC57E3A5F1EE}" srcOrd="2" destOrd="0" presId="urn:microsoft.com/office/officeart/2018/2/layout/IconVerticalSolidList"/>
    <dgm:cxn modelId="{F175A3BD-E085-4BC0-9B47-A38922C78E1D}" type="presParOf" srcId="{5C8EF514-51C0-4F34-9268-CC57E3A5F1EE}" destId="{766561FA-6230-4CA8-9824-4C53B025864A}" srcOrd="0" destOrd="0" presId="urn:microsoft.com/office/officeart/2018/2/layout/IconVerticalSolidList"/>
    <dgm:cxn modelId="{6F58074D-0EE4-4BFC-9247-2577E84520A9}" type="presParOf" srcId="{5C8EF514-51C0-4F34-9268-CC57E3A5F1EE}" destId="{8EB9010E-1A9F-4868-9A72-07E7DF103E9D}" srcOrd="1" destOrd="0" presId="urn:microsoft.com/office/officeart/2018/2/layout/IconVerticalSolidList"/>
    <dgm:cxn modelId="{83D952E8-45BB-415F-B534-E6A1D09A6577}" type="presParOf" srcId="{5C8EF514-51C0-4F34-9268-CC57E3A5F1EE}" destId="{AE14A3C8-3CCF-4B93-BA9B-B1DC5F0A7FC0}" srcOrd="2" destOrd="0" presId="urn:microsoft.com/office/officeart/2018/2/layout/IconVerticalSolidList"/>
    <dgm:cxn modelId="{8C1F9C76-1EC7-4115-9BFB-E54359CE3DED}" type="presParOf" srcId="{5C8EF514-51C0-4F34-9268-CC57E3A5F1EE}" destId="{E6B29FB2-143F-45B5-A531-BE7EB762E590}" srcOrd="3" destOrd="0" presId="urn:microsoft.com/office/officeart/2018/2/layout/IconVerticalSolidList"/>
    <dgm:cxn modelId="{0FD9C658-ADCC-4EF0-81D1-7350BCC5E7E1}" type="presParOf" srcId="{409B341C-4A7D-4FD0-8358-5C3E28A1B888}" destId="{DD43DDB3-D3A8-443B-8085-F75DC67AF2EF}" srcOrd="3" destOrd="0" presId="urn:microsoft.com/office/officeart/2018/2/layout/IconVerticalSolidList"/>
    <dgm:cxn modelId="{976704E9-7A68-43F5-8621-7AD559F61C5A}" type="presParOf" srcId="{409B341C-4A7D-4FD0-8358-5C3E28A1B888}" destId="{995EF866-637E-4E11-9C08-65C01F8A1391}" srcOrd="4" destOrd="0" presId="urn:microsoft.com/office/officeart/2018/2/layout/IconVerticalSolidList"/>
    <dgm:cxn modelId="{2D25C250-470E-4298-B35A-601F43888750}" type="presParOf" srcId="{995EF866-637E-4E11-9C08-65C01F8A1391}" destId="{3FE4EC49-F884-4CBC-BB02-9573506D9637}" srcOrd="0" destOrd="0" presId="urn:microsoft.com/office/officeart/2018/2/layout/IconVerticalSolidList"/>
    <dgm:cxn modelId="{D78FA577-CD2D-403C-8850-D45DCE662FAC}" type="presParOf" srcId="{995EF866-637E-4E11-9C08-65C01F8A1391}" destId="{234506CD-9D26-4B16-B9EC-916A3AE58D92}" srcOrd="1" destOrd="0" presId="urn:microsoft.com/office/officeart/2018/2/layout/IconVerticalSolidList"/>
    <dgm:cxn modelId="{2EAD60F6-94E1-4E1A-8F16-74A5D0E47E74}" type="presParOf" srcId="{995EF866-637E-4E11-9C08-65C01F8A1391}" destId="{8E2B58A3-487B-4F1B-BD85-A3A688AE2101}" srcOrd="2" destOrd="0" presId="urn:microsoft.com/office/officeart/2018/2/layout/IconVerticalSolidList"/>
    <dgm:cxn modelId="{45B12620-3984-4E27-9F38-5AC0FB820CA5}" type="presParOf" srcId="{995EF866-637E-4E11-9C08-65C01F8A1391}" destId="{0A738715-76A7-4D5F-A08F-48A95649C6CA}" srcOrd="3" destOrd="0" presId="urn:microsoft.com/office/officeart/2018/2/layout/IconVerticalSolidList"/>
    <dgm:cxn modelId="{0EC9566E-F3F5-4550-95E8-8DABF2ABA773}" type="presParOf" srcId="{409B341C-4A7D-4FD0-8358-5C3E28A1B888}" destId="{9714AA53-068C-436E-9D65-F9A7FC71EADF}" srcOrd="5" destOrd="0" presId="urn:microsoft.com/office/officeart/2018/2/layout/IconVerticalSolidList"/>
    <dgm:cxn modelId="{C0B3DE2E-420F-4C93-93AC-41B244466E41}" type="presParOf" srcId="{409B341C-4A7D-4FD0-8358-5C3E28A1B888}" destId="{F95E9E70-5565-43C5-9D27-BBDCA03A58F2}" srcOrd="6" destOrd="0" presId="urn:microsoft.com/office/officeart/2018/2/layout/IconVerticalSolidList"/>
    <dgm:cxn modelId="{0BC99D01-8E0F-4674-A1F9-05072F4C24F0}" type="presParOf" srcId="{F95E9E70-5565-43C5-9D27-BBDCA03A58F2}" destId="{44B9D666-50A1-4FF0-BBFE-81C12E18E616}" srcOrd="0" destOrd="0" presId="urn:microsoft.com/office/officeart/2018/2/layout/IconVerticalSolidList"/>
    <dgm:cxn modelId="{FE57545B-841F-47D0-ADCD-37F35AAD5860}" type="presParOf" srcId="{F95E9E70-5565-43C5-9D27-BBDCA03A58F2}" destId="{EE99DD7E-A49D-40FA-A2E1-428E0AE550FA}" srcOrd="1" destOrd="0" presId="urn:microsoft.com/office/officeart/2018/2/layout/IconVerticalSolidList"/>
    <dgm:cxn modelId="{44EA191A-AEE4-4E26-9A3E-E36594B2F56D}" type="presParOf" srcId="{F95E9E70-5565-43C5-9D27-BBDCA03A58F2}" destId="{4361996F-3475-4506-AEBA-8A997FABDAD6}" srcOrd="2" destOrd="0" presId="urn:microsoft.com/office/officeart/2018/2/layout/IconVerticalSolidList"/>
    <dgm:cxn modelId="{4AACB8F2-6EE8-4AF0-888A-A013D60B014F}" type="presParOf" srcId="{F95E9E70-5565-43C5-9D27-BBDCA03A58F2}" destId="{2400F732-E40F-4494-A58C-30BA65A26E71}" srcOrd="3" destOrd="0" presId="urn:microsoft.com/office/officeart/2018/2/layout/IconVerticalSolidList"/>
    <dgm:cxn modelId="{D317F63C-7736-41B3-8843-03043F087D2B}" type="presParOf" srcId="{409B341C-4A7D-4FD0-8358-5C3E28A1B888}" destId="{A254539C-C2F9-4CD7-8707-7BD9FA16FF77}" srcOrd="7" destOrd="0" presId="urn:microsoft.com/office/officeart/2018/2/layout/IconVerticalSolidList"/>
    <dgm:cxn modelId="{50FF293A-A707-4DEB-BF3B-E6DEF3565576}" type="presParOf" srcId="{409B341C-4A7D-4FD0-8358-5C3E28A1B888}" destId="{93FFB1C0-805D-439F-9438-1263A010B1D9}" srcOrd="8" destOrd="0" presId="urn:microsoft.com/office/officeart/2018/2/layout/IconVerticalSolidList"/>
    <dgm:cxn modelId="{E9C56582-EF8C-49D9-A883-19D17A2C7E47}" type="presParOf" srcId="{93FFB1C0-805D-439F-9438-1263A010B1D9}" destId="{CA681824-277E-466D-8240-151CFBACD246}" srcOrd="0" destOrd="0" presId="urn:microsoft.com/office/officeart/2018/2/layout/IconVerticalSolidList"/>
    <dgm:cxn modelId="{A9524F35-CA42-4E85-995B-CB77B5B6095D}" type="presParOf" srcId="{93FFB1C0-805D-439F-9438-1263A010B1D9}" destId="{1F9EA940-A931-4C2E-A5ED-73F28967FFDB}" srcOrd="1" destOrd="0" presId="urn:microsoft.com/office/officeart/2018/2/layout/IconVerticalSolidList"/>
    <dgm:cxn modelId="{099DFB46-7848-4CC1-838A-E3CEF0A64671}" type="presParOf" srcId="{93FFB1C0-805D-439F-9438-1263A010B1D9}" destId="{B4ACB300-E93A-4692-BD0F-751E2543DF90}" srcOrd="2" destOrd="0" presId="urn:microsoft.com/office/officeart/2018/2/layout/IconVerticalSolidList"/>
    <dgm:cxn modelId="{EE0545C6-CD5B-4361-89FD-247BDB68B860}" type="presParOf" srcId="{93FFB1C0-805D-439F-9438-1263A010B1D9}" destId="{D6A00B1E-8E31-4397-B210-D400BF7025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73C340-DDAE-D549-8413-E77EDF2DA3D3}" type="doc">
      <dgm:prSet loTypeId="urn:microsoft.com/office/officeart/2005/8/layout/orgChart1" loCatId="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CA75F6-673B-DA4C-ABD2-2503E54DEAC1}">
      <dgm:prSet phldrT="[Text]" custT="1"/>
      <dgm:spPr/>
      <dgm:t>
        <a:bodyPr/>
        <a:lstStyle/>
        <a:p>
          <a:r>
            <a:rPr lang="en-US" sz="1200" b="0" dirty="0"/>
            <a:t>Key Aviatrix Security Features</a:t>
          </a:r>
        </a:p>
      </dgm:t>
    </dgm:pt>
    <dgm:pt modelId="{D3DDD4F6-8C38-7349-8DFD-2527CC5F0CCA}" type="parTrans" cxnId="{1C6B4F7B-0356-F648-9EC5-76C16BE73F2B}">
      <dgm:prSet/>
      <dgm:spPr/>
      <dgm:t>
        <a:bodyPr/>
        <a:lstStyle/>
        <a:p>
          <a:endParaRPr lang="en-US"/>
        </a:p>
      </dgm:t>
    </dgm:pt>
    <dgm:pt modelId="{62772E63-3A7C-5F42-BA4B-A9125CDB41FC}" type="sibTrans" cxnId="{1C6B4F7B-0356-F648-9EC5-76C16BE73F2B}">
      <dgm:prSet/>
      <dgm:spPr/>
      <dgm:t>
        <a:bodyPr/>
        <a:lstStyle/>
        <a:p>
          <a:endParaRPr lang="en-US"/>
        </a:p>
      </dgm:t>
    </dgm:pt>
    <dgm:pt modelId="{6E38A4A3-61C3-0A47-A13D-C015FCF8A2C6}">
      <dgm:prSet phldrT="[Text]"/>
      <dgm:spPr/>
      <dgm:t>
        <a:bodyPr/>
        <a:lstStyle/>
        <a:p>
          <a:r>
            <a:rPr lang="en-US" dirty="0"/>
            <a:t>Encryption</a:t>
          </a:r>
        </a:p>
      </dgm:t>
    </dgm:pt>
    <dgm:pt modelId="{98AFE2E0-F996-DB4E-816B-F259E085CAC1}" type="parTrans" cxnId="{25AA3DAD-431E-B741-A578-05E957D23C6C}">
      <dgm:prSet/>
      <dgm:spPr/>
      <dgm:t>
        <a:bodyPr/>
        <a:lstStyle/>
        <a:p>
          <a:endParaRPr lang="en-US"/>
        </a:p>
      </dgm:t>
    </dgm:pt>
    <dgm:pt modelId="{55A8FED7-529C-764C-A649-A147ECC6AA94}" type="sibTrans" cxnId="{25AA3DAD-431E-B741-A578-05E957D23C6C}">
      <dgm:prSet/>
      <dgm:spPr/>
      <dgm:t>
        <a:bodyPr/>
        <a:lstStyle/>
        <a:p>
          <a:endParaRPr lang="en-US"/>
        </a:p>
      </dgm:t>
    </dgm:pt>
    <dgm:pt modelId="{87A71F4A-0593-4F4B-AA44-F5046C1D890C}">
      <dgm:prSet phldrT="[Text]"/>
      <dgm:spPr/>
      <dgm:t>
        <a:bodyPr/>
        <a:lstStyle/>
        <a:p>
          <a:r>
            <a:rPr lang="en-US" dirty="0"/>
            <a:t>Standard</a:t>
          </a:r>
        </a:p>
      </dgm:t>
    </dgm:pt>
    <dgm:pt modelId="{3063239B-40CA-DC42-8FE1-5F5AAA4AF379}" type="parTrans" cxnId="{75BCFB9C-CD56-014C-96C7-BF98B96428F3}">
      <dgm:prSet/>
      <dgm:spPr/>
      <dgm:t>
        <a:bodyPr/>
        <a:lstStyle/>
        <a:p>
          <a:endParaRPr lang="en-US"/>
        </a:p>
      </dgm:t>
    </dgm:pt>
    <dgm:pt modelId="{FCE64B50-4842-1F4E-9C00-9E74CB34C4AA}" type="sibTrans" cxnId="{75BCFB9C-CD56-014C-96C7-BF98B96428F3}">
      <dgm:prSet/>
      <dgm:spPr/>
      <dgm:t>
        <a:bodyPr/>
        <a:lstStyle/>
        <a:p>
          <a:endParaRPr lang="en-US"/>
        </a:p>
      </dgm:t>
    </dgm:pt>
    <dgm:pt modelId="{385C7055-E617-7048-B088-D96964AB74FE}">
      <dgm:prSet phldrT="[Text]"/>
      <dgm:spPr/>
      <dgm:t>
        <a:bodyPr/>
        <a:lstStyle/>
        <a:p>
          <a:r>
            <a:rPr lang="en-US" dirty="0"/>
            <a:t>High Performance</a:t>
          </a:r>
        </a:p>
      </dgm:t>
    </dgm:pt>
    <dgm:pt modelId="{79012B5D-F9AF-9B40-A827-73B408AE286F}" type="parTrans" cxnId="{11658DC5-445F-CE42-9F9A-6205E10C9390}">
      <dgm:prSet/>
      <dgm:spPr/>
      <dgm:t>
        <a:bodyPr/>
        <a:lstStyle/>
        <a:p>
          <a:endParaRPr lang="en-US"/>
        </a:p>
      </dgm:t>
    </dgm:pt>
    <dgm:pt modelId="{33B0625A-BB57-D04F-8A60-F199A8F01637}" type="sibTrans" cxnId="{11658DC5-445F-CE42-9F9A-6205E10C9390}">
      <dgm:prSet/>
      <dgm:spPr/>
      <dgm:t>
        <a:bodyPr/>
        <a:lstStyle/>
        <a:p>
          <a:endParaRPr lang="en-US"/>
        </a:p>
      </dgm:t>
    </dgm:pt>
    <dgm:pt modelId="{2A7BA73B-8207-1643-81F4-A5F8FDA89F63}">
      <dgm:prSet phldrT="[Text]"/>
      <dgm:spPr/>
      <dgm:t>
        <a:bodyPr/>
        <a:lstStyle/>
        <a:p>
          <a:r>
            <a:rPr lang="en-US" dirty="0"/>
            <a:t>Centralized Firewall</a:t>
          </a:r>
        </a:p>
      </dgm:t>
    </dgm:pt>
    <dgm:pt modelId="{5A81525B-003E-1344-AA0E-37BD68B5AF79}" type="parTrans" cxnId="{FDE1E866-61FE-2243-81E3-18F8C9AC474A}">
      <dgm:prSet/>
      <dgm:spPr/>
      <dgm:t>
        <a:bodyPr/>
        <a:lstStyle/>
        <a:p>
          <a:endParaRPr lang="en-US"/>
        </a:p>
      </dgm:t>
    </dgm:pt>
    <dgm:pt modelId="{3F94523D-5AF7-DF4C-AB71-889319A66728}" type="sibTrans" cxnId="{FDE1E866-61FE-2243-81E3-18F8C9AC474A}">
      <dgm:prSet/>
      <dgm:spPr/>
      <dgm:t>
        <a:bodyPr/>
        <a:lstStyle/>
        <a:p>
          <a:endParaRPr lang="en-US"/>
        </a:p>
      </dgm:t>
    </dgm:pt>
    <dgm:pt modelId="{4A7370C9-F47C-0B48-B0A6-DADD66DA7637}">
      <dgm:prSet phldrT="[Text]"/>
      <dgm:spPr/>
      <dgm:t>
        <a:bodyPr/>
        <a:lstStyle/>
        <a:p>
          <a:r>
            <a:rPr lang="en-US" dirty="0"/>
            <a:t>Inside the Cloud</a:t>
          </a:r>
        </a:p>
      </dgm:t>
    </dgm:pt>
    <dgm:pt modelId="{029F0B65-C6CF-034F-A112-E214788DC1E2}" type="parTrans" cxnId="{59401023-5690-384D-9503-403BAF0FFB7D}">
      <dgm:prSet/>
      <dgm:spPr/>
      <dgm:t>
        <a:bodyPr/>
        <a:lstStyle/>
        <a:p>
          <a:endParaRPr lang="en-US"/>
        </a:p>
      </dgm:t>
    </dgm:pt>
    <dgm:pt modelId="{FF3C8C57-F076-DB45-8EFC-622E99DC95F1}" type="sibTrans" cxnId="{59401023-5690-384D-9503-403BAF0FFB7D}">
      <dgm:prSet/>
      <dgm:spPr/>
      <dgm:t>
        <a:bodyPr/>
        <a:lstStyle/>
        <a:p>
          <a:endParaRPr lang="en-US"/>
        </a:p>
      </dgm:t>
    </dgm:pt>
    <dgm:pt modelId="{05DA310A-400C-784A-9ABB-B5AFE276827A}">
      <dgm:prSet phldrT="[Text]"/>
      <dgm:spPr/>
      <dgm:t>
        <a:bodyPr/>
        <a:lstStyle/>
        <a:p>
          <a:r>
            <a:rPr lang="en-US" dirty="0"/>
            <a:t>On-Prem</a:t>
          </a:r>
        </a:p>
      </dgm:t>
    </dgm:pt>
    <dgm:pt modelId="{F6042B98-6BDD-8F40-91A4-E725F455E0F3}" type="parTrans" cxnId="{A707B048-BC9A-E948-99CA-AA9097DA046E}">
      <dgm:prSet/>
      <dgm:spPr/>
      <dgm:t>
        <a:bodyPr/>
        <a:lstStyle/>
        <a:p>
          <a:endParaRPr lang="en-US"/>
        </a:p>
      </dgm:t>
    </dgm:pt>
    <dgm:pt modelId="{6CD8AFB1-F26B-2B48-8EB2-844BBF5D95F7}" type="sibTrans" cxnId="{A707B048-BC9A-E948-99CA-AA9097DA046E}">
      <dgm:prSet/>
      <dgm:spPr/>
      <dgm:t>
        <a:bodyPr/>
        <a:lstStyle/>
        <a:p>
          <a:endParaRPr lang="en-US"/>
        </a:p>
      </dgm:t>
    </dgm:pt>
    <dgm:pt modelId="{13AE1E92-1C0A-1247-821E-0172B94351BB}">
      <dgm:prSet phldrT="[Text]"/>
      <dgm:spPr/>
      <dgm:t>
        <a:bodyPr/>
        <a:lstStyle/>
        <a:p>
          <a:r>
            <a:rPr lang="en-US" dirty="0"/>
            <a:t>Aviatrix FireNet</a:t>
          </a:r>
        </a:p>
      </dgm:t>
    </dgm:pt>
    <dgm:pt modelId="{0F8C1BA2-E852-3F48-9459-FD0AB25D78B5}" type="parTrans" cxnId="{474D05CD-4174-6646-8AF0-B3E4C107056B}">
      <dgm:prSet/>
      <dgm:spPr/>
      <dgm:t>
        <a:bodyPr/>
        <a:lstStyle/>
        <a:p>
          <a:endParaRPr lang="en-US"/>
        </a:p>
      </dgm:t>
    </dgm:pt>
    <dgm:pt modelId="{196CB706-1D27-C545-A656-B9E32A8DB0A7}" type="sibTrans" cxnId="{474D05CD-4174-6646-8AF0-B3E4C107056B}">
      <dgm:prSet/>
      <dgm:spPr/>
      <dgm:t>
        <a:bodyPr/>
        <a:lstStyle/>
        <a:p>
          <a:endParaRPr lang="en-US"/>
        </a:p>
      </dgm:t>
    </dgm:pt>
    <dgm:pt modelId="{CED36778-1592-6348-8FDB-93D1145E9FDF}">
      <dgm:prSet phldrT="[Text]"/>
      <dgm:spPr/>
      <dgm:t>
        <a:bodyPr/>
        <a:lstStyle/>
        <a:p>
          <a:r>
            <a:rPr lang="en-US"/>
            <a:t>East-West</a:t>
          </a:r>
        </a:p>
      </dgm:t>
    </dgm:pt>
    <dgm:pt modelId="{3C090098-8207-1F45-94CF-B29FF078D23A}" type="parTrans" cxnId="{17042F33-D842-FB47-B6D4-1644A8FBAA4D}">
      <dgm:prSet/>
      <dgm:spPr/>
      <dgm:t>
        <a:bodyPr/>
        <a:lstStyle/>
        <a:p>
          <a:endParaRPr lang="en-US"/>
        </a:p>
      </dgm:t>
    </dgm:pt>
    <dgm:pt modelId="{4E7CADC8-B80C-2B42-BE79-8BE6E5034484}" type="sibTrans" cxnId="{17042F33-D842-FB47-B6D4-1644A8FBAA4D}">
      <dgm:prSet/>
      <dgm:spPr/>
      <dgm:t>
        <a:bodyPr/>
        <a:lstStyle/>
        <a:p>
          <a:endParaRPr lang="en-US"/>
        </a:p>
      </dgm:t>
    </dgm:pt>
    <dgm:pt modelId="{8F655CDE-0E80-3D4A-9191-78769FADE9EC}">
      <dgm:prSet phldrT="[Text]"/>
      <dgm:spPr/>
      <dgm:t>
        <a:bodyPr/>
        <a:lstStyle/>
        <a:p>
          <a:r>
            <a:rPr lang="en-US"/>
            <a:t>Ingress/Egress</a:t>
          </a:r>
        </a:p>
      </dgm:t>
    </dgm:pt>
    <dgm:pt modelId="{021AFE79-EEFD-2748-9469-0F2F640F39F0}" type="parTrans" cxnId="{CE9E0DEC-B2DE-C74B-B70F-F6A8027352A5}">
      <dgm:prSet/>
      <dgm:spPr/>
      <dgm:t>
        <a:bodyPr/>
        <a:lstStyle/>
        <a:p>
          <a:endParaRPr lang="en-US"/>
        </a:p>
      </dgm:t>
    </dgm:pt>
    <dgm:pt modelId="{A04C03DB-464F-2A4B-B34D-031FFF196747}" type="sibTrans" cxnId="{CE9E0DEC-B2DE-C74B-B70F-F6A8027352A5}">
      <dgm:prSet/>
      <dgm:spPr/>
      <dgm:t>
        <a:bodyPr/>
        <a:lstStyle/>
        <a:p>
          <a:endParaRPr lang="en-US"/>
        </a:p>
      </dgm:t>
    </dgm:pt>
    <dgm:pt modelId="{ACA5056A-04FB-BA4F-8E28-E9A6F6860D83}">
      <dgm:prSet phldrT="[Text]"/>
      <dgm:spPr/>
      <dgm:t>
        <a:bodyPr/>
        <a:lstStyle/>
        <a:p>
          <a:r>
            <a:rPr lang="en-US" dirty="0"/>
            <a:t>Distributed Cloud Firewall</a:t>
          </a:r>
        </a:p>
      </dgm:t>
    </dgm:pt>
    <dgm:pt modelId="{CC8D02E0-5EA6-9947-A96F-3250CE01BB9C}" type="parTrans" cxnId="{C7483F8D-115F-3040-BA23-F1D5E9B4F9BD}">
      <dgm:prSet/>
      <dgm:spPr/>
      <dgm:t>
        <a:bodyPr/>
        <a:lstStyle/>
        <a:p>
          <a:endParaRPr lang="en-US"/>
        </a:p>
      </dgm:t>
    </dgm:pt>
    <dgm:pt modelId="{1D0B068E-8685-A64C-AE66-B72A1A0CB460}" type="sibTrans" cxnId="{C7483F8D-115F-3040-BA23-F1D5E9B4F9BD}">
      <dgm:prSet/>
      <dgm:spPr/>
      <dgm:t>
        <a:bodyPr/>
        <a:lstStyle/>
        <a:p>
          <a:endParaRPr lang="en-US"/>
        </a:p>
      </dgm:t>
    </dgm:pt>
    <dgm:pt modelId="{1B7EC818-1217-384B-A045-A0E4E7939180}">
      <dgm:prSet phldrT="[Text]"/>
      <dgm:spPr/>
      <dgm:t>
        <a:bodyPr/>
        <a:lstStyle/>
        <a:p>
          <a:r>
            <a:rPr lang="en-US" dirty="0"/>
            <a:t>Egress</a:t>
          </a:r>
        </a:p>
      </dgm:t>
    </dgm:pt>
    <dgm:pt modelId="{5D01F3C7-E4DB-FC49-98D2-45B82EA2A890}" type="parTrans" cxnId="{909CE1CB-B6D6-284F-B8F1-9C9135C79BD1}">
      <dgm:prSet/>
      <dgm:spPr/>
      <dgm:t>
        <a:bodyPr/>
        <a:lstStyle/>
        <a:p>
          <a:endParaRPr lang="en-US"/>
        </a:p>
      </dgm:t>
    </dgm:pt>
    <dgm:pt modelId="{E4696E22-EABC-EE45-A878-1CA1DE6D55B2}" type="sibTrans" cxnId="{909CE1CB-B6D6-284F-B8F1-9C9135C79BD1}">
      <dgm:prSet/>
      <dgm:spPr/>
      <dgm:t>
        <a:bodyPr/>
        <a:lstStyle/>
        <a:p>
          <a:endParaRPr lang="en-US"/>
        </a:p>
      </dgm:t>
    </dgm:pt>
    <dgm:pt modelId="{290A4171-A5AB-F14A-8104-F877959AA81E}">
      <dgm:prSet phldrT="[Text]"/>
      <dgm:spPr/>
      <dgm:t>
        <a:bodyPr/>
        <a:lstStyle/>
        <a:p>
          <a:r>
            <a:rPr lang="en-US" dirty="0"/>
            <a:t>Ingress</a:t>
          </a:r>
        </a:p>
      </dgm:t>
    </dgm:pt>
    <dgm:pt modelId="{89A335D4-55A2-784A-A925-E843FEDC127C}" type="parTrans" cxnId="{6B6FCC05-85F5-CF46-A1BF-E951627B8018}">
      <dgm:prSet/>
      <dgm:spPr/>
      <dgm:t>
        <a:bodyPr/>
        <a:lstStyle/>
        <a:p>
          <a:endParaRPr lang="en-US"/>
        </a:p>
      </dgm:t>
    </dgm:pt>
    <dgm:pt modelId="{3637C8B7-44A9-A144-871F-3684100E641B}" type="sibTrans" cxnId="{6B6FCC05-85F5-CF46-A1BF-E951627B8018}">
      <dgm:prSet/>
      <dgm:spPr/>
      <dgm:t>
        <a:bodyPr/>
        <a:lstStyle/>
        <a:p>
          <a:endParaRPr lang="en-US"/>
        </a:p>
      </dgm:t>
    </dgm:pt>
    <dgm:pt modelId="{CAF96286-522D-2449-BEC3-BA9B312F61B1}">
      <dgm:prSet phldrT="[Text]"/>
      <dgm:spPr/>
      <dgm:t>
        <a:bodyPr/>
        <a:lstStyle/>
        <a:p>
          <a:r>
            <a:rPr lang="en-US" dirty="0"/>
            <a:t>Public Subnet Filtering</a:t>
          </a:r>
        </a:p>
      </dgm:t>
    </dgm:pt>
    <dgm:pt modelId="{3B5E2688-65F5-2C45-A7E7-7DA5856E4537}" type="parTrans" cxnId="{4F2EF74A-EFA0-CC4D-A8CF-91AB448739CC}">
      <dgm:prSet/>
      <dgm:spPr/>
      <dgm:t>
        <a:bodyPr/>
        <a:lstStyle/>
        <a:p>
          <a:endParaRPr lang="en-US"/>
        </a:p>
      </dgm:t>
    </dgm:pt>
    <dgm:pt modelId="{282160D9-6BB8-BC48-B9BF-C943A37596CE}" type="sibTrans" cxnId="{4F2EF74A-EFA0-CC4D-A8CF-91AB448739CC}">
      <dgm:prSet/>
      <dgm:spPr/>
      <dgm:t>
        <a:bodyPr/>
        <a:lstStyle/>
        <a:p>
          <a:endParaRPr lang="en-US"/>
        </a:p>
      </dgm:t>
    </dgm:pt>
    <dgm:pt modelId="{3FDC0E18-1F66-F342-B7EA-53E8F841B686}">
      <dgm:prSet phldrT="[Text]"/>
      <dgm:spPr/>
      <dgm:t>
        <a:bodyPr/>
        <a:lstStyle/>
        <a:p>
          <a:r>
            <a:rPr lang="en-US" dirty="0"/>
            <a:t>GuardDuty</a:t>
          </a:r>
        </a:p>
      </dgm:t>
    </dgm:pt>
    <dgm:pt modelId="{B926CDB3-8732-A340-921A-BEAFE511548F}" type="parTrans" cxnId="{2BC915E4-4BE7-AC4A-859B-0DC6FEF311E8}">
      <dgm:prSet/>
      <dgm:spPr/>
      <dgm:t>
        <a:bodyPr/>
        <a:lstStyle/>
        <a:p>
          <a:endParaRPr lang="en-US"/>
        </a:p>
      </dgm:t>
    </dgm:pt>
    <dgm:pt modelId="{DCBBC4C1-5333-6846-8F93-2A76AC979C32}" type="sibTrans" cxnId="{2BC915E4-4BE7-AC4A-859B-0DC6FEF311E8}">
      <dgm:prSet/>
      <dgm:spPr/>
      <dgm:t>
        <a:bodyPr/>
        <a:lstStyle/>
        <a:p>
          <a:endParaRPr lang="en-US"/>
        </a:p>
      </dgm:t>
    </dgm:pt>
    <dgm:pt modelId="{3E9E5C98-40C1-6E47-BD25-81624C1654F8}">
      <dgm:prSet phldrT="[Text]"/>
      <dgm:spPr/>
      <dgm:t>
        <a:bodyPr/>
        <a:lstStyle/>
        <a:p>
          <a:r>
            <a:rPr lang="en-US" dirty="0"/>
            <a:t>Threat IQ and Threat Guard</a:t>
          </a:r>
        </a:p>
      </dgm:t>
    </dgm:pt>
    <dgm:pt modelId="{51F7C564-03D4-CA49-B902-6F509E89D39B}" type="parTrans" cxnId="{5AB97D92-947B-1640-956D-DAA62A7B9DB2}">
      <dgm:prSet/>
      <dgm:spPr/>
      <dgm:t>
        <a:bodyPr/>
        <a:lstStyle/>
        <a:p>
          <a:endParaRPr lang="en-US"/>
        </a:p>
      </dgm:t>
    </dgm:pt>
    <dgm:pt modelId="{28DEB59D-B869-0044-95FE-BC1333AD99F1}" type="sibTrans" cxnId="{5AB97D92-947B-1640-956D-DAA62A7B9DB2}">
      <dgm:prSet/>
      <dgm:spPr/>
      <dgm:t>
        <a:bodyPr/>
        <a:lstStyle/>
        <a:p>
          <a:endParaRPr lang="en-US"/>
        </a:p>
      </dgm:t>
    </dgm:pt>
    <dgm:pt modelId="{715E303A-F953-3D44-8C8D-6FDBAD3636A0}">
      <dgm:prSet phldrT="[Text]"/>
      <dgm:spPr/>
      <dgm:t>
        <a:bodyPr/>
        <a:lstStyle/>
        <a:p>
          <a:r>
            <a:rPr lang="en-US" dirty="0"/>
            <a:t>Advanced NAT</a:t>
          </a:r>
        </a:p>
      </dgm:t>
    </dgm:pt>
    <dgm:pt modelId="{C7AC91C0-3A32-074D-B704-5B6589E6FA6A}" type="parTrans" cxnId="{16F7BCE9-1007-AE48-963A-035811C7A41A}">
      <dgm:prSet/>
      <dgm:spPr/>
      <dgm:t>
        <a:bodyPr/>
        <a:lstStyle/>
        <a:p>
          <a:endParaRPr lang="en-US"/>
        </a:p>
      </dgm:t>
    </dgm:pt>
    <dgm:pt modelId="{675324A6-366D-E54C-88D3-29428F713B22}" type="sibTrans" cxnId="{16F7BCE9-1007-AE48-963A-035811C7A41A}">
      <dgm:prSet/>
      <dgm:spPr/>
      <dgm:t>
        <a:bodyPr/>
        <a:lstStyle/>
        <a:p>
          <a:endParaRPr lang="en-US"/>
        </a:p>
      </dgm:t>
    </dgm:pt>
    <dgm:pt modelId="{41F8925C-BF27-F94B-A547-24DC392EAB77}">
      <dgm:prSet phldrT="[Text]"/>
      <dgm:spPr/>
      <dgm:t>
        <a:bodyPr/>
        <a:lstStyle/>
        <a:p>
          <a:r>
            <a:rPr lang="en-US" dirty="0"/>
            <a:t>FQDN/URL Filtering</a:t>
          </a:r>
        </a:p>
      </dgm:t>
    </dgm:pt>
    <dgm:pt modelId="{E3FFA847-F353-814A-AB2C-0BDFEF34B257}" type="parTrans" cxnId="{6B5F06D9-108B-684F-AAED-63319A16F0F9}">
      <dgm:prSet/>
      <dgm:spPr/>
      <dgm:t>
        <a:bodyPr/>
        <a:lstStyle/>
        <a:p>
          <a:endParaRPr lang="en-US"/>
        </a:p>
      </dgm:t>
    </dgm:pt>
    <dgm:pt modelId="{027CFAD5-3300-4F4B-8526-64CF00118448}" type="sibTrans" cxnId="{6B5F06D9-108B-684F-AAED-63319A16F0F9}">
      <dgm:prSet/>
      <dgm:spPr/>
      <dgm:t>
        <a:bodyPr/>
        <a:lstStyle/>
        <a:p>
          <a:endParaRPr lang="en-US"/>
        </a:p>
      </dgm:t>
    </dgm:pt>
    <dgm:pt modelId="{F010FAD7-EB1A-284C-8535-81F77B4369B2}">
      <dgm:prSet phldrT="[Text]"/>
      <dgm:spPr/>
      <dgm:t>
        <a:bodyPr/>
        <a:lstStyle/>
        <a:p>
          <a:r>
            <a:rPr lang="en-US" dirty="0" err="1"/>
            <a:t>ThreatIQ</a:t>
          </a:r>
          <a:r>
            <a:rPr lang="en-US" dirty="0"/>
            <a:t> and Threat Guard</a:t>
          </a:r>
        </a:p>
      </dgm:t>
    </dgm:pt>
    <dgm:pt modelId="{D7CC75E2-C4A5-AA4F-80B1-491D4FCDCE19}" type="parTrans" cxnId="{019E3263-8CB8-C547-9BEC-410271311E69}">
      <dgm:prSet/>
      <dgm:spPr/>
      <dgm:t>
        <a:bodyPr/>
        <a:lstStyle/>
        <a:p>
          <a:endParaRPr lang="en-US"/>
        </a:p>
      </dgm:t>
    </dgm:pt>
    <dgm:pt modelId="{5724805F-66DA-F045-BDBB-AEB11D50EFE8}" type="sibTrans" cxnId="{019E3263-8CB8-C547-9BEC-410271311E69}">
      <dgm:prSet/>
      <dgm:spPr/>
      <dgm:t>
        <a:bodyPr/>
        <a:lstStyle/>
        <a:p>
          <a:endParaRPr lang="en-US"/>
        </a:p>
      </dgm:t>
    </dgm:pt>
    <dgm:pt modelId="{9EAB42D8-2CEF-B242-820A-4A270358B643}">
      <dgm:prSet/>
      <dgm:spPr/>
      <dgm:t>
        <a:bodyPr/>
        <a:lstStyle/>
        <a:p>
          <a:r>
            <a:rPr lang="en-US" dirty="0"/>
            <a:t>Geo-Fencing</a:t>
          </a:r>
        </a:p>
      </dgm:t>
    </dgm:pt>
    <dgm:pt modelId="{C8F7DAC9-F31C-6944-A561-B0E2D4BD8A9D}" type="parTrans" cxnId="{EDEE6276-BF95-0E4F-B64B-E1BBF6F6772A}">
      <dgm:prSet/>
      <dgm:spPr/>
      <dgm:t>
        <a:bodyPr/>
        <a:lstStyle/>
        <a:p>
          <a:endParaRPr lang="en-US"/>
        </a:p>
      </dgm:t>
    </dgm:pt>
    <dgm:pt modelId="{DD031E19-20B5-834E-BC45-34BB4866C608}" type="sibTrans" cxnId="{EDEE6276-BF95-0E4F-B64B-E1BBF6F6772A}">
      <dgm:prSet/>
      <dgm:spPr/>
      <dgm:t>
        <a:bodyPr/>
        <a:lstStyle/>
        <a:p>
          <a:endParaRPr lang="en-US"/>
        </a:p>
      </dgm:t>
    </dgm:pt>
    <dgm:pt modelId="{DFA149FB-E0C3-9741-AF50-3E2D3B5E799E}">
      <dgm:prSet phldrT="[Text]"/>
      <dgm:spPr/>
      <dgm:t>
        <a:bodyPr/>
        <a:lstStyle/>
        <a:p>
          <a:r>
            <a:rPr lang="en-US" dirty="0"/>
            <a:t>Geo-Fencing</a:t>
          </a:r>
        </a:p>
      </dgm:t>
    </dgm:pt>
    <dgm:pt modelId="{7739111E-9111-6E40-A816-5F739770E2A4}" type="parTrans" cxnId="{D8A36C25-C0E9-2243-9E7D-C97C39CC062C}">
      <dgm:prSet/>
      <dgm:spPr/>
      <dgm:t>
        <a:bodyPr/>
        <a:lstStyle/>
        <a:p>
          <a:endParaRPr lang="en-US"/>
        </a:p>
      </dgm:t>
    </dgm:pt>
    <dgm:pt modelId="{E5DC0373-ABEE-014D-9F74-3F8879F7CC36}" type="sibTrans" cxnId="{D8A36C25-C0E9-2243-9E7D-C97C39CC062C}">
      <dgm:prSet/>
      <dgm:spPr/>
      <dgm:t>
        <a:bodyPr/>
        <a:lstStyle/>
        <a:p>
          <a:endParaRPr lang="en-US"/>
        </a:p>
      </dgm:t>
    </dgm:pt>
    <dgm:pt modelId="{F0BEFC83-BB94-2F4C-9408-E08678DBBAE9}">
      <dgm:prSet phldrT="[Text]"/>
      <dgm:spPr/>
      <dgm:t>
        <a:bodyPr/>
        <a:lstStyle/>
        <a:p>
          <a:r>
            <a:rPr lang="en-US" dirty="0"/>
            <a:t>East/West</a:t>
          </a:r>
          <a:br>
            <a:rPr lang="en-US" dirty="0"/>
          </a:br>
          <a:r>
            <a:rPr lang="en-US" dirty="0"/>
            <a:t>North/South</a:t>
          </a:r>
        </a:p>
      </dgm:t>
    </dgm:pt>
    <dgm:pt modelId="{27567907-D07A-284E-9C56-4CEE456D4446}" type="parTrans" cxnId="{89053FFB-0318-DC43-8D1E-30D3C3F7808C}">
      <dgm:prSet/>
      <dgm:spPr/>
      <dgm:t>
        <a:bodyPr/>
        <a:lstStyle/>
        <a:p>
          <a:endParaRPr lang="en-US"/>
        </a:p>
      </dgm:t>
    </dgm:pt>
    <dgm:pt modelId="{076D86DD-A08B-494D-9653-34277B13F110}" type="sibTrans" cxnId="{89053FFB-0318-DC43-8D1E-30D3C3F7808C}">
      <dgm:prSet/>
      <dgm:spPr/>
      <dgm:t>
        <a:bodyPr/>
        <a:lstStyle/>
        <a:p>
          <a:endParaRPr lang="en-US"/>
        </a:p>
      </dgm:t>
    </dgm:pt>
    <dgm:pt modelId="{F4A94D9A-A6F7-A245-97F1-B6042BD435E9}">
      <dgm:prSet phldrT="[Text]"/>
      <dgm:spPr/>
      <dgm:t>
        <a:bodyPr/>
        <a:lstStyle/>
        <a:p>
          <a:r>
            <a:rPr lang="en-US" dirty="0"/>
            <a:t>Network Segmentation</a:t>
          </a:r>
        </a:p>
      </dgm:t>
    </dgm:pt>
    <dgm:pt modelId="{6CAB90C1-3381-434B-95B5-9A499551D860}" type="parTrans" cxnId="{112867CE-8594-1149-A940-62CE96686F53}">
      <dgm:prSet/>
      <dgm:spPr/>
      <dgm:t>
        <a:bodyPr/>
        <a:lstStyle/>
        <a:p>
          <a:endParaRPr lang="en-US"/>
        </a:p>
      </dgm:t>
    </dgm:pt>
    <dgm:pt modelId="{BDB959AE-3918-6C4F-A80F-0F83ADAF464C}" type="sibTrans" cxnId="{112867CE-8594-1149-A940-62CE96686F53}">
      <dgm:prSet/>
      <dgm:spPr/>
      <dgm:t>
        <a:bodyPr/>
        <a:lstStyle/>
        <a:p>
          <a:endParaRPr lang="en-US"/>
        </a:p>
      </dgm:t>
    </dgm:pt>
    <dgm:pt modelId="{F2880625-C58A-9C4B-8803-7892D8167229}">
      <dgm:prSet phldrT="[Text]"/>
      <dgm:spPr/>
      <dgm:t>
        <a:bodyPr/>
        <a:lstStyle/>
        <a:p>
          <a:r>
            <a:rPr lang="en-US" dirty="0"/>
            <a:t>Micro-Segmentation</a:t>
          </a:r>
        </a:p>
      </dgm:t>
    </dgm:pt>
    <dgm:pt modelId="{F23C0D2A-9627-2541-B488-76E0D453FACC}" type="parTrans" cxnId="{9DE33EE4-76BB-4940-AD46-9B73BA777030}">
      <dgm:prSet/>
      <dgm:spPr/>
      <dgm:t>
        <a:bodyPr/>
        <a:lstStyle/>
        <a:p>
          <a:endParaRPr lang="en-US"/>
        </a:p>
      </dgm:t>
    </dgm:pt>
    <dgm:pt modelId="{0B859FD2-D41A-304E-9229-CC5EF906648D}" type="sibTrans" cxnId="{9DE33EE4-76BB-4940-AD46-9B73BA777030}">
      <dgm:prSet/>
      <dgm:spPr/>
      <dgm:t>
        <a:bodyPr/>
        <a:lstStyle/>
        <a:p>
          <a:endParaRPr lang="en-US"/>
        </a:p>
      </dgm:t>
    </dgm:pt>
    <dgm:pt modelId="{5187AEF6-21C6-6E40-9D12-BC4645D045AC}">
      <dgm:prSet phldrT="[Text]"/>
      <dgm:spPr/>
      <dgm:t>
        <a:bodyPr/>
        <a:lstStyle/>
        <a:p>
          <a:r>
            <a:rPr lang="en-US" dirty="0"/>
            <a:t>L7 Firewall</a:t>
          </a:r>
        </a:p>
      </dgm:t>
    </dgm:pt>
    <dgm:pt modelId="{3325A9EA-D565-194E-8BFA-642135C27953}" type="parTrans" cxnId="{87FD4078-86FE-694D-ACF1-8EC80E8F32FC}">
      <dgm:prSet/>
      <dgm:spPr/>
      <dgm:t>
        <a:bodyPr/>
        <a:lstStyle/>
        <a:p>
          <a:endParaRPr lang="en-US"/>
        </a:p>
      </dgm:t>
    </dgm:pt>
    <dgm:pt modelId="{AE93259F-24DE-694A-92E9-8340EFAAADCE}" type="sibTrans" cxnId="{87FD4078-86FE-694D-ACF1-8EC80E8F32FC}">
      <dgm:prSet/>
      <dgm:spPr/>
      <dgm:t>
        <a:bodyPr/>
        <a:lstStyle/>
        <a:p>
          <a:endParaRPr lang="en-US"/>
        </a:p>
      </dgm:t>
    </dgm:pt>
    <dgm:pt modelId="{4EF8831D-3368-BC45-8BB1-452E96795C92}">
      <dgm:prSet phldrT="[Text]"/>
      <dgm:spPr/>
      <dgm:t>
        <a:bodyPr/>
        <a:lstStyle/>
        <a:p>
          <a:r>
            <a:rPr lang="en-US" dirty="0"/>
            <a:t>Anomaly Detection (Shahzad to fix this)</a:t>
          </a:r>
        </a:p>
      </dgm:t>
    </dgm:pt>
    <dgm:pt modelId="{1546F68A-1D9D-1544-9B6B-AE87AB0F05D0}" type="parTrans" cxnId="{92614FB2-52DD-CA40-8F79-43DDB3192603}">
      <dgm:prSet/>
      <dgm:spPr/>
      <dgm:t>
        <a:bodyPr/>
        <a:lstStyle/>
        <a:p>
          <a:endParaRPr lang="en-US"/>
        </a:p>
      </dgm:t>
    </dgm:pt>
    <dgm:pt modelId="{AB3F304E-4D5C-1942-AED9-E09D21CA27F0}" type="sibTrans" cxnId="{92614FB2-52DD-CA40-8F79-43DDB3192603}">
      <dgm:prSet/>
      <dgm:spPr/>
      <dgm:t>
        <a:bodyPr/>
        <a:lstStyle/>
        <a:p>
          <a:endParaRPr lang="en-US"/>
        </a:p>
      </dgm:t>
    </dgm:pt>
    <dgm:pt modelId="{70328AD0-662C-7544-B8BC-4BFAD93E06C4}">
      <dgm:prSet phldrT="[Text]"/>
      <dgm:spPr/>
      <dgm:t>
        <a:bodyPr/>
        <a:lstStyle/>
        <a:p>
          <a:r>
            <a:rPr lang="en-US" dirty="0"/>
            <a:t>L7 Firewall</a:t>
          </a:r>
        </a:p>
      </dgm:t>
    </dgm:pt>
    <dgm:pt modelId="{953F59B2-0A3B-804B-AA48-939D5D6AA33C}" type="parTrans" cxnId="{8523058A-2138-0445-AB77-BCB07F10E5D7}">
      <dgm:prSet/>
      <dgm:spPr/>
      <dgm:t>
        <a:bodyPr/>
        <a:lstStyle/>
        <a:p>
          <a:endParaRPr lang="en-US"/>
        </a:p>
      </dgm:t>
    </dgm:pt>
    <dgm:pt modelId="{C9FBDC10-712C-F545-9D38-C35D07B7FDAB}" type="sibTrans" cxnId="{8523058A-2138-0445-AB77-BCB07F10E5D7}">
      <dgm:prSet/>
      <dgm:spPr/>
      <dgm:t>
        <a:bodyPr/>
        <a:lstStyle/>
        <a:p>
          <a:endParaRPr lang="en-US"/>
        </a:p>
      </dgm:t>
    </dgm:pt>
    <dgm:pt modelId="{C07B1FEA-F428-6A45-B00B-BEB13A83FA6F}">
      <dgm:prSet phldrT="[Text]"/>
      <dgm:spPr/>
      <dgm:t>
        <a:bodyPr/>
        <a:lstStyle/>
        <a:p>
          <a:r>
            <a:rPr lang="en-US" dirty="0"/>
            <a:t>L7 Firewall</a:t>
          </a:r>
        </a:p>
      </dgm:t>
    </dgm:pt>
    <dgm:pt modelId="{C4B6556B-05AD-CF47-8671-4A6AD3672FD4}" type="parTrans" cxnId="{1659786A-4EA5-2245-9217-6D6B7A4F4430}">
      <dgm:prSet/>
      <dgm:spPr/>
      <dgm:t>
        <a:bodyPr/>
        <a:lstStyle/>
        <a:p>
          <a:endParaRPr lang="en-US"/>
        </a:p>
      </dgm:t>
    </dgm:pt>
    <dgm:pt modelId="{3D381C16-743A-AA4C-B49C-8E9A75E0863D}" type="sibTrans" cxnId="{1659786A-4EA5-2245-9217-6D6B7A4F4430}">
      <dgm:prSet/>
      <dgm:spPr/>
      <dgm:t>
        <a:bodyPr/>
        <a:lstStyle/>
        <a:p>
          <a:endParaRPr lang="en-US"/>
        </a:p>
      </dgm:t>
    </dgm:pt>
    <dgm:pt modelId="{D233005F-F07F-9247-9D65-63EB3CBC67AD}" type="pres">
      <dgm:prSet presAssocID="{7473C340-DDAE-D549-8413-E77EDF2DA3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B4B14FD-4327-5B46-B88E-81886B520DFD}" type="pres">
      <dgm:prSet presAssocID="{61CA75F6-673B-DA4C-ABD2-2503E54DEAC1}" presName="hierRoot1" presStyleCnt="0">
        <dgm:presLayoutVars>
          <dgm:hierBranch val="init"/>
        </dgm:presLayoutVars>
      </dgm:prSet>
      <dgm:spPr/>
    </dgm:pt>
    <dgm:pt modelId="{BBAA91EF-949C-3644-8AC8-1BDFDC2DDDF5}" type="pres">
      <dgm:prSet presAssocID="{61CA75F6-673B-DA4C-ABD2-2503E54DEAC1}" presName="rootComposite1" presStyleCnt="0"/>
      <dgm:spPr/>
    </dgm:pt>
    <dgm:pt modelId="{FEF5651E-A1B1-D045-95E2-14866E00EDD9}" type="pres">
      <dgm:prSet presAssocID="{61CA75F6-673B-DA4C-ABD2-2503E54DEAC1}" presName="rootText1" presStyleLbl="node0" presStyleIdx="0" presStyleCnt="1" custScaleX="225755" custScaleY="254164">
        <dgm:presLayoutVars>
          <dgm:chPref val="3"/>
        </dgm:presLayoutVars>
      </dgm:prSet>
      <dgm:spPr/>
    </dgm:pt>
    <dgm:pt modelId="{F36A2770-9877-5443-9AA5-04BC49753863}" type="pres">
      <dgm:prSet presAssocID="{61CA75F6-673B-DA4C-ABD2-2503E54DEAC1}" presName="rootConnector1" presStyleLbl="node1" presStyleIdx="0" presStyleCnt="0"/>
      <dgm:spPr/>
    </dgm:pt>
    <dgm:pt modelId="{B733D865-CC4F-3E44-843B-FBE7B100B121}" type="pres">
      <dgm:prSet presAssocID="{61CA75F6-673B-DA4C-ABD2-2503E54DEAC1}" presName="hierChild2" presStyleCnt="0"/>
      <dgm:spPr/>
    </dgm:pt>
    <dgm:pt modelId="{4F8E492A-0602-B34E-925D-4D9837421589}" type="pres">
      <dgm:prSet presAssocID="{98AFE2E0-F996-DB4E-816B-F259E085CAC1}" presName="Name37" presStyleLbl="parChTrans1D2" presStyleIdx="0" presStyleCnt="3"/>
      <dgm:spPr/>
    </dgm:pt>
    <dgm:pt modelId="{A2D4DE05-9D46-AA46-AADD-922A21FAD479}" type="pres">
      <dgm:prSet presAssocID="{6E38A4A3-61C3-0A47-A13D-C015FCF8A2C6}" presName="hierRoot2" presStyleCnt="0">
        <dgm:presLayoutVars>
          <dgm:hierBranch val="init"/>
        </dgm:presLayoutVars>
      </dgm:prSet>
      <dgm:spPr/>
    </dgm:pt>
    <dgm:pt modelId="{41F7BA2D-C712-0F4A-895C-093BB504FF65}" type="pres">
      <dgm:prSet presAssocID="{6E38A4A3-61C3-0A47-A13D-C015FCF8A2C6}" presName="rootComposite" presStyleCnt="0"/>
      <dgm:spPr/>
    </dgm:pt>
    <dgm:pt modelId="{1968B67C-923D-8048-ACC0-7A07EBAC1EC4}" type="pres">
      <dgm:prSet presAssocID="{6E38A4A3-61C3-0A47-A13D-C015FCF8A2C6}" presName="rootText" presStyleLbl="node2" presStyleIdx="0" presStyleCnt="3">
        <dgm:presLayoutVars>
          <dgm:chPref val="3"/>
        </dgm:presLayoutVars>
      </dgm:prSet>
      <dgm:spPr/>
    </dgm:pt>
    <dgm:pt modelId="{E422312B-950E-CE45-9C86-B25C1BEFFF5A}" type="pres">
      <dgm:prSet presAssocID="{6E38A4A3-61C3-0A47-A13D-C015FCF8A2C6}" presName="rootConnector" presStyleLbl="node2" presStyleIdx="0" presStyleCnt="3"/>
      <dgm:spPr/>
    </dgm:pt>
    <dgm:pt modelId="{78C8FA7E-DFB5-684A-8B3E-92853707776F}" type="pres">
      <dgm:prSet presAssocID="{6E38A4A3-61C3-0A47-A13D-C015FCF8A2C6}" presName="hierChild4" presStyleCnt="0"/>
      <dgm:spPr/>
    </dgm:pt>
    <dgm:pt modelId="{4C97F97C-B3F9-C643-91C1-EBE48E1E0626}" type="pres">
      <dgm:prSet presAssocID="{79012B5D-F9AF-9B40-A827-73B408AE286F}" presName="Name37" presStyleLbl="parChTrans1D3" presStyleIdx="0" presStyleCnt="6"/>
      <dgm:spPr/>
    </dgm:pt>
    <dgm:pt modelId="{63064B9F-D35E-1F46-A91B-EEBFCD770778}" type="pres">
      <dgm:prSet presAssocID="{385C7055-E617-7048-B088-D96964AB74FE}" presName="hierRoot2" presStyleCnt="0">
        <dgm:presLayoutVars>
          <dgm:hierBranch val="init"/>
        </dgm:presLayoutVars>
      </dgm:prSet>
      <dgm:spPr/>
    </dgm:pt>
    <dgm:pt modelId="{62AF0876-1482-274B-8DB4-3B4EE78045CA}" type="pres">
      <dgm:prSet presAssocID="{385C7055-E617-7048-B088-D96964AB74FE}" presName="rootComposite" presStyleCnt="0"/>
      <dgm:spPr/>
    </dgm:pt>
    <dgm:pt modelId="{43DCE928-8E3C-0B4C-A2B9-5DF9E69AF7AE}" type="pres">
      <dgm:prSet presAssocID="{385C7055-E617-7048-B088-D96964AB74FE}" presName="rootText" presStyleLbl="node3" presStyleIdx="0" presStyleCnt="6">
        <dgm:presLayoutVars>
          <dgm:chPref val="3"/>
        </dgm:presLayoutVars>
      </dgm:prSet>
      <dgm:spPr/>
    </dgm:pt>
    <dgm:pt modelId="{7A51B9E5-648B-AB42-A3AA-9B1FC7A19577}" type="pres">
      <dgm:prSet presAssocID="{385C7055-E617-7048-B088-D96964AB74FE}" presName="rootConnector" presStyleLbl="node3" presStyleIdx="0" presStyleCnt="6"/>
      <dgm:spPr/>
    </dgm:pt>
    <dgm:pt modelId="{0EDF25B6-1B8A-C548-9FBD-96AA17DBDE3F}" type="pres">
      <dgm:prSet presAssocID="{385C7055-E617-7048-B088-D96964AB74FE}" presName="hierChild4" presStyleCnt="0"/>
      <dgm:spPr/>
    </dgm:pt>
    <dgm:pt modelId="{B9E0226C-7FE5-2244-9CB4-BE2A5DC8C0E3}" type="pres">
      <dgm:prSet presAssocID="{029F0B65-C6CF-034F-A112-E214788DC1E2}" presName="Name37" presStyleLbl="parChTrans1D4" presStyleIdx="0" presStyleCnt="18"/>
      <dgm:spPr/>
    </dgm:pt>
    <dgm:pt modelId="{352720C9-1823-4C46-99CE-B1A1988E9286}" type="pres">
      <dgm:prSet presAssocID="{4A7370C9-F47C-0B48-B0A6-DADD66DA7637}" presName="hierRoot2" presStyleCnt="0">
        <dgm:presLayoutVars>
          <dgm:hierBranch val="init"/>
        </dgm:presLayoutVars>
      </dgm:prSet>
      <dgm:spPr/>
    </dgm:pt>
    <dgm:pt modelId="{8C1936D6-1F49-BD4B-BF54-6071B5A19733}" type="pres">
      <dgm:prSet presAssocID="{4A7370C9-F47C-0B48-B0A6-DADD66DA7637}" presName="rootComposite" presStyleCnt="0"/>
      <dgm:spPr/>
    </dgm:pt>
    <dgm:pt modelId="{B9BD754F-CB1C-7644-867F-829EB48E967A}" type="pres">
      <dgm:prSet presAssocID="{4A7370C9-F47C-0B48-B0A6-DADD66DA7637}" presName="rootText" presStyleLbl="node4" presStyleIdx="0" presStyleCnt="18">
        <dgm:presLayoutVars>
          <dgm:chPref val="3"/>
        </dgm:presLayoutVars>
      </dgm:prSet>
      <dgm:spPr/>
    </dgm:pt>
    <dgm:pt modelId="{61340E03-BD39-F146-A44E-90D1F0122170}" type="pres">
      <dgm:prSet presAssocID="{4A7370C9-F47C-0B48-B0A6-DADD66DA7637}" presName="rootConnector" presStyleLbl="node4" presStyleIdx="0" presStyleCnt="18"/>
      <dgm:spPr/>
    </dgm:pt>
    <dgm:pt modelId="{4F1FF6F2-03A5-1741-BD79-28BD1348D94E}" type="pres">
      <dgm:prSet presAssocID="{4A7370C9-F47C-0B48-B0A6-DADD66DA7637}" presName="hierChild4" presStyleCnt="0"/>
      <dgm:spPr/>
    </dgm:pt>
    <dgm:pt modelId="{A8326E3A-C7CA-A046-BA1C-97BE86374550}" type="pres">
      <dgm:prSet presAssocID="{4A7370C9-F47C-0B48-B0A6-DADD66DA7637}" presName="hierChild5" presStyleCnt="0"/>
      <dgm:spPr/>
    </dgm:pt>
    <dgm:pt modelId="{D927F30E-F97D-F645-9E0D-26A81A35BDC7}" type="pres">
      <dgm:prSet presAssocID="{F6042B98-6BDD-8F40-91A4-E725F455E0F3}" presName="Name37" presStyleLbl="parChTrans1D4" presStyleIdx="1" presStyleCnt="18"/>
      <dgm:spPr/>
    </dgm:pt>
    <dgm:pt modelId="{80635057-7BFE-E940-89E1-1E00FEFEB328}" type="pres">
      <dgm:prSet presAssocID="{05DA310A-400C-784A-9ABB-B5AFE276827A}" presName="hierRoot2" presStyleCnt="0">
        <dgm:presLayoutVars>
          <dgm:hierBranch val="init"/>
        </dgm:presLayoutVars>
      </dgm:prSet>
      <dgm:spPr/>
    </dgm:pt>
    <dgm:pt modelId="{EC8FBC8A-8E27-D849-B108-F53313EB4438}" type="pres">
      <dgm:prSet presAssocID="{05DA310A-400C-784A-9ABB-B5AFE276827A}" presName="rootComposite" presStyleCnt="0"/>
      <dgm:spPr/>
    </dgm:pt>
    <dgm:pt modelId="{BABFF9DD-74D2-8B4C-AB3C-06FE66FBFD2B}" type="pres">
      <dgm:prSet presAssocID="{05DA310A-400C-784A-9ABB-B5AFE276827A}" presName="rootText" presStyleLbl="node4" presStyleIdx="1" presStyleCnt="18">
        <dgm:presLayoutVars>
          <dgm:chPref val="3"/>
        </dgm:presLayoutVars>
      </dgm:prSet>
      <dgm:spPr/>
    </dgm:pt>
    <dgm:pt modelId="{1E65EB3E-DBD7-6746-9955-FC18D82CDD81}" type="pres">
      <dgm:prSet presAssocID="{05DA310A-400C-784A-9ABB-B5AFE276827A}" presName="rootConnector" presStyleLbl="node4" presStyleIdx="1" presStyleCnt="18"/>
      <dgm:spPr/>
    </dgm:pt>
    <dgm:pt modelId="{56800DDE-3D59-A340-A8FB-0620704D49D6}" type="pres">
      <dgm:prSet presAssocID="{05DA310A-400C-784A-9ABB-B5AFE276827A}" presName="hierChild4" presStyleCnt="0"/>
      <dgm:spPr/>
    </dgm:pt>
    <dgm:pt modelId="{6A5D859F-C8E0-0A42-9B68-2E7C0C47C4ED}" type="pres">
      <dgm:prSet presAssocID="{05DA310A-400C-784A-9ABB-B5AFE276827A}" presName="hierChild5" presStyleCnt="0"/>
      <dgm:spPr/>
    </dgm:pt>
    <dgm:pt modelId="{DE72D0E5-35ED-C746-A1ED-0B04CC8B1FF8}" type="pres">
      <dgm:prSet presAssocID="{385C7055-E617-7048-B088-D96964AB74FE}" presName="hierChild5" presStyleCnt="0"/>
      <dgm:spPr/>
    </dgm:pt>
    <dgm:pt modelId="{E95CDC23-4767-DA47-974B-49C930E96A4D}" type="pres">
      <dgm:prSet presAssocID="{3063239B-40CA-DC42-8FE1-5F5AAA4AF379}" presName="Name37" presStyleLbl="parChTrans1D3" presStyleIdx="1" presStyleCnt="6"/>
      <dgm:spPr/>
    </dgm:pt>
    <dgm:pt modelId="{60FA4989-B4B3-0A4F-9E90-D23734922F47}" type="pres">
      <dgm:prSet presAssocID="{87A71F4A-0593-4F4B-AA44-F5046C1D890C}" presName="hierRoot2" presStyleCnt="0">
        <dgm:presLayoutVars>
          <dgm:hierBranch val="init"/>
        </dgm:presLayoutVars>
      </dgm:prSet>
      <dgm:spPr/>
    </dgm:pt>
    <dgm:pt modelId="{DACAAF18-9A7A-B04E-91D8-C601CB6007F6}" type="pres">
      <dgm:prSet presAssocID="{87A71F4A-0593-4F4B-AA44-F5046C1D890C}" presName="rootComposite" presStyleCnt="0"/>
      <dgm:spPr/>
    </dgm:pt>
    <dgm:pt modelId="{8B2827F5-6E1A-334A-B4C4-B63FFD91C4E6}" type="pres">
      <dgm:prSet presAssocID="{87A71F4A-0593-4F4B-AA44-F5046C1D890C}" presName="rootText" presStyleLbl="node3" presStyleIdx="1" presStyleCnt="6">
        <dgm:presLayoutVars>
          <dgm:chPref val="3"/>
        </dgm:presLayoutVars>
      </dgm:prSet>
      <dgm:spPr/>
    </dgm:pt>
    <dgm:pt modelId="{31D281D2-E84E-0345-973F-FA90CAAE790A}" type="pres">
      <dgm:prSet presAssocID="{87A71F4A-0593-4F4B-AA44-F5046C1D890C}" presName="rootConnector" presStyleLbl="node3" presStyleIdx="1" presStyleCnt="6"/>
      <dgm:spPr/>
    </dgm:pt>
    <dgm:pt modelId="{FFAB691B-8601-BB4A-A81C-476CD0F0C798}" type="pres">
      <dgm:prSet presAssocID="{87A71F4A-0593-4F4B-AA44-F5046C1D890C}" presName="hierChild4" presStyleCnt="0"/>
      <dgm:spPr/>
    </dgm:pt>
    <dgm:pt modelId="{0D637582-F295-864D-8055-44CAE59861EA}" type="pres">
      <dgm:prSet presAssocID="{87A71F4A-0593-4F4B-AA44-F5046C1D890C}" presName="hierChild5" presStyleCnt="0"/>
      <dgm:spPr/>
    </dgm:pt>
    <dgm:pt modelId="{109581E4-5DEF-974B-8739-691EDC777DE6}" type="pres">
      <dgm:prSet presAssocID="{6E38A4A3-61C3-0A47-A13D-C015FCF8A2C6}" presName="hierChild5" presStyleCnt="0"/>
      <dgm:spPr/>
    </dgm:pt>
    <dgm:pt modelId="{537F59F6-7638-E34E-9C18-D1F036CCC4D5}" type="pres">
      <dgm:prSet presAssocID="{CC8D02E0-5EA6-9947-A96F-3250CE01BB9C}" presName="Name37" presStyleLbl="parChTrans1D2" presStyleIdx="1" presStyleCnt="3"/>
      <dgm:spPr/>
    </dgm:pt>
    <dgm:pt modelId="{9D5DF7FE-DF9F-BE40-84EC-E050E310FEF7}" type="pres">
      <dgm:prSet presAssocID="{ACA5056A-04FB-BA4F-8E28-E9A6F6860D83}" presName="hierRoot2" presStyleCnt="0">
        <dgm:presLayoutVars>
          <dgm:hierBranch val="init"/>
        </dgm:presLayoutVars>
      </dgm:prSet>
      <dgm:spPr/>
    </dgm:pt>
    <dgm:pt modelId="{A0A064A2-341C-EE41-95F6-F354942111C1}" type="pres">
      <dgm:prSet presAssocID="{ACA5056A-04FB-BA4F-8E28-E9A6F6860D83}" presName="rootComposite" presStyleCnt="0"/>
      <dgm:spPr/>
    </dgm:pt>
    <dgm:pt modelId="{AACBF872-6673-D94B-86F1-A78F33ACD751}" type="pres">
      <dgm:prSet presAssocID="{ACA5056A-04FB-BA4F-8E28-E9A6F6860D83}" presName="rootText" presStyleLbl="node2" presStyleIdx="1" presStyleCnt="3">
        <dgm:presLayoutVars>
          <dgm:chPref val="3"/>
        </dgm:presLayoutVars>
      </dgm:prSet>
      <dgm:spPr/>
    </dgm:pt>
    <dgm:pt modelId="{E78B0D29-BD28-CC48-96C9-67E3BA95E901}" type="pres">
      <dgm:prSet presAssocID="{ACA5056A-04FB-BA4F-8E28-E9A6F6860D83}" presName="rootConnector" presStyleLbl="node2" presStyleIdx="1" presStyleCnt="3"/>
      <dgm:spPr/>
    </dgm:pt>
    <dgm:pt modelId="{83CBFA37-9768-CF4F-B5BF-898E1F5AC16E}" type="pres">
      <dgm:prSet presAssocID="{ACA5056A-04FB-BA4F-8E28-E9A6F6860D83}" presName="hierChild4" presStyleCnt="0"/>
      <dgm:spPr/>
    </dgm:pt>
    <dgm:pt modelId="{8F5A4497-D0AE-4F47-8AB5-BC13600630A3}" type="pres">
      <dgm:prSet presAssocID="{27567907-D07A-284E-9C56-4CEE456D4446}" presName="Name37" presStyleLbl="parChTrans1D3" presStyleIdx="2" presStyleCnt="6"/>
      <dgm:spPr/>
    </dgm:pt>
    <dgm:pt modelId="{577FCC4E-C852-B143-9215-FC38F4FEBF50}" type="pres">
      <dgm:prSet presAssocID="{F0BEFC83-BB94-2F4C-9408-E08678DBBAE9}" presName="hierRoot2" presStyleCnt="0">
        <dgm:presLayoutVars>
          <dgm:hierBranch val="init"/>
        </dgm:presLayoutVars>
      </dgm:prSet>
      <dgm:spPr/>
    </dgm:pt>
    <dgm:pt modelId="{607F0D3A-1510-C14F-B1A0-C65CC377B2F6}" type="pres">
      <dgm:prSet presAssocID="{F0BEFC83-BB94-2F4C-9408-E08678DBBAE9}" presName="rootComposite" presStyleCnt="0"/>
      <dgm:spPr/>
    </dgm:pt>
    <dgm:pt modelId="{94CBDB4C-47A0-DD48-A88E-9150204C166A}" type="pres">
      <dgm:prSet presAssocID="{F0BEFC83-BB94-2F4C-9408-E08678DBBAE9}" presName="rootText" presStyleLbl="node3" presStyleIdx="2" presStyleCnt="6">
        <dgm:presLayoutVars>
          <dgm:chPref val="3"/>
        </dgm:presLayoutVars>
      </dgm:prSet>
      <dgm:spPr/>
    </dgm:pt>
    <dgm:pt modelId="{C7922C28-C8B4-834F-AC83-3757FC07D13C}" type="pres">
      <dgm:prSet presAssocID="{F0BEFC83-BB94-2F4C-9408-E08678DBBAE9}" presName="rootConnector" presStyleLbl="node3" presStyleIdx="2" presStyleCnt="6"/>
      <dgm:spPr/>
    </dgm:pt>
    <dgm:pt modelId="{5ABCA4C7-4ACF-D146-9798-95AA210023A6}" type="pres">
      <dgm:prSet presAssocID="{F0BEFC83-BB94-2F4C-9408-E08678DBBAE9}" presName="hierChild4" presStyleCnt="0"/>
      <dgm:spPr/>
    </dgm:pt>
    <dgm:pt modelId="{ABA9CC7F-6D8A-054D-8E2A-15B89071E79C}" type="pres">
      <dgm:prSet presAssocID="{6CAB90C1-3381-434B-95B5-9A499551D860}" presName="Name37" presStyleLbl="parChTrans1D4" presStyleIdx="2" presStyleCnt="18"/>
      <dgm:spPr/>
    </dgm:pt>
    <dgm:pt modelId="{F160073A-6F53-E043-B3E3-570721EB905A}" type="pres">
      <dgm:prSet presAssocID="{F4A94D9A-A6F7-A245-97F1-B6042BD435E9}" presName="hierRoot2" presStyleCnt="0">
        <dgm:presLayoutVars>
          <dgm:hierBranch val="init"/>
        </dgm:presLayoutVars>
      </dgm:prSet>
      <dgm:spPr/>
    </dgm:pt>
    <dgm:pt modelId="{8A20E67B-8EA9-AB44-926E-E573561DDD5B}" type="pres">
      <dgm:prSet presAssocID="{F4A94D9A-A6F7-A245-97F1-B6042BD435E9}" presName="rootComposite" presStyleCnt="0"/>
      <dgm:spPr/>
    </dgm:pt>
    <dgm:pt modelId="{6431A9A0-5630-A64D-B63F-137AC25BE959}" type="pres">
      <dgm:prSet presAssocID="{F4A94D9A-A6F7-A245-97F1-B6042BD435E9}" presName="rootText" presStyleLbl="node4" presStyleIdx="2" presStyleCnt="18">
        <dgm:presLayoutVars>
          <dgm:chPref val="3"/>
        </dgm:presLayoutVars>
      </dgm:prSet>
      <dgm:spPr/>
    </dgm:pt>
    <dgm:pt modelId="{E8D1518F-BD51-1E4A-89FA-DA913EF94E74}" type="pres">
      <dgm:prSet presAssocID="{F4A94D9A-A6F7-A245-97F1-B6042BD435E9}" presName="rootConnector" presStyleLbl="node4" presStyleIdx="2" presStyleCnt="18"/>
      <dgm:spPr/>
    </dgm:pt>
    <dgm:pt modelId="{04F18360-05AF-8043-B943-C230F181DFA9}" type="pres">
      <dgm:prSet presAssocID="{F4A94D9A-A6F7-A245-97F1-B6042BD435E9}" presName="hierChild4" presStyleCnt="0"/>
      <dgm:spPr/>
    </dgm:pt>
    <dgm:pt modelId="{49731A0D-A5C2-244E-B6A2-A611739622BF}" type="pres">
      <dgm:prSet presAssocID="{F4A94D9A-A6F7-A245-97F1-B6042BD435E9}" presName="hierChild5" presStyleCnt="0"/>
      <dgm:spPr/>
    </dgm:pt>
    <dgm:pt modelId="{DA19FF48-1D80-C94D-8AB9-9A3EC4AD9659}" type="pres">
      <dgm:prSet presAssocID="{F23C0D2A-9627-2541-B488-76E0D453FACC}" presName="Name37" presStyleLbl="parChTrans1D4" presStyleIdx="3" presStyleCnt="18"/>
      <dgm:spPr/>
    </dgm:pt>
    <dgm:pt modelId="{1F8F6EA5-7D19-5A4A-8A8A-A1832571AB96}" type="pres">
      <dgm:prSet presAssocID="{F2880625-C58A-9C4B-8803-7892D8167229}" presName="hierRoot2" presStyleCnt="0">
        <dgm:presLayoutVars>
          <dgm:hierBranch val="init"/>
        </dgm:presLayoutVars>
      </dgm:prSet>
      <dgm:spPr/>
    </dgm:pt>
    <dgm:pt modelId="{CF7021E0-E2E5-F243-96F0-C3A78027BFC3}" type="pres">
      <dgm:prSet presAssocID="{F2880625-C58A-9C4B-8803-7892D8167229}" presName="rootComposite" presStyleCnt="0"/>
      <dgm:spPr/>
    </dgm:pt>
    <dgm:pt modelId="{C7B88152-F7CD-F840-A885-622D971A2C09}" type="pres">
      <dgm:prSet presAssocID="{F2880625-C58A-9C4B-8803-7892D8167229}" presName="rootText" presStyleLbl="node4" presStyleIdx="3" presStyleCnt="18">
        <dgm:presLayoutVars>
          <dgm:chPref val="3"/>
        </dgm:presLayoutVars>
      </dgm:prSet>
      <dgm:spPr/>
    </dgm:pt>
    <dgm:pt modelId="{8F0F9CD5-031E-8F48-9E37-9675DC1B586F}" type="pres">
      <dgm:prSet presAssocID="{F2880625-C58A-9C4B-8803-7892D8167229}" presName="rootConnector" presStyleLbl="node4" presStyleIdx="3" presStyleCnt="18"/>
      <dgm:spPr/>
    </dgm:pt>
    <dgm:pt modelId="{7922F70E-08E1-6A47-A501-DC7FB96A816B}" type="pres">
      <dgm:prSet presAssocID="{F2880625-C58A-9C4B-8803-7892D8167229}" presName="hierChild4" presStyleCnt="0"/>
      <dgm:spPr/>
    </dgm:pt>
    <dgm:pt modelId="{E5109A1C-A73B-6647-8F75-B586465687AA}" type="pres">
      <dgm:prSet presAssocID="{F2880625-C58A-9C4B-8803-7892D8167229}" presName="hierChild5" presStyleCnt="0"/>
      <dgm:spPr/>
    </dgm:pt>
    <dgm:pt modelId="{97C02283-60DE-2C4E-8FB5-FB72C343E8E2}" type="pres">
      <dgm:prSet presAssocID="{3325A9EA-D565-194E-8BFA-642135C27953}" presName="Name37" presStyleLbl="parChTrans1D4" presStyleIdx="4" presStyleCnt="18"/>
      <dgm:spPr/>
    </dgm:pt>
    <dgm:pt modelId="{26F24CB1-0AA7-BA42-B644-966336712447}" type="pres">
      <dgm:prSet presAssocID="{5187AEF6-21C6-6E40-9D12-BC4645D045AC}" presName="hierRoot2" presStyleCnt="0">
        <dgm:presLayoutVars>
          <dgm:hierBranch val="init"/>
        </dgm:presLayoutVars>
      </dgm:prSet>
      <dgm:spPr/>
    </dgm:pt>
    <dgm:pt modelId="{AE74F10F-2796-D14B-82B6-E6439CB08CA4}" type="pres">
      <dgm:prSet presAssocID="{5187AEF6-21C6-6E40-9D12-BC4645D045AC}" presName="rootComposite" presStyleCnt="0"/>
      <dgm:spPr/>
    </dgm:pt>
    <dgm:pt modelId="{6C083FDA-B18E-3149-8130-8C89C6CDD2F5}" type="pres">
      <dgm:prSet presAssocID="{5187AEF6-21C6-6E40-9D12-BC4645D045AC}" presName="rootText" presStyleLbl="node4" presStyleIdx="4" presStyleCnt="18">
        <dgm:presLayoutVars>
          <dgm:chPref val="3"/>
        </dgm:presLayoutVars>
      </dgm:prSet>
      <dgm:spPr/>
    </dgm:pt>
    <dgm:pt modelId="{E1CB3D51-0D55-DA42-BC0D-EB0E66F95796}" type="pres">
      <dgm:prSet presAssocID="{5187AEF6-21C6-6E40-9D12-BC4645D045AC}" presName="rootConnector" presStyleLbl="node4" presStyleIdx="4" presStyleCnt="18"/>
      <dgm:spPr/>
    </dgm:pt>
    <dgm:pt modelId="{47012C72-B9D3-5745-807D-D9D1572BF8FC}" type="pres">
      <dgm:prSet presAssocID="{5187AEF6-21C6-6E40-9D12-BC4645D045AC}" presName="hierChild4" presStyleCnt="0"/>
      <dgm:spPr/>
    </dgm:pt>
    <dgm:pt modelId="{786FE0CC-CC99-6A4B-BCF9-7327EFAF44F9}" type="pres">
      <dgm:prSet presAssocID="{5187AEF6-21C6-6E40-9D12-BC4645D045AC}" presName="hierChild5" presStyleCnt="0"/>
      <dgm:spPr/>
    </dgm:pt>
    <dgm:pt modelId="{0E51F8C5-C422-BC47-8185-9A7ED2BEFEE4}" type="pres">
      <dgm:prSet presAssocID="{1546F68A-1D9D-1544-9B6B-AE87AB0F05D0}" presName="Name37" presStyleLbl="parChTrans1D4" presStyleIdx="5" presStyleCnt="18"/>
      <dgm:spPr/>
    </dgm:pt>
    <dgm:pt modelId="{0A9CCAEA-A8A5-724D-B614-65D90302F400}" type="pres">
      <dgm:prSet presAssocID="{4EF8831D-3368-BC45-8BB1-452E96795C92}" presName="hierRoot2" presStyleCnt="0">
        <dgm:presLayoutVars>
          <dgm:hierBranch val="init"/>
        </dgm:presLayoutVars>
      </dgm:prSet>
      <dgm:spPr/>
    </dgm:pt>
    <dgm:pt modelId="{318FB084-80E8-E646-BCCE-6AD738AC8B72}" type="pres">
      <dgm:prSet presAssocID="{4EF8831D-3368-BC45-8BB1-452E96795C92}" presName="rootComposite" presStyleCnt="0"/>
      <dgm:spPr/>
    </dgm:pt>
    <dgm:pt modelId="{A3005AEA-FD90-A14C-BCE4-6547C2613372}" type="pres">
      <dgm:prSet presAssocID="{4EF8831D-3368-BC45-8BB1-452E96795C92}" presName="rootText" presStyleLbl="node4" presStyleIdx="5" presStyleCnt="18">
        <dgm:presLayoutVars>
          <dgm:chPref val="3"/>
        </dgm:presLayoutVars>
      </dgm:prSet>
      <dgm:spPr/>
    </dgm:pt>
    <dgm:pt modelId="{FB364433-615F-0A4C-BECE-5FC6734F3C01}" type="pres">
      <dgm:prSet presAssocID="{4EF8831D-3368-BC45-8BB1-452E96795C92}" presName="rootConnector" presStyleLbl="node4" presStyleIdx="5" presStyleCnt="18"/>
      <dgm:spPr/>
    </dgm:pt>
    <dgm:pt modelId="{053D6469-DEED-A94A-B368-24056EE61C23}" type="pres">
      <dgm:prSet presAssocID="{4EF8831D-3368-BC45-8BB1-452E96795C92}" presName="hierChild4" presStyleCnt="0"/>
      <dgm:spPr/>
    </dgm:pt>
    <dgm:pt modelId="{6B5B9E75-FCB4-6B49-BDCF-4562342597F2}" type="pres">
      <dgm:prSet presAssocID="{4EF8831D-3368-BC45-8BB1-452E96795C92}" presName="hierChild5" presStyleCnt="0"/>
      <dgm:spPr/>
    </dgm:pt>
    <dgm:pt modelId="{3D56B036-48FA-814F-BBAB-F9D62108D114}" type="pres">
      <dgm:prSet presAssocID="{F0BEFC83-BB94-2F4C-9408-E08678DBBAE9}" presName="hierChild5" presStyleCnt="0"/>
      <dgm:spPr/>
    </dgm:pt>
    <dgm:pt modelId="{56251615-99B2-8A4D-9745-B457B259C120}" type="pres">
      <dgm:prSet presAssocID="{5D01F3C7-E4DB-FC49-98D2-45B82EA2A890}" presName="Name37" presStyleLbl="parChTrans1D3" presStyleIdx="3" presStyleCnt="6"/>
      <dgm:spPr/>
    </dgm:pt>
    <dgm:pt modelId="{323FED4E-CB5F-4B4D-8B22-A4B1754C43AC}" type="pres">
      <dgm:prSet presAssocID="{1B7EC818-1217-384B-A045-A0E4E7939180}" presName="hierRoot2" presStyleCnt="0">
        <dgm:presLayoutVars>
          <dgm:hierBranch val="init"/>
        </dgm:presLayoutVars>
      </dgm:prSet>
      <dgm:spPr/>
    </dgm:pt>
    <dgm:pt modelId="{1FB9A47D-CD83-AB45-BF08-6ECEC1635D9E}" type="pres">
      <dgm:prSet presAssocID="{1B7EC818-1217-384B-A045-A0E4E7939180}" presName="rootComposite" presStyleCnt="0"/>
      <dgm:spPr/>
    </dgm:pt>
    <dgm:pt modelId="{F84E0A05-AEEB-D846-B11B-C191929872E1}" type="pres">
      <dgm:prSet presAssocID="{1B7EC818-1217-384B-A045-A0E4E7939180}" presName="rootText" presStyleLbl="node3" presStyleIdx="3" presStyleCnt="6">
        <dgm:presLayoutVars>
          <dgm:chPref val="3"/>
        </dgm:presLayoutVars>
      </dgm:prSet>
      <dgm:spPr/>
    </dgm:pt>
    <dgm:pt modelId="{E8717FD1-88E6-0B41-8700-87B59480B941}" type="pres">
      <dgm:prSet presAssocID="{1B7EC818-1217-384B-A045-A0E4E7939180}" presName="rootConnector" presStyleLbl="node3" presStyleIdx="3" presStyleCnt="6"/>
      <dgm:spPr/>
    </dgm:pt>
    <dgm:pt modelId="{352BF178-882E-B549-ADE7-084995D55354}" type="pres">
      <dgm:prSet presAssocID="{1B7EC818-1217-384B-A045-A0E4E7939180}" presName="hierChild4" presStyleCnt="0"/>
      <dgm:spPr/>
    </dgm:pt>
    <dgm:pt modelId="{F7326A45-A36D-414B-9BBB-E822943F3EA3}" type="pres">
      <dgm:prSet presAssocID="{C7AC91C0-3A32-074D-B704-5B6589E6FA6A}" presName="Name37" presStyleLbl="parChTrans1D4" presStyleIdx="6" presStyleCnt="18"/>
      <dgm:spPr/>
    </dgm:pt>
    <dgm:pt modelId="{018C52C2-83A0-3E4A-A3AD-B455F5F0C9FA}" type="pres">
      <dgm:prSet presAssocID="{715E303A-F953-3D44-8C8D-6FDBAD3636A0}" presName="hierRoot2" presStyleCnt="0">
        <dgm:presLayoutVars>
          <dgm:hierBranch val="init"/>
        </dgm:presLayoutVars>
      </dgm:prSet>
      <dgm:spPr/>
    </dgm:pt>
    <dgm:pt modelId="{4FB0AE3B-CDF1-3045-B0BB-D643DF433D62}" type="pres">
      <dgm:prSet presAssocID="{715E303A-F953-3D44-8C8D-6FDBAD3636A0}" presName="rootComposite" presStyleCnt="0"/>
      <dgm:spPr/>
    </dgm:pt>
    <dgm:pt modelId="{0E3DF221-64F1-3440-85AE-CA1F612F1323}" type="pres">
      <dgm:prSet presAssocID="{715E303A-F953-3D44-8C8D-6FDBAD3636A0}" presName="rootText" presStyleLbl="node4" presStyleIdx="6" presStyleCnt="18">
        <dgm:presLayoutVars>
          <dgm:chPref val="3"/>
        </dgm:presLayoutVars>
      </dgm:prSet>
      <dgm:spPr/>
    </dgm:pt>
    <dgm:pt modelId="{5B6AC316-E4A5-8F47-8C22-0D23D52BC6FB}" type="pres">
      <dgm:prSet presAssocID="{715E303A-F953-3D44-8C8D-6FDBAD3636A0}" presName="rootConnector" presStyleLbl="node4" presStyleIdx="6" presStyleCnt="18"/>
      <dgm:spPr/>
    </dgm:pt>
    <dgm:pt modelId="{4B4A131F-7459-2343-9AA7-D17F84A964EA}" type="pres">
      <dgm:prSet presAssocID="{715E303A-F953-3D44-8C8D-6FDBAD3636A0}" presName="hierChild4" presStyleCnt="0"/>
      <dgm:spPr/>
    </dgm:pt>
    <dgm:pt modelId="{EAB46672-949D-D047-B330-DAD8246AED30}" type="pres">
      <dgm:prSet presAssocID="{715E303A-F953-3D44-8C8D-6FDBAD3636A0}" presName="hierChild5" presStyleCnt="0"/>
      <dgm:spPr/>
    </dgm:pt>
    <dgm:pt modelId="{BA954376-7962-1646-ACA5-5B0C8F4F89B8}" type="pres">
      <dgm:prSet presAssocID="{E3FFA847-F353-814A-AB2C-0BDFEF34B257}" presName="Name37" presStyleLbl="parChTrans1D4" presStyleIdx="7" presStyleCnt="18"/>
      <dgm:spPr/>
    </dgm:pt>
    <dgm:pt modelId="{4BA9B32E-CF54-DC40-BE59-57B66A2D98DD}" type="pres">
      <dgm:prSet presAssocID="{41F8925C-BF27-F94B-A547-24DC392EAB77}" presName="hierRoot2" presStyleCnt="0">
        <dgm:presLayoutVars>
          <dgm:hierBranch val="init"/>
        </dgm:presLayoutVars>
      </dgm:prSet>
      <dgm:spPr/>
    </dgm:pt>
    <dgm:pt modelId="{C1F2CCEE-3F26-1F43-A0FD-E8AF30C0575C}" type="pres">
      <dgm:prSet presAssocID="{41F8925C-BF27-F94B-A547-24DC392EAB77}" presName="rootComposite" presStyleCnt="0"/>
      <dgm:spPr/>
    </dgm:pt>
    <dgm:pt modelId="{04759F29-9A85-E346-8F77-2D0DE74B1A08}" type="pres">
      <dgm:prSet presAssocID="{41F8925C-BF27-F94B-A547-24DC392EAB77}" presName="rootText" presStyleLbl="node4" presStyleIdx="7" presStyleCnt="18">
        <dgm:presLayoutVars>
          <dgm:chPref val="3"/>
        </dgm:presLayoutVars>
      </dgm:prSet>
      <dgm:spPr/>
    </dgm:pt>
    <dgm:pt modelId="{09827ABE-F59A-354F-8DB8-78FDDC6319DD}" type="pres">
      <dgm:prSet presAssocID="{41F8925C-BF27-F94B-A547-24DC392EAB77}" presName="rootConnector" presStyleLbl="node4" presStyleIdx="7" presStyleCnt="18"/>
      <dgm:spPr/>
    </dgm:pt>
    <dgm:pt modelId="{804A7955-C5CB-4F46-85AB-881734A43465}" type="pres">
      <dgm:prSet presAssocID="{41F8925C-BF27-F94B-A547-24DC392EAB77}" presName="hierChild4" presStyleCnt="0"/>
      <dgm:spPr/>
    </dgm:pt>
    <dgm:pt modelId="{40649C8E-ADF6-BD40-82F4-2BDC6EA5C453}" type="pres">
      <dgm:prSet presAssocID="{41F8925C-BF27-F94B-A547-24DC392EAB77}" presName="hierChild5" presStyleCnt="0"/>
      <dgm:spPr/>
    </dgm:pt>
    <dgm:pt modelId="{8E1FFC15-0C14-E34E-800A-D7A92892A73A}" type="pres">
      <dgm:prSet presAssocID="{953F59B2-0A3B-804B-AA48-939D5D6AA33C}" presName="Name37" presStyleLbl="parChTrans1D4" presStyleIdx="8" presStyleCnt="18"/>
      <dgm:spPr/>
    </dgm:pt>
    <dgm:pt modelId="{9C0B83DF-2D39-C047-9CA8-ACE25444DFE0}" type="pres">
      <dgm:prSet presAssocID="{70328AD0-662C-7544-B8BC-4BFAD93E06C4}" presName="hierRoot2" presStyleCnt="0">
        <dgm:presLayoutVars>
          <dgm:hierBranch val="init"/>
        </dgm:presLayoutVars>
      </dgm:prSet>
      <dgm:spPr/>
    </dgm:pt>
    <dgm:pt modelId="{F6DFB7D2-1683-294E-8884-7D74279F4284}" type="pres">
      <dgm:prSet presAssocID="{70328AD0-662C-7544-B8BC-4BFAD93E06C4}" presName="rootComposite" presStyleCnt="0"/>
      <dgm:spPr/>
    </dgm:pt>
    <dgm:pt modelId="{19E34FFD-3723-2243-9111-5A8B43283146}" type="pres">
      <dgm:prSet presAssocID="{70328AD0-662C-7544-B8BC-4BFAD93E06C4}" presName="rootText" presStyleLbl="node4" presStyleIdx="8" presStyleCnt="18">
        <dgm:presLayoutVars>
          <dgm:chPref val="3"/>
        </dgm:presLayoutVars>
      </dgm:prSet>
      <dgm:spPr/>
    </dgm:pt>
    <dgm:pt modelId="{7E97EB53-F246-9C47-AE18-5F5888345E76}" type="pres">
      <dgm:prSet presAssocID="{70328AD0-662C-7544-B8BC-4BFAD93E06C4}" presName="rootConnector" presStyleLbl="node4" presStyleIdx="8" presStyleCnt="18"/>
      <dgm:spPr/>
    </dgm:pt>
    <dgm:pt modelId="{EB47014E-8403-9941-B3CF-98E50C72F112}" type="pres">
      <dgm:prSet presAssocID="{70328AD0-662C-7544-B8BC-4BFAD93E06C4}" presName="hierChild4" presStyleCnt="0"/>
      <dgm:spPr/>
    </dgm:pt>
    <dgm:pt modelId="{5FD69934-D51B-474B-A1D9-7CE980BC7AC0}" type="pres">
      <dgm:prSet presAssocID="{70328AD0-662C-7544-B8BC-4BFAD93E06C4}" presName="hierChild5" presStyleCnt="0"/>
      <dgm:spPr/>
    </dgm:pt>
    <dgm:pt modelId="{B92D1BC1-4F2F-9640-B223-69B04D25ABB4}" type="pres">
      <dgm:prSet presAssocID="{D7CC75E2-C4A5-AA4F-80B1-491D4FCDCE19}" presName="Name37" presStyleLbl="parChTrans1D4" presStyleIdx="9" presStyleCnt="18"/>
      <dgm:spPr/>
    </dgm:pt>
    <dgm:pt modelId="{62547DAF-FF45-3B40-93B7-57F3463549FF}" type="pres">
      <dgm:prSet presAssocID="{F010FAD7-EB1A-284C-8535-81F77B4369B2}" presName="hierRoot2" presStyleCnt="0">
        <dgm:presLayoutVars>
          <dgm:hierBranch val="init"/>
        </dgm:presLayoutVars>
      </dgm:prSet>
      <dgm:spPr/>
    </dgm:pt>
    <dgm:pt modelId="{530D8355-9F20-D943-9C1B-3A0E7BF04A1F}" type="pres">
      <dgm:prSet presAssocID="{F010FAD7-EB1A-284C-8535-81F77B4369B2}" presName="rootComposite" presStyleCnt="0"/>
      <dgm:spPr/>
    </dgm:pt>
    <dgm:pt modelId="{E9FA2A1E-DEEC-FB47-9C71-AA1CE107EE2D}" type="pres">
      <dgm:prSet presAssocID="{F010FAD7-EB1A-284C-8535-81F77B4369B2}" presName="rootText" presStyleLbl="node4" presStyleIdx="9" presStyleCnt="18">
        <dgm:presLayoutVars>
          <dgm:chPref val="3"/>
        </dgm:presLayoutVars>
      </dgm:prSet>
      <dgm:spPr/>
    </dgm:pt>
    <dgm:pt modelId="{2DAC3767-D149-9D49-B591-EC3DECD54FE0}" type="pres">
      <dgm:prSet presAssocID="{F010FAD7-EB1A-284C-8535-81F77B4369B2}" presName="rootConnector" presStyleLbl="node4" presStyleIdx="9" presStyleCnt="18"/>
      <dgm:spPr/>
    </dgm:pt>
    <dgm:pt modelId="{00E622B7-2DAA-8246-8A98-CE895AF60986}" type="pres">
      <dgm:prSet presAssocID="{F010FAD7-EB1A-284C-8535-81F77B4369B2}" presName="hierChild4" presStyleCnt="0"/>
      <dgm:spPr/>
    </dgm:pt>
    <dgm:pt modelId="{87B656A9-C9CA-914C-8CAA-FE8EE9463E52}" type="pres">
      <dgm:prSet presAssocID="{F010FAD7-EB1A-284C-8535-81F77B4369B2}" presName="hierChild5" presStyleCnt="0"/>
      <dgm:spPr/>
    </dgm:pt>
    <dgm:pt modelId="{86BA347C-B06B-414E-A235-191EE116722B}" type="pres">
      <dgm:prSet presAssocID="{C8F7DAC9-F31C-6944-A561-B0E2D4BD8A9D}" presName="Name37" presStyleLbl="parChTrans1D4" presStyleIdx="10" presStyleCnt="18"/>
      <dgm:spPr/>
    </dgm:pt>
    <dgm:pt modelId="{37EB5D94-4B8C-004B-9561-D37E496BC0BB}" type="pres">
      <dgm:prSet presAssocID="{9EAB42D8-2CEF-B242-820A-4A270358B643}" presName="hierRoot2" presStyleCnt="0">
        <dgm:presLayoutVars>
          <dgm:hierBranch val="init"/>
        </dgm:presLayoutVars>
      </dgm:prSet>
      <dgm:spPr/>
    </dgm:pt>
    <dgm:pt modelId="{20C86AE7-8A4A-EF43-B026-79BEB799A700}" type="pres">
      <dgm:prSet presAssocID="{9EAB42D8-2CEF-B242-820A-4A270358B643}" presName="rootComposite" presStyleCnt="0"/>
      <dgm:spPr/>
    </dgm:pt>
    <dgm:pt modelId="{BC292B93-791B-5F42-B15F-FBB8C2B4A071}" type="pres">
      <dgm:prSet presAssocID="{9EAB42D8-2CEF-B242-820A-4A270358B643}" presName="rootText" presStyleLbl="node4" presStyleIdx="10" presStyleCnt="18">
        <dgm:presLayoutVars>
          <dgm:chPref val="3"/>
        </dgm:presLayoutVars>
      </dgm:prSet>
      <dgm:spPr/>
    </dgm:pt>
    <dgm:pt modelId="{D24CEA60-3867-3C44-88F5-53E282CAE7D6}" type="pres">
      <dgm:prSet presAssocID="{9EAB42D8-2CEF-B242-820A-4A270358B643}" presName="rootConnector" presStyleLbl="node4" presStyleIdx="10" presStyleCnt="18"/>
      <dgm:spPr/>
    </dgm:pt>
    <dgm:pt modelId="{E51ACB69-36E3-3E4C-99E8-2CB7C0A67296}" type="pres">
      <dgm:prSet presAssocID="{9EAB42D8-2CEF-B242-820A-4A270358B643}" presName="hierChild4" presStyleCnt="0"/>
      <dgm:spPr/>
    </dgm:pt>
    <dgm:pt modelId="{10252402-8047-8041-820B-5FF9207F6BE7}" type="pres">
      <dgm:prSet presAssocID="{9EAB42D8-2CEF-B242-820A-4A270358B643}" presName="hierChild5" presStyleCnt="0"/>
      <dgm:spPr/>
    </dgm:pt>
    <dgm:pt modelId="{B4BD00F6-2146-2049-AF35-84B975BC6519}" type="pres">
      <dgm:prSet presAssocID="{1B7EC818-1217-384B-A045-A0E4E7939180}" presName="hierChild5" presStyleCnt="0"/>
      <dgm:spPr/>
    </dgm:pt>
    <dgm:pt modelId="{CAA806E2-1EDC-FA44-AC3D-57BB36C5AEAB}" type="pres">
      <dgm:prSet presAssocID="{89A335D4-55A2-784A-A925-E843FEDC127C}" presName="Name37" presStyleLbl="parChTrans1D3" presStyleIdx="4" presStyleCnt="6"/>
      <dgm:spPr/>
    </dgm:pt>
    <dgm:pt modelId="{FFA11EA1-770A-2C4C-BA3C-B3307A0ED60D}" type="pres">
      <dgm:prSet presAssocID="{290A4171-A5AB-F14A-8104-F877959AA81E}" presName="hierRoot2" presStyleCnt="0">
        <dgm:presLayoutVars>
          <dgm:hierBranch val="init"/>
        </dgm:presLayoutVars>
      </dgm:prSet>
      <dgm:spPr/>
    </dgm:pt>
    <dgm:pt modelId="{8C9921CF-9C8D-A746-A37A-700D0D12B3C6}" type="pres">
      <dgm:prSet presAssocID="{290A4171-A5AB-F14A-8104-F877959AA81E}" presName="rootComposite" presStyleCnt="0"/>
      <dgm:spPr/>
    </dgm:pt>
    <dgm:pt modelId="{70E9C131-76CE-024C-8A9F-C262085B18AD}" type="pres">
      <dgm:prSet presAssocID="{290A4171-A5AB-F14A-8104-F877959AA81E}" presName="rootText" presStyleLbl="node3" presStyleIdx="4" presStyleCnt="6">
        <dgm:presLayoutVars>
          <dgm:chPref val="3"/>
        </dgm:presLayoutVars>
      </dgm:prSet>
      <dgm:spPr/>
    </dgm:pt>
    <dgm:pt modelId="{3A7E15E6-6D99-FB49-AF21-C81D8A62B3D1}" type="pres">
      <dgm:prSet presAssocID="{290A4171-A5AB-F14A-8104-F877959AA81E}" presName="rootConnector" presStyleLbl="node3" presStyleIdx="4" presStyleCnt="6"/>
      <dgm:spPr/>
    </dgm:pt>
    <dgm:pt modelId="{646751F2-757E-0D44-8294-1DEFA38D868F}" type="pres">
      <dgm:prSet presAssocID="{290A4171-A5AB-F14A-8104-F877959AA81E}" presName="hierChild4" presStyleCnt="0"/>
      <dgm:spPr/>
    </dgm:pt>
    <dgm:pt modelId="{65B69DAA-7E16-4448-8191-A6054F5D880C}" type="pres">
      <dgm:prSet presAssocID="{3B5E2688-65F5-2C45-A7E7-7DA5856E4537}" presName="Name37" presStyleLbl="parChTrans1D4" presStyleIdx="11" presStyleCnt="18"/>
      <dgm:spPr/>
    </dgm:pt>
    <dgm:pt modelId="{B61DF1DB-86F2-8C45-8612-B0621C191008}" type="pres">
      <dgm:prSet presAssocID="{CAF96286-522D-2449-BEC3-BA9B312F61B1}" presName="hierRoot2" presStyleCnt="0">
        <dgm:presLayoutVars>
          <dgm:hierBranch val="init"/>
        </dgm:presLayoutVars>
      </dgm:prSet>
      <dgm:spPr/>
    </dgm:pt>
    <dgm:pt modelId="{4D8AE9B1-594E-984B-92CA-51B3C9D3530F}" type="pres">
      <dgm:prSet presAssocID="{CAF96286-522D-2449-BEC3-BA9B312F61B1}" presName="rootComposite" presStyleCnt="0"/>
      <dgm:spPr/>
    </dgm:pt>
    <dgm:pt modelId="{266F5326-5AAA-3049-9C65-D3990F1F53F3}" type="pres">
      <dgm:prSet presAssocID="{CAF96286-522D-2449-BEC3-BA9B312F61B1}" presName="rootText" presStyleLbl="node4" presStyleIdx="11" presStyleCnt="18">
        <dgm:presLayoutVars>
          <dgm:chPref val="3"/>
        </dgm:presLayoutVars>
      </dgm:prSet>
      <dgm:spPr/>
    </dgm:pt>
    <dgm:pt modelId="{9127AD47-79FF-1F4B-87D3-BC19D78F1551}" type="pres">
      <dgm:prSet presAssocID="{CAF96286-522D-2449-BEC3-BA9B312F61B1}" presName="rootConnector" presStyleLbl="node4" presStyleIdx="11" presStyleCnt="18"/>
      <dgm:spPr/>
    </dgm:pt>
    <dgm:pt modelId="{E2E2E7E3-B256-A146-B8E0-43AE0F618680}" type="pres">
      <dgm:prSet presAssocID="{CAF96286-522D-2449-BEC3-BA9B312F61B1}" presName="hierChild4" presStyleCnt="0"/>
      <dgm:spPr/>
    </dgm:pt>
    <dgm:pt modelId="{C6748D83-F19D-1D4D-A4F2-533EA60D346E}" type="pres">
      <dgm:prSet presAssocID="{CAF96286-522D-2449-BEC3-BA9B312F61B1}" presName="hierChild5" presStyleCnt="0"/>
      <dgm:spPr/>
    </dgm:pt>
    <dgm:pt modelId="{06B12A50-86AC-E54D-8BB8-1BD6553F2C10}" type="pres">
      <dgm:prSet presAssocID="{B926CDB3-8732-A340-921A-BEAFE511548F}" presName="Name37" presStyleLbl="parChTrans1D4" presStyleIdx="12" presStyleCnt="18"/>
      <dgm:spPr/>
    </dgm:pt>
    <dgm:pt modelId="{FD918E79-B462-D945-B6E9-640F98BB40C1}" type="pres">
      <dgm:prSet presAssocID="{3FDC0E18-1F66-F342-B7EA-53E8F841B686}" presName="hierRoot2" presStyleCnt="0">
        <dgm:presLayoutVars>
          <dgm:hierBranch val="init"/>
        </dgm:presLayoutVars>
      </dgm:prSet>
      <dgm:spPr/>
    </dgm:pt>
    <dgm:pt modelId="{B4209065-CD7F-434B-B56D-49DE662A8712}" type="pres">
      <dgm:prSet presAssocID="{3FDC0E18-1F66-F342-B7EA-53E8F841B686}" presName="rootComposite" presStyleCnt="0"/>
      <dgm:spPr/>
    </dgm:pt>
    <dgm:pt modelId="{854BFD84-8E5B-7248-8067-6509E97B5F21}" type="pres">
      <dgm:prSet presAssocID="{3FDC0E18-1F66-F342-B7EA-53E8F841B686}" presName="rootText" presStyleLbl="node4" presStyleIdx="12" presStyleCnt="18">
        <dgm:presLayoutVars>
          <dgm:chPref val="3"/>
        </dgm:presLayoutVars>
      </dgm:prSet>
      <dgm:spPr/>
    </dgm:pt>
    <dgm:pt modelId="{94EEF009-B16B-BB47-A300-441A3C1E4000}" type="pres">
      <dgm:prSet presAssocID="{3FDC0E18-1F66-F342-B7EA-53E8F841B686}" presName="rootConnector" presStyleLbl="node4" presStyleIdx="12" presStyleCnt="18"/>
      <dgm:spPr/>
    </dgm:pt>
    <dgm:pt modelId="{D6D727B9-EE58-824D-8389-11CD87273C96}" type="pres">
      <dgm:prSet presAssocID="{3FDC0E18-1F66-F342-B7EA-53E8F841B686}" presName="hierChild4" presStyleCnt="0"/>
      <dgm:spPr/>
    </dgm:pt>
    <dgm:pt modelId="{BD3BAFB4-E7DA-C647-8104-9C0B0F6A2C72}" type="pres">
      <dgm:prSet presAssocID="{3FDC0E18-1F66-F342-B7EA-53E8F841B686}" presName="hierChild5" presStyleCnt="0"/>
      <dgm:spPr/>
    </dgm:pt>
    <dgm:pt modelId="{E48B7814-BE35-534A-88C6-87665F38F3D5}" type="pres">
      <dgm:prSet presAssocID="{C4B6556B-05AD-CF47-8671-4A6AD3672FD4}" presName="Name37" presStyleLbl="parChTrans1D4" presStyleIdx="13" presStyleCnt="18"/>
      <dgm:spPr/>
    </dgm:pt>
    <dgm:pt modelId="{3976DA38-EB74-674E-8980-8A724419A281}" type="pres">
      <dgm:prSet presAssocID="{C07B1FEA-F428-6A45-B00B-BEB13A83FA6F}" presName="hierRoot2" presStyleCnt="0">
        <dgm:presLayoutVars>
          <dgm:hierBranch val="init"/>
        </dgm:presLayoutVars>
      </dgm:prSet>
      <dgm:spPr/>
    </dgm:pt>
    <dgm:pt modelId="{9BE80D15-18C4-F34E-A47A-625891045BA6}" type="pres">
      <dgm:prSet presAssocID="{C07B1FEA-F428-6A45-B00B-BEB13A83FA6F}" presName="rootComposite" presStyleCnt="0"/>
      <dgm:spPr/>
    </dgm:pt>
    <dgm:pt modelId="{BA9A8C4E-2B9A-E546-959D-599ABE994C3B}" type="pres">
      <dgm:prSet presAssocID="{C07B1FEA-F428-6A45-B00B-BEB13A83FA6F}" presName="rootText" presStyleLbl="node4" presStyleIdx="13" presStyleCnt="18">
        <dgm:presLayoutVars>
          <dgm:chPref val="3"/>
        </dgm:presLayoutVars>
      </dgm:prSet>
      <dgm:spPr/>
    </dgm:pt>
    <dgm:pt modelId="{92855693-5C34-DF4C-ACB2-A68297E9B3A5}" type="pres">
      <dgm:prSet presAssocID="{C07B1FEA-F428-6A45-B00B-BEB13A83FA6F}" presName="rootConnector" presStyleLbl="node4" presStyleIdx="13" presStyleCnt="18"/>
      <dgm:spPr/>
    </dgm:pt>
    <dgm:pt modelId="{BD64D69C-C21F-834C-9E3E-02B6EC680C55}" type="pres">
      <dgm:prSet presAssocID="{C07B1FEA-F428-6A45-B00B-BEB13A83FA6F}" presName="hierChild4" presStyleCnt="0"/>
      <dgm:spPr/>
    </dgm:pt>
    <dgm:pt modelId="{867EE9CE-FF4E-3B44-A6FB-E3FA8B2DDB6B}" type="pres">
      <dgm:prSet presAssocID="{C07B1FEA-F428-6A45-B00B-BEB13A83FA6F}" presName="hierChild5" presStyleCnt="0"/>
      <dgm:spPr/>
    </dgm:pt>
    <dgm:pt modelId="{57E86584-10F9-C14D-9CDC-D86349A9DCDB}" type="pres">
      <dgm:prSet presAssocID="{51F7C564-03D4-CA49-B902-6F509E89D39B}" presName="Name37" presStyleLbl="parChTrans1D4" presStyleIdx="14" presStyleCnt="18"/>
      <dgm:spPr/>
    </dgm:pt>
    <dgm:pt modelId="{D655BCE5-17A7-DB4F-A2B3-8C1E0B459FE1}" type="pres">
      <dgm:prSet presAssocID="{3E9E5C98-40C1-6E47-BD25-81624C1654F8}" presName="hierRoot2" presStyleCnt="0">
        <dgm:presLayoutVars>
          <dgm:hierBranch val="init"/>
        </dgm:presLayoutVars>
      </dgm:prSet>
      <dgm:spPr/>
    </dgm:pt>
    <dgm:pt modelId="{A2D4385D-0A00-9D46-8D17-71DAA948564F}" type="pres">
      <dgm:prSet presAssocID="{3E9E5C98-40C1-6E47-BD25-81624C1654F8}" presName="rootComposite" presStyleCnt="0"/>
      <dgm:spPr/>
    </dgm:pt>
    <dgm:pt modelId="{8DAADC93-FF5D-EF4A-959B-EDC4F9F29547}" type="pres">
      <dgm:prSet presAssocID="{3E9E5C98-40C1-6E47-BD25-81624C1654F8}" presName="rootText" presStyleLbl="node4" presStyleIdx="14" presStyleCnt="18">
        <dgm:presLayoutVars>
          <dgm:chPref val="3"/>
        </dgm:presLayoutVars>
      </dgm:prSet>
      <dgm:spPr/>
    </dgm:pt>
    <dgm:pt modelId="{73299EFC-0F9A-A04B-A8EF-EA187A9FA1E9}" type="pres">
      <dgm:prSet presAssocID="{3E9E5C98-40C1-6E47-BD25-81624C1654F8}" presName="rootConnector" presStyleLbl="node4" presStyleIdx="14" presStyleCnt="18"/>
      <dgm:spPr/>
    </dgm:pt>
    <dgm:pt modelId="{F45F5DF4-88DB-A54E-9E5A-4911535194D2}" type="pres">
      <dgm:prSet presAssocID="{3E9E5C98-40C1-6E47-BD25-81624C1654F8}" presName="hierChild4" presStyleCnt="0"/>
      <dgm:spPr/>
    </dgm:pt>
    <dgm:pt modelId="{EDC17AE5-4A08-E941-8AFC-8BC5F310194C}" type="pres">
      <dgm:prSet presAssocID="{3E9E5C98-40C1-6E47-BD25-81624C1654F8}" presName="hierChild5" presStyleCnt="0"/>
      <dgm:spPr/>
    </dgm:pt>
    <dgm:pt modelId="{5907AA39-32BF-E848-9F24-35C457BB8950}" type="pres">
      <dgm:prSet presAssocID="{7739111E-9111-6E40-A816-5F739770E2A4}" presName="Name37" presStyleLbl="parChTrans1D4" presStyleIdx="15" presStyleCnt="18"/>
      <dgm:spPr/>
    </dgm:pt>
    <dgm:pt modelId="{845E10B8-CC76-3044-A8B0-A47DF3527C10}" type="pres">
      <dgm:prSet presAssocID="{DFA149FB-E0C3-9741-AF50-3E2D3B5E799E}" presName="hierRoot2" presStyleCnt="0">
        <dgm:presLayoutVars>
          <dgm:hierBranch val="init"/>
        </dgm:presLayoutVars>
      </dgm:prSet>
      <dgm:spPr/>
    </dgm:pt>
    <dgm:pt modelId="{FCE2EE84-6824-F949-9606-63F9FD958546}" type="pres">
      <dgm:prSet presAssocID="{DFA149FB-E0C3-9741-AF50-3E2D3B5E799E}" presName="rootComposite" presStyleCnt="0"/>
      <dgm:spPr/>
    </dgm:pt>
    <dgm:pt modelId="{959EE4BB-80D2-E248-8823-D918CB0DF78F}" type="pres">
      <dgm:prSet presAssocID="{DFA149FB-E0C3-9741-AF50-3E2D3B5E799E}" presName="rootText" presStyleLbl="node4" presStyleIdx="15" presStyleCnt="18">
        <dgm:presLayoutVars>
          <dgm:chPref val="3"/>
        </dgm:presLayoutVars>
      </dgm:prSet>
      <dgm:spPr/>
    </dgm:pt>
    <dgm:pt modelId="{82F5C207-F857-B94D-AEC7-D6A3F9443236}" type="pres">
      <dgm:prSet presAssocID="{DFA149FB-E0C3-9741-AF50-3E2D3B5E799E}" presName="rootConnector" presStyleLbl="node4" presStyleIdx="15" presStyleCnt="18"/>
      <dgm:spPr/>
    </dgm:pt>
    <dgm:pt modelId="{4F41DE1B-B4E6-CC47-B18E-BC38466EE7A4}" type="pres">
      <dgm:prSet presAssocID="{DFA149FB-E0C3-9741-AF50-3E2D3B5E799E}" presName="hierChild4" presStyleCnt="0"/>
      <dgm:spPr/>
    </dgm:pt>
    <dgm:pt modelId="{8DDEC667-A014-854D-B0EB-091D8BA0CF1B}" type="pres">
      <dgm:prSet presAssocID="{DFA149FB-E0C3-9741-AF50-3E2D3B5E799E}" presName="hierChild5" presStyleCnt="0"/>
      <dgm:spPr/>
    </dgm:pt>
    <dgm:pt modelId="{4DE2CC3F-FC5C-8D46-8EA9-53B25B602EBD}" type="pres">
      <dgm:prSet presAssocID="{290A4171-A5AB-F14A-8104-F877959AA81E}" presName="hierChild5" presStyleCnt="0"/>
      <dgm:spPr/>
    </dgm:pt>
    <dgm:pt modelId="{E5480736-C695-9D45-9061-1827E35D4287}" type="pres">
      <dgm:prSet presAssocID="{ACA5056A-04FB-BA4F-8E28-E9A6F6860D83}" presName="hierChild5" presStyleCnt="0"/>
      <dgm:spPr/>
    </dgm:pt>
    <dgm:pt modelId="{F52C9354-C107-ED42-BD2C-39B91C1F4553}" type="pres">
      <dgm:prSet presAssocID="{5A81525B-003E-1344-AA0E-37BD68B5AF79}" presName="Name37" presStyleLbl="parChTrans1D2" presStyleIdx="2" presStyleCnt="3"/>
      <dgm:spPr/>
    </dgm:pt>
    <dgm:pt modelId="{3C5A5C9D-B86C-EB4A-AD4C-4C9C35B9B7CA}" type="pres">
      <dgm:prSet presAssocID="{2A7BA73B-8207-1643-81F4-A5F8FDA89F63}" presName="hierRoot2" presStyleCnt="0">
        <dgm:presLayoutVars>
          <dgm:hierBranch val="init"/>
        </dgm:presLayoutVars>
      </dgm:prSet>
      <dgm:spPr/>
    </dgm:pt>
    <dgm:pt modelId="{CD375519-090D-0B47-8062-C98D839C740B}" type="pres">
      <dgm:prSet presAssocID="{2A7BA73B-8207-1643-81F4-A5F8FDA89F63}" presName="rootComposite" presStyleCnt="0"/>
      <dgm:spPr/>
    </dgm:pt>
    <dgm:pt modelId="{6243FE81-B3EE-5447-9FA0-D9256CB5E254}" type="pres">
      <dgm:prSet presAssocID="{2A7BA73B-8207-1643-81F4-A5F8FDA89F63}" presName="rootText" presStyleLbl="node2" presStyleIdx="2" presStyleCnt="3">
        <dgm:presLayoutVars>
          <dgm:chPref val="3"/>
        </dgm:presLayoutVars>
      </dgm:prSet>
      <dgm:spPr/>
    </dgm:pt>
    <dgm:pt modelId="{5507F8A9-D56E-1C42-87AE-13942F4CF0FD}" type="pres">
      <dgm:prSet presAssocID="{2A7BA73B-8207-1643-81F4-A5F8FDA89F63}" presName="rootConnector" presStyleLbl="node2" presStyleIdx="2" presStyleCnt="3"/>
      <dgm:spPr/>
    </dgm:pt>
    <dgm:pt modelId="{66DE66AE-8B05-E644-A4CB-9AC511508C34}" type="pres">
      <dgm:prSet presAssocID="{2A7BA73B-8207-1643-81F4-A5F8FDA89F63}" presName="hierChild4" presStyleCnt="0"/>
      <dgm:spPr/>
    </dgm:pt>
    <dgm:pt modelId="{CE629C55-1C3D-1D40-A836-15516763B334}" type="pres">
      <dgm:prSet presAssocID="{0F8C1BA2-E852-3F48-9459-FD0AB25D78B5}" presName="Name37" presStyleLbl="parChTrans1D3" presStyleIdx="5" presStyleCnt="6"/>
      <dgm:spPr/>
    </dgm:pt>
    <dgm:pt modelId="{626E9583-6797-7F4B-ABE8-A2E55736773D}" type="pres">
      <dgm:prSet presAssocID="{13AE1E92-1C0A-1247-821E-0172B94351BB}" presName="hierRoot2" presStyleCnt="0">
        <dgm:presLayoutVars>
          <dgm:hierBranch val="init"/>
        </dgm:presLayoutVars>
      </dgm:prSet>
      <dgm:spPr/>
    </dgm:pt>
    <dgm:pt modelId="{47E4F450-5277-7249-84CF-F3ECA64D82CF}" type="pres">
      <dgm:prSet presAssocID="{13AE1E92-1C0A-1247-821E-0172B94351BB}" presName="rootComposite" presStyleCnt="0"/>
      <dgm:spPr/>
    </dgm:pt>
    <dgm:pt modelId="{ADE21103-4ECA-0E44-9A6F-89CE4D13DA39}" type="pres">
      <dgm:prSet presAssocID="{13AE1E92-1C0A-1247-821E-0172B94351BB}" presName="rootText" presStyleLbl="node3" presStyleIdx="5" presStyleCnt="6">
        <dgm:presLayoutVars>
          <dgm:chPref val="3"/>
        </dgm:presLayoutVars>
      </dgm:prSet>
      <dgm:spPr/>
    </dgm:pt>
    <dgm:pt modelId="{BBE457E2-F1BA-B34E-9119-D593DD286484}" type="pres">
      <dgm:prSet presAssocID="{13AE1E92-1C0A-1247-821E-0172B94351BB}" presName="rootConnector" presStyleLbl="node3" presStyleIdx="5" presStyleCnt="6"/>
      <dgm:spPr/>
    </dgm:pt>
    <dgm:pt modelId="{D92E6DC0-FF6F-A94E-88FB-8AF13D0A4471}" type="pres">
      <dgm:prSet presAssocID="{13AE1E92-1C0A-1247-821E-0172B94351BB}" presName="hierChild4" presStyleCnt="0"/>
      <dgm:spPr/>
    </dgm:pt>
    <dgm:pt modelId="{224A4BED-1122-A447-8AD2-96EAF0D9D598}" type="pres">
      <dgm:prSet presAssocID="{3C090098-8207-1F45-94CF-B29FF078D23A}" presName="Name37" presStyleLbl="parChTrans1D4" presStyleIdx="16" presStyleCnt="18"/>
      <dgm:spPr/>
    </dgm:pt>
    <dgm:pt modelId="{5D3180C5-0148-9B48-B7D8-03C23AFEEC25}" type="pres">
      <dgm:prSet presAssocID="{CED36778-1592-6348-8FDB-93D1145E9FDF}" presName="hierRoot2" presStyleCnt="0">
        <dgm:presLayoutVars>
          <dgm:hierBranch val="init"/>
        </dgm:presLayoutVars>
      </dgm:prSet>
      <dgm:spPr/>
    </dgm:pt>
    <dgm:pt modelId="{C871D6D3-8C8B-7A46-8C66-B4A698C0F535}" type="pres">
      <dgm:prSet presAssocID="{CED36778-1592-6348-8FDB-93D1145E9FDF}" presName="rootComposite" presStyleCnt="0"/>
      <dgm:spPr/>
    </dgm:pt>
    <dgm:pt modelId="{E26C49E5-A71E-4E4D-A044-D854F5C5BC85}" type="pres">
      <dgm:prSet presAssocID="{CED36778-1592-6348-8FDB-93D1145E9FDF}" presName="rootText" presStyleLbl="node4" presStyleIdx="16" presStyleCnt="18">
        <dgm:presLayoutVars>
          <dgm:chPref val="3"/>
        </dgm:presLayoutVars>
      </dgm:prSet>
      <dgm:spPr/>
    </dgm:pt>
    <dgm:pt modelId="{2CDE52F5-D998-F642-9D2C-D96C7AA71C3B}" type="pres">
      <dgm:prSet presAssocID="{CED36778-1592-6348-8FDB-93D1145E9FDF}" presName="rootConnector" presStyleLbl="node4" presStyleIdx="16" presStyleCnt="18"/>
      <dgm:spPr/>
    </dgm:pt>
    <dgm:pt modelId="{4701E7A2-25EF-324A-B65A-88A7F84C946F}" type="pres">
      <dgm:prSet presAssocID="{CED36778-1592-6348-8FDB-93D1145E9FDF}" presName="hierChild4" presStyleCnt="0"/>
      <dgm:spPr/>
    </dgm:pt>
    <dgm:pt modelId="{C187BC31-647F-374C-968F-07A0A2787E2A}" type="pres">
      <dgm:prSet presAssocID="{CED36778-1592-6348-8FDB-93D1145E9FDF}" presName="hierChild5" presStyleCnt="0"/>
      <dgm:spPr/>
    </dgm:pt>
    <dgm:pt modelId="{5545C2F9-3E98-E349-A573-73621D937B25}" type="pres">
      <dgm:prSet presAssocID="{021AFE79-EEFD-2748-9469-0F2F640F39F0}" presName="Name37" presStyleLbl="parChTrans1D4" presStyleIdx="17" presStyleCnt="18"/>
      <dgm:spPr/>
    </dgm:pt>
    <dgm:pt modelId="{4E32AF1B-F00E-7247-BA31-3EB0C3C0864D}" type="pres">
      <dgm:prSet presAssocID="{8F655CDE-0E80-3D4A-9191-78769FADE9EC}" presName="hierRoot2" presStyleCnt="0">
        <dgm:presLayoutVars>
          <dgm:hierBranch val="init"/>
        </dgm:presLayoutVars>
      </dgm:prSet>
      <dgm:spPr/>
    </dgm:pt>
    <dgm:pt modelId="{48B401F7-8F05-6748-84C7-C5C34B0029F4}" type="pres">
      <dgm:prSet presAssocID="{8F655CDE-0E80-3D4A-9191-78769FADE9EC}" presName="rootComposite" presStyleCnt="0"/>
      <dgm:spPr/>
    </dgm:pt>
    <dgm:pt modelId="{DC348BF3-5230-B747-975A-E313DCCE69E3}" type="pres">
      <dgm:prSet presAssocID="{8F655CDE-0E80-3D4A-9191-78769FADE9EC}" presName="rootText" presStyleLbl="node4" presStyleIdx="17" presStyleCnt="18">
        <dgm:presLayoutVars>
          <dgm:chPref val="3"/>
        </dgm:presLayoutVars>
      </dgm:prSet>
      <dgm:spPr/>
    </dgm:pt>
    <dgm:pt modelId="{44DB47F4-166F-794B-B3C3-18D9A21D39D3}" type="pres">
      <dgm:prSet presAssocID="{8F655CDE-0E80-3D4A-9191-78769FADE9EC}" presName="rootConnector" presStyleLbl="node4" presStyleIdx="17" presStyleCnt="18"/>
      <dgm:spPr/>
    </dgm:pt>
    <dgm:pt modelId="{AEF5E5A6-5920-5A4A-9E5F-CCD491D4A1C1}" type="pres">
      <dgm:prSet presAssocID="{8F655CDE-0E80-3D4A-9191-78769FADE9EC}" presName="hierChild4" presStyleCnt="0"/>
      <dgm:spPr/>
    </dgm:pt>
    <dgm:pt modelId="{690E7246-27DE-4141-9FA4-BAC6EDF724AF}" type="pres">
      <dgm:prSet presAssocID="{8F655CDE-0E80-3D4A-9191-78769FADE9EC}" presName="hierChild5" presStyleCnt="0"/>
      <dgm:spPr/>
    </dgm:pt>
    <dgm:pt modelId="{938CD9C8-5479-3142-B0A6-7E3797DB61E0}" type="pres">
      <dgm:prSet presAssocID="{13AE1E92-1C0A-1247-821E-0172B94351BB}" presName="hierChild5" presStyleCnt="0"/>
      <dgm:spPr/>
    </dgm:pt>
    <dgm:pt modelId="{2CB879D7-3BCF-2B46-8227-08F392583E17}" type="pres">
      <dgm:prSet presAssocID="{2A7BA73B-8207-1643-81F4-A5F8FDA89F63}" presName="hierChild5" presStyleCnt="0"/>
      <dgm:spPr/>
    </dgm:pt>
    <dgm:pt modelId="{E936A1D4-C348-3B4C-B975-160C08C37929}" type="pres">
      <dgm:prSet presAssocID="{61CA75F6-673B-DA4C-ABD2-2503E54DEAC1}" presName="hierChild3" presStyleCnt="0"/>
      <dgm:spPr/>
    </dgm:pt>
  </dgm:ptLst>
  <dgm:cxnLst>
    <dgm:cxn modelId="{6B6FCC05-85F5-CF46-A1BF-E951627B8018}" srcId="{ACA5056A-04FB-BA4F-8E28-E9A6F6860D83}" destId="{290A4171-A5AB-F14A-8104-F877959AA81E}" srcOrd="2" destOrd="0" parTransId="{89A335D4-55A2-784A-A925-E843FEDC127C}" sibTransId="{3637C8B7-44A9-A144-871F-3684100E641B}"/>
    <dgm:cxn modelId="{8CEDF80C-C043-1849-9578-65BE0B8A22BD}" type="presOf" srcId="{41F8925C-BF27-F94B-A547-24DC392EAB77}" destId="{09827ABE-F59A-354F-8DB8-78FDDC6319DD}" srcOrd="1" destOrd="0" presId="urn:microsoft.com/office/officeart/2005/8/layout/orgChart1"/>
    <dgm:cxn modelId="{7F12900D-AECA-FE4A-A636-0C7F41532EAD}" type="presOf" srcId="{3FDC0E18-1F66-F342-B7EA-53E8F841B686}" destId="{94EEF009-B16B-BB47-A300-441A3C1E4000}" srcOrd="1" destOrd="0" presId="urn:microsoft.com/office/officeart/2005/8/layout/orgChart1"/>
    <dgm:cxn modelId="{A336B711-03DE-7D4B-A86C-187B9D386788}" type="presOf" srcId="{C07B1FEA-F428-6A45-B00B-BEB13A83FA6F}" destId="{BA9A8C4E-2B9A-E546-959D-599ABE994C3B}" srcOrd="0" destOrd="0" presId="urn:microsoft.com/office/officeart/2005/8/layout/orgChart1"/>
    <dgm:cxn modelId="{44C42F12-24E7-8E4F-AFCD-00460DAB0112}" type="presOf" srcId="{5187AEF6-21C6-6E40-9D12-BC4645D045AC}" destId="{6C083FDA-B18E-3149-8130-8C89C6CDD2F5}" srcOrd="0" destOrd="0" presId="urn:microsoft.com/office/officeart/2005/8/layout/orgChart1"/>
    <dgm:cxn modelId="{48A28714-F643-FD4F-9E22-AB501B62CA1B}" type="presOf" srcId="{385C7055-E617-7048-B088-D96964AB74FE}" destId="{43DCE928-8E3C-0B4C-A2B9-5DF9E69AF7AE}" srcOrd="0" destOrd="0" presId="urn:microsoft.com/office/officeart/2005/8/layout/orgChart1"/>
    <dgm:cxn modelId="{DC945816-6746-8440-B5E1-8B2724A22D9F}" type="presOf" srcId="{13AE1E92-1C0A-1247-821E-0172B94351BB}" destId="{BBE457E2-F1BA-B34E-9119-D593DD286484}" srcOrd="1" destOrd="0" presId="urn:microsoft.com/office/officeart/2005/8/layout/orgChart1"/>
    <dgm:cxn modelId="{6CE77919-D369-1842-A0E4-4969D3490753}" type="presOf" srcId="{2A7BA73B-8207-1643-81F4-A5F8FDA89F63}" destId="{6243FE81-B3EE-5447-9FA0-D9256CB5E254}" srcOrd="0" destOrd="0" presId="urn:microsoft.com/office/officeart/2005/8/layout/orgChart1"/>
    <dgm:cxn modelId="{F552361B-4E10-4D4A-9BD3-342C50CA3518}" type="presOf" srcId="{5A81525B-003E-1344-AA0E-37BD68B5AF79}" destId="{F52C9354-C107-ED42-BD2C-39B91C1F4553}" srcOrd="0" destOrd="0" presId="urn:microsoft.com/office/officeart/2005/8/layout/orgChart1"/>
    <dgm:cxn modelId="{9FD9B01B-CC25-B448-8C8F-C7BD1CCA5007}" type="presOf" srcId="{6CAB90C1-3381-434B-95B5-9A499551D860}" destId="{ABA9CC7F-6D8A-054D-8E2A-15B89071E79C}" srcOrd="0" destOrd="0" presId="urn:microsoft.com/office/officeart/2005/8/layout/orgChart1"/>
    <dgm:cxn modelId="{59401023-5690-384D-9503-403BAF0FFB7D}" srcId="{385C7055-E617-7048-B088-D96964AB74FE}" destId="{4A7370C9-F47C-0B48-B0A6-DADD66DA7637}" srcOrd="0" destOrd="0" parTransId="{029F0B65-C6CF-034F-A112-E214788DC1E2}" sibTransId="{FF3C8C57-F076-DB45-8EFC-622E99DC95F1}"/>
    <dgm:cxn modelId="{38908623-07F0-6E44-B95A-426618A449BB}" type="presOf" srcId="{13AE1E92-1C0A-1247-821E-0172B94351BB}" destId="{ADE21103-4ECA-0E44-9A6F-89CE4D13DA39}" srcOrd="0" destOrd="0" presId="urn:microsoft.com/office/officeart/2005/8/layout/orgChart1"/>
    <dgm:cxn modelId="{3ADD7424-11D0-5E46-BDAA-E89CAD22CD33}" type="presOf" srcId="{CED36778-1592-6348-8FDB-93D1145E9FDF}" destId="{E26C49E5-A71E-4E4D-A044-D854F5C5BC85}" srcOrd="0" destOrd="0" presId="urn:microsoft.com/office/officeart/2005/8/layout/orgChart1"/>
    <dgm:cxn modelId="{7EAC2A25-8C92-CA49-823B-9FB5B4885145}" type="presOf" srcId="{6E38A4A3-61C3-0A47-A13D-C015FCF8A2C6}" destId="{E422312B-950E-CE45-9C86-B25C1BEFFF5A}" srcOrd="1" destOrd="0" presId="urn:microsoft.com/office/officeart/2005/8/layout/orgChart1"/>
    <dgm:cxn modelId="{D8A36C25-C0E9-2243-9E7D-C97C39CC062C}" srcId="{290A4171-A5AB-F14A-8104-F877959AA81E}" destId="{DFA149FB-E0C3-9741-AF50-3E2D3B5E799E}" srcOrd="4" destOrd="0" parTransId="{7739111E-9111-6E40-A816-5F739770E2A4}" sibTransId="{E5DC0373-ABEE-014D-9F74-3F8879F7CC36}"/>
    <dgm:cxn modelId="{DE64CA2C-E020-5E45-981A-2AAACD4574F0}" type="presOf" srcId="{E3FFA847-F353-814A-AB2C-0BDFEF34B257}" destId="{BA954376-7962-1646-ACA5-5B0C8F4F89B8}" srcOrd="0" destOrd="0" presId="urn:microsoft.com/office/officeart/2005/8/layout/orgChart1"/>
    <dgm:cxn modelId="{17042F33-D842-FB47-B6D4-1644A8FBAA4D}" srcId="{13AE1E92-1C0A-1247-821E-0172B94351BB}" destId="{CED36778-1592-6348-8FDB-93D1145E9FDF}" srcOrd="0" destOrd="0" parTransId="{3C090098-8207-1F45-94CF-B29FF078D23A}" sibTransId="{4E7CADC8-B80C-2B42-BE79-8BE6E5034484}"/>
    <dgm:cxn modelId="{2CF05536-56EE-FC46-BEA2-A832C81C4B8E}" type="presOf" srcId="{41F8925C-BF27-F94B-A547-24DC392EAB77}" destId="{04759F29-9A85-E346-8F77-2D0DE74B1A08}" srcOrd="0" destOrd="0" presId="urn:microsoft.com/office/officeart/2005/8/layout/orgChart1"/>
    <dgm:cxn modelId="{BB058C3A-3040-2247-A7F5-19F4FD4C62CF}" type="presOf" srcId="{C7AC91C0-3A32-074D-B704-5B6589E6FA6A}" destId="{F7326A45-A36D-414B-9BBB-E822943F3EA3}" srcOrd="0" destOrd="0" presId="urn:microsoft.com/office/officeart/2005/8/layout/orgChart1"/>
    <dgm:cxn modelId="{8FE2BF3C-E703-2F4C-98CE-C41E0A33AAE4}" type="presOf" srcId="{953F59B2-0A3B-804B-AA48-939D5D6AA33C}" destId="{8E1FFC15-0C14-E34E-800A-D7A92892A73A}" srcOrd="0" destOrd="0" presId="urn:microsoft.com/office/officeart/2005/8/layout/orgChart1"/>
    <dgm:cxn modelId="{5F873C3D-845E-0B4E-BE42-2E9F3AE53AEE}" type="presOf" srcId="{F4A94D9A-A6F7-A245-97F1-B6042BD435E9}" destId="{E8D1518F-BD51-1E4A-89FA-DA913EF94E74}" srcOrd="1" destOrd="0" presId="urn:microsoft.com/office/officeart/2005/8/layout/orgChart1"/>
    <dgm:cxn modelId="{D171D83E-929D-0349-8D4E-9416348ED18A}" type="presOf" srcId="{F23C0D2A-9627-2541-B488-76E0D453FACC}" destId="{DA19FF48-1D80-C94D-8AB9-9A3EC4AD9659}" srcOrd="0" destOrd="0" presId="urn:microsoft.com/office/officeart/2005/8/layout/orgChart1"/>
    <dgm:cxn modelId="{3CD1EC40-4985-1E44-966D-DFBDE560CAD0}" type="presOf" srcId="{7739111E-9111-6E40-A816-5F739770E2A4}" destId="{5907AA39-32BF-E848-9F24-35C457BB8950}" srcOrd="0" destOrd="0" presId="urn:microsoft.com/office/officeart/2005/8/layout/orgChart1"/>
    <dgm:cxn modelId="{9EF3B941-51E3-964C-97D7-9BFF65E82D36}" type="presOf" srcId="{8F655CDE-0E80-3D4A-9191-78769FADE9EC}" destId="{DC348BF3-5230-B747-975A-E313DCCE69E3}" srcOrd="0" destOrd="0" presId="urn:microsoft.com/office/officeart/2005/8/layout/orgChart1"/>
    <dgm:cxn modelId="{5A0EDF47-6DCD-DB4D-8D18-F26C79DBA545}" type="presOf" srcId="{87A71F4A-0593-4F4B-AA44-F5046C1D890C}" destId="{8B2827F5-6E1A-334A-B4C4-B63FFD91C4E6}" srcOrd="0" destOrd="0" presId="urn:microsoft.com/office/officeart/2005/8/layout/orgChart1"/>
    <dgm:cxn modelId="{A707B048-BC9A-E948-99CA-AA9097DA046E}" srcId="{385C7055-E617-7048-B088-D96964AB74FE}" destId="{05DA310A-400C-784A-9ABB-B5AFE276827A}" srcOrd="1" destOrd="0" parTransId="{F6042B98-6BDD-8F40-91A4-E725F455E0F3}" sibTransId="{6CD8AFB1-F26B-2B48-8EB2-844BBF5D95F7}"/>
    <dgm:cxn modelId="{BA329549-9F23-C44E-865D-0C93FA615FAE}" type="presOf" srcId="{DFA149FB-E0C3-9741-AF50-3E2D3B5E799E}" destId="{82F5C207-F857-B94D-AEC7-D6A3F9443236}" srcOrd="1" destOrd="0" presId="urn:microsoft.com/office/officeart/2005/8/layout/orgChart1"/>
    <dgm:cxn modelId="{4F2EF74A-EFA0-CC4D-A8CF-91AB448739CC}" srcId="{290A4171-A5AB-F14A-8104-F877959AA81E}" destId="{CAF96286-522D-2449-BEC3-BA9B312F61B1}" srcOrd="0" destOrd="0" parTransId="{3B5E2688-65F5-2C45-A7E7-7DA5856E4537}" sibTransId="{282160D9-6BB8-BC48-B9BF-C943A37596CE}"/>
    <dgm:cxn modelId="{2BC0074B-953A-5D48-90CA-0C6C4B1291F3}" type="presOf" srcId="{27567907-D07A-284E-9C56-4CEE456D4446}" destId="{8F5A4497-D0AE-4F47-8AB5-BC13600630A3}" srcOrd="0" destOrd="0" presId="urn:microsoft.com/office/officeart/2005/8/layout/orgChart1"/>
    <dgm:cxn modelId="{03CB814D-8144-A340-8697-B5CE0C5F8D0D}" type="presOf" srcId="{CAF96286-522D-2449-BEC3-BA9B312F61B1}" destId="{9127AD47-79FF-1F4B-87D3-BC19D78F1551}" srcOrd="1" destOrd="0" presId="urn:microsoft.com/office/officeart/2005/8/layout/orgChart1"/>
    <dgm:cxn modelId="{7919434E-1B94-9043-82B9-2D4589F46B94}" type="presOf" srcId="{9EAB42D8-2CEF-B242-820A-4A270358B643}" destId="{BC292B93-791B-5F42-B15F-FBB8C2B4A071}" srcOrd="0" destOrd="0" presId="urn:microsoft.com/office/officeart/2005/8/layout/orgChart1"/>
    <dgm:cxn modelId="{5E95804E-0B05-AF43-9AA0-B91B90BD63A1}" type="presOf" srcId="{4EF8831D-3368-BC45-8BB1-452E96795C92}" destId="{FB364433-615F-0A4C-BECE-5FC6734F3C01}" srcOrd="1" destOrd="0" presId="urn:microsoft.com/office/officeart/2005/8/layout/orgChart1"/>
    <dgm:cxn modelId="{D0D3EF51-0994-F041-98A5-414EDF739D81}" type="presOf" srcId="{7473C340-DDAE-D549-8413-E77EDF2DA3D3}" destId="{D233005F-F07F-9247-9D65-63EB3CBC67AD}" srcOrd="0" destOrd="0" presId="urn:microsoft.com/office/officeart/2005/8/layout/orgChart1"/>
    <dgm:cxn modelId="{29300454-24A6-8E48-9081-E3060859C9F2}" type="presOf" srcId="{89A335D4-55A2-784A-A925-E843FEDC127C}" destId="{CAA806E2-1EDC-FA44-AC3D-57BB36C5AEAB}" srcOrd="0" destOrd="0" presId="urn:microsoft.com/office/officeart/2005/8/layout/orgChart1"/>
    <dgm:cxn modelId="{FAE62454-5A7E-3044-A402-732E96EC2A87}" type="presOf" srcId="{1B7EC818-1217-384B-A045-A0E4E7939180}" destId="{E8717FD1-88E6-0B41-8700-87B59480B941}" srcOrd="1" destOrd="0" presId="urn:microsoft.com/office/officeart/2005/8/layout/orgChart1"/>
    <dgm:cxn modelId="{AB0B9657-DD75-4844-91B5-6FBD3FDE3CDF}" type="presOf" srcId="{290A4171-A5AB-F14A-8104-F877959AA81E}" destId="{3A7E15E6-6D99-FB49-AF21-C81D8A62B3D1}" srcOrd="1" destOrd="0" presId="urn:microsoft.com/office/officeart/2005/8/layout/orgChart1"/>
    <dgm:cxn modelId="{D9EF885C-FE30-F14C-ABA7-DFF9A6AD4DD9}" type="presOf" srcId="{0F8C1BA2-E852-3F48-9459-FD0AB25D78B5}" destId="{CE629C55-1C3D-1D40-A836-15516763B334}" srcOrd="0" destOrd="0" presId="urn:microsoft.com/office/officeart/2005/8/layout/orgChart1"/>
    <dgm:cxn modelId="{B5F0135E-84F0-0441-8954-368B3EBA7F16}" type="presOf" srcId="{CAF96286-522D-2449-BEC3-BA9B312F61B1}" destId="{266F5326-5AAA-3049-9C65-D3990F1F53F3}" srcOrd="0" destOrd="0" presId="urn:microsoft.com/office/officeart/2005/8/layout/orgChart1"/>
    <dgm:cxn modelId="{12C94E5E-E202-7B4D-A047-5A3BC34149AC}" type="presOf" srcId="{2A7BA73B-8207-1643-81F4-A5F8FDA89F63}" destId="{5507F8A9-D56E-1C42-87AE-13942F4CF0FD}" srcOrd="1" destOrd="0" presId="urn:microsoft.com/office/officeart/2005/8/layout/orgChart1"/>
    <dgm:cxn modelId="{019E3263-8CB8-C547-9BEC-410271311E69}" srcId="{1B7EC818-1217-384B-A045-A0E4E7939180}" destId="{F010FAD7-EB1A-284C-8535-81F77B4369B2}" srcOrd="3" destOrd="0" parTransId="{D7CC75E2-C4A5-AA4F-80B1-491D4FCDCE19}" sibTransId="{5724805F-66DA-F045-BDBB-AEB11D50EFE8}"/>
    <dgm:cxn modelId="{86C34764-FDB7-9543-A408-43E3D1636D17}" type="presOf" srcId="{715E303A-F953-3D44-8C8D-6FDBAD3636A0}" destId="{5B6AC316-E4A5-8F47-8C22-0D23D52BC6FB}" srcOrd="1" destOrd="0" presId="urn:microsoft.com/office/officeart/2005/8/layout/orgChart1"/>
    <dgm:cxn modelId="{A99F0465-1870-5E4A-A75A-042DE88F0AC6}" type="presOf" srcId="{61CA75F6-673B-DA4C-ABD2-2503E54DEAC1}" destId="{FEF5651E-A1B1-D045-95E2-14866E00EDD9}" srcOrd="0" destOrd="0" presId="urn:microsoft.com/office/officeart/2005/8/layout/orgChart1"/>
    <dgm:cxn modelId="{7C109166-DAD0-A649-9CD2-29518D624199}" type="presOf" srcId="{4A7370C9-F47C-0B48-B0A6-DADD66DA7637}" destId="{61340E03-BD39-F146-A44E-90D1F0122170}" srcOrd="1" destOrd="0" presId="urn:microsoft.com/office/officeart/2005/8/layout/orgChart1"/>
    <dgm:cxn modelId="{6313B766-A0E8-AB49-8A26-1CE75DEC4165}" type="presOf" srcId="{385C7055-E617-7048-B088-D96964AB74FE}" destId="{7A51B9E5-648B-AB42-A3AA-9B1FC7A19577}" srcOrd="1" destOrd="0" presId="urn:microsoft.com/office/officeart/2005/8/layout/orgChart1"/>
    <dgm:cxn modelId="{61EDD966-E0A0-C745-A492-BC1522CEF283}" type="presOf" srcId="{C07B1FEA-F428-6A45-B00B-BEB13A83FA6F}" destId="{92855693-5C34-DF4C-ACB2-A68297E9B3A5}" srcOrd="1" destOrd="0" presId="urn:microsoft.com/office/officeart/2005/8/layout/orgChart1"/>
    <dgm:cxn modelId="{FDE1E866-61FE-2243-81E3-18F8C9AC474A}" srcId="{61CA75F6-673B-DA4C-ABD2-2503E54DEAC1}" destId="{2A7BA73B-8207-1643-81F4-A5F8FDA89F63}" srcOrd="2" destOrd="0" parTransId="{5A81525B-003E-1344-AA0E-37BD68B5AF79}" sibTransId="{3F94523D-5AF7-DF4C-AB71-889319A66728}"/>
    <dgm:cxn modelId="{87BFF366-7B2C-5C4F-B10D-52BF0AE2096C}" type="presOf" srcId="{70328AD0-662C-7544-B8BC-4BFAD93E06C4}" destId="{7E97EB53-F246-9C47-AE18-5F5888345E76}" srcOrd="1" destOrd="0" presId="urn:microsoft.com/office/officeart/2005/8/layout/orgChart1"/>
    <dgm:cxn modelId="{F3BE9067-B560-3843-93F8-A820FE0BD358}" type="presOf" srcId="{D7CC75E2-C4A5-AA4F-80B1-491D4FCDCE19}" destId="{B92D1BC1-4F2F-9640-B223-69B04D25ABB4}" srcOrd="0" destOrd="0" presId="urn:microsoft.com/office/officeart/2005/8/layout/orgChart1"/>
    <dgm:cxn modelId="{850A6168-F66D-B847-8396-3C76C43F4405}" type="presOf" srcId="{F2880625-C58A-9C4B-8803-7892D8167229}" destId="{C7B88152-F7CD-F840-A885-622D971A2C09}" srcOrd="0" destOrd="0" presId="urn:microsoft.com/office/officeart/2005/8/layout/orgChart1"/>
    <dgm:cxn modelId="{3C540C69-EB1F-DC42-AFFB-9B730AF6F8A0}" type="presOf" srcId="{C4B6556B-05AD-CF47-8671-4A6AD3672FD4}" destId="{E48B7814-BE35-534A-88C6-87665F38F3D5}" srcOrd="0" destOrd="0" presId="urn:microsoft.com/office/officeart/2005/8/layout/orgChart1"/>
    <dgm:cxn modelId="{1659786A-4EA5-2245-9217-6D6B7A4F4430}" srcId="{290A4171-A5AB-F14A-8104-F877959AA81E}" destId="{C07B1FEA-F428-6A45-B00B-BEB13A83FA6F}" srcOrd="2" destOrd="0" parTransId="{C4B6556B-05AD-CF47-8671-4A6AD3672FD4}" sibTransId="{3D381C16-743A-AA4C-B49C-8E9A75E0863D}"/>
    <dgm:cxn modelId="{90DE0F76-84FD-F642-B5C7-44234342E3C6}" type="presOf" srcId="{8F655CDE-0E80-3D4A-9191-78769FADE9EC}" destId="{44DB47F4-166F-794B-B3C3-18D9A21D39D3}" srcOrd="1" destOrd="0" presId="urn:microsoft.com/office/officeart/2005/8/layout/orgChart1"/>
    <dgm:cxn modelId="{EDEE6276-BF95-0E4F-B64B-E1BBF6F6772A}" srcId="{1B7EC818-1217-384B-A045-A0E4E7939180}" destId="{9EAB42D8-2CEF-B242-820A-4A270358B643}" srcOrd="4" destOrd="0" parTransId="{C8F7DAC9-F31C-6944-A561-B0E2D4BD8A9D}" sibTransId="{DD031E19-20B5-834E-BC45-34BB4866C608}"/>
    <dgm:cxn modelId="{E6B9EA76-F1EC-EB42-B4AE-5E7708C5D803}" type="presOf" srcId="{F010FAD7-EB1A-284C-8535-81F77B4369B2}" destId="{2DAC3767-D149-9D49-B591-EC3DECD54FE0}" srcOrd="1" destOrd="0" presId="urn:microsoft.com/office/officeart/2005/8/layout/orgChart1"/>
    <dgm:cxn modelId="{C2CB2F78-F9C9-5C44-9D5A-CAD2C8C64D09}" type="presOf" srcId="{5187AEF6-21C6-6E40-9D12-BC4645D045AC}" destId="{E1CB3D51-0D55-DA42-BC0D-EB0E66F95796}" srcOrd="1" destOrd="0" presId="urn:microsoft.com/office/officeart/2005/8/layout/orgChart1"/>
    <dgm:cxn modelId="{87FD4078-86FE-694D-ACF1-8EC80E8F32FC}" srcId="{F0BEFC83-BB94-2F4C-9408-E08678DBBAE9}" destId="{5187AEF6-21C6-6E40-9D12-BC4645D045AC}" srcOrd="2" destOrd="0" parTransId="{3325A9EA-D565-194E-8BFA-642135C27953}" sibTransId="{AE93259F-24DE-694A-92E9-8340EFAAADCE}"/>
    <dgm:cxn modelId="{74E09379-9BB3-354B-AA9D-D8627C86055B}" type="presOf" srcId="{9EAB42D8-2CEF-B242-820A-4A270358B643}" destId="{D24CEA60-3867-3C44-88F5-53E282CAE7D6}" srcOrd="1" destOrd="0" presId="urn:microsoft.com/office/officeart/2005/8/layout/orgChart1"/>
    <dgm:cxn modelId="{EE5DE179-7E24-F942-ACE5-4D92291A6B67}" type="presOf" srcId="{6E38A4A3-61C3-0A47-A13D-C015FCF8A2C6}" destId="{1968B67C-923D-8048-ACC0-7A07EBAC1EC4}" srcOrd="0" destOrd="0" presId="urn:microsoft.com/office/officeart/2005/8/layout/orgChart1"/>
    <dgm:cxn modelId="{5296167B-2823-1B47-84DD-1FD9B4E77DCD}" type="presOf" srcId="{3E9E5C98-40C1-6E47-BD25-81624C1654F8}" destId="{8DAADC93-FF5D-EF4A-959B-EDC4F9F29547}" srcOrd="0" destOrd="0" presId="urn:microsoft.com/office/officeart/2005/8/layout/orgChart1"/>
    <dgm:cxn modelId="{1C6B4F7B-0356-F648-9EC5-76C16BE73F2B}" srcId="{7473C340-DDAE-D549-8413-E77EDF2DA3D3}" destId="{61CA75F6-673B-DA4C-ABD2-2503E54DEAC1}" srcOrd="0" destOrd="0" parTransId="{D3DDD4F6-8C38-7349-8DFD-2527CC5F0CCA}" sibTransId="{62772E63-3A7C-5F42-BA4B-A9125CDB41FC}"/>
    <dgm:cxn modelId="{54AAB67C-3E0A-CA47-890A-18227A55BAD1}" type="presOf" srcId="{F6042B98-6BDD-8F40-91A4-E725F455E0F3}" destId="{D927F30E-F97D-F645-9E0D-26A81A35BDC7}" srcOrd="0" destOrd="0" presId="urn:microsoft.com/office/officeart/2005/8/layout/orgChart1"/>
    <dgm:cxn modelId="{ACDBC07C-3999-E24E-BDB6-286541E37010}" type="presOf" srcId="{B926CDB3-8732-A340-921A-BEAFE511548F}" destId="{06B12A50-86AC-E54D-8BB8-1BD6553F2C10}" srcOrd="0" destOrd="0" presId="urn:microsoft.com/office/officeart/2005/8/layout/orgChart1"/>
    <dgm:cxn modelId="{6DE78584-1BAF-0443-90B7-1EE627D88FDE}" type="presOf" srcId="{290A4171-A5AB-F14A-8104-F877959AA81E}" destId="{70E9C131-76CE-024C-8A9F-C262085B18AD}" srcOrd="0" destOrd="0" presId="urn:microsoft.com/office/officeart/2005/8/layout/orgChart1"/>
    <dgm:cxn modelId="{95E9A285-7757-DD41-A682-77C16BF43E10}" type="presOf" srcId="{CED36778-1592-6348-8FDB-93D1145E9FDF}" destId="{2CDE52F5-D998-F642-9D2C-D96C7AA71C3B}" srcOrd="1" destOrd="0" presId="urn:microsoft.com/office/officeart/2005/8/layout/orgChart1"/>
    <dgm:cxn modelId="{17166487-8422-3440-A5C2-CAC6280E4497}" type="presOf" srcId="{3B5E2688-65F5-2C45-A7E7-7DA5856E4537}" destId="{65B69DAA-7E16-4448-8191-A6054F5D880C}" srcOrd="0" destOrd="0" presId="urn:microsoft.com/office/officeart/2005/8/layout/orgChart1"/>
    <dgm:cxn modelId="{BB6CCE87-C161-1B4B-858E-1FFE19EE11DB}" type="presOf" srcId="{F010FAD7-EB1A-284C-8535-81F77B4369B2}" destId="{E9FA2A1E-DEEC-FB47-9C71-AA1CE107EE2D}" srcOrd="0" destOrd="0" presId="urn:microsoft.com/office/officeart/2005/8/layout/orgChart1"/>
    <dgm:cxn modelId="{8523058A-2138-0445-AB77-BCB07F10E5D7}" srcId="{1B7EC818-1217-384B-A045-A0E4E7939180}" destId="{70328AD0-662C-7544-B8BC-4BFAD93E06C4}" srcOrd="2" destOrd="0" parTransId="{953F59B2-0A3B-804B-AA48-939D5D6AA33C}" sibTransId="{C9FBDC10-712C-F545-9D38-C35D07B7FDAB}"/>
    <dgm:cxn modelId="{356CF68A-8A56-C747-B880-9D296EA34E13}" type="presOf" srcId="{715E303A-F953-3D44-8C8D-6FDBAD3636A0}" destId="{0E3DF221-64F1-3440-85AE-CA1F612F1323}" srcOrd="0" destOrd="0" presId="urn:microsoft.com/office/officeart/2005/8/layout/orgChart1"/>
    <dgm:cxn modelId="{3AA7C18B-09DD-FD4E-80DC-A64F639280A5}" type="presOf" srcId="{70328AD0-662C-7544-B8BC-4BFAD93E06C4}" destId="{19E34FFD-3723-2243-9111-5A8B43283146}" srcOrd="0" destOrd="0" presId="urn:microsoft.com/office/officeart/2005/8/layout/orgChart1"/>
    <dgm:cxn modelId="{A0D8D98C-D79F-0742-B2F5-02BEDC2D1F5D}" type="presOf" srcId="{CC8D02E0-5EA6-9947-A96F-3250CE01BB9C}" destId="{537F59F6-7638-E34E-9C18-D1F036CCC4D5}" srcOrd="0" destOrd="0" presId="urn:microsoft.com/office/officeart/2005/8/layout/orgChart1"/>
    <dgm:cxn modelId="{C7483F8D-115F-3040-BA23-F1D5E9B4F9BD}" srcId="{61CA75F6-673B-DA4C-ABD2-2503E54DEAC1}" destId="{ACA5056A-04FB-BA4F-8E28-E9A6F6860D83}" srcOrd="1" destOrd="0" parTransId="{CC8D02E0-5EA6-9947-A96F-3250CE01BB9C}" sibTransId="{1D0B068E-8685-A64C-AE66-B72A1A0CB460}"/>
    <dgm:cxn modelId="{2F000A8F-14E4-A54C-AC4B-A023EEF622BE}" type="presOf" srcId="{05DA310A-400C-784A-9ABB-B5AFE276827A}" destId="{BABFF9DD-74D2-8B4C-AB3C-06FE66FBFD2B}" srcOrd="0" destOrd="0" presId="urn:microsoft.com/office/officeart/2005/8/layout/orgChart1"/>
    <dgm:cxn modelId="{5AB97D92-947B-1640-956D-DAA62A7B9DB2}" srcId="{290A4171-A5AB-F14A-8104-F877959AA81E}" destId="{3E9E5C98-40C1-6E47-BD25-81624C1654F8}" srcOrd="3" destOrd="0" parTransId="{51F7C564-03D4-CA49-B902-6F509E89D39B}" sibTransId="{28DEB59D-B869-0044-95FE-BC1333AD99F1}"/>
    <dgm:cxn modelId="{3B7D0593-DD51-3945-81DF-8FB4EE2CAC08}" type="presOf" srcId="{3063239B-40CA-DC42-8FE1-5F5AAA4AF379}" destId="{E95CDC23-4767-DA47-974B-49C930E96A4D}" srcOrd="0" destOrd="0" presId="urn:microsoft.com/office/officeart/2005/8/layout/orgChart1"/>
    <dgm:cxn modelId="{75BCFB9C-CD56-014C-96C7-BF98B96428F3}" srcId="{6E38A4A3-61C3-0A47-A13D-C015FCF8A2C6}" destId="{87A71F4A-0593-4F4B-AA44-F5046C1D890C}" srcOrd="1" destOrd="0" parTransId="{3063239B-40CA-DC42-8FE1-5F5AAA4AF379}" sibTransId="{FCE64B50-4842-1F4E-9C00-9E74CB34C4AA}"/>
    <dgm:cxn modelId="{1BE2AF9E-18EA-A04D-A892-D3A1CE8691C3}" type="presOf" srcId="{61CA75F6-673B-DA4C-ABD2-2503E54DEAC1}" destId="{F36A2770-9877-5443-9AA5-04BC49753863}" srcOrd="1" destOrd="0" presId="urn:microsoft.com/office/officeart/2005/8/layout/orgChart1"/>
    <dgm:cxn modelId="{9A6D459F-D9A5-D447-9714-9ACFD80BD385}" type="presOf" srcId="{79012B5D-F9AF-9B40-A827-73B408AE286F}" destId="{4C97F97C-B3F9-C643-91C1-EBE48E1E0626}" srcOrd="0" destOrd="0" presId="urn:microsoft.com/office/officeart/2005/8/layout/orgChart1"/>
    <dgm:cxn modelId="{FEFB5E9F-F794-D745-A105-85B80DD4ABBB}" type="presOf" srcId="{5D01F3C7-E4DB-FC49-98D2-45B82EA2A890}" destId="{56251615-99B2-8A4D-9745-B457B259C120}" srcOrd="0" destOrd="0" presId="urn:microsoft.com/office/officeart/2005/8/layout/orgChart1"/>
    <dgm:cxn modelId="{832DDB9F-8743-7548-81C1-6FA3ABE2BB30}" type="presOf" srcId="{05DA310A-400C-784A-9ABB-B5AFE276827A}" destId="{1E65EB3E-DBD7-6746-9955-FC18D82CDD81}" srcOrd="1" destOrd="0" presId="urn:microsoft.com/office/officeart/2005/8/layout/orgChart1"/>
    <dgm:cxn modelId="{6EC9B7A1-4397-704E-BE7D-46B07A935A7E}" type="presOf" srcId="{98AFE2E0-F996-DB4E-816B-F259E085CAC1}" destId="{4F8E492A-0602-B34E-925D-4D9837421589}" srcOrd="0" destOrd="0" presId="urn:microsoft.com/office/officeart/2005/8/layout/orgChart1"/>
    <dgm:cxn modelId="{25AA3DAD-431E-B741-A578-05E957D23C6C}" srcId="{61CA75F6-673B-DA4C-ABD2-2503E54DEAC1}" destId="{6E38A4A3-61C3-0A47-A13D-C015FCF8A2C6}" srcOrd="0" destOrd="0" parTransId="{98AFE2E0-F996-DB4E-816B-F259E085CAC1}" sibTransId="{55A8FED7-529C-764C-A649-A147ECC6AA94}"/>
    <dgm:cxn modelId="{13B0C0AD-66EB-924D-8CC5-A0642A38E85D}" type="presOf" srcId="{1B7EC818-1217-384B-A045-A0E4E7939180}" destId="{F84E0A05-AEEB-D846-B11B-C191929872E1}" srcOrd="0" destOrd="0" presId="urn:microsoft.com/office/officeart/2005/8/layout/orgChart1"/>
    <dgm:cxn modelId="{92614FB2-52DD-CA40-8F79-43DDB3192603}" srcId="{F0BEFC83-BB94-2F4C-9408-E08678DBBAE9}" destId="{4EF8831D-3368-BC45-8BB1-452E96795C92}" srcOrd="3" destOrd="0" parTransId="{1546F68A-1D9D-1544-9B6B-AE87AB0F05D0}" sibTransId="{AB3F304E-4D5C-1942-AED9-E09D21CA27F0}"/>
    <dgm:cxn modelId="{AC9311B4-2FC9-044F-807F-15F1A13D6E94}" type="presOf" srcId="{F2880625-C58A-9C4B-8803-7892D8167229}" destId="{8F0F9CD5-031E-8F48-9E37-9675DC1B586F}" srcOrd="1" destOrd="0" presId="urn:microsoft.com/office/officeart/2005/8/layout/orgChart1"/>
    <dgm:cxn modelId="{C018C3B6-26B4-9947-98D3-0743D3A28D58}" type="presOf" srcId="{3325A9EA-D565-194E-8BFA-642135C27953}" destId="{97C02283-60DE-2C4E-8FB5-FB72C343E8E2}" srcOrd="0" destOrd="0" presId="urn:microsoft.com/office/officeart/2005/8/layout/orgChart1"/>
    <dgm:cxn modelId="{C143E2BB-84F4-F443-8068-0F2676BB3DF0}" type="presOf" srcId="{ACA5056A-04FB-BA4F-8E28-E9A6F6860D83}" destId="{E78B0D29-BD28-CC48-96C9-67E3BA95E901}" srcOrd="1" destOrd="0" presId="urn:microsoft.com/office/officeart/2005/8/layout/orgChart1"/>
    <dgm:cxn modelId="{E5B57ABE-AA00-DA48-AED7-7C747B8CAFF0}" type="presOf" srcId="{F0BEFC83-BB94-2F4C-9408-E08678DBBAE9}" destId="{C7922C28-C8B4-834F-AC83-3757FC07D13C}" srcOrd="1" destOrd="0" presId="urn:microsoft.com/office/officeart/2005/8/layout/orgChart1"/>
    <dgm:cxn modelId="{D13894C2-A95A-964C-8919-D2F5593A1412}" type="presOf" srcId="{3C090098-8207-1F45-94CF-B29FF078D23A}" destId="{224A4BED-1122-A447-8AD2-96EAF0D9D598}" srcOrd="0" destOrd="0" presId="urn:microsoft.com/office/officeart/2005/8/layout/orgChart1"/>
    <dgm:cxn modelId="{0FF0DDC4-C2DA-BA40-BFA5-7FC914422538}" type="presOf" srcId="{3E9E5C98-40C1-6E47-BD25-81624C1654F8}" destId="{73299EFC-0F9A-A04B-A8EF-EA187A9FA1E9}" srcOrd="1" destOrd="0" presId="urn:microsoft.com/office/officeart/2005/8/layout/orgChart1"/>
    <dgm:cxn modelId="{11658DC5-445F-CE42-9F9A-6205E10C9390}" srcId="{6E38A4A3-61C3-0A47-A13D-C015FCF8A2C6}" destId="{385C7055-E617-7048-B088-D96964AB74FE}" srcOrd="0" destOrd="0" parTransId="{79012B5D-F9AF-9B40-A827-73B408AE286F}" sibTransId="{33B0625A-BB57-D04F-8A60-F199A8F01637}"/>
    <dgm:cxn modelId="{C7A2C4C6-CD68-3A43-B37A-78F77CD58ED2}" type="presOf" srcId="{DFA149FB-E0C3-9741-AF50-3E2D3B5E799E}" destId="{959EE4BB-80D2-E248-8823-D918CB0DF78F}" srcOrd="0" destOrd="0" presId="urn:microsoft.com/office/officeart/2005/8/layout/orgChart1"/>
    <dgm:cxn modelId="{909CE1CB-B6D6-284F-B8F1-9C9135C79BD1}" srcId="{ACA5056A-04FB-BA4F-8E28-E9A6F6860D83}" destId="{1B7EC818-1217-384B-A045-A0E4E7939180}" srcOrd="1" destOrd="0" parTransId="{5D01F3C7-E4DB-FC49-98D2-45B82EA2A890}" sibTransId="{E4696E22-EABC-EE45-A878-1CA1DE6D55B2}"/>
    <dgm:cxn modelId="{474D05CD-4174-6646-8AF0-B3E4C107056B}" srcId="{2A7BA73B-8207-1643-81F4-A5F8FDA89F63}" destId="{13AE1E92-1C0A-1247-821E-0172B94351BB}" srcOrd="0" destOrd="0" parTransId="{0F8C1BA2-E852-3F48-9459-FD0AB25D78B5}" sibTransId="{196CB706-1D27-C545-A656-B9E32A8DB0A7}"/>
    <dgm:cxn modelId="{0EA6BECD-AFB7-2E4B-8B97-FA9A1964ABF2}" type="presOf" srcId="{87A71F4A-0593-4F4B-AA44-F5046C1D890C}" destId="{31D281D2-E84E-0345-973F-FA90CAAE790A}" srcOrd="1" destOrd="0" presId="urn:microsoft.com/office/officeart/2005/8/layout/orgChart1"/>
    <dgm:cxn modelId="{112867CE-8594-1149-A940-62CE96686F53}" srcId="{F0BEFC83-BB94-2F4C-9408-E08678DBBAE9}" destId="{F4A94D9A-A6F7-A245-97F1-B6042BD435E9}" srcOrd="0" destOrd="0" parTransId="{6CAB90C1-3381-434B-95B5-9A499551D860}" sibTransId="{BDB959AE-3918-6C4F-A80F-0F83ADAF464C}"/>
    <dgm:cxn modelId="{F7FDA8D1-0BD1-BC4A-8327-DD8FD13D1BF5}" type="presOf" srcId="{51F7C564-03D4-CA49-B902-6F509E89D39B}" destId="{57E86584-10F9-C14D-9CDC-D86349A9DCDB}" srcOrd="0" destOrd="0" presId="urn:microsoft.com/office/officeart/2005/8/layout/orgChart1"/>
    <dgm:cxn modelId="{5954D1D3-6998-C742-8C7F-C21BDF0812DF}" type="presOf" srcId="{1546F68A-1D9D-1544-9B6B-AE87AB0F05D0}" destId="{0E51F8C5-C422-BC47-8185-9A7ED2BEFEE4}" srcOrd="0" destOrd="0" presId="urn:microsoft.com/office/officeart/2005/8/layout/orgChart1"/>
    <dgm:cxn modelId="{001032D8-D677-9A44-ABBA-8E43AE0FD12A}" type="presOf" srcId="{F4A94D9A-A6F7-A245-97F1-B6042BD435E9}" destId="{6431A9A0-5630-A64D-B63F-137AC25BE959}" srcOrd="0" destOrd="0" presId="urn:microsoft.com/office/officeart/2005/8/layout/orgChart1"/>
    <dgm:cxn modelId="{840D47D8-B566-E74D-BF26-A6C1F14B5496}" type="presOf" srcId="{C8F7DAC9-F31C-6944-A561-B0E2D4BD8A9D}" destId="{86BA347C-B06B-414E-A235-191EE116722B}" srcOrd="0" destOrd="0" presId="urn:microsoft.com/office/officeart/2005/8/layout/orgChart1"/>
    <dgm:cxn modelId="{35975BD8-1186-4B4E-877F-566AD6E521E6}" type="presOf" srcId="{3FDC0E18-1F66-F342-B7EA-53E8F841B686}" destId="{854BFD84-8E5B-7248-8067-6509E97B5F21}" srcOrd="0" destOrd="0" presId="urn:microsoft.com/office/officeart/2005/8/layout/orgChart1"/>
    <dgm:cxn modelId="{6B5F06D9-108B-684F-AAED-63319A16F0F9}" srcId="{1B7EC818-1217-384B-A045-A0E4E7939180}" destId="{41F8925C-BF27-F94B-A547-24DC392EAB77}" srcOrd="1" destOrd="0" parTransId="{E3FFA847-F353-814A-AB2C-0BDFEF34B257}" sibTransId="{027CFAD5-3300-4F4B-8526-64CF00118448}"/>
    <dgm:cxn modelId="{D1CDB1DB-BA0A-9B41-9D28-AE249ECEF9CC}" type="presOf" srcId="{4A7370C9-F47C-0B48-B0A6-DADD66DA7637}" destId="{B9BD754F-CB1C-7644-867F-829EB48E967A}" srcOrd="0" destOrd="0" presId="urn:microsoft.com/office/officeart/2005/8/layout/orgChart1"/>
    <dgm:cxn modelId="{D52F0CE0-2401-E740-A73C-C3EED1A3C6A5}" type="presOf" srcId="{F0BEFC83-BB94-2F4C-9408-E08678DBBAE9}" destId="{94CBDB4C-47A0-DD48-A88E-9150204C166A}" srcOrd="0" destOrd="0" presId="urn:microsoft.com/office/officeart/2005/8/layout/orgChart1"/>
    <dgm:cxn modelId="{2BC915E4-4BE7-AC4A-859B-0DC6FEF311E8}" srcId="{290A4171-A5AB-F14A-8104-F877959AA81E}" destId="{3FDC0E18-1F66-F342-B7EA-53E8F841B686}" srcOrd="1" destOrd="0" parTransId="{B926CDB3-8732-A340-921A-BEAFE511548F}" sibTransId="{DCBBC4C1-5333-6846-8F93-2A76AC979C32}"/>
    <dgm:cxn modelId="{9DE33EE4-76BB-4940-AD46-9B73BA777030}" srcId="{F0BEFC83-BB94-2F4C-9408-E08678DBBAE9}" destId="{F2880625-C58A-9C4B-8803-7892D8167229}" srcOrd="1" destOrd="0" parTransId="{F23C0D2A-9627-2541-B488-76E0D453FACC}" sibTransId="{0B859FD2-D41A-304E-9229-CC5EF906648D}"/>
    <dgm:cxn modelId="{BC652BE8-66CB-924E-93F9-FE22CCD56B26}" type="presOf" srcId="{ACA5056A-04FB-BA4F-8E28-E9A6F6860D83}" destId="{AACBF872-6673-D94B-86F1-A78F33ACD751}" srcOrd="0" destOrd="0" presId="urn:microsoft.com/office/officeart/2005/8/layout/orgChart1"/>
    <dgm:cxn modelId="{7732ECE8-92AE-4541-A275-C04AADAA871E}" type="presOf" srcId="{021AFE79-EEFD-2748-9469-0F2F640F39F0}" destId="{5545C2F9-3E98-E349-A573-73621D937B25}" srcOrd="0" destOrd="0" presId="urn:microsoft.com/office/officeart/2005/8/layout/orgChart1"/>
    <dgm:cxn modelId="{D9695BE9-9045-0F44-9D6F-0C58F1F46624}" type="presOf" srcId="{4EF8831D-3368-BC45-8BB1-452E96795C92}" destId="{A3005AEA-FD90-A14C-BCE4-6547C2613372}" srcOrd="0" destOrd="0" presId="urn:microsoft.com/office/officeart/2005/8/layout/orgChart1"/>
    <dgm:cxn modelId="{16F7BCE9-1007-AE48-963A-035811C7A41A}" srcId="{1B7EC818-1217-384B-A045-A0E4E7939180}" destId="{715E303A-F953-3D44-8C8D-6FDBAD3636A0}" srcOrd="0" destOrd="0" parTransId="{C7AC91C0-3A32-074D-B704-5B6589E6FA6A}" sibTransId="{675324A6-366D-E54C-88D3-29428F713B22}"/>
    <dgm:cxn modelId="{D22405EA-8DC7-6647-9395-F9F5E268AC37}" type="presOf" srcId="{029F0B65-C6CF-034F-A112-E214788DC1E2}" destId="{B9E0226C-7FE5-2244-9CB4-BE2A5DC8C0E3}" srcOrd="0" destOrd="0" presId="urn:microsoft.com/office/officeart/2005/8/layout/orgChart1"/>
    <dgm:cxn modelId="{CE9E0DEC-B2DE-C74B-B70F-F6A8027352A5}" srcId="{13AE1E92-1C0A-1247-821E-0172B94351BB}" destId="{8F655CDE-0E80-3D4A-9191-78769FADE9EC}" srcOrd="1" destOrd="0" parTransId="{021AFE79-EEFD-2748-9469-0F2F640F39F0}" sibTransId="{A04C03DB-464F-2A4B-B34D-031FFF196747}"/>
    <dgm:cxn modelId="{89053FFB-0318-DC43-8D1E-30D3C3F7808C}" srcId="{ACA5056A-04FB-BA4F-8E28-E9A6F6860D83}" destId="{F0BEFC83-BB94-2F4C-9408-E08678DBBAE9}" srcOrd="0" destOrd="0" parTransId="{27567907-D07A-284E-9C56-4CEE456D4446}" sibTransId="{076D86DD-A08B-494D-9653-34277B13F110}"/>
    <dgm:cxn modelId="{30499A67-7621-C447-A057-1E9BF7D8769F}" type="presParOf" srcId="{D233005F-F07F-9247-9D65-63EB3CBC67AD}" destId="{EB4B14FD-4327-5B46-B88E-81886B520DFD}" srcOrd="0" destOrd="0" presId="urn:microsoft.com/office/officeart/2005/8/layout/orgChart1"/>
    <dgm:cxn modelId="{3088ED1C-4096-0842-8AD1-317F387DD11C}" type="presParOf" srcId="{EB4B14FD-4327-5B46-B88E-81886B520DFD}" destId="{BBAA91EF-949C-3644-8AC8-1BDFDC2DDDF5}" srcOrd="0" destOrd="0" presId="urn:microsoft.com/office/officeart/2005/8/layout/orgChart1"/>
    <dgm:cxn modelId="{C7ABACC8-7461-1349-89B4-5C13EF282517}" type="presParOf" srcId="{BBAA91EF-949C-3644-8AC8-1BDFDC2DDDF5}" destId="{FEF5651E-A1B1-D045-95E2-14866E00EDD9}" srcOrd="0" destOrd="0" presId="urn:microsoft.com/office/officeart/2005/8/layout/orgChart1"/>
    <dgm:cxn modelId="{73ED9241-8257-214C-B437-3F45CCBECA06}" type="presParOf" srcId="{BBAA91EF-949C-3644-8AC8-1BDFDC2DDDF5}" destId="{F36A2770-9877-5443-9AA5-04BC49753863}" srcOrd="1" destOrd="0" presId="urn:microsoft.com/office/officeart/2005/8/layout/orgChart1"/>
    <dgm:cxn modelId="{000EA61D-AD47-6A41-8F76-A575157AD8AC}" type="presParOf" srcId="{EB4B14FD-4327-5B46-B88E-81886B520DFD}" destId="{B733D865-CC4F-3E44-843B-FBE7B100B121}" srcOrd="1" destOrd="0" presId="urn:microsoft.com/office/officeart/2005/8/layout/orgChart1"/>
    <dgm:cxn modelId="{0C3F0C5D-D161-E042-AEB4-C9B96928CEDC}" type="presParOf" srcId="{B733D865-CC4F-3E44-843B-FBE7B100B121}" destId="{4F8E492A-0602-B34E-925D-4D9837421589}" srcOrd="0" destOrd="0" presId="urn:microsoft.com/office/officeart/2005/8/layout/orgChart1"/>
    <dgm:cxn modelId="{6115E73D-0A87-F44F-BB0F-45AC5B6099E2}" type="presParOf" srcId="{B733D865-CC4F-3E44-843B-FBE7B100B121}" destId="{A2D4DE05-9D46-AA46-AADD-922A21FAD479}" srcOrd="1" destOrd="0" presId="urn:microsoft.com/office/officeart/2005/8/layout/orgChart1"/>
    <dgm:cxn modelId="{690305BD-2677-4D49-94FC-E86B8E52F4B7}" type="presParOf" srcId="{A2D4DE05-9D46-AA46-AADD-922A21FAD479}" destId="{41F7BA2D-C712-0F4A-895C-093BB504FF65}" srcOrd="0" destOrd="0" presId="urn:microsoft.com/office/officeart/2005/8/layout/orgChart1"/>
    <dgm:cxn modelId="{937AC046-AC79-C844-AE91-4D7F4F790D98}" type="presParOf" srcId="{41F7BA2D-C712-0F4A-895C-093BB504FF65}" destId="{1968B67C-923D-8048-ACC0-7A07EBAC1EC4}" srcOrd="0" destOrd="0" presId="urn:microsoft.com/office/officeart/2005/8/layout/orgChart1"/>
    <dgm:cxn modelId="{BC676C50-96E7-8243-B6F2-90F722B56FCB}" type="presParOf" srcId="{41F7BA2D-C712-0F4A-895C-093BB504FF65}" destId="{E422312B-950E-CE45-9C86-B25C1BEFFF5A}" srcOrd="1" destOrd="0" presId="urn:microsoft.com/office/officeart/2005/8/layout/orgChart1"/>
    <dgm:cxn modelId="{5187CFD7-1406-4B4D-876C-7D797AADFD88}" type="presParOf" srcId="{A2D4DE05-9D46-AA46-AADD-922A21FAD479}" destId="{78C8FA7E-DFB5-684A-8B3E-92853707776F}" srcOrd="1" destOrd="0" presId="urn:microsoft.com/office/officeart/2005/8/layout/orgChart1"/>
    <dgm:cxn modelId="{9FA8BCCF-9377-1A43-BAD5-E1CE9D58FD21}" type="presParOf" srcId="{78C8FA7E-DFB5-684A-8B3E-92853707776F}" destId="{4C97F97C-B3F9-C643-91C1-EBE48E1E0626}" srcOrd="0" destOrd="0" presId="urn:microsoft.com/office/officeart/2005/8/layout/orgChart1"/>
    <dgm:cxn modelId="{19EFC6B6-CAD4-6D4F-B60A-3F470030ED83}" type="presParOf" srcId="{78C8FA7E-DFB5-684A-8B3E-92853707776F}" destId="{63064B9F-D35E-1F46-A91B-EEBFCD770778}" srcOrd="1" destOrd="0" presId="urn:microsoft.com/office/officeart/2005/8/layout/orgChart1"/>
    <dgm:cxn modelId="{03F9ACB8-8F2D-7F44-B12A-9EFE204D72F3}" type="presParOf" srcId="{63064B9F-D35E-1F46-A91B-EEBFCD770778}" destId="{62AF0876-1482-274B-8DB4-3B4EE78045CA}" srcOrd="0" destOrd="0" presId="urn:microsoft.com/office/officeart/2005/8/layout/orgChart1"/>
    <dgm:cxn modelId="{E881D50F-36AC-BA4D-B152-B37DA7881AA6}" type="presParOf" srcId="{62AF0876-1482-274B-8DB4-3B4EE78045CA}" destId="{43DCE928-8E3C-0B4C-A2B9-5DF9E69AF7AE}" srcOrd="0" destOrd="0" presId="urn:microsoft.com/office/officeart/2005/8/layout/orgChart1"/>
    <dgm:cxn modelId="{A6C863A2-8DE7-AA49-A6FE-4A9FC19E7A2B}" type="presParOf" srcId="{62AF0876-1482-274B-8DB4-3B4EE78045CA}" destId="{7A51B9E5-648B-AB42-A3AA-9B1FC7A19577}" srcOrd="1" destOrd="0" presId="urn:microsoft.com/office/officeart/2005/8/layout/orgChart1"/>
    <dgm:cxn modelId="{9B498411-A4B1-8148-8520-207861641F56}" type="presParOf" srcId="{63064B9F-D35E-1F46-A91B-EEBFCD770778}" destId="{0EDF25B6-1B8A-C548-9FBD-96AA17DBDE3F}" srcOrd="1" destOrd="0" presId="urn:microsoft.com/office/officeart/2005/8/layout/orgChart1"/>
    <dgm:cxn modelId="{5886B723-4737-704F-B751-5E1F9DF7052E}" type="presParOf" srcId="{0EDF25B6-1B8A-C548-9FBD-96AA17DBDE3F}" destId="{B9E0226C-7FE5-2244-9CB4-BE2A5DC8C0E3}" srcOrd="0" destOrd="0" presId="urn:microsoft.com/office/officeart/2005/8/layout/orgChart1"/>
    <dgm:cxn modelId="{690F8C47-887F-4448-B43F-863B32C118C9}" type="presParOf" srcId="{0EDF25B6-1B8A-C548-9FBD-96AA17DBDE3F}" destId="{352720C9-1823-4C46-99CE-B1A1988E9286}" srcOrd="1" destOrd="0" presId="urn:microsoft.com/office/officeart/2005/8/layout/orgChart1"/>
    <dgm:cxn modelId="{9CBA1CB4-2BC7-A441-8645-3393E05805E2}" type="presParOf" srcId="{352720C9-1823-4C46-99CE-B1A1988E9286}" destId="{8C1936D6-1F49-BD4B-BF54-6071B5A19733}" srcOrd="0" destOrd="0" presId="urn:microsoft.com/office/officeart/2005/8/layout/orgChart1"/>
    <dgm:cxn modelId="{422DB3B4-0DE6-6748-BAAE-7AC2F6D9030D}" type="presParOf" srcId="{8C1936D6-1F49-BD4B-BF54-6071B5A19733}" destId="{B9BD754F-CB1C-7644-867F-829EB48E967A}" srcOrd="0" destOrd="0" presId="urn:microsoft.com/office/officeart/2005/8/layout/orgChart1"/>
    <dgm:cxn modelId="{AFAD2D87-5C8C-6D43-ACA6-66797D342D49}" type="presParOf" srcId="{8C1936D6-1F49-BD4B-BF54-6071B5A19733}" destId="{61340E03-BD39-F146-A44E-90D1F0122170}" srcOrd="1" destOrd="0" presId="urn:microsoft.com/office/officeart/2005/8/layout/orgChart1"/>
    <dgm:cxn modelId="{B8997D4E-1DC9-7B4A-804B-2DA65D291B99}" type="presParOf" srcId="{352720C9-1823-4C46-99CE-B1A1988E9286}" destId="{4F1FF6F2-03A5-1741-BD79-28BD1348D94E}" srcOrd="1" destOrd="0" presId="urn:microsoft.com/office/officeart/2005/8/layout/orgChart1"/>
    <dgm:cxn modelId="{11EE5577-6E0D-7C4F-A452-F13DAFC960DD}" type="presParOf" srcId="{352720C9-1823-4C46-99CE-B1A1988E9286}" destId="{A8326E3A-C7CA-A046-BA1C-97BE86374550}" srcOrd="2" destOrd="0" presId="urn:microsoft.com/office/officeart/2005/8/layout/orgChart1"/>
    <dgm:cxn modelId="{43D9D609-576F-DA48-8B6A-DD465F0C314D}" type="presParOf" srcId="{0EDF25B6-1B8A-C548-9FBD-96AA17DBDE3F}" destId="{D927F30E-F97D-F645-9E0D-26A81A35BDC7}" srcOrd="2" destOrd="0" presId="urn:microsoft.com/office/officeart/2005/8/layout/orgChart1"/>
    <dgm:cxn modelId="{2ACBB3B3-8623-5C48-887F-6377D588CBC3}" type="presParOf" srcId="{0EDF25B6-1B8A-C548-9FBD-96AA17DBDE3F}" destId="{80635057-7BFE-E940-89E1-1E00FEFEB328}" srcOrd="3" destOrd="0" presId="urn:microsoft.com/office/officeart/2005/8/layout/orgChart1"/>
    <dgm:cxn modelId="{1A16877B-73DA-5F49-9CDD-0A8538B4B759}" type="presParOf" srcId="{80635057-7BFE-E940-89E1-1E00FEFEB328}" destId="{EC8FBC8A-8E27-D849-B108-F53313EB4438}" srcOrd="0" destOrd="0" presId="urn:microsoft.com/office/officeart/2005/8/layout/orgChart1"/>
    <dgm:cxn modelId="{6722DA19-36E9-AB4A-92F8-D7A1DC601B3E}" type="presParOf" srcId="{EC8FBC8A-8E27-D849-B108-F53313EB4438}" destId="{BABFF9DD-74D2-8B4C-AB3C-06FE66FBFD2B}" srcOrd="0" destOrd="0" presId="urn:microsoft.com/office/officeart/2005/8/layout/orgChart1"/>
    <dgm:cxn modelId="{B36970E2-0D70-D048-B2C4-2B828387B62D}" type="presParOf" srcId="{EC8FBC8A-8E27-D849-B108-F53313EB4438}" destId="{1E65EB3E-DBD7-6746-9955-FC18D82CDD81}" srcOrd="1" destOrd="0" presId="urn:microsoft.com/office/officeart/2005/8/layout/orgChart1"/>
    <dgm:cxn modelId="{F043B2AA-8EFD-3247-AA49-98F3E6ACAA4B}" type="presParOf" srcId="{80635057-7BFE-E940-89E1-1E00FEFEB328}" destId="{56800DDE-3D59-A340-A8FB-0620704D49D6}" srcOrd="1" destOrd="0" presId="urn:microsoft.com/office/officeart/2005/8/layout/orgChart1"/>
    <dgm:cxn modelId="{CBFB66FB-D8F9-5747-A9AC-E9078B07DC91}" type="presParOf" srcId="{80635057-7BFE-E940-89E1-1E00FEFEB328}" destId="{6A5D859F-C8E0-0A42-9B68-2E7C0C47C4ED}" srcOrd="2" destOrd="0" presId="urn:microsoft.com/office/officeart/2005/8/layout/orgChart1"/>
    <dgm:cxn modelId="{BACFE94A-3A2D-814C-A17D-71C2C2E7EC78}" type="presParOf" srcId="{63064B9F-D35E-1F46-A91B-EEBFCD770778}" destId="{DE72D0E5-35ED-C746-A1ED-0B04CC8B1FF8}" srcOrd="2" destOrd="0" presId="urn:microsoft.com/office/officeart/2005/8/layout/orgChart1"/>
    <dgm:cxn modelId="{97AC9708-F278-9E45-A9F4-772CD9B08D7B}" type="presParOf" srcId="{78C8FA7E-DFB5-684A-8B3E-92853707776F}" destId="{E95CDC23-4767-DA47-974B-49C930E96A4D}" srcOrd="2" destOrd="0" presId="urn:microsoft.com/office/officeart/2005/8/layout/orgChart1"/>
    <dgm:cxn modelId="{693085D6-03E9-F54E-8240-98F687618806}" type="presParOf" srcId="{78C8FA7E-DFB5-684A-8B3E-92853707776F}" destId="{60FA4989-B4B3-0A4F-9E90-D23734922F47}" srcOrd="3" destOrd="0" presId="urn:microsoft.com/office/officeart/2005/8/layout/orgChart1"/>
    <dgm:cxn modelId="{EED9A254-CA88-CC4F-894F-9A111DFC372D}" type="presParOf" srcId="{60FA4989-B4B3-0A4F-9E90-D23734922F47}" destId="{DACAAF18-9A7A-B04E-91D8-C601CB6007F6}" srcOrd="0" destOrd="0" presId="urn:microsoft.com/office/officeart/2005/8/layout/orgChart1"/>
    <dgm:cxn modelId="{E9A9F2B6-BD49-C644-AAF5-33BC84222211}" type="presParOf" srcId="{DACAAF18-9A7A-B04E-91D8-C601CB6007F6}" destId="{8B2827F5-6E1A-334A-B4C4-B63FFD91C4E6}" srcOrd="0" destOrd="0" presId="urn:microsoft.com/office/officeart/2005/8/layout/orgChart1"/>
    <dgm:cxn modelId="{0F470FD6-75F9-934E-BB98-3F5A3A95A0E9}" type="presParOf" srcId="{DACAAF18-9A7A-B04E-91D8-C601CB6007F6}" destId="{31D281D2-E84E-0345-973F-FA90CAAE790A}" srcOrd="1" destOrd="0" presId="urn:microsoft.com/office/officeart/2005/8/layout/orgChart1"/>
    <dgm:cxn modelId="{C90C56BD-8661-9C41-B6C4-6127969F1D39}" type="presParOf" srcId="{60FA4989-B4B3-0A4F-9E90-D23734922F47}" destId="{FFAB691B-8601-BB4A-A81C-476CD0F0C798}" srcOrd="1" destOrd="0" presId="urn:microsoft.com/office/officeart/2005/8/layout/orgChart1"/>
    <dgm:cxn modelId="{68CCBCAD-65D2-594C-BD36-9F2C244BAFCE}" type="presParOf" srcId="{60FA4989-B4B3-0A4F-9E90-D23734922F47}" destId="{0D637582-F295-864D-8055-44CAE59861EA}" srcOrd="2" destOrd="0" presId="urn:microsoft.com/office/officeart/2005/8/layout/orgChart1"/>
    <dgm:cxn modelId="{110A5956-DCBE-844F-9EE4-C68E4AFD7129}" type="presParOf" srcId="{A2D4DE05-9D46-AA46-AADD-922A21FAD479}" destId="{109581E4-5DEF-974B-8739-691EDC777DE6}" srcOrd="2" destOrd="0" presId="urn:microsoft.com/office/officeart/2005/8/layout/orgChart1"/>
    <dgm:cxn modelId="{49E51382-332D-2148-BA76-BFEA7B581F12}" type="presParOf" srcId="{B733D865-CC4F-3E44-843B-FBE7B100B121}" destId="{537F59F6-7638-E34E-9C18-D1F036CCC4D5}" srcOrd="2" destOrd="0" presId="urn:microsoft.com/office/officeart/2005/8/layout/orgChart1"/>
    <dgm:cxn modelId="{649C0C03-EEF7-2247-9857-CE0945325F17}" type="presParOf" srcId="{B733D865-CC4F-3E44-843B-FBE7B100B121}" destId="{9D5DF7FE-DF9F-BE40-84EC-E050E310FEF7}" srcOrd="3" destOrd="0" presId="urn:microsoft.com/office/officeart/2005/8/layout/orgChart1"/>
    <dgm:cxn modelId="{DBD01F82-1405-D24D-BEA3-AD794F5F3B0B}" type="presParOf" srcId="{9D5DF7FE-DF9F-BE40-84EC-E050E310FEF7}" destId="{A0A064A2-341C-EE41-95F6-F354942111C1}" srcOrd="0" destOrd="0" presId="urn:microsoft.com/office/officeart/2005/8/layout/orgChart1"/>
    <dgm:cxn modelId="{A079F51F-7DF0-6B46-B5FF-3B930D6F5EAB}" type="presParOf" srcId="{A0A064A2-341C-EE41-95F6-F354942111C1}" destId="{AACBF872-6673-D94B-86F1-A78F33ACD751}" srcOrd="0" destOrd="0" presId="urn:microsoft.com/office/officeart/2005/8/layout/orgChart1"/>
    <dgm:cxn modelId="{D6395BF3-770A-7746-A66B-0F234735F7A4}" type="presParOf" srcId="{A0A064A2-341C-EE41-95F6-F354942111C1}" destId="{E78B0D29-BD28-CC48-96C9-67E3BA95E901}" srcOrd="1" destOrd="0" presId="urn:microsoft.com/office/officeart/2005/8/layout/orgChart1"/>
    <dgm:cxn modelId="{2838AD48-E301-7647-B01A-77C9312FA12C}" type="presParOf" srcId="{9D5DF7FE-DF9F-BE40-84EC-E050E310FEF7}" destId="{83CBFA37-9768-CF4F-B5BF-898E1F5AC16E}" srcOrd="1" destOrd="0" presId="urn:microsoft.com/office/officeart/2005/8/layout/orgChart1"/>
    <dgm:cxn modelId="{AF1029C8-1C9A-9844-8909-455AA9C5CB3C}" type="presParOf" srcId="{83CBFA37-9768-CF4F-B5BF-898E1F5AC16E}" destId="{8F5A4497-D0AE-4F47-8AB5-BC13600630A3}" srcOrd="0" destOrd="0" presId="urn:microsoft.com/office/officeart/2005/8/layout/orgChart1"/>
    <dgm:cxn modelId="{C042EDE8-51A7-B642-8BED-B50C6DD116B7}" type="presParOf" srcId="{83CBFA37-9768-CF4F-B5BF-898E1F5AC16E}" destId="{577FCC4E-C852-B143-9215-FC38F4FEBF50}" srcOrd="1" destOrd="0" presId="urn:microsoft.com/office/officeart/2005/8/layout/orgChart1"/>
    <dgm:cxn modelId="{B24B53BF-7585-0C45-ADC9-EDAE29EB545F}" type="presParOf" srcId="{577FCC4E-C852-B143-9215-FC38F4FEBF50}" destId="{607F0D3A-1510-C14F-B1A0-C65CC377B2F6}" srcOrd="0" destOrd="0" presId="urn:microsoft.com/office/officeart/2005/8/layout/orgChart1"/>
    <dgm:cxn modelId="{0E28B8DE-ADD9-B949-B0CF-6DE8794E2871}" type="presParOf" srcId="{607F0D3A-1510-C14F-B1A0-C65CC377B2F6}" destId="{94CBDB4C-47A0-DD48-A88E-9150204C166A}" srcOrd="0" destOrd="0" presId="urn:microsoft.com/office/officeart/2005/8/layout/orgChart1"/>
    <dgm:cxn modelId="{DDBDC8E9-128B-B045-94C8-396F8273F3DE}" type="presParOf" srcId="{607F0D3A-1510-C14F-B1A0-C65CC377B2F6}" destId="{C7922C28-C8B4-834F-AC83-3757FC07D13C}" srcOrd="1" destOrd="0" presId="urn:microsoft.com/office/officeart/2005/8/layout/orgChart1"/>
    <dgm:cxn modelId="{359ABD1E-D42B-3E48-A778-7C792676D55C}" type="presParOf" srcId="{577FCC4E-C852-B143-9215-FC38F4FEBF50}" destId="{5ABCA4C7-4ACF-D146-9798-95AA210023A6}" srcOrd="1" destOrd="0" presId="urn:microsoft.com/office/officeart/2005/8/layout/orgChart1"/>
    <dgm:cxn modelId="{A7C9B11F-A69F-A047-9F2A-2A01D8F5C82F}" type="presParOf" srcId="{5ABCA4C7-4ACF-D146-9798-95AA210023A6}" destId="{ABA9CC7F-6D8A-054D-8E2A-15B89071E79C}" srcOrd="0" destOrd="0" presId="urn:microsoft.com/office/officeart/2005/8/layout/orgChart1"/>
    <dgm:cxn modelId="{2752A163-4858-544A-A637-615E864FAA08}" type="presParOf" srcId="{5ABCA4C7-4ACF-D146-9798-95AA210023A6}" destId="{F160073A-6F53-E043-B3E3-570721EB905A}" srcOrd="1" destOrd="0" presId="urn:microsoft.com/office/officeart/2005/8/layout/orgChart1"/>
    <dgm:cxn modelId="{68C5090B-1102-3145-B139-9A501AAEACDC}" type="presParOf" srcId="{F160073A-6F53-E043-B3E3-570721EB905A}" destId="{8A20E67B-8EA9-AB44-926E-E573561DDD5B}" srcOrd="0" destOrd="0" presId="urn:microsoft.com/office/officeart/2005/8/layout/orgChart1"/>
    <dgm:cxn modelId="{EFE1BD30-3680-DD4B-A88F-BEBE0A54BAD6}" type="presParOf" srcId="{8A20E67B-8EA9-AB44-926E-E573561DDD5B}" destId="{6431A9A0-5630-A64D-B63F-137AC25BE959}" srcOrd="0" destOrd="0" presId="urn:microsoft.com/office/officeart/2005/8/layout/orgChart1"/>
    <dgm:cxn modelId="{09B57CD2-4F20-5848-820D-EE2295B82A33}" type="presParOf" srcId="{8A20E67B-8EA9-AB44-926E-E573561DDD5B}" destId="{E8D1518F-BD51-1E4A-89FA-DA913EF94E74}" srcOrd="1" destOrd="0" presId="urn:microsoft.com/office/officeart/2005/8/layout/orgChart1"/>
    <dgm:cxn modelId="{371CFF1A-B0F7-3940-9D09-5A251118CBF2}" type="presParOf" srcId="{F160073A-6F53-E043-B3E3-570721EB905A}" destId="{04F18360-05AF-8043-B943-C230F181DFA9}" srcOrd="1" destOrd="0" presId="urn:microsoft.com/office/officeart/2005/8/layout/orgChart1"/>
    <dgm:cxn modelId="{56F48E2F-9A38-5643-951A-90B2EE28D9BB}" type="presParOf" srcId="{F160073A-6F53-E043-B3E3-570721EB905A}" destId="{49731A0D-A5C2-244E-B6A2-A611739622BF}" srcOrd="2" destOrd="0" presId="urn:microsoft.com/office/officeart/2005/8/layout/orgChart1"/>
    <dgm:cxn modelId="{D82498BE-DEF2-6744-B91D-A94AD617DEBE}" type="presParOf" srcId="{5ABCA4C7-4ACF-D146-9798-95AA210023A6}" destId="{DA19FF48-1D80-C94D-8AB9-9A3EC4AD9659}" srcOrd="2" destOrd="0" presId="urn:microsoft.com/office/officeart/2005/8/layout/orgChart1"/>
    <dgm:cxn modelId="{DBF2B1EA-8732-9142-9A46-87CA89977030}" type="presParOf" srcId="{5ABCA4C7-4ACF-D146-9798-95AA210023A6}" destId="{1F8F6EA5-7D19-5A4A-8A8A-A1832571AB96}" srcOrd="3" destOrd="0" presId="urn:microsoft.com/office/officeart/2005/8/layout/orgChart1"/>
    <dgm:cxn modelId="{069CB8F5-3347-6040-A7A7-593B1F0AFF86}" type="presParOf" srcId="{1F8F6EA5-7D19-5A4A-8A8A-A1832571AB96}" destId="{CF7021E0-E2E5-F243-96F0-C3A78027BFC3}" srcOrd="0" destOrd="0" presId="urn:microsoft.com/office/officeart/2005/8/layout/orgChart1"/>
    <dgm:cxn modelId="{C4C0A6B6-16D0-CF4F-A5C8-3D153FDEC207}" type="presParOf" srcId="{CF7021E0-E2E5-F243-96F0-C3A78027BFC3}" destId="{C7B88152-F7CD-F840-A885-622D971A2C09}" srcOrd="0" destOrd="0" presId="urn:microsoft.com/office/officeart/2005/8/layout/orgChart1"/>
    <dgm:cxn modelId="{DAD9BD42-4575-B449-B165-377B35512BB3}" type="presParOf" srcId="{CF7021E0-E2E5-F243-96F0-C3A78027BFC3}" destId="{8F0F9CD5-031E-8F48-9E37-9675DC1B586F}" srcOrd="1" destOrd="0" presId="urn:microsoft.com/office/officeart/2005/8/layout/orgChart1"/>
    <dgm:cxn modelId="{D58C481A-A228-D04F-A937-A6AD53711B59}" type="presParOf" srcId="{1F8F6EA5-7D19-5A4A-8A8A-A1832571AB96}" destId="{7922F70E-08E1-6A47-A501-DC7FB96A816B}" srcOrd="1" destOrd="0" presId="urn:microsoft.com/office/officeart/2005/8/layout/orgChart1"/>
    <dgm:cxn modelId="{976CE221-BAD5-BF4A-BF22-373A9F65650C}" type="presParOf" srcId="{1F8F6EA5-7D19-5A4A-8A8A-A1832571AB96}" destId="{E5109A1C-A73B-6647-8F75-B586465687AA}" srcOrd="2" destOrd="0" presId="urn:microsoft.com/office/officeart/2005/8/layout/orgChart1"/>
    <dgm:cxn modelId="{540AF39C-6A38-E94E-88B2-14DD17C934D9}" type="presParOf" srcId="{5ABCA4C7-4ACF-D146-9798-95AA210023A6}" destId="{97C02283-60DE-2C4E-8FB5-FB72C343E8E2}" srcOrd="4" destOrd="0" presId="urn:microsoft.com/office/officeart/2005/8/layout/orgChart1"/>
    <dgm:cxn modelId="{54279F24-4EF2-9545-B133-72B7224601B3}" type="presParOf" srcId="{5ABCA4C7-4ACF-D146-9798-95AA210023A6}" destId="{26F24CB1-0AA7-BA42-B644-966336712447}" srcOrd="5" destOrd="0" presId="urn:microsoft.com/office/officeart/2005/8/layout/orgChart1"/>
    <dgm:cxn modelId="{FAD57671-890D-D54B-A740-1FFD3BF95845}" type="presParOf" srcId="{26F24CB1-0AA7-BA42-B644-966336712447}" destId="{AE74F10F-2796-D14B-82B6-E6439CB08CA4}" srcOrd="0" destOrd="0" presId="urn:microsoft.com/office/officeart/2005/8/layout/orgChart1"/>
    <dgm:cxn modelId="{C1FA60E5-E8AB-B344-9B39-A0EECCC53DD5}" type="presParOf" srcId="{AE74F10F-2796-D14B-82B6-E6439CB08CA4}" destId="{6C083FDA-B18E-3149-8130-8C89C6CDD2F5}" srcOrd="0" destOrd="0" presId="urn:microsoft.com/office/officeart/2005/8/layout/orgChart1"/>
    <dgm:cxn modelId="{DC12A407-5D71-0D46-BC9C-01A44798802E}" type="presParOf" srcId="{AE74F10F-2796-D14B-82B6-E6439CB08CA4}" destId="{E1CB3D51-0D55-DA42-BC0D-EB0E66F95796}" srcOrd="1" destOrd="0" presId="urn:microsoft.com/office/officeart/2005/8/layout/orgChart1"/>
    <dgm:cxn modelId="{B9F4C6C7-841A-364A-9611-31086BDE57D9}" type="presParOf" srcId="{26F24CB1-0AA7-BA42-B644-966336712447}" destId="{47012C72-B9D3-5745-807D-D9D1572BF8FC}" srcOrd="1" destOrd="0" presId="urn:microsoft.com/office/officeart/2005/8/layout/orgChart1"/>
    <dgm:cxn modelId="{C3612B07-AC0F-1D41-A7BA-813678936FB1}" type="presParOf" srcId="{26F24CB1-0AA7-BA42-B644-966336712447}" destId="{786FE0CC-CC99-6A4B-BCF9-7327EFAF44F9}" srcOrd="2" destOrd="0" presId="urn:microsoft.com/office/officeart/2005/8/layout/orgChart1"/>
    <dgm:cxn modelId="{F61C856C-0ED5-3642-BD42-66556E2AE3AC}" type="presParOf" srcId="{5ABCA4C7-4ACF-D146-9798-95AA210023A6}" destId="{0E51F8C5-C422-BC47-8185-9A7ED2BEFEE4}" srcOrd="6" destOrd="0" presId="urn:microsoft.com/office/officeart/2005/8/layout/orgChart1"/>
    <dgm:cxn modelId="{403E1173-FCA8-2B45-B499-34297BD3CD0F}" type="presParOf" srcId="{5ABCA4C7-4ACF-D146-9798-95AA210023A6}" destId="{0A9CCAEA-A8A5-724D-B614-65D90302F400}" srcOrd="7" destOrd="0" presId="urn:microsoft.com/office/officeart/2005/8/layout/orgChart1"/>
    <dgm:cxn modelId="{F90ADE3C-7E8A-954F-9C5D-7F6FE7DDDD80}" type="presParOf" srcId="{0A9CCAEA-A8A5-724D-B614-65D90302F400}" destId="{318FB084-80E8-E646-BCCE-6AD738AC8B72}" srcOrd="0" destOrd="0" presId="urn:microsoft.com/office/officeart/2005/8/layout/orgChart1"/>
    <dgm:cxn modelId="{6992B646-204E-724F-96A5-C8A71F71AFB6}" type="presParOf" srcId="{318FB084-80E8-E646-BCCE-6AD738AC8B72}" destId="{A3005AEA-FD90-A14C-BCE4-6547C2613372}" srcOrd="0" destOrd="0" presId="urn:microsoft.com/office/officeart/2005/8/layout/orgChart1"/>
    <dgm:cxn modelId="{1DD3C2C5-4B78-CA44-AA18-DF85A04B536A}" type="presParOf" srcId="{318FB084-80E8-E646-BCCE-6AD738AC8B72}" destId="{FB364433-615F-0A4C-BECE-5FC6734F3C01}" srcOrd="1" destOrd="0" presId="urn:microsoft.com/office/officeart/2005/8/layout/orgChart1"/>
    <dgm:cxn modelId="{D4DCCD1D-2438-114E-A22D-E5CA60A2A078}" type="presParOf" srcId="{0A9CCAEA-A8A5-724D-B614-65D90302F400}" destId="{053D6469-DEED-A94A-B368-24056EE61C23}" srcOrd="1" destOrd="0" presId="urn:microsoft.com/office/officeart/2005/8/layout/orgChart1"/>
    <dgm:cxn modelId="{F85C6494-ED6A-F14D-825A-2DEC2F9D2496}" type="presParOf" srcId="{0A9CCAEA-A8A5-724D-B614-65D90302F400}" destId="{6B5B9E75-FCB4-6B49-BDCF-4562342597F2}" srcOrd="2" destOrd="0" presId="urn:microsoft.com/office/officeart/2005/8/layout/orgChart1"/>
    <dgm:cxn modelId="{FF5872E3-648D-CB4C-B21B-4D00E02BEED5}" type="presParOf" srcId="{577FCC4E-C852-B143-9215-FC38F4FEBF50}" destId="{3D56B036-48FA-814F-BBAB-F9D62108D114}" srcOrd="2" destOrd="0" presId="urn:microsoft.com/office/officeart/2005/8/layout/orgChart1"/>
    <dgm:cxn modelId="{157C41C6-DC96-474C-B120-8187B4B730ED}" type="presParOf" srcId="{83CBFA37-9768-CF4F-B5BF-898E1F5AC16E}" destId="{56251615-99B2-8A4D-9745-B457B259C120}" srcOrd="2" destOrd="0" presId="urn:microsoft.com/office/officeart/2005/8/layout/orgChart1"/>
    <dgm:cxn modelId="{589A3AB4-257B-FA40-B4C3-A6E7EFDC38AA}" type="presParOf" srcId="{83CBFA37-9768-CF4F-B5BF-898E1F5AC16E}" destId="{323FED4E-CB5F-4B4D-8B22-A4B1754C43AC}" srcOrd="3" destOrd="0" presId="urn:microsoft.com/office/officeart/2005/8/layout/orgChart1"/>
    <dgm:cxn modelId="{CFDE6F1D-E5F7-1E46-9442-3A3D40DB1430}" type="presParOf" srcId="{323FED4E-CB5F-4B4D-8B22-A4B1754C43AC}" destId="{1FB9A47D-CD83-AB45-BF08-6ECEC1635D9E}" srcOrd="0" destOrd="0" presId="urn:microsoft.com/office/officeart/2005/8/layout/orgChart1"/>
    <dgm:cxn modelId="{DD971F67-D773-864A-A51A-8DD3B12681EC}" type="presParOf" srcId="{1FB9A47D-CD83-AB45-BF08-6ECEC1635D9E}" destId="{F84E0A05-AEEB-D846-B11B-C191929872E1}" srcOrd="0" destOrd="0" presId="urn:microsoft.com/office/officeart/2005/8/layout/orgChart1"/>
    <dgm:cxn modelId="{36FB5CCE-8688-4841-8EB5-74F2FD794032}" type="presParOf" srcId="{1FB9A47D-CD83-AB45-BF08-6ECEC1635D9E}" destId="{E8717FD1-88E6-0B41-8700-87B59480B941}" srcOrd="1" destOrd="0" presId="urn:microsoft.com/office/officeart/2005/8/layout/orgChart1"/>
    <dgm:cxn modelId="{AAE4D777-6C87-CC4E-A81C-10DD32C44100}" type="presParOf" srcId="{323FED4E-CB5F-4B4D-8B22-A4B1754C43AC}" destId="{352BF178-882E-B549-ADE7-084995D55354}" srcOrd="1" destOrd="0" presId="urn:microsoft.com/office/officeart/2005/8/layout/orgChart1"/>
    <dgm:cxn modelId="{AE216A92-95A6-6347-835A-BC324E41746A}" type="presParOf" srcId="{352BF178-882E-B549-ADE7-084995D55354}" destId="{F7326A45-A36D-414B-9BBB-E822943F3EA3}" srcOrd="0" destOrd="0" presId="urn:microsoft.com/office/officeart/2005/8/layout/orgChart1"/>
    <dgm:cxn modelId="{53036AD7-978B-1C4B-A473-B1CACBD19878}" type="presParOf" srcId="{352BF178-882E-B549-ADE7-084995D55354}" destId="{018C52C2-83A0-3E4A-A3AD-B455F5F0C9FA}" srcOrd="1" destOrd="0" presId="urn:microsoft.com/office/officeart/2005/8/layout/orgChart1"/>
    <dgm:cxn modelId="{CD362319-F973-F147-A647-B041FFC7A2E1}" type="presParOf" srcId="{018C52C2-83A0-3E4A-A3AD-B455F5F0C9FA}" destId="{4FB0AE3B-CDF1-3045-B0BB-D643DF433D62}" srcOrd="0" destOrd="0" presId="urn:microsoft.com/office/officeart/2005/8/layout/orgChart1"/>
    <dgm:cxn modelId="{732D2210-5C68-BB47-ADDC-3146D8AC851C}" type="presParOf" srcId="{4FB0AE3B-CDF1-3045-B0BB-D643DF433D62}" destId="{0E3DF221-64F1-3440-85AE-CA1F612F1323}" srcOrd="0" destOrd="0" presId="urn:microsoft.com/office/officeart/2005/8/layout/orgChart1"/>
    <dgm:cxn modelId="{455C2238-C9FE-3848-9BB1-30C2AC443228}" type="presParOf" srcId="{4FB0AE3B-CDF1-3045-B0BB-D643DF433D62}" destId="{5B6AC316-E4A5-8F47-8C22-0D23D52BC6FB}" srcOrd="1" destOrd="0" presId="urn:microsoft.com/office/officeart/2005/8/layout/orgChart1"/>
    <dgm:cxn modelId="{3B5E30F9-A0EE-9F40-A79C-60371E4D7E4A}" type="presParOf" srcId="{018C52C2-83A0-3E4A-A3AD-B455F5F0C9FA}" destId="{4B4A131F-7459-2343-9AA7-D17F84A964EA}" srcOrd="1" destOrd="0" presId="urn:microsoft.com/office/officeart/2005/8/layout/orgChart1"/>
    <dgm:cxn modelId="{E04765B9-AE81-E148-A7E1-DFC03E036F8D}" type="presParOf" srcId="{018C52C2-83A0-3E4A-A3AD-B455F5F0C9FA}" destId="{EAB46672-949D-D047-B330-DAD8246AED30}" srcOrd="2" destOrd="0" presId="urn:microsoft.com/office/officeart/2005/8/layout/orgChart1"/>
    <dgm:cxn modelId="{B5F877AB-1B00-1042-835C-5854F3B6BDCF}" type="presParOf" srcId="{352BF178-882E-B549-ADE7-084995D55354}" destId="{BA954376-7962-1646-ACA5-5B0C8F4F89B8}" srcOrd="2" destOrd="0" presId="urn:microsoft.com/office/officeart/2005/8/layout/orgChart1"/>
    <dgm:cxn modelId="{A857EC6C-1E95-EA44-A3F4-0C0432446C5E}" type="presParOf" srcId="{352BF178-882E-B549-ADE7-084995D55354}" destId="{4BA9B32E-CF54-DC40-BE59-57B66A2D98DD}" srcOrd="3" destOrd="0" presId="urn:microsoft.com/office/officeart/2005/8/layout/orgChart1"/>
    <dgm:cxn modelId="{7F4EA508-C980-0843-AD5F-C823C07950ED}" type="presParOf" srcId="{4BA9B32E-CF54-DC40-BE59-57B66A2D98DD}" destId="{C1F2CCEE-3F26-1F43-A0FD-E8AF30C0575C}" srcOrd="0" destOrd="0" presId="urn:microsoft.com/office/officeart/2005/8/layout/orgChart1"/>
    <dgm:cxn modelId="{DB9ECD8E-C4E7-4E4D-8F66-A783A6E4C1D6}" type="presParOf" srcId="{C1F2CCEE-3F26-1F43-A0FD-E8AF30C0575C}" destId="{04759F29-9A85-E346-8F77-2D0DE74B1A08}" srcOrd="0" destOrd="0" presId="urn:microsoft.com/office/officeart/2005/8/layout/orgChart1"/>
    <dgm:cxn modelId="{B9E3DFED-3909-5949-B267-D523F1DCAAA0}" type="presParOf" srcId="{C1F2CCEE-3F26-1F43-A0FD-E8AF30C0575C}" destId="{09827ABE-F59A-354F-8DB8-78FDDC6319DD}" srcOrd="1" destOrd="0" presId="urn:microsoft.com/office/officeart/2005/8/layout/orgChart1"/>
    <dgm:cxn modelId="{6179B7A0-82B5-E345-AEC8-3D62EA05CA8B}" type="presParOf" srcId="{4BA9B32E-CF54-DC40-BE59-57B66A2D98DD}" destId="{804A7955-C5CB-4F46-85AB-881734A43465}" srcOrd="1" destOrd="0" presId="urn:microsoft.com/office/officeart/2005/8/layout/orgChart1"/>
    <dgm:cxn modelId="{04E75B3A-F5D3-9343-BBF2-95016A9D47C9}" type="presParOf" srcId="{4BA9B32E-CF54-DC40-BE59-57B66A2D98DD}" destId="{40649C8E-ADF6-BD40-82F4-2BDC6EA5C453}" srcOrd="2" destOrd="0" presId="urn:microsoft.com/office/officeart/2005/8/layout/orgChart1"/>
    <dgm:cxn modelId="{F7FA31F2-5827-0C4B-8459-64F6491F759A}" type="presParOf" srcId="{352BF178-882E-B549-ADE7-084995D55354}" destId="{8E1FFC15-0C14-E34E-800A-D7A92892A73A}" srcOrd="4" destOrd="0" presId="urn:microsoft.com/office/officeart/2005/8/layout/orgChart1"/>
    <dgm:cxn modelId="{F089BDDA-F34D-524D-874D-B5E83D9FF985}" type="presParOf" srcId="{352BF178-882E-B549-ADE7-084995D55354}" destId="{9C0B83DF-2D39-C047-9CA8-ACE25444DFE0}" srcOrd="5" destOrd="0" presId="urn:microsoft.com/office/officeart/2005/8/layout/orgChart1"/>
    <dgm:cxn modelId="{CE1415D4-80A5-424B-AD35-AB7669498D17}" type="presParOf" srcId="{9C0B83DF-2D39-C047-9CA8-ACE25444DFE0}" destId="{F6DFB7D2-1683-294E-8884-7D74279F4284}" srcOrd="0" destOrd="0" presId="urn:microsoft.com/office/officeart/2005/8/layout/orgChart1"/>
    <dgm:cxn modelId="{16935814-0B0C-1841-8B8F-519A9A884EF6}" type="presParOf" srcId="{F6DFB7D2-1683-294E-8884-7D74279F4284}" destId="{19E34FFD-3723-2243-9111-5A8B43283146}" srcOrd="0" destOrd="0" presId="urn:microsoft.com/office/officeart/2005/8/layout/orgChart1"/>
    <dgm:cxn modelId="{B64C554F-6439-7C4D-9A4A-ACF10F4AE249}" type="presParOf" srcId="{F6DFB7D2-1683-294E-8884-7D74279F4284}" destId="{7E97EB53-F246-9C47-AE18-5F5888345E76}" srcOrd="1" destOrd="0" presId="urn:microsoft.com/office/officeart/2005/8/layout/orgChart1"/>
    <dgm:cxn modelId="{D7B396DA-3023-B64C-8A55-B03A62785B4A}" type="presParOf" srcId="{9C0B83DF-2D39-C047-9CA8-ACE25444DFE0}" destId="{EB47014E-8403-9941-B3CF-98E50C72F112}" srcOrd="1" destOrd="0" presId="urn:microsoft.com/office/officeart/2005/8/layout/orgChart1"/>
    <dgm:cxn modelId="{321090BF-ECCB-3B40-AB79-432F6CDF52D4}" type="presParOf" srcId="{9C0B83DF-2D39-C047-9CA8-ACE25444DFE0}" destId="{5FD69934-D51B-474B-A1D9-7CE980BC7AC0}" srcOrd="2" destOrd="0" presId="urn:microsoft.com/office/officeart/2005/8/layout/orgChart1"/>
    <dgm:cxn modelId="{08C9231E-F060-6244-9FF7-7A3D8CCD63A2}" type="presParOf" srcId="{352BF178-882E-B549-ADE7-084995D55354}" destId="{B92D1BC1-4F2F-9640-B223-69B04D25ABB4}" srcOrd="6" destOrd="0" presId="urn:microsoft.com/office/officeart/2005/8/layout/orgChart1"/>
    <dgm:cxn modelId="{0ED194B8-6D4C-214C-99AE-41941FFBA5CC}" type="presParOf" srcId="{352BF178-882E-B549-ADE7-084995D55354}" destId="{62547DAF-FF45-3B40-93B7-57F3463549FF}" srcOrd="7" destOrd="0" presId="urn:microsoft.com/office/officeart/2005/8/layout/orgChart1"/>
    <dgm:cxn modelId="{C00AC861-76B1-8243-B086-45D76F2BDF35}" type="presParOf" srcId="{62547DAF-FF45-3B40-93B7-57F3463549FF}" destId="{530D8355-9F20-D943-9C1B-3A0E7BF04A1F}" srcOrd="0" destOrd="0" presId="urn:microsoft.com/office/officeart/2005/8/layout/orgChart1"/>
    <dgm:cxn modelId="{FB831604-049A-194A-8BEB-ABF705124DF7}" type="presParOf" srcId="{530D8355-9F20-D943-9C1B-3A0E7BF04A1F}" destId="{E9FA2A1E-DEEC-FB47-9C71-AA1CE107EE2D}" srcOrd="0" destOrd="0" presId="urn:microsoft.com/office/officeart/2005/8/layout/orgChart1"/>
    <dgm:cxn modelId="{982F8AC0-87DC-AA4B-90C5-B98E782ABDD8}" type="presParOf" srcId="{530D8355-9F20-D943-9C1B-3A0E7BF04A1F}" destId="{2DAC3767-D149-9D49-B591-EC3DECD54FE0}" srcOrd="1" destOrd="0" presId="urn:microsoft.com/office/officeart/2005/8/layout/orgChart1"/>
    <dgm:cxn modelId="{F7C42317-1499-B548-9E44-B47F7034352B}" type="presParOf" srcId="{62547DAF-FF45-3B40-93B7-57F3463549FF}" destId="{00E622B7-2DAA-8246-8A98-CE895AF60986}" srcOrd="1" destOrd="0" presId="urn:microsoft.com/office/officeart/2005/8/layout/orgChart1"/>
    <dgm:cxn modelId="{8EC04F6F-E823-F849-9ABE-073A935AFA9F}" type="presParOf" srcId="{62547DAF-FF45-3B40-93B7-57F3463549FF}" destId="{87B656A9-C9CA-914C-8CAA-FE8EE9463E52}" srcOrd="2" destOrd="0" presId="urn:microsoft.com/office/officeart/2005/8/layout/orgChart1"/>
    <dgm:cxn modelId="{D43C4E94-D836-BB42-8D73-4E98DCF42A52}" type="presParOf" srcId="{352BF178-882E-B549-ADE7-084995D55354}" destId="{86BA347C-B06B-414E-A235-191EE116722B}" srcOrd="8" destOrd="0" presId="urn:microsoft.com/office/officeart/2005/8/layout/orgChart1"/>
    <dgm:cxn modelId="{86D52CDE-2A03-AF4D-9082-1556B161529B}" type="presParOf" srcId="{352BF178-882E-B549-ADE7-084995D55354}" destId="{37EB5D94-4B8C-004B-9561-D37E496BC0BB}" srcOrd="9" destOrd="0" presId="urn:microsoft.com/office/officeart/2005/8/layout/orgChart1"/>
    <dgm:cxn modelId="{B7A1CFC0-070B-3446-8FEC-27388324346B}" type="presParOf" srcId="{37EB5D94-4B8C-004B-9561-D37E496BC0BB}" destId="{20C86AE7-8A4A-EF43-B026-79BEB799A700}" srcOrd="0" destOrd="0" presId="urn:microsoft.com/office/officeart/2005/8/layout/orgChart1"/>
    <dgm:cxn modelId="{97D9A2C1-2DE2-6A44-AFB6-741665DC0297}" type="presParOf" srcId="{20C86AE7-8A4A-EF43-B026-79BEB799A700}" destId="{BC292B93-791B-5F42-B15F-FBB8C2B4A071}" srcOrd="0" destOrd="0" presId="urn:microsoft.com/office/officeart/2005/8/layout/orgChart1"/>
    <dgm:cxn modelId="{43E1092E-0B21-BA4F-8783-F8D44C59AD17}" type="presParOf" srcId="{20C86AE7-8A4A-EF43-B026-79BEB799A700}" destId="{D24CEA60-3867-3C44-88F5-53E282CAE7D6}" srcOrd="1" destOrd="0" presId="urn:microsoft.com/office/officeart/2005/8/layout/orgChart1"/>
    <dgm:cxn modelId="{51BF46CA-FEA9-7C46-8E0D-A8827A5C1949}" type="presParOf" srcId="{37EB5D94-4B8C-004B-9561-D37E496BC0BB}" destId="{E51ACB69-36E3-3E4C-99E8-2CB7C0A67296}" srcOrd="1" destOrd="0" presId="urn:microsoft.com/office/officeart/2005/8/layout/orgChart1"/>
    <dgm:cxn modelId="{5E1318E4-4C2F-D644-BA40-CF24577F94F4}" type="presParOf" srcId="{37EB5D94-4B8C-004B-9561-D37E496BC0BB}" destId="{10252402-8047-8041-820B-5FF9207F6BE7}" srcOrd="2" destOrd="0" presId="urn:microsoft.com/office/officeart/2005/8/layout/orgChart1"/>
    <dgm:cxn modelId="{B4490305-D9C6-214C-B30A-C4123591714C}" type="presParOf" srcId="{323FED4E-CB5F-4B4D-8B22-A4B1754C43AC}" destId="{B4BD00F6-2146-2049-AF35-84B975BC6519}" srcOrd="2" destOrd="0" presId="urn:microsoft.com/office/officeart/2005/8/layout/orgChart1"/>
    <dgm:cxn modelId="{4AC82190-3290-FB4B-8BDE-72BB5A1E2230}" type="presParOf" srcId="{83CBFA37-9768-CF4F-B5BF-898E1F5AC16E}" destId="{CAA806E2-1EDC-FA44-AC3D-57BB36C5AEAB}" srcOrd="4" destOrd="0" presId="urn:microsoft.com/office/officeart/2005/8/layout/orgChart1"/>
    <dgm:cxn modelId="{E3EC60DB-DF03-7645-B51D-E615FE56575C}" type="presParOf" srcId="{83CBFA37-9768-CF4F-B5BF-898E1F5AC16E}" destId="{FFA11EA1-770A-2C4C-BA3C-B3307A0ED60D}" srcOrd="5" destOrd="0" presId="urn:microsoft.com/office/officeart/2005/8/layout/orgChart1"/>
    <dgm:cxn modelId="{13358807-EB1C-9A4C-92A8-1F485363AFBA}" type="presParOf" srcId="{FFA11EA1-770A-2C4C-BA3C-B3307A0ED60D}" destId="{8C9921CF-9C8D-A746-A37A-700D0D12B3C6}" srcOrd="0" destOrd="0" presId="urn:microsoft.com/office/officeart/2005/8/layout/orgChart1"/>
    <dgm:cxn modelId="{01043757-3496-314A-8B78-D15678FA998B}" type="presParOf" srcId="{8C9921CF-9C8D-A746-A37A-700D0D12B3C6}" destId="{70E9C131-76CE-024C-8A9F-C262085B18AD}" srcOrd="0" destOrd="0" presId="urn:microsoft.com/office/officeart/2005/8/layout/orgChart1"/>
    <dgm:cxn modelId="{03169D18-F9ED-A04A-A6E2-AC1A692634EB}" type="presParOf" srcId="{8C9921CF-9C8D-A746-A37A-700D0D12B3C6}" destId="{3A7E15E6-6D99-FB49-AF21-C81D8A62B3D1}" srcOrd="1" destOrd="0" presId="urn:microsoft.com/office/officeart/2005/8/layout/orgChart1"/>
    <dgm:cxn modelId="{91B18E6C-5601-0641-99F3-88BA5D47B85B}" type="presParOf" srcId="{FFA11EA1-770A-2C4C-BA3C-B3307A0ED60D}" destId="{646751F2-757E-0D44-8294-1DEFA38D868F}" srcOrd="1" destOrd="0" presId="urn:microsoft.com/office/officeart/2005/8/layout/orgChart1"/>
    <dgm:cxn modelId="{D3EA33CB-FC9B-D04E-B8ED-504CADBA4E21}" type="presParOf" srcId="{646751F2-757E-0D44-8294-1DEFA38D868F}" destId="{65B69DAA-7E16-4448-8191-A6054F5D880C}" srcOrd="0" destOrd="0" presId="urn:microsoft.com/office/officeart/2005/8/layout/orgChart1"/>
    <dgm:cxn modelId="{184743B1-46B9-8041-B48F-B97DFEBE6305}" type="presParOf" srcId="{646751F2-757E-0D44-8294-1DEFA38D868F}" destId="{B61DF1DB-86F2-8C45-8612-B0621C191008}" srcOrd="1" destOrd="0" presId="urn:microsoft.com/office/officeart/2005/8/layout/orgChart1"/>
    <dgm:cxn modelId="{B2E80DF8-A25F-B445-B4F4-671A4325F7A2}" type="presParOf" srcId="{B61DF1DB-86F2-8C45-8612-B0621C191008}" destId="{4D8AE9B1-594E-984B-92CA-51B3C9D3530F}" srcOrd="0" destOrd="0" presId="urn:microsoft.com/office/officeart/2005/8/layout/orgChart1"/>
    <dgm:cxn modelId="{6BEF3DA8-EF23-C145-B372-3F49D3001004}" type="presParOf" srcId="{4D8AE9B1-594E-984B-92CA-51B3C9D3530F}" destId="{266F5326-5AAA-3049-9C65-D3990F1F53F3}" srcOrd="0" destOrd="0" presId="urn:microsoft.com/office/officeart/2005/8/layout/orgChart1"/>
    <dgm:cxn modelId="{DC07F9B9-C2A3-0648-85BD-7171BAE4E5E1}" type="presParOf" srcId="{4D8AE9B1-594E-984B-92CA-51B3C9D3530F}" destId="{9127AD47-79FF-1F4B-87D3-BC19D78F1551}" srcOrd="1" destOrd="0" presId="urn:microsoft.com/office/officeart/2005/8/layout/orgChart1"/>
    <dgm:cxn modelId="{E6414FF7-52AA-D346-9073-5B60E5C3F725}" type="presParOf" srcId="{B61DF1DB-86F2-8C45-8612-B0621C191008}" destId="{E2E2E7E3-B256-A146-B8E0-43AE0F618680}" srcOrd="1" destOrd="0" presId="urn:microsoft.com/office/officeart/2005/8/layout/orgChart1"/>
    <dgm:cxn modelId="{F753053A-AB06-3B4E-897F-8D4A3191E2BC}" type="presParOf" srcId="{B61DF1DB-86F2-8C45-8612-B0621C191008}" destId="{C6748D83-F19D-1D4D-A4F2-533EA60D346E}" srcOrd="2" destOrd="0" presId="urn:microsoft.com/office/officeart/2005/8/layout/orgChart1"/>
    <dgm:cxn modelId="{E0FC1D48-3ADE-3B4F-A29C-EC0427D8207F}" type="presParOf" srcId="{646751F2-757E-0D44-8294-1DEFA38D868F}" destId="{06B12A50-86AC-E54D-8BB8-1BD6553F2C10}" srcOrd="2" destOrd="0" presId="urn:microsoft.com/office/officeart/2005/8/layout/orgChart1"/>
    <dgm:cxn modelId="{A3CACEA0-B4CD-3547-A417-34C3AEFD08C7}" type="presParOf" srcId="{646751F2-757E-0D44-8294-1DEFA38D868F}" destId="{FD918E79-B462-D945-B6E9-640F98BB40C1}" srcOrd="3" destOrd="0" presId="urn:microsoft.com/office/officeart/2005/8/layout/orgChart1"/>
    <dgm:cxn modelId="{1274C46B-20B0-814A-8EC7-D91171110E09}" type="presParOf" srcId="{FD918E79-B462-D945-B6E9-640F98BB40C1}" destId="{B4209065-CD7F-434B-B56D-49DE662A8712}" srcOrd="0" destOrd="0" presId="urn:microsoft.com/office/officeart/2005/8/layout/orgChart1"/>
    <dgm:cxn modelId="{2B605568-9C9E-2949-9E41-5C8A77D1D6D1}" type="presParOf" srcId="{B4209065-CD7F-434B-B56D-49DE662A8712}" destId="{854BFD84-8E5B-7248-8067-6509E97B5F21}" srcOrd="0" destOrd="0" presId="urn:microsoft.com/office/officeart/2005/8/layout/orgChart1"/>
    <dgm:cxn modelId="{4842F920-1004-F54E-895E-F02C2A46E7A2}" type="presParOf" srcId="{B4209065-CD7F-434B-B56D-49DE662A8712}" destId="{94EEF009-B16B-BB47-A300-441A3C1E4000}" srcOrd="1" destOrd="0" presId="urn:microsoft.com/office/officeart/2005/8/layout/orgChart1"/>
    <dgm:cxn modelId="{BC65430D-E6BC-5843-AA90-D35ACEC060EA}" type="presParOf" srcId="{FD918E79-B462-D945-B6E9-640F98BB40C1}" destId="{D6D727B9-EE58-824D-8389-11CD87273C96}" srcOrd="1" destOrd="0" presId="urn:microsoft.com/office/officeart/2005/8/layout/orgChart1"/>
    <dgm:cxn modelId="{CCFF0ED7-0B21-C643-8582-3B934A569DC1}" type="presParOf" srcId="{FD918E79-B462-D945-B6E9-640F98BB40C1}" destId="{BD3BAFB4-E7DA-C647-8104-9C0B0F6A2C72}" srcOrd="2" destOrd="0" presId="urn:microsoft.com/office/officeart/2005/8/layout/orgChart1"/>
    <dgm:cxn modelId="{5C599D31-CC44-464B-8E97-E47C64CCAF0F}" type="presParOf" srcId="{646751F2-757E-0D44-8294-1DEFA38D868F}" destId="{E48B7814-BE35-534A-88C6-87665F38F3D5}" srcOrd="4" destOrd="0" presId="urn:microsoft.com/office/officeart/2005/8/layout/orgChart1"/>
    <dgm:cxn modelId="{D5CB966F-51A6-924D-B314-0DB72305A502}" type="presParOf" srcId="{646751F2-757E-0D44-8294-1DEFA38D868F}" destId="{3976DA38-EB74-674E-8980-8A724419A281}" srcOrd="5" destOrd="0" presId="urn:microsoft.com/office/officeart/2005/8/layout/orgChart1"/>
    <dgm:cxn modelId="{0CAD54E3-C797-6442-A1E2-3EDF9257B069}" type="presParOf" srcId="{3976DA38-EB74-674E-8980-8A724419A281}" destId="{9BE80D15-18C4-F34E-A47A-625891045BA6}" srcOrd="0" destOrd="0" presId="urn:microsoft.com/office/officeart/2005/8/layout/orgChart1"/>
    <dgm:cxn modelId="{EA29A1A9-25B3-1E4D-B655-BB8289CA52E8}" type="presParOf" srcId="{9BE80D15-18C4-F34E-A47A-625891045BA6}" destId="{BA9A8C4E-2B9A-E546-959D-599ABE994C3B}" srcOrd="0" destOrd="0" presId="urn:microsoft.com/office/officeart/2005/8/layout/orgChart1"/>
    <dgm:cxn modelId="{0184D209-453F-CE47-8840-B997D1BC80E7}" type="presParOf" srcId="{9BE80D15-18C4-F34E-A47A-625891045BA6}" destId="{92855693-5C34-DF4C-ACB2-A68297E9B3A5}" srcOrd="1" destOrd="0" presId="urn:microsoft.com/office/officeart/2005/8/layout/orgChart1"/>
    <dgm:cxn modelId="{21A02C6A-8EEB-8246-8645-C1401E6376F6}" type="presParOf" srcId="{3976DA38-EB74-674E-8980-8A724419A281}" destId="{BD64D69C-C21F-834C-9E3E-02B6EC680C55}" srcOrd="1" destOrd="0" presId="urn:microsoft.com/office/officeart/2005/8/layout/orgChart1"/>
    <dgm:cxn modelId="{0001DE31-65FB-084B-B686-3E5EB9A773BD}" type="presParOf" srcId="{3976DA38-EB74-674E-8980-8A724419A281}" destId="{867EE9CE-FF4E-3B44-A6FB-E3FA8B2DDB6B}" srcOrd="2" destOrd="0" presId="urn:microsoft.com/office/officeart/2005/8/layout/orgChart1"/>
    <dgm:cxn modelId="{7D4A6211-3BF6-C24B-A29D-46692DA97228}" type="presParOf" srcId="{646751F2-757E-0D44-8294-1DEFA38D868F}" destId="{57E86584-10F9-C14D-9CDC-D86349A9DCDB}" srcOrd="6" destOrd="0" presId="urn:microsoft.com/office/officeart/2005/8/layout/orgChart1"/>
    <dgm:cxn modelId="{BED3D762-46AB-FD48-96B5-3AAA5AC0A512}" type="presParOf" srcId="{646751F2-757E-0D44-8294-1DEFA38D868F}" destId="{D655BCE5-17A7-DB4F-A2B3-8C1E0B459FE1}" srcOrd="7" destOrd="0" presId="urn:microsoft.com/office/officeart/2005/8/layout/orgChart1"/>
    <dgm:cxn modelId="{FF871E99-CBB8-8849-A3F8-6D8DAA9E8FA3}" type="presParOf" srcId="{D655BCE5-17A7-DB4F-A2B3-8C1E0B459FE1}" destId="{A2D4385D-0A00-9D46-8D17-71DAA948564F}" srcOrd="0" destOrd="0" presId="urn:microsoft.com/office/officeart/2005/8/layout/orgChart1"/>
    <dgm:cxn modelId="{B1FF3DD8-07C4-BE48-80F0-3C9F1A68BE44}" type="presParOf" srcId="{A2D4385D-0A00-9D46-8D17-71DAA948564F}" destId="{8DAADC93-FF5D-EF4A-959B-EDC4F9F29547}" srcOrd="0" destOrd="0" presId="urn:microsoft.com/office/officeart/2005/8/layout/orgChart1"/>
    <dgm:cxn modelId="{C3EB8411-B208-8546-9BAB-23F8553A8924}" type="presParOf" srcId="{A2D4385D-0A00-9D46-8D17-71DAA948564F}" destId="{73299EFC-0F9A-A04B-A8EF-EA187A9FA1E9}" srcOrd="1" destOrd="0" presId="urn:microsoft.com/office/officeart/2005/8/layout/orgChart1"/>
    <dgm:cxn modelId="{E28222F9-CD41-2A40-83BB-52B91E00C0A2}" type="presParOf" srcId="{D655BCE5-17A7-DB4F-A2B3-8C1E0B459FE1}" destId="{F45F5DF4-88DB-A54E-9E5A-4911535194D2}" srcOrd="1" destOrd="0" presId="urn:microsoft.com/office/officeart/2005/8/layout/orgChart1"/>
    <dgm:cxn modelId="{B604CF8F-0875-F447-B44B-C94F82A36880}" type="presParOf" srcId="{D655BCE5-17A7-DB4F-A2B3-8C1E0B459FE1}" destId="{EDC17AE5-4A08-E941-8AFC-8BC5F310194C}" srcOrd="2" destOrd="0" presId="urn:microsoft.com/office/officeart/2005/8/layout/orgChart1"/>
    <dgm:cxn modelId="{0A5365C0-5826-AA4C-938C-70E8A247F26E}" type="presParOf" srcId="{646751F2-757E-0D44-8294-1DEFA38D868F}" destId="{5907AA39-32BF-E848-9F24-35C457BB8950}" srcOrd="8" destOrd="0" presId="urn:microsoft.com/office/officeart/2005/8/layout/orgChart1"/>
    <dgm:cxn modelId="{FFAA54AE-3AA5-8D4D-B467-DFA9C6CF1F7A}" type="presParOf" srcId="{646751F2-757E-0D44-8294-1DEFA38D868F}" destId="{845E10B8-CC76-3044-A8B0-A47DF3527C10}" srcOrd="9" destOrd="0" presId="urn:microsoft.com/office/officeart/2005/8/layout/orgChart1"/>
    <dgm:cxn modelId="{188161C8-F164-7D4D-98A5-B3E4F55B02EF}" type="presParOf" srcId="{845E10B8-CC76-3044-A8B0-A47DF3527C10}" destId="{FCE2EE84-6824-F949-9606-63F9FD958546}" srcOrd="0" destOrd="0" presId="urn:microsoft.com/office/officeart/2005/8/layout/orgChart1"/>
    <dgm:cxn modelId="{EE7D1181-164A-AA4E-AE8B-273A283BB7D1}" type="presParOf" srcId="{FCE2EE84-6824-F949-9606-63F9FD958546}" destId="{959EE4BB-80D2-E248-8823-D918CB0DF78F}" srcOrd="0" destOrd="0" presId="urn:microsoft.com/office/officeart/2005/8/layout/orgChart1"/>
    <dgm:cxn modelId="{E2B2A242-601E-5941-9629-AEAE9B3B15B9}" type="presParOf" srcId="{FCE2EE84-6824-F949-9606-63F9FD958546}" destId="{82F5C207-F857-B94D-AEC7-D6A3F9443236}" srcOrd="1" destOrd="0" presId="urn:microsoft.com/office/officeart/2005/8/layout/orgChart1"/>
    <dgm:cxn modelId="{E3EE5283-B830-3C49-8022-4E547B9D7A6D}" type="presParOf" srcId="{845E10B8-CC76-3044-A8B0-A47DF3527C10}" destId="{4F41DE1B-B4E6-CC47-B18E-BC38466EE7A4}" srcOrd="1" destOrd="0" presId="urn:microsoft.com/office/officeart/2005/8/layout/orgChart1"/>
    <dgm:cxn modelId="{4BB4E77E-F34E-6B40-897E-9ED368E261EC}" type="presParOf" srcId="{845E10B8-CC76-3044-A8B0-A47DF3527C10}" destId="{8DDEC667-A014-854D-B0EB-091D8BA0CF1B}" srcOrd="2" destOrd="0" presId="urn:microsoft.com/office/officeart/2005/8/layout/orgChart1"/>
    <dgm:cxn modelId="{12629E21-6F5C-D04F-A0EC-A19388CE6E26}" type="presParOf" srcId="{FFA11EA1-770A-2C4C-BA3C-B3307A0ED60D}" destId="{4DE2CC3F-FC5C-8D46-8EA9-53B25B602EBD}" srcOrd="2" destOrd="0" presId="urn:microsoft.com/office/officeart/2005/8/layout/orgChart1"/>
    <dgm:cxn modelId="{53EE7D2B-9734-524E-A7E6-639DD731BF2F}" type="presParOf" srcId="{9D5DF7FE-DF9F-BE40-84EC-E050E310FEF7}" destId="{E5480736-C695-9D45-9061-1827E35D4287}" srcOrd="2" destOrd="0" presId="urn:microsoft.com/office/officeart/2005/8/layout/orgChart1"/>
    <dgm:cxn modelId="{34C42CC7-1927-6B48-9A29-BE88E6C91455}" type="presParOf" srcId="{B733D865-CC4F-3E44-843B-FBE7B100B121}" destId="{F52C9354-C107-ED42-BD2C-39B91C1F4553}" srcOrd="4" destOrd="0" presId="urn:microsoft.com/office/officeart/2005/8/layout/orgChart1"/>
    <dgm:cxn modelId="{9C481E31-6038-6245-B2DE-2867AF488906}" type="presParOf" srcId="{B733D865-CC4F-3E44-843B-FBE7B100B121}" destId="{3C5A5C9D-B86C-EB4A-AD4C-4C9C35B9B7CA}" srcOrd="5" destOrd="0" presId="urn:microsoft.com/office/officeart/2005/8/layout/orgChart1"/>
    <dgm:cxn modelId="{D12A83A9-3379-FB4A-97D8-C5C15B9A078C}" type="presParOf" srcId="{3C5A5C9D-B86C-EB4A-AD4C-4C9C35B9B7CA}" destId="{CD375519-090D-0B47-8062-C98D839C740B}" srcOrd="0" destOrd="0" presId="urn:microsoft.com/office/officeart/2005/8/layout/orgChart1"/>
    <dgm:cxn modelId="{52B6D471-161B-5943-870B-B781027BC4FC}" type="presParOf" srcId="{CD375519-090D-0B47-8062-C98D839C740B}" destId="{6243FE81-B3EE-5447-9FA0-D9256CB5E254}" srcOrd="0" destOrd="0" presId="urn:microsoft.com/office/officeart/2005/8/layout/orgChart1"/>
    <dgm:cxn modelId="{E1C98F35-5779-EF4C-A5F7-813DF57BF530}" type="presParOf" srcId="{CD375519-090D-0B47-8062-C98D839C740B}" destId="{5507F8A9-D56E-1C42-87AE-13942F4CF0FD}" srcOrd="1" destOrd="0" presId="urn:microsoft.com/office/officeart/2005/8/layout/orgChart1"/>
    <dgm:cxn modelId="{1DE18CCA-CE51-3045-B8C0-189E103AF24F}" type="presParOf" srcId="{3C5A5C9D-B86C-EB4A-AD4C-4C9C35B9B7CA}" destId="{66DE66AE-8B05-E644-A4CB-9AC511508C34}" srcOrd="1" destOrd="0" presId="urn:microsoft.com/office/officeart/2005/8/layout/orgChart1"/>
    <dgm:cxn modelId="{72453C51-19E1-0F42-83D6-9DA07877D8D7}" type="presParOf" srcId="{66DE66AE-8B05-E644-A4CB-9AC511508C34}" destId="{CE629C55-1C3D-1D40-A836-15516763B334}" srcOrd="0" destOrd="0" presId="urn:microsoft.com/office/officeart/2005/8/layout/orgChart1"/>
    <dgm:cxn modelId="{C2689B8E-82E2-8C48-9DC4-15AACBE79711}" type="presParOf" srcId="{66DE66AE-8B05-E644-A4CB-9AC511508C34}" destId="{626E9583-6797-7F4B-ABE8-A2E55736773D}" srcOrd="1" destOrd="0" presId="urn:microsoft.com/office/officeart/2005/8/layout/orgChart1"/>
    <dgm:cxn modelId="{865F6E87-E2B9-194E-AD24-EAC9D1349933}" type="presParOf" srcId="{626E9583-6797-7F4B-ABE8-A2E55736773D}" destId="{47E4F450-5277-7249-84CF-F3ECA64D82CF}" srcOrd="0" destOrd="0" presId="urn:microsoft.com/office/officeart/2005/8/layout/orgChart1"/>
    <dgm:cxn modelId="{3D1E7AF7-71BF-A84A-8FF4-9FE2728A58FF}" type="presParOf" srcId="{47E4F450-5277-7249-84CF-F3ECA64D82CF}" destId="{ADE21103-4ECA-0E44-9A6F-89CE4D13DA39}" srcOrd="0" destOrd="0" presId="urn:microsoft.com/office/officeart/2005/8/layout/orgChart1"/>
    <dgm:cxn modelId="{FAB7BF58-518B-5C4F-9160-E8B160DBCC11}" type="presParOf" srcId="{47E4F450-5277-7249-84CF-F3ECA64D82CF}" destId="{BBE457E2-F1BA-B34E-9119-D593DD286484}" srcOrd="1" destOrd="0" presId="urn:microsoft.com/office/officeart/2005/8/layout/orgChart1"/>
    <dgm:cxn modelId="{5D38FED4-F985-1D43-91E0-175A8E9C4554}" type="presParOf" srcId="{626E9583-6797-7F4B-ABE8-A2E55736773D}" destId="{D92E6DC0-FF6F-A94E-88FB-8AF13D0A4471}" srcOrd="1" destOrd="0" presId="urn:microsoft.com/office/officeart/2005/8/layout/orgChart1"/>
    <dgm:cxn modelId="{C863D8F9-CE97-104B-AB2C-804CD86F77C7}" type="presParOf" srcId="{D92E6DC0-FF6F-A94E-88FB-8AF13D0A4471}" destId="{224A4BED-1122-A447-8AD2-96EAF0D9D598}" srcOrd="0" destOrd="0" presId="urn:microsoft.com/office/officeart/2005/8/layout/orgChart1"/>
    <dgm:cxn modelId="{A788AE81-6B51-234A-89B2-9028432DFB7C}" type="presParOf" srcId="{D92E6DC0-FF6F-A94E-88FB-8AF13D0A4471}" destId="{5D3180C5-0148-9B48-B7D8-03C23AFEEC25}" srcOrd="1" destOrd="0" presId="urn:microsoft.com/office/officeart/2005/8/layout/orgChart1"/>
    <dgm:cxn modelId="{851C69C2-E312-F647-8301-8629795B94B3}" type="presParOf" srcId="{5D3180C5-0148-9B48-B7D8-03C23AFEEC25}" destId="{C871D6D3-8C8B-7A46-8C66-B4A698C0F535}" srcOrd="0" destOrd="0" presId="urn:microsoft.com/office/officeart/2005/8/layout/orgChart1"/>
    <dgm:cxn modelId="{5C888F3B-DE85-3242-B87C-8D17C31623AA}" type="presParOf" srcId="{C871D6D3-8C8B-7A46-8C66-B4A698C0F535}" destId="{E26C49E5-A71E-4E4D-A044-D854F5C5BC85}" srcOrd="0" destOrd="0" presId="urn:microsoft.com/office/officeart/2005/8/layout/orgChart1"/>
    <dgm:cxn modelId="{8256692D-F86A-E34E-AD11-439B7A2079E8}" type="presParOf" srcId="{C871D6D3-8C8B-7A46-8C66-B4A698C0F535}" destId="{2CDE52F5-D998-F642-9D2C-D96C7AA71C3B}" srcOrd="1" destOrd="0" presId="urn:microsoft.com/office/officeart/2005/8/layout/orgChart1"/>
    <dgm:cxn modelId="{C86F0AD8-EABD-D049-9CD5-A11B916D720C}" type="presParOf" srcId="{5D3180C5-0148-9B48-B7D8-03C23AFEEC25}" destId="{4701E7A2-25EF-324A-B65A-88A7F84C946F}" srcOrd="1" destOrd="0" presId="urn:microsoft.com/office/officeart/2005/8/layout/orgChart1"/>
    <dgm:cxn modelId="{D418F580-84CE-5A46-82C8-7A6A6725F73B}" type="presParOf" srcId="{5D3180C5-0148-9B48-B7D8-03C23AFEEC25}" destId="{C187BC31-647F-374C-968F-07A0A2787E2A}" srcOrd="2" destOrd="0" presId="urn:microsoft.com/office/officeart/2005/8/layout/orgChart1"/>
    <dgm:cxn modelId="{4BAD9C23-58C3-C141-9F96-CE84A3EA9BA7}" type="presParOf" srcId="{D92E6DC0-FF6F-A94E-88FB-8AF13D0A4471}" destId="{5545C2F9-3E98-E349-A573-73621D937B25}" srcOrd="2" destOrd="0" presId="urn:microsoft.com/office/officeart/2005/8/layout/orgChart1"/>
    <dgm:cxn modelId="{37CF24F3-EC5E-5149-B2A8-0ABF82EF35BC}" type="presParOf" srcId="{D92E6DC0-FF6F-A94E-88FB-8AF13D0A4471}" destId="{4E32AF1B-F00E-7247-BA31-3EB0C3C0864D}" srcOrd="3" destOrd="0" presId="urn:microsoft.com/office/officeart/2005/8/layout/orgChart1"/>
    <dgm:cxn modelId="{D5AD405F-032F-564A-99A6-D36BD8810BF8}" type="presParOf" srcId="{4E32AF1B-F00E-7247-BA31-3EB0C3C0864D}" destId="{48B401F7-8F05-6748-84C7-C5C34B0029F4}" srcOrd="0" destOrd="0" presId="urn:microsoft.com/office/officeart/2005/8/layout/orgChart1"/>
    <dgm:cxn modelId="{44A36D89-0090-7740-83FE-F00A6E2D285E}" type="presParOf" srcId="{48B401F7-8F05-6748-84C7-C5C34B0029F4}" destId="{DC348BF3-5230-B747-975A-E313DCCE69E3}" srcOrd="0" destOrd="0" presId="urn:microsoft.com/office/officeart/2005/8/layout/orgChart1"/>
    <dgm:cxn modelId="{D5810F43-5AC4-934F-A912-378AA1BE7433}" type="presParOf" srcId="{48B401F7-8F05-6748-84C7-C5C34B0029F4}" destId="{44DB47F4-166F-794B-B3C3-18D9A21D39D3}" srcOrd="1" destOrd="0" presId="urn:microsoft.com/office/officeart/2005/8/layout/orgChart1"/>
    <dgm:cxn modelId="{B5923A53-F570-734D-B8C8-67B4466F01CD}" type="presParOf" srcId="{4E32AF1B-F00E-7247-BA31-3EB0C3C0864D}" destId="{AEF5E5A6-5920-5A4A-9E5F-CCD491D4A1C1}" srcOrd="1" destOrd="0" presId="urn:microsoft.com/office/officeart/2005/8/layout/orgChart1"/>
    <dgm:cxn modelId="{0F9B439A-1851-9946-9E1B-371A5061C58A}" type="presParOf" srcId="{4E32AF1B-F00E-7247-BA31-3EB0C3C0864D}" destId="{690E7246-27DE-4141-9FA4-BAC6EDF724AF}" srcOrd="2" destOrd="0" presId="urn:microsoft.com/office/officeart/2005/8/layout/orgChart1"/>
    <dgm:cxn modelId="{71DD092C-7B4B-1243-92E8-86D94E540F34}" type="presParOf" srcId="{626E9583-6797-7F4B-ABE8-A2E55736773D}" destId="{938CD9C8-5479-3142-B0A6-7E3797DB61E0}" srcOrd="2" destOrd="0" presId="urn:microsoft.com/office/officeart/2005/8/layout/orgChart1"/>
    <dgm:cxn modelId="{475948B0-6416-864B-AEC7-CB706261F727}" type="presParOf" srcId="{3C5A5C9D-B86C-EB4A-AD4C-4C9C35B9B7CA}" destId="{2CB879D7-3BCF-2B46-8227-08F392583E17}" srcOrd="2" destOrd="0" presId="urn:microsoft.com/office/officeart/2005/8/layout/orgChart1"/>
    <dgm:cxn modelId="{FA0C1004-4B5C-6546-B4CB-3E95157BC1F5}" type="presParOf" srcId="{EB4B14FD-4327-5B46-B88E-81886B520DFD}" destId="{E936A1D4-C348-3B4C-B975-160C08C379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E52DC-8F72-46C3-B8DC-8C721A94DF33}">
      <dsp:nvSpPr>
        <dsp:cNvPr id="0" name=""/>
        <dsp:cNvSpPr/>
      </dsp:nvSpPr>
      <dsp:spPr>
        <a:xfrm>
          <a:off x="0" y="3"/>
          <a:ext cx="7190109" cy="6251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0D237-E80A-4923-B4EF-ECDFBED476E9}">
      <dsp:nvSpPr>
        <dsp:cNvPr id="0" name=""/>
        <dsp:cNvSpPr/>
      </dsp:nvSpPr>
      <dsp:spPr>
        <a:xfrm>
          <a:off x="189095" y="143583"/>
          <a:ext cx="343809" cy="343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E2C86-ACC0-45EA-965F-FE83415D2AB9}">
      <dsp:nvSpPr>
        <dsp:cNvPr id="0" name=""/>
        <dsp:cNvSpPr/>
      </dsp:nvSpPr>
      <dsp:spPr>
        <a:xfrm>
          <a:off x="721999" y="2934"/>
          <a:ext cx="6468109" cy="62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57" tIns="66157" rIns="66157" bIns="6615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All public cloud providers offer services with their own implementation techniques and pricing models.</a:t>
          </a:r>
          <a:endParaRPr lang="en-US" sz="1700" kern="1200" dirty="0"/>
        </a:p>
      </dsp:txBody>
      <dsp:txXfrm>
        <a:off x="721999" y="2934"/>
        <a:ext cx="6468109" cy="625107"/>
      </dsp:txXfrm>
    </dsp:sp>
    <dsp:sp modelId="{766561FA-6230-4CA8-9824-4C53B025864A}">
      <dsp:nvSpPr>
        <dsp:cNvPr id="0" name=""/>
        <dsp:cNvSpPr/>
      </dsp:nvSpPr>
      <dsp:spPr>
        <a:xfrm>
          <a:off x="0" y="784319"/>
          <a:ext cx="7190109" cy="6251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9010E-1A9F-4868-9A72-07E7DF103E9D}">
      <dsp:nvSpPr>
        <dsp:cNvPr id="0" name=""/>
        <dsp:cNvSpPr/>
      </dsp:nvSpPr>
      <dsp:spPr>
        <a:xfrm>
          <a:off x="189095" y="924968"/>
          <a:ext cx="343809" cy="3438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29FB2-143F-45B5-A531-BE7EB762E590}">
      <dsp:nvSpPr>
        <dsp:cNvPr id="0" name=""/>
        <dsp:cNvSpPr/>
      </dsp:nvSpPr>
      <dsp:spPr>
        <a:xfrm>
          <a:off x="721999" y="784319"/>
          <a:ext cx="6468109" cy="62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57" tIns="66157" rIns="66157" bIns="6615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Customer needs to stitch multiple services together</a:t>
          </a:r>
          <a:endParaRPr lang="en-US" sz="1700" kern="1200"/>
        </a:p>
      </dsp:txBody>
      <dsp:txXfrm>
        <a:off x="721999" y="784319"/>
        <a:ext cx="6468109" cy="625107"/>
      </dsp:txXfrm>
    </dsp:sp>
    <dsp:sp modelId="{3FE4EC49-F884-4CBC-BB02-9573506D9637}">
      <dsp:nvSpPr>
        <dsp:cNvPr id="0" name=""/>
        <dsp:cNvSpPr/>
      </dsp:nvSpPr>
      <dsp:spPr>
        <a:xfrm>
          <a:off x="0" y="1565703"/>
          <a:ext cx="7190109" cy="6251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506CD-9D26-4B16-B9EC-916A3AE58D92}">
      <dsp:nvSpPr>
        <dsp:cNvPr id="0" name=""/>
        <dsp:cNvSpPr/>
      </dsp:nvSpPr>
      <dsp:spPr>
        <a:xfrm>
          <a:off x="189095" y="1706352"/>
          <a:ext cx="343809" cy="3438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38715-76A7-4D5F-A08F-48A95649C6CA}">
      <dsp:nvSpPr>
        <dsp:cNvPr id="0" name=""/>
        <dsp:cNvSpPr/>
      </dsp:nvSpPr>
      <dsp:spPr>
        <a:xfrm>
          <a:off x="721999" y="1565703"/>
          <a:ext cx="6468109" cy="62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57" tIns="66157" rIns="66157" bIns="6615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Security design in each cloud will be different. </a:t>
          </a:r>
          <a:endParaRPr lang="en-US" sz="1700" kern="1200"/>
        </a:p>
      </dsp:txBody>
      <dsp:txXfrm>
        <a:off x="721999" y="1565703"/>
        <a:ext cx="6468109" cy="625107"/>
      </dsp:txXfrm>
    </dsp:sp>
    <dsp:sp modelId="{44B9D666-50A1-4FF0-BBFE-81C12E18E616}">
      <dsp:nvSpPr>
        <dsp:cNvPr id="0" name=""/>
        <dsp:cNvSpPr/>
      </dsp:nvSpPr>
      <dsp:spPr>
        <a:xfrm>
          <a:off x="0" y="2347088"/>
          <a:ext cx="7190109" cy="6251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9DD7E-A49D-40FA-A2E1-428E0AE550FA}">
      <dsp:nvSpPr>
        <dsp:cNvPr id="0" name=""/>
        <dsp:cNvSpPr/>
      </dsp:nvSpPr>
      <dsp:spPr>
        <a:xfrm>
          <a:off x="189095" y="2487737"/>
          <a:ext cx="343809" cy="3438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0F732-E40F-4494-A58C-30BA65A26E71}">
      <dsp:nvSpPr>
        <dsp:cNvPr id="0" name=""/>
        <dsp:cNvSpPr/>
      </dsp:nvSpPr>
      <dsp:spPr>
        <a:xfrm>
          <a:off x="721999" y="2347088"/>
          <a:ext cx="6468109" cy="62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57" tIns="66157" rIns="66157" bIns="6615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Customer demands consistency, clean design and simple operation</a:t>
          </a:r>
          <a:endParaRPr lang="en-US" sz="1700" kern="1200"/>
        </a:p>
      </dsp:txBody>
      <dsp:txXfrm>
        <a:off x="721999" y="2347088"/>
        <a:ext cx="6468109" cy="625107"/>
      </dsp:txXfrm>
    </dsp:sp>
    <dsp:sp modelId="{CA681824-277E-466D-8240-151CFBACD246}">
      <dsp:nvSpPr>
        <dsp:cNvPr id="0" name=""/>
        <dsp:cNvSpPr/>
      </dsp:nvSpPr>
      <dsp:spPr>
        <a:xfrm>
          <a:off x="0" y="3128472"/>
          <a:ext cx="7190109" cy="6251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EA940-A931-4C2E-A5ED-73F28967FFDB}">
      <dsp:nvSpPr>
        <dsp:cNvPr id="0" name=""/>
        <dsp:cNvSpPr/>
      </dsp:nvSpPr>
      <dsp:spPr>
        <a:xfrm>
          <a:off x="189095" y="3269121"/>
          <a:ext cx="343809" cy="3438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00B1E-8E31-4397-B210-D400BF7025AE}">
      <dsp:nvSpPr>
        <dsp:cNvPr id="0" name=""/>
        <dsp:cNvSpPr/>
      </dsp:nvSpPr>
      <dsp:spPr>
        <a:xfrm>
          <a:off x="721999" y="3128472"/>
          <a:ext cx="6468109" cy="62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57" tIns="66157" rIns="66157" bIns="6615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“Shared Responsibility” is Customer’s Responsibility at the end</a:t>
          </a:r>
          <a:endParaRPr lang="en-US" sz="1700" kern="1200"/>
        </a:p>
      </dsp:txBody>
      <dsp:txXfrm>
        <a:off x="721999" y="3128472"/>
        <a:ext cx="6468109" cy="625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5C2F9-3E98-E349-A573-73621D937B25}">
      <dsp:nvSpPr>
        <dsp:cNvPr id="0" name=""/>
        <dsp:cNvSpPr/>
      </dsp:nvSpPr>
      <dsp:spPr>
        <a:xfrm>
          <a:off x="7959172" y="2398164"/>
          <a:ext cx="133671" cy="1042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639"/>
              </a:lnTo>
              <a:lnTo>
                <a:pt x="133671" y="10426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A4BED-1122-A447-8AD2-96EAF0D9D598}">
      <dsp:nvSpPr>
        <dsp:cNvPr id="0" name=""/>
        <dsp:cNvSpPr/>
      </dsp:nvSpPr>
      <dsp:spPr>
        <a:xfrm>
          <a:off x="7959172" y="2398164"/>
          <a:ext cx="133671" cy="409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926"/>
              </a:lnTo>
              <a:lnTo>
                <a:pt x="133671" y="4099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29C55-1C3D-1D40-A836-15516763B334}">
      <dsp:nvSpPr>
        <dsp:cNvPr id="0" name=""/>
        <dsp:cNvSpPr/>
      </dsp:nvSpPr>
      <dsp:spPr>
        <a:xfrm>
          <a:off x="8269909" y="1765451"/>
          <a:ext cx="91440" cy="187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1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C9354-C107-ED42-BD2C-39B91C1F4553}">
      <dsp:nvSpPr>
        <dsp:cNvPr id="0" name=""/>
        <dsp:cNvSpPr/>
      </dsp:nvSpPr>
      <dsp:spPr>
        <a:xfrm>
          <a:off x="5889488" y="1132739"/>
          <a:ext cx="2426141" cy="187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570"/>
              </a:lnTo>
              <a:lnTo>
                <a:pt x="2426141" y="93570"/>
              </a:lnTo>
              <a:lnTo>
                <a:pt x="2426141" y="1871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7AA39-32BF-E848-9F24-35C457BB8950}">
      <dsp:nvSpPr>
        <dsp:cNvPr id="0" name=""/>
        <dsp:cNvSpPr/>
      </dsp:nvSpPr>
      <dsp:spPr>
        <a:xfrm>
          <a:off x="6880887" y="2398164"/>
          <a:ext cx="133671" cy="2940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0777"/>
              </a:lnTo>
              <a:lnTo>
                <a:pt x="133671" y="29407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86584-10F9-C14D-9CDC-D86349A9DCDB}">
      <dsp:nvSpPr>
        <dsp:cNvPr id="0" name=""/>
        <dsp:cNvSpPr/>
      </dsp:nvSpPr>
      <dsp:spPr>
        <a:xfrm>
          <a:off x="6880887" y="2398164"/>
          <a:ext cx="133671" cy="230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8064"/>
              </a:lnTo>
              <a:lnTo>
                <a:pt x="133671" y="23080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8B7814-BE35-534A-88C6-87665F38F3D5}">
      <dsp:nvSpPr>
        <dsp:cNvPr id="0" name=""/>
        <dsp:cNvSpPr/>
      </dsp:nvSpPr>
      <dsp:spPr>
        <a:xfrm>
          <a:off x="6880887" y="2398164"/>
          <a:ext cx="133671" cy="1675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351"/>
              </a:lnTo>
              <a:lnTo>
                <a:pt x="133671" y="16753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12A50-86AC-E54D-8BB8-1BD6553F2C10}">
      <dsp:nvSpPr>
        <dsp:cNvPr id="0" name=""/>
        <dsp:cNvSpPr/>
      </dsp:nvSpPr>
      <dsp:spPr>
        <a:xfrm>
          <a:off x="6880887" y="2398164"/>
          <a:ext cx="133671" cy="1042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639"/>
              </a:lnTo>
              <a:lnTo>
                <a:pt x="133671" y="10426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69DAA-7E16-4448-8191-A6054F5D880C}">
      <dsp:nvSpPr>
        <dsp:cNvPr id="0" name=""/>
        <dsp:cNvSpPr/>
      </dsp:nvSpPr>
      <dsp:spPr>
        <a:xfrm>
          <a:off x="6880887" y="2398164"/>
          <a:ext cx="133671" cy="409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926"/>
              </a:lnTo>
              <a:lnTo>
                <a:pt x="133671" y="4099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806E2-1EDC-FA44-AC3D-57BB36C5AEAB}">
      <dsp:nvSpPr>
        <dsp:cNvPr id="0" name=""/>
        <dsp:cNvSpPr/>
      </dsp:nvSpPr>
      <dsp:spPr>
        <a:xfrm>
          <a:off x="6159059" y="1765451"/>
          <a:ext cx="1078284" cy="187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570"/>
              </a:lnTo>
              <a:lnTo>
                <a:pt x="1078284" y="93570"/>
              </a:lnTo>
              <a:lnTo>
                <a:pt x="1078284" y="1871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A347C-B06B-414E-A235-191EE116722B}">
      <dsp:nvSpPr>
        <dsp:cNvPr id="0" name=""/>
        <dsp:cNvSpPr/>
      </dsp:nvSpPr>
      <dsp:spPr>
        <a:xfrm>
          <a:off x="5802602" y="2398164"/>
          <a:ext cx="133671" cy="2940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0777"/>
              </a:lnTo>
              <a:lnTo>
                <a:pt x="133671" y="29407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D1BC1-4F2F-9640-B223-69B04D25ABB4}">
      <dsp:nvSpPr>
        <dsp:cNvPr id="0" name=""/>
        <dsp:cNvSpPr/>
      </dsp:nvSpPr>
      <dsp:spPr>
        <a:xfrm>
          <a:off x="5802602" y="2398164"/>
          <a:ext cx="133671" cy="230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8064"/>
              </a:lnTo>
              <a:lnTo>
                <a:pt x="133671" y="23080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FFC15-0C14-E34E-800A-D7A92892A73A}">
      <dsp:nvSpPr>
        <dsp:cNvPr id="0" name=""/>
        <dsp:cNvSpPr/>
      </dsp:nvSpPr>
      <dsp:spPr>
        <a:xfrm>
          <a:off x="5802602" y="2398164"/>
          <a:ext cx="133671" cy="1675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351"/>
              </a:lnTo>
              <a:lnTo>
                <a:pt x="133671" y="16753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54376-7962-1646-ACA5-5B0C8F4F89B8}">
      <dsp:nvSpPr>
        <dsp:cNvPr id="0" name=""/>
        <dsp:cNvSpPr/>
      </dsp:nvSpPr>
      <dsp:spPr>
        <a:xfrm>
          <a:off x="5802602" y="2398164"/>
          <a:ext cx="133671" cy="1042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639"/>
              </a:lnTo>
              <a:lnTo>
                <a:pt x="133671" y="10426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26A45-A36D-414B-9BBB-E822943F3EA3}">
      <dsp:nvSpPr>
        <dsp:cNvPr id="0" name=""/>
        <dsp:cNvSpPr/>
      </dsp:nvSpPr>
      <dsp:spPr>
        <a:xfrm>
          <a:off x="5802602" y="2398164"/>
          <a:ext cx="133671" cy="409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926"/>
              </a:lnTo>
              <a:lnTo>
                <a:pt x="133671" y="4099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51615-99B2-8A4D-9745-B457B259C120}">
      <dsp:nvSpPr>
        <dsp:cNvPr id="0" name=""/>
        <dsp:cNvSpPr/>
      </dsp:nvSpPr>
      <dsp:spPr>
        <a:xfrm>
          <a:off x="6113339" y="1765451"/>
          <a:ext cx="91440" cy="187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1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1F8C5-C422-BC47-8185-9A7ED2BEFEE4}">
      <dsp:nvSpPr>
        <dsp:cNvPr id="0" name=""/>
        <dsp:cNvSpPr/>
      </dsp:nvSpPr>
      <dsp:spPr>
        <a:xfrm>
          <a:off x="4724317" y="2398164"/>
          <a:ext cx="133671" cy="230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8064"/>
              </a:lnTo>
              <a:lnTo>
                <a:pt x="133671" y="23080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02283-60DE-2C4E-8FB5-FB72C343E8E2}">
      <dsp:nvSpPr>
        <dsp:cNvPr id="0" name=""/>
        <dsp:cNvSpPr/>
      </dsp:nvSpPr>
      <dsp:spPr>
        <a:xfrm>
          <a:off x="4724317" y="2398164"/>
          <a:ext cx="133671" cy="1675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351"/>
              </a:lnTo>
              <a:lnTo>
                <a:pt x="133671" y="16753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9FF48-1D80-C94D-8AB9-9A3EC4AD9659}">
      <dsp:nvSpPr>
        <dsp:cNvPr id="0" name=""/>
        <dsp:cNvSpPr/>
      </dsp:nvSpPr>
      <dsp:spPr>
        <a:xfrm>
          <a:off x="4724317" y="2398164"/>
          <a:ext cx="133671" cy="1042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639"/>
              </a:lnTo>
              <a:lnTo>
                <a:pt x="133671" y="10426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9CC7F-6D8A-054D-8E2A-15B89071E79C}">
      <dsp:nvSpPr>
        <dsp:cNvPr id="0" name=""/>
        <dsp:cNvSpPr/>
      </dsp:nvSpPr>
      <dsp:spPr>
        <a:xfrm>
          <a:off x="4724317" y="2398164"/>
          <a:ext cx="133671" cy="409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926"/>
              </a:lnTo>
              <a:lnTo>
                <a:pt x="133671" y="4099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A4497-D0AE-4F47-8AB5-BC13600630A3}">
      <dsp:nvSpPr>
        <dsp:cNvPr id="0" name=""/>
        <dsp:cNvSpPr/>
      </dsp:nvSpPr>
      <dsp:spPr>
        <a:xfrm>
          <a:off x="5080774" y="1765451"/>
          <a:ext cx="1078284" cy="187140"/>
        </a:xfrm>
        <a:custGeom>
          <a:avLst/>
          <a:gdLst/>
          <a:ahLst/>
          <a:cxnLst/>
          <a:rect l="0" t="0" r="0" b="0"/>
          <a:pathLst>
            <a:path>
              <a:moveTo>
                <a:pt x="1078284" y="0"/>
              </a:moveTo>
              <a:lnTo>
                <a:pt x="1078284" y="93570"/>
              </a:lnTo>
              <a:lnTo>
                <a:pt x="0" y="93570"/>
              </a:lnTo>
              <a:lnTo>
                <a:pt x="0" y="1871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F59F6-7638-E34E-9C18-D1F036CCC4D5}">
      <dsp:nvSpPr>
        <dsp:cNvPr id="0" name=""/>
        <dsp:cNvSpPr/>
      </dsp:nvSpPr>
      <dsp:spPr>
        <a:xfrm>
          <a:off x="5889488" y="1132739"/>
          <a:ext cx="269571" cy="187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570"/>
              </a:lnTo>
              <a:lnTo>
                <a:pt x="269571" y="93570"/>
              </a:lnTo>
              <a:lnTo>
                <a:pt x="269571" y="1871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CDC23-4767-DA47-974B-49C930E96A4D}">
      <dsp:nvSpPr>
        <dsp:cNvPr id="0" name=""/>
        <dsp:cNvSpPr/>
      </dsp:nvSpPr>
      <dsp:spPr>
        <a:xfrm>
          <a:off x="3463347" y="1765451"/>
          <a:ext cx="539142" cy="187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570"/>
              </a:lnTo>
              <a:lnTo>
                <a:pt x="539142" y="93570"/>
              </a:lnTo>
              <a:lnTo>
                <a:pt x="539142" y="1871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7F30E-F97D-F645-9E0D-26A81A35BDC7}">
      <dsp:nvSpPr>
        <dsp:cNvPr id="0" name=""/>
        <dsp:cNvSpPr/>
      </dsp:nvSpPr>
      <dsp:spPr>
        <a:xfrm>
          <a:off x="2567747" y="2398164"/>
          <a:ext cx="133671" cy="1042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639"/>
              </a:lnTo>
              <a:lnTo>
                <a:pt x="133671" y="10426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0226C-7FE5-2244-9CB4-BE2A5DC8C0E3}">
      <dsp:nvSpPr>
        <dsp:cNvPr id="0" name=""/>
        <dsp:cNvSpPr/>
      </dsp:nvSpPr>
      <dsp:spPr>
        <a:xfrm>
          <a:off x="2567747" y="2398164"/>
          <a:ext cx="133671" cy="409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926"/>
              </a:lnTo>
              <a:lnTo>
                <a:pt x="133671" y="4099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7F97C-B3F9-C643-91C1-EBE48E1E0626}">
      <dsp:nvSpPr>
        <dsp:cNvPr id="0" name=""/>
        <dsp:cNvSpPr/>
      </dsp:nvSpPr>
      <dsp:spPr>
        <a:xfrm>
          <a:off x="2924204" y="1765451"/>
          <a:ext cx="539142" cy="187140"/>
        </a:xfrm>
        <a:custGeom>
          <a:avLst/>
          <a:gdLst/>
          <a:ahLst/>
          <a:cxnLst/>
          <a:rect l="0" t="0" r="0" b="0"/>
          <a:pathLst>
            <a:path>
              <a:moveTo>
                <a:pt x="539142" y="0"/>
              </a:moveTo>
              <a:lnTo>
                <a:pt x="539142" y="93570"/>
              </a:lnTo>
              <a:lnTo>
                <a:pt x="0" y="93570"/>
              </a:lnTo>
              <a:lnTo>
                <a:pt x="0" y="1871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E492A-0602-B34E-925D-4D9837421589}">
      <dsp:nvSpPr>
        <dsp:cNvPr id="0" name=""/>
        <dsp:cNvSpPr/>
      </dsp:nvSpPr>
      <dsp:spPr>
        <a:xfrm>
          <a:off x="3463347" y="1132739"/>
          <a:ext cx="2426141" cy="187140"/>
        </a:xfrm>
        <a:custGeom>
          <a:avLst/>
          <a:gdLst/>
          <a:ahLst/>
          <a:cxnLst/>
          <a:rect l="0" t="0" r="0" b="0"/>
          <a:pathLst>
            <a:path>
              <a:moveTo>
                <a:pt x="2426141" y="0"/>
              </a:moveTo>
              <a:lnTo>
                <a:pt x="2426141" y="93570"/>
              </a:lnTo>
              <a:lnTo>
                <a:pt x="0" y="93570"/>
              </a:lnTo>
              <a:lnTo>
                <a:pt x="0" y="1871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5651E-A1B1-D045-95E2-14866E00EDD9}">
      <dsp:nvSpPr>
        <dsp:cNvPr id="0" name=""/>
        <dsp:cNvSpPr/>
      </dsp:nvSpPr>
      <dsp:spPr>
        <a:xfrm>
          <a:off x="4883586" y="254"/>
          <a:ext cx="2011803" cy="11324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Key Aviatrix Security Features</a:t>
          </a:r>
        </a:p>
      </dsp:txBody>
      <dsp:txXfrm>
        <a:off x="4883586" y="254"/>
        <a:ext cx="2011803" cy="1132484"/>
      </dsp:txXfrm>
    </dsp:sp>
    <dsp:sp modelId="{1968B67C-923D-8048-ACC0-7A07EBAC1EC4}">
      <dsp:nvSpPr>
        <dsp:cNvPr id="0" name=""/>
        <dsp:cNvSpPr/>
      </dsp:nvSpPr>
      <dsp:spPr>
        <a:xfrm>
          <a:off x="3017775" y="1319879"/>
          <a:ext cx="891144" cy="4455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Encryption</a:t>
          </a:r>
        </a:p>
      </dsp:txBody>
      <dsp:txXfrm>
        <a:off x="3017775" y="1319879"/>
        <a:ext cx="891144" cy="445572"/>
      </dsp:txXfrm>
    </dsp:sp>
    <dsp:sp modelId="{43DCE928-8E3C-0B4C-A2B9-5DF9E69AF7AE}">
      <dsp:nvSpPr>
        <dsp:cNvPr id="0" name=""/>
        <dsp:cNvSpPr/>
      </dsp:nvSpPr>
      <dsp:spPr>
        <a:xfrm>
          <a:off x="2478632" y="1952592"/>
          <a:ext cx="891144" cy="4455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High Performance</a:t>
          </a:r>
        </a:p>
      </dsp:txBody>
      <dsp:txXfrm>
        <a:off x="2478632" y="1952592"/>
        <a:ext cx="891144" cy="445572"/>
      </dsp:txXfrm>
    </dsp:sp>
    <dsp:sp modelId="{B9BD754F-CB1C-7644-867F-829EB48E967A}">
      <dsp:nvSpPr>
        <dsp:cNvPr id="0" name=""/>
        <dsp:cNvSpPr/>
      </dsp:nvSpPr>
      <dsp:spPr>
        <a:xfrm>
          <a:off x="2701418" y="2585305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Inside the Cloud</a:t>
          </a:r>
        </a:p>
      </dsp:txBody>
      <dsp:txXfrm>
        <a:off x="2701418" y="2585305"/>
        <a:ext cx="891144" cy="445572"/>
      </dsp:txXfrm>
    </dsp:sp>
    <dsp:sp modelId="{BABFF9DD-74D2-8B4C-AB3C-06FE66FBFD2B}">
      <dsp:nvSpPr>
        <dsp:cNvPr id="0" name=""/>
        <dsp:cNvSpPr/>
      </dsp:nvSpPr>
      <dsp:spPr>
        <a:xfrm>
          <a:off x="2701418" y="3218017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On-Prem</a:t>
          </a:r>
        </a:p>
      </dsp:txBody>
      <dsp:txXfrm>
        <a:off x="2701418" y="3218017"/>
        <a:ext cx="891144" cy="445572"/>
      </dsp:txXfrm>
    </dsp:sp>
    <dsp:sp modelId="{8B2827F5-6E1A-334A-B4C4-B63FFD91C4E6}">
      <dsp:nvSpPr>
        <dsp:cNvPr id="0" name=""/>
        <dsp:cNvSpPr/>
      </dsp:nvSpPr>
      <dsp:spPr>
        <a:xfrm>
          <a:off x="3556917" y="1952592"/>
          <a:ext cx="891144" cy="4455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Standard</a:t>
          </a:r>
        </a:p>
      </dsp:txBody>
      <dsp:txXfrm>
        <a:off x="3556917" y="1952592"/>
        <a:ext cx="891144" cy="445572"/>
      </dsp:txXfrm>
    </dsp:sp>
    <dsp:sp modelId="{AACBF872-6673-D94B-86F1-A78F33ACD751}">
      <dsp:nvSpPr>
        <dsp:cNvPr id="0" name=""/>
        <dsp:cNvSpPr/>
      </dsp:nvSpPr>
      <dsp:spPr>
        <a:xfrm>
          <a:off x="5713487" y="1319879"/>
          <a:ext cx="891144" cy="4455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Distributed Cloud Firewall</a:t>
          </a:r>
        </a:p>
      </dsp:txBody>
      <dsp:txXfrm>
        <a:off x="5713487" y="1319879"/>
        <a:ext cx="891144" cy="445572"/>
      </dsp:txXfrm>
    </dsp:sp>
    <dsp:sp modelId="{94CBDB4C-47A0-DD48-A88E-9150204C166A}">
      <dsp:nvSpPr>
        <dsp:cNvPr id="0" name=""/>
        <dsp:cNvSpPr/>
      </dsp:nvSpPr>
      <dsp:spPr>
        <a:xfrm>
          <a:off x="4635202" y="1952592"/>
          <a:ext cx="891144" cy="4455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East/West</a:t>
          </a:r>
          <a:br>
            <a:rPr lang="en-US" sz="800" kern="1200" dirty="0"/>
          </a:br>
          <a:r>
            <a:rPr lang="en-US" sz="800" kern="1200" dirty="0"/>
            <a:t>North/South</a:t>
          </a:r>
        </a:p>
      </dsp:txBody>
      <dsp:txXfrm>
        <a:off x="4635202" y="1952592"/>
        <a:ext cx="891144" cy="445572"/>
      </dsp:txXfrm>
    </dsp:sp>
    <dsp:sp modelId="{6431A9A0-5630-A64D-B63F-137AC25BE959}">
      <dsp:nvSpPr>
        <dsp:cNvPr id="0" name=""/>
        <dsp:cNvSpPr/>
      </dsp:nvSpPr>
      <dsp:spPr>
        <a:xfrm>
          <a:off x="4857988" y="2585305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Network Segmentation</a:t>
          </a:r>
        </a:p>
      </dsp:txBody>
      <dsp:txXfrm>
        <a:off x="4857988" y="2585305"/>
        <a:ext cx="891144" cy="445572"/>
      </dsp:txXfrm>
    </dsp:sp>
    <dsp:sp modelId="{C7B88152-F7CD-F840-A885-622D971A2C09}">
      <dsp:nvSpPr>
        <dsp:cNvPr id="0" name=""/>
        <dsp:cNvSpPr/>
      </dsp:nvSpPr>
      <dsp:spPr>
        <a:xfrm>
          <a:off x="4857988" y="3218017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Micro-Segmentation</a:t>
          </a:r>
        </a:p>
      </dsp:txBody>
      <dsp:txXfrm>
        <a:off x="4857988" y="3218017"/>
        <a:ext cx="891144" cy="445572"/>
      </dsp:txXfrm>
    </dsp:sp>
    <dsp:sp modelId="{6C083FDA-B18E-3149-8130-8C89C6CDD2F5}">
      <dsp:nvSpPr>
        <dsp:cNvPr id="0" name=""/>
        <dsp:cNvSpPr/>
      </dsp:nvSpPr>
      <dsp:spPr>
        <a:xfrm>
          <a:off x="4857988" y="3850730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L7 Firewall</a:t>
          </a:r>
        </a:p>
      </dsp:txBody>
      <dsp:txXfrm>
        <a:off x="4857988" y="3850730"/>
        <a:ext cx="891144" cy="445572"/>
      </dsp:txXfrm>
    </dsp:sp>
    <dsp:sp modelId="{A3005AEA-FD90-A14C-BCE4-6547C2613372}">
      <dsp:nvSpPr>
        <dsp:cNvPr id="0" name=""/>
        <dsp:cNvSpPr/>
      </dsp:nvSpPr>
      <dsp:spPr>
        <a:xfrm>
          <a:off x="4857988" y="4483443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Anomaly Detection (Shahzad to fix this)</a:t>
          </a:r>
        </a:p>
      </dsp:txBody>
      <dsp:txXfrm>
        <a:off x="4857988" y="4483443"/>
        <a:ext cx="891144" cy="445572"/>
      </dsp:txXfrm>
    </dsp:sp>
    <dsp:sp modelId="{F84E0A05-AEEB-D846-B11B-C191929872E1}">
      <dsp:nvSpPr>
        <dsp:cNvPr id="0" name=""/>
        <dsp:cNvSpPr/>
      </dsp:nvSpPr>
      <dsp:spPr>
        <a:xfrm>
          <a:off x="5713487" y="1952592"/>
          <a:ext cx="891144" cy="4455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Egress</a:t>
          </a:r>
        </a:p>
      </dsp:txBody>
      <dsp:txXfrm>
        <a:off x="5713487" y="1952592"/>
        <a:ext cx="891144" cy="445572"/>
      </dsp:txXfrm>
    </dsp:sp>
    <dsp:sp modelId="{0E3DF221-64F1-3440-85AE-CA1F612F1323}">
      <dsp:nvSpPr>
        <dsp:cNvPr id="0" name=""/>
        <dsp:cNvSpPr/>
      </dsp:nvSpPr>
      <dsp:spPr>
        <a:xfrm>
          <a:off x="5936273" y="2585305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Advanced NAT</a:t>
          </a:r>
        </a:p>
      </dsp:txBody>
      <dsp:txXfrm>
        <a:off x="5936273" y="2585305"/>
        <a:ext cx="891144" cy="445572"/>
      </dsp:txXfrm>
    </dsp:sp>
    <dsp:sp modelId="{04759F29-9A85-E346-8F77-2D0DE74B1A08}">
      <dsp:nvSpPr>
        <dsp:cNvPr id="0" name=""/>
        <dsp:cNvSpPr/>
      </dsp:nvSpPr>
      <dsp:spPr>
        <a:xfrm>
          <a:off x="5936273" y="3218017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FQDN/URL Filtering</a:t>
          </a:r>
        </a:p>
      </dsp:txBody>
      <dsp:txXfrm>
        <a:off x="5936273" y="3218017"/>
        <a:ext cx="891144" cy="445572"/>
      </dsp:txXfrm>
    </dsp:sp>
    <dsp:sp modelId="{19E34FFD-3723-2243-9111-5A8B43283146}">
      <dsp:nvSpPr>
        <dsp:cNvPr id="0" name=""/>
        <dsp:cNvSpPr/>
      </dsp:nvSpPr>
      <dsp:spPr>
        <a:xfrm>
          <a:off x="5936273" y="3850730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L7 Firewall</a:t>
          </a:r>
        </a:p>
      </dsp:txBody>
      <dsp:txXfrm>
        <a:off x="5936273" y="3850730"/>
        <a:ext cx="891144" cy="445572"/>
      </dsp:txXfrm>
    </dsp:sp>
    <dsp:sp modelId="{E9FA2A1E-DEEC-FB47-9C71-AA1CE107EE2D}">
      <dsp:nvSpPr>
        <dsp:cNvPr id="0" name=""/>
        <dsp:cNvSpPr/>
      </dsp:nvSpPr>
      <dsp:spPr>
        <a:xfrm>
          <a:off x="5936273" y="4483443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ThreatIQ</a:t>
          </a:r>
          <a:r>
            <a:rPr lang="en-US" sz="800" kern="1200" dirty="0"/>
            <a:t> and Threat Guard</a:t>
          </a:r>
        </a:p>
      </dsp:txBody>
      <dsp:txXfrm>
        <a:off x="5936273" y="4483443"/>
        <a:ext cx="891144" cy="445572"/>
      </dsp:txXfrm>
    </dsp:sp>
    <dsp:sp modelId="{BC292B93-791B-5F42-B15F-FBB8C2B4A071}">
      <dsp:nvSpPr>
        <dsp:cNvPr id="0" name=""/>
        <dsp:cNvSpPr/>
      </dsp:nvSpPr>
      <dsp:spPr>
        <a:xfrm>
          <a:off x="5936273" y="5116155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Geo-Fencing</a:t>
          </a:r>
        </a:p>
      </dsp:txBody>
      <dsp:txXfrm>
        <a:off x="5936273" y="5116155"/>
        <a:ext cx="891144" cy="445572"/>
      </dsp:txXfrm>
    </dsp:sp>
    <dsp:sp modelId="{70E9C131-76CE-024C-8A9F-C262085B18AD}">
      <dsp:nvSpPr>
        <dsp:cNvPr id="0" name=""/>
        <dsp:cNvSpPr/>
      </dsp:nvSpPr>
      <dsp:spPr>
        <a:xfrm>
          <a:off x="6791772" y="1952592"/>
          <a:ext cx="891144" cy="4455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Ingress</a:t>
          </a:r>
        </a:p>
      </dsp:txBody>
      <dsp:txXfrm>
        <a:off x="6791772" y="1952592"/>
        <a:ext cx="891144" cy="445572"/>
      </dsp:txXfrm>
    </dsp:sp>
    <dsp:sp modelId="{266F5326-5AAA-3049-9C65-D3990F1F53F3}">
      <dsp:nvSpPr>
        <dsp:cNvPr id="0" name=""/>
        <dsp:cNvSpPr/>
      </dsp:nvSpPr>
      <dsp:spPr>
        <a:xfrm>
          <a:off x="7014558" y="2585305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Public Subnet Filtering</a:t>
          </a:r>
        </a:p>
      </dsp:txBody>
      <dsp:txXfrm>
        <a:off x="7014558" y="2585305"/>
        <a:ext cx="891144" cy="445572"/>
      </dsp:txXfrm>
    </dsp:sp>
    <dsp:sp modelId="{854BFD84-8E5B-7248-8067-6509E97B5F21}">
      <dsp:nvSpPr>
        <dsp:cNvPr id="0" name=""/>
        <dsp:cNvSpPr/>
      </dsp:nvSpPr>
      <dsp:spPr>
        <a:xfrm>
          <a:off x="7014558" y="3218017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GuardDuty</a:t>
          </a:r>
        </a:p>
      </dsp:txBody>
      <dsp:txXfrm>
        <a:off x="7014558" y="3218017"/>
        <a:ext cx="891144" cy="445572"/>
      </dsp:txXfrm>
    </dsp:sp>
    <dsp:sp modelId="{BA9A8C4E-2B9A-E546-959D-599ABE994C3B}">
      <dsp:nvSpPr>
        <dsp:cNvPr id="0" name=""/>
        <dsp:cNvSpPr/>
      </dsp:nvSpPr>
      <dsp:spPr>
        <a:xfrm>
          <a:off x="7014558" y="3850730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L7 Firewall</a:t>
          </a:r>
        </a:p>
      </dsp:txBody>
      <dsp:txXfrm>
        <a:off x="7014558" y="3850730"/>
        <a:ext cx="891144" cy="445572"/>
      </dsp:txXfrm>
    </dsp:sp>
    <dsp:sp modelId="{8DAADC93-FF5D-EF4A-959B-EDC4F9F29547}">
      <dsp:nvSpPr>
        <dsp:cNvPr id="0" name=""/>
        <dsp:cNvSpPr/>
      </dsp:nvSpPr>
      <dsp:spPr>
        <a:xfrm>
          <a:off x="7014558" y="4483443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Threat IQ and Threat Guard</a:t>
          </a:r>
        </a:p>
      </dsp:txBody>
      <dsp:txXfrm>
        <a:off x="7014558" y="4483443"/>
        <a:ext cx="891144" cy="445572"/>
      </dsp:txXfrm>
    </dsp:sp>
    <dsp:sp modelId="{959EE4BB-80D2-E248-8823-D918CB0DF78F}">
      <dsp:nvSpPr>
        <dsp:cNvPr id="0" name=""/>
        <dsp:cNvSpPr/>
      </dsp:nvSpPr>
      <dsp:spPr>
        <a:xfrm>
          <a:off x="7014558" y="5116155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Geo-Fencing</a:t>
          </a:r>
        </a:p>
      </dsp:txBody>
      <dsp:txXfrm>
        <a:off x="7014558" y="5116155"/>
        <a:ext cx="891144" cy="445572"/>
      </dsp:txXfrm>
    </dsp:sp>
    <dsp:sp modelId="{6243FE81-B3EE-5447-9FA0-D9256CB5E254}">
      <dsp:nvSpPr>
        <dsp:cNvPr id="0" name=""/>
        <dsp:cNvSpPr/>
      </dsp:nvSpPr>
      <dsp:spPr>
        <a:xfrm>
          <a:off x="7870057" y="1319879"/>
          <a:ext cx="891144" cy="4455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Centralized Firewall</a:t>
          </a:r>
        </a:p>
      </dsp:txBody>
      <dsp:txXfrm>
        <a:off x="7870057" y="1319879"/>
        <a:ext cx="891144" cy="445572"/>
      </dsp:txXfrm>
    </dsp:sp>
    <dsp:sp modelId="{ADE21103-4ECA-0E44-9A6F-89CE4D13DA39}">
      <dsp:nvSpPr>
        <dsp:cNvPr id="0" name=""/>
        <dsp:cNvSpPr/>
      </dsp:nvSpPr>
      <dsp:spPr>
        <a:xfrm>
          <a:off x="7870057" y="1952592"/>
          <a:ext cx="891144" cy="4455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Aviatrix FireNet</a:t>
          </a:r>
        </a:p>
      </dsp:txBody>
      <dsp:txXfrm>
        <a:off x="7870057" y="1952592"/>
        <a:ext cx="891144" cy="445572"/>
      </dsp:txXfrm>
    </dsp:sp>
    <dsp:sp modelId="{E26C49E5-A71E-4E4D-A044-D854F5C5BC85}">
      <dsp:nvSpPr>
        <dsp:cNvPr id="0" name=""/>
        <dsp:cNvSpPr/>
      </dsp:nvSpPr>
      <dsp:spPr>
        <a:xfrm>
          <a:off x="8092843" y="2585305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East-West</a:t>
          </a:r>
        </a:p>
      </dsp:txBody>
      <dsp:txXfrm>
        <a:off x="8092843" y="2585305"/>
        <a:ext cx="891144" cy="445572"/>
      </dsp:txXfrm>
    </dsp:sp>
    <dsp:sp modelId="{DC348BF3-5230-B747-975A-E313DCCE69E3}">
      <dsp:nvSpPr>
        <dsp:cNvPr id="0" name=""/>
        <dsp:cNvSpPr/>
      </dsp:nvSpPr>
      <dsp:spPr>
        <a:xfrm>
          <a:off x="8092843" y="3218017"/>
          <a:ext cx="891144" cy="4455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Ingress/Egress</a:t>
          </a:r>
        </a:p>
      </dsp:txBody>
      <dsp:txXfrm>
        <a:off x="8092843" y="3218017"/>
        <a:ext cx="891144" cy="445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C143-52DC-D74A-8F3F-28446D39C49A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3EC1A-CBFA-214C-ADD5-B66908B3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6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ACE-Security course and all the presentations are created or organized by Shahzad Ali</a:t>
            </a:r>
            <a:br>
              <a:rPr lang="en-US" dirty="0"/>
            </a:br>
            <a:r>
              <a:rPr lang="en-US" dirty="0"/>
              <a:t>Please reach out to provide feedback so we can improve it.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3EC1A-CBFA-214C-ADD5-B66908B3D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7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3EC1A-CBFA-214C-ADD5-B66908B3D4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2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sz="1600" dirty="0"/>
              <a:t>ACE Solutions Architecture Team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3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40780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149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724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48142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15589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2609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516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3029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22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302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84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453662"/>
            <a:ext cx="11406680" cy="4818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E00E58-6F0B-9B92-104B-6C76F433A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914400"/>
            <a:ext cx="10869613" cy="37465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434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53241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8" y="6515693"/>
            <a:ext cx="1573142" cy="1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1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2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8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527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2582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406676" y="93134"/>
            <a:ext cx="655456" cy="73738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30.svg"/><Relationship Id="rId26" Type="http://schemas.openxmlformats.org/officeDocument/2006/relationships/image" Target="../media/image42.svg"/><Relationship Id="rId39" Type="http://schemas.openxmlformats.org/officeDocument/2006/relationships/image" Target="../media/image76.png"/><Relationship Id="rId21" Type="http://schemas.openxmlformats.org/officeDocument/2006/relationships/image" Target="../media/image35.png"/><Relationship Id="rId34" Type="http://schemas.openxmlformats.org/officeDocument/2006/relationships/image" Target="../media/image73.svg"/><Relationship Id="rId42" Type="http://schemas.openxmlformats.org/officeDocument/2006/relationships/image" Target="../media/image79.svg"/><Relationship Id="rId47" Type="http://schemas.openxmlformats.org/officeDocument/2006/relationships/image" Target="../media/image82.png"/><Relationship Id="rId7" Type="http://schemas.openxmlformats.org/officeDocument/2006/relationships/image" Target="../media/image24.svg"/><Relationship Id="rId2" Type="http://schemas.openxmlformats.org/officeDocument/2006/relationships/image" Target="../media/image59.png"/><Relationship Id="rId16" Type="http://schemas.openxmlformats.org/officeDocument/2006/relationships/image" Target="../media/image26.sv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11" Type="http://schemas.openxmlformats.org/officeDocument/2006/relationships/image" Target="../media/image64.png"/><Relationship Id="rId24" Type="http://schemas.openxmlformats.org/officeDocument/2006/relationships/image" Target="../media/image52.svg"/><Relationship Id="rId32" Type="http://schemas.openxmlformats.org/officeDocument/2006/relationships/image" Target="../media/image71.svg"/><Relationship Id="rId37" Type="http://schemas.openxmlformats.org/officeDocument/2006/relationships/image" Target="../media/image39.png"/><Relationship Id="rId40" Type="http://schemas.openxmlformats.org/officeDocument/2006/relationships/image" Target="../media/image77.svg"/><Relationship Id="rId45" Type="http://schemas.openxmlformats.org/officeDocument/2006/relationships/image" Target="../media/image80.png"/><Relationship Id="rId5" Type="http://schemas.openxmlformats.org/officeDocument/2006/relationships/image" Target="../media/image22.svg"/><Relationship Id="rId15" Type="http://schemas.openxmlformats.org/officeDocument/2006/relationships/image" Target="../media/image25.png"/><Relationship Id="rId23" Type="http://schemas.openxmlformats.org/officeDocument/2006/relationships/image" Target="../media/image51.png"/><Relationship Id="rId28" Type="http://schemas.openxmlformats.org/officeDocument/2006/relationships/image" Target="../media/image67.svg"/><Relationship Id="rId36" Type="http://schemas.openxmlformats.org/officeDocument/2006/relationships/image" Target="../media/image75.svg"/><Relationship Id="rId10" Type="http://schemas.openxmlformats.org/officeDocument/2006/relationships/image" Target="../media/image63.png"/><Relationship Id="rId19" Type="http://schemas.openxmlformats.org/officeDocument/2006/relationships/image" Target="../media/image31.png"/><Relationship Id="rId31" Type="http://schemas.openxmlformats.org/officeDocument/2006/relationships/image" Target="../media/image70.png"/><Relationship Id="rId44" Type="http://schemas.openxmlformats.org/officeDocument/2006/relationships/image" Target="../media/image48.svg"/><Relationship Id="rId4" Type="http://schemas.openxmlformats.org/officeDocument/2006/relationships/image" Target="../media/image21.png"/><Relationship Id="rId9" Type="http://schemas.openxmlformats.org/officeDocument/2006/relationships/image" Target="../media/image62.svg"/><Relationship Id="rId14" Type="http://schemas.openxmlformats.org/officeDocument/2006/relationships/image" Target="../media/image56.svg"/><Relationship Id="rId22" Type="http://schemas.openxmlformats.org/officeDocument/2006/relationships/image" Target="../media/image36.svg"/><Relationship Id="rId27" Type="http://schemas.openxmlformats.org/officeDocument/2006/relationships/image" Target="../media/image66.png"/><Relationship Id="rId30" Type="http://schemas.openxmlformats.org/officeDocument/2006/relationships/image" Target="../media/image69.svg"/><Relationship Id="rId35" Type="http://schemas.openxmlformats.org/officeDocument/2006/relationships/image" Target="../media/image74.png"/><Relationship Id="rId43" Type="http://schemas.openxmlformats.org/officeDocument/2006/relationships/image" Target="../media/image47.png"/><Relationship Id="rId48" Type="http://schemas.openxmlformats.org/officeDocument/2006/relationships/image" Target="../media/image83.svg"/><Relationship Id="rId8" Type="http://schemas.openxmlformats.org/officeDocument/2006/relationships/image" Target="../media/image61.png"/><Relationship Id="rId3" Type="http://schemas.openxmlformats.org/officeDocument/2006/relationships/image" Target="../media/image60.svg"/><Relationship Id="rId12" Type="http://schemas.openxmlformats.org/officeDocument/2006/relationships/image" Target="../media/image65.svg"/><Relationship Id="rId17" Type="http://schemas.openxmlformats.org/officeDocument/2006/relationships/image" Target="../media/image29.png"/><Relationship Id="rId25" Type="http://schemas.openxmlformats.org/officeDocument/2006/relationships/image" Target="../media/image41.png"/><Relationship Id="rId33" Type="http://schemas.openxmlformats.org/officeDocument/2006/relationships/image" Target="../media/image72.png"/><Relationship Id="rId38" Type="http://schemas.openxmlformats.org/officeDocument/2006/relationships/image" Target="../media/image40.svg"/><Relationship Id="rId46" Type="http://schemas.openxmlformats.org/officeDocument/2006/relationships/image" Target="../media/image81.svg"/><Relationship Id="rId20" Type="http://schemas.openxmlformats.org/officeDocument/2006/relationships/image" Target="../media/image32.svg"/><Relationship Id="rId41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87.svg"/><Relationship Id="rId18" Type="http://schemas.openxmlformats.org/officeDocument/2006/relationships/image" Target="../media/image29.png"/><Relationship Id="rId26" Type="http://schemas.openxmlformats.org/officeDocument/2006/relationships/image" Target="../media/image41.png"/><Relationship Id="rId3" Type="http://schemas.openxmlformats.org/officeDocument/2006/relationships/image" Target="../media/image22.svg"/><Relationship Id="rId21" Type="http://schemas.openxmlformats.org/officeDocument/2006/relationships/image" Target="../media/image32.svg"/><Relationship Id="rId7" Type="http://schemas.openxmlformats.org/officeDocument/2006/relationships/image" Target="../media/image56.svg"/><Relationship Id="rId12" Type="http://schemas.openxmlformats.org/officeDocument/2006/relationships/image" Target="../media/image86.png"/><Relationship Id="rId17" Type="http://schemas.openxmlformats.org/officeDocument/2006/relationships/image" Target="../media/image26.svg"/><Relationship Id="rId25" Type="http://schemas.openxmlformats.org/officeDocument/2006/relationships/image" Target="../media/image52.svg"/><Relationship Id="rId2" Type="http://schemas.openxmlformats.org/officeDocument/2006/relationships/image" Target="../media/image21.png"/><Relationship Id="rId16" Type="http://schemas.openxmlformats.org/officeDocument/2006/relationships/image" Target="../media/image25.png"/><Relationship Id="rId20" Type="http://schemas.openxmlformats.org/officeDocument/2006/relationships/image" Target="../media/image31.png"/><Relationship Id="rId29" Type="http://schemas.openxmlformats.org/officeDocument/2006/relationships/image" Target="../media/image83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5.png"/><Relationship Id="rId11" Type="http://schemas.openxmlformats.org/officeDocument/2006/relationships/image" Target="../media/image85.svg"/><Relationship Id="rId24" Type="http://schemas.openxmlformats.org/officeDocument/2006/relationships/image" Target="../media/image51.png"/><Relationship Id="rId5" Type="http://schemas.openxmlformats.org/officeDocument/2006/relationships/image" Target="../media/image24.svg"/><Relationship Id="rId15" Type="http://schemas.openxmlformats.org/officeDocument/2006/relationships/image" Target="../media/image89.svg"/><Relationship Id="rId23" Type="http://schemas.openxmlformats.org/officeDocument/2006/relationships/image" Target="../media/image36.svg"/><Relationship Id="rId28" Type="http://schemas.openxmlformats.org/officeDocument/2006/relationships/image" Target="../media/image82.png"/><Relationship Id="rId10" Type="http://schemas.openxmlformats.org/officeDocument/2006/relationships/image" Target="../media/image84.png"/><Relationship Id="rId19" Type="http://schemas.openxmlformats.org/officeDocument/2006/relationships/image" Target="../media/image30.svg"/><Relationship Id="rId4" Type="http://schemas.openxmlformats.org/officeDocument/2006/relationships/image" Target="../media/image23.png"/><Relationship Id="rId9" Type="http://schemas.openxmlformats.org/officeDocument/2006/relationships/image" Target="../media/image67.svg"/><Relationship Id="rId14" Type="http://schemas.openxmlformats.org/officeDocument/2006/relationships/image" Target="../media/image88.png"/><Relationship Id="rId22" Type="http://schemas.openxmlformats.org/officeDocument/2006/relationships/image" Target="../media/image35.png"/><Relationship Id="rId27" Type="http://schemas.openxmlformats.org/officeDocument/2006/relationships/image" Target="../media/image4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svg"/><Relationship Id="rId18" Type="http://schemas.openxmlformats.org/officeDocument/2006/relationships/image" Target="../media/image51.png"/><Relationship Id="rId26" Type="http://schemas.openxmlformats.org/officeDocument/2006/relationships/image" Target="../media/image57.png"/><Relationship Id="rId3" Type="http://schemas.openxmlformats.org/officeDocument/2006/relationships/image" Target="../media/image91.svg"/><Relationship Id="rId21" Type="http://schemas.openxmlformats.org/officeDocument/2006/relationships/image" Target="../media/image42.svg"/><Relationship Id="rId7" Type="http://schemas.openxmlformats.org/officeDocument/2006/relationships/image" Target="../media/image22.svg"/><Relationship Id="rId12" Type="http://schemas.openxmlformats.org/officeDocument/2006/relationships/image" Target="../media/image29.png"/><Relationship Id="rId17" Type="http://schemas.openxmlformats.org/officeDocument/2006/relationships/image" Target="../media/image36.svg"/><Relationship Id="rId25" Type="http://schemas.openxmlformats.org/officeDocument/2006/relationships/image" Target="../media/image83.svg"/><Relationship Id="rId2" Type="http://schemas.openxmlformats.org/officeDocument/2006/relationships/image" Target="../media/image90.png"/><Relationship Id="rId16" Type="http://schemas.openxmlformats.org/officeDocument/2006/relationships/image" Target="../media/image35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24" Type="http://schemas.openxmlformats.org/officeDocument/2006/relationships/image" Target="../media/image82.png"/><Relationship Id="rId5" Type="http://schemas.openxmlformats.org/officeDocument/2006/relationships/image" Target="../media/image60.svg"/><Relationship Id="rId15" Type="http://schemas.openxmlformats.org/officeDocument/2006/relationships/image" Target="../media/image32.svg"/><Relationship Id="rId23" Type="http://schemas.openxmlformats.org/officeDocument/2006/relationships/image" Target="../media/image56.svg"/><Relationship Id="rId10" Type="http://schemas.openxmlformats.org/officeDocument/2006/relationships/image" Target="../media/image25.png"/><Relationship Id="rId19" Type="http://schemas.openxmlformats.org/officeDocument/2006/relationships/image" Target="../media/image52.svg"/><Relationship Id="rId4" Type="http://schemas.openxmlformats.org/officeDocument/2006/relationships/image" Target="../media/image59.png"/><Relationship Id="rId9" Type="http://schemas.openxmlformats.org/officeDocument/2006/relationships/image" Target="../media/image24.svg"/><Relationship Id="rId14" Type="http://schemas.openxmlformats.org/officeDocument/2006/relationships/image" Target="../media/image31.png"/><Relationship Id="rId22" Type="http://schemas.openxmlformats.org/officeDocument/2006/relationships/image" Target="../media/image55.png"/><Relationship Id="rId27" Type="http://schemas.openxmlformats.org/officeDocument/2006/relationships/image" Target="../media/image5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hyperlink" Target="https://aws.amazon.com/blogs/security/update-of-aws-security-reference-architecture-is-now-available/" TargetMode="External"/><Relationship Id="rId7" Type="http://schemas.openxmlformats.org/officeDocument/2006/relationships/diagramData" Target="../diagrams/data1.xml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loud.google.com/docs/get-started/aws-azure-gcp-service-comparison" TargetMode="External"/><Relationship Id="rId11" Type="http://schemas.microsoft.com/office/2007/relationships/diagramDrawing" Target="../diagrams/drawing1.xml"/><Relationship Id="rId5" Type="http://schemas.openxmlformats.org/officeDocument/2006/relationships/hyperlink" Target="https://aviatrix.com/resources/aviatrix/security-is-up-to-you-when-it-comes-to-cloud-security-don-t-rely-on-your-csp" TargetMode="External"/><Relationship Id="rId10" Type="http://schemas.openxmlformats.org/officeDocument/2006/relationships/diagramColors" Target="../diagrams/colors1.xml"/><Relationship Id="rId4" Type="http://schemas.openxmlformats.org/officeDocument/2006/relationships/hyperlink" Target="https://azure.microsoft.com/en-us/solutions/network-security" TargetMode="External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guardduty/" TargetMode="External"/><Relationship Id="rId3" Type="http://schemas.openxmlformats.org/officeDocument/2006/relationships/hyperlink" Target="https://azure.microsoft.com/services/active-directory" TargetMode="External"/><Relationship Id="rId7" Type="http://schemas.openxmlformats.org/officeDocument/2006/relationships/hyperlink" Target="https://azure.microsoft.com/services/azure-firewall" TargetMode="External"/><Relationship Id="rId2" Type="http://schemas.openxmlformats.org/officeDocument/2006/relationships/hyperlink" Target="https://aws.amazon.com/ia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ws.amazon.com/network-firewall" TargetMode="External"/><Relationship Id="rId11" Type="http://schemas.openxmlformats.org/officeDocument/2006/relationships/hyperlink" Target="https://learn.microsoft.com/en-us/azure/security/fundamentals/ddos-best-practices" TargetMode="External"/><Relationship Id="rId5" Type="http://schemas.openxmlformats.org/officeDocument/2006/relationships/hyperlink" Target="https://azure.microsoft.com/products/web-application-firewall" TargetMode="External"/><Relationship Id="rId10" Type="http://schemas.openxmlformats.org/officeDocument/2006/relationships/hyperlink" Target="https://aws.amazon.com/shield" TargetMode="External"/><Relationship Id="rId4" Type="http://schemas.openxmlformats.org/officeDocument/2006/relationships/hyperlink" Target="https://aws.amazon.com/waf" TargetMode="External"/><Relationship Id="rId9" Type="http://schemas.openxmlformats.org/officeDocument/2006/relationships/hyperlink" Target="https://azure.microsoft.com/products/microsoft-sentinel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blogs/aws/vpc-flow-logs-log-and-view-network-traffic-flows/" TargetMode="External"/><Relationship Id="rId13" Type="http://schemas.openxmlformats.org/officeDocument/2006/relationships/hyperlink" Target="https://azuremarketplace.microsoft.com/en-us/marketplace/apps/Microsoft.AzureSecurityCenter" TargetMode="External"/><Relationship Id="rId3" Type="http://schemas.openxmlformats.org/officeDocument/2006/relationships/hyperlink" Target="https://learn.microsoft.com/en-us/azure/sentinel/overview" TargetMode="External"/><Relationship Id="rId7" Type="http://schemas.openxmlformats.org/officeDocument/2006/relationships/hyperlink" Target="https://docs.aws.amazon.com/awscloudtrail/latest/userguide/cloudtrail-user-guide.html" TargetMode="External"/><Relationship Id="rId12" Type="http://schemas.openxmlformats.org/officeDocument/2006/relationships/hyperlink" Target="https://docs.aws.amazon.com/securityhub/latest/userguide/what-is-securityhub.html" TargetMode="External"/><Relationship Id="rId2" Type="http://schemas.openxmlformats.org/officeDocument/2006/relationships/hyperlink" Target="https://aws.amazon.com/security-lake/" TargetMode="External"/><Relationship Id="rId16" Type="http://schemas.openxmlformats.org/officeDocument/2006/relationships/hyperlink" Target="https://learn.microsoft.com/en-us/azure/vpn-gateway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aws.amazon.com/AmazonCloudWatch/latest/monitoring/WhatIsCloudWatch.html" TargetMode="External"/><Relationship Id="rId11" Type="http://schemas.openxmlformats.org/officeDocument/2006/relationships/hyperlink" Target="https://learn.microsoft.com/en-us/azure/network-watcher/" TargetMode="External"/><Relationship Id="rId5" Type="http://schemas.openxmlformats.org/officeDocument/2006/relationships/hyperlink" Target="https://learn.microsoft.com/en-us/azure/expressroute/expressroute-about-encryption" TargetMode="External"/><Relationship Id="rId15" Type="http://schemas.openxmlformats.org/officeDocument/2006/relationships/hyperlink" Target="https://docs.aws.amazon.com/directconnect/latest/UserGuide/virtualgateways.html" TargetMode="External"/><Relationship Id="rId10" Type="http://schemas.openxmlformats.org/officeDocument/2006/relationships/hyperlink" Target="https://learn.microsoft.com/en-us/azure/azure-monitor/overview" TargetMode="External"/><Relationship Id="rId4" Type="http://schemas.openxmlformats.org/officeDocument/2006/relationships/hyperlink" Target="https://docs.aws.amazon.com/directconnect/latest/UserGuide/MACsec.html" TargetMode="External"/><Relationship Id="rId9" Type="http://schemas.openxmlformats.org/officeDocument/2006/relationships/hyperlink" Target="https://docs.aws.amazon.com/managedservices/latest/userguide/networking-manager.html" TargetMode="External"/><Relationship Id="rId14" Type="http://schemas.openxmlformats.org/officeDocument/2006/relationships/hyperlink" Target="https://learn.microsoft.com/en-us/azure/defender-for-cloud/defender-for-cloud-introdu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rix.com/events" TargetMode="External"/><Relationship Id="rId7" Type="http://schemas.openxmlformats.org/officeDocument/2006/relationships/image" Target="../media/image20.svg"/><Relationship Id="rId2" Type="http://schemas.openxmlformats.org/officeDocument/2006/relationships/hyperlink" Target="https://community.aviatrix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9" Type="http://schemas.openxmlformats.org/officeDocument/2006/relationships/image" Target="../media/image58.svg"/><Relationship Id="rId21" Type="http://schemas.openxmlformats.org/officeDocument/2006/relationships/image" Target="../media/image40.svg"/><Relationship Id="rId34" Type="http://schemas.openxmlformats.org/officeDocument/2006/relationships/image" Target="../media/image53.pn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5" Type="http://schemas.openxmlformats.org/officeDocument/2006/relationships/image" Target="../media/image44.svg"/><Relationship Id="rId33" Type="http://schemas.openxmlformats.org/officeDocument/2006/relationships/image" Target="../media/image52.svg"/><Relationship Id="rId38" Type="http://schemas.openxmlformats.org/officeDocument/2006/relationships/image" Target="../media/image57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37" Type="http://schemas.openxmlformats.org/officeDocument/2006/relationships/image" Target="../media/image56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23" Type="http://schemas.openxmlformats.org/officeDocument/2006/relationships/image" Target="../media/image42.svg"/><Relationship Id="rId28" Type="http://schemas.openxmlformats.org/officeDocument/2006/relationships/image" Target="../media/image47.png"/><Relationship Id="rId36" Type="http://schemas.openxmlformats.org/officeDocument/2006/relationships/image" Target="../media/image55.pn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31" Type="http://schemas.openxmlformats.org/officeDocument/2006/relationships/image" Target="../media/image50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svg"/><Relationship Id="rId30" Type="http://schemas.openxmlformats.org/officeDocument/2006/relationships/image" Target="../media/image49.png"/><Relationship Id="rId35" Type="http://schemas.openxmlformats.org/officeDocument/2006/relationships/image" Target="../media/image54.svg"/><Relationship Id="rId8" Type="http://schemas.openxmlformats.org/officeDocument/2006/relationships/image" Target="../media/image27.png"/><Relationship Id="rId3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A3686-A96F-1425-DA60-6FCB8AE4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Provided Security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77682-8ECA-7178-5B5C-8015A32FF9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DC000-FE17-FA14-A3EB-718244BE43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b="1" dirty="0"/>
              <a:t>ACE Solutions Architecture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9AA6C1-D505-65E3-2119-E527C2CCC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11E96D-81AB-00A4-CDF1-4D88CA8CB31F}"/>
              </a:ext>
            </a:extLst>
          </p:cNvPr>
          <p:cNvSpPr/>
          <p:nvPr/>
        </p:nvSpPr>
        <p:spPr>
          <a:xfrm>
            <a:off x="2503519" y="2172653"/>
            <a:ext cx="4167192" cy="3705357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91FC9F-0AB3-50A8-8A75-F4DB16C3907F}"/>
              </a:ext>
            </a:extLst>
          </p:cNvPr>
          <p:cNvSpPr/>
          <p:nvPr/>
        </p:nvSpPr>
        <p:spPr>
          <a:xfrm>
            <a:off x="2279317" y="583910"/>
            <a:ext cx="8817124" cy="5998525"/>
          </a:xfrm>
          <a:prstGeom prst="rect">
            <a:avLst/>
          </a:prstGeom>
          <a:noFill/>
          <a:ln w="349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D3EA-06E7-9E36-7AB6-6A7DA71814BA}"/>
              </a:ext>
            </a:extLst>
          </p:cNvPr>
          <p:cNvSpPr txBox="1"/>
          <p:nvPr/>
        </p:nvSpPr>
        <p:spPr>
          <a:xfrm>
            <a:off x="6054404" y="4950238"/>
            <a:ext cx="1259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Amazon S3</a:t>
            </a:r>
          </a:p>
          <a:p>
            <a:pPr algn="ctr"/>
            <a:r>
              <a:rPr lang="en-US" sz="1200"/>
              <a:t>endpoint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84E66-BDA4-1D34-9FB4-58D481E70EB3}"/>
              </a:ext>
            </a:extLst>
          </p:cNvPr>
          <p:cNvSpPr txBox="1"/>
          <p:nvPr/>
        </p:nvSpPr>
        <p:spPr>
          <a:xfrm>
            <a:off x="6054404" y="2851715"/>
            <a:ext cx="1259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Amazon KMS endpoint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B663F-4479-223A-AFB8-F0EC6DB5B030}"/>
              </a:ext>
            </a:extLst>
          </p:cNvPr>
          <p:cNvSpPr txBox="1"/>
          <p:nvPr/>
        </p:nvSpPr>
        <p:spPr>
          <a:xfrm>
            <a:off x="5914259" y="3912895"/>
            <a:ext cx="15399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Systems Manager endpoint</a:t>
            </a:r>
            <a:endParaRPr lang="en-US" sz="1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F20248-FD91-D85F-E27A-215C15BB1000}"/>
              </a:ext>
            </a:extLst>
          </p:cNvPr>
          <p:cNvGrpSpPr/>
          <p:nvPr/>
        </p:nvGrpSpPr>
        <p:grpSpPr>
          <a:xfrm>
            <a:off x="6284380" y="5461096"/>
            <a:ext cx="1259655" cy="693914"/>
            <a:chOff x="4983548" y="5768146"/>
            <a:chExt cx="1259655" cy="6939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DA524B-A61F-8FEC-CAAB-5B0869E39C53}"/>
                </a:ext>
              </a:extLst>
            </p:cNvPr>
            <p:cNvSpPr txBox="1"/>
            <p:nvPr/>
          </p:nvSpPr>
          <p:spPr>
            <a:xfrm>
              <a:off x="4983548" y="6185061"/>
              <a:ext cx="1259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Flow logs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478643F-BFD3-C76C-C3F7-21B9BCA72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9879" y="5768146"/>
              <a:ext cx="469900" cy="4699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475583-75A2-0180-6279-A162CE1C5295}"/>
              </a:ext>
            </a:extLst>
          </p:cNvPr>
          <p:cNvSpPr txBox="1"/>
          <p:nvPr/>
        </p:nvSpPr>
        <p:spPr>
          <a:xfrm>
            <a:off x="7793385" y="4527464"/>
            <a:ext cx="13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CloudHSM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E6A3F-A521-5B74-4B94-727F7CA43F76}"/>
              </a:ext>
            </a:extLst>
          </p:cNvPr>
          <p:cNvSpPr txBox="1"/>
          <p:nvPr/>
        </p:nvSpPr>
        <p:spPr>
          <a:xfrm>
            <a:off x="4244723" y="5368636"/>
            <a:ext cx="2301904" cy="45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80"/>
              </a:lnSpc>
            </a:pPr>
            <a:r>
              <a:rPr lang="en-US" sz="1400"/>
              <a:t>AWS Systems </a:t>
            </a:r>
          </a:p>
          <a:p>
            <a:pPr algn="ctr">
              <a:lnSpc>
                <a:spcPts val="1380"/>
              </a:lnSpc>
            </a:pPr>
            <a:r>
              <a:rPr lang="en-US" sz="1400"/>
              <a:t>Manager Agent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6D22A-6DC9-56E6-BEF1-7833A6A156FD}"/>
              </a:ext>
            </a:extLst>
          </p:cNvPr>
          <p:cNvSpPr txBox="1"/>
          <p:nvPr/>
        </p:nvSpPr>
        <p:spPr>
          <a:xfrm>
            <a:off x="7781088" y="5987062"/>
            <a:ext cx="141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Cognito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2BCE32-163C-5C7E-5C83-23A9D8F64D4B}"/>
              </a:ext>
            </a:extLst>
          </p:cNvPr>
          <p:cNvSpPr txBox="1"/>
          <p:nvPr/>
        </p:nvSpPr>
        <p:spPr>
          <a:xfrm>
            <a:off x="7899504" y="1587325"/>
            <a:ext cx="1178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AWS KMS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C53A7-1B18-0D6B-3536-597CF0F549AA}"/>
              </a:ext>
            </a:extLst>
          </p:cNvPr>
          <p:cNvSpPr txBox="1"/>
          <p:nvPr/>
        </p:nvSpPr>
        <p:spPr>
          <a:xfrm>
            <a:off x="6503966" y="1427075"/>
            <a:ext cx="112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/>
              <a:t>S3 data </a:t>
            </a:r>
            <a:r>
              <a:rPr lang="en-US" sz="1400" dirty="0"/>
              <a:t>b</a:t>
            </a:r>
            <a:r>
              <a:rPr lang="en-US" sz="1400"/>
              <a:t>ucket</a:t>
            </a:r>
            <a:endParaRPr lang="en-US" sz="1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32A699-448E-09F9-D489-EBC35E513735}"/>
              </a:ext>
            </a:extLst>
          </p:cNvPr>
          <p:cNvGrpSpPr/>
          <p:nvPr/>
        </p:nvGrpSpPr>
        <p:grpSpPr>
          <a:xfrm>
            <a:off x="3376203" y="802049"/>
            <a:ext cx="1134104" cy="616063"/>
            <a:chOff x="2248016" y="1915634"/>
            <a:chExt cx="1134104" cy="6160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E36560-E8D5-A745-E436-CE534681ACA3}"/>
                </a:ext>
              </a:extLst>
            </p:cNvPr>
            <p:cNvSpPr txBox="1"/>
            <p:nvPr/>
          </p:nvSpPr>
          <p:spPr>
            <a:xfrm>
              <a:off x="2248016" y="2270087"/>
              <a:ext cx="1134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Permissions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FBA608E1-5F74-16A2-C8AB-CA12A7268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15053" y="1915634"/>
              <a:ext cx="400030" cy="40003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7B2023-49A8-5387-78F6-BC920733C3E6}"/>
              </a:ext>
            </a:extLst>
          </p:cNvPr>
          <p:cNvGrpSpPr/>
          <p:nvPr/>
        </p:nvGrpSpPr>
        <p:grpSpPr>
          <a:xfrm>
            <a:off x="4209961" y="712758"/>
            <a:ext cx="644414" cy="569276"/>
            <a:chOff x="10297579" y="5276566"/>
            <a:chExt cx="644414" cy="5692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8EDFAA-F5DA-6A66-B0FE-CF1E006929CC}"/>
                </a:ext>
              </a:extLst>
            </p:cNvPr>
            <p:cNvSpPr txBox="1"/>
            <p:nvPr/>
          </p:nvSpPr>
          <p:spPr>
            <a:xfrm>
              <a:off x="10297579" y="5584232"/>
              <a:ext cx="6444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Roles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3ADF3913-FE6F-A5EA-C375-74E25468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84836" y="5276566"/>
              <a:ext cx="469900" cy="469900"/>
            </a:xfrm>
            <a:prstGeom prst="rect">
              <a:avLst/>
            </a:prstGeom>
          </p:spPr>
        </p:pic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E74247-3285-75E3-DC96-63AE325F2A94}"/>
              </a:ext>
            </a:extLst>
          </p:cNvPr>
          <p:cNvCxnSpPr/>
          <p:nvPr/>
        </p:nvCxnSpPr>
        <p:spPr>
          <a:xfrm>
            <a:off x="4820596" y="715182"/>
            <a:ext cx="0" cy="854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FA5544-C4E6-A51E-F2A7-3A4580797C36}"/>
              </a:ext>
            </a:extLst>
          </p:cNvPr>
          <p:cNvCxnSpPr/>
          <p:nvPr/>
        </p:nvCxnSpPr>
        <p:spPr>
          <a:xfrm>
            <a:off x="3561803" y="715182"/>
            <a:ext cx="0" cy="854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A57F6F-6F19-4CF5-A64F-E3AA5F3666E4}"/>
              </a:ext>
            </a:extLst>
          </p:cNvPr>
          <p:cNvSpPr txBox="1"/>
          <p:nvPr/>
        </p:nvSpPr>
        <p:spPr>
          <a:xfrm>
            <a:off x="4999087" y="1593584"/>
            <a:ext cx="1349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Secrets</a:t>
            </a:r>
          </a:p>
          <a:p>
            <a:pPr algn="ctr"/>
            <a:r>
              <a:rPr lang="en-US" sz="1400" dirty="0"/>
              <a:t>Manager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1CA173-7127-FC3E-FC85-59929FC2004F}"/>
              </a:ext>
            </a:extLst>
          </p:cNvPr>
          <p:cNvSpPr txBox="1"/>
          <p:nvPr/>
        </p:nvSpPr>
        <p:spPr>
          <a:xfrm>
            <a:off x="7735555" y="3061284"/>
            <a:ext cx="15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AWS Private CA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E9B2FE-53B3-5CE6-1A27-FE53B6DF41BF}"/>
              </a:ext>
            </a:extLst>
          </p:cNvPr>
          <p:cNvSpPr txBox="1"/>
          <p:nvPr/>
        </p:nvSpPr>
        <p:spPr>
          <a:xfrm>
            <a:off x="4532168" y="2810795"/>
            <a:ext cx="16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</a:t>
            </a:r>
          </a:p>
          <a:p>
            <a:pPr algn="ctr"/>
            <a:r>
              <a:rPr lang="en-US" sz="1400" dirty="0"/>
              <a:t>Load Balancer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2F9ACA25-4C80-7A3B-CD49-8E2E1E4EB9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38500" y="2336962"/>
            <a:ext cx="469900" cy="4699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C12091-FFA9-FF09-3305-A31B4186EC32}"/>
              </a:ext>
            </a:extLst>
          </p:cNvPr>
          <p:cNvCxnSpPr>
            <a:cxnSpLocks/>
          </p:cNvCxnSpPr>
          <p:nvPr/>
        </p:nvCxnSpPr>
        <p:spPr>
          <a:xfrm>
            <a:off x="9492124" y="913265"/>
            <a:ext cx="45533" cy="5273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F577F6-6324-C4D7-0905-028B26AB0ACE}"/>
              </a:ext>
            </a:extLst>
          </p:cNvPr>
          <p:cNvSpPr txBox="1"/>
          <p:nvPr/>
        </p:nvSpPr>
        <p:spPr>
          <a:xfrm>
            <a:off x="784762" y="140022"/>
            <a:ext cx="2362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 – Workloads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A549ED0-4B96-9FFA-F641-B844B3221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31" y="2411082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31" name="Graphic 29">
            <a:extLst>
              <a:ext uri="{FF2B5EF4-FFF2-40B4-BE49-F238E27FC236}">
                <a16:creationId xmlns:a16="http://schemas.microsoft.com/office/drawing/2014/main" id="{51FAD373-996F-038D-772E-AC1F48F12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31" y="3484547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32" name="Graphic 29">
            <a:extLst>
              <a:ext uri="{FF2B5EF4-FFF2-40B4-BE49-F238E27FC236}">
                <a16:creationId xmlns:a16="http://schemas.microsoft.com/office/drawing/2014/main" id="{861AD057-1ADF-3270-F444-D5484F8E7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31" y="4528078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F0A5841A-7724-F1B0-01CB-CEE4BA95D9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503519" y="2172654"/>
            <a:ext cx="381000" cy="3810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53D05EB-7026-43CA-64F4-164C69872A07}"/>
              </a:ext>
            </a:extLst>
          </p:cNvPr>
          <p:cNvGrpSpPr/>
          <p:nvPr/>
        </p:nvGrpSpPr>
        <p:grpSpPr>
          <a:xfrm>
            <a:off x="2261230" y="785326"/>
            <a:ext cx="1364961" cy="965410"/>
            <a:chOff x="1523478" y="1290107"/>
            <a:chExt cx="1364961" cy="96541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59BD9F-1A7B-647B-35B0-B80AC228ED5D}"/>
                </a:ext>
              </a:extLst>
            </p:cNvPr>
            <p:cNvSpPr txBox="1"/>
            <p:nvPr/>
          </p:nvSpPr>
          <p:spPr>
            <a:xfrm>
              <a:off x="1523478" y="1732297"/>
              <a:ext cx="1364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Application</a:t>
              </a:r>
            </a:p>
            <a:p>
              <a:pPr algn="ctr"/>
              <a:r>
                <a:rPr lang="en-US" sz="1400"/>
                <a:t>account</a:t>
              </a:r>
              <a:endParaRPr lang="en-US" sz="1400" dirty="0"/>
            </a:p>
          </p:txBody>
        </p:sp>
        <p:pic>
          <p:nvPicPr>
            <p:cNvPr id="36" name="Graphic 7">
              <a:extLst>
                <a:ext uri="{FF2B5EF4-FFF2-40B4-BE49-F238E27FC236}">
                  <a16:creationId xmlns:a16="http://schemas.microsoft.com/office/drawing/2014/main" id="{D0FF0606-B9DF-EACE-767A-0975F7BF35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1984159" y="129010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F3CC16-6B4F-E30B-8FA2-404B382437CD}"/>
              </a:ext>
            </a:extLst>
          </p:cNvPr>
          <p:cNvGrpSpPr/>
          <p:nvPr/>
        </p:nvGrpSpPr>
        <p:grpSpPr>
          <a:xfrm>
            <a:off x="9708828" y="4490520"/>
            <a:ext cx="1195014" cy="931090"/>
            <a:chOff x="6631266" y="5206711"/>
            <a:chExt cx="1195014" cy="93109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E2BE7A-178D-F535-B881-1B988694BE87}"/>
                </a:ext>
              </a:extLst>
            </p:cNvPr>
            <p:cNvSpPr txBox="1"/>
            <p:nvPr/>
          </p:nvSpPr>
          <p:spPr>
            <a:xfrm>
              <a:off x="6631266" y="5676136"/>
              <a:ext cx="1195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IAM</a:t>
              </a:r>
            </a:p>
            <a:p>
              <a:pPr algn="ctr"/>
              <a:r>
                <a:rPr lang="en-US" sz="1200" dirty="0"/>
                <a:t>Access Analyzer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D382ED33-A899-1027-85A2-DD08772F8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997149" y="5206711"/>
              <a:ext cx="407987" cy="4572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27262E-71F8-331F-3821-18F58B2B7DD2}"/>
              </a:ext>
            </a:extLst>
          </p:cNvPr>
          <p:cNvGrpSpPr/>
          <p:nvPr/>
        </p:nvGrpSpPr>
        <p:grpSpPr>
          <a:xfrm>
            <a:off x="9732355" y="5562545"/>
            <a:ext cx="1147961" cy="920831"/>
            <a:chOff x="7712648" y="5206711"/>
            <a:chExt cx="1147961" cy="9208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C11F599-96FF-CE80-33FE-355A216A1AE0}"/>
                </a:ext>
              </a:extLst>
            </p:cNvPr>
            <p:cNvSpPr txBox="1"/>
            <p:nvPr/>
          </p:nvSpPr>
          <p:spPr>
            <a:xfrm>
              <a:off x="7712648" y="5676136"/>
              <a:ext cx="114796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80"/>
                </a:lnSpc>
              </a:pPr>
              <a:r>
                <a:rPr lang="en-US" sz="1200"/>
                <a:t>Organization trail</a:t>
              </a:r>
              <a:endParaRPr lang="en-US" sz="1200" dirty="0"/>
            </a:p>
          </p:txBody>
        </p:sp>
        <p:pic>
          <p:nvPicPr>
            <p:cNvPr id="42" name="Graphic 23">
              <a:extLst>
                <a:ext uri="{FF2B5EF4-FFF2-40B4-BE49-F238E27FC236}">
                  <a16:creationId xmlns:a16="http://schemas.microsoft.com/office/drawing/2014/main" id="{E511ABF1-5B04-EC1A-110F-8EC9082ED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8028659" y="52067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6C0023C-C519-DA67-25F4-3F0C2FF9F824}"/>
              </a:ext>
            </a:extLst>
          </p:cNvPr>
          <p:cNvGrpSpPr/>
          <p:nvPr/>
        </p:nvGrpSpPr>
        <p:grpSpPr>
          <a:xfrm>
            <a:off x="9575304" y="1828449"/>
            <a:ext cx="1506292" cy="746424"/>
            <a:chOff x="3254487" y="5206711"/>
            <a:chExt cx="1506292" cy="7464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AB1650D-E938-9826-72E1-48AF8D5473A9}"/>
                </a:ext>
              </a:extLst>
            </p:cNvPr>
            <p:cNvSpPr txBox="1"/>
            <p:nvPr/>
          </p:nvSpPr>
          <p:spPr>
            <a:xfrm>
              <a:off x="3254487" y="5676136"/>
              <a:ext cx="150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Amazon GuardDuty</a:t>
              </a:r>
              <a:endParaRPr lang="en-US" sz="1200" dirty="0"/>
            </a:p>
          </p:txBody>
        </p:sp>
        <p:pic>
          <p:nvPicPr>
            <p:cNvPr id="45" name="Graphic 19">
              <a:extLst>
                <a:ext uri="{FF2B5EF4-FFF2-40B4-BE49-F238E27FC236}">
                  <a16:creationId xmlns:a16="http://schemas.microsoft.com/office/drawing/2014/main" id="{C43450E4-0322-F343-BF1B-D3AACC174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3754977" y="52067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F9921EE-A62C-2438-B333-360C95A8C51E}"/>
              </a:ext>
            </a:extLst>
          </p:cNvPr>
          <p:cNvGrpSpPr/>
          <p:nvPr/>
        </p:nvGrpSpPr>
        <p:grpSpPr>
          <a:xfrm>
            <a:off x="9581615" y="3603163"/>
            <a:ext cx="1449440" cy="746424"/>
            <a:chOff x="4341273" y="5206711"/>
            <a:chExt cx="1449440" cy="74642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0B3275C-B7EC-B8EA-3509-2A118986B35C}"/>
                </a:ext>
              </a:extLst>
            </p:cNvPr>
            <p:cNvSpPr txBox="1"/>
            <p:nvPr/>
          </p:nvSpPr>
          <p:spPr>
            <a:xfrm>
              <a:off x="4341273" y="5676136"/>
              <a:ext cx="1449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Amazon </a:t>
              </a:r>
              <a:r>
                <a:rPr lang="en-US" sz="1200" dirty="0"/>
                <a:t>Macie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5F6FB94-29BE-F54A-4E8D-DE77E0281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4835701" y="52067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DF4B4C6-C249-A349-3D8C-6049C9BE5FD5}"/>
              </a:ext>
            </a:extLst>
          </p:cNvPr>
          <p:cNvGrpSpPr/>
          <p:nvPr/>
        </p:nvGrpSpPr>
        <p:grpSpPr>
          <a:xfrm>
            <a:off x="9765415" y="2715806"/>
            <a:ext cx="1081840" cy="746424"/>
            <a:chOff x="5587035" y="5206711"/>
            <a:chExt cx="1081840" cy="74642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31CB1DB-C96A-DB14-FC6E-89AD6E3F2D87}"/>
                </a:ext>
              </a:extLst>
            </p:cNvPr>
            <p:cNvSpPr txBox="1"/>
            <p:nvPr/>
          </p:nvSpPr>
          <p:spPr>
            <a:xfrm>
              <a:off x="5587035" y="5676136"/>
              <a:ext cx="1081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Config</a:t>
              </a:r>
            </a:p>
          </p:txBody>
        </p:sp>
        <p:pic>
          <p:nvPicPr>
            <p:cNvPr id="51" name="Graphic 8">
              <a:extLst>
                <a:ext uri="{FF2B5EF4-FFF2-40B4-BE49-F238E27FC236}">
                  <a16:creationId xmlns:a16="http://schemas.microsoft.com/office/drawing/2014/main" id="{4EB292FA-B958-F311-3D4D-EE8F6894F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5916425" y="52067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A15D326-3864-7CF1-4762-67C44DFE10F9}"/>
              </a:ext>
            </a:extLst>
          </p:cNvPr>
          <p:cNvGrpSpPr/>
          <p:nvPr/>
        </p:nvGrpSpPr>
        <p:grpSpPr>
          <a:xfrm>
            <a:off x="9789709" y="756426"/>
            <a:ext cx="1033252" cy="931090"/>
            <a:chOff x="2404134" y="5206711"/>
            <a:chExt cx="1033252" cy="931090"/>
          </a:xfrm>
        </p:grpSpPr>
        <p:pic>
          <p:nvPicPr>
            <p:cNvPr id="53" name="Graphic 19">
              <a:extLst>
                <a:ext uri="{FF2B5EF4-FFF2-40B4-BE49-F238E27FC236}">
                  <a16:creationId xmlns:a16="http://schemas.microsoft.com/office/drawing/2014/main" id="{550356B9-264B-82B8-2BC9-A5A3016A35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 bwMode="auto">
            <a:xfrm>
              <a:off x="2674253" y="52067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E181044-F764-1FF1-B6D4-27F9B3CA6AD7}"/>
                </a:ext>
              </a:extLst>
            </p:cNvPr>
            <p:cNvSpPr txBox="1"/>
            <p:nvPr/>
          </p:nvSpPr>
          <p:spPr>
            <a:xfrm>
              <a:off x="2404134" y="5676136"/>
              <a:ext cx="1033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AWS Security Hub</a:t>
              </a:r>
              <a:endParaRPr lang="en-US" sz="1200" dirty="0"/>
            </a:p>
          </p:txBody>
        </p:sp>
      </p:grpSp>
      <p:pic>
        <p:nvPicPr>
          <p:cNvPr id="55" name="Graphic 15">
            <a:extLst>
              <a:ext uri="{FF2B5EF4-FFF2-40B4-BE49-F238E27FC236}">
                <a16:creationId xmlns:a16="http://schemas.microsoft.com/office/drawing/2014/main" id="{806701DF-F14C-883C-74EF-2478FF572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5023877" y="455734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3C6F63F-D0AD-C826-27B2-2E47F41F7810}"/>
              </a:ext>
            </a:extLst>
          </p:cNvPr>
          <p:cNvGrpSpPr/>
          <p:nvPr/>
        </p:nvGrpSpPr>
        <p:grpSpPr>
          <a:xfrm>
            <a:off x="2632357" y="4367811"/>
            <a:ext cx="1765300" cy="1314701"/>
            <a:chOff x="1430878" y="5813838"/>
            <a:chExt cx="1765300" cy="131470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8F4F0F7-78D4-0F92-27C7-8E5A31F6355F}"/>
                </a:ext>
              </a:extLst>
            </p:cNvPr>
            <p:cNvSpPr txBox="1"/>
            <p:nvPr/>
          </p:nvSpPr>
          <p:spPr>
            <a:xfrm>
              <a:off x="1637826" y="6782370"/>
              <a:ext cx="1379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Aurora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DC547E-6C52-6228-CFEE-B8A9E8CA0187}"/>
                </a:ext>
              </a:extLst>
            </p:cNvPr>
            <p:cNvSpPr/>
            <p:nvPr/>
          </p:nvSpPr>
          <p:spPr>
            <a:xfrm>
              <a:off x="1430878" y="5813838"/>
              <a:ext cx="1765300" cy="1314701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BB6786A7-1E28-F872-B93D-1B64EBA0F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rcRect/>
            <a:stretch/>
          </p:blipFill>
          <p:spPr>
            <a:xfrm>
              <a:off x="1430878" y="5813839"/>
              <a:ext cx="381000" cy="381000"/>
            </a:xfrm>
            <a:prstGeom prst="rect">
              <a:avLst/>
            </a:prstGeom>
          </p:spPr>
        </p:pic>
        <p:pic>
          <p:nvPicPr>
            <p:cNvPr id="60" name="Graphic 7">
              <a:extLst>
                <a:ext uri="{FF2B5EF4-FFF2-40B4-BE49-F238E27FC236}">
                  <a16:creationId xmlns:a16="http://schemas.microsoft.com/office/drawing/2014/main" id="{20EC4664-76F3-CEBE-7A59-A9970E609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rcRect/>
            <a:stretch/>
          </p:blipFill>
          <p:spPr bwMode="auto">
            <a:xfrm>
              <a:off x="2022622" y="6173705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BA59079-B10C-BB1E-C9D5-4A246125E407}"/>
              </a:ext>
            </a:extLst>
          </p:cNvPr>
          <p:cNvGrpSpPr/>
          <p:nvPr/>
        </p:nvGrpSpPr>
        <p:grpSpPr>
          <a:xfrm>
            <a:off x="2625236" y="2916453"/>
            <a:ext cx="1765300" cy="1254825"/>
            <a:chOff x="1423757" y="4362480"/>
            <a:chExt cx="1765300" cy="125482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5060B0A-5CE5-C13C-C8B8-DC0D2C9F728D}"/>
                </a:ext>
              </a:extLst>
            </p:cNvPr>
            <p:cNvSpPr txBox="1"/>
            <p:nvPr/>
          </p:nvSpPr>
          <p:spPr>
            <a:xfrm>
              <a:off x="1608785" y="5223444"/>
              <a:ext cx="1513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EC2 instances</a:t>
              </a:r>
              <a:endParaRPr lang="en-US" sz="12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FAC94A6-7AEF-B976-FB6A-4FFDD7B7C1D2}"/>
                </a:ext>
              </a:extLst>
            </p:cNvPr>
            <p:cNvSpPr/>
            <p:nvPr/>
          </p:nvSpPr>
          <p:spPr>
            <a:xfrm>
              <a:off x="1423757" y="4362480"/>
              <a:ext cx="1765300" cy="1254825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9E8AB2B1-776C-5EAA-742E-40941773A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rcRect/>
            <a:stretch/>
          </p:blipFill>
          <p:spPr>
            <a:xfrm>
              <a:off x="1423757" y="4362481"/>
              <a:ext cx="381000" cy="381000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1B382E0-1F46-8F3E-D20F-85E3C2D8F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098822" y="4764085"/>
              <a:ext cx="457200" cy="457200"/>
            </a:xfrm>
            <a:prstGeom prst="rect">
              <a:avLst/>
            </a:prstGeom>
          </p:spPr>
        </p:pic>
      </p:grpSp>
      <p:pic>
        <p:nvPicPr>
          <p:cNvPr id="66" name="Graphic 17">
            <a:extLst>
              <a:ext uri="{FF2B5EF4-FFF2-40B4-BE49-F238E27FC236}">
                <a16:creationId xmlns:a16="http://schemas.microsoft.com/office/drawing/2014/main" id="{8222D9CE-D2E4-CD33-BDA8-2547F7539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 bwMode="auto">
          <a:xfrm>
            <a:off x="5292404" y="82659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7">
            <a:extLst>
              <a:ext uri="{FF2B5EF4-FFF2-40B4-BE49-F238E27FC236}">
                <a16:creationId xmlns:a16="http://schemas.microsoft.com/office/drawing/2014/main" id="{C8EA7877-6E13-8F74-7FE8-C8B77B2DC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 bwMode="auto">
          <a:xfrm>
            <a:off x="8107802" y="82659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24">
            <a:extLst>
              <a:ext uri="{FF2B5EF4-FFF2-40B4-BE49-F238E27FC236}">
                <a16:creationId xmlns:a16="http://schemas.microsoft.com/office/drawing/2014/main" id="{F87D9F29-BAB5-0EF2-2D50-D800F3DD0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8107802" y="37582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17">
            <a:extLst>
              <a:ext uri="{FF2B5EF4-FFF2-40B4-BE49-F238E27FC236}">
                <a16:creationId xmlns:a16="http://schemas.microsoft.com/office/drawing/2014/main" id="{ED537C0E-3653-3E74-5AD4-94430698F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 bwMode="auto">
          <a:xfrm>
            <a:off x="8107802" y="52240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16">
            <a:extLst>
              <a:ext uri="{FF2B5EF4-FFF2-40B4-BE49-F238E27FC236}">
                <a16:creationId xmlns:a16="http://schemas.microsoft.com/office/drawing/2014/main" id="{C8236B6E-7BB5-A09C-EB6F-71F55769C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rcRect/>
          <a:stretch/>
        </p:blipFill>
        <p:spPr bwMode="auto">
          <a:xfrm>
            <a:off x="8107802" y="22924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66286108-4C63-1A4F-E921-3CE165AFF80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6836926" y="978996"/>
            <a:ext cx="457200" cy="457200"/>
          </a:xfrm>
          <a:prstGeom prst="rect">
            <a:avLst/>
          </a:prstGeom>
        </p:spPr>
      </p:pic>
      <p:pic>
        <p:nvPicPr>
          <p:cNvPr id="72" name="Graphic 17">
            <a:extLst>
              <a:ext uri="{FF2B5EF4-FFF2-40B4-BE49-F238E27FC236}">
                <a16:creationId xmlns:a16="http://schemas.microsoft.com/office/drawing/2014/main" id="{FF0932C1-8872-0F1F-15E2-6FC1A95D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 bwMode="auto">
          <a:xfrm>
            <a:off x="238846" y="6575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7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54895-16AF-C38B-6B5C-B883262B93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729E01-EDC0-1765-C2D2-16281CD1C47C}"/>
              </a:ext>
            </a:extLst>
          </p:cNvPr>
          <p:cNvSpPr/>
          <p:nvPr/>
        </p:nvSpPr>
        <p:spPr>
          <a:xfrm>
            <a:off x="2690384" y="2252464"/>
            <a:ext cx="5796147" cy="3916842"/>
          </a:xfrm>
          <a:prstGeom prst="rect">
            <a:avLst/>
          </a:prstGeom>
          <a:noFill/>
          <a:ln w="349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AB687-4650-7B47-A548-CC110CF2347E}"/>
              </a:ext>
            </a:extLst>
          </p:cNvPr>
          <p:cNvSpPr txBox="1"/>
          <p:nvPr/>
        </p:nvSpPr>
        <p:spPr>
          <a:xfrm>
            <a:off x="4409608" y="4260128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Directory </a:t>
            </a:r>
          </a:p>
          <a:p>
            <a:pPr algn="ctr"/>
            <a:r>
              <a:rPr lang="en-US" sz="1400" dirty="0"/>
              <a:t>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E979D-A126-1E1A-3EC9-6DAB21281324}"/>
              </a:ext>
            </a:extLst>
          </p:cNvPr>
          <p:cNvSpPr txBox="1"/>
          <p:nvPr/>
        </p:nvSpPr>
        <p:spPr>
          <a:xfrm>
            <a:off x="2566566" y="4260128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/>
              <a:t>Systems </a:t>
            </a:r>
          </a:p>
          <a:p>
            <a:pPr algn="ctr"/>
            <a:r>
              <a:rPr lang="en-US" sz="1400"/>
              <a:t>Manager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475CD-5FF0-2FD1-F098-0ABC51C65DF1}"/>
              </a:ext>
            </a:extLst>
          </p:cNvPr>
          <p:cNvSpPr txBox="1"/>
          <p:nvPr/>
        </p:nvSpPr>
        <p:spPr>
          <a:xfrm>
            <a:off x="5984528" y="4260128"/>
            <a:ext cx="2502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Managed</a:t>
            </a:r>
          </a:p>
          <a:p>
            <a:pPr algn="ctr"/>
            <a:r>
              <a:rPr lang="en-US" sz="1400" dirty="0"/>
              <a:t>Microsoft AD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1C1D77-F0EB-FCCB-D996-9459EAA2BB3A}"/>
              </a:ext>
            </a:extLst>
          </p:cNvPr>
          <p:cNvGrpSpPr/>
          <p:nvPr/>
        </p:nvGrpSpPr>
        <p:grpSpPr>
          <a:xfrm>
            <a:off x="3910924" y="2479786"/>
            <a:ext cx="1134104" cy="616063"/>
            <a:chOff x="2248016" y="1915634"/>
            <a:chExt cx="1134104" cy="6160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DCF863-9265-6C0A-B8BB-E178DF423675}"/>
                </a:ext>
              </a:extLst>
            </p:cNvPr>
            <p:cNvSpPr txBox="1"/>
            <p:nvPr/>
          </p:nvSpPr>
          <p:spPr>
            <a:xfrm>
              <a:off x="2248016" y="2270087"/>
              <a:ext cx="1134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Permissions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A1544C2-BDF9-76ED-26F6-BE06252E2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15053" y="1915634"/>
              <a:ext cx="400030" cy="40003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DA68B2-8F39-E13E-143E-7B56A971D180}"/>
              </a:ext>
            </a:extLst>
          </p:cNvPr>
          <p:cNvGrpSpPr/>
          <p:nvPr/>
        </p:nvGrpSpPr>
        <p:grpSpPr>
          <a:xfrm>
            <a:off x="4744682" y="2390495"/>
            <a:ext cx="644414" cy="569276"/>
            <a:chOff x="10297579" y="5276566"/>
            <a:chExt cx="644414" cy="56927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72B437-17D0-2B4B-E231-2A6007AED0C4}"/>
                </a:ext>
              </a:extLst>
            </p:cNvPr>
            <p:cNvSpPr txBox="1"/>
            <p:nvPr/>
          </p:nvSpPr>
          <p:spPr>
            <a:xfrm>
              <a:off x="10297579" y="5584232"/>
              <a:ext cx="6444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Roles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2CF51E1-5C6A-2597-FFDC-B394F7CFE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84836" y="5276566"/>
              <a:ext cx="469900" cy="469900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E96524-B346-B256-E6FE-DC9FDACBC8A2}"/>
              </a:ext>
            </a:extLst>
          </p:cNvPr>
          <p:cNvCxnSpPr>
            <a:cxnSpLocks/>
          </p:cNvCxnSpPr>
          <p:nvPr/>
        </p:nvCxnSpPr>
        <p:spPr>
          <a:xfrm>
            <a:off x="4096524" y="2376169"/>
            <a:ext cx="0" cy="949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1691CF-AA4E-41CC-415C-8C92A57AFEB0}"/>
              </a:ext>
            </a:extLst>
          </p:cNvPr>
          <p:cNvCxnSpPr>
            <a:cxnSpLocks/>
          </p:cNvCxnSpPr>
          <p:nvPr/>
        </p:nvCxnSpPr>
        <p:spPr>
          <a:xfrm>
            <a:off x="5366601" y="2376169"/>
            <a:ext cx="0" cy="949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5883A6-9E34-967B-4559-8D8B80BE14F2}"/>
              </a:ext>
            </a:extLst>
          </p:cNvPr>
          <p:cNvSpPr txBox="1"/>
          <p:nvPr/>
        </p:nvSpPr>
        <p:spPr>
          <a:xfrm>
            <a:off x="3262533" y="1419386"/>
            <a:ext cx="2362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 – Infrastructure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5DC6A3-29D9-3DB8-2AD0-DF557844440B}"/>
              </a:ext>
            </a:extLst>
          </p:cNvPr>
          <p:cNvCxnSpPr>
            <a:cxnSpLocks/>
          </p:cNvCxnSpPr>
          <p:nvPr/>
        </p:nvCxnSpPr>
        <p:spPr>
          <a:xfrm>
            <a:off x="3131575" y="4828749"/>
            <a:ext cx="491376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71AACE-31B8-FF17-E285-0027472CF65B}"/>
              </a:ext>
            </a:extLst>
          </p:cNvPr>
          <p:cNvSpPr txBox="1"/>
          <p:nvPr/>
        </p:nvSpPr>
        <p:spPr>
          <a:xfrm>
            <a:off x="5567231" y="3129813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IAM Identity Center (delegated)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A17672-D241-4D8A-345F-41066ACF9E88}"/>
              </a:ext>
            </a:extLst>
          </p:cNvPr>
          <p:cNvGrpSpPr/>
          <p:nvPr/>
        </p:nvGrpSpPr>
        <p:grpSpPr>
          <a:xfrm>
            <a:off x="2720079" y="2399041"/>
            <a:ext cx="1364961" cy="965410"/>
            <a:chOff x="1523478" y="1290107"/>
            <a:chExt cx="1364961" cy="9654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8FE3AA-17B7-D841-8713-0E63B8B8DD7A}"/>
                </a:ext>
              </a:extLst>
            </p:cNvPr>
            <p:cNvSpPr txBox="1"/>
            <p:nvPr/>
          </p:nvSpPr>
          <p:spPr>
            <a:xfrm>
              <a:off x="1523478" y="1732297"/>
              <a:ext cx="1364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Shared Services </a:t>
              </a:r>
            </a:p>
            <a:p>
              <a:pPr algn="ctr"/>
              <a:r>
                <a:rPr lang="en-US" sz="1400"/>
                <a:t>account</a:t>
              </a:r>
              <a:endParaRPr lang="en-US" sz="1400" dirty="0"/>
            </a:p>
          </p:txBody>
        </p:sp>
        <p:pic>
          <p:nvPicPr>
            <p:cNvPr id="20" name="Graphic 7">
              <a:extLst>
                <a:ext uri="{FF2B5EF4-FFF2-40B4-BE49-F238E27FC236}">
                  <a16:creationId xmlns:a16="http://schemas.microsoft.com/office/drawing/2014/main" id="{3674FE33-9399-5184-061C-04EAB2C27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1984159" y="129010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" name="Graphic 15">
            <a:extLst>
              <a:ext uri="{FF2B5EF4-FFF2-40B4-BE49-F238E27FC236}">
                <a16:creationId xmlns:a16="http://schemas.microsoft.com/office/drawing/2014/main" id="{5FCF6FF7-2BDE-2F3B-5A65-51DB2EA13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3336518" y="34996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7">
            <a:extLst>
              <a:ext uri="{FF2B5EF4-FFF2-40B4-BE49-F238E27FC236}">
                <a16:creationId xmlns:a16="http://schemas.microsoft.com/office/drawing/2014/main" id="{CF33A07D-03EF-7772-2125-190D9FF0E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5171724" y="34996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19">
            <a:extLst>
              <a:ext uri="{FF2B5EF4-FFF2-40B4-BE49-F238E27FC236}">
                <a16:creationId xmlns:a16="http://schemas.microsoft.com/office/drawing/2014/main" id="{3A58FA63-BB82-E4C4-CDEB-8E3EE0F01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337183" y="23736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84F5D7FD-9C3F-233F-17E0-6F57348F2E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06930" y="3763099"/>
            <a:ext cx="457200" cy="4572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AF8BA94-F463-E529-2993-3D0E4761E80A}"/>
              </a:ext>
            </a:extLst>
          </p:cNvPr>
          <p:cNvGrpSpPr/>
          <p:nvPr/>
        </p:nvGrpSpPr>
        <p:grpSpPr>
          <a:xfrm>
            <a:off x="6402934" y="5119986"/>
            <a:ext cx="1195014" cy="931090"/>
            <a:chOff x="6631266" y="5206711"/>
            <a:chExt cx="1195014" cy="93109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FAE23A-9D8E-997F-C4EB-DDCF0A77F251}"/>
                </a:ext>
              </a:extLst>
            </p:cNvPr>
            <p:cNvSpPr txBox="1"/>
            <p:nvPr/>
          </p:nvSpPr>
          <p:spPr>
            <a:xfrm>
              <a:off x="6631266" y="5676136"/>
              <a:ext cx="1195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IAM</a:t>
              </a:r>
            </a:p>
            <a:p>
              <a:pPr algn="ctr"/>
              <a:r>
                <a:rPr lang="en-US" sz="1200" dirty="0"/>
                <a:t>Access Analyzer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1116F374-242D-D5BF-1324-07EA1941D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97149" y="5206711"/>
              <a:ext cx="407987" cy="4572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1ADFE4-B577-D2ED-C700-1ED461597D9C}"/>
              </a:ext>
            </a:extLst>
          </p:cNvPr>
          <p:cNvGrpSpPr/>
          <p:nvPr/>
        </p:nvGrpSpPr>
        <p:grpSpPr>
          <a:xfrm>
            <a:off x="7336707" y="5119986"/>
            <a:ext cx="1147961" cy="920831"/>
            <a:chOff x="7712648" y="5206711"/>
            <a:chExt cx="1147961" cy="9208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FDFC33-0654-C8B6-57A3-C2B6B84B1B76}"/>
                </a:ext>
              </a:extLst>
            </p:cNvPr>
            <p:cNvSpPr txBox="1"/>
            <p:nvPr/>
          </p:nvSpPr>
          <p:spPr>
            <a:xfrm>
              <a:off x="7712648" y="5676136"/>
              <a:ext cx="114796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80"/>
                </a:lnSpc>
              </a:pPr>
              <a:r>
                <a:rPr lang="en-US" sz="1200"/>
                <a:t>Organization trail</a:t>
              </a:r>
              <a:endParaRPr lang="en-US" sz="1200" dirty="0"/>
            </a:p>
          </p:txBody>
        </p:sp>
        <p:pic>
          <p:nvPicPr>
            <p:cNvPr id="30" name="Graphic 23">
              <a:extLst>
                <a:ext uri="{FF2B5EF4-FFF2-40B4-BE49-F238E27FC236}">
                  <a16:creationId xmlns:a16="http://schemas.microsoft.com/office/drawing/2014/main" id="{04AF5E39-734E-7048-096E-F59972F88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8028659" y="52067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F94B795-D58C-1FCA-9518-2FAE49D3C3D8}"/>
              </a:ext>
            </a:extLst>
          </p:cNvPr>
          <p:cNvGrpSpPr/>
          <p:nvPr/>
        </p:nvGrpSpPr>
        <p:grpSpPr>
          <a:xfrm>
            <a:off x="3706061" y="5119986"/>
            <a:ext cx="932222" cy="931090"/>
            <a:chOff x="3519407" y="5206711"/>
            <a:chExt cx="932222" cy="93109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C08B74-4F97-CEA0-F9E8-EC273EF7B440}"/>
                </a:ext>
              </a:extLst>
            </p:cNvPr>
            <p:cNvSpPr txBox="1"/>
            <p:nvPr/>
          </p:nvSpPr>
          <p:spPr>
            <a:xfrm>
              <a:off x="3519407" y="5676136"/>
              <a:ext cx="932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Amazon</a:t>
              </a:r>
            </a:p>
            <a:p>
              <a:pPr algn="ctr"/>
              <a:r>
                <a:rPr lang="en-US" sz="1200"/>
                <a:t>GuardDuty</a:t>
              </a:r>
              <a:endParaRPr lang="en-US" sz="1200" dirty="0"/>
            </a:p>
          </p:txBody>
        </p:sp>
        <p:pic>
          <p:nvPicPr>
            <p:cNvPr id="33" name="Graphic 19">
              <a:extLst>
                <a:ext uri="{FF2B5EF4-FFF2-40B4-BE49-F238E27FC236}">
                  <a16:creationId xmlns:a16="http://schemas.microsoft.com/office/drawing/2014/main" id="{A4B8AB73-43E2-7F82-01DC-1E8EE4AC3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3754977" y="52067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F50E6E-4842-95CC-D3B3-090D237F352D}"/>
              </a:ext>
            </a:extLst>
          </p:cNvPr>
          <p:cNvGrpSpPr/>
          <p:nvPr/>
        </p:nvGrpSpPr>
        <p:grpSpPr>
          <a:xfrm>
            <a:off x="4368498" y="5119986"/>
            <a:ext cx="1449440" cy="746424"/>
            <a:chOff x="4341273" y="5206711"/>
            <a:chExt cx="1449440" cy="74642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2D809A-F401-00C6-9A04-0A3F9C43A522}"/>
                </a:ext>
              </a:extLst>
            </p:cNvPr>
            <p:cNvSpPr txBox="1"/>
            <p:nvPr/>
          </p:nvSpPr>
          <p:spPr>
            <a:xfrm>
              <a:off x="4341273" y="5676136"/>
              <a:ext cx="1449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Amazon </a:t>
              </a:r>
              <a:r>
                <a:rPr lang="en-US" sz="1200" dirty="0"/>
                <a:t>Macie</a:t>
              </a:r>
            </a:p>
          </p:txBody>
        </p:sp>
        <p:pic>
          <p:nvPicPr>
            <p:cNvPr id="36" name="Graphic 6">
              <a:extLst>
                <a:ext uri="{FF2B5EF4-FFF2-40B4-BE49-F238E27FC236}">
                  <a16:creationId xmlns:a16="http://schemas.microsoft.com/office/drawing/2014/main" id="{F68FDCF6-E4A9-4C6B-A219-39F8C71B2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4835701" y="52067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7F5D5C5-E057-865D-9E67-294F2567CAD1}"/>
              </a:ext>
            </a:extLst>
          </p:cNvPr>
          <p:cNvGrpSpPr/>
          <p:nvPr/>
        </p:nvGrpSpPr>
        <p:grpSpPr>
          <a:xfrm>
            <a:off x="5513967" y="5119986"/>
            <a:ext cx="1081840" cy="746424"/>
            <a:chOff x="5587035" y="5206711"/>
            <a:chExt cx="1081840" cy="74642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13B6D4-9DA2-CEAA-74B6-8F768E073D12}"/>
                </a:ext>
              </a:extLst>
            </p:cNvPr>
            <p:cNvSpPr txBox="1"/>
            <p:nvPr/>
          </p:nvSpPr>
          <p:spPr>
            <a:xfrm>
              <a:off x="5587035" y="5676136"/>
              <a:ext cx="1081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Config</a:t>
              </a:r>
            </a:p>
          </p:txBody>
        </p:sp>
        <p:pic>
          <p:nvPicPr>
            <p:cNvPr id="39" name="Graphic 8">
              <a:extLst>
                <a:ext uri="{FF2B5EF4-FFF2-40B4-BE49-F238E27FC236}">
                  <a16:creationId xmlns:a16="http://schemas.microsoft.com/office/drawing/2014/main" id="{5BD20C74-D8A9-ACDF-D62B-647616F863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 bwMode="auto">
            <a:xfrm>
              <a:off x="5916425" y="52067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79F729C-32A8-99BC-92E9-0D0BF03C530B}"/>
              </a:ext>
            </a:extLst>
          </p:cNvPr>
          <p:cNvGrpSpPr/>
          <p:nvPr/>
        </p:nvGrpSpPr>
        <p:grpSpPr>
          <a:xfrm>
            <a:off x="2780224" y="5119986"/>
            <a:ext cx="1033252" cy="931090"/>
            <a:chOff x="2404134" y="5206711"/>
            <a:chExt cx="1033252" cy="931090"/>
          </a:xfrm>
        </p:grpSpPr>
        <p:pic>
          <p:nvPicPr>
            <p:cNvPr id="41" name="Graphic 19">
              <a:extLst>
                <a:ext uri="{FF2B5EF4-FFF2-40B4-BE49-F238E27FC236}">
                  <a16:creationId xmlns:a16="http://schemas.microsoft.com/office/drawing/2014/main" id="{51293122-047A-1B7B-2131-2CD6D673A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p:blipFill>
          <p:spPr bwMode="auto">
            <a:xfrm>
              <a:off x="2674253" y="52067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BBF753-D720-EF75-95F8-D60676BF12E3}"/>
                </a:ext>
              </a:extLst>
            </p:cNvPr>
            <p:cNvSpPr txBox="1"/>
            <p:nvPr/>
          </p:nvSpPr>
          <p:spPr>
            <a:xfrm>
              <a:off x="2404134" y="5676136"/>
              <a:ext cx="1033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AWS Security Hub</a:t>
              </a:r>
              <a:endParaRPr lang="en-US" sz="1200" dirty="0"/>
            </a:p>
          </p:txBody>
        </p:sp>
      </p:grpSp>
      <p:pic>
        <p:nvPicPr>
          <p:cNvPr id="43" name="Graphic 17">
            <a:extLst>
              <a:ext uri="{FF2B5EF4-FFF2-40B4-BE49-F238E27FC236}">
                <a16:creationId xmlns:a16="http://schemas.microsoft.com/office/drawing/2014/main" id="{26A3E336-AC28-1CD0-9093-63F9B7E45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2713893" y="1318658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38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FDFBCA-238B-0227-8C8D-6D2D5E6304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41D214-ABA5-BB37-A0CA-29DB34E0DD02}"/>
              </a:ext>
            </a:extLst>
          </p:cNvPr>
          <p:cNvSpPr/>
          <p:nvPr/>
        </p:nvSpPr>
        <p:spPr>
          <a:xfrm>
            <a:off x="2026399" y="1652315"/>
            <a:ext cx="7878436" cy="3924812"/>
          </a:xfrm>
          <a:prstGeom prst="rect">
            <a:avLst/>
          </a:prstGeom>
          <a:noFill/>
          <a:ln w="349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91B271-F379-83EB-2AB2-AAB169319F86}"/>
              </a:ext>
            </a:extLst>
          </p:cNvPr>
          <p:cNvGrpSpPr/>
          <p:nvPr/>
        </p:nvGrpSpPr>
        <p:grpSpPr>
          <a:xfrm>
            <a:off x="5310381" y="1849420"/>
            <a:ext cx="1571237" cy="1021655"/>
            <a:chOff x="5278903" y="2168132"/>
            <a:chExt cx="1187888" cy="75982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0070A12-F243-CD6D-0D3E-348207A89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7897" y="2458053"/>
              <a:ext cx="469900" cy="4699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5DCD81-E4DE-FE22-7729-5992D0964158}"/>
                </a:ext>
              </a:extLst>
            </p:cNvPr>
            <p:cNvSpPr txBox="1"/>
            <p:nvPr/>
          </p:nvSpPr>
          <p:spPr>
            <a:xfrm>
              <a:off x="5278903" y="2168132"/>
              <a:ext cx="1187888" cy="228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Central logs</a:t>
              </a:r>
              <a:endParaRPr lang="en-US" sz="1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61875B4-1512-7211-467D-533296BD8360}"/>
              </a:ext>
            </a:extLst>
          </p:cNvPr>
          <p:cNvGrpSpPr/>
          <p:nvPr/>
        </p:nvGrpSpPr>
        <p:grpSpPr>
          <a:xfrm>
            <a:off x="6548953" y="2756922"/>
            <a:ext cx="1505889" cy="1240549"/>
            <a:chOff x="6185688" y="3047518"/>
            <a:chExt cx="1505889" cy="124054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7472CE-6AB8-F8D5-14EB-854A3B71A528}"/>
                </a:ext>
              </a:extLst>
            </p:cNvPr>
            <p:cNvGrpSpPr/>
            <p:nvPr/>
          </p:nvGrpSpPr>
          <p:grpSpPr>
            <a:xfrm>
              <a:off x="6431922" y="3529568"/>
              <a:ext cx="1259655" cy="758499"/>
              <a:chOff x="516788" y="3598369"/>
              <a:chExt cx="1259655" cy="7584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C11497-A3D4-2D8D-5CBE-855A7B75F68A}"/>
                  </a:ext>
                </a:extLst>
              </p:cNvPr>
              <p:cNvSpPr txBox="1"/>
              <p:nvPr/>
            </p:nvSpPr>
            <p:spPr>
              <a:xfrm>
                <a:off x="516788" y="4049091"/>
                <a:ext cx="12596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Flow logs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6CEECB39-7599-634E-FBBD-AFAD2506D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1665" y="3598369"/>
                <a:ext cx="469900" cy="469900"/>
              </a:xfrm>
              <a:prstGeom prst="rect">
                <a:avLst/>
              </a:prstGeom>
            </p:spPr>
          </p:pic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AC4C89-140D-EB06-5181-497A7837B4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5688" y="3047518"/>
              <a:ext cx="644971" cy="54451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8F0057-F64B-E455-4351-AE64A50259A7}"/>
              </a:ext>
            </a:extLst>
          </p:cNvPr>
          <p:cNvGrpSpPr/>
          <p:nvPr/>
        </p:nvGrpSpPr>
        <p:grpSpPr>
          <a:xfrm>
            <a:off x="3094822" y="1910558"/>
            <a:ext cx="1134104" cy="616063"/>
            <a:chOff x="2248016" y="1915634"/>
            <a:chExt cx="1134104" cy="6160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22C1EB-0397-BC45-5168-72BCDF52971A}"/>
                </a:ext>
              </a:extLst>
            </p:cNvPr>
            <p:cNvSpPr txBox="1"/>
            <p:nvPr/>
          </p:nvSpPr>
          <p:spPr>
            <a:xfrm>
              <a:off x="2248016" y="2270087"/>
              <a:ext cx="1134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Permissions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77D2069-2351-77A3-7E37-548CD7995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15053" y="1915634"/>
              <a:ext cx="400030" cy="40003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4E45F6-54D7-4A5D-4154-C7DECF293B36}"/>
              </a:ext>
            </a:extLst>
          </p:cNvPr>
          <p:cNvGrpSpPr/>
          <p:nvPr/>
        </p:nvGrpSpPr>
        <p:grpSpPr>
          <a:xfrm>
            <a:off x="3928580" y="1821267"/>
            <a:ext cx="644414" cy="569276"/>
            <a:chOff x="10297579" y="5276566"/>
            <a:chExt cx="644414" cy="5692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379E6A-E39B-F96F-7A50-FA45C3B69174}"/>
                </a:ext>
              </a:extLst>
            </p:cNvPr>
            <p:cNvSpPr txBox="1"/>
            <p:nvPr/>
          </p:nvSpPr>
          <p:spPr>
            <a:xfrm>
              <a:off x="10297579" y="5584232"/>
              <a:ext cx="6444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Roles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54ED4FC-144A-EDF2-D8BD-D6BD30FDD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384836" y="5276566"/>
              <a:ext cx="469900" cy="469900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1EC3FD-F562-F735-B9B9-96D0DF098CDF}"/>
              </a:ext>
            </a:extLst>
          </p:cNvPr>
          <p:cNvCxnSpPr>
            <a:cxnSpLocks/>
          </p:cNvCxnSpPr>
          <p:nvPr/>
        </p:nvCxnSpPr>
        <p:spPr>
          <a:xfrm>
            <a:off x="3280422" y="1806941"/>
            <a:ext cx="0" cy="949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C3AEDA-291F-DFB4-59DD-732EB0E9E35F}"/>
              </a:ext>
            </a:extLst>
          </p:cNvPr>
          <p:cNvCxnSpPr>
            <a:cxnSpLocks/>
          </p:cNvCxnSpPr>
          <p:nvPr/>
        </p:nvCxnSpPr>
        <p:spPr>
          <a:xfrm>
            <a:off x="4550499" y="1806941"/>
            <a:ext cx="0" cy="949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44057C-4DB7-67FA-CE59-07863D74C4A0}"/>
              </a:ext>
            </a:extLst>
          </p:cNvPr>
          <p:cNvGrpSpPr/>
          <p:nvPr/>
        </p:nvGrpSpPr>
        <p:grpSpPr>
          <a:xfrm>
            <a:off x="5478844" y="2953061"/>
            <a:ext cx="744482" cy="1023844"/>
            <a:chOff x="5480009" y="3654810"/>
            <a:chExt cx="744482" cy="10238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4BA8EF-7DC2-B3BC-4626-9913266AEAAE}"/>
                </a:ext>
              </a:extLst>
            </p:cNvPr>
            <p:cNvSpPr txBox="1"/>
            <p:nvPr/>
          </p:nvSpPr>
          <p:spPr>
            <a:xfrm>
              <a:off x="5480009" y="4224812"/>
              <a:ext cx="744482" cy="453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80"/>
                </a:lnSpc>
              </a:pPr>
              <a:r>
                <a:rPr lang="en-US" sz="1400" dirty="0"/>
                <a:t>Access</a:t>
              </a:r>
            </a:p>
            <a:p>
              <a:pPr algn="ctr">
                <a:lnSpc>
                  <a:spcPts val="1380"/>
                </a:lnSpc>
              </a:pPr>
              <a:r>
                <a:rPr lang="en-US" sz="1400"/>
                <a:t>logs</a:t>
              </a:r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294357C-3CAA-E6A9-5D73-2D191FCC3F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4821" y="3654810"/>
              <a:ext cx="1" cy="52322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0801AD-CA45-3C7B-72B8-1E22024DBFA3}"/>
              </a:ext>
            </a:extLst>
          </p:cNvPr>
          <p:cNvGrpSpPr/>
          <p:nvPr/>
        </p:nvGrpSpPr>
        <p:grpSpPr>
          <a:xfrm>
            <a:off x="4093315" y="2767345"/>
            <a:ext cx="1754769" cy="994142"/>
            <a:chOff x="3911467" y="3030573"/>
            <a:chExt cx="1754769" cy="99414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8CF89A5-437C-6B4F-FEAE-B1916C9C2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5703" y="3030573"/>
              <a:ext cx="1167989" cy="99414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C394C5-D72C-B05C-0123-027C7396C89C}"/>
                </a:ext>
              </a:extLst>
            </p:cNvPr>
            <p:cNvSpPr txBox="1"/>
            <p:nvPr/>
          </p:nvSpPr>
          <p:spPr>
            <a:xfrm rot="19220481">
              <a:off x="3911467" y="3281524"/>
              <a:ext cx="17547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From CloudTrail organization trail</a:t>
              </a:r>
              <a:endParaRPr lang="en-US" sz="16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599468-457E-B946-136B-9739C732DE05}"/>
              </a:ext>
            </a:extLst>
          </p:cNvPr>
          <p:cNvGrpSpPr/>
          <p:nvPr/>
        </p:nvGrpSpPr>
        <p:grpSpPr>
          <a:xfrm>
            <a:off x="5969527" y="2953061"/>
            <a:ext cx="744482" cy="1023844"/>
            <a:chOff x="5970692" y="3654810"/>
            <a:chExt cx="744482" cy="10238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9C7DE0-533B-035B-B012-70E64AA6F46A}"/>
                </a:ext>
              </a:extLst>
            </p:cNvPr>
            <p:cNvSpPr txBox="1"/>
            <p:nvPr/>
          </p:nvSpPr>
          <p:spPr>
            <a:xfrm>
              <a:off x="5970692" y="4224812"/>
              <a:ext cx="744482" cy="453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80"/>
                </a:lnSpc>
              </a:pPr>
              <a:r>
                <a:rPr lang="en-US" sz="1400" dirty="0"/>
                <a:t>DNS</a:t>
              </a:r>
            </a:p>
            <a:p>
              <a:pPr algn="ctr">
                <a:lnSpc>
                  <a:spcPts val="1380"/>
                </a:lnSpc>
              </a:pPr>
              <a:r>
                <a:rPr lang="en-US" sz="1400" dirty="0"/>
                <a:t>l</a:t>
              </a:r>
              <a:r>
                <a:rPr lang="en-US" sz="1400"/>
                <a:t>ogs</a:t>
              </a:r>
              <a:endParaRPr lang="en-US" sz="14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B19818-3A06-4BC4-5214-EC8FED7721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55504" y="3654810"/>
              <a:ext cx="1" cy="52322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C6FC6A3-9F2B-6DC4-F2BF-47E299F309B9}"/>
              </a:ext>
            </a:extLst>
          </p:cNvPr>
          <p:cNvSpPr txBox="1"/>
          <p:nvPr/>
        </p:nvSpPr>
        <p:spPr>
          <a:xfrm>
            <a:off x="2592769" y="967070"/>
            <a:ext cx="2362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 – Security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FA3C9-905E-2E76-BAD6-792341D0DBCE}"/>
              </a:ext>
            </a:extLst>
          </p:cNvPr>
          <p:cNvGrpSpPr/>
          <p:nvPr/>
        </p:nvGrpSpPr>
        <p:grpSpPr>
          <a:xfrm>
            <a:off x="6630101" y="4504962"/>
            <a:ext cx="1195014" cy="931090"/>
            <a:chOff x="6631266" y="5206711"/>
            <a:chExt cx="1195014" cy="93109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3E103E-EA88-76F5-D0DF-4B0C3BEDE5A1}"/>
                </a:ext>
              </a:extLst>
            </p:cNvPr>
            <p:cNvSpPr txBox="1"/>
            <p:nvPr/>
          </p:nvSpPr>
          <p:spPr>
            <a:xfrm>
              <a:off x="6631266" y="5676136"/>
              <a:ext cx="1195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IAM</a:t>
              </a:r>
            </a:p>
            <a:p>
              <a:pPr algn="ctr"/>
              <a:r>
                <a:rPr lang="en-US" sz="1200" dirty="0"/>
                <a:t>Access Analyzer</a:t>
              </a: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C1A2D07F-8BF8-2614-9F57-0D8A870B1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97149" y="5206711"/>
              <a:ext cx="407987" cy="457200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150E43-3CD6-7AD2-88DB-6E7D41C3C0B5}"/>
              </a:ext>
            </a:extLst>
          </p:cNvPr>
          <p:cNvCxnSpPr>
            <a:cxnSpLocks/>
          </p:cNvCxnSpPr>
          <p:nvPr/>
        </p:nvCxnSpPr>
        <p:spPr>
          <a:xfrm>
            <a:off x="2311431" y="4292222"/>
            <a:ext cx="6548013" cy="3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7222332-D7B8-F9E0-D3C9-20FF8E0A9A32}"/>
              </a:ext>
            </a:extLst>
          </p:cNvPr>
          <p:cNvGrpSpPr/>
          <p:nvPr/>
        </p:nvGrpSpPr>
        <p:grpSpPr>
          <a:xfrm>
            <a:off x="7711483" y="4504962"/>
            <a:ext cx="1147961" cy="920831"/>
            <a:chOff x="7712648" y="5206711"/>
            <a:chExt cx="1147961" cy="92083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089D86-CD12-C50E-AF82-6028299E50D9}"/>
                </a:ext>
              </a:extLst>
            </p:cNvPr>
            <p:cNvSpPr txBox="1"/>
            <p:nvPr/>
          </p:nvSpPr>
          <p:spPr>
            <a:xfrm>
              <a:off x="7712648" y="5676136"/>
              <a:ext cx="114796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80"/>
                </a:lnSpc>
              </a:pPr>
              <a:r>
                <a:rPr lang="en-US" sz="1200" dirty="0"/>
                <a:t>Organization trail</a:t>
              </a:r>
            </a:p>
          </p:txBody>
        </p:sp>
        <p:pic>
          <p:nvPicPr>
            <p:cNvPr id="36" name="Graphic 23">
              <a:extLst>
                <a:ext uri="{FF2B5EF4-FFF2-40B4-BE49-F238E27FC236}">
                  <a16:creationId xmlns:a16="http://schemas.microsoft.com/office/drawing/2014/main" id="{0FE191A2-2162-9585-5D56-8C3566D29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28659" y="52067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E5FA94-55E9-C31E-A085-E307B419D343}"/>
              </a:ext>
            </a:extLst>
          </p:cNvPr>
          <p:cNvGrpSpPr/>
          <p:nvPr/>
        </p:nvGrpSpPr>
        <p:grpSpPr>
          <a:xfrm>
            <a:off x="3518242" y="4504962"/>
            <a:ext cx="932222" cy="931090"/>
            <a:chOff x="3519407" y="5206711"/>
            <a:chExt cx="932222" cy="93109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6E443C-ECBB-879F-52B7-1D70488AF478}"/>
                </a:ext>
              </a:extLst>
            </p:cNvPr>
            <p:cNvSpPr txBox="1"/>
            <p:nvPr/>
          </p:nvSpPr>
          <p:spPr>
            <a:xfrm>
              <a:off x="3519407" y="5676136"/>
              <a:ext cx="932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Amazon</a:t>
              </a:r>
            </a:p>
            <a:p>
              <a:pPr algn="ctr"/>
              <a:r>
                <a:rPr lang="en-US" sz="1200"/>
                <a:t>GuardDuty</a:t>
              </a:r>
              <a:endParaRPr lang="en-US" sz="1200" dirty="0"/>
            </a:p>
          </p:txBody>
        </p:sp>
        <p:pic>
          <p:nvPicPr>
            <p:cNvPr id="39" name="Graphic 19">
              <a:extLst>
                <a:ext uri="{FF2B5EF4-FFF2-40B4-BE49-F238E27FC236}">
                  <a16:creationId xmlns:a16="http://schemas.microsoft.com/office/drawing/2014/main" id="{0042A583-B1B4-C011-8C07-4D3F10786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3754977" y="52067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3F55276-B7A7-607D-422C-D2BE77A532E1}"/>
              </a:ext>
            </a:extLst>
          </p:cNvPr>
          <p:cNvGrpSpPr/>
          <p:nvPr/>
        </p:nvGrpSpPr>
        <p:grpSpPr>
          <a:xfrm>
            <a:off x="4340108" y="4504962"/>
            <a:ext cx="1449440" cy="746424"/>
            <a:chOff x="4341273" y="5206711"/>
            <a:chExt cx="1449440" cy="74642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6AD360D-9B53-A389-03EB-451F9BB87644}"/>
                </a:ext>
              </a:extLst>
            </p:cNvPr>
            <p:cNvSpPr txBox="1"/>
            <p:nvPr/>
          </p:nvSpPr>
          <p:spPr>
            <a:xfrm>
              <a:off x="4341273" y="5676136"/>
              <a:ext cx="1449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Amazon </a:t>
              </a:r>
              <a:r>
                <a:rPr lang="en-US" sz="1200" dirty="0"/>
                <a:t>Macie</a:t>
              </a:r>
            </a:p>
          </p:txBody>
        </p:sp>
        <p:pic>
          <p:nvPicPr>
            <p:cNvPr id="42" name="Graphic 6">
              <a:extLst>
                <a:ext uri="{FF2B5EF4-FFF2-40B4-BE49-F238E27FC236}">
                  <a16:creationId xmlns:a16="http://schemas.microsoft.com/office/drawing/2014/main" id="{84247690-7BF9-236F-C6E0-0652ECB9B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4835701" y="52067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93FFFA6-910E-2A08-A586-ED9796282269}"/>
              </a:ext>
            </a:extLst>
          </p:cNvPr>
          <p:cNvGrpSpPr/>
          <p:nvPr/>
        </p:nvGrpSpPr>
        <p:grpSpPr>
          <a:xfrm>
            <a:off x="5585870" y="4504962"/>
            <a:ext cx="1081840" cy="746424"/>
            <a:chOff x="5587035" y="5206711"/>
            <a:chExt cx="1081840" cy="7464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1A4DC3D-2CB5-2182-6BAF-6F3F97B4F0C8}"/>
                </a:ext>
              </a:extLst>
            </p:cNvPr>
            <p:cNvSpPr txBox="1"/>
            <p:nvPr/>
          </p:nvSpPr>
          <p:spPr>
            <a:xfrm>
              <a:off x="5587035" y="5676136"/>
              <a:ext cx="1081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Config</a:t>
              </a:r>
            </a:p>
          </p:txBody>
        </p:sp>
        <p:pic>
          <p:nvPicPr>
            <p:cNvPr id="45" name="Graphic 8">
              <a:extLst>
                <a:ext uri="{FF2B5EF4-FFF2-40B4-BE49-F238E27FC236}">
                  <a16:creationId xmlns:a16="http://schemas.microsoft.com/office/drawing/2014/main" id="{F38F1443-CD64-F371-104D-114E2B7D09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5916425" y="52067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DCAB02F-80BD-84E6-CAFB-E9C502D48C39}"/>
              </a:ext>
            </a:extLst>
          </p:cNvPr>
          <p:cNvGrpSpPr/>
          <p:nvPr/>
        </p:nvGrpSpPr>
        <p:grpSpPr>
          <a:xfrm>
            <a:off x="2402969" y="4504962"/>
            <a:ext cx="1033252" cy="931090"/>
            <a:chOff x="2404134" y="5206711"/>
            <a:chExt cx="1033252" cy="931090"/>
          </a:xfrm>
        </p:grpSpPr>
        <p:pic>
          <p:nvPicPr>
            <p:cNvPr id="47" name="Graphic 19">
              <a:extLst>
                <a:ext uri="{FF2B5EF4-FFF2-40B4-BE49-F238E27FC236}">
                  <a16:creationId xmlns:a16="http://schemas.microsoft.com/office/drawing/2014/main" id="{87288829-C253-84CA-F76F-7AC0D1FD7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2674253" y="52067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4741B1-BE20-D5D2-3A94-2918C8223E43}"/>
                </a:ext>
              </a:extLst>
            </p:cNvPr>
            <p:cNvSpPr txBox="1"/>
            <p:nvPr/>
          </p:nvSpPr>
          <p:spPr>
            <a:xfrm>
              <a:off x="2404134" y="5676136"/>
              <a:ext cx="1033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AWS Security Hub</a:t>
              </a:r>
              <a:endParaRPr lang="en-US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66615A-816B-EDCF-A0B6-3A771BBAD8A2}"/>
              </a:ext>
            </a:extLst>
          </p:cNvPr>
          <p:cNvGrpSpPr/>
          <p:nvPr/>
        </p:nvGrpSpPr>
        <p:grpSpPr>
          <a:xfrm>
            <a:off x="1940080" y="1827883"/>
            <a:ext cx="1364961" cy="965410"/>
            <a:chOff x="1523478" y="1290107"/>
            <a:chExt cx="1364961" cy="96541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8D150A-40A3-FDE1-2DEB-E1988AD93049}"/>
                </a:ext>
              </a:extLst>
            </p:cNvPr>
            <p:cNvSpPr txBox="1"/>
            <p:nvPr/>
          </p:nvSpPr>
          <p:spPr>
            <a:xfrm>
              <a:off x="1523478" y="1732297"/>
              <a:ext cx="1364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Log Archive</a:t>
              </a:r>
            </a:p>
            <a:p>
              <a:pPr algn="ctr"/>
              <a:r>
                <a:rPr lang="en-US" sz="1400"/>
                <a:t>account</a:t>
              </a:r>
              <a:endParaRPr lang="en-US" sz="1400" dirty="0"/>
            </a:p>
          </p:txBody>
        </p:sp>
        <p:pic>
          <p:nvPicPr>
            <p:cNvPr id="51" name="Graphic 7">
              <a:extLst>
                <a:ext uri="{FF2B5EF4-FFF2-40B4-BE49-F238E27FC236}">
                  <a16:creationId xmlns:a16="http://schemas.microsoft.com/office/drawing/2014/main" id="{932C970D-30A7-37C6-7DC3-184DEBF9D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1984159" y="129010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2" name="Graphic 17">
            <a:extLst>
              <a:ext uri="{FF2B5EF4-FFF2-40B4-BE49-F238E27FC236}">
                <a16:creationId xmlns:a16="http://schemas.microsoft.com/office/drawing/2014/main" id="{5904284F-70D2-E984-E8B4-74C6B5D4F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2037111" y="91322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37719CF4-A5E9-D27C-4258-37A87E544DF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7905386" y="1910558"/>
            <a:ext cx="856261" cy="85626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22ED21D-127F-FBA7-ACFE-A63C8CEFAB52}"/>
              </a:ext>
            </a:extLst>
          </p:cNvPr>
          <p:cNvSpPr txBox="1"/>
          <p:nvPr/>
        </p:nvSpPr>
        <p:spPr>
          <a:xfrm>
            <a:off x="7636643" y="2772892"/>
            <a:ext cx="139374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80"/>
              </a:lnSpc>
            </a:pPr>
            <a:r>
              <a:rPr lang="en-US" sz="1400"/>
              <a:t>Amazon Security Lake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69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1669-5233-45CD-F364-907C2CD7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Security Groups vs Azure NSG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E8150D-FCF4-F127-B5A9-CE58D25CB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F423C9-AC0F-0026-799D-DFFF8FE9B6B9}"/>
              </a:ext>
            </a:extLst>
          </p:cNvPr>
          <p:cNvGraphicFramePr>
            <a:graphicFrameLocks noGrp="1"/>
          </p:cNvGraphicFramePr>
          <p:nvPr/>
        </p:nvGraphicFramePr>
        <p:xfrm>
          <a:off x="264310" y="1186317"/>
          <a:ext cx="9911048" cy="2936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55337">
                  <a:extLst>
                    <a:ext uri="{9D8B030D-6E8A-4147-A177-3AD203B41FA5}">
                      <a16:colId xmlns:a16="http://schemas.microsoft.com/office/drawing/2014/main" val="3922184767"/>
                    </a:ext>
                  </a:extLst>
                </a:gridCol>
                <a:gridCol w="3572539">
                  <a:extLst>
                    <a:ext uri="{9D8B030D-6E8A-4147-A177-3AD203B41FA5}">
                      <a16:colId xmlns:a16="http://schemas.microsoft.com/office/drawing/2014/main" val="3416373647"/>
                    </a:ext>
                  </a:extLst>
                </a:gridCol>
                <a:gridCol w="3583172">
                  <a:extLst>
                    <a:ext uri="{9D8B030D-6E8A-4147-A177-3AD203B41FA5}">
                      <a16:colId xmlns:a16="http://schemas.microsoft.com/office/drawing/2014/main" val="3543069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Considerations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28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AWS Security Group (SG)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Group limits</a:t>
                      </a:r>
                    </a:p>
                    <a:p>
                      <a:r>
                        <a:rPr lang="en-US" dirty="0"/>
                        <a:t>Security Group manual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5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Azure Network Security Group (NSG)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Group limits</a:t>
                      </a:r>
                    </a:p>
                    <a:p>
                      <a:r>
                        <a:rPr lang="en-US" dirty="0"/>
                        <a:t>Security Group manual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8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18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1669-5233-45CD-F364-907C2CD7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Network Firewall vs Azure Firewall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E8150D-FCF4-F127-B5A9-CE58D25CB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F423C9-AC0F-0026-799D-DFFF8FE9B6B9}"/>
              </a:ext>
            </a:extLst>
          </p:cNvPr>
          <p:cNvGraphicFramePr>
            <a:graphicFrameLocks noGrp="1"/>
          </p:cNvGraphicFramePr>
          <p:nvPr/>
        </p:nvGraphicFramePr>
        <p:xfrm>
          <a:off x="264309" y="1186317"/>
          <a:ext cx="10971750" cy="3759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50219">
                  <a:extLst>
                    <a:ext uri="{9D8B030D-6E8A-4147-A177-3AD203B41FA5}">
                      <a16:colId xmlns:a16="http://schemas.microsoft.com/office/drawing/2014/main" val="3922184767"/>
                    </a:ext>
                  </a:extLst>
                </a:gridCol>
                <a:gridCol w="3979407">
                  <a:extLst>
                    <a:ext uri="{9D8B030D-6E8A-4147-A177-3AD203B41FA5}">
                      <a16:colId xmlns:a16="http://schemas.microsoft.com/office/drawing/2014/main" val="3416373647"/>
                    </a:ext>
                  </a:extLst>
                </a:gridCol>
                <a:gridCol w="3942124">
                  <a:extLst>
                    <a:ext uri="{9D8B030D-6E8A-4147-A177-3AD203B41FA5}">
                      <a16:colId xmlns:a16="http://schemas.microsoft.com/office/drawing/2014/main" val="3543069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Considerations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Cost 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28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AWS Network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 efforts required for service chaining. Deep understanding of Suricata required for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of AWS TGW attachment and data processing charges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5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Azure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Party Firewall (Palo Alto, Checkpoint, Fortinet,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Mode adds latency and cost due to Egress traffic.</a:t>
                      </a:r>
                    </a:p>
                    <a:p>
                      <a:r>
                        <a:rPr lang="en-US" dirty="0"/>
                        <a:t>Manual routing updates are required in VPC or VNET to route the traffic to centralized VPC/VNET.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Egress traffic cost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Attachment cost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8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18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34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1669-5233-45CD-F364-907C2CD7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IPSec Encryption for Data in Motion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E8150D-FCF4-F127-B5A9-CE58D25CB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F423C9-AC0F-0026-799D-DFFF8FE9B6B9}"/>
              </a:ext>
            </a:extLst>
          </p:cNvPr>
          <p:cNvGraphicFramePr>
            <a:graphicFrameLocks noGrp="1"/>
          </p:cNvGraphicFramePr>
          <p:nvPr/>
        </p:nvGraphicFramePr>
        <p:xfrm>
          <a:off x="264310" y="1186317"/>
          <a:ext cx="9911048" cy="3667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55337">
                  <a:extLst>
                    <a:ext uri="{9D8B030D-6E8A-4147-A177-3AD203B41FA5}">
                      <a16:colId xmlns:a16="http://schemas.microsoft.com/office/drawing/2014/main" val="3922184767"/>
                    </a:ext>
                  </a:extLst>
                </a:gridCol>
                <a:gridCol w="3572539">
                  <a:extLst>
                    <a:ext uri="{9D8B030D-6E8A-4147-A177-3AD203B41FA5}">
                      <a16:colId xmlns:a16="http://schemas.microsoft.com/office/drawing/2014/main" val="3416373647"/>
                    </a:ext>
                  </a:extLst>
                </a:gridCol>
                <a:gridCol w="3583172">
                  <a:extLst>
                    <a:ext uri="{9D8B030D-6E8A-4147-A177-3AD203B41FA5}">
                      <a16:colId xmlns:a16="http://schemas.microsoft.com/office/drawing/2014/main" val="3543069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Considerations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Cost 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28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AWS S2S VPN with VGW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 Gbps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processing charges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5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Azure S2S VPN with VNG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1.25 Gbps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processing charges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AWS Direct 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1.25 Gbps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Egress is costly with data processing charges. Unused bandwidth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8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Azure Express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1.25 Gbps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Egress is costly with data processing charges. Unused bandwidth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1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AWS VPC Peering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Encryption details not known provided by CSP fabric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91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Azure VNET Peering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Encryption details not known provided by CSP fabric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05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89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6AA7129-9A24-2CB3-54E6-869F2ADE742B}"/>
              </a:ext>
            </a:extLst>
          </p:cNvPr>
          <p:cNvSpPr txBox="1"/>
          <p:nvPr/>
        </p:nvSpPr>
        <p:spPr>
          <a:xfrm>
            <a:off x="406445" y="4841423"/>
            <a:ext cx="6674292" cy="1614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</a:pPr>
            <a:r>
              <a:rPr lang="en-US" sz="1400" b="0" i="0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References</a:t>
            </a:r>
            <a:endParaRPr lang="en-US" sz="1400" b="0" i="0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hlinkClick r:id="rId3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</a:pPr>
            <a:r>
              <a:rPr lang="en-US" sz="1400" b="0" i="0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hlinkClick r:id="rId3"/>
              </a:rPr>
              <a:t>https://aws.amazon.com/blogs/security/update-of-aws-security-reference-architecture-is-now-available/</a:t>
            </a:r>
            <a:endParaRPr lang="en-US" sz="1400" b="0" i="0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</a:pPr>
            <a:r>
              <a:rPr lang="en-US" sz="1400" b="0" i="0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hlinkClick r:id="rId4"/>
              </a:rPr>
              <a:t>https://azure.microsoft.com/en-us/solutions/network-security</a:t>
            </a:r>
            <a:r>
              <a:rPr lang="en-US" sz="1400" b="0" i="0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 </a:t>
            </a:r>
            <a:br>
              <a:rPr lang="en-US" sz="1400" b="0" i="0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</a:br>
            <a:r>
              <a:rPr lang="en-US" sz="1400" b="0" i="0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hlinkClick r:id="rId5"/>
              </a:rPr>
              <a:t>https://aviatrix.com/resources/aviatrix/security-is-up-to-you-when-it-comes-to-cloud-security-don-t-rely-on-your-csp</a:t>
            </a:r>
            <a:endParaRPr lang="en-US" sz="1400" b="0" i="0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</a:pPr>
            <a:r>
              <a:rPr lang="en-US" sz="1400" b="0" i="0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hlinkClick r:id="rId6"/>
              </a:rPr>
              <a:t>https://cloud.google.com/docs/get-started/aws-azure-gcp-service-comparison</a:t>
            </a:r>
            <a:r>
              <a:rPr lang="en-US" sz="14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br>
              <a:rPr lang="en-US" sz="1400" b="0" i="0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</a:br>
            <a:endParaRPr lang="en-US" sz="1400" b="0" i="0" kern="1200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8FBCD3-A9DE-0634-37E9-70B7223D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kern="1200" dirty="0">
                <a:latin typeface="Calibri" panose="020F0502020204030204" pitchFamily="34" charset="0"/>
                <a:ea typeface="+mn-ea"/>
                <a:cs typeface="+mn-cs"/>
              </a:rPr>
              <a:t>CSP Provided Security Services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E79098-D53E-D66D-E5E2-A3ABF6457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A70B06D-F489-48FF-A885-ABB74CD5C952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800"/>
          </a:p>
        </p:txBody>
      </p:sp>
      <p:graphicFrame>
        <p:nvGraphicFramePr>
          <p:cNvPr id="76" name="Text Placeholder 3">
            <a:extLst>
              <a:ext uri="{FF2B5EF4-FFF2-40B4-BE49-F238E27FC236}">
                <a16:creationId xmlns:a16="http://schemas.microsoft.com/office/drawing/2014/main" id="{0391C3B2-FCE1-7906-9E0B-3983C89518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529128"/>
              </p:ext>
            </p:extLst>
          </p:nvPr>
        </p:nvGraphicFramePr>
        <p:xfrm>
          <a:off x="406445" y="942503"/>
          <a:ext cx="7190109" cy="3756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7683956-26D9-EC79-10CA-444017C8A30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3600" r="40174"/>
          <a:stretch/>
        </p:blipFill>
        <p:spPr>
          <a:xfrm>
            <a:off x="8788400" y="-106061"/>
            <a:ext cx="3403599" cy="694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8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DF78B7B-FFEE-5840-F879-A60C6CE2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Design and deploy security in single cloud is a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A398DC-D180-FAE2-6543-134FFCBD73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C9286-BCE9-F071-591F-BD283AD6B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2" y="1238016"/>
            <a:ext cx="6222842" cy="4381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12C8F0-B4EE-94E1-5DBF-407690DCC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821" y="838945"/>
            <a:ext cx="4602399" cy="5180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4243A2-3BE2-1876-C57E-85CC2CC63CCD}"/>
              </a:ext>
            </a:extLst>
          </p:cNvPr>
          <p:cNvSpPr txBox="1"/>
          <p:nvPr/>
        </p:nvSpPr>
        <p:spPr>
          <a:xfrm>
            <a:off x="576013" y="5979125"/>
            <a:ext cx="4602399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84000"/>
            </a:pPr>
            <a:r>
              <a:rPr lang="en-US" b="1" i="0" kern="12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rPr>
              <a:t>* Don’t underestimate</a:t>
            </a:r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</a:rPr>
              <a:t> the cost implications</a:t>
            </a:r>
            <a:endParaRPr lang="en-US" b="1" i="0" kern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4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A3C7-971A-2C87-987C-77D7AB29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Design and deploy security in multiple clouds is even more challenging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99D0D9-721D-F793-8068-34D6A8C643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B0E8D3-6E7B-35DB-1982-BF2A318B3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57979"/>
              </p:ext>
            </p:extLst>
          </p:nvPr>
        </p:nvGraphicFramePr>
        <p:xfrm>
          <a:off x="341703" y="917972"/>
          <a:ext cx="11694353" cy="421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16837">
                  <a:extLst>
                    <a:ext uri="{9D8B030D-6E8A-4147-A177-3AD203B41FA5}">
                      <a16:colId xmlns:a16="http://schemas.microsoft.com/office/drawing/2014/main" val="4064205579"/>
                    </a:ext>
                  </a:extLst>
                </a:gridCol>
                <a:gridCol w="3097962">
                  <a:extLst>
                    <a:ext uri="{9D8B030D-6E8A-4147-A177-3AD203B41FA5}">
                      <a16:colId xmlns:a16="http://schemas.microsoft.com/office/drawing/2014/main" val="3113440740"/>
                    </a:ext>
                  </a:extLst>
                </a:gridCol>
                <a:gridCol w="3079554">
                  <a:extLst>
                    <a:ext uri="{9D8B030D-6E8A-4147-A177-3AD203B41FA5}">
                      <a16:colId xmlns:a16="http://schemas.microsoft.com/office/drawing/2014/main" val="13801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Use-Case(s)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AWS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Azure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2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Users to control access to services and resources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2"/>
                        </a:rPr>
                        <a:t>Identity and Access Management (IAM)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3"/>
                        </a:rPr>
                        <a:t>Azure Active Directory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7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Protect Internet-facing web applications from common exploits.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4"/>
                        </a:rPr>
                        <a:t>Web Application Firewall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5"/>
                        </a:rPr>
                        <a:t>Web Application Firewall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9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Ingress and Egress Firewall for web and non-web traffic </a:t>
                      </a:r>
                    </a:p>
                    <a:p>
                      <a:r>
                        <a:rPr lang="en-US" sz="1800" dirty="0"/>
                        <a:t>East/West and North/South Firewall for web and non-web 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6"/>
                        </a:rPr>
                        <a:t>AWS Network Firewall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7"/>
                        </a:rPr>
                        <a:t>Firewall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86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Detect threats from on-premises and in the cloud locations.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8"/>
                        </a:rPr>
                        <a:t>GuardDuty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9"/>
                        </a:rPr>
                        <a:t>Microsoft Sentinel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8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Protection from distributed denial of services (DDoS) attacks.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10"/>
                        </a:rPr>
                        <a:t>Shield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11"/>
                        </a:rPr>
                        <a:t>DDos Protection Service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5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L4 Security to allow or block traffic going to EC2/VM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Security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Network Security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2614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28D296-1608-9A29-ED7C-B921D94AC8A4}"/>
              </a:ext>
            </a:extLst>
          </p:cNvPr>
          <p:cNvSpPr txBox="1"/>
          <p:nvPr/>
        </p:nvSpPr>
        <p:spPr>
          <a:xfrm>
            <a:off x="576013" y="5979125"/>
            <a:ext cx="4602399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84000"/>
            </a:pPr>
            <a:r>
              <a:rPr lang="en-US" b="1" i="0" kern="12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rPr>
              <a:t>* Don’t underestimate</a:t>
            </a:r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</a:rPr>
              <a:t> the cost implications</a:t>
            </a:r>
            <a:endParaRPr lang="en-US" b="1" i="0" kern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30ABC-8D51-EBCB-4694-1F8CCD2E4E31}"/>
              </a:ext>
            </a:extLst>
          </p:cNvPr>
          <p:cNvSpPr txBox="1"/>
          <p:nvPr/>
        </p:nvSpPr>
        <p:spPr>
          <a:xfrm>
            <a:off x="2681259" y="6481846"/>
            <a:ext cx="777594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84000"/>
            </a:pPr>
            <a:r>
              <a:rPr lang="en-US" sz="1200" i="0" kern="1200" dirty="0">
                <a:ln/>
                <a:latin typeface="+mj-lt"/>
                <a:ea typeface="+mn-ea"/>
                <a:cs typeface="+mn-cs"/>
              </a:rPr>
              <a:t>* Due to time constraints, we only discussed AWS and Azure. Other public clouds also offer similar services.</a:t>
            </a:r>
          </a:p>
        </p:txBody>
      </p:sp>
    </p:spTree>
    <p:extLst>
      <p:ext uri="{BB962C8B-B14F-4D97-AF65-F5344CB8AC3E}">
        <p14:creationId xmlns:p14="http://schemas.microsoft.com/office/powerpoint/2010/main" val="19740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A3C7-971A-2C87-987C-77D7AB29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Design and Deploy Security in Multiple Clouds Could be Worse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99D0D9-721D-F793-8068-34D6A8C643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B0E8D3-6E7B-35DB-1982-BF2A318B3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69631"/>
              </p:ext>
            </p:extLst>
          </p:nvPr>
        </p:nvGraphicFramePr>
        <p:xfrm>
          <a:off x="341703" y="917972"/>
          <a:ext cx="11534863" cy="340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70269">
                  <a:extLst>
                    <a:ext uri="{9D8B030D-6E8A-4147-A177-3AD203B41FA5}">
                      <a16:colId xmlns:a16="http://schemas.microsoft.com/office/drawing/2014/main" val="4064205579"/>
                    </a:ext>
                  </a:extLst>
                </a:gridCol>
                <a:gridCol w="3511895">
                  <a:extLst>
                    <a:ext uri="{9D8B030D-6E8A-4147-A177-3AD203B41FA5}">
                      <a16:colId xmlns:a16="http://schemas.microsoft.com/office/drawing/2014/main" val="3113440740"/>
                    </a:ext>
                  </a:extLst>
                </a:gridCol>
                <a:gridCol w="2952699">
                  <a:extLst>
                    <a:ext uri="{9D8B030D-6E8A-4147-A177-3AD203B41FA5}">
                      <a16:colId xmlns:a16="http://schemas.microsoft.com/office/drawing/2014/main" val="13801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Use-Case(s)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AWS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Azure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2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Normalize and correlate network data for analysis of risky activity.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2"/>
                        </a:rPr>
                        <a:t>Amazon Security Lake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3"/>
                        </a:rPr>
                        <a:t>Azure Sentinel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3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On-prem connectivity with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4"/>
                        </a:rPr>
                        <a:t>Direct Connect MACSec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5"/>
                        </a:rPr>
                        <a:t>Express Route with MACSec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02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Logging and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6"/>
                        </a:rPr>
                        <a:t>CloudWatch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>
                          <a:hlinkClick r:id="rId7"/>
                        </a:rPr>
                        <a:t>Cloud Trail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>
                          <a:hlinkClick r:id="rId8"/>
                        </a:rPr>
                        <a:t>VPC Flow Logs</a:t>
                      </a:r>
                      <a:r>
                        <a:rPr lang="en-US" sz="1800" dirty="0"/>
                        <a:t>, </a:t>
                      </a:r>
                      <a:r>
                        <a:rPr lang="en-US" dirty="0">
                          <a:hlinkClick r:id="rId9"/>
                        </a:rPr>
                        <a:t>AWS Network Manager</a:t>
                      </a:r>
                      <a:r>
                        <a:rPr lang="en-US" dirty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10"/>
                        </a:rPr>
                        <a:t>Azure Monitor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>
                          <a:hlinkClick r:id="rId11"/>
                        </a:rPr>
                        <a:t>Network Watcher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1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Aggregates security alerts from CSP and partner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12"/>
                        </a:rPr>
                        <a:t>AWS Security Hub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13"/>
                        </a:rPr>
                        <a:t>Azure Security Center</a:t>
                      </a:r>
                      <a:br>
                        <a:rPr lang="en-US" sz="1800" dirty="0"/>
                      </a:br>
                      <a:r>
                        <a:rPr lang="en-US" sz="1800" dirty="0">
                          <a:hlinkClick r:id="rId14"/>
                        </a:rPr>
                        <a:t>Microsoft Defender for Cloud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47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IPSec Encryption for Network Data 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15"/>
                        </a:rPr>
                        <a:t>S2S VPN with VGW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16"/>
                        </a:rPr>
                        <a:t>S2S VPN with VNG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7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Network Segmentation (VRF)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Manual route table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Manual UDR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009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2EE3B4-63C5-8149-E6DD-D135BC78DBC4}"/>
              </a:ext>
            </a:extLst>
          </p:cNvPr>
          <p:cNvSpPr txBox="1"/>
          <p:nvPr/>
        </p:nvSpPr>
        <p:spPr>
          <a:xfrm>
            <a:off x="576013" y="5979125"/>
            <a:ext cx="4602399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84000"/>
            </a:pPr>
            <a:r>
              <a:rPr lang="en-US" b="1" i="0" kern="12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rPr>
              <a:t>* Don’t underestimate</a:t>
            </a:r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</a:rPr>
              <a:t> the cost implications</a:t>
            </a:r>
            <a:endParaRPr lang="en-US" b="1" i="0" kern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9D149-69BA-0A8A-C134-1E64964EA1F5}"/>
              </a:ext>
            </a:extLst>
          </p:cNvPr>
          <p:cNvSpPr txBox="1"/>
          <p:nvPr/>
        </p:nvSpPr>
        <p:spPr>
          <a:xfrm>
            <a:off x="2681259" y="6481846"/>
            <a:ext cx="777594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84000"/>
            </a:pPr>
            <a:r>
              <a:rPr lang="en-US" sz="1200" i="0" kern="1200" dirty="0">
                <a:ln/>
                <a:latin typeface="+mj-lt"/>
                <a:ea typeface="+mn-ea"/>
                <a:cs typeface="+mn-cs"/>
              </a:rPr>
              <a:t>* Due to time constraints, we can only discuss AWS and Azure. Other public clouds also offer similar services.</a:t>
            </a:r>
          </a:p>
        </p:txBody>
      </p:sp>
    </p:spTree>
    <p:extLst>
      <p:ext uri="{BB962C8B-B14F-4D97-AF65-F5344CB8AC3E}">
        <p14:creationId xmlns:p14="http://schemas.microsoft.com/office/powerpoint/2010/main" val="66071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0A5452-3269-4EDD-8F5E-08289C9ED30E}"/>
              </a:ext>
            </a:extLst>
          </p:cNvPr>
          <p:cNvGrpSpPr/>
          <p:nvPr/>
        </p:nvGrpSpPr>
        <p:grpSpPr>
          <a:xfrm>
            <a:off x="7301837" y="4984562"/>
            <a:ext cx="3693655" cy="629949"/>
            <a:chOff x="5653136" y="5203372"/>
            <a:chExt cx="2949882" cy="629949"/>
          </a:xfrm>
        </p:grpSpPr>
        <p:sp>
          <p:nvSpPr>
            <p:cNvPr id="4" name="Text Placeholder 33">
              <a:extLst>
                <a:ext uri="{FF2B5EF4-FFF2-40B4-BE49-F238E27FC236}">
                  <a16:creationId xmlns:a16="http://schemas.microsoft.com/office/drawing/2014/main" id="{61604055-B5D3-4020-A513-BFF620665122}"/>
                </a:ext>
              </a:extLst>
            </p:cNvPr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rgbClr val="FF0000"/>
                  </a:solidFill>
                  <a:latin typeface="Calibri" panose="020F0502020204030204" pitchFamily="34" charset="0"/>
                  <a:cs typeface="Lato Bold"/>
                </a:rPr>
                <a:t>COMMUNITY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686017-C0CB-42B9-BE27-7FC7476AADFA}"/>
                </a:ext>
              </a:extLst>
            </p:cNvPr>
            <p:cNvSpPr/>
            <p:nvPr/>
          </p:nvSpPr>
          <p:spPr>
            <a:xfrm>
              <a:off x="5653136" y="5456309"/>
              <a:ext cx="2870378" cy="377012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FF0000"/>
                  </a:solidFill>
                  <a:latin typeface="Calibri" panose="020F050202020403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https://community.aviatrix.com</a:t>
              </a:r>
              <a:endParaRPr lang="en-US" sz="200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1C6949-FC16-4AA2-8ADA-987AA94714B7}"/>
              </a:ext>
            </a:extLst>
          </p:cNvPr>
          <p:cNvGrpSpPr/>
          <p:nvPr/>
        </p:nvGrpSpPr>
        <p:grpSpPr>
          <a:xfrm>
            <a:off x="1887888" y="4970053"/>
            <a:ext cx="3377041" cy="683041"/>
            <a:chOff x="5569321" y="5203372"/>
            <a:chExt cx="3578907" cy="683041"/>
          </a:xfrm>
        </p:grpSpPr>
        <p:sp>
          <p:nvSpPr>
            <p:cNvPr id="13" name="Text Placeholder 33">
              <a:extLst>
                <a:ext uri="{FF2B5EF4-FFF2-40B4-BE49-F238E27FC236}">
                  <a16:creationId xmlns:a16="http://schemas.microsoft.com/office/drawing/2014/main" id="{241590E5-D634-4AC1-85E6-852A6C049F64}"/>
                </a:ext>
              </a:extLst>
            </p:cNvPr>
            <p:cNvSpPr txBox="1">
              <a:spLocks/>
            </p:cNvSpPr>
            <p:nvPr/>
          </p:nvSpPr>
          <p:spPr>
            <a:xfrm>
              <a:off x="5653134" y="5203372"/>
              <a:ext cx="3181574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 dirty="0">
                  <a:solidFill>
                    <a:srgbClr val="FF0000"/>
                  </a:solidFill>
                  <a:latin typeface="Calibri" panose="020F0502020204030204" pitchFamily="34" charset="0"/>
                  <a:cs typeface="Lato Bold"/>
                </a:rPr>
                <a:t>Aviatrix Certified Engineer (ACE)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B8CC60-7CBD-4974-B185-AB4F3E01F3F7}"/>
                </a:ext>
              </a:extLst>
            </p:cNvPr>
            <p:cNvSpPr/>
            <p:nvPr/>
          </p:nvSpPr>
          <p:spPr>
            <a:xfrm>
              <a:off x="5569321" y="5403218"/>
              <a:ext cx="3578907" cy="483195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000" dirty="0">
                  <a:solidFill>
                    <a:srgbClr val="FF0000"/>
                  </a:solidFill>
                  <a:latin typeface="Calibri" panose="020F0502020204030204" pitchFamily="34" charset="0"/>
                  <a:cs typeface="Lato Light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https://aviatrix.com/ACE</a:t>
              </a:r>
              <a:endPara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Lato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CC2C9D-050E-2583-804E-8F02EEBDC50C}"/>
              </a:ext>
            </a:extLst>
          </p:cNvPr>
          <p:cNvGrpSpPr/>
          <p:nvPr/>
        </p:nvGrpSpPr>
        <p:grpSpPr>
          <a:xfrm>
            <a:off x="6753608" y="4970325"/>
            <a:ext cx="483149" cy="483275"/>
            <a:chOff x="6382574" y="5394248"/>
            <a:chExt cx="483149" cy="48327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E49E2E-ACD5-4180-BD9D-BD1D2CC054E4}"/>
                </a:ext>
              </a:extLst>
            </p:cNvPr>
            <p:cNvSpPr/>
            <p:nvPr/>
          </p:nvSpPr>
          <p:spPr>
            <a:xfrm flipH="1">
              <a:off x="6382574" y="5394248"/>
              <a:ext cx="483149" cy="48327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>
                <a:defRPr/>
              </a:pPr>
              <a:endParaRPr lang="en-AU" sz="1600">
                <a:solidFill>
                  <a:prstClr val="white"/>
                </a:solidFill>
                <a:latin typeface="Calibri" panose="020F0502020204030204" pitchFamily="34" charset="0"/>
                <a:cs typeface="Lato Light"/>
              </a:endParaRPr>
            </a:p>
          </p:txBody>
        </p:sp>
        <p:pic>
          <p:nvPicPr>
            <p:cNvPr id="17" name="Graphic 16" descr="Chat bubble">
              <a:extLst>
                <a:ext uri="{FF2B5EF4-FFF2-40B4-BE49-F238E27FC236}">
                  <a16:creationId xmlns:a16="http://schemas.microsoft.com/office/drawing/2014/main" id="{1FA6DBC4-4051-4639-B21C-B33F4FDB3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654" y="5474075"/>
              <a:ext cx="352263" cy="352263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BBFEA8A6-9A2F-631D-436F-EC70F972C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3427" y="4970814"/>
            <a:ext cx="417232" cy="4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9A33DD-CEA9-7585-0D36-962057E50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0"/>
          <a:stretch/>
        </p:blipFill>
        <p:spPr>
          <a:xfrm>
            <a:off x="6363455" y="134938"/>
            <a:ext cx="5411985" cy="661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EBB224-2E3B-B40E-5934-6D4F59BB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0E6176E-145D-99A9-64AE-B8AD6273DE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4444652"/>
              </p:ext>
            </p:extLst>
          </p:nvPr>
        </p:nvGraphicFramePr>
        <p:xfrm>
          <a:off x="0" y="538705"/>
          <a:ext cx="11462621" cy="556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893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FCEA6B-5705-8746-AA10-EC4BE3702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432FFE-A891-9124-2583-A1EDFEE5FDC7}"/>
              </a:ext>
            </a:extLst>
          </p:cNvPr>
          <p:cNvSpPr/>
          <p:nvPr/>
        </p:nvSpPr>
        <p:spPr>
          <a:xfrm>
            <a:off x="1875586" y="367285"/>
            <a:ext cx="8440827" cy="6123430"/>
          </a:xfrm>
          <a:prstGeom prst="rect">
            <a:avLst/>
          </a:prstGeom>
          <a:noFill/>
          <a:ln w="349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110460-660D-48C8-3559-0A37363D8529}"/>
              </a:ext>
            </a:extLst>
          </p:cNvPr>
          <p:cNvGrpSpPr/>
          <p:nvPr/>
        </p:nvGrpSpPr>
        <p:grpSpPr>
          <a:xfrm>
            <a:off x="3028046" y="669099"/>
            <a:ext cx="1134104" cy="616063"/>
            <a:chOff x="2248016" y="1915634"/>
            <a:chExt cx="1134104" cy="6160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E89A12-26C2-908E-84EB-D972FD12732E}"/>
                </a:ext>
              </a:extLst>
            </p:cNvPr>
            <p:cNvSpPr txBox="1"/>
            <p:nvPr/>
          </p:nvSpPr>
          <p:spPr>
            <a:xfrm>
              <a:off x="2248016" y="2270087"/>
              <a:ext cx="1134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Permissions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82B461E-CFF2-ED62-6BD2-06FAC39E9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15053" y="1915634"/>
              <a:ext cx="400030" cy="40003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125DAA-6096-9A51-45C4-6EAB66C7A3A6}"/>
              </a:ext>
            </a:extLst>
          </p:cNvPr>
          <p:cNvGrpSpPr/>
          <p:nvPr/>
        </p:nvGrpSpPr>
        <p:grpSpPr>
          <a:xfrm>
            <a:off x="3861804" y="579808"/>
            <a:ext cx="644414" cy="569276"/>
            <a:chOff x="10297579" y="5276566"/>
            <a:chExt cx="644414" cy="5692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969203-8ECD-6F94-08C2-F7B44F94D03C}"/>
                </a:ext>
              </a:extLst>
            </p:cNvPr>
            <p:cNvSpPr txBox="1"/>
            <p:nvPr/>
          </p:nvSpPr>
          <p:spPr>
            <a:xfrm>
              <a:off x="10297579" y="5584232"/>
              <a:ext cx="6444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Roles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1EED9A2-F972-5DB1-8A35-BBFB3A846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84836" y="5276566"/>
              <a:ext cx="469900" cy="469900"/>
            </a:xfrm>
            <a:prstGeom prst="rect">
              <a:avLst/>
            </a:prstGeom>
          </p:spPr>
        </p:pic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B539D1-ADE4-26E5-A7CF-D01FB55B5176}"/>
              </a:ext>
            </a:extLst>
          </p:cNvPr>
          <p:cNvCxnSpPr>
            <a:cxnSpLocks/>
          </p:cNvCxnSpPr>
          <p:nvPr/>
        </p:nvCxnSpPr>
        <p:spPr>
          <a:xfrm>
            <a:off x="3213646" y="565482"/>
            <a:ext cx="0" cy="949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092EF8-2692-DE4D-1385-4CF2C4A3D221}"/>
              </a:ext>
            </a:extLst>
          </p:cNvPr>
          <p:cNvCxnSpPr>
            <a:cxnSpLocks/>
          </p:cNvCxnSpPr>
          <p:nvPr/>
        </p:nvCxnSpPr>
        <p:spPr>
          <a:xfrm>
            <a:off x="4483723" y="565482"/>
            <a:ext cx="0" cy="949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062943-D93B-6A0A-1FDD-F9D5057E7326}"/>
              </a:ext>
            </a:extLst>
          </p:cNvPr>
          <p:cNvGrpSpPr/>
          <p:nvPr/>
        </p:nvGrpSpPr>
        <p:grpSpPr>
          <a:xfrm>
            <a:off x="2129792" y="4968017"/>
            <a:ext cx="1432375" cy="1212180"/>
            <a:chOff x="2153418" y="6579136"/>
            <a:chExt cx="1432375" cy="121218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C44AA-6C95-B0F2-7A55-10B0013D11FC}"/>
                </a:ext>
              </a:extLst>
            </p:cNvPr>
            <p:cNvSpPr txBox="1"/>
            <p:nvPr/>
          </p:nvSpPr>
          <p:spPr>
            <a:xfrm>
              <a:off x="2153418" y="7268096"/>
              <a:ext cx="1432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IAM</a:t>
              </a:r>
            </a:p>
            <a:p>
              <a:pPr algn="ctr"/>
              <a:r>
                <a:rPr lang="en-US" sz="1400" dirty="0"/>
                <a:t>Access Analyzer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3C24A1F6-F080-928C-5D3D-255338C27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25190" y="6579136"/>
              <a:ext cx="713232" cy="713232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80213E-BAED-1D94-CDA4-C333B84C60F8}"/>
              </a:ext>
            </a:extLst>
          </p:cNvPr>
          <p:cNvGrpSpPr/>
          <p:nvPr/>
        </p:nvGrpSpPr>
        <p:grpSpPr>
          <a:xfrm>
            <a:off x="2223868" y="1989940"/>
            <a:ext cx="1244222" cy="1069739"/>
            <a:chOff x="2262760" y="3601059"/>
            <a:chExt cx="1244222" cy="106973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46056E-1875-7E84-DE0E-2DBB80EE1962}"/>
                </a:ext>
              </a:extLst>
            </p:cNvPr>
            <p:cNvSpPr txBox="1"/>
            <p:nvPr/>
          </p:nvSpPr>
          <p:spPr>
            <a:xfrm>
              <a:off x="2262760" y="4363021"/>
              <a:ext cx="1244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Artifact</a:t>
              </a:r>
            </a:p>
          </p:txBody>
        </p:sp>
        <p:pic>
          <p:nvPicPr>
            <p:cNvPr id="19" name="Graphic 16">
              <a:extLst>
                <a:ext uri="{FF2B5EF4-FFF2-40B4-BE49-F238E27FC236}">
                  <a16:creationId xmlns:a16="http://schemas.microsoft.com/office/drawing/2014/main" id="{E3F9DB7A-2673-F88E-1F4F-641A9D090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2488606" y="360105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FCAA7AD-A6E1-FD46-DD64-73C258566EE1}"/>
              </a:ext>
            </a:extLst>
          </p:cNvPr>
          <p:cNvGrpSpPr/>
          <p:nvPr/>
        </p:nvGrpSpPr>
        <p:grpSpPr>
          <a:xfrm>
            <a:off x="5488328" y="612836"/>
            <a:ext cx="1545757" cy="1043907"/>
            <a:chOff x="7628384" y="4260736"/>
            <a:chExt cx="1545757" cy="104390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019CB8-0B19-74E9-BB12-C907F6CB9AB1}"/>
                </a:ext>
              </a:extLst>
            </p:cNvPr>
            <p:cNvSpPr txBox="1"/>
            <p:nvPr/>
          </p:nvSpPr>
          <p:spPr>
            <a:xfrm>
              <a:off x="7628384" y="5032774"/>
              <a:ext cx="1545757" cy="271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80"/>
                </a:lnSpc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AWS CloudTrail</a:t>
              </a:r>
            </a:p>
          </p:txBody>
        </p:sp>
        <p:pic>
          <p:nvPicPr>
            <p:cNvPr id="22" name="Graphic 23">
              <a:extLst>
                <a:ext uri="{FF2B5EF4-FFF2-40B4-BE49-F238E27FC236}">
                  <a16:creationId xmlns:a16="http://schemas.microsoft.com/office/drawing/2014/main" id="{3667BF49-3DAD-F017-E3FB-727E2F19E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8009553" y="4260736"/>
              <a:ext cx="758952" cy="758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43CF2B-48C6-B486-BED6-A3F31721F309}"/>
              </a:ext>
            </a:extLst>
          </p:cNvPr>
          <p:cNvGrpSpPr/>
          <p:nvPr/>
        </p:nvGrpSpPr>
        <p:grpSpPr>
          <a:xfrm>
            <a:off x="1975948" y="3467662"/>
            <a:ext cx="1740062" cy="1061869"/>
            <a:chOff x="1942939" y="5078781"/>
            <a:chExt cx="1740062" cy="106186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D99A35-C38A-97D9-38AC-DD2F11F64F48}"/>
                </a:ext>
              </a:extLst>
            </p:cNvPr>
            <p:cNvSpPr txBox="1"/>
            <p:nvPr/>
          </p:nvSpPr>
          <p:spPr>
            <a:xfrm>
              <a:off x="1942939" y="5832873"/>
              <a:ext cx="1740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GuardDuty</a:t>
              </a:r>
            </a:p>
          </p:txBody>
        </p:sp>
        <p:pic>
          <p:nvPicPr>
            <p:cNvPr id="25" name="Graphic 19">
              <a:extLst>
                <a:ext uri="{FF2B5EF4-FFF2-40B4-BE49-F238E27FC236}">
                  <a16:creationId xmlns:a16="http://schemas.microsoft.com/office/drawing/2014/main" id="{6EB1CEF7-0FFC-2D5E-C167-B5A050B7D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2435289" y="507878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312974-E50A-3F3F-B08E-BEE82D21BB6B}"/>
              </a:ext>
            </a:extLst>
          </p:cNvPr>
          <p:cNvGrpSpPr/>
          <p:nvPr/>
        </p:nvGrpSpPr>
        <p:grpSpPr>
          <a:xfrm>
            <a:off x="8533207" y="612836"/>
            <a:ext cx="1736870" cy="1073088"/>
            <a:chOff x="7491707" y="2235644"/>
            <a:chExt cx="1736870" cy="1073088"/>
          </a:xfrm>
        </p:grpSpPr>
        <p:sp>
          <p:nvSpPr>
            <p:cNvPr id="27" name="TextBox 15">
              <a:extLst>
                <a:ext uri="{FF2B5EF4-FFF2-40B4-BE49-F238E27FC236}">
                  <a16:creationId xmlns:a16="http://schemas.microsoft.com/office/drawing/2014/main" id="{D497471F-FB42-5626-F344-9FEDD52E2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1707" y="3000955"/>
              <a:ext cx="17368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Inspector</a:t>
              </a:r>
              <a:endPara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" name="Graphic 21">
              <a:extLst>
                <a:ext uri="{FF2B5EF4-FFF2-40B4-BE49-F238E27FC236}">
                  <a16:creationId xmlns:a16="http://schemas.microsoft.com/office/drawing/2014/main" id="{6AC2A227-454D-D4C9-ECD6-3DDEA91AE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7964177" y="223564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F54332-A562-A892-18C2-956BA6FDE322}"/>
              </a:ext>
            </a:extLst>
          </p:cNvPr>
          <p:cNvGrpSpPr/>
          <p:nvPr/>
        </p:nvGrpSpPr>
        <p:grpSpPr>
          <a:xfrm>
            <a:off x="3791841" y="4943633"/>
            <a:ext cx="1391003" cy="1069021"/>
            <a:chOff x="3982339" y="6554752"/>
            <a:chExt cx="1391003" cy="106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D70F25-762B-8871-C3DB-01AF12F70A87}"/>
                </a:ext>
              </a:extLst>
            </p:cNvPr>
            <p:cNvSpPr txBox="1"/>
            <p:nvPr/>
          </p:nvSpPr>
          <p:spPr>
            <a:xfrm>
              <a:off x="3982339" y="7315996"/>
              <a:ext cx="1391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Macie</a:t>
              </a:r>
            </a:p>
          </p:txBody>
        </p:sp>
        <p:pic>
          <p:nvPicPr>
            <p:cNvPr id="31" name="Graphic 6">
              <a:extLst>
                <a:ext uri="{FF2B5EF4-FFF2-40B4-BE49-F238E27FC236}">
                  <a16:creationId xmlns:a16="http://schemas.microsoft.com/office/drawing/2014/main" id="{1568A6CF-55F2-5093-6BD0-C627AA7CB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4288536" y="655475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4157FB-1A2F-ED1F-1EB3-2E277FE509D8}"/>
              </a:ext>
            </a:extLst>
          </p:cNvPr>
          <p:cNvGrpSpPr/>
          <p:nvPr/>
        </p:nvGrpSpPr>
        <p:grpSpPr>
          <a:xfrm>
            <a:off x="5579127" y="3467662"/>
            <a:ext cx="1364159" cy="1277312"/>
            <a:chOff x="5839946" y="5078781"/>
            <a:chExt cx="1364159" cy="127731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95795D-D4A3-C116-008B-8C6AA37E4292}"/>
                </a:ext>
              </a:extLst>
            </p:cNvPr>
            <p:cNvSpPr txBox="1"/>
            <p:nvPr/>
          </p:nvSpPr>
          <p:spPr>
            <a:xfrm>
              <a:off x="5839946" y="5832873"/>
              <a:ext cx="1364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Firewall Manager</a:t>
              </a:r>
            </a:p>
          </p:txBody>
        </p:sp>
        <p:pic>
          <p:nvPicPr>
            <p:cNvPr id="34" name="Graphic 17">
              <a:extLst>
                <a:ext uri="{FF2B5EF4-FFF2-40B4-BE49-F238E27FC236}">
                  <a16:creationId xmlns:a16="http://schemas.microsoft.com/office/drawing/2014/main" id="{E18D2EE6-8245-DF95-2570-762B5CD1E4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6146833" y="507878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697AEF-CE16-2D98-EF58-0291B61FBBE9}"/>
              </a:ext>
            </a:extLst>
          </p:cNvPr>
          <p:cNvGrpSpPr/>
          <p:nvPr/>
        </p:nvGrpSpPr>
        <p:grpSpPr>
          <a:xfrm>
            <a:off x="7425146" y="4943633"/>
            <a:ext cx="974793" cy="1069021"/>
            <a:chOff x="7896313" y="6554752"/>
            <a:chExt cx="974793" cy="106902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23999C-9CC5-20F0-F20F-133EB2C95410}"/>
                </a:ext>
              </a:extLst>
            </p:cNvPr>
            <p:cNvSpPr txBox="1"/>
            <p:nvPr/>
          </p:nvSpPr>
          <p:spPr>
            <a:xfrm>
              <a:off x="7896313" y="7315996"/>
              <a:ext cx="974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AWS KMS</a:t>
              </a:r>
              <a:endParaRPr lang="en-US" sz="1400" dirty="0"/>
            </a:p>
          </p:txBody>
        </p:sp>
        <p:pic>
          <p:nvPicPr>
            <p:cNvPr id="37" name="Graphic 7">
              <a:extLst>
                <a:ext uri="{FF2B5EF4-FFF2-40B4-BE49-F238E27FC236}">
                  <a16:creationId xmlns:a16="http://schemas.microsoft.com/office/drawing/2014/main" id="{F0C75CE5-CAF5-E6E8-BBF3-16FB3C8BFC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8001000" y="655475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82A57C-23BB-0CB1-4A48-CF82F6E60D29}"/>
              </a:ext>
            </a:extLst>
          </p:cNvPr>
          <p:cNvGrpSpPr/>
          <p:nvPr/>
        </p:nvGrpSpPr>
        <p:grpSpPr>
          <a:xfrm>
            <a:off x="3684480" y="3467662"/>
            <a:ext cx="1605724" cy="1061869"/>
            <a:chOff x="3863179" y="5078781"/>
            <a:chExt cx="1605724" cy="106186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7A7DB4-C054-8E67-83FB-314C3B1DAD23}"/>
                </a:ext>
              </a:extLst>
            </p:cNvPr>
            <p:cNvSpPr txBox="1"/>
            <p:nvPr/>
          </p:nvSpPr>
          <p:spPr>
            <a:xfrm>
              <a:off x="3863179" y="5832873"/>
              <a:ext cx="1605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Security Hub </a:t>
              </a:r>
            </a:p>
          </p:txBody>
        </p:sp>
        <p:pic>
          <p:nvPicPr>
            <p:cNvPr id="40" name="Graphic 19">
              <a:extLst>
                <a:ext uri="{FF2B5EF4-FFF2-40B4-BE49-F238E27FC236}">
                  <a16:creationId xmlns:a16="http://schemas.microsoft.com/office/drawing/2014/main" id="{46DAF97A-794F-8E7C-FD7F-A2631AADD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4291061" y="507878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BCA861B-E0E0-F566-E410-CC610206F044}"/>
              </a:ext>
            </a:extLst>
          </p:cNvPr>
          <p:cNvGrpSpPr/>
          <p:nvPr/>
        </p:nvGrpSpPr>
        <p:grpSpPr>
          <a:xfrm>
            <a:off x="5386335" y="4943633"/>
            <a:ext cx="1749742" cy="1069021"/>
            <a:chOff x="5665715" y="6554752"/>
            <a:chExt cx="1749742" cy="106902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7C2DC5-98ED-F8A1-FFF4-FF2ADEDDC461}"/>
                </a:ext>
              </a:extLst>
            </p:cNvPr>
            <p:cNvSpPr txBox="1"/>
            <p:nvPr/>
          </p:nvSpPr>
          <p:spPr>
            <a:xfrm>
              <a:off x="5665715" y="7315996"/>
              <a:ext cx="1749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Detective</a:t>
              </a:r>
            </a:p>
          </p:txBody>
        </p:sp>
        <p:pic>
          <p:nvPicPr>
            <p:cNvPr id="43" name="Graphic 20">
              <a:extLst>
                <a:ext uri="{FF2B5EF4-FFF2-40B4-BE49-F238E27FC236}">
                  <a16:creationId xmlns:a16="http://schemas.microsoft.com/office/drawing/2014/main" id="{B887046C-C8D0-2FC7-E887-32E4EB0C1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 bwMode="auto">
            <a:xfrm>
              <a:off x="6144768" y="655475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778B62-AB92-BC7D-351C-8A46C5109D78}"/>
              </a:ext>
            </a:extLst>
          </p:cNvPr>
          <p:cNvGrpSpPr/>
          <p:nvPr/>
        </p:nvGrpSpPr>
        <p:grpSpPr>
          <a:xfrm>
            <a:off x="3631805" y="1989940"/>
            <a:ext cx="1711074" cy="1285182"/>
            <a:chOff x="3849835" y="3601059"/>
            <a:chExt cx="1711074" cy="1285182"/>
          </a:xfrm>
        </p:grpSpPr>
        <p:sp>
          <p:nvSpPr>
            <p:cNvPr id="45" name="TextBox 9">
              <a:extLst>
                <a:ext uri="{FF2B5EF4-FFF2-40B4-BE49-F238E27FC236}">
                  <a16:creationId xmlns:a16="http://schemas.microsoft.com/office/drawing/2014/main" id="{B92334C2-6CCC-A66B-443E-D8D135DAF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9835" y="4363021"/>
              <a:ext cx="17110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Audit Manager</a:t>
              </a:r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C2833A3E-F3C5-EDDD-7036-EF2CD1420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p:blipFill>
          <p:spPr>
            <a:xfrm>
              <a:off x="4313796" y="3601059"/>
              <a:ext cx="762000" cy="762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AA2B4C-0870-695C-0333-54DD43DE9845}"/>
              </a:ext>
            </a:extLst>
          </p:cNvPr>
          <p:cNvGrpSpPr/>
          <p:nvPr/>
        </p:nvGrpSpPr>
        <p:grpSpPr>
          <a:xfrm>
            <a:off x="7083786" y="612836"/>
            <a:ext cx="1537868" cy="1073088"/>
            <a:chOff x="5736406" y="2235644"/>
            <a:chExt cx="1537868" cy="1073088"/>
          </a:xfrm>
        </p:grpSpPr>
        <p:sp>
          <p:nvSpPr>
            <p:cNvPr id="48" name="TextBox 12">
              <a:extLst>
                <a:ext uri="{FF2B5EF4-FFF2-40B4-BE49-F238E27FC236}">
                  <a16:creationId xmlns:a16="http://schemas.microsoft.com/office/drawing/2014/main" id="{E1A82BD6-A109-1990-DDA1-F7184FD9B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406" y="3000955"/>
              <a:ext cx="15378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Private CA</a:t>
              </a:r>
            </a:p>
          </p:txBody>
        </p:sp>
        <p:pic>
          <p:nvPicPr>
            <p:cNvPr id="49" name="Graphic 16">
              <a:extLst>
                <a:ext uri="{FF2B5EF4-FFF2-40B4-BE49-F238E27FC236}">
                  <a16:creationId xmlns:a16="http://schemas.microsoft.com/office/drawing/2014/main" id="{49F6F008-FC0D-DB0F-1B62-BA20EFCA6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 bwMode="auto">
            <a:xfrm>
              <a:off x="6130697" y="223564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9E2539-F278-50F6-59BC-AA647CE3F0BE}"/>
              </a:ext>
            </a:extLst>
          </p:cNvPr>
          <p:cNvGrpSpPr/>
          <p:nvPr/>
        </p:nvGrpSpPr>
        <p:grpSpPr>
          <a:xfrm>
            <a:off x="7187806" y="2007447"/>
            <a:ext cx="1449472" cy="1303876"/>
            <a:chOff x="7667959" y="3601059"/>
            <a:chExt cx="1449472" cy="130387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AD1FC8A-D91E-A62E-0FB1-C8E95264BDD1}"/>
                </a:ext>
              </a:extLst>
            </p:cNvPr>
            <p:cNvSpPr txBox="1"/>
            <p:nvPr/>
          </p:nvSpPr>
          <p:spPr>
            <a:xfrm>
              <a:off x="7667959" y="4381715"/>
              <a:ext cx="1449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Amazon Ember" panose="020B0603020204020204" pitchFamily="34" charset="0"/>
                  <a:cs typeface="Calibri" panose="020F0502020204030204" pitchFamily="34" charset="0"/>
                </a:rPr>
                <a:t>Amazon EventBridge</a:t>
              </a:r>
            </a:p>
          </p:txBody>
        </p:sp>
        <p:pic>
          <p:nvPicPr>
            <p:cNvPr id="52" name="Graphic 19">
              <a:extLst>
                <a:ext uri="{FF2B5EF4-FFF2-40B4-BE49-F238E27FC236}">
                  <a16:creationId xmlns:a16="http://schemas.microsoft.com/office/drawing/2014/main" id="{40B97CB8-7DBB-7B48-5141-9A77704C9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rcRect/>
            <a:stretch/>
          </p:blipFill>
          <p:spPr bwMode="auto">
            <a:xfrm>
              <a:off x="7964177" y="360105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AB8C8F2-A166-DABB-474F-53EAFA040B64}"/>
              </a:ext>
            </a:extLst>
          </p:cNvPr>
          <p:cNvGrpSpPr/>
          <p:nvPr/>
        </p:nvGrpSpPr>
        <p:grpSpPr>
          <a:xfrm>
            <a:off x="5494434" y="1989940"/>
            <a:ext cx="1533544" cy="1285182"/>
            <a:chOff x="5762271" y="3601059"/>
            <a:chExt cx="1533544" cy="128518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BDCF364-4E99-F613-8C1D-2646E6F42923}"/>
                </a:ext>
              </a:extLst>
            </p:cNvPr>
            <p:cNvSpPr txBox="1"/>
            <p:nvPr/>
          </p:nvSpPr>
          <p:spPr>
            <a:xfrm>
              <a:off x="5762271" y="4363021"/>
              <a:ext cx="1533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Config</a:t>
              </a:r>
            </a:p>
            <a:p>
              <a:pPr algn="ctr"/>
              <a:r>
                <a:rPr lang="en-US" sz="1400" dirty="0"/>
                <a:t>aggregator</a:t>
              </a:r>
            </a:p>
          </p:txBody>
        </p:sp>
        <p:pic>
          <p:nvPicPr>
            <p:cNvPr id="55" name="Graphic 8">
              <a:extLst>
                <a:ext uri="{FF2B5EF4-FFF2-40B4-BE49-F238E27FC236}">
                  <a16:creationId xmlns:a16="http://schemas.microsoft.com/office/drawing/2014/main" id="{2B7DE759-4465-13B4-3ED3-7526652A8C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 bwMode="auto">
            <a:xfrm>
              <a:off x="6138986" y="360105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22ADC98-065D-E9B5-091C-CF361206F85E}"/>
              </a:ext>
            </a:extLst>
          </p:cNvPr>
          <p:cNvGrpSpPr/>
          <p:nvPr/>
        </p:nvGrpSpPr>
        <p:grpSpPr>
          <a:xfrm>
            <a:off x="7279989" y="3474428"/>
            <a:ext cx="1265106" cy="1061869"/>
            <a:chOff x="7764138" y="5078781"/>
            <a:chExt cx="1265106" cy="106186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A516873-0104-0207-623B-E1A58E49C785}"/>
                </a:ext>
              </a:extLst>
            </p:cNvPr>
            <p:cNvSpPr txBox="1"/>
            <p:nvPr/>
          </p:nvSpPr>
          <p:spPr>
            <a:xfrm>
              <a:off x="7764138" y="5832873"/>
              <a:ext cx="1265106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200" dirty="0"/>
                <a:t>AWS Lambda</a:t>
              </a:r>
            </a:p>
            <a:p>
              <a:pPr algn="ctr"/>
              <a:r>
                <a:rPr lang="en-US" sz="1200" dirty="0"/>
                <a:t>(response)</a:t>
              </a:r>
            </a:p>
          </p:txBody>
        </p:sp>
        <p:pic>
          <p:nvPicPr>
            <p:cNvPr id="58" name="Graphic 10">
              <a:extLst>
                <a:ext uri="{FF2B5EF4-FFF2-40B4-BE49-F238E27FC236}">
                  <a16:creationId xmlns:a16="http://schemas.microsoft.com/office/drawing/2014/main" id="{3A4F9EA7-FC3D-C664-8293-5B78D678B9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rcRect/>
            <a:stretch/>
          </p:blipFill>
          <p:spPr bwMode="auto">
            <a:xfrm>
              <a:off x="8002604" y="507878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CF7DEBE-6216-0218-7DD2-AB2841ADFB4E}"/>
              </a:ext>
            </a:extLst>
          </p:cNvPr>
          <p:cNvGrpSpPr/>
          <p:nvPr/>
        </p:nvGrpSpPr>
        <p:grpSpPr>
          <a:xfrm>
            <a:off x="1866544" y="542270"/>
            <a:ext cx="1364961" cy="965410"/>
            <a:chOff x="1523478" y="1290107"/>
            <a:chExt cx="1364961" cy="9654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06CA80C-B65D-CD8D-938E-1FB83B16258C}"/>
                </a:ext>
              </a:extLst>
            </p:cNvPr>
            <p:cNvSpPr txBox="1"/>
            <p:nvPr/>
          </p:nvSpPr>
          <p:spPr>
            <a:xfrm>
              <a:off x="1523478" y="1732297"/>
              <a:ext cx="1364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Security Tooling</a:t>
              </a:r>
            </a:p>
            <a:p>
              <a:pPr algn="ctr"/>
              <a:r>
                <a:rPr lang="en-US" sz="1400"/>
                <a:t>account</a:t>
              </a:r>
              <a:endParaRPr lang="en-US" sz="1400" dirty="0"/>
            </a:p>
          </p:txBody>
        </p:sp>
        <p:pic>
          <p:nvPicPr>
            <p:cNvPr id="61" name="Graphic 7">
              <a:extLst>
                <a:ext uri="{FF2B5EF4-FFF2-40B4-BE49-F238E27FC236}">
                  <a16:creationId xmlns:a16="http://schemas.microsoft.com/office/drawing/2014/main" id="{21667DD0-A5FD-CB47-CAC8-8676DAAFF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rcRect/>
            <a:stretch/>
          </p:blipFill>
          <p:spPr bwMode="auto">
            <a:xfrm>
              <a:off x="1984159" y="129010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409BA31-19EA-0B1C-9D85-C3C712B554FB}"/>
              </a:ext>
            </a:extLst>
          </p:cNvPr>
          <p:cNvGrpSpPr/>
          <p:nvPr/>
        </p:nvGrpSpPr>
        <p:grpSpPr>
          <a:xfrm>
            <a:off x="8714412" y="2007447"/>
            <a:ext cx="1405545" cy="1532838"/>
            <a:chOff x="8937646" y="3618566"/>
            <a:chExt cx="1405545" cy="1532838"/>
          </a:xfrm>
        </p:grpSpPr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EE43C757-A31A-626A-DA08-8829BA05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rcRect/>
            <a:stretch/>
          </p:blipFill>
          <p:spPr>
            <a:xfrm>
              <a:off x="9231517" y="3618566"/>
              <a:ext cx="762000" cy="7620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6AA72F5-A2F9-C03D-6F98-49377F9817B8}"/>
                </a:ext>
              </a:extLst>
            </p:cNvPr>
            <p:cNvSpPr txBox="1"/>
            <p:nvPr/>
          </p:nvSpPr>
          <p:spPr>
            <a:xfrm>
              <a:off x="8937646" y="4412740"/>
              <a:ext cx="14055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Security </a:t>
              </a:r>
              <a:r>
                <a:rPr lang="en-US" sz="1400"/>
                <a:t>Lake subscribers </a:t>
              </a:r>
              <a:r>
                <a:rPr lang="en-US" sz="1400" dirty="0"/>
                <a:t>and 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6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4" ma:contentTypeDescription="Create a new document." ma:contentTypeScope="" ma:versionID="430d1f542ce570a06ab36dd3304d019d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f55d18327d5e6bebccb59ce712d1bc85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C494E6-7C6E-4E21-9373-D62F53CE765E}">
  <ds:schemaRefs>
    <ds:schemaRef ds:uri="441d0141-fee1-4d79-859b-40b8ef8f47c8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d86145dc-5422-4d95-9035-99d1eb0aad0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00A4D55-6759-4CD2-B967-1B2D9160FC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E9F5DE-C304-4FCB-A49B-77448954F0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2216</TotalTime>
  <Words>964</Words>
  <Application>Microsoft Macintosh PowerPoint</Application>
  <PresentationFormat>Widescreen</PresentationFormat>
  <Paragraphs>278</Paragraphs>
  <Slides>15</Slides>
  <Notes>2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1_Aviatrix_lite</vt:lpstr>
      <vt:lpstr>CSP Provided Security Services</vt:lpstr>
      <vt:lpstr>CSP Provided Security Services</vt:lpstr>
      <vt:lpstr>Design and deploy security in single cloud is a challenge</vt:lpstr>
      <vt:lpstr>Design and deploy security in multiple clouds is even more challenging</vt:lpstr>
      <vt:lpstr>Design and Deploy Security in Multiple Clouds Could be Worse</vt:lpstr>
      <vt:lpstr>PowerPoint Presentation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AWS Security Groups vs Azure NSG</vt:lpstr>
      <vt:lpstr>AWS Network Firewall vs Azure Firewall</vt:lpstr>
      <vt:lpstr>End-to-End IPSec Encryption for Data in Motion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 Enterprise Brands Choose Aviatrix for Cloud Networking</dc:title>
  <dc:creator>Rod Stuhlmuller</dc:creator>
  <cp:lastModifiedBy>Shahzad Ali</cp:lastModifiedBy>
  <cp:revision>3</cp:revision>
  <dcterms:created xsi:type="dcterms:W3CDTF">2022-08-22T16:42:25Z</dcterms:created>
  <dcterms:modified xsi:type="dcterms:W3CDTF">2024-03-20T13:45:37Z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