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858" r:id="rId4"/>
  </p:sldMasterIdLst>
  <p:notesMasterIdLst>
    <p:notesMasterId r:id="rId19"/>
  </p:notesMasterIdLst>
  <p:handoutMasterIdLst>
    <p:handoutMasterId r:id="rId20"/>
  </p:handoutMasterIdLst>
  <p:sldIdLst>
    <p:sldId id="2142532973" r:id="rId5"/>
    <p:sldId id="2204" r:id="rId6"/>
    <p:sldId id="2076137495" r:id="rId7"/>
    <p:sldId id="2142532912" r:id="rId8"/>
    <p:sldId id="2142532919" r:id="rId9"/>
    <p:sldId id="2142532972" r:id="rId10"/>
    <p:sldId id="2142532934" r:id="rId11"/>
    <p:sldId id="2142532935" r:id="rId12"/>
    <p:sldId id="2142532936" r:id="rId13"/>
    <p:sldId id="2076137258" r:id="rId14"/>
    <p:sldId id="2208" r:id="rId15"/>
    <p:sldId id="2076137316" r:id="rId16"/>
    <p:sldId id="2076137324" r:id="rId17"/>
    <p:sldId id="214253292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EF0513B-C072-0F44-8215-F5ED7ABF5142}">
          <p14:sldIdLst>
            <p14:sldId id="2142532973"/>
            <p14:sldId id="2204"/>
            <p14:sldId id="2076137495"/>
            <p14:sldId id="2142532912"/>
            <p14:sldId id="2142532919"/>
            <p14:sldId id="2142532972"/>
            <p14:sldId id="2142532934"/>
            <p14:sldId id="2142532935"/>
            <p14:sldId id="2142532936"/>
            <p14:sldId id="2076137258"/>
            <p14:sldId id="2208"/>
            <p14:sldId id="2076137316"/>
            <p14:sldId id="2076137324"/>
            <p14:sldId id="214253292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FF"/>
        </p14:laserClr>
      </p:ext>
      <p:ext uri="{2FDB2607-1784-4EEB-B798-7EB5836EED8A}">
        <p14:showMediaCtrls xmlns:p14="http://schemas.microsoft.com/office/powerpoint/2010/main" val="1"/>
      </p:ext>
    </p:extLst>
  </p:showPr>
  <p:clrMru>
    <a:srgbClr val="F3B1FF"/>
    <a:srgbClr val="941651"/>
    <a:srgbClr val="C050FF"/>
    <a:srgbClr val="ED0105"/>
    <a:srgbClr val="FF9300"/>
    <a:srgbClr val="3970C0"/>
    <a:srgbClr val="FF5353"/>
    <a:srgbClr val="B4DE86"/>
    <a:srgbClr val="7F807F"/>
    <a:srgbClr val="DF47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8A96F1-1E9A-2A40-9A2E-7B22C832CE79}" v="1" dt="2024-02-12T23:12:30.075"/>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650"/>
    <p:restoredTop sz="96180" autoAdjust="0"/>
  </p:normalViewPr>
  <p:slideViewPr>
    <p:cSldViewPr snapToGrid="0" snapToObjects="1">
      <p:cViewPr varScale="1">
        <p:scale>
          <a:sx n="151" d="100"/>
          <a:sy n="151" d="100"/>
        </p:scale>
        <p:origin x="336" y="184"/>
      </p:cViewPr>
      <p:guideLst/>
    </p:cSldViewPr>
  </p:slideViewPr>
  <p:notesTextViewPr>
    <p:cViewPr>
      <p:scale>
        <a:sx n="3" d="2"/>
        <a:sy n="3" d="2"/>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zad Ali" userId="ecba8e45-00b4-4f6b-a2f0-4dc2d773ca2c" providerId="ADAL" clId="{E220D677-3010-3B48-AEA9-9658963CE15B}"/>
    <pc:docChg chg="undo custSel modSld delMainMaster">
      <pc:chgData name="Shahzad Ali" userId="ecba8e45-00b4-4f6b-a2f0-4dc2d773ca2c" providerId="ADAL" clId="{E220D677-3010-3B48-AEA9-9658963CE15B}" dt="2024-02-12T06:01:13.616" v="112" actId="2696"/>
      <pc:docMkLst>
        <pc:docMk/>
      </pc:docMkLst>
      <pc:sldChg chg="modSp mod modClrScheme chgLayout">
        <pc:chgData name="Shahzad Ali" userId="ecba8e45-00b4-4f6b-a2f0-4dc2d773ca2c" providerId="ADAL" clId="{E220D677-3010-3B48-AEA9-9658963CE15B}" dt="2024-02-12T05:59:07.681" v="4" actId="14100"/>
        <pc:sldMkLst>
          <pc:docMk/>
          <pc:sldMk cId="1925135731" sldId="2204"/>
        </pc:sldMkLst>
        <pc:spChg chg="mod ord">
          <ac:chgData name="Shahzad Ali" userId="ecba8e45-00b4-4f6b-a2f0-4dc2d773ca2c" providerId="ADAL" clId="{E220D677-3010-3B48-AEA9-9658963CE15B}" dt="2024-02-12T05:59:02.689" v="3" actId="700"/>
          <ac:spMkLst>
            <pc:docMk/>
            <pc:sldMk cId="1925135731" sldId="2204"/>
            <ac:spMk id="2" creationId="{7F7EABA7-136A-6042-8737-0BDB658D6996}"/>
          </ac:spMkLst>
        </pc:spChg>
        <pc:spChg chg="mod ord">
          <ac:chgData name="Shahzad Ali" userId="ecba8e45-00b4-4f6b-a2f0-4dc2d773ca2c" providerId="ADAL" clId="{E220D677-3010-3B48-AEA9-9658963CE15B}" dt="2024-02-12T05:59:02.689" v="3" actId="700"/>
          <ac:spMkLst>
            <pc:docMk/>
            <pc:sldMk cId="1925135731" sldId="2204"/>
            <ac:spMk id="7" creationId="{72E910D2-BAD2-6B4B-8223-ECFC1F15CFBB}"/>
          </ac:spMkLst>
        </pc:spChg>
        <pc:spChg chg="mod ord">
          <ac:chgData name="Shahzad Ali" userId="ecba8e45-00b4-4f6b-a2f0-4dc2d773ca2c" providerId="ADAL" clId="{E220D677-3010-3B48-AEA9-9658963CE15B}" dt="2024-02-12T05:59:07.681" v="4" actId="14100"/>
          <ac:spMkLst>
            <pc:docMk/>
            <pc:sldMk cId="1925135731" sldId="2204"/>
            <ac:spMk id="8" creationId="{90C7744C-4B78-874B-9FC3-CB40AC24A164}"/>
          </ac:spMkLst>
        </pc:spChg>
      </pc:sldChg>
      <pc:sldChg chg="modSp mod modClrScheme chgLayout">
        <pc:chgData name="Shahzad Ali" userId="ecba8e45-00b4-4f6b-a2f0-4dc2d773ca2c" providerId="ADAL" clId="{E220D677-3010-3B48-AEA9-9658963CE15B}" dt="2024-02-12T06:00:44.142" v="17" actId="700"/>
        <pc:sldMkLst>
          <pc:docMk/>
          <pc:sldMk cId="22660043" sldId="2208"/>
        </pc:sldMkLst>
        <pc:spChg chg="mod ord">
          <ac:chgData name="Shahzad Ali" userId="ecba8e45-00b4-4f6b-a2f0-4dc2d773ca2c" providerId="ADAL" clId="{E220D677-3010-3B48-AEA9-9658963CE15B}" dt="2024-02-12T06:00:44.142" v="17" actId="700"/>
          <ac:spMkLst>
            <pc:docMk/>
            <pc:sldMk cId="22660043" sldId="2208"/>
            <ac:spMk id="3" creationId="{7236BFD8-E700-E04E-9698-99008D461232}"/>
          </ac:spMkLst>
        </pc:spChg>
        <pc:spChg chg="mod ord">
          <ac:chgData name="Shahzad Ali" userId="ecba8e45-00b4-4f6b-a2f0-4dc2d773ca2c" providerId="ADAL" clId="{E220D677-3010-3B48-AEA9-9658963CE15B}" dt="2024-02-12T06:00:44.142" v="17" actId="700"/>
          <ac:spMkLst>
            <pc:docMk/>
            <pc:sldMk cId="22660043" sldId="2208"/>
            <ac:spMk id="7" creationId="{72E910D2-BAD2-6B4B-8223-ECFC1F15CFBB}"/>
          </ac:spMkLst>
        </pc:spChg>
      </pc:sldChg>
      <pc:sldChg chg="modSp mod modClrScheme chgLayout">
        <pc:chgData name="Shahzad Ali" userId="ecba8e45-00b4-4f6b-a2f0-4dc2d773ca2c" providerId="ADAL" clId="{E220D677-3010-3B48-AEA9-9658963CE15B}" dt="2024-02-12T06:00:34.079" v="16" actId="208"/>
        <pc:sldMkLst>
          <pc:docMk/>
          <pc:sldMk cId="1503351216" sldId="2076137258"/>
        </pc:sldMkLst>
        <pc:spChg chg="mod">
          <ac:chgData name="Shahzad Ali" userId="ecba8e45-00b4-4f6b-a2f0-4dc2d773ca2c" providerId="ADAL" clId="{E220D677-3010-3B48-AEA9-9658963CE15B}" dt="2024-02-12T06:00:30.622" v="15" actId="207"/>
          <ac:spMkLst>
            <pc:docMk/>
            <pc:sldMk cId="1503351216" sldId="2076137258"/>
            <ac:spMk id="4" creationId="{61604055-B5D3-4020-A513-BFF620665122}"/>
          </ac:spMkLst>
        </pc:spChg>
        <pc:spChg chg="mod">
          <ac:chgData name="Shahzad Ali" userId="ecba8e45-00b4-4f6b-a2f0-4dc2d773ca2c" providerId="ADAL" clId="{E220D677-3010-3B48-AEA9-9658963CE15B}" dt="2024-02-12T06:00:30.622" v="15" actId="207"/>
          <ac:spMkLst>
            <pc:docMk/>
            <pc:sldMk cId="1503351216" sldId="2076137258"/>
            <ac:spMk id="5" creationId="{B1686017-C0CB-42B9-BE27-7FC7476AADFA}"/>
          </ac:spMkLst>
        </pc:spChg>
        <pc:spChg chg="mod">
          <ac:chgData name="Shahzad Ali" userId="ecba8e45-00b4-4f6b-a2f0-4dc2d773ca2c" providerId="ADAL" clId="{E220D677-3010-3B48-AEA9-9658963CE15B}" dt="2024-02-12T06:00:34.079" v="16" actId="208"/>
          <ac:spMkLst>
            <pc:docMk/>
            <pc:sldMk cId="1503351216" sldId="2076137258"/>
            <ac:spMk id="7" creationId="{37E49E2E-ACD5-4180-BD9D-BD1D2CC054E4}"/>
          </ac:spMkLst>
        </pc:spChg>
        <pc:spChg chg="mod">
          <ac:chgData name="Shahzad Ali" userId="ecba8e45-00b4-4f6b-a2f0-4dc2d773ca2c" providerId="ADAL" clId="{E220D677-3010-3B48-AEA9-9658963CE15B}" dt="2024-02-12T06:00:30.622" v="15" actId="207"/>
          <ac:spMkLst>
            <pc:docMk/>
            <pc:sldMk cId="1503351216" sldId="2076137258"/>
            <ac:spMk id="13" creationId="{241590E5-D634-4AC1-85E6-852A6C049F64}"/>
          </ac:spMkLst>
        </pc:spChg>
        <pc:spChg chg="mod">
          <ac:chgData name="Shahzad Ali" userId="ecba8e45-00b4-4f6b-a2f0-4dc2d773ca2c" providerId="ADAL" clId="{E220D677-3010-3B48-AEA9-9658963CE15B}" dt="2024-02-12T06:00:30.622" v="15" actId="207"/>
          <ac:spMkLst>
            <pc:docMk/>
            <pc:sldMk cId="1503351216" sldId="2076137258"/>
            <ac:spMk id="14" creationId="{9FB8CC60-7CBD-4974-B185-AB4F3E01F3F7}"/>
          </ac:spMkLst>
        </pc:spChg>
        <pc:picChg chg="mod">
          <ac:chgData name="Shahzad Ali" userId="ecba8e45-00b4-4f6b-a2f0-4dc2d773ca2c" providerId="ADAL" clId="{E220D677-3010-3B48-AEA9-9658963CE15B}" dt="2024-02-12T06:00:34.079" v="16" actId="208"/>
          <ac:picMkLst>
            <pc:docMk/>
            <pc:sldMk cId="1503351216" sldId="2076137258"/>
            <ac:picMk id="17" creationId="{1FA6DBC4-4051-4639-B21C-B33F4FDB343E}"/>
          </ac:picMkLst>
        </pc:picChg>
      </pc:sldChg>
      <pc:sldChg chg="modSp mod modClrScheme chgLayout">
        <pc:chgData name="Shahzad Ali" userId="ecba8e45-00b4-4f6b-a2f0-4dc2d773ca2c" providerId="ADAL" clId="{E220D677-3010-3B48-AEA9-9658963CE15B}" dt="2024-02-12T06:00:44.142" v="17" actId="700"/>
        <pc:sldMkLst>
          <pc:docMk/>
          <pc:sldMk cId="3558814778" sldId="2076137316"/>
        </pc:sldMkLst>
        <pc:spChg chg="mod ord">
          <ac:chgData name="Shahzad Ali" userId="ecba8e45-00b4-4f6b-a2f0-4dc2d773ca2c" providerId="ADAL" clId="{E220D677-3010-3B48-AEA9-9658963CE15B}" dt="2024-02-12T06:00:44.142" v="17" actId="700"/>
          <ac:spMkLst>
            <pc:docMk/>
            <pc:sldMk cId="3558814778" sldId="2076137316"/>
            <ac:spMk id="7" creationId="{72E910D2-BAD2-6B4B-8223-ECFC1F15CFBB}"/>
          </ac:spMkLst>
        </pc:spChg>
        <pc:spChg chg="mod ord">
          <ac:chgData name="Shahzad Ali" userId="ecba8e45-00b4-4f6b-a2f0-4dc2d773ca2c" providerId="ADAL" clId="{E220D677-3010-3B48-AEA9-9658963CE15B}" dt="2024-02-12T06:00:44.142" v="17" actId="700"/>
          <ac:spMkLst>
            <pc:docMk/>
            <pc:sldMk cId="3558814778" sldId="2076137316"/>
            <ac:spMk id="9" creationId="{27E2B201-8729-734C-9E55-91C6598BDE2B}"/>
          </ac:spMkLst>
        </pc:spChg>
      </pc:sldChg>
      <pc:sldChg chg="modSp mod modClrScheme chgLayout">
        <pc:chgData name="Shahzad Ali" userId="ecba8e45-00b4-4f6b-a2f0-4dc2d773ca2c" providerId="ADAL" clId="{E220D677-3010-3B48-AEA9-9658963CE15B}" dt="2024-02-12T06:00:44.142" v="17" actId="700"/>
        <pc:sldMkLst>
          <pc:docMk/>
          <pc:sldMk cId="1403086722" sldId="2076137324"/>
        </pc:sldMkLst>
        <pc:spChg chg="mod ord">
          <ac:chgData name="Shahzad Ali" userId="ecba8e45-00b4-4f6b-a2f0-4dc2d773ca2c" providerId="ADAL" clId="{E220D677-3010-3B48-AEA9-9658963CE15B}" dt="2024-02-12T06:00:44.142" v="17" actId="700"/>
          <ac:spMkLst>
            <pc:docMk/>
            <pc:sldMk cId="1403086722" sldId="2076137324"/>
            <ac:spMk id="2" creationId="{80EDB735-2C3C-6C58-00F8-8506F21F665C}"/>
          </ac:spMkLst>
        </pc:spChg>
        <pc:spChg chg="mod ord">
          <ac:chgData name="Shahzad Ali" userId="ecba8e45-00b4-4f6b-a2f0-4dc2d773ca2c" providerId="ADAL" clId="{E220D677-3010-3B48-AEA9-9658963CE15B}" dt="2024-02-12T06:00:44.142" v="17" actId="700"/>
          <ac:spMkLst>
            <pc:docMk/>
            <pc:sldMk cId="1403086722" sldId="2076137324"/>
            <ac:spMk id="4" creationId="{02AD0896-0F9D-2096-F430-41F9810753F7}"/>
          </ac:spMkLst>
        </pc:spChg>
      </pc:sldChg>
      <pc:sldChg chg="modSp mod modClrScheme chgLayout">
        <pc:chgData name="Shahzad Ali" userId="ecba8e45-00b4-4f6b-a2f0-4dc2d773ca2c" providerId="ADAL" clId="{E220D677-3010-3B48-AEA9-9658963CE15B}" dt="2024-02-12T05:59:23.268" v="5" actId="700"/>
        <pc:sldMkLst>
          <pc:docMk/>
          <pc:sldMk cId="1088649663" sldId="2076137495"/>
        </pc:sldMkLst>
        <pc:spChg chg="mod ord">
          <ac:chgData name="Shahzad Ali" userId="ecba8e45-00b4-4f6b-a2f0-4dc2d773ca2c" providerId="ADAL" clId="{E220D677-3010-3B48-AEA9-9658963CE15B}" dt="2024-02-12T05:59:23.268" v="5" actId="700"/>
          <ac:spMkLst>
            <pc:docMk/>
            <pc:sldMk cId="1088649663" sldId="2076137495"/>
            <ac:spMk id="3" creationId="{BD601784-4895-EB49-8866-31C588F58ACD}"/>
          </ac:spMkLst>
        </pc:spChg>
        <pc:spChg chg="mod ord">
          <ac:chgData name="Shahzad Ali" userId="ecba8e45-00b4-4f6b-a2f0-4dc2d773ca2c" providerId="ADAL" clId="{E220D677-3010-3B48-AEA9-9658963CE15B}" dt="2024-02-12T05:59:23.268" v="5" actId="700"/>
          <ac:spMkLst>
            <pc:docMk/>
            <pc:sldMk cId="1088649663" sldId="2076137495"/>
            <ac:spMk id="19" creationId="{19C02158-E0A9-6FBD-2843-E54B09C58951}"/>
          </ac:spMkLst>
        </pc:spChg>
      </pc:sldChg>
      <pc:sldChg chg="modSp mod modClrScheme chgLayout">
        <pc:chgData name="Shahzad Ali" userId="ecba8e45-00b4-4f6b-a2f0-4dc2d773ca2c" providerId="ADAL" clId="{E220D677-3010-3B48-AEA9-9658963CE15B}" dt="2024-02-12T05:59:29.590" v="6" actId="700"/>
        <pc:sldMkLst>
          <pc:docMk/>
          <pc:sldMk cId="3504189901" sldId="2142532912"/>
        </pc:sldMkLst>
        <pc:spChg chg="mod ord">
          <ac:chgData name="Shahzad Ali" userId="ecba8e45-00b4-4f6b-a2f0-4dc2d773ca2c" providerId="ADAL" clId="{E220D677-3010-3B48-AEA9-9658963CE15B}" dt="2024-02-12T05:59:29.590" v="6" actId="700"/>
          <ac:spMkLst>
            <pc:docMk/>
            <pc:sldMk cId="3504189901" sldId="2142532912"/>
            <ac:spMk id="4" creationId="{F64634AA-515F-7C47-B283-32BAE58855AE}"/>
          </ac:spMkLst>
        </pc:spChg>
        <pc:spChg chg="mod ord">
          <ac:chgData name="Shahzad Ali" userId="ecba8e45-00b4-4f6b-a2f0-4dc2d773ca2c" providerId="ADAL" clId="{E220D677-3010-3B48-AEA9-9658963CE15B}" dt="2024-02-12T05:59:29.590" v="6" actId="700"/>
          <ac:spMkLst>
            <pc:docMk/>
            <pc:sldMk cId="3504189901" sldId="2142532912"/>
            <ac:spMk id="8" creationId="{76D79612-5ECB-054C-8F12-EF459D4A1CCA}"/>
          </ac:spMkLst>
        </pc:spChg>
      </pc:sldChg>
      <pc:sldChg chg="modSp mod modClrScheme chgLayout">
        <pc:chgData name="Shahzad Ali" userId="ecba8e45-00b4-4f6b-a2f0-4dc2d773ca2c" providerId="ADAL" clId="{E220D677-3010-3B48-AEA9-9658963CE15B}" dt="2024-02-12T05:59:36.072" v="7" actId="700"/>
        <pc:sldMkLst>
          <pc:docMk/>
          <pc:sldMk cId="3296433685" sldId="2142532919"/>
        </pc:sldMkLst>
        <pc:spChg chg="mod ord">
          <ac:chgData name="Shahzad Ali" userId="ecba8e45-00b4-4f6b-a2f0-4dc2d773ca2c" providerId="ADAL" clId="{E220D677-3010-3B48-AEA9-9658963CE15B}" dt="2024-02-12T05:59:36.072" v="7" actId="700"/>
          <ac:spMkLst>
            <pc:docMk/>
            <pc:sldMk cId="3296433685" sldId="2142532919"/>
            <ac:spMk id="2" creationId="{80EDB735-2C3C-6C58-00F8-8506F21F665C}"/>
          </ac:spMkLst>
        </pc:spChg>
        <pc:spChg chg="mod ord">
          <ac:chgData name="Shahzad Ali" userId="ecba8e45-00b4-4f6b-a2f0-4dc2d773ca2c" providerId="ADAL" clId="{E220D677-3010-3B48-AEA9-9658963CE15B}" dt="2024-02-12T05:59:36.072" v="7" actId="700"/>
          <ac:spMkLst>
            <pc:docMk/>
            <pc:sldMk cId="3296433685" sldId="2142532919"/>
            <ac:spMk id="4" creationId="{02AD0896-0F9D-2096-F430-41F9810753F7}"/>
          </ac:spMkLst>
        </pc:spChg>
      </pc:sldChg>
      <pc:sldChg chg="modSp mod modClrScheme chgLayout">
        <pc:chgData name="Shahzad Ali" userId="ecba8e45-00b4-4f6b-a2f0-4dc2d773ca2c" providerId="ADAL" clId="{E220D677-3010-3B48-AEA9-9658963CE15B}" dt="2024-02-12T06:00:44.142" v="17" actId="700"/>
        <pc:sldMkLst>
          <pc:docMk/>
          <pc:sldMk cId="1624343643" sldId="2142532920"/>
        </pc:sldMkLst>
        <pc:spChg chg="mod ord">
          <ac:chgData name="Shahzad Ali" userId="ecba8e45-00b4-4f6b-a2f0-4dc2d773ca2c" providerId="ADAL" clId="{E220D677-3010-3B48-AEA9-9658963CE15B}" dt="2024-02-12T06:00:44.142" v="17" actId="700"/>
          <ac:spMkLst>
            <pc:docMk/>
            <pc:sldMk cId="1624343643" sldId="2142532920"/>
            <ac:spMk id="2" creationId="{80EDB735-2C3C-6C58-00F8-8506F21F665C}"/>
          </ac:spMkLst>
        </pc:spChg>
        <pc:spChg chg="mod ord">
          <ac:chgData name="Shahzad Ali" userId="ecba8e45-00b4-4f6b-a2f0-4dc2d773ca2c" providerId="ADAL" clId="{E220D677-3010-3B48-AEA9-9658963CE15B}" dt="2024-02-12T06:00:44.142" v="17" actId="700"/>
          <ac:spMkLst>
            <pc:docMk/>
            <pc:sldMk cId="1624343643" sldId="2142532920"/>
            <ac:spMk id="4" creationId="{02AD0896-0F9D-2096-F430-41F9810753F7}"/>
          </ac:spMkLst>
        </pc:spChg>
      </pc:sldChg>
      <pc:sldChg chg="modSp mod modClrScheme chgLayout">
        <pc:chgData name="Shahzad Ali" userId="ecba8e45-00b4-4f6b-a2f0-4dc2d773ca2c" providerId="ADAL" clId="{E220D677-3010-3B48-AEA9-9658963CE15B}" dt="2024-02-12T05:59:59.999" v="10" actId="6549"/>
        <pc:sldMkLst>
          <pc:docMk/>
          <pc:sldMk cId="3854234847" sldId="2142532934"/>
        </pc:sldMkLst>
        <pc:spChg chg="mod ord">
          <ac:chgData name="Shahzad Ali" userId="ecba8e45-00b4-4f6b-a2f0-4dc2d773ca2c" providerId="ADAL" clId="{E220D677-3010-3B48-AEA9-9658963CE15B}" dt="2024-02-12T05:59:59.999" v="10" actId="6549"/>
          <ac:spMkLst>
            <pc:docMk/>
            <pc:sldMk cId="3854234847" sldId="2142532934"/>
            <ac:spMk id="3" creationId="{86EBF937-AF11-3F4B-9567-9F1542272C6C}"/>
          </ac:spMkLst>
        </pc:spChg>
      </pc:sldChg>
      <pc:sldChg chg="modSp mod modClrScheme chgLayout">
        <pc:chgData name="Shahzad Ali" userId="ecba8e45-00b4-4f6b-a2f0-4dc2d773ca2c" providerId="ADAL" clId="{E220D677-3010-3B48-AEA9-9658963CE15B}" dt="2024-02-12T06:00:11.962" v="12" actId="20577"/>
        <pc:sldMkLst>
          <pc:docMk/>
          <pc:sldMk cId="2712531781" sldId="2142532935"/>
        </pc:sldMkLst>
        <pc:spChg chg="mod ord">
          <ac:chgData name="Shahzad Ali" userId="ecba8e45-00b4-4f6b-a2f0-4dc2d773ca2c" providerId="ADAL" clId="{E220D677-3010-3B48-AEA9-9658963CE15B}" dt="2024-02-12T06:00:11.962" v="12" actId="20577"/>
          <ac:spMkLst>
            <pc:docMk/>
            <pc:sldMk cId="2712531781" sldId="2142532935"/>
            <ac:spMk id="3" creationId="{86EBF937-AF11-3F4B-9567-9F1542272C6C}"/>
          </ac:spMkLst>
        </pc:spChg>
      </pc:sldChg>
      <pc:sldChg chg="modSp mod modClrScheme chgLayout">
        <pc:chgData name="Shahzad Ali" userId="ecba8e45-00b4-4f6b-a2f0-4dc2d773ca2c" providerId="ADAL" clId="{E220D677-3010-3B48-AEA9-9658963CE15B}" dt="2024-02-12T06:00:17.953" v="13" actId="700"/>
        <pc:sldMkLst>
          <pc:docMk/>
          <pc:sldMk cId="541623242" sldId="2142532936"/>
        </pc:sldMkLst>
        <pc:spChg chg="mod ord">
          <ac:chgData name="Shahzad Ali" userId="ecba8e45-00b4-4f6b-a2f0-4dc2d773ca2c" providerId="ADAL" clId="{E220D677-3010-3B48-AEA9-9658963CE15B}" dt="2024-02-12T06:00:17.953" v="13" actId="700"/>
          <ac:spMkLst>
            <pc:docMk/>
            <pc:sldMk cId="541623242" sldId="2142532936"/>
            <ac:spMk id="3" creationId="{86EBF937-AF11-3F4B-9567-9F1542272C6C}"/>
          </ac:spMkLst>
        </pc:spChg>
      </pc:sldChg>
      <pc:sldChg chg="modSp mod modClrScheme chgLayout">
        <pc:chgData name="Shahzad Ali" userId="ecba8e45-00b4-4f6b-a2f0-4dc2d773ca2c" providerId="ADAL" clId="{E220D677-3010-3B48-AEA9-9658963CE15B}" dt="2024-02-12T05:59:50.637" v="9" actId="700"/>
        <pc:sldMkLst>
          <pc:docMk/>
          <pc:sldMk cId="3184594017" sldId="2142532972"/>
        </pc:sldMkLst>
        <pc:spChg chg="mod ord">
          <ac:chgData name="Shahzad Ali" userId="ecba8e45-00b4-4f6b-a2f0-4dc2d773ca2c" providerId="ADAL" clId="{E220D677-3010-3B48-AEA9-9658963CE15B}" dt="2024-02-12T05:59:50.637" v="9" actId="700"/>
          <ac:spMkLst>
            <pc:docMk/>
            <pc:sldMk cId="3184594017" sldId="2142532972"/>
            <ac:spMk id="2" creationId="{2DB3179D-97FB-9851-C2D2-35A4091049F7}"/>
          </ac:spMkLst>
        </pc:spChg>
        <pc:spChg chg="mod ord">
          <ac:chgData name="Shahzad Ali" userId="ecba8e45-00b4-4f6b-a2f0-4dc2d773ca2c" providerId="ADAL" clId="{E220D677-3010-3B48-AEA9-9658963CE15B}" dt="2024-02-12T05:59:50.637" v="9" actId="700"/>
          <ac:spMkLst>
            <pc:docMk/>
            <pc:sldMk cId="3184594017" sldId="2142532972"/>
            <ac:spMk id="4" creationId="{F77154F6-C155-A4A4-49D1-1D01911AF5A5}"/>
          </ac:spMkLst>
        </pc:spChg>
      </pc:sldChg>
      <pc:sldChg chg="addSp delSp modSp mod modClrScheme chgLayout">
        <pc:chgData name="Shahzad Ali" userId="ecba8e45-00b4-4f6b-a2f0-4dc2d773ca2c" providerId="ADAL" clId="{E220D677-3010-3B48-AEA9-9658963CE15B}" dt="2024-02-12T05:58:39.757" v="0" actId="700"/>
        <pc:sldMkLst>
          <pc:docMk/>
          <pc:sldMk cId="1848236643" sldId="2142532973"/>
        </pc:sldMkLst>
        <pc:spChg chg="add mod ord">
          <ac:chgData name="Shahzad Ali" userId="ecba8e45-00b4-4f6b-a2f0-4dc2d773ca2c" providerId="ADAL" clId="{E220D677-3010-3B48-AEA9-9658963CE15B}" dt="2024-02-12T05:58:39.757" v="0" actId="700"/>
          <ac:spMkLst>
            <pc:docMk/>
            <pc:sldMk cId="1848236643" sldId="2142532973"/>
            <ac:spMk id="2" creationId="{6A3DCE12-CC55-1718-603F-F38FACE22CDB}"/>
          </ac:spMkLst>
        </pc:spChg>
        <pc:spChg chg="add mod ord">
          <ac:chgData name="Shahzad Ali" userId="ecba8e45-00b4-4f6b-a2f0-4dc2d773ca2c" providerId="ADAL" clId="{E220D677-3010-3B48-AEA9-9658963CE15B}" dt="2024-02-12T05:58:39.757" v="0" actId="700"/>
          <ac:spMkLst>
            <pc:docMk/>
            <pc:sldMk cId="1848236643" sldId="2142532973"/>
            <ac:spMk id="3" creationId="{9ADC94F8-53EE-4F83-53BA-636BAAD15170}"/>
          </ac:spMkLst>
        </pc:spChg>
        <pc:spChg chg="mod ord">
          <ac:chgData name="Shahzad Ali" userId="ecba8e45-00b4-4f6b-a2f0-4dc2d773ca2c" providerId="ADAL" clId="{E220D677-3010-3B48-AEA9-9658963CE15B}" dt="2024-02-12T05:58:39.757" v="0" actId="700"/>
          <ac:spMkLst>
            <pc:docMk/>
            <pc:sldMk cId="1848236643" sldId="2142532973"/>
            <ac:spMk id="5" creationId="{6D33FF44-7977-B140-04A7-46C8CCEC2959}"/>
          </ac:spMkLst>
        </pc:spChg>
        <pc:spChg chg="del mod ord">
          <ac:chgData name="Shahzad Ali" userId="ecba8e45-00b4-4f6b-a2f0-4dc2d773ca2c" providerId="ADAL" clId="{E220D677-3010-3B48-AEA9-9658963CE15B}" dt="2024-02-12T05:58:39.757" v="0" actId="700"/>
          <ac:spMkLst>
            <pc:docMk/>
            <pc:sldMk cId="1848236643" sldId="2142532973"/>
            <ac:spMk id="6" creationId="{B56B6B76-9F2C-EBC0-9D93-2EC6B8A1F9FC}"/>
          </ac:spMkLst>
        </pc:spChg>
      </pc:sldChg>
      <pc:sldMasterChg chg="del delSldLayout">
        <pc:chgData name="Shahzad Ali" userId="ecba8e45-00b4-4f6b-a2f0-4dc2d773ca2c" providerId="ADAL" clId="{E220D677-3010-3B48-AEA9-9658963CE15B}" dt="2024-02-12T06:01:07.426" v="100" actId="2696"/>
        <pc:sldMasterMkLst>
          <pc:docMk/>
          <pc:sldMasterMk cId="4025343810" sldId="2147483757"/>
        </pc:sldMasterMkLst>
        <pc:sldLayoutChg chg="del">
          <pc:chgData name="Shahzad Ali" userId="ecba8e45-00b4-4f6b-a2f0-4dc2d773ca2c" providerId="ADAL" clId="{E220D677-3010-3B48-AEA9-9658963CE15B}" dt="2024-02-12T06:01:03.694" v="82" actId="2696"/>
          <pc:sldLayoutMkLst>
            <pc:docMk/>
            <pc:sldMasterMk cId="4025343810" sldId="2147483757"/>
            <pc:sldLayoutMk cId="3241821998" sldId="2147483650"/>
          </pc:sldLayoutMkLst>
        </pc:sldLayoutChg>
        <pc:sldLayoutChg chg="del">
          <pc:chgData name="Shahzad Ali" userId="ecba8e45-00b4-4f6b-a2f0-4dc2d773ca2c" providerId="ADAL" clId="{E220D677-3010-3B48-AEA9-9658963CE15B}" dt="2024-02-12T06:01:03.777" v="83" actId="2696"/>
          <pc:sldLayoutMkLst>
            <pc:docMk/>
            <pc:sldMasterMk cId="4025343810" sldId="2147483757"/>
            <pc:sldLayoutMk cId="64636907" sldId="2147483652"/>
          </pc:sldLayoutMkLst>
        </pc:sldLayoutChg>
        <pc:sldLayoutChg chg="del">
          <pc:chgData name="Shahzad Ali" userId="ecba8e45-00b4-4f6b-a2f0-4dc2d773ca2c" providerId="ADAL" clId="{E220D677-3010-3B48-AEA9-9658963CE15B}" dt="2024-02-12T06:01:03.861" v="84" actId="2696"/>
          <pc:sldLayoutMkLst>
            <pc:docMk/>
            <pc:sldMasterMk cId="4025343810" sldId="2147483757"/>
            <pc:sldLayoutMk cId="1763538454" sldId="2147483653"/>
          </pc:sldLayoutMkLst>
        </pc:sldLayoutChg>
        <pc:sldLayoutChg chg="del">
          <pc:chgData name="Shahzad Ali" userId="ecba8e45-00b4-4f6b-a2f0-4dc2d773ca2c" providerId="ADAL" clId="{E220D677-3010-3B48-AEA9-9658963CE15B}" dt="2024-02-12T06:01:01.947" v="61" actId="2696"/>
          <pc:sldLayoutMkLst>
            <pc:docMk/>
            <pc:sldMasterMk cId="4025343810" sldId="2147483757"/>
            <pc:sldLayoutMk cId="598593595" sldId="2147483656"/>
          </pc:sldLayoutMkLst>
        </pc:sldLayoutChg>
        <pc:sldLayoutChg chg="del">
          <pc:chgData name="Shahzad Ali" userId="ecba8e45-00b4-4f6b-a2f0-4dc2d773ca2c" providerId="ADAL" clId="{E220D677-3010-3B48-AEA9-9658963CE15B}" dt="2024-02-12T06:01:03.030" v="74" actId="2696"/>
          <pc:sldLayoutMkLst>
            <pc:docMk/>
            <pc:sldMasterMk cId="4025343810" sldId="2147483757"/>
            <pc:sldLayoutMk cId="1571853388" sldId="2147483657"/>
          </pc:sldLayoutMkLst>
        </pc:sldLayoutChg>
        <pc:sldLayoutChg chg="del">
          <pc:chgData name="Shahzad Ali" userId="ecba8e45-00b4-4f6b-a2f0-4dc2d773ca2c" providerId="ADAL" clId="{E220D677-3010-3B48-AEA9-9658963CE15B}" dt="2024-02-12T06:01:02.613" v="69" actId="2696"/>
          <pc:sldLayoutMkLst>
            <pc:docMk/>
            <pc:sldMasterMk cId="4025343810" sldId="2147483757"/>
            <pc:sldLayoutMk cId="4072272149" sldId="2147483659"/>
          </pc:sldLayoutMkLst>
        </pc:sldLayoutChg>
        <pc:sldLayoutChg chg="del">
          <pc:chgData name="Shahzad Ali" userId="ecba8e45-00b4-4f6b-a2f0-4dc2d773ca2c" providerId="ADAL" clId="{E220D677-3010-3B48-AEA9-9658963CE15B}" dt="2024-02-12T06:01:04.862" v="96" actId="2696"/>
          <pc:sldLayoutMkLst>
            <pc:docMk/>
            <pc:sldMasterMk cId="4025343810" sldId="2147483757"/>
            <pc:sldLayoutMk cId="3496692304" sldId="2147483676"/>
          </pc:sldLayoutMkLst>
        </pc:sldLayoutChg>
        <pc:sldLayoutChg chg="del">
          <pc:chgData name="Shahzad Ali" userId="ecba8e45-00b4-4f6b-a2f0-4dc2d773ca2c" providerId="ADAL" clId="{E220D677-3010-3B48-AEA9-9658963CE15B}" dt="2024-02-12T06:01:03.195" v="76" actId="2696"/>
          <pc:sldLayoutMkLst>
            <pc:docMk/>
            <pc:sldMasterMk cId="4025343810" sldId="2147483757"/>
            <pc:sldLayoutMk cId="1483764399" sldId="2147483678"/>
          </pc:sldLayoutMkLst>
        </pc:sldLayoutChg>
        <pc:sldLayoutChg chg="del">
          <pc:chgData name="Shahzad Ali" userId="ecba8e45-00b4-4f6b-a2f0-4dc2d773ca2c" providerId="ADAL" clId="{E220D677-3010-3B48-AEA9-9658963CE15B}" dt="2024-02-12T06:01:03.944" v="85" actId="2696"/>
          <pc:sldLayoutMkLst>
            <pc:docMk/>
            <pc:sldMasterMk cId="4025343810" sldId="2147483757"/>
            <pc:sldLayoutMk cId="1836054722" sldId="2147483679"/>
          </pc:sldLayoutMkLst>
        </pc:sldLayoutChg>
        <pc:sldLayoutChg chg="del">
          <pc:chgData name="Shahzad Ali" userId="ecba8e45-00b4-4f6b-a2f0-4dc2d773ca2c" providerId="ADAL" clId="{E220D677-3010-3B48-AEA9-9658963CE15B}" dt="2024-02-12T06:01:02.280" v="65" actId="2696"/>
          <pc:sldLayoutMkLst>
            <pc:docMk/>
            <pc:sldMasterMk cId="4025343810" sldId="2147483757"/>
            <pc:sldLayoutMk cId="653440902" sldId="2147483680"/>
          </pc:sldLayoutMkLst>
        </pc:sldLayoutChg>
        <pc:sldLayoutChg chg="del">
          <pc:chgData name="Shahzad Ali" userId="ecba8e45-00b4-4f6b-a2f0-4dc2d773ca2c" providerId="ADAL" clId="{E220D677-3010-3B48-AEA9-9658963CE15B}" dt="2024-02-12T06:01:02.863" v="72" actId="2696"/>
          <pc:sldLayoutMkLst>
            <pc:docMk/>
            <pc:sldMasterMk cId="4025343810" sldId="2147483757"/>
            <pc:sldLayoutMk cId="4004885189" sldId="2147483682"/>
          </pc:sldLayoutMkLst>
        </pc:sldLayoutChg>
        <pc:sldLayoutChg chg="del">
          <pc:chgData name="Shahzad Ali" userId="ecba8e45-00b4-4f6b-a2f0-4dc2d773ca2c" providerId="ADAL" clId="{E220D677-3010-3B48-AEA9-9658963CE15B}" dt="2024-02-12T06:01:02.946" v="73" actId="2696"/>
          <pc:sldLayoutMkLst>
            <pc:docMk/>
            <pc:sldMasterMk cId="4025343810" sldId="2147483757"/>
            <pc:sldLayoutMk cId="1086403419" sldId="2147483683"/>
          </pc:sldLayoutMkLst>
        </pc:sldLayoutChg>
        <pc:sldLayoutChg chg="del">
          <pc:chgData name="Shahzad Ali" userId="ecba8e45-00b4-4f6b-a2f0-4dc2d773ca2c" providerId="ADAL" clId="{E220D677-3010-3B48-AEA9-9658963CE15B}" dt="2024-02-12T06:01:02.364" v="66" actId="2696"/>
          <pc:sldLayoutMkLst>
            <pc:docMk/>
            <pc:sldMasterMk cId="4025343810" sldId="2147483757"/>
            <pc:sldLayoutMk cId="2317754540" sldId="2147483687"/>
          </pc:sldLayoutMkLst>
        </pc:sldLayoutChg>
        <pc:sldLayoutChg chg="del">
          <pc:chgData name="Shahzad Ali" userId="ecba8e45-00b4-4f6b-a2f0-4dc2d773ca2c" providerId="ADAL" clId="{E220D677-3010-3B48-AEA9-9658963CE15B}" dt="2024-02-12T06:01:04.028" v="86" actId="2696"/>
          <pc:sldLayoutMkLst>
            <pc:docMk/>
            <pc:sldMasterMk cId="4025343810" sldId="2147483757"/>
            <pc:sldLayoutMk cId="659563365" sldId="2147483688"/>
          </pc:sldLayoutMkLst>
        </pc:sldLayoutChg>
        <pc:sldLayoutChg chg="del">
          <pc:chgData name="Shahzad Ali" userId="ecba8e45-00b4-4f6b-a2f0-4dc2d773ca2c" providerId="ADAL" clId="{E220D677-3010-3B48-AEA9-9658963CE15B}" dt="2024-02-12T06:01:03.361" v="78" actId="2696"/>
          <pc:sldLayoutMkLst>
            <pc:docMk/>
            <pc:sldMasterMk cId="4025343810" sldId="2147483757"/>
            <pc:sldLayoutMk cId="3399354171" sldId="2147483689"/>
          </pc:sldLayoutMkLst>
        </pc:sldLayoutChg>
        <pc:sldLayoutChg chg="del">
          <pc:chgData name="Shahzad Ali" userId="ecba8e45-00b4-4f6b-a2f0-4dc2d773ca2c" providerId="ADAL" clId="{E220D677-3010-3B48-AEA9-9658963CE15B}" dt="2024-02-12T06:01:03.444" v="79" actId="2696"/>
          <pc:sldLayoutMkLst>
            <pc:docMk/>
            <pc:sldMasterMk cId="4025343810" sldId="2147483757"/>
            <pc:sldLayoutMk cId="1121533721" sldId="2147483690"/>
          </pc:sldLayoutMkLst>
        </pc:sldLayoutChg>
        <pc:sldLayoutChg chg="del">
          <pc:chgData name="Shahzad Ali" userId="ecba8e45-00b4-4f6b-a2f0-4dc2d773ca2c" providerId="ADAL" clId="{E220D677-3010-3B48-AEA9-9658963CE15B}" dt="2024-02-12T06:01:02.447" v="67" actId="2696"/>
          <pc:sldLayoutMkLst>
            <pc:docMk/>
            <pc:sldMasterMk cId="4025343810" sldId="2147483757"/>
            <pc:sldLayoutMk cId="1649702225" sldId="2147483697"/>
          </pc:sldLayoutMkLst>
        </pc:sldLayoutChg>
        <pc:sldLayoutChg chg="del">
          <pc:chgData name="Shahzad Ali" userId="ecba8e45-00b4-4f6b-a2f0-4dc2d773ca2c" providerId="ADAL" clId="{E220D677-3010-3B48-AEA9-9658963CE15B}" dt="2024-02-12T06:01:03.113" v="75" actId="2696"/>
          <pc:sldLayoutMkLst>
            <pc:docMk/>
            <pc:sldMasterMk cId="4025343810" sldId="2147483757"/>
            <pc:sldLayoutMk cId="2372673998" sldId="2147483699"/>
          </pc:sldLayoutMkLst>
        </pc:sldLayoutChg>
        <pc:sldLayoutChg chg="del">
          <pc:chgData name="Shahzad Ali" userId="ecba8e45-00b4-4f6b-a2f0-4dc2d773ca2c" providerId="ADAL" clId="{E220D677-3010-3B48-AEA9-9658963CE15B}" dt="2024-02-12T06:01:03.280" v="77" actId="2696"/>
          <pc:sldLayoutMkLst>
            <pc:docMk/>
            <pc:sldMasterMk cId="4025343810" sldId="2147483757"/>
            <pc:sldLayoutMk cId="3650528706" sldId="2147483700"/>
          </pc:sldLayoutMkLst>
        </pc:sldLayoutChg>
        <pc:sldLayoutChg chg="del">
          <pc:chgData name="Shahzad Ali" userId="ecba8e45-00b4-4f6b-a2f0-4dc2d773ca2c" providerId="ADAL" clId="{E220D677-3010-3B48-AEA9-9658963CE15B}" dt="2024-02-12T06:01:04.277" v="89" actId="2696"/>
          <pc:sldLayoutMkLst>
            <pc:docMk/>
            <pc:sldMasterMk cId="4025343810" sldId="2147483757"/>
            <pc:sldLayoutMk cId="2549346263" sldId="2147483701"/>
          </pc:sldLayoutMkLst>
        </pc:sldLayoutChg>
        <pc:sldLayoutChg chg="del">
          <pc:chgData name="Shahzad Ali" userId="ecba8e45-00b4-4f6b-a2f0-4dc2d773ca2c" providerId="ADAL" clId="{E220D677-3010-3B48-AEA9-9658963CE15B}" dt="2024-02-12T06:01:04.361" v="90" actId="2696"/>
          <pc:sldLayoutMkLst>
            <pc:docMk/>
            <pc:sldMasterMk cId="4025343810" sldId="2147483757"/>
            <pc:sldLayoutMk cId="3956735038" sldId="2147483702"/>
          </pc:sldLayoutMkLst>
        </pc:sldLayoutChg>
        <pc:sldLayoutChg chg="del">
          <pc:chgData name="Shahzad Ali" userId="ecba8e45-00b4-4f6b-a2f0-4dc2d773ca2c" providerId="ADAL" clId="{E220D677-3010-3B48-AEA9-9658963CE15B}" dt="2024-02-12T06:01:03.529" v="80" actId="2696"/>
          <pc:sldLayoutMkLst>
            <pc:docMk/>
            <pc:sldMasterMk cId="4025343810" sldId="2147483757"/>
            <pc:sldLayoutMk cId="3877159825" sldId="2147483705"/>
          </pc:sldLayoutMkLst>
        </pc:sldLayoutChg>
        <pc:sldLayoutChg chg="del">
          <pc:chgData name="Shahzad Ali" userId="ecba8e45-00b4-4f6b-a2f0-4dc2d773ca2c" providerId="ADAL" clId="{E220D677-3010-3B48-AEA9-9658963CE15B}" dt="2024-02-12T06:01:02.031" v="62" actId="2696"/>
          <pc:sldLayoutMkLst>
            <pc:docMk/>
            <pc:sldMasterMk cId="4025343810" sldId="2147483757"/>
            <pc:sldLayoutMk cId="1960324569" sldId="2147483706"/>
          </pc:sldLayoutMkLst>
        </pc:sldLayoutChg>
        <pc:sldLayoutChg chg="del">
          <pc:chgData name="Shahzad Ali" userId="ecba8e45-00b4-4f6b-a2f0-4dc2d773ca2c" providerId="ADAL" clId="{E220D677-3010-3B48-AEA9-9658963CE15B}" dt="2024-02-12T06:01:04.111" v="87" actId="2696"/>
          <pc:sldLayoutMkLst>
            <pc:docMk/>
            <pc:sldMasterMk cId="4025343810" sldId="2147483757"/>
            <pc:sldLayoutMk cId="3438556122" sldId="2147483709"/>
          </pc:sldLayoutMkLst>
        </pc:sldLayoutChg>
        <pc:sldLayoutChg chg="del">
          <pc:chgData name="Shahzad Ali" userId="ecba8e45-00b4-4f6b-a2f0-4dc2d773ca2c" providerId="ADAL" clId="{E220D677-3010-3B48-AEA9-9658963CE15B}" dt="2024-02-12T06:01:02.529" v="68" actId="2696"/>
          <pc:sldLayoutMkLst>
            <pc:docMk/>
            <pc:sldMasterMk cId="4025343810" sldId="2147483757"/>
            <pc:sldLayoutMk cId="23965392" sldId="2147483710"/>
          </pc:sldLayoutMkLst>
        </pc:sldLayoutChg>
        <pc:sldLayoutChg chg="del">
          <pc:chgData name="Shahzad Ali" userId="ecba8e45-00b4-4f6b-a2f0-4dc2d773ca2c" providerId="ADAL" clId="{E220D677-3010-3B48-AEA9-9658963CE15B}" dt="2024-02-12T06:01:04.530" v="92" actId="2696"/>
          <pc:sldLayoutMkLst>
            <pc:docMk/>
            <pc:sldMasterMk cId="4025343810" sldId="2147483757"/>
            <pc:sldLayoutMk cId="1494598668" sldId="2147483711"/>
          </pc:sldLayoutMkLst>
        </pc:sldLayoutChg>
        <pc:sldLayoutChg chg="del">
          <pc:chgData name="Shahzad Ali" userId="ecba8e45-00b4-4f6b-a2f0-4dc2d773ca2c" providerId="ADAL" clId="{E220D677-3010-3B48-AEA9-9658963CE15B}" dt="2024-02-12T06:01:04.611" v="93" actId="2696"/>
          <pc:sldLayoutMkLst>
            <pc:docMk/>
            <pc:sldMasterMk cId="4025343810" sldId="2147483757"/>
            <pc:sldLayoutMk cId="1582572852" sldId="2147483712"/>
          </pc:sldLayoutMkLst>
        </pc:sldLayoutChg>
        <pc:sldLayoutChg chg="del">
          <pc:chgData name="Shahzad Ali" userId="ecba8e45-00b4-4f6b-a2f0-4dc2d773ca2c" providerId="ADAL" clId="{E220D677-3010-3B48-AEA9-9658963CE15B}" dt="2024-02-12T06:01:04.695" v="94" actId="2696"/>
          <pc:sldLayoutMkLst>
            <pc:docMk/>
            <pc:sldMasterMk cId="4025343810" sldId="2147483757"/>
            <pc:sldLayoutMk cId="3878439023" sldId="2147483713"/>
          </pc:sldLayoutMkLst>
        </pc:sldLayoutChg>
        <pc:sldLayoutChg chg="del">
          <pc:chgData name="Shahzad Ali" userId="ecba8e45-00b4-4f6b-a2f0-4dc2d773ca2c" providerId="ADAL" clId="{E220D677-3010-3B48-AEA9-9658963CE15B}" dt="2024-02-12T06:01:04.778" v="95" actId="2696"/>
          <pc:sldLayoutMkLst>
            <pc:docMk/>
            <pc:sldMasterMk cId="4025343810" sldId="2147483757"/>
            <pc:sldLayoutMk cId="1905245192" sldId="2147483714"/>
          </pc:sldLayoutMkLst>
        </pc:sldLayoutChg>
        <pc:sldLayoutChg chg="del">
          <pc:chgData name="Shahzad Ali" userId="ecba8e45-00b4-4f6b-a2f0-4dc2d773ca2c" providerId="ADAL" clId="{E220D677-3010-3B48-AEA9-9658963CE15B}" dt="2024-02-12T06:01:02.694" v="70" actId="2696"/>
          <pc:sldLayoutMkLst>
            <pc:docMk/>
            <pc:sldMasterMk cId="4025343810" sldId="2147483757"/>
            <pc:sldLayoutMk cId="2600719940" sldId="2147483724"/>
          </pc:sldLayoutMkLst>
        </pc:sldLayoutChg>
        <pc:sldLayoutChg chg="del">
          <pc:chgData name="Shahzad Ali" userId="ecba8e45-00b4-4f6b-a2f0-4dc2d773ca2c" providerId="ADAL" clId="{E220D677-3010-3B48-AEA9-9658963CE15B}" dt="2024-02-12T06:01:02.198" v="64" actId="2696"/>
          <pc:sldLayoutMkLst>
            <pc:docMk/>
            <pc:sldMasterMk cId="4025343810" sldId="2147483757"/>
            <pc:sldLayoutMk cId="3894732051" sldId="2147483726"/>
          </pc:sldLayoutMkLst>
        </pc:sldLayoutChg>
        <pc:sldLayoutChg chg="del">
          <pc:chgData name="Shahzad Ali" userId="ecba8e45-00b4-4f6b-a2f0-4dc2d773ca2c" providerId="ADAL" clId="{E220D677-3010-3B48-AEA9-9658963CE15B}" dt="2024-02-12T06:01:02.114" v="63" actId="2696"/>
          <pc:sldLayoutMkLst>
            <pc:docMk/>
            <pc:sldMasterMk cId="4025343810" sldId="2147483757"/>
            <pc:sldLayoutMk cId="2537725249" sldId="2147483727"/>
          </pc:sldLayoutMkLst>
        </pc:sldLayoutChg>
        <pc:sldLayoutChg chg="del">
          <pc:chgData name="Shahzad Ali" userId="ecba8e45-00b4-4f6b-a2f0-4dc2d773ca2c" providerId="ADAL" clId="{E220D677-3010-3B48-AEA9-9658963CE15B}" dt="2024-02-12T06:01:04.447" v="91" actId="2696"/>
          <pc:sldLayoutMkLst>
            <pc:docMk/>
            <pc:sldMasterMk cId="4025343810" sldId="2147483757"/>
            <pc:sldLayoutMk cId="3581993860" sldId="2147483729"/>
          </pc:sldLayoutMkLst>
        </pc:sldLayoutChg>
        <pc:sldLayoutChg chg="del">
          <pc:chgData name="Shahzad Ali" userId="ecba8e45-00b4-4f6b-a2f0-4dc2d773ca2c" providerId="ADAL" clId="{E220D677-3010-3B48-AEA9-9658963CE15B}" dt="2024-02-12T06:01:04.196" v="88" actId="2696"/>
          <pc:sldLayoutMkLst>
            <pc:docMk/>
            <pc:sldMasterMk cId="4025343810" sldId="2147483757"/>
            <pc:sldLayoutMk cId="3535109198" sldId="2147483730"/>
          </pc:sldLayoutMkLst>
        </pc:sldLayoutChg>
        <pc:sldLayoutChg chg="del">
          <pc:chgData name="Shahzad Ali" userId="ecba8e45-00b4-4f6b-a2f0-4dc2d773ca2c" providerId="ADAL" clId="{E220D677-3010-3B48-AEA9-9658963CE15B}" dt="2024-02-12T06:01:02.777" v="71" actId="2696"/>
          <pc:sldLayoutMkLst>
            <pc:docMk/>
            <pc:sldMasterMk cId="4025343810" sldId="2147483757"/>
            <pc:sldLayoutMk cId="347281658" sldId="2147483733"/>
          </pc:sldLayoutMkLst>
        </pc:sldLayoutChg>
        <pc:sldLayoutChg chg="del">
          <pc:chgData name="Shahzad Ali" userId="ecba8e45-00b4-4f6b-a2f0-4dc2d773ca2c" providerId="ADAL" clId="{E220D677-3010-3B48-AEA9-9658963CE15B}" dt="2024-02-12T06:01:05.127" v="97" actId="2696"/>
          <pc:sldLayoutMkLst>
            <pc:docMk/>
            <pc:sldMasterMk cId="4025343810" sldId="2147483757"/>
            <pc:sldLayoutMk cId="4111863458" sldId="2147483734"/>
          </pc:sldLayoutMkLst>
        </pc:sldLayoutChg>
        <pc:sldLayoutChg chg="del">
          <pc:chgData name="Shahzad Ali" userId="ecba8e45-00b4-4f6b-a2f0-4dc2d773ca2c" providerId="ADAL" clId="{E220D677-3010-3B48-AEA9-9658963CE15B}" dt="2024-02-12T06:01:03.614" v="81" actId="2696"/>
          <pc:sldLayoutMkLst>
            <pc:docMk/>
            <pc:sldMasterMk cId="4025343810" sldId="2147483757"/>
            <pc:sldLayoutMk cId="3771499935" sldId="2147483735"/>
          </pc:sldLayoutMkLst>
        </pc:sldLayoutChg>
        <pc:sldLayoutChg chg="del">
          <pc:chgData name="Shahzad Ali" userId="ecba8e45-00b4-4f6b-a2f0-4dc2d773ca2c" providerId="ADAL" clId="{E220D677-3010-3B48-AEA9-9658963CE15B}" dt="2024-02-12T06:01:05.887" v="98" actId="2696"/>
          <pc:sldLayoutMkLst>
            <pc:docMk/>
            <pc:sldMasterMk cId="4025343810" sldId="2147483757"/>
            <pc:sldLayoutMk cId="2019192435" sldId="2147483744"/>
          </pc:sldLayoutMkLst>
        </pc:sldLayoutChg>
        <pc:sldLayoutChg chg="del">
          <pc:chgData name="Shahzad Ali" userId="ecba8e45-00b4-4f6b-a2f0-4dc2d773ca2c" providerId="ADAL" clId="{E220D677-3010-3B48-AEA9-9658963CE15B}" dt="2024-02-12T06:00:57.639" v="18" actId="2696"/>
          <pc:sldLayoutMkLst>
            <pc:docMk/>
            <pc:sldMasterMk cId="4025343810" sldId="2147483757"/>
            <pc:sldLayoutMk cId="813766881" sldId="2147483758"/>
          </pc:sldLayoutMkLst>
        </pc:sldLayoutChg>
        <pc:sldLayoutChg chg="del">
          <pc:chgData name="Shahzad Ali" userId="ecba8e45-00b4-4f6b-a2f0-4dc2d773ca2c" providerId="ADAL" clId="{E220D677-3010-3B48-AEA9-9658963CE15B}" dt="2024-02-12T06:00:58.028" v="19" actId="2696"/>
          <pc:sldLayoutMkLst>
            <pc:docMk/>
            <pc:sldMasterMk cId="4025343810" sldId="2147483757"/>
            <pc:sldLayoutMk cId="2035717796" sldId="2147483759"/>
          </pc:sldLayoutMkLst>
        </pc:sldLayoutChg>
        <pc:sldLayoutChg chg="del">
          <pc:chgData name="Shahzad Ali" userId="ecba8e45-00b4-4f6b-a2f0-4dc2d773ca2c" providerId="ADAL" clId="{E220D677-3010-3B48-AEA9-9658963CE15B}" dt="2024-02-12T06:00:58.528" v="20" actId="2696"/>
          <pc:sldLayoutMkLst>
            <pc:docMk/>
            <pc:sldMasterMk cId="4025343810" sldId="2147483757"/>
            <pc:sldLayoutMk cId="2694454228" sldId="2147483760"/>
          </pc:sldLayoutMkLst>
        </pc:sldLayoutChg>
        <pc:sldLayoutChg chg="del">
          <pc:chgData name="Shahzad Ali" userId="ecba8e45-00b4-4f6b-a2f0-4dc2d773ca2c" providerId="ADAL" clId="{E220D677-3010-3B48-AEA9-9658963CE15B}" dt="2024-02-12T06:00:58.613" v="21" actId="2696"/>
          <pc:sldLayoutMkLst>
            <pc:docMk/>
            <pc:sldMasterMk cId="4025343810" sldId="2147483757"/>
            <pc:sldLayoutMk cId="521780920" sldId="2147483761"/>
          </pc:sldLayoutMkLst>
        </pc:sldLayoutChg>
        <pc:sldLayoutChg chg="del">
          <pc:chgData name="Shahzad Ali" userId="ecba8e45-00b4-4f6b-a2f0-4dc2d773ca2c" providerId="ADAL" clId="{E220D677-3010-3B48-AEA9-9658963CE15B}" dt="2024-02-12T06:00:58.694" v="22" actId="2696"/>
          <pc:sldLayoutMkLst>
            <pc:docMk/>
            <pc:sldMasterMk cId="4025343810" sldId="2147483757"/>
            <pc:sldLayoutMk cId="2091024897" sldId="2147483762"/>
          </pc:sldLayoutMkLst>
        </pc:sldLayoutChg>
        <pc:sldLayoutChg chg="del">
          <pc:chgData name="Shahzad Ali" userId="ecba8e45-00b4-4f6b-a2f0-4dc2d773ca2c" providerId="ADAL" clId="{E220D677-3010-3B48-AEA9-9658963CE15B}" dt="2024-02-12T06:00:58.778" v="23" actId="2696"/>
          <pc:sldLayoutMkLst>
            <pc:docMk/>
            <pc:sldMasterMk cId="4025343810" sldId="2147483757"/>
            <pc:sldLayoutMk cId="111554623" sldId="2147483763"/>
          </pc:sldLayoutMkLst>
        </pc:sldLayoutChg>
        <pc:sldLayoutChg chg="del">
          <pc:chgData name="Shahzad Ali" userId="ecba8e45-00b4-4f6b-a2f0-4dc2d773ca2c" providerId="ADAL" clId="{E220D677-3010-3B48-AEA9-9658963CE15B}" dt="2024-02-12T06:00:58.861" v="24" actId="2696"/>
          <pc:sldLayoutMkLst>
            <pc:docMk/>
            <pc:sldMasterMk cId="4025343810" sldId="2147483757"/>
            <pc:sldLayoutMk cId="2325583501" sldId="2147483764"/>
          </pc:sldLayoutMkLst>
        </pc:sldLayoutChg>
        <pc:sldLayoutChg chg="del">
          <pc:chgData name="Shahzad Ali" userId="ecba8e45-00b4-4f6b-a2f0-4dc2d773ca2c" providerId="ADAL" clId="{E220D677-3010-3B48-AEA9-9658963CE15B}" dt="2024-02-12T06:00:58.944" v="25" actId="2696"/>
          <pc:sldLayoutMkLst>
            <pc:docMk/>
            <pc:sldMasterMk cId="4025343810" sldId="2147483757"/>
            <pc:sldLayoutMk cId="2970244285" sldId="2147483765"/>
          </pc:sldLayoutMkLst>
        </pc:sldLayoutChg>
        <pc:sldLayoutChg chg="del">
          <pc:chgData name="Shahzad Ali" userId="ecba8e45-00b4-4f6b-a2f0-4dc2d773ca2c" providerId="ADAL" clId="{E220D677-3010-3B48-AEA9-9658963CE15B}" dt="2024-02-12T06:00:59.030" v="26" actId="2696"/>
          <pc:sldLayoutMkLst>
            <pc:docMk/>
            <pc:sldMasterMk cId="4025343810" sldId="2147483757"/>
            <pc:sldLayoutMk cId="2465031770" sldId="2147483766"/>
          </pc:sldLayoutMkLst>
        </pc:sldLayoutChg>
        <pc:sldLayoutChg chg="del">
          <pc:chgData name="Shahzad Ali" userId="ecba8e45-00b4-4f6b-a2f0-4dc2d773ca2c" providerId="ADAL" clId="{E220D677-3010-3B48-AEA9-9658963CE15B}" dt="2024-02-12T06:00:59.111" v="27" actId="2696"/>
          <pc:sldLayoutMkLst>
            <pc:docMk/>
            <pc:sldMasterMk cId="4025343810" sldId="2147483757"/>
            <pc:sldLayoutMk cId="2955314334" sldId="2147483767"/>
          </pc:sldLayoutMkLst>
        </pc:sldLayoutChg>
        <pc:sldLayoutChg chg="del">
          <pc:chgData name="Shahzad Ali" userId="ecba8e45-00b4-4f6b-a2f0-4dc2d773ca2c" providerId="ADAL" clId="{E220D677-3010-3B48-AEA9-9658963CE15B}" dt="2024-02-12T06:00:59.197" v="28" actId="2696"/>
          <pc:sldLayoutMkLst>
            <pc:docMk/>
            <pc:sldMasterMk cId="4025343810" sldId="2147483757"/>
            <pc:sldLayoutMk cId="991247655" sldId="2147483768"/>
          </pc:sldLayoutMkLst>
        </pc:sldLayoutChg>
        <pc:sldLayoutChg chg="del">
          <pc:chgData name="Shahzad Ali" userId="ecba8e45-00b4-4f6b-a2f0-4dc2d773ca2c" providerId="ADAL" clId="{E220D677-3010-3B48-AEA9-9658963CE15B}" dt="2024-02-12T06:00:59.280" v="29" actId="2696"/>
          <pc:sldLayoutMkLst>
            <pc:docMk/>
            <pc:sldMasterMk cId="4025343810" sldId="2147483757"/>
            <pc:sldLayoutMk cId="617088517" sldId="2147483769"/>
          </pc:sldLayoutMkLst>
        </pc:sldLayoutChg>
        <pc:sldLayoutChg chg="del">
          <pc:chgData name="Shahzad Ali" userId="ecba8e45-00b4-4f6b-a2f0-4dc2d773ca2c" providerId="ADAL" clId="{E220D677-3010-3B48-AEA9-9658963CE15B}" dt="2024-02-12T06:00:59.363" v="30" actId="2696"/>
          <pc:sldLayoutMkLst>
            <pc:docMk/>
            <pc:sldMasterMk cId="4025343810" sldId="2147483757"/>
            <pc:sldLayoutMk cId="1084130287" sldId="2147483770"/>
          </pc:sldLayoutMkLst>
        </pc:sldLayoutChg>
        <pc:sldLayoutChg chg="del">
          <pc:chgData name="Shahzad Ali" userId="ecba8e45-00b4-4f6b-a2f0-4dc2d773ca2c" providerId="ADAL" clId="{E220D677-3010-3B48-AEA9-9658963CE15B}" dt="2024-02-12T06:00:59.447" v="31" actId="2696"/>
          <pc:sldLayoutMkLst>
            <pc:docMk/>
            <pc:sldMasterMk cId="4025343810" sldId="2147483757"/>
            <pc:sldLayoutMk cId="3790065723" sldId="2147483771"/>
          </pc:sldLayoutMkLst>
        </pc:sldLayoutChg>
        <pc:sldLayoutChg chg="del">
          <pc:chgData name="Shahzad Ali" userId="ecba8e45-00b4-4f6b-a2f0-4dc2d773ca2c" providerId="ADAL" clId="{E220D677-3010-3B48-AEA9-9658963CE15B}" dt="2024-02-12T06:00:59.530" v="32" actId="2696"/>
          <pc:sldLayoutMkLst>
            <pc:docMk/>
            <pc:sldMasterMk cId="4025343810" sldId="2147483757"/>
            <pc:sldLayoutMk cId="998232670" sldId="2147483772"/>
          </pc:sldLayoutMkLst>
        </pc:sldLayoutChg>
        <pc:sldLayoutChg chg="del">
          <pc:chgData name="Shahzad Ali" userId="ecba8e45-00b4-4f6b-a2f0-4dc2d773ca2c" providerId="ADAL" clId="{E220D677-3010-3B48-AEA9-9658963CE15B}" dt="2024-02-12T06:00:59.610" v="33" actId="2696"/>
          <pc:sldLayoutMkLst>
            <pc:docMk/>
            <pc:sldMasterMk cId="4025343810" sldId="2147483757"/>
            <pc:sldLayoutMk cId="4160056445" sldId="2147483773"/>
          </pc:sldLayoutMkLst>
        </pc:sldLayoutChg>
        <pc:sldLayoutChg chg="del">
          <pc:chgData name="Shahzad Ali" userId="ecba8e45-00b4-4f6b-a2f0-4dc2d773ca2c" providerId="ADAL" clId="{E220D677-3010-3B48-AEA9-9658963CE15B}" dt="2024-02-12T06:00:59.696" v="34" actId="2696"/>
          <pc:sldLayoutMkLst>
            <pc:docMk/>
            <pc:sldMasterMk cId="4025343810" sldId="2147483757"/>
            <pc:sldLayoutMk cId="3296342951" sldId="2147483774"/>
          </pc:sldLayoutMkLst>
        </pc:sldLayoutChg>
        <pc:sldLayoutChg chg="del">
          <pc:chgData name="Shahzad Ali" userId="ecba8e45-00b4-4f6b-a2f0-4dc2d773ca2c" providerId="ADAL" clId="{E220D677-3010-3B48-AEA9-9658963CE15B}" dt="2024-02-12T06:00:59.781" v="35" actId="2696"/>
          <pc:sldLayoutMkLst>
            <pc:docMk/>
            <pc:sldMasterMk cId="4025343810" sldId="2147483757"/>
            <pc:sldLayoutMk cId="1438310678" sldId="2147483775"/>
          </pc:sldLayoutMkLst>
        </pc:sldLayoutChg>
        <pc:sldLayoutChg chg="del">
          <pc:chgData name="Shahzad Ali" userId="ecba8e45-00b4-4f6b-a2f0-4dc2d773ca2c" providerId="ADAL" clId="{E220D677-3010-3B48-AEA9-9658963CE15B}" dt="2024-02-12T06:00:59.862" v="36" actId="2696"/>
          <pc:sldLayoutMkLst>
            <pc:docMk/>
            <pc:sldMasterMk cId="4025343810" sldId="2147483757"/>
            <pc:sldLayoutMk cId="2750581315" sldId="2147483776"/>
          </pc:sldLayoutMkLst>
        </pc:sldLayoutChg>
        <pc:sldLayoutChg chg="del">
          <pc:chgData name="Shahzad Ali" userId="ecba8e45-00b4-4f6b-a2f0-4dc2d773ca2c" providerId="ADAL" clId="{E220D677-3010-3B48-AEA9-9658963CE15B}" dt="2024-02-12T06:00:59.946" v="37" actId="2696"/>
          <pc:sldLayoutMkLst>
            <pc:docMk/>
            <pc:sldMasterMk cId="4025343810" sldId="2147483757"/>
            <pc:sldLayoutMk cId="1571564281" sldId="2147483777"/>
          </pc:sldLayoutMkLst>
        </pc:sldLayoutChg>
        <pc:sldLayoutChg chg="del">
          <pc:chgData name="Shahzad Ali" userId="ecba8e45-00b4-4f6b-a2f0-4dc2d773ca2c" providerId="ADAL" clId="{E220D677-3010-3B48-AEA9-9658963CE15B}" dt="2024-02-12T06:01:00.030" v="38" actId="2696"/>
          <pc:sldLayoutMkLst>
            <pc:docMk/>
            <pc:sldMasterMk cId="4025343810" sldId="2147483757"/>
            <pc:sldLayoutMk cId="3679942195" sldId="2147483778"/>
          </pc:sldLayoutMkLst>
        </pc:sldLayoutChg>
        <pc:sldLayoutChg chg="del">
          <pc:chgData name="Shahzad Ali" userId="ecba8e45-00b4-4f6b-a2f0-4dc2d773ca2c" providerId="ADAL" clId="{E220D677-3010-3B48-AEA9-9658963CE15B}" dt="2024-02-12T06:01:00.113" v="39" actId="2696"/>
          <pc:sldLayoutMkLst>
            <pc:docMk/>
            <pc:sldMasterMk cId="4025343810" sldId="2147483757"/>
            <pc:sldLayoutMk cId="3293905392" sldId="2147483779"/>
          </pc:sldLayoutMkLst>
        </pc:sldLayoutChg>
        <pc:sldLayoutChg chg="del">
          <pc:chgData name="Shahzad Ali" userId="ecba8e45-00b4-4f6b-a2f0-4dc2d773ca2c" providerId="ADAL" clId="{E220D677-3010-3B48-AEA9-9658963CE15B}" dt="2024-02-12T06:01:00.198" v="40" actId="2696"/>
          <pc:sldLayoutMkLst>
            <pc:docMk/>
            <pc:sldMasterMk cId="4025343810" sldId="2147483757"/>
            <pc:sldLayoutMk cId="3020477613" sldId="2147483780"/>
          </pc:sldLayoutMkLst>
        </pc:sldLayoutChg>
        <pc:sldLayoutChg chg="del">
          <pc:chgData name="Shahzad Ali" userId="ecba8e45-00b4-4f6b-a2f0-4dc2d773ca2c" providerId="ADAL" clId="{E220D677-3010-3B48-AEA9-9658963CE15B}" dt="2024-02-12T06:01:00.279" v="41" actId="2696"/>
          <pc:sldLayoutMkLst>
            <pc:docMk/>
            <pc:sldMasterMk cId="4025343810" sldId="2147483757"/>
            <pc:sldLayoutMk cId="2636880914" sldId="2147483781"/>
          </pc:sldLayoutMkLst>
        </pc:sldLayoutChg>
        <pc:sldLayoutChg chg="del">
          <pc:chgData name="Shahzad Ali" userId="ecba8e45-00b4-4f6b-a2f0-4dc2d773ca2c" providerId="ADAL" clId="{E220D677-3010-3B48-AEA9-9658963CE15B}" dt="2024-02-12T06:01:00.363" v="42" actId="2696"/>
          <pc:sldLayoutMkLst>
            <pc:docMk/>
            <pc:sldMasterMk cId="4025343810" sldId="2147483757"/>
            <pc:sldLayoutMk cId="1701299810" sldId="2147483782"/>
          </pc:sldLayoutMkLst>
        </pc:sldLayoutChg>
        <pc:sldLayoutChg chg="del">
          <pc:chgData name="Shahzad Ali" userId="ecba8e45-00b4-4f6b-a2f0-4dc2d773ca2c" providerId="ADAL" clId="{E220D677-3010-3B48-AEA9-9658963CE15B}" dt="2024-02-12T06:01:00.444" v="43" actId="2696"/>
          <pc:sldLayoutMkLst>
            <pc:docMk/>
            <pc:sldMasterMk cId="4025343810" sldId="2147483757"/>
            <pc:sldLayoutMk cId="2387659766" sldId="2147483783"/>
          </pc:sldLayoutMkLst>
        </pc:sldLayoutChg>
        <pc:sldLayoutChg chg="del">
          <pc:chgData name="Shahzad Ali" userId="ecba8e45-00b4-4f6b-a2f0-4dc2d773ca2c" providerId="ADAL" clId="{E220D677-3010-3B48-AEA9-9658963CE15B}" dt="2024-02-12T06:01:00.530" v="44" actId="2696"/>
          <pc:sldLayoutMkLst>
            <pc:docMk/>
            <pc:sldMasterMk cId="4025343810" sldId="2147483757"/>
            <pc:sldLayoutMk cId="2554441446" sldId="2147483784"/>
          </pc:sldLayoutMkLst>
        </pc:sldLayoutChg>
        <pc:sldLayoutChg chg="del">
          <pc:chgData name="Shahzad Ali" userId="ecba8e45-00b4-4f6b-a2f0-4dc2d773ca2c" providerId="ADAL" clId="{E220D677-3010-3B48-AEA9-9658963CE15B}" dt="2024-02-12T06:01:00.613" v="45" actId="2696"/>
          <pc:sldLayoutMkLst>
            <pc:docMk/>
            <pc:sldMasterMk cId="4025343810" sldId="2147483757"/>
            <pc:sldLayoutMk cId="1242339337" sldId="2147483785"/>
          </pc:sldLayoutMkLst>
        </pc:sldLayoutChg>
        <pc:sldLayoutChg chg="del">
          <pc:chgData name="Shahzad Ali" userId="ecba8e45-00b4-4f6b-a2f0-4dc2d773ca2c" providerId="ADAL" clId="{E220D677-3010-3B48-AEA9-9658963CE15B}" dt="2024-02-12T06:01:00.696" v="46" actId="2696"/>
          <pc:sldLayoutMkLst>
            <pc:docMk/>
            <pc:sldMasterMk cId="4025343810" sldId="2147483757"/>
            <pc:sldLayoutMk cId="4113797842" sldId="2147483786"/>
          </pc:sldLayoutMkLst>
        </pc:sldLayoutChg>
        <pc:sldLayoutChg chg="del">
          <pc:chgData name="Shahzad Ali" userId="ecba8e45-00b4-4f6b-a2f0-4dc2d773ca2c" providerId="ADAL" clId="{E220D677-3010-3B48-AEA9-9658963CE15B}" dt="2024-02-12T06:01:00.780" v="47" actId="2696"/>
          <pc:sldLayoutMkLst>
            <pc:docMk/>
            <pc:sldMasterMk cId="4025343810" sldId="2147483757"/>
            <pc:sldLayoutMk cId="4021676206" sldId="2147483787"/>
          </pc:sldLayoutMkLst>
        </pc:sldLayoutChg>
        <pc:sldLayoutChg chg="del">
          <pc:chgData name="Shahzad Ali" userId="ecba8e45-00b4-4f6b-a2f0-4dc2d773ca2c" providerId="ADAL" clId="{E220D677-3010-3B48-AEA9-9658963CE15B}" dt="2024-02-12T06:01:00.863" v="48" actId="2696"/>
          <pc:sldLayoutMkLst>
            <pc:docMk/>
            <pc:sldMasterMk cId="4025343810" sldId="2147483757"/>
            <pc:sldLayoutMk cId="3388396343" sldId="2147483788"/>
          </pc:sldLayoutMkLst>
        </pc:sldLayoutChg>
        <pc:sldLayoutChg chg="del">
          <pc:chgData name="Shahzad Ali" userId="ecba8e45-00b4-4f6b-a2f0-4dc2d773ca2c" providerId="ADAL" clId="{E220D677-3010-3B48-AEA9-9658963CE15B}" dt="2024-02-12T06:01:00.946" v="49" actId="2696"/>
          <pc:sldLayoutMkLst>
            <pc:docMk/>
            <pc:sldMasterMk cId="4025343810" sldId="2147483757"/>
            <pc:sldLayoutMk cId="1612091767" sldId="2147483789"/>
          </pc:sldLayoutMkLst>
        </pc:sldLayoutChg>
        <pc:sldLayoutChg chg="del">
          <pc:chgData name="Shahzad Ali" userId="ecba8e45-00b4-4f6b-a2f0-4dc2d773ca2c" providerId="ADAL" clId="{E220D677-3010-3B48-AEA9-9658963CE15B}" dt="2024-02-12T06:01:01.030" v="50" actId="2696"/>
          <pc:sldLayoutMkLst>
            <pc:docMk/>
            <pc:sldMasterMk cId="4025343810" sldId="2147483757"/>
            <pc:sldLayoutMk cId="683096685" sldId="2147483790"/>
          </pc:sldLayoutMkLst>
        </pc:sldLayoutChg>
        <pc:sldLayoutChg chg="del">
          <pc:chgData name="Shahzad Ali" userId="ecba8e45-00b4-4f6b-a2f0-4dc2d773ca2c" providerId="ADAL" clId="{E220D677-3010-3B48-AEA9-9658963CE15B}" dt="2024-02-12T06:01:01.113" v="51" actId="2696"/>
          <pc:sldLayoutMkLst>
            <pc:docMk/>
            <pc:sldMasterMk cId="4025343810" sldId="2147483757"/>
            <pc:sldLayoutMk cId="2900571905" sldId="2147483791"/>
          </pc:sldLayoutMkLst>
        </pc:sldLayoutChg>
        <pc:sldLayoutChg chg="del">
          <pc:chgData name="Shahzad Ali" userId="ecba8e45-00b4-4f6b-a2f0-4dc2d773ca2c" providerId="ADAL" clId="{E220D677-3010-3B48-AEA9-9658963CE15B}" dt="2024-02-12T06:01:01.196" v="52" actId="2696"/>
          <pc:sldLayoutMkLst>
            <pc:docMk/>
            <pc:sldMasterMk cId="4025343810" sldId="2147483757"/>
            <pc:sldLayoutMk cId="2640708261" sldId="2147483792"/>
          </pc:sldLayoutMkLst>
        </pc:sldLayoutChg>
        <pc:sldLayoutChg chg="del">
          <pc:chgData name="Shahzad Ali" userId="ecba8e45-00b4-4f6b-a2f0-4dc2d773ca2c" providerId="ADAL" clId="{E220D677-3010-3B48-AEA9-9658963CE15B}" dt="2024-02-12T06:01:01.277" v="53" actId="2696"/>
          <pc:sldLayoutMkLst>
            <pc:docMk/>
            <pc:sldMasterMk cId="4025343810" sldId="2147483757"/>
            <pc:sldLayoutMk cId="3524677024" sldId="2147483793"/>
          </pc:sldLayoutMkLst>
        </pc:sldLayoutChg>
        <pc:sldLayoutChg chg="del">
          <pc:chgData name="Shahzad Ali" userId="ecba8e45-00b4-4f6b-a2f0-4dc2d773ca2c" providerId="ADAL" clId="{E220D677-3010-3B48-AEA9-9658963CE15B}" dt="2024-02-12T06:01:01.362" v="54" actId="2696"/>
          <pc:sldLayoutMkLst>
            <pc:docMk/>
            <pc:sldMasterMk cId="4025343810" sldId="2147483757"/>
            <pc:sldLayoutMk cId="3508461361" sldId="2147483794"/>
          </pc:sldLayoutMkLst>
        </pc:sldLayoutChg>
        <pc:sldLayoutChg chg="del">
          <pc:chgData name="Shahzad Ali" userId="ecba8e45-00b4-4f6b-a2f0-4dc2d773ca2c" providerId="ADAL" clId="{E220D677-3010-3B48-AEA9-9658963CE15B}" dt="2024-02-12T06:01:01.445" v="55" actId="2696"/>
          <pc:sldLayoutMkLst>
            <pc:docMk/>
            <pc:sldMasterMk cId="4025343810" sldId="2147483757"/>
            <pc:sldLayoutMk cId="1641439555" sldId="2147483795"/>
          </pc:sldLayoutMkLst>
        </pc:sldLayoutChg>
        <pc:sldLayoutChg chg="del">
          <pc:chgData name="Shahzad Ali" userId="ecba8e45-00b4-4f6b-a2f0-4dc2d773ca2c" providerId="ADAL" clId="{E220D677-3010-3B48-AEA9-9658963CE15B}" dt="2024-02-12T06:01:01.531" v="56" actId="2696"/>
          <pc:sldLayoutMkLst>
            <pc:docMk/>
            <pc:sldMasterMk cId="4025343810" sldId="2147483757"/>
            <pc:sldLayoutMk cId="3052862718" sldId="2147483796"/>
          </pc:sldLayoutMkLst>
        </pc:sldLayoutChg>
        <pc:sldLayoutChg chg="del">
          <pc:chgData name="Shahzad Ali" userId="ecba8e45-00b4-4f6b-a2f0-4dc2d773ca2c" providerId="ADAL" clId="{E220D677-3010-3B48-AEA9-9658963CE15B}" dt="2024-02-12T06:01:01.610" v="57" actId="2696"/>
          <pc:sldLayoutMkLst>
            <pc:docMk/>
            <pc:sldMasterMk cId="4025343810" sldId="2147483757"/>
            <pc:sldLayoutMk cId="114717960" sldId="2147483797"/>
          </pc:sldLayoutMkLst>
        </pc:sldLayoutChg>
        <pc:sldLayoutChg chg="del">
          <pc:chgData name="Shahzad Ali" userId="ecba8e45-00b4-4f6b-a2f0-4dc2d773ca2c" providerId="ADAL" clId="{E220D677-3010-3B48-AEA9-9658963CE15B}" dt="2024-02-12T06:01:01.694" v="58" actId="2696"/>
          <pc:sldLayoutMkLst>
            <pc:docMk/>
            <pc:sldMasterMk cId="4025343810" sldId="2147483757"/>
            <pc:sldLayoutMk cId="572082219" sldId="2147483798"/>
          </pc:sldLayoutMkLst>
        </pc:sldLayoutChg>
        <pc:sldLayoutChg chg="del">
          <pc:chgData name="Shahzad Ali" userId="ecba8e45-00b4-4f6b-a2f0-4dc2d773ca2c" providerId="ADAL" clId="{E220D677-3010-3B48-AEA9-9658963CE15B}" dt="2024-02-12T06:01:01.779" v="59" actId="2696"/>
          <pc:sldLayoutMkLst>
            <pc:docMk/>
            <pc:sldMasterMk cId="4025343810" sldId="2147483757"/>
            <pc:sldLayoutMk cId="1666565152" sldId="2147483799"/>
          </pc:sldLayoutMkLst>
        </pc:sldLayoutChg>
        <pc:sldLayoutChg chg="del">
          <pc:chgData name="Shahzad Ali" userId="ecba8e45-00b4-4f6b-a2f0-4dc2d773ca2c" providerId="ADAL" clId="{E220D677-3010-3B48-AEA9-9658963CE15B}" dt="2024-02-12T06:01:01.863" v="60" actId="2696"/>
          <pc:sldLayoutMkLst>
            <pc:docMk/>
            <pc:sldMasterMk cId="4025343810" sldId="2147483757"/>
            <pc:sldLayoutMk cId="2823020345" sldId="2147483800"/>
          </pc:sldLayoutMkLst>
        </pc:sldLayoutChg>
        <pc:sldLayoutChg chg="del">
          <pc:chgData name="Shahzad Ali" userId="ecba8e45-00b4-4f6b-a2f0-4dc2d773ca2c" providerId="ADAL" clId="{E220D677-3010-3B48-AEA9-9658963CE15B}" dt="2024-02-12T06:01:06.633" v="99" actId="2696"/>
          <pc:sldLayoutMkLst>
            <pc:docMk/>
            <pc:sldMasterMk cId="4025343810" sldId="2147483757"/>
            <pc:sldLayoutMk cId="1697511823" sldId="2147483801"/>
          </pc:sldLayoutMkLst>
        </pc:sldLayoutChg>
      </pc:sldMasterChg>
      <pc:sldMasterChg chg="del delSldLayout">
        <pc:chgData name="Shahzad Ali" userId="ecba8e45-00b4-4f6b-a2f0-4dc2d773ca2c" providerId="ADAL" clId="{E220D677-3010-3B48-AEA9-9658963CE15B}" dt="2024-02-12T06:00:44.142" v="17" actId="700"/>
        <pc:sldMasterMkLst>
          <pc:docMk/>
          <pc:sldMasterMk cId="2130048708" sldId="2147483802"/>
        </pc:sldMasterMkLst>
        <pc:sldLayoutChg chg="del">
          <pc:chgData name="Shahzad Ali" userId="ecba8e45-00b4-4f6b-a2f0-4dc2d773ca2c" providerId="ADAL" clId="{E220D677-3010-3B48-AEA9-9658963CE15B}" dt="2024-02-12T06:00:44.142" v="17" actId="700"/>
          <pc:sldLayoutMkLst>
            <pc:docMk/>
            <pc:sldMasterMk cId="2130048708" sldId="2147483802"/>
            <pc:sldLayoutMk cId="1893328452" sldId="2147483803"/>
          </pc:sldLayoutMkLst>
        </pc:sldLayoutChg>
        <pc:sldLayoutChg chg="del">
          <pc:chgData name="Shahzad Ali" userId="ecba8e45-00b4-4f6b-a2f0-4dc2d773ca2c" providerId="ADAL" clId="{E220D677-3010-3B48-AEA9-9658963CE15B}" dt="2024-02-12T06:00:44.142" v="17" actId="700"/>
          <pc:sldLayoutMkLst>
            <pc:docMk/>
            <pc:sldMasterMk cId="2130048708" sldId="2147483802"/>
            <pc:sldLayoutMk cId="372456396" sldId="2147483804"/>
          </pc:sldLayoutMkLst>
        </pc:sldLayoutChg>
        <pc:sldLayoutChg chg="del">
          <pc:chgData name="Shahzad Ali" userId="ecba8e45-00b4-4f6b-a2f0-4dc2d773ca2c" providerId="ADAL" clId="{E220D677-3010-3B48-AEA9-9658963CE15B}" dt="2024-02-12T06:00:44.142" v="17" actId="700"/>
          <pc:sldLayoutMkLst>
            <pc:docMk/>
            <pc:sldMasterMk cId="2130048708" sldId="2147483802"/>
            <pc:sldLayoutMk cId="1658740956" sldId="2147483805"/>
          </pc:sldLayoutMkLst>
        </pc:sldLayoutChg>
        <pc:sldLayoutChg chg="del">
          <pc:chgData name="Shahzad Ali" userId="ecba8e45-00b4-4f6b-a2f0-4dc2d773ca2c" providerId="ADAL" clId="{E220D677-3010-3B48-AEA9-9658963CE15B}" dt="2024-02-12T06:00:44.142" v="17" actId="700"/>
          <pc:sldLayoutMkLst>
            <pc:docMk/>
            <pc:sldMasterMk cId="2130048708" sldId="2147483802"/>
            <pc:sldLayoutMk cId="93485650" sldId="2147483806"/>
          </pc:sldLayoutMkLst>
        </pc:sldLayoutChg>
        <pc:sldLayoutChg chg="del">
          <pc:chgData name="Shahzad Ali" userId="ecba8e45-00b4-4f6b-a2f0-4dc2d773ca2c" providerId="ADAL" clId="{E220D677-3010-3B48-AEA9-9658963CE15B}" dt="2024-02-12T06:00:44.142" v="17" actId="700"/>
          <pc:sldLayoutMkLst>
            <pc:docMk/>
            <pc:sldMasterMk cId="2130048708" sldId="2147483802"/>
            <pc:sldLayoutMk cId="4055084066" sldId="2147483807"/>
          </pc:sldLayoutMkLst>
        </pc:sldLayoutChg>
        <pc:sldLayoutChg chg="del">
          <pc:chgData name="Shahzad Ali" userId="ecba8e45-00b4-4f6b-a2f0-4dc2d773ca2c" providerId="ADAL" clId="{E220D677-3010-3B48-AEA9-9658963CE15B}" dt="2024-02-12T06:00:44.142" v="17" actId="700"/>
          <pc:sldLayoutMkLst>
            <pc:docMk/>
            <pc:sldMasterMk cId="2130048708" sldId="2147483802"/>
            <pc:sldLayoutMk cId="125364071" sldId="2147483808"/>
          </pc:sldLayoutMkLst>
        </pc:sldLayoutChg>
        <pc:sldLayoutChg chg="del">
          <pc:chgData name="Shahzad Ali" userId="ecba8e45-00b4-4f6b-a2f0-4dc2d773ca2c" providerId="ADAL" clId="{E220D677-3010-3B48-AEA9-9658963CE15B}" dt="2024-02-12T06:00:44.142" v="17" actId="700"/>
          <pc:sldLayoutMkLst>
            <pc:docMk/>
            <pc:sldMasterMk cId="2130048708" sldId="2147483802"/>
            <pc:sldLayoutMk cId="4009117115" sldId="2147483809"/>
          </pc:sldLayoutMkLst>
        </pc:sldLayoutChg>
        <pc:sldLayoutChg chg="del">
          <pc:chgData name="Shahzad Ali" userId="ecba8e45-00b4-4f6b-a2f0-4dc2d773ca2c" providerId="ADAL" clId="{E220D677-3010-3B48-AEA9-9658963CE15B}" dt="2024-02-12T06:00:44.142" v="17" actId="700"/>
          <pc:sldLayoutMkLst>
            <pc:docMk/>
            <pc:sldMasterMk cId="2130048708" sldId="2147483802"/>
            <pc:sldLayoutMk cId="2377960179" sldId="2147483810"/>
          </pc:sldLayoutMkLst>
        </pc:sldLayoutChg>
        <pc:sldLayoutChg chg="del">
          <pc:chgData name="Shahzad Ali" userId="ecba8e45-00b4-4f6b-a2f0-4dc2d773ca2c" providerId="ADAL" clId="{E220D677-3010-3B48-AEA9-9658963CE15B}" dt="2024-02-12T06:00:44.142" v="17" actId="700"/>
          <pc:sldLayoutMkLst>
            <pc:docMk/>
            <pc:sldMasterMk cId="2130048708" sldId="2147483802"/>
            <pc:sldLayoutMk cId="372860380" sldId="2147483811"/>
          </pc:sldLayoutMkLst>
        </pc:sldLayoutChg>
        <pc:sldLayoutChg chg="del">
          <pc:chgData name="Shahzad Ali" userId="ecba8e45-00b4-4f6b-a2f0-4dc2d773ca2c" providerId="ADAL" clId="{E220D677-3010-3B48-AEA9-9658963CE15B}" dt="2024-02-12T06:00:44.142" v="17" actId="700"/>
          <pc:sldLayoutMkLst>
            <pc:docMk/>
            <pc:sldMasterMk cId="2130048708" sldId="2147483802"/>
            <pc:sldLayoutMk cId="144980077" sldId="2147483812"/>
          </pc:sldLayoutMkLst>
        </pc:sldLayoutChg>
        <pc:sldLayoutChg chg="del">
          <pc:chgData name="Shahzad Ali" userId="ecba8e45-00b4-4f6b-a2f0-4dc2d773ca2c" providerId="ADAL" clId="{E220D677-3010-3B48-AEA9-9658963CE15B}" dt="2024-02-12T06:00:44.142" v="17" actId="700"/>
          <pc:sldLayoutMkLst>
            <pc:docMk/>
            <pc:sldMasterMk cId="2130048708" sldId="2147483802"/>
            <pc:sldLayoutMk cId="3583271414" sldId="2147483813"/>
          </pc:sldLayoutMkLst>
        </pc:sldLayoutChg>
        <pc:sldLayoutChg chg="del">
          <pc:chgData name="Shahzad Ali" userId="ecba8e45-00b4-4f6b-a2f0-4dc2d773ca2c" providerId="ADAL" clId="{E220D677-3010-3B48-AEA9-9658963CE15B}" dt="2024-02-12T06:00:44.142" v="17" actId="700"/>
          <pc:sldLayoutMkLst>
            <pc:docMk/>
            <pc:sldMasterMk cId="2130048708" sldId="2147483802"/>
            <pc:sldLayoutMk cId="3979820936" sldId="2147483814"/>
          </pc:sldLayoutMkLst>
        </pc:sldLayoutChg>
        <pc:sldLayoutChg chg="del">
          <pc:chgData name="Shahzad Ali" userId="ecba8e45-00b4-4f6b-a2f0-4dc2d773ca2c" providerId="ADAL" clId="{E220D677-3010-3B48-AEA9-9658963CE15B}" dt="2024-02-12T06:00:44.142" v="17" actId="700"/>
          <pc:sldLayoutMkLst>
            <pc:docMk/>
            <pc:sldMasterMk cId="2130048708" sldId="2147483802"/>
            <pc:sldLayoutMk cId="3428209142" sldId="2147483815"/>
          </pc:sldLayoutMkLst>
        </pc:sldLayoutChg>
        <pc:sldLayoutChg chg="del">
          <pc:chgData name="Shahzad Ali" userId="ecba8e45-00b4-4f6b-a2f0-4dc2d773ca2c" providerId="ADAL" clId="{E220D677-3010-3B48-AEA9-9658963CE15B}" dt="2024-02-12T06:00:44.142" v="17" actId="700"/>
          <pc:sldLayoutMkLst>
            <pc:docMk/>
            <pc:sldMasterMk cId="2130048708" sldId="2147483802"/>
            <pc:sldLayoutMk cId="2358847457" sldId="2147483816"/>
          </pc:sldLayoutMkLst>
        </pc:sldLayoutChg>
        <pc:sldLayoutChg chg="del">
          <pc:chgData name="Shahzad Ali" userId="ecba8e45-00b4-4f6b-a2f0-4dc2d773ca2c" providerId="ADAL" clId="{E220D677-3010-3B48-AEA9-9658963CE15B}" dt="2024-02-12T06:00:44.142" v="17" actId="700"/>
          <pc:sldLayoutMkLst>
            <pc:docMk/>
            <pc:sldMasterMk cId="2130048708" sldId="2147483802"/>
            <pc:sldLayoutMk cId="1251534468" sldId="2147483817"/>
          </pc:sldLayoutMkLst>
        </pc:sldLayoutChg>
        <pc:sldLayoutChg chg="del">
          <pc:chgData name="Shahzad Ali" userId="ecba8e45-00b4-4f6b-a2f0-4dc2d773ca2c" providerId="ADAL" clId="{E220D677-3010-3B48-AEA9-9658963CE15B}" dt="2024-02-12T06:00:44.142" v="17" actId="700"/>
          <pc:sldLayoutMkLst>
            <pc:docMk/>
            <pc:sldMasterMk cId="2130048708" sldId="2147483802"/>
            <pc:sldLayoutMk cId="1807588191" sldId="2147483818"/>
          </pc:sldLayoutMkLst>
        </pc:sldLayoutChg>
        <pc:sldLayoutChg chg="del">
          <pc:chgData name="Shahzad Ali" userId="ecba8e45-00b4-4f6b-a2f0-4dc2d773ca2c" providerId="ADAL" clId="{E220D677-3010-3B48-AEA9-9658963CE15B}" dt="2024-02-12T06:00:44.142" v="17" actId="700"/>
          <pc:sldLayoutMkLst>
            <pc:docMk/>
            <pc:sldMasterMk cId="2130048708" sldId="2147483802"/>
            <pc:sldLayoutMk cId="4279821392" sldId="2147483819"/>
          </pc:sldLayoutMkLst>
        </pc:sldLayoutChg>
        <pc:sldLayoutChg chg="del">
          <pc:chgData name="Shahzad Ali" userId="ecba8e45-00b4-4f6b-a2f0-4dc2d773ca2c" providerId="ADAL" clId="{E220D677-3010-3B48-AEA9-9658963CE15B}" dt="2024-02-12T06:00:44.142" v="17" actId="700"/>
          <pc:sldLayoutMkLst>
            <pc:docMk/>
            <pc:sldMasterMk cId="2130048708" sldId="2147483802"/>
            <pc:sldLayoutMk cId="731211630" sldId="2147483820"/>
          </pc:sldLayoutMkLst>
        </pc:sldLayoutChg>
        <pc:sldLayoutChg chg="del">
          <pc:chgData name="Shahzad Ali" userId="ecba8e45-00b4-4f6b-a2f0-4dc2d773ca2c" providerId="ADAL" clId="{E220D677-3010-3B48-AEA9-9658963CE15B}" dt="2024-02-12T06:00:44.142" v="17" actId="700"/>
          <pc:sldLayoutMkLst>
            <pc:docMk/>
            <pc:sldMasterMk cId="2130048708" sldId="2147483802"/>
            <pc:sldLayoutMk cId="852845973" sldId="2147483821"/>
          </pc:sldLayoutMkLst>
        </pc:sldLayoutChg>
        <pc:sldLayoutChg chg="del">
          <pc:chgData name="Shahzad Ali" userId="ecba8e45-00b4-4f6b-a2f0-4dc2d773ca2c" providerId="ADAL" clId="{E220D677-3010-3B48-AEA9-9658963CE15B}" dt="2024-02-12T06:00:44.142" v="17" actId="700"/>
          <pc:sldLayoutMkLst>
            <pc:docMk/>
            <pc:sldMasterMk cId="2130048708" sldId="2147483802"/>
            <pc:sldLayoutMk cId="3909410530" sldId="2147483822"/>
          </pc:sldLayoutMkLst>
        </pc:sldLayoutChg>
        <pc:sldLayoutChg chg="del">
          <pc:chgData name="Shahzad Ali" userId="ecba8e45-00b4-4f6b-a2f0-4dc2d773ca2c" providerId="ADAL" clId="{E220D677-3010-3B48-AEA9-9658963CE15B}" dt="2024-02-12T06:00:44.142" v="17" actId="700"/>
          <pc:sldLayoutMkLst>
            <pc:docMk/>
            <pc:sldMasterMk cId="2130048708" sldId="2147483802"/>
            <pc:sldLayoutMk cId="734859438" sldId="2147483823"/>
          </pc:sldLayoutMkLst>
        </pc:sldLayoutChg>
        <pc:sldLayoutChg chg="del">
          <pc:chgData name="Shahzad Ali" userId="ecba8e45-00b4-4f6b-a2f0-4dc2d773ca2c" providerId="ADAL" clId="{E220D677-3010-3B48-AEA9-9658963CE15B}" dt="2024-02-12T06:00:44.142" v="17" actId="700"/>
          <pc:sldLayoutMkLst>
            <pc:docMk/>
            <pc:sldMasterMk cId="2130048708" sldId="2147483802"/>
            <pc:sldLayoutMk cId="4061593286" sldId="2147483824"/>
          </pc:sldLayoutMkLst>
        </pc:sldLayoutChg>
      </pc:sldMasterChg>
      <pc:sldMasterChg chg="del delSldLayout">
        <pc:chgData name="Shahzad Ali" userId="ecba8e45-00b4-4f6b-a2f0-4dc2d773ca2c" providerId="ADAL" clId="{E220D677-3010-3B48-AEA9-9658963CE15B}" dt="2024-02-12T06:01:13.616" v="112" actId="2696"/>
        <pc:sldMasterMkLst>
          <pc:docMk/>
          <pc:sldMasterMk cId="3291833594" sldId="2147483846"/>
        </pc:sldMasterMkLst>
        <pc:sldLayoutChg chg="del">
          <pc:chgData name="Shahzad Ali" userId="ecba8e45-00b4-4f6b-a2f0-4dc2d773ca2c" providerId="ADAL" clId="{E220D677-3010-3B48-AEA9-9658963CE15B}" dt="2024-02-12T06:01:09.837" v="101" actId="2696"/>
          <pc:sldLayoutMkLst>
            <pc:docMk/>
            <pc:sldMasterMk cId="3291833594" sldId="2147483846"/>
            <pc:sldLayoutMk cId="1534636634" sldId="2147483847"/>
          </pc:sldLayoutMkLst>
        </pc:sldLayoutChg>
        <pc:sldLayoutChg chg="del">
          <pc:chgData name="Shahzad Ali" userId="ecba8e45-00b4-4f6b-a2f0-4dc2d773ca2c" providerId="ADAL" clId="{E220D677-3010-3B48-AEA9-9658963CE15B}" dt="2024-02-12T06:01:10.015" v="102" actId="2696"/>
          <pc:sldLayoutMkLst>
            <pc:docMk/>
            <pc:sldMasterMk cId="3291833594" sldId="2147483846"/>
            <pc:sldLayoutMk cId="4142152057" sldId="2147483848"/>
          </pc:sldLayoutMkLst>
        </pc:sldLayoutChg>
        <pc:sldLayoutChg chg="del">
          <pc:chgData name="Shahzad Ali" userId="ecba8e45-00b4-4f6b-a2f0-4dc2d773ca2c" providerId="ADAL" clId="{E220D677-3010-3B48-AEA9-9658963CE15B}" dt="2024-02-12T06:01:10.602" v="103" actId="2696"/>
          <pc:sldLayoutMkLst>
            <pc:docMk/>
            <pc:sldMasterMk cId="3291833594" sldId="2147483846"/>
            <pc:sldLayoutMk cId="557899973" sldId="2147483849"/>
          </pc:sldLayoutMkLst>
        </pc:sldLayoutChg>
        <pc:sldLayoutChg chg="del">
          <pc:chgData name="Shahzad Ali" userId="ecba8e45-00b4-4f6b-a2f0-4dc2d773ca2c" providerId="ADAL" clId="{E220D677-3010-3B48-AEA9-9658963CE15B}" dt="2024-02-12T06:01:10.767" v="104" actId="2696"/>
          <pc:sldLayoutMkLst>
            <pc:docMk/>
            <pc:sldMasterMk cId="3291833594" sldId="2147483846"/>
            <pc:sldLayoutMk cId="3780660805" sldId="2147483850"/>
          </pc:sldLayoutMkLst>
        </pc:sldLayoutChg>
        <pc:sldLayoutChg chg="del">
          <pc:chgData name="Shahzad Ali" userId="ecba8e45-00b4-4f6b-a2f0-4dc2d773ca2c" providerId="ADAL" clId="{E220D677-3010-3B48-AEA9-9658963CE15B}" dt="2024-02-12T06:01:10.937" v="105" actId="2696"/>
          <pc:sldLayoutMkLst>
            <pc:docMk/>
            <pc:sldMasterMk cId="3291833594" sldId="2147483846"/>
            <pc:sldLayoutMk cId="1246087595" sldId="2147483851"/>
          </pc:sldLayoutMkLst>
        </pc:sldLayoutChg>
        <pc:sldLayoutChg chg="del">
          <pc:chgData name="Shahzad Ali" userId="ecba8e45-00b4-4f6b-a2f0-4dc2d773ca2c" providerId="ADAL" clId="{E220D677-3010-3B48-AEA9-9658963CE15B}" dt="2024-02-12T06:01:11.106" v="106" actId="2696"/>
          <pc:sldLayoutMkLst>
            <pc:docMk/>
            <pc:sldMasterMk cId="3291833594" sldId="2147483846"/>
            <pc:sldLayoutMk cId="546172684" sldId="2147483852"/>
          </pc:sldLayoutMkLst>
        </pc:sldLayoutChg>
        <pc:sldLayoutChg chg="del">
          <pc:chgData name="Shahzad Ali" userId="ecba8e45-00b4-4f6b-a2f0-4dc2d773ca2c" providerId="ADAL" clId="{E220D677-3010-3B48-AEA9-9658963CE15B}" dt="2024-02-12T06:01:11.285" v="107" actId="2696"/>
          <pc:sldLayoutMkLst>
            <pc:docMk/>
            <pc:sldMasterMk cId="3291833594" sldId="2147483846"/>
            <pc:sldLayoutMk cId="3756790295" sldId="2147483853"/>
          </pc:sldLayoutMkLst>
        </pc:sldLayoutChg>
        <pc:sldLayoutChg chg="del">
          <pc:chgData name="Shahzad Ali" userId="ecba8e45-00b4-4f6b-a2f0-4dc2d773ca2c" providerId="ADAL" clId="{E220D677-3010-3B48-AEA9-9658963CE15B}" dt="2024-02-12T06:01:11.469" v="108" actId="2696"/>
          <pc:sldLayoutMkLst>
            <pc:docMk/>
            <pc:sldMasterMk cId="3291833594" sldId="2147483846"/>
            <pc:sldLayoutMk cId="180408632" sldId="2147483854"/>
          </pc:sldLayoutMkLst>
        </pc:sldLayoutChg>
        <pc:sldLayoutChg chg="del">
          <pc:chgData name="Shahzad Ali" userId="ecba8e45-00b4-4f6b-a2f0-4dc2d773ca2c" providerId="ADAL" clId="{E220D677-3010-3B48-AEA9-9658963CE15B}" dt="2024-02-12T06:01:11.899" v="109" actId="2696"/>
          <pc:sldLayoutMkLst>
            <pc:docMk/>
            <pc:sldMasterMk cId="3291833594" sldId="2147483846"/>
            <pc:sldLayoutMk cId="1820517128" sldId="2147483855"/>
          </pc:sldLayoutMkLst>
        </pc:sldLayoutChg>
        <pc:sldLayoutChg chg="del">
          <pc:chgData name="Shahzad Ali" userId="ecba8e45-00b4-4f6b-a2f0-4dc2d773ca2c" providerId="ADAL" clId="{E220D677-3010-3B48-AEA9-9658963CE15B}" dt="2024-02-12T06:01:12.444" v="110" actId="2696"/>
          <pc:sldLayoutMkLst>
            <pc:docMk/>
            <pc:sldMasterMk cId="3291833594" sldId="2147483846"/>
            <pc:sldLayoutMk cId="500963807" sldId="2147483856"/>
          </pc:sldLayoutMkLst>
        </pc:sldLayoutChg>
        <pc:sldLayoutChg chg="del">
          <pc:chgData name="Shahzad Ali" userId="ecba8e45-00b4-4f6b-a2f0-4dc2d773ca2c" providerId="ADAL" clId="{E220D677-3010-3B48-AEA9-9658963CE15B}" dt="2024-02-12T06:01:12.971" v="111" actId="2696"/>
          <pc:sldLayoutMkLst>
            <pc:docMk/>
            <pc:sldMasterMk cId="3291833594" sldId="2147483846"/>
            <pc:sldLayoutMk cId="3401367214" sldId="2147483857"/>
          </pc:sldLayoutMkLst>
        </pc:sldLayoutChg>
      </pc:sldMasterChg>
    </pc:docChg>
  </pc:docChgLst>
  <pc:docChgLst>
    <pc:chgData name="Shahzad Ali" userId="ecba8e45-00b4-4f6b-a2f0-4dc2d773ca2c" providerId="ADAL" clId="{018A96F1-1E9A-2A40-9A2E-7B22C832CE79}"/>
    <pc:docChg chg="modSld">
      <pc:chgData name="Shahzad Ali" userId="ecba8e45-00b4-4f6b-a2f0-4dc2d773ca2c" providerId="ADAL" clId="{018A96F1-1E9A-2A40-9A2E-7B22C832CE79}" dt="2024-02-12T23:12:30.075" v="0"/>
      <pc:docMkLst>
        <pc:docMk/>
      </pc:docMkLst>
      <pc:sldChg chg="modAnim">
        <pc:chgData name="Shahzad Ali" userId="ecba8e45-00b4-4f6b-a2f0-4dc2d773ca2c" providerId="ADAL" clId="{018A96F1-1E9A-2A40-9A2E-7B22C832CE79}" dt="2024-02-12T23:12:30.075" v="0"/>
        <pc:sldMkLst>
          <pc:docMk/>
          <pc:sldMk cId="1925135731" sldId="220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08A9427-6241-44E8-8967-EAE7EB8CE47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75A69A6-11BA-496E-AEEE-75773E4675E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B9B214-E330-4DBC-AC22-8BC7818CD414}" type="datetimeFigureOut">
              <a:rPr lang="en-US" smtClean="0"/>
              <a:t>2/12/24</a:t>
            </a:fld>
            <a:endParaRPr lang="en-US"/>
          </a:p>
        </p:txBody>
      </p:sp>
      <p:sp>
        <p:nvSpPr>
          <p:cNvPr id="4" name="Footer Placeholder 3">
            <a:extLst>
              <a:ext uri="{FF2B5EF4-FFF2-40B4-BE49-F238E27FC236}">
                <a16:creationId xmlns:a16="http://schemas.microsoft.com/office/drawing/2014/main" id="{00C53F8A-1D68-4279-AF18-C9F4C53F8D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473B75B-DE29-4348-9F15-F3B4A4C23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C9CFD-6582-453C-8B4D-DA146FC29421}" type="slidenum">
              <a:rPr lang="en-US" smtClean="0"/>
              <a:t>‹#›</a:t>
            </a:fld>
            <a:endParaRPr lang="en-US"/>
          </a:p>
        </p:txBody>
      </p:sp>
    </p:spTree>
    <p:extLst>
      <p:ext uri="{BB962C8B-B14F-4D97-AF65-F5344CB8AC3E}">
        <p14:creationId xmlns:p14="http://schemas.microsoft.com/office/powerpoint/2010/main" val="20070130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542A95-342F-4051-BB38-8873B05301D3}" type="datetimeFigureOut">
              <a:rPr lang="en-US" smtClean="0"/>
              <a:t>2/12/24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ADBA63-9C4F-4BBA-9BA4-95DF3F99CE08}" type="slidenum">
              <a:rPr lang="en-US" smtClean="0"/>
              <a:t>‹#›</a:t>
            </a:fld>
            <a:endParaRPr lang="en-US"/>
          </a:p>
        </p:txBody>
      </p:sp>
    </p:spTree>
    <p:extLst>
      <p:ext uri="{BB962C8B-B14F-4D97-AF65-F5344CB8AC3E}">
        <p14:creationId xmlns:p14="http://schemas.microsoft.com/office/powerpoint/2010/main" val="3298455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D6ADBA63-9C4F-4BBA-9BA4-95DF3F99CE08}" type="slidenum">
              <a:rPr lang="en-US" smtClean="0"/>
              <a:t>1</a:t>
            </a:fld>
            <a:endParaRPr lang="en-US"/>
          </a:p>
        </p:txBody>
      </p:sp>
    </p:spTree>
    <p:extLst>
      <p:ext uri="{BB962C8B-B14F-4D97-AF65-F5344CB8AC3E}">
        <p14:creationId xmlns:p14="http://schemas.microsoft.com/office/powerpoint/2010/main" val="3225899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foundation of a zero-trust architecture in cloud is route segregation and control. Aviatrix makes implementing this foundation across your entire network simple and effective using network domains.</a:t>
            </a:r>
          </a:p>
          <a:p>
            <a:endParaRPr lang="en-US" dirty="0"/>
          </a:p>
          <a:p>
            <a:r>
              <a:rPr lang="en-US" dirty="0"/>
              <a:t>Network domains provide strict isolation between groups of VPCs/</a:t>
            </a:r>
            <a:r>
              <a:rPr lang="en-US" dirty="0" err="1"/>
              <a:t>VNet</a:t>
            </a:r>
            <a:r>
              <a:rPr lang="en-US" dirty="0"/>
              <a:t> and branch locations, anywhere across the entire Aviatrix network. </a:t>
            </a:r>
          </a:p>
          <a:p>
            <a:endParaRPr lang="en-US" dirty="0"/>
          </a:p>
          <a:p>
            <a:r>
              <a:rPr lang="en-US" dirty="0"/>
              <a:t>Because Aviatrix creates a distributed, consistent network between regions or clouds, Network Domains can be provisioned and built in just a few simple clicks in the GUI or by using Terraform. </a:t>
            </a:r>
          </a:p>
          <a:p>
            <a:endParaRPr lang="en-US" dirty="0"/>
          </a:p>
        </p:txBody>
      </p:sp>
      <p:sp>
        <p:nvSpPr>
          <p:cNvPr id="4" name="Slide Number Placeholder 3"/>
          <p:cNvSpPr>
            <a:spLocks noGrp="1"/>
          </p:cNvSpPr>
          <p:nvPr>
            <p:ph type="sldNum" sz="quarter" idx="5"/>
          </p:nvPr>
        </p:nvSpPr>
        <p:spPr/>
        <p:txBody>
          <a:bodyPr/>
          <a:lstStyle/>
          <a:p>
            <a:fld id="{D6ADBA63-9C4F-4BBA-9BA4-95DF3F99CE08}" type="slidenum">
              <a:rPr lang="en-US" smtClean="0"/>
              <a:t>2</a:t>
            </a:fld>
            <a:endParaRPr lang="en-US"/>
          </a:p>
        </p:txBody>
      </p:sp>
    </p:spTree>
    <p:extLst>
      <p:ext uri="{BB962C8B-B14F-4D97-AF65-F5344CB8AC3E}">
        <p14:creationId xmlns:p14="http://schemas.microsoft.com/office/powerpoint/2010/main" val="3354923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400" dirty="0"/>
              <a:t>MA/MR/MC environment (AWS/GCP/Azure) with 1 MSP managing it all. Just follow the color coding. Created segments (blue, green, purple (SS)). Blue is allowed to talk to any blue resources in any other cloud by default. Regardless of which cloud. Regardless of which access method.</a:t>
            </a:r>
          </a:p>
          <a:p>
            <a:pPr marL="285750" indent="-285750">
              <a:buFont typeface="Arial" panose="020B0604020202020204" pitchFamily="34" charset="0"/>
              <a:buChar char="•"/>
            </a:pPr>
            <a:r>
              <a:rPr lang="en-US" sz="1400" dirty="0"/>
              <a:t>If not desirable, then a new segment needs to be created, which will enable further isolation.</a:t>
            </a:r>
          </a:p>
          <a:p>
            <a:pPr marL="285750" indent="-285750">
              <a:buFont typeface="Arial" panose="020B0604020202020204" pitchFamily="34" charset="0"/>
              <a:buChar char="•"/>
            </a:pPr>
            <a:r>
              <a:rPr lang="en-US" sz="1400" dirty="0"/>
              <a:t>So you define a Segment or few, in this case.</a:t>
            </a:r>
          </a:p>
          <a:p>
            <a:pPr marL="285750" indent="-285750">
              <a:buFont typeface="Arial" panose="020B0604020202020204" pitchFamily="34" charset="0"/>
              <a:buChar char="•"/>
            </a:pPr>
            <a:r>
              <a:rPr lang="en-US" sz="1400" dirty="0"/>
              <a:t>Connected via Connection Policy</a:t>
            </a:r>
          </a:p>
          <a:p>
            <a:pPr marL="285750" indent="-285750">
              <a:buFont typeface="Arial" panose="020B0604020202020204" pitchFamily="34" charset="0"/>
              <a:buChar char="•"/>
            </a:pPr>
            <a:r>
              <a:rPr lang="en-US" sz="1400" dirty="0"/>
              <a:t>Now, what if Blue needs to talk to Green </a:t>
            </a:r>
            <a:r>
              <a:rPr lang="en-US" sz="1400" dirty="0">
                <a:sym typeface="Wingdings" pitchFamily="2" charset="2"/>
              </a:rPr>
              <a:t> Need Connection Policy. Similarly b/w Purple (SS) and Green. Zero-trust model. No communication allowed unless Connection policy defines it</a:t>
            </a:r>
          </a:p>
          <a:p>
            <a:pPr marL="285750" indent="-285750">
              <a:buFont typeface="Arial" panose="020B0604020202020204" pitchFamily="34" charset="0"/>
              <a:buChar char="•"/>
            </a:pPr>
            <a:r>
              <a:rPr lang="en-US" sz="1400" dirty="0">
                <a:sym typeface="Wingdings" pitchFamily="2" charset="2"/>
              </a:rPr>
              <a:t>By default, all communication within a segment is allowed. Across segments requires Connection Policy</a:t>
            </a:r>
          </a:p>
          <a:p>
            <a:pPr marL="285750" indent="-285750">
              <a:buFont typeface="Arial" panose="020B0604020202020204" pitchFamily="34" charset="0"/>
              <a:buChar char="•"/>
            </a:pPr>
            <a:r>
              <a:rPr lang="en-US" sz="1400" dirty="0">
                <a:sym typeface="Wingdings" pitchFamily="2" charset="2"/>
              </a:rPr>
              <a:t>It is Global. Not restricted to a single account or single region or single cloud</a:t>
            </a:r>
          </a:p>
          <a:p>
            <a:pPr marL="285750" indent="-285750">
              <a:buFont typeface="Arial" panose="020B0604020202020204" pitchFamily="34" charset="0"/>
              <a:buChar char="•"/>
            </a:pPr>
            <a:r>
              <a:rPr lang="en-US" sz="1400" dirty="0">
                <a:sym typeface="Wingdings" pitchFamily="2" charset="2"/>
              </a:rPr>
              <a:t>Security Posture bullet</a:t>
            </a:r>
          </a:p>
          <a:p>
            <a:pPr marL="742950" lvl="1" indent="-285750">
              <a:buFont typeface="Arial" panose="020B0604020202020204" pitchFamily="34" charset="0"/>
              <a:buChar char="•"/>
            </a:pPr>
            <a:r>
              <a:rPr lang="en-US" sz="1400" dirty="0">
                <a:sym typeface="Wingdings" pitchFamily="2" charset="2"/>
              </a:rPr>
              <a:t>It is Declarative, i.e. you declare what your desired state is to the Controller and the Controller will make it happen via routing updates and segmentation policies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u="none" kern="1200" dirty="0">
                <a:solidFill>
                  <a:schemeClr val="tx1"/>
                </a:solidFill>
                <a:effectLst/>
                <a:latin typeface="+mn-lt"/>
                <a:ea typeface="+mn-ea"/>
                <a:cs typeface="+mn-cs"/>
              </a:rPr>
              <a:t>Security</a:t>
            </a:r>
            <a:r>
              <a:rPr lang="en-US" sz="1400" b="0" kern="1200" dirty="0">
                <a:solidFill>
                  <a:schemeClr val="tx1"/>
                </a:solidFill>
                <a:effectLst/>
                <a:latin typeface="+mn-lt"/>
                <a:ea typeface="+mn-ea"/>
                <a:cs typeface="+mn-cs"/>
              </a:rPr>
              <a:t> - Enforce common security policies centrally across all public clouds.</a:t>
            </a:r>
          </a:p>
          <a:p>
            <a:pPr marL="285750" indent="-285750">
              <a:buFont typeface="Arial" panose="020B0604020202020204" pitchFamily="34" charset="0"/>
              <a:buChar char="•"/>
            </a:pPr>
            <a:endParaRPr lang="en-US" sz="14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C3A99FD-1C5B-40A7-BA61-D19FC7575E1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8507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LID4096" dirty="0"/>
          </a:p>
        </p:txBody>
      </p:sp>
      <p:sp>
        <p:nvSpPr>
          <p:cNvPr id="4" name="Segnaposto numero diapositiva 3"/>
          <p:cNvSpPr>
            <a:spLocks noGrp="1"/>
          </p:cNvSpPr>
          <p:nvPr>
            <p:ph type="sldNum" sz="quarter" idx="5"/>
          </p:nvPr>
        </p:nvSpPr>
        <p:spPr/>
        <p:txBody>
          <a:bodyPr/>
          <a:lstStyle/>
          <a:p>
            <a:fld id="{D6ADBA63-9C4F-4BBA-9BA4-95DF3F99CE08}" type="slidenum">
              <a:rPr lang="en-US" smtClean="0"/>
              <a:t>4</a:t>
            </a:fld>
            <a:endParaRPr lang="en-US"/>
          </a:p>
        </p:txBody>
      </p:sp>
    </p:spTree>
    <p:extLst>
      <p:ext uri="{BB962C8B-B14F-4D97-AF65-F5344CB8AC3E}">
        <p14:creationId xmlns:p14="http://schemas.microsoft.com/office/powerpoint/2010/main" val="3287498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D6ADBA63-9C4F-4BBA-9BA4-95DF3F99CE08}" type="slidenum">
              <a:rPr lang="en-US" smtClean="0"/>
              <a:t>7</a:t>
            </a:fld>
            <a:endParaRPr lang="en-US"/>
          </a:p>
        </p:txBody>
      </p:sp>
    </p:spTree>
    <p:extLst>
      <p:ext uri="{BB962C8B-B14F-4D97-AF65-F5344CB8AC3E}">
        <p14:creationId xmlns:p14="http://schemas.microsoft.com/office/powerpoint/2010/main" val="162750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It does not matter whether you have created segments on the Transit GW or not. The Transit GW needs to have all the routes.</a:t>
            </a:r>
          </a:p>
          <a:p>
            <a:endParaRPr lang="en-US"/>
          </a:p>
        </p:txBody>
      </p:sp>
      <p:sp>
        <p:nvSpPr>
          <p:cNvPr id="4" name="Slide Number Placeholder 3"/>
          <p:cNvSpPr>
            <a:spLocks noGrp="1"/>
          </p:cNvSpPr>
          <p:nvPr>
            <p:ph type="sldNum" sz="quarter" idx="5"/>
          </p:nvPr>
        </p:nvSpPr>
        <p:spPr/>
        <p:txBody>
          <a:bodyPr/>
          <a:lstStyle/>
          <a:p>
            <a:fld id="{D6ADBA63-9C4F-4BBA-9BA4-95DF3F99CE08}" type="slidenum">
              <a:rPr lang="en-US" smtClean="0"/>
              <a:t>10</a:t>
            </a:fld>
            <a:endParaRPr lang="en-US"/>
          </a:p>
        </p:txBody>
      </p:sp>
    </p:spTree>
    <p:extLst>
      <p:ext uri="{BB962C8B-B14F-4D97-AF65-F5344CB8AC3E}">
        <p14:creationId xmlns:p14="http://schemas.microsoft.com/office/powerpoint/2010/main" val="3110361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ADBA63-9C4F-4BBA-9BA4-95DF3F99CE08}" type="slidenum">
              <a:rPr lang="en-US" smtClean="0"/>
              <a:t>11</a:t>
            </a:fld>
            <a:endParaRPr lang="en-US"/>
          </a:p>
        </p:txBody>
      </p:sp>
    </p:spTree>
    <p:extLst>
      <p:ext uri="{BB962C8B-B14F-4D97-AF65-F5344CB8AC3E}">
        <p14:creationId xmlns:p14="http://schemas.microsoft.com/office/powerpoint/2010/main" val="1992947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LID4096" dirty="0"/>
          </a:p>
        </p:txBody>
      </p:sp>
      <p:sp>
        <p:nvSpPr>
          <p:cNvPr id="4" name="Segnaposto numero diapositiva 3"/>
          <p:cNvSpPr>
            <a:spLocks noGrp="1"/>
          </p:cNvSpPr>
          <p:nvPr>
            <p:ph type="sldNum" sz="quarter" idx="5"/>
          </p:nvPr>
        </p:nvSpPr>
        <p:spPr/>
        <p:txBody>
          <a:bodyPr/>
          <a:lstStyle/>
          <a:p>
            <a:fld id="{D6ADBA63-9C4F-4BBA-9BA4-95DF3F99CE08}" type="slidenum">
              <a:rPr lang="en-US" smtClean="0"/>
              <a:t>13</a:t>
            </a:fld>
            <a:endParaRPr lang="en-US"/>
          </a:p>
        </p:txBody>
      </p:sp>
    </p:spTree>
    <p:extLst>
      <p:ext uri="{BB962C8B-B14F-4D97-AF65-F5344CB8AC3E}">
        <p14:creationId xmlns:p14="http://schemas.microsoft.com/office/powerpoint/2010/main" val="41240282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_slid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7126664" cy="6858000"/>
          </a:xfrm>
          <a:prstGeom prst="rect">
            <a:avLst/>
          </a:prstGeom>
          <a:gradFill>
            <a:gsLst>
              <a:gs pos="56000">
                <a:schemeClr val="bg1">
                  <a:lumMod val="95000"/>
                </a:schemeClr>
              </a:gs>
              <a:gs pos="0">
                <a:schemeClr val="bg2">
                  <a:lumMod val="9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13"/>
          <p:cNvSpPr>
            <a:spLocks/>
          </p:cNvSpPr>
          <p:nvPr userDrawn="1"/>
        </p:nvSpPr>
        <p:spPr bwMode="auto">
          <a:xfrm>
            <a:off x="3207537" y="0"/>
            <a:ext cx="8984463" cy="6867525"/>
          </a:xfrm>
          <a:custGeom>
            <a:avLst/>
            <a:gdLst>
              <a:gd name="T0" fmla="*/ 896 w 2034"/>
              <a:gd name="T1" fmla="*/ 0 h 1284"/>
              <a:gd name="T2" fmla="*/ 693 w 2034"/>
              <a:gd name="T3" fmla="*/ 98 h 1284"/>
              <a:gd name="T4" fmla="*/ 594 w 2034"/>
              <a:gd name="T5" fmla="*/ 225 h 1284"/>
              <a:gd name="T6" fmla="*/ 265 w 2034"/>
              <a:gd name="T7" fmla="*/ 642 h 1284"/>
              <a:gd name="T8" fmla="*/ 89 w 2034"/>
              <a:gd name="T9" fmla="*/ 867 h 1284"/>
              <a:gd name="T10" fmla="*/ 132 w 2034"/>
              <a:gd name="T11" fmla="*/ 1229 h 1284"/>
              <a:gd name="T12" fmla="*/ 291 w 2034"/>
              <a:gd name="T13" fmla="*/ 1284 h 1284"/>
              <a:gd name="T14" fmla="*/ 896 w 2034"/>
              <a:gd name="T15" fmla="*/ 1284 h 1284"/>
              <a:gd name="T16" fmla="*/ 1501 w 2034"/>
              <a:gd name="T17" fmla="*/ 1284 h 1284"/>
              <a:gd name="T18" fmla="*/ 2034 w 2034"/>
              <a:gd name="T19" fmla="*/ 1284 h 1284"/>
              <a:gd name="T20" fmla="*/ 2034 w 2034"/>
              <a:gd name="T21" fmla="*/ 0 h 1284"/>
              <a:gd name="T22" fmla="*/ 896 w 2034"/>
              <a:gd name="T23"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4" h="1284">
                <a:moveTo>
                  <a:pt x="896" y="0"/>
                </a:moveTo>
                <a:cubicBezTo>
                  <a:pt x="817" y="0"/>
                  <a:pt x="742" y="36"/>
                  <a:pt x="693" y="98"/>
                </a:cubicBezTo>
                <a:cubicBezTo>
                  <a:pt x="594" y="225"/>
                  <a:pt x="594" y="225"/>
                  <a:pt x="594" y="225"/>
                </a:cubicBezTo>
                <a:cubicBezTo>
                  <a:pt x="265" y="642"/>
                  <a:pt x="265" y="642"/>
                  <a:pt x="265" y="642"/>
                </a:cubicBezTo>
                <a:cubicBezTo>
                  <a:pt x="89" y="867"/>
                  <a:pt x="89" y="867"/>
                  <a:pt x="89" y="867"/>
                </a:cubicBezTo>
                <a:cubicBezTo>
                  <a:pt x="0" y="978"/>
                  <a:pt x="20" y="1140"/>
                  <a:pt x="132" y="1229"/>
                </a:cubicBezTo>
                <a:cubicBezTo>
                  <a:pt x="179" y="1266"/>
                  <a:pt x="235" y="1284"/>
                  <a:pt x="291" y="1284"/>
                </a:cubicBezTo>
                <a:cubicBezTo>
                  <a:pt x="896" y="1284"/>
                  <a:pt x="896" y="1284"/>
                  <a:pt x="896" y="1284"/>
                </a:cubicBezTo>
                <a:cubicBezTo>
                  <a:pt x="1501" y="1284"/>
                  <a:pt x="1501" y="1284"/>
                  <a:pt x="1501" y="1284"/>
                </a:cubicBezTo>
                <a:cubicBezTo>
                  <a:pt x="2034" y="1284"/>
                  <a:pt x="2034" y="1284"/>
                  <a:pt x="2034" y="1284"/>
                </a:cubicBezTo>
                <a:cubicBezTo>
                  <a:pt x="2034" y="0"/>
                  <a:pt x="2034" y="0"/>
                  <a:pt x="2034" y="0"/>
                </a:cubicBezTo>
                <a:lnTo>
                  <a:pt x="896" y="0"/>
                </a:lnTo>
                <a:close/>
              </a:path>
            </a:pathLst>
          </a:custGeom>
          <a:solidFill>
            <a:schemeClr val="bg1">
              <a:lumMod val="95000"/>
            </a:schemeClr>
          </a:solidFill>
          <a:ln>
            <a:noFill/>
          </a:ln>
          <a:effectLst>
            <a:innerShdw blurRad="38100" dist="25400" dir="86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16" name="Title 15"/>
          <p:cNvSpPr>
            <a:spLocks noGrp="1"/>
          </p:cNvSpPr>
          <p:nvPr userDrawn="1">
            <p:ph type="title" hasCustomPrompt="1"/>
          </p:nvPr>
        </p:nvSpPr>
        <p:spPr>
          <a:xfrm>
            <a:off x="6435137" y="1323902"/>
            <a:ext cx="5756864" cy="1848910"/>
          </a:xfrm>
        </p:spPr>
        <p:txBody>
          <a:bodyPr anchor="b">
            <a:normAutofit/>
          </a:bodyPr>
          <a:lstStyle>
            <a:lvl1pPr algn="l">
              <a:defRPr sz="4000" b="0">
                <a:solidFill>
                  <a:schemeClr val="accent1"/>
                </a:solidFill>
              </a:defRPr>
            </a:lvl1pPr>
          </a:lstStyle>
          <a:p>
            <a:r>
              <a:rPr lang="en-US"/>
              <a:t>The Title</a:t>
            </a:r>
          </a:p>
        </p:txBody>
      </p:sp>
      <p:sp>
        <p:nvSpPr>
          <p:cNvPr id="18" name="Text Placeholder 17"/>
          <p:cNvSpPr>
            <a:spLocks noGrp="1"/>
          </p:cNvSpPr>
          <p:nvPr userDrawn="1">
            <p:ph type="body" sz="quarter" idx="10" hasCustomPrompt="1"/>
          </p:nvPr>
        </p:nvSpPr>
        <p:spPr>
          <a:xfrm>
            <a:off x="6436965" y="3172812"/>
            <a:ext cx="5755177" cy="946821"/>
          </a:xfrm>
        </p:spPr>
        <p:txBody>
          <a:bodyPr>
            <a:normAutofit/>
          </a:bodyPr>
          <a:lstStyle>
            <a:lvl1pPr marL="0" indent="0">
              <a:buNone/>
              <a:defRPr sz="1600" cap="all" baseline="0">
                <a:solidFill>
                  <a:schemeClr val="tx2"/>
                </a:solidFill>
              </a:defRPr>
            </a:lvl1pPr>
          </a:lstStyle>
          <a:p>
            <a:pPr lvl="0"/>
            <a:r>
              <a:rPr lang="en-US" dirty="0"/>
              <a:t>The Subtitle of the Presentation</a:t>
            </a:r>
          </a:p>
        </p:txBody>
      </p:sp>
      <p:sp>
        <p:nvSpPr>
          <p:cNvPr id="4" name="Text Placeholder 3">
            <a:extLst>
              <a:ext uri="{FF2B5EF4-FFF2-40B4-BE49-F238E27FC236}">
                <a16:creationId xmlns:a16="http://schemas.microsoft.com/office/drawing/2014/main" id="{7AB0B672-BCB2-4225-B99B-5DCF23F80FEF}"/>
              </a:ext>
            </a:extLst>
          </p:cNvPr>
          <p:cNvSpPr>
            <a:spLocks noGrp="1"/>
          </p:cNvSpPr>
          <p:nvPr userDrawn="1">
            <p:ph type="body" sz="quarter" idx="13" hasCustomPrompt="1"/>
          </p:nvPr>
        </p:nvSpPr>
        <p:spPr>
          <a:xfrm>
            <a:off x="6435317" y="4518778"/>
            <a:ext cx="5756697" cy="1006475"/>
          </a:xfrm>
        </p:spPr>
        <p:txBody>
          <a:bodyPr>
            <a:normAutofit/>
          </a:bodyPr>
          <a:lstStyle>
            <a:lvl1pPr marL="0" indent="0">
              <a:buNone/>
              <a:defRPr sz="2000">
                <a:solidFill>
                  <a:schemeClr val="accent5"/>
                </a:solidFill>
              </a:defRPr>
            </a:lvl1pPr>
          </a:lstStyle>
          <a:p>
            <a:r>
              <a:rPr lang="en-US" sz="1600" dirty="0"/>
              <a:t>ACE Solutions Architecture Team</a:t>
            </a:r>
          </a:p>
        </p:txBody>
      </p:sp>
      <p:cxnSp>
        <p:nvCxnSpPr>
          <p:cNvPr id="49" name="Straight Connector 48"/>
          <p:cNvCxnSpPr/>
          <p:nvPr userDrawn="1"/>
        </p:nvCxnSpPr>
        <p:spPr>
          <a:xfrm>
            <a:off x="6455414" y="2460397"/>
            <a:ext cx="5736586" cy="0"/>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userDrawn="1"/>
        </p:nvPicPr>
        <p:blipFill>
          <a:blip r:embed="rId2"/>
          <a:stretch>
            <a:fillRect/>
          </a:stretch>
        </p:blipFill>
        <p:spPr>
          <a:xfrm>
            <a:off x="891646" y="1201500"/>
            <a:ext cx="3960000" cy="445500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667352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Tree>
    <p:extLst>
      <p:ext uri="{BB962C8B-B14F-4D97-AF65-F5344CB8AC3E}">
        <p14:creationId xmlns:p14="http://schemas.microsoft.com/office/powerpoint/2010/main" val="2332059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_AND_copy_lef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7" name="Rectangle 6"/>
          <p:cNvSpPr/>
          <p:nvPr userDrawn="1"/>
        </p:nvSpPr>
        <p:spPr>
          <a:xfrm>
            <a:off x="0" y="0"/>
            <a:ext cx="3424517" cy="6315959"/>
          </a:xfrm>
          <a:prstGeom prst="rect">
            <a:avLst/>
          </a:prstGeom>
          <a:gradFill>
            <a:gsLst>
              <a:gs pos="93000">
                <a:schemeClr val="bg1">
                  <a:alpha val="0"/>
                </a:schemeClr>
              </a:gs>
              <a:gs pos="37000">
                <a:schemeClr val="bg1">
                  <a:lumMod val="95000"/>
                </a:schemeClr>
              </a:gs>
            </a:gsLst>
            <a:lin ang="5400000" scaled="1"/>
          </a:gra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8" name="Rectangle 7">
            <a:extLst>
              <a:ext uri="{FF2B5EF4-FFF2-40B4-BE49-F238E27FC236}">
                <a16:creationId xmlns:a16="http://schemas.microsoft.com/office/drawing/2014/main" id="{28DDBF27-0730-410D-BAE0-26163E0F157B}"/>
              </a:ext>
            </a:extLst>
          </p:cNvPr>
          <p:cNvSpPr/>
          <p:nvPr userDrawn="1"/>
        </p:nvSpPr>
        <p:spPr>
          <a:xfrm>
            <a:off x="0" y="396112"/>
            <a:ext cx="3424517" cy="1030940"/>
          </a:xfrm>
          <a:prstGeom prst="rect">
            <a:avLst/>
          </a:prstGeom>
          <a:solidFill>
            <a:schemeClr val="accent1"/>
          </a:soli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2" name="Title 1"/>
          <p:cNvSpPr>
            <a:spLocks noGrp="1"/>
          </p:cNvSpPr>
          <p:nvPr>
            <p:ph type="title"/>
          </p:nvPr>
        </p:nvSpPr>
        <p:spPr>
          <a:xfrm>
            <a:off x="104055" y="619765"/>
            <a:ext cx="3110485" cy="583634"/>
          </a:xfrm>
        </p:spPr>
        <p:txBody>
          <a:bodyPr/>
          <a:lstStyle>
            <a:lvl1pPr algn="ctr">
              <a:defRPr sz="2400">
                <a:solidFill>
                  <a:schemeClr val="bg1"/>
                </a:solidFill>
              </a:defRPr>
            </a:lvl1pPr>
          </a:lstStyle>
          <a:p>
            <a:r>
              <a:rPr lang="en-US"/>
              <a:t>Click to edit Master title style</a:t>
            </a:r>
          </a:p>
        </p:txBody>
      </p:sp>
      <p:sp>
        <p:nvSpPr>
          <p:cNvPr id="9" name="Text Placeholder 9">
            <a:extLst>
              <a:ext uri="{FF2B5EF4-FFF2-40B4-BE49-F238E27FC236}">
                <a16:creationId xmlns:a16="http://schemas.microsoft.com/office/drawing/2014/main" id="{A2F78DC2-DBE1-4BC8-BD76-95E378BBEFBF}"/>
              </a:ext>
            </a:extLst>
          </p:cNvPr>
          <p:cNvSpPr>
            <a:spLocks noGrp="1"/>
          </p:cNvSpPr>
          <p:nvPr>
            <p:ph type="body" sz="quarter" idx="13"/>
          </p:nvPr>
        </p:nvSpPr>
        <p:spPr>
          <a:xfrm>
            <a:off x="104055" y="1548331"/>
            <a:ext cx="3172545" cy="3761338"/>
          </a:xfrm>
        </p:spPr>
        <p:txBody>
          <a:bodyPr>
            <a:normAutofit/>
          </a:bodyPr>
          <a:lstStyle>
            <a:lvl1pPr>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0" name="Text Placeholder 5"/>
          <p:cNvSpPr>
            <a:spLocks noGrp="1"/>
          </p:cNvSpPr>
          <p:nvPr>
            <p:ph type="body" sz="quarter" idx="12"/>
          </p:nvPr>
        </p:nvSpPr>
        <p:spPr>
          <a:xfrm>
            <a:off x="3648173" y="396113"/>
            <a:ext cx="7483247" cy="57506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463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_AND_copy_left">
    <p:spTree>
      <p:nvGrpSpPr>
        <p:cNvPr id="1" name=""/>
        <p:cNvGrpSpPr/>
        <p:nvPr/>
      </p:nvGrpSpPr>
      <p:grpSpPr>
        <a:xfrm>
          <a:off x="0" y="0"/>
          <a:ext cx="0" cy="0"/>
          <a:chOff x="0" y="0"/>
          <a:chExt cx="0" cy="0"/>
        </a:xfrm>
      </p:grpSpPr>
      <p:sp>
        <p:nvSpPr>
          <p:cNvPr id="7" name="Rectangle 6"/>
          <p:cNvSpPr/>
          <p:nvPr userDrawn="1"/>
        </p:nvSpPr>
        <p:spPr>
          <a:xfrm flipH="1">
            <a:off x="8767483" y="0"/>
            <a:ext cx="3424517" cy="6315959"/>
          </a:xfrm>
          <a:prstGeom prst="rect">
            <a:avLst/>
          </a:prstGeom>
          <a:gradFill>
            <a:gsLst>
              <a:gs pos="93000">
                <a:schemeClr val="bg1">
                  <a:alpha val="0"/>
                </a:schemeClr>
              </a:gs>
              <a:gs pos="37000">
                <a:schemeClr val="bg1">
                  <a:lumMod val="95000"/>
                </a:schemeClr>
              </a:gs>
            </a:gsLst>
            <a:lin ang="5400000" scaled="1"/>
          </a:gra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9" name="Text Placeholder 9">
            <a:extLst>
              <a:ext uri="{FF2B5EF4-FFF2-40B4-BE49-F238E27FC236}">
                <a16:creationId xmlns:a16="http://schemas.microsoft.com/office/drawing/2014/main" id="{A2F78DC2-DBE1-4BC8-BD76-95E378BBEFBF}"/>
              </a:ext>
            </a:extLst>
          </p:cNvPr>
          <p:cNvSpPr>
            <a:spLocks noGrp="1"/>
          </p:cNvSpPr>
          <p:nvPr>
            <p:ph type="body" sz="quarter" idx="13"/>
          </p:nvPr>
        </p:nvSpPr>
        <p:spPr>
          <a:xfrm>
            <a:off x="8871538" y="1306286"/>
            <a:ext cx="3172545" cy="4840515"/>
          </a:xfrm>
        </p:spPr>
        <p:txBody>
          <a:bodyPr>
            <a:normAutofit/>
          </a:bodyPr>
          <a:lstStyle>
            <a:lvl1pPr>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pic>
        <p:nvPicPr>
          <p:cNvPr id="11" name="Picture 10"/>
          <p:cNvPicPr>
            <a:picLocks noChangeAspect="1"/>
          </p:cNvPicPr>
          <p:nvPr userDrawn="1"/>
        </p:nvPicPr>
        <p:blipFill>
          <a:blip r:embed="rId2"/>
          <a:stretch>
            <a:fillRect/>
          </a:stretch>
        </p:blipFill>
        <p:spPr>
          <a:xfrm>
            <a:off x="11236061" y="93134"/>
            <a:ext cx="826071" cy="929330"/>
          </a:xfrm>
          <a:prstGeom prst="rect">
            <a:avLst/>
          </a:prstGeom>
          <a:effectLst>
            <a:outerShdw blurRad="25400" dist="25400" dir="5400000" algn="t" rotWithShape="0">
              <a:prstClr val="black">
                <a:alpha val="19000"/>
              </a:prstClr>
            </a:outerShdw>
          </a:effectLst>
        </p:spPr>
      </p:pic>
      <p:sp>
        <p:nvSpPr>
          <p:cNvPr id="12" name="Title 1"/>
          <p:cNvSpPr>
            <a:spLocks noGrp="1"/>
          </p:cNvSpPr>
          <p:nvPr>
            <p:ph type="title"/>
          </p:nvPr>
        </p:nvSpPr>
        <p:spPr>
          <a:xfrm>
            <a:off x="264311" y="246888"/>
            <a:ext cx="8207885" cy="583634"/>
          </a:xfrm>
        </p:spPr>
        <p:txBody>
          <a:bodyPr/>
          <a:lstStyle/>
          <a:p>
            <a:r>
              <a:rPr lang="en-US" dirty="0"/>
              <a:t>Click to edit Master title style</a:t>
            </a:r>
          </a:p>
        </p:txBody>
      </p:sp>
      <p:sp>
        <p:nvSpPr>
          <p:cNvPr id="13" name="Text Placeholder 5"/>
          <p:cNvSpPr>
            <a:spLocks noGrp="1"/>
          </p:cNvSpPr>
          <p:nvPr>
            <p:ph type="body" sz="quarter" idx="12"/>
          </p:nvPr>
        </p:nvSpPr>
        <p:spPr>
          <a:xfrm>
            <a:off x="263525" y="981075"/>
            <a:ext cx="8208671" cy="5165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7862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5-step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5" name="Rectangle 4"/>
          <p:cNvSpPr/>
          <p:nvPr userDrawn="1"/>
        </p:nvSpPr>
        <p:spPr>
          <a:xfrm>
            <a:off x="0" y="1109776"/>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cxnSp>
        <p:nvCxnSpPr>
          <p:cNvPr id="6" name="Straight Connector 5"/>
          <p:cNvCxnSpPr/>
          <p:nvPr userDrawn="1"/>
        </p:nvCxnSpPr>
        <p:spPr>
          <a:xfrm>
            <a:off x="-1539" y="1382663"/>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1073726" y="1270890"/>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8" name="Oval 7"/>
          <p:cNvSpPr/>
          <p:nvPr userDrawn="1"/>
        </p:nvSpPr>
        <p:spPr>
          <a:xfrm>
            <a:off x="3403461" y="1277667"/>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9" name="Oval 8"/>
          <p:cNvSpPr/>
          <p:nvPr userDrawn="1"/>
        </p:nvSpPr>
        <p:spPr>
          <a:xfrm>
            <a:off x="5793820" y="1270890"/>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0" name="Oval 9"/>
          <p:cNvSpPr/>
          <p:nvPr userDrawn="1"/>
        </p:nvSpPr>
        <p:spPr>
          <a:xfrm>
            <a:off x="8110139" y="1283416"/>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1" name="Text Placeholder 16"/>
          <p:cNvSpPr>
            <a:spLocks noGrp="1"/>
          </p:cNvSpPr>
          <p:nvPr>
            <p:ph type="body" sz="quarter" idx="17" hasCustomPrompt="1"/>
          </p:nvPr>
        </p:nvSpPr>
        <p:spPr>
          <a:xfrm>
            <a:off x="82341" y="1365058"/>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2" name="Text Placeholder 16"/>
          <p:cNvSpPr>
            <a:spLocks noGrp="1"/>
          </p:cNvSpPr>
          <p:nvPr>
            <p:ph type="body" sz="quarter" idx="18" hasCustomPrompt="1"/>
          </p:nvPr>
        </p:nvSpPr>
        <p:spPr>
          <a:xfrm>
            <a:off x="2412076" y="1371834"/>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3" name="Text Placeholder 16"/>
          <p:cNvSpPr>
            <a:spLocks noGrp="1"/>
          </p:cNvSpPr>
          <p:nvPr>
            <p:ph type="body" sz="quarter" idx="19" hasCustomPrompt="1"/>
          </p:nvPr>
        </p:nvSpPr>
        <p:spPr>
          <a:xfrm>
            <a:off x="4802435" y="1365056"/>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4" name="Text Placeholder 16"/>
          <p:cNvSpPr>
            <a:spLocks noGrp="1"/>
          </p:cNvSpPr>
          <p:nvPr>
            <p:ph type="body" sz="quarter" idx="20" hasCustomPrompt="1"/>
          </p:nvPr>
        </p:nvSpPr>
        <p:spPr>
          <a:xfrm>
            <a:off x="7118754" y="1377581"/>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5" name="Text Placeholder 21"/>
          <p:cNvSpPr>
            <a:spLocks noGrp="1"/>
          </p:cNvSpPr>
          <p:nvPr>
            <p:ph type="body" sz="quarter" idx="21" hasCustomPrompt="1"/>
          </p:nvPr>
        </p:nvSpPr>
        <p:spPr>
          <a:xfrm>
            <a:off x="197632" y="2217287"/>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6" name="Text Placeholder 21"/>
          <p:cNvSpPr>
            <a:spLocks noGrp="1"/>
          </p:cNvSpPr>
          <p:nvPr>
            <p:ph type="body" sz="quarter" idx="22" hasCustomPrompt="1"/>
          </p:nvPr>
        </p:nvSpPr>
        <p:spPr>
          <a:xfrm>
            <a:off x="2527367"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7" name="Text Placeholder 21"/>
          <p:cNvSpPr>
            <a:spLocks noGrp="1"/>
          </p:cNvSpPr>
          <p:nvPr>
            <p:ph type="body" sz="quarter" idx="23" hasCustomPrompt="1"/>
          </p:nvPr>
        </p:nvSpPr>
        <p:spPr>
          <a:xfrm>
            <a:off x="4917726"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8" name="Text Placeholder 21"/>
          <p:cNvSpPr>
            <a:spLocks noGrp="1"/>
          </p:cNvSpPr>
          <p:nvPr>
            <p:ph type="body" sz="quarter" idx="24" hasCustomPrompt="1"/>
          </p:nvPr>
        </p:nvSpPr>
        <p:spPr>
          <a:xfrm>
            <a:off x="7234045"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9" name="Oval 18">
            <a:extLst>
              <a:ext uri="{FF2B5EF4-FFF2-40B4-BE49-F238E27FC236}">
                <a16:creationId xmlns:a16="http://schemas.microsoft.com/office/drawing/2014/main" id="{7EB5EB1F-15AB-2CCA-76D9-9059D24221F1}"/>
              </a:ext>
            </a:extLst>
          </p:cNvPr>
          <p:cNvSpPr/>
          <p:nvPr userDrawn="1"/>
        </p:nvSpPr>
        <p:spPr>
          <a:xfrm>
            <a:off x="10474844" y="1281701"/>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20" name="Text Placeholder 16">
            <a:extLst>
              <a:ext uri="{FF2B5EF4-FFF2-40B4-BE49-F238E27FC236}">
                <a16:creationId xmlns:a16="http://schemas.microsoft.com/office/drawing/2014/main" id="{C84775AC-7525-7CF5-5560-2B6C3361E43D}"/>
              </a:ext>
            </a:extLst>
          </p:cNvPr>
          <p:cNvSpPr>
            <a:spLocks noGrp="1"/>
          </p:cNvSpPr>
          <p:nvPr>
            <p:ph type="body" sz="quarter" idx="25" hasCustomPrompt="1"/>
          </p:nvPr>
        </p:nvSpPr>
        <p:spPr>
          <a:xfrm>
            <a:off x="9483459" y="1375866"/>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1" name="Text Placeholder 21">
            <a:extLst>
              <a:ext uri="{FF2B5EF4-FFF2-40B4-BE49-F238E27FC236}">
                <a16:creationId xmlns:a16="http://schemas.microsoft.com/office/drawing/2014/main" id="{2F18583E-D241-2D3A-F9F0-E1207FC3E539}"/>
              </a:ext>
            </a:extLst>
          </p:cNvPr>
          <p:cNvSpPr>
            <a:spLocks noGrp="1"/>
          </p:cNvSpPr>
          <p:nvPr>
            <p:ph type="body" sz="quarter" idx="26" hasCustomPrompt="1"/>
          </p:nvPr>
        </p:nvSpPr>
        <p:spPr>
          <a:xfrm>
            <a:off x="9598750"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Tree>
    <p:extLst>
      <p:ext uri="{BB962C8B-B14F-4D97-AF65-F5344CB8AC3E}">
        <p14:creationId xmlns:p14="http://schemas.microsoft.com/office/powerpoint/2010/main" val="762882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step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22" name="Rectangle 21"/>
          <p:cNvSpPr/>
          <p:nvPr userDrawn="1"/>
        </p:nvSpPr>
        <p:spPr>
          <a:xfrm>
            <a:off x="-1539" y="1995262"/>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3" name="Text Placeholder 16"/>
          <p:cNvSpPr>
            <a:spLocks noGrp="1"/>
          </p:cNvSpPr>
          <p:nvPr>
            <p:ph type="body" sz="quarter" idx="17" hasCustomPrompt="1"/>
          </p:nvPr>
        </p:nvSpPr>
        <p:spPr>
          <a:xfrm>
            <a:off x="1062465" y="2444226"/>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4" name="Text Placeholder 16"/>
          <p:cNvSpPr>
            <a:spLocks noGrp="1"/>
          </p:cNvSpPr>
          <p:nvPr>
            <p:ph type="body" sz="quarter" idx="18" hasCustomPrompt="1"/>
          </p:nvPr>
        </p:nvSpPr>
        <p:spPr>
          <a:xfrm>
            <a:off x="4717130" y="2458360"/>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5" name="Text Placeholder 16"/>
          <p:cNvSpPr>
            <a:spLocks noGrp="1"/>
          </p:cNvSpPr>
          <p:nvPr>
            <p:ph type="body" sz="quarter" idx="19" hasCustomPrompt="1"/>
          </p:nvPr>
        </p:nvSpPr>
        <p:spPr>
          <a:xfrm>
            <a:off x="8328825" y="2458360"/>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6" name="Text Placeholder 21"/>
          <p:cNvSpPr>
            <a:spLocks noGrp="1"/>
          </p:cNvSpPr>
          <p:nvPr>
            <p:ph type="body" sz="quarter" idx="21" hasCustomPrompt="1"/>
          </p:nvPr>
        </p:nvSpPr>
        <p:spPr>
          <a:xfrm>
            <a:off x="726393" y="3149345"/>
            <a:ext cx="3438144" cy="2621716"/>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7" name="Text Placeholder 21"/>
          <p:cNvSpPr>
            <a:spLocks noGrp="1"/>
          </p:cNvSpPr>
          <p:nvPr>
            <p:ph type="body" sz="quarter" idx="22" hasCustomPrompt="1"/>
          </p:nvPr>
        </p:nvSpPr>
        <p:spPr>
          <a:xfrm>
            <a:off x="4320517" y="3149345"/>
            <a:ext cx="3438144" cy="2621716"/>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8" name="Text Placeholder 21"/>
          <p:cNvSpPr>
            <a:spLocks noGrp="1"/>
          </p:cNvSpPr>
          <p:nvPr>
            <p:ph type="body" sz="quarter" idx="23" hasCustomPrompt="1"/>
          </p:nvPr>
        </p:nvSpPr>
        <p:spPr>
          <a:xfrm>
            <a:off x="7914640" y="3149345"/>
            <a:ext cx="3434175" cy="2621716"/>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grpSp>
        <p:nvGrpSpPr>
          <p:cNvPr id="29" name="Group 28">
            <a:extLst>
              <a:ext uri="{FF2B5EF4-FFF2-40B4-BE49-F238E27FC236}">
                <a16:creationId xmlns:a16="http://schemas.microsoft.com/office/drawing/2014/main" id="{1A9202DC-828B-37DE-A8A9-4BFDA9D59BFD}"/>
              </a:ext>
            </a:extLst>
          </p:cNvPr>
          <p:cNvGrpSpPr/>
          <p:nvPr userDrawn="1"/>
        </p:nvGrpSpPr>
        <p:grpSpPr>
          <a:xfrm>
            <a:off x="0" y="2077884"/>
            <a:ext cx="12192000" cy="249806"/>
            <a:chOff x="-1539" y="961703"/>
            <a:chExt cx="12192000" cy="249806"/>
          </a:xfrm>
        </p:grpSpPr>
        <p:cxnSp>
          <p:nvCxnSpPr>
            <p:cNvPr id="30" name="Straight Connector 29">
              <a:extLst>
                <a:ext uri="{FF2B5EF4-FFF2-40B4-BE49-F238E27FC236}">
                  <a16:creationId xmlns:a16="http://schemas.microsoft.com/office/drawing/2014/main" id="{4D44237B-C909-E4CB-FDA9-26770FA4921E}"/>
                </a:ext>
              </a:extLst>
            </p:cNvPr>
            <p:cNvCxnSpPr/>
            <p:nvPr userDrawn="1"/>
          </p:nvCxnSpPr>
          <p:spPr>
            <a:xfrm>
              <a:off x="-1539" y="1070004"/>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7A7D4A15-BE62-D88E-D4CA-840D8BD58C68}"/>
                </a:ext>
              </a:extLst>
            </p:cNvPr>
            <p:cNvSpPr/>
            <p:nvPr userDrawn="1"/>
          </p:nvSpPr>
          <p:spPr>
            <a:xfrm>
              <a:off x="2217968" y="961703"/>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Calibri" panose="020F0502020204030204" pitchFamily="34" charset="0"/>
                </a:rPr>
                <a:t>&gt;</a:t>
              </a:r>
            </a:p>
          </p:txBody>
        </p:sp>
        <p:sp>
          <p:nvSpPr>
            <p:cNvPr id="32" name="Oval 31">
              <a:extLst>
                <a:ext uri="{FF2B5EF4-FFF2-40B4-BE49-F238E27FC236}">
                  <a16:creationId xmlns:a16="http://schemas.microsoft.com/office/drawing/2014/main" id="{27F00D77-7A4B-6BE7-0F8D-D67AD9276B7A}"/>
                </a:ext>
              </a:extLst>
            </p:cNvPr>
            <p:cNvSpPr/>
            <p:nvPr userDrawn="1"/>
          </p:nvSpPr>
          <p:spPr>
            <a:xfrm>
              <a:off x="5876953" y="97583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Calibri" panose="020F0502020204030204" pitchFamily="34" charset="0"/>
                </a:rPr>
                <a:t>&gt;</a:t>
              </a:r>
            </a:p>
          </p:txBody>
        </p:sp>
        <p:sp>
          <p:nvSpPr>
            <p:cNvPr id="33" name="Oval 32">
              <a:extLst>
                <a:ext uri="{FF2B5EF4-FFF2-40B4-BE49-F238E27FC236}">
                  <a16:creationId xmlns:a16="http://schemas.microsoft.com/office/drawing/2014/main" id="{C4B0ADCA-B6CC-D870-2821-E7BF66D706B1}"/>
                </a:ext>
              </a:extLst>
            </p:cNvPr>
            <p:cNvSpPr/>
            <p:nvPr userDrawn="1"/>
          </p:nvSpPr>
          <p:spPr>
            <a:xfrm>
              <a:off x="9492968" y="975839"/>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Calibri" panose="020F0502020204030204" pitchFamily="34" charset="0"/>
                </a:rPr>
                <a:t>&gt;</a:t>
              </a:r>
            </a:p>
          </p:txBody>
        </p:sp>
      </p:grpSp>
      <p:sp>
        <p:nvSpPr>
          <p:cNvPr id="34" name="Text Placeholder 21">
            <a:extLst>
              <a:ext uri="{FF2B5EF4-FFF2-40B4-BE49-F238E27FC236}">
                <a16:creationId xmlns:a16="http://schemas.microsoft.com/office/drawing/2014/main" id="{5A71EAB4-6655-3DE1-AB3A-E509A1F3B5A8}"/>
              </a:ext>
            </a:extLst>
          </p:cNvPr>
          <p:cNvSpPr>
            <a:spLocks noGrp="1"/>
          </p:cNvSpPr>
          <p:nvPr>
            <p:ph type="body" sz="quarter" idx="24" hasCustomPrompt="1"/>
          </p:nvPr>
        </p:nvSpPr>
        <p:spPr>
          <a:xfrm>
            <a:off x="697493" y="1016831"/>
            <a:ext cx="10651321" cy="81714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Tree>
    <p:extLst>
      <p:ext uri="{BB962C8B-B14F-4D97-AF65-F5344CB8AC3E}">
        <p14:creationId xmlns:p14="http://schemas.microsoft.com/office/powerpoint/2010/main" val="3276319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rocess">
    <p:spTree>
      <p:nvGrpSpPr>
        <p:cNvPr id="1" name=""/>
        <p:cNvGrpSpPr/>
        <p:nvPr/>
      </p:nvGrpSpPr>
      <p:grpSpPr>
        <a:xfrm>
          <a:off x="0" y="0"/>
          <a:ext cx="0" cy="0"/>
          <a:chOff x="0" y="0"/>
          <a:chExt cx="0" cy="0"/>
        </a:xfrm>
      </p:grpSpPr>
      <p:sp>
        <p:nvSpPr>
          <p:cNvPr id="28" name="Rectangle 27"/>
          <p:cNvSpPr/>
          <p:nvPr userDrawn="1"/>
        </p:nvSpPr>
        <p:spPr>
          <a:xfrm>
            <a:off x="0" y="1169651"/>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 Aviatrix Certified Engineer </a:t>
            </a:r>
          </a:p>
        </p:txBody>
      </p:sp>
      <p:sp>
        <p:nvSpPr>
          <p:cNvPr id="5" name="Slide Number Placeholder 4"/>
          <p:cNvSpPr>
            <a:spLocks noGrp="1"/>
          </p:cNvSpPr>
          <p:nvPr>
            <p:ph type="sldNum" sz="quarter" idx="12"/>
          </p:nvPr>
        </p:nvSpPr>
        <p:spPr/>
        <p:txBody>
          <a:bodyPr/>
          <a:lstStyle/>
          <a:p>
            <a:fld id="{D7F0B723-115C-4630-970A-18B634E413E8}" type="slidenum">
              <a:rPr lang="en-US" smtClean="0"/>
              <a:t>‹#›</a:t>
            </a:fld>
            <a:endParaRPr lang="en-US"/>
          </a:p>
        </p:txBody>
      </p:sp>
      <p:cxnSp>
        <p:nvCxnSpPr>
          <p:cNvPr id="6" name="Straight Connector 5"/>
          <p:cNvCxnSpPr/>
          <p:nvPr userDrawn="1"/>
        </p:nvCxnSpPr>
        <p:spPr>
          <a:xfrm>
            <a:off x="-1539" y="1442538"/>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1881896" y="1330765"/>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8" name="Oval 7"/>
          <p:cNvSpPr/>
          <p:nvPr userDrawn="1"/>
        </p:nvSpPr>
        <p:spPr>
          <a:xfrm>
            <a:off x="4647804" y="131534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9" name="Oval 8"/>
          <p:cNvSpPr/>
          <p:nvPr userDrawn="1"/>
        </p:nvSpPr>
        <p:spPr>
          <a:xfrm>
            <a:off x="7413712" y="1330765"/>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0" name="Oval 9"/>
          <p:cNvSpPr/>
          <p:nvPr userDrawn="1"/>
        </p:nvSpPr>
        <p:spPr>
          <a:xfrm>
            <a:off x="10179621" y="1343291"/>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7" name="Text Placeholder 16"/>
          <p:cNvSpPr>
            <a:spLocks noGrp="1"/>
          </p:cNvSpPr>
          <p:nvPr>
            <p:ph type="body" sz="quarter" idx="17" hasCustomPrompt="1"/>
          </p:nvPr>
        </p:nvSpPr>
        <p:spPr>
          <a:xfrm>
            <a:off x="726392" y="1424932"/>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8" name="Text Placeholder 16"/>
          <p:cNvSpPr>
            <a:spLocks noGrp="1"/>
          </p:cNvSpPr>
          <p:nvPr>
            <p:ph type="body" sz="quarter" idx="18" hasCustomPrompt="1"/>
          </p:nvPr>
        </p:nvSpPr>
        <p:spPr>
          <a:xfrm>
            <a:off x="3487980" y="1409514"/>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9" name="Text Placeholder 16"/>
          <p:cNvSpPr>
            <a:spLocks noGrp="1"/>
          </p:cNvSpPr>
          <p:nvPr>
            <p:ph type="body" sz="quarter" idx="19" hasCustomPrompt="1"/>
          </p:nvPr>
        </p:nvSpPr>
        <p:spPr>
          <a:xfrm>
            <a:off x="6249568" y="1424930"/>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0" name="Text Placeholder 16"/>
          <p:cNvSpPr>
            <a:spLocks noGrp="1"/>
          </p:cNvSpPr>
          <p:nvPr>
            <p:ph type="body" sz="quarter" idx="20" hasCustomPrompt="1"/>
          </p:nvPr>
        </p:nvSpPr>
        <p:spPr>
          <a:xfrm>
            <a:off x="9011157" y="1437455"/>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2" name="Text Placeholder 21"/>
          <p:cNvSpPr>
            <a:spLocks noGrp="1"/>
          </p:cNvSpPr>
          <p:nvPr>
            <p:ph type="body" sz="quarter" idx="21" hasCustomPrompt="1"/>
          </p:nvPr>
        </p:nvSpPr>
        <p:spPr>
          <a:xfrm>
            <a:off x="726392" y="2388935"/>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3" name="Text Placeholder 21"/>
          <p:cNvSpPr>
            <a:spLocks noGrp="1"/>
          </p:cNvSpPr>
          <p:nvPr>
            <p:ph type="body" sz="quarter" idx="22" hasCustomPrompt="1"/>
          </p:nvPr>
        </p:nvSpPr>
        <p:spPr>
          <a:xfrm>
            <a:off x="3487736" y="2373518"/>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4" name="Text Placeholder 21"/>
          <p:cNvSpPr>
            <a:spLocks noGrp="1"/>
          </p:cNvSpPr>
          <p:nvPr>
            <p:ph type="body" sz="quarter" idx="23" hasCustomPrompt="1"/>
          </p:nvPr>
        </p:nvSpPr>
        <p:spPr>
          <a:xfrm>
            <a:off x="6249080" y="2388935"/>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5" name="Text Placeholder 21"/>
          <p:cNvSpPr>
            <a:spLocks noGrp="1"/>
          </p:cNvSpPr>
          <p:nvPr>
            <p:ph type="body" sz="quarter" idx="24" hasCustomPrompt="1"/>
          </p:nvPr>
        </p:nvSpPr>
        <p:spPr>
          <a:xfrm>
            <a:off x="9010425" y="2401461"/>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Tree>
    <p:extLst>
      <p:ext uri="{BB962C8B-B14F-4D97-AF65-F5344CB8AC3E}">
        <p14:creationId xmlns:p14="http://schemas.microsoft.com/office/powerpoint/2010/main" val="2879164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8" name="Rectangle 27"/>
          <p:cNvSpPr/>
          <p:nvPr userDrawn="1"/>
        </p:nvSpPr>
        <p:spPr>
          <a:xfrm>
            <a:off x="0" y="1120479"/>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 Aviatrix Certified Engineer </a:t>
            </a:r>
          </a:p>
        </p:txBody>
      </p:sp>
      <p:sp>
        <p:nvSpPr>
          <p:cNvPr id="5" name="Slide Number Placeholder 4"/>
          <p:cNvSpPr>
            <a:spLocks noGrp="1"/>
          </p:cNvSpPr>
          <p:nvPr>
            <p:ph type="sldNum" sz="quarter" idx="12"/>
          </p:nvPr>
        </p:nvSpPr>
        <p:spPr/>
        <p:txBody>
          <a:bodyPr/>
          <a:lstStyle/>
          <a:p>
            <a:fld id="{D7F0B723-115C-4630-970A-18B634E413E8}" type="slidenum">
              <a:rPr lang="en-US" smtClean="0"/>
              <a:t>‹#›</a:t>
            </a:fld>
            <a:endParaRPr lang="en-US"/>
          </a:p>
        </p:txBody>
      </p:sp>
      <p:cxnSp>
        <p:nvCxnSpPr>
          <p:cNvPr id="6" name="Straight Connector 5"/>
          <p:cNvCxnSpPr/>
          <p:nvPr userDrawn="1"/>
        </p:nvCxnSpPr>
        <p:spPr>
          <a:xfrm>
            <a:off x="0" y="3228608"/>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2196448"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8" name="Oval 7"/>
          <p:cNvSpPr/>
          <p:nvPr userDrawn="1"/>
        </p:nvSpPr>
        <p:spPr>
          <a:xfrm>
            <a:off x="4686695"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9" name="Oval 8"/>
          <p:cNvSpPr/>
          <p:nvPr userDrawn="1"/>
        </p:nvSpPr>
        <p:spPr>
          <a:xfrm>
            <a:off x="7176942"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0" name="Oval 9"/>
          <p:cNvSpPr/>
          <p:nvPr userDrawn="1"/>
        </p:nvSpPr>
        <p:spPr>
          <a:xfrm>
            <a:off x="9667189"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2" name="Text Placeholder 11"/>
          <p:cNvSpPr>
            <a:spLocks noGrp="1"/>
          </p:cNvSpPr>
          <p:nvPr>
            <p:ph type="body" sz="quarter" idx="13" hasCustomPrompt="1"/>
          </p:nvPr>
        </p:nvSpPr>
        <p:spPr>
          <a:xfrm>
            <a:off x="1441952"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3" name="Text Placeholder 11"/>
          <p:cNvSpPr>
            <a:spLocks noGrp="1"/>
          </p:cNvSpPr>
          <p:nvPr>
            <p:ph type="body" sz="quarter" idx="14" hasCustomPrompt="1"/>
          </p:nvPr>
        </p:nvSpPr>
        <p:spPr>
          <a:xfrm>
            <a:off x="3932199"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4" name="Text Placeholder 11"/>
          <p:cNvSpPr>
            <a:spLocks noGrp="1"/>
          </p:cNvSpPr>
          <p:nvPr>
            <p:ph type="body" sz="quarter" idx="15" hasCustomPrompt="1"/>
          </p:nvPr>
        </p:nvSpPr>
        <p:spPr>
          <a:xfrm>
            <a:off x="6422446"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5" name="Text Placeholder 11"/>
          <p:cNvSpPr>
            <a:spLocks noGrp="1"/>
          </p:cNvSpPr>
          <p:nvPr>
            <p:ph type="body" sz="quarter" idx="16" hasCustomPrompt="1"/>
          </p:nvPr>
        </p:nvSpPr>
        <p:spPr>
          <a:xfrm>
            <a:off x="8912693"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7" name="Text Placeholder 16"/>
          <p:cNvSpPr>
            <a:spLocks noGrp="1"/>
          </p:cNvSpPr>
          <p:nvPr>
            <p:ph type="body" sz="quarter" idx="17" hasCustomPrompt="1"/>
          </p:nvPr>
        </p:nvSpPr>
        <p:spPr>
          <a:xfrm>
            <a:off x="1149286" y="3336925"/>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18" name="Text Placeholder 16"/>
          <p:cNvSpPr>
            <a:spLocks noGrp="1"/>
          </p:cNvSpPr>
          <p:nvPr>
            <p:ph type="body" sz="quarter" idx="18" hasCustomPrompt="1"/>
          </p:nvPr>
        </p:nvSpPr>
        <p:spPr>
          <a:xfrm>
            <a:off x="3635213" y="3336924"/>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19" name="Text Placeholder 16"/>
          <p:cNvSpPr>
            <a:spLocks noGrp="1"/>
          </p:cNvSpPr>
          <p:nvPr>
            <p:ph type="body" sz="quarter" idx="19" hasCustomPrompt="1"/>
          </p:nvPr>
        </p:nvSpPr>
        <p:spPr>
          <a:xfrm>
            <a:off x="6121140" y="3336923"/>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20" name="Text Placeholder 16"/>
          <p:cNvSpPr>
            <a:spLocks noGrp="1"/>
          </p:cNvSpPr>
          <p:nvPr>
            <p:ph type="body" sz="quarter" idx="20" hasCustomPrompt="1"/>
          </p:nvPr>
        </p:nvSpPr>
        <p:spPr>
          <a:xfrm>
            <a:off x="8607067" y="3336922"/>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22" name="Text Placeholder 21"/>
          <p:cNvSpPr>
            <a:spLocks noGrp="1"/>
          </p:cNvSpPr>
          <p:nvPr>
            <p:ph type="body" sz="quarter" idx="21" hasCustomPrompt="1"/>
          </p:nvPr>
        </p:nvSpPr>
        <p:spPr>
          <a:xfrm>
            <a:off x="1149286" y="4100513"/>
            <a:ext cx="2338389" cy="1809750"/>
          </a:xfrm>
        </p:spPr>
        <p:txBody>
          <a:bodyPr>
            <a:normAutofit/>
          </a:bodyPr>
          <a:lstStyle>
            <a:lvl1pPr marL="0" indent="0" algn="ctr">
              <a:buNone/>
              <a:defRPr sz="1400"/>
            </a:lvl1pPr>
          </a:lstStyle>
          <a:p>
            <a:pPr lvl="0"/>
            <a:r>
              <a:rPr lang="en-US"/>
              <a:t>Text</a:t>
            </a:r>
          </a:p>
        </p:txBody>
      </p:sp>
      <p:sp>
        <p:nvSpPr>
          <p:cNvPr id="23" name="Text Placeholder 21"/>
          <p:cNvSpPr>
            <a:spLocks noGrp="1"/>
          </p:cNvSpPr>
          <p:nvPr>
            <p:ph type="body" sz="quarter" idx="22" hasCustomPrompt="1"/>
          </p:nvPr>
        </p:nvSpPr>
        <p:spPr>
          <a:xfrm>
            <a:off x="3634969" y="4100513"/>
            <a:ext cx="2338389" cy="1809750"/>
          </a:xfrm>
        </p:spPr>
        <p:txBody>
          <a:bodyPr>
            <a:normAutofit/>
          </a:bodyPr>
          <a:lstStyle>
            <a:lvl1pPr marL="0" indent="0" algn="ctr">
              <a:buNone/>
              <a:defRPr sz="1400"/>
            </a:lvl1pPr>
          </a:lstStyle>
          <a:p>
            <a:pPr lvl="0"/>
            <a:r>
              <a:rPr lang="en-US"/>
              <a:t>Text</a:t>
            </a:r>
          </a:p>
        </p:txBody>
      </p:sp>
      <p:sp>
        <p:nvSpPr>
          <p:cNvPr id="24" name="Text Placeholder 21"/>
          <p:cNvSpPr>
            <a:spLocks noGrp="1"/>
          </p:cNvSpPr>
          <p:nvPr>
            <p:ph type="body" sz="quarter" idx="23" hasCustomPrompt="1"/>
          </p:nvPr>
        </p:nvSpPr>
        <p:spPr>
          <a:xfrm>
            <a:off x="6120652" y="4100513"/>
            <a:ext cx="2338389" cy="1809750"/>
          </a:xfrm>
        </p:spPr>
        <p:txBody>
          <a:bodyPr>
            <a:normAutofit/>
          </a:bodyPr>
          <a:lstStyle>
            <a:lvl1pPr marL="0" indent="0" algn="ctr">
              <a:buNone/>
              <a:defRPr sz="1400"/>
            </a:lvl1pPr>
          </a:lstStyle>
          <a:p>
            <a:pPr lvl="0"/>
            <a:r>
              <a:rPr lang="en-US"/>
              <a:t>Text</a:t>
            </a:r>
          </a:p>
        </p:txBody>
      </p:sp>
      <p:sp>
        <p:nvSpPr>
          <p:cNvPr id="25" name="Text Placeholder 21"/>
          <p:cNvSpPr>
            <a:spLocks noGrp="1"/>
          </p:cNvSpPr>
          <p:nvPr>
            <p:ph type="body" sz="quarter" idx="24" hasCustomPrompt="1"/>
          </p:nvPr>
        </p:nvSpPr>
        <p:spPr>
          <a:xfrm>
            <a:off x="8606335" y="4100513"/>
            <a:ext cx="2338389" cy="1809750"/>
          </a:xfrm>
        </p:spPr>
        <p:txBody>
          <a:bodyPr>
            <a:normAutofit/>
          </a:bodyPr>
          <a:lstStyle>
            <a:lvl1pPr marL="0" indent="0" algn="ctr">
              <a:buNone/>
              <a:defRPr sz="1400"/>
            </a:lvl1pPr>
          </a:lstStyle>
          <a:p>
            <a:pPr lvl="0"/>
            <a:r>
              <a:rPr lang="en-US"/>
              <a:t>Text</a:t>
            </a:r>
          </a:p>
        </p:txBody>
      </p:sp>
      <p:sp>
        <p:nvSpPr>
          <p:cNvPr id="27" name="Text Placeholder 26"/>
          <p:cNvSpPr>
            <a:spLocks noGrp="1"/>
          </p:cNvSpPr>
          <p:nvPr>
            <p:ph type="body" sz="quarter" idx="25"/>
          </p:nvPr>
        </p:nvSpPr>
        <p:spPr>
          <a:xfrm>
            <a:off x="1149286" y="1281442"/>
            <a:ext cx="9794875" cy="783156"/>
          </a:xfrm>
        </p:spPr>
        <p:txBody>
          <a:bodyPr/>
          <a:lstStyle>
            <a:lvl1pPr marL="0" indent="0">
              <a:buNone/>
              <a:defRPr/>
            </a:lvl1pPr>
          </a:lstStyle>
          <a:p>
            <a:pPr lvl="0"/>
            <a:r>
              <a:rPr lang="en-US" dirty="0"/>
              <a:t>Click to edit Master text styles</a:t>
            </a:r>
          </a:p>
        </p:txBody>
      </p:sp>
    </p:spTree>
    <p:extLst>
      <p:ext uri="{BB962C8B-B14F-4D97-AF65-F5344CB8AC3E}">
        <p14:creationId xmlns:p14="http://schemas.microsoft.com/office/powerpoint/2010/main" val="2283887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_left_Pic_right">
    <p:spTree>
      <p:nvGrpSpPr>
        <p:cNvPr id="1" name=""/>
        <p:cNvGrpSpPr/>
        <p:nvPr/>
      </p:nvGrpSpPr>
      <p:grpSpPr>
        <a:xfrm>
          <a:off x="0" y="0"/>
          <a:ext cx="0" cy="0"/>
          <a:chOff x="0" y="0"/>
          <a:chExt cx="0" cy="0"/>
        </a:xfrm>
      </p:grpSpPr>
      <p:sp>
        <p:nvSpPr>
          <p:cNvPr id="2" name="Title 1"/>
          <p:cNvSpPr>
            <a:spLocks noGrp="1"/>
          </p:cNvSpPr>
          <p:nvPr>
            <p:ph type="title"/>
          </p:nvPr>
        </p:nvSpPr>
        <p:spPr>
          <a:xfrm>
            <a:off x="264310" y="246888"/>
            <a:ext cx="11405896" cy="583634"/>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6" name="Text Placeholder 5"/>
          <p:cNvSpPr>
            <a:spLocks noGrp="1"/>
          </p:cNvSpPr>
          <p:nvPr>
            <p:ph type="body" sz="quarter" idx="12"/>
          </p:nvPr>
        </p:nvSpPr>
        <p:spPr>
          <a:xfrm>
            <a:off x="263524" y="1130372"/>
            <a:ext cx="5788483" cy="4713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p:cNvSpPr>
            <a:spLocks noGrp="1"/>
          </p:cNvSpPr>
          <p:nvPr>
            <p:ph type="pic" sz="quarter" idx="13"/>
          </p:nvPr>
        </p:nvSpPr>
        <p:spPr>
          <a:xfrm>
            <a:off x="6457360" y="1130371"/>
            <a:ext cx="5734639" cy="4713288"/>
          </a:xfrm>
          <a:solidFill>
            <a:schemeClr val="bg1">
              <a:lumMod val="95000"/>
            </a:schemeClr>
          </a:solidFill>
        </p:spPr>
        <p:txBody>
          <a:bodyPr/>
          <a:lstStyle>
            <a:lvl1pPr marL="0" indent="0" algn="ctr">
              <a:buNone/>
              <a:defRPr baseline="0"/>
            </a:lvl1pPr>
          </a:lstStyle>
          <a:p>
            <a:r>
              <a:rPr lang="en-US"/>
              <a:t>Click icon to add picture</a:t>
            </a:r>
          </a:p>
        </p:txBody>
      </p:sp>
    </p:spTree>
    <p:extLst>
      <p:ext uri="{BB962C8B-B14F-4D97-AF65-F5344CB8AC3E}">
        <p14:creationId xmlns:p14="http://schemas.microsoft.com/office/powerpoint/2010/main" val="3271487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end_slid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a:gsLst>
              <a:gs pos="56000">
                <a:schemeClr val="bg1">
                  <a:lumMod val="95000"/>
                </a:schemeClr>
              </a:gs>
              <a:gs pos="0">
                <a:schemeClr val="bg2">
                  <a:lumMod val="9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a:spLocks/>
          </p:cNvSpPr>
          <p:nvPr userDrawn="1"/>
        </p:nvSpPr>
        <p:spPr bwMode="auto">
          <a:xfrm>
            <a:off x="1712537" y="252329"/>
            <a:ext cx="8766927" cy="6333816"/>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gradFill flip="none" rotWithShape="1">
            <a:gsLst>
              <a:gs pos="56000">
                <a:schemeClr val="bg1">
                  <a:alpha val="78000"/>
                </a:schemeClr>
              </a:gs>
              <a:gs pos="0">
                <a:schemeClr val="bg1">
                  <a:lumMod val="95000"/>
                  <a:alpha val="79000"/>
                </a:schemeClr>
              </a:gs>
            </a:gsLst>
            <a:lin ang="16200000" scaled="1"/>
            <a:tileRect/>
          </a:gradFill>
          <a:ln>
            <a:noFill/>
          </a:ln>
          <a:effectLst>
            <a:outerShdw blurRad="711200" dist="381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pic>
        <p:nvPicPr>
          <p:cNvPr id="5" name="Picture 4"/>
          <p:cNvPicPr>
            <a:picLocks noChangeAspect="1"/>
          </p:cNvPicPr>
          <p:nvPr userDrawn="1"/>
        </p:nvPicPr>
        <p:blipFill>
          <a:blip r:embed="rId2"/>
          <a:stretch>
            <a:fillRect/>
          </a:stretch>
        </p:blipFill>
        <p:spPr>
          <a:xfrm>
            <a:off x="4515061" y="1098863"/>
            <a:ext cx="3161878" cy="3557112"/>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76060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Bullets">
    <p:spTree>
      <p:nvGrpSpPr>
        <p:cNvPr id="1" name=""/>
        <p:cNvGrpSpPr/>
        <p:nvPr/>
      </p:nvGrpSpPr>
      <p:grpSpPr>
        <a:xfrm>
          <a:off x="0" y="0"/>
          <a:ext cx="0" cy="0"/>
          <a:chOff x="0" y="0"/>
          <a:chExt cx="0" cy="0"/>
        </a:xfrm>
      </p:grpSpPr>
      <p:sp>
        <p:nvSpPr>
          <p:cNvPr id="2" name="Title 1"/>
          <p:cNvSpPr>
            <a:spLocks noGrp="1"/>
          </p:cNvSpPr>
          <p:nvPr>
            <p:ph type="title"/>
          </p:nvPr>
        </p:nvSpPr>
        <p:spPr>
          <a:xfrm>
            <a:off x="264311" y="246888"/>
            <a:ext cx="10869356" cy="583634"/>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dirty="0"/>
              <a:t>© Aviatrix Certified Engineer </a:t>
            </a:r>
          </a:p>
        </p:txBody>
      </p:sp>
      <p:sp>
        <p:nvSpPr>
          <p:cNvPr id="6" name="Text Placeholder 5"/>
          <p:cNvSpPr>
            <a:spLocks noGrp="1"/>
          </p:cNvSpPr>
          <p:nvPr>
            <p:ph type="body" sz="quarter" idx="12"/>
          </p:nvPr>
        </p:nvSpPr>
        <p:spPr>
          <a:xfrm>
            <a:off x="263525" y="981075"/>
            <a:ext cx="11406680" cy="5302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6154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 Title">
    <p:spTree>
      <p:nvGrpSpPr>
        <p:cNvPr id="1" name=""/>
        <p:cNvGrpSpPr/>
        <p:nvPr/>
      </p:nvGrpSpPr>
      <p:grpSpPr>
        <a:xfrm>
          <a:off x="0" y="0"/>
          <a:ext cx="0" cy="0"/>
          <a:chOff x="0" y="0"/>
          <a:chExt cx="0" cy="0"/>
        </a:xfrm>
      </p:grpSpPr>
      <p:sp>
        <p:nvSpPr>
          <p:cNvPr id="2" name="Title 1"/>
          <p:cNvSpPr>
            <a:spLocks noGrp="1"/>
          </p:cNvSpPr>
          <p:nvPr>
            <p:ph type="title"/>
          </p:nvPr>
        </p:nvSpPr>
        <p:spPr>
          <a:xfrm>
            <a:off x="264311" y="246888"/>
            <a:ext cx="10869356" cy="583634"/>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dirty="0"/>
              <a:t>© Aviatrix Certified Engineer </a:t>
            </a:r>
          </a:p>
        </p:txBody>
      </p:sp>
      <p:sp>
        <p:nvSpPr>
          <p:cNvPr id="6" name="Text Placeholder 5"/>
          <p:cNvSpPr>
            <a:spLocks noGrp="1"/>
          </p:cNvSpPr>
          <p:nvPr>
            <p:ph type="body" sz="quarter" idx="12"/>
          </p:nvPr>
        </p:nvSpPr>
        <p:spPr>
          <a:xfrm>
            <a:off x="263525" y="1453662"/>
            <a:ext cx="11406680" cy="48181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68E00E58-6F0B-9B92-104B-6C76F433AB4F}"/>
              </a:ext>
            </a:extLst>
          </p:cNvPr>
          <p:cNvSpPr>
            <a:spLocks noGrp="1"/>
          </p:cNvSpPr>
          <p:nvPr>
            <p:ph type="body" sz="quarter" idx="13"/>
          </p:nvPr>
        </p:nvSpPr>
        <p:spPr>
          <a:xfrm>
            <a:off x="263525" y="914400"/>
            <a:ext cx="10869613" cy="374650"/>
          </a:xfrm>
        </p:spPr>
        <p:txBody>
          <a:bodyPr/>
          <a:lstStyle>
            <a:lvl1pPr marL="0" indent="0">
              <a:buNone/>
              <a:defRPr>
                <a:solidFill>
                  <a:schemeClr val="accent3"/>
                </a:solidFill>
              </a:defRPr>
            </a:lvl1pPr>
          </a:lstStyle>
          <a:p>
            <a:pPr lvl="0"/>
            <a:r>
              <a:rPr lang="en-US" dirty="0"/>
              <a:t>Click to edit Master text styles</a:t>
            </a:r>
          </a:p>
        </p:txBody>
      </p:sp>
    </p:spTree>
    <p:extLst>
      <p:ext uri="{BB962C8B-B14F-4D97-AF65-F5344CB8AC3E}">
        <p14:creationId xmlns:p14="http://schemas.microsoft.com/office/powerpoint/2010/main" val="1656648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4311" y="246888"/>
            <a:ext cx="10869356" cy="583634"/>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dirty="0"/>
              <a:t>© Aviatrix Certified Engineer </a:t>
            </a:r>
          </a:p>
        </p:txBody>
      </p:sp>
    </p:spTree>
    <p:extLst>
      <p:ext uri="{BB962C8B-B14F-4D97-AF65-F5344CB8AC3E}">
        <p14:creationId xmlns:p14="http://schemas.microsoft.com/office/powerpoint/2010/main" val="25413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7" name="Rectangle 6"/>
          <p:cNvSpPr/>
          <p:nvPr/>
        </p:nvSpPr>
        <p:spPr>
          <a:xfrm>
            <a:off x="0" y="0"/>
            <a:ext cx="7126664" cy="6858000"/>
          </a:xfrm>
          <a:prstGeom prst="rect">
            <a:avLst/>
          </a:prstGeom>
          <a:gradFill flip="none" rotWithShape="1">
            <a:gsLst>
              <a:gs pos="93000">
                <a:schemeClr val="accent1">
                  <a:lumMod val="75000"/>
                </a:schemeClr>
              </a:gs>
              <a:gs pos="37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5"/>
          <p:cNvSpPr>
            <a:spLocks/>
          </p:cNvSpPr>
          <p:nvPr userDrawn="1"/>
        </p:nvSpPr>
        <p:spPr bwMode="auto">
          <a:xfrm>
            <a:off x="2495413" y="0"/>
            <a:ext cx="8940800" cy="6858000"/>
          </a:xfrm>
          <a:custGeom>
            <a:avLst/>
            <a:gdLst>
              <a:gd name="T0" fmla="*/ 108 w 2805"/>
              <a:gd name="T1" fmla="*/ 1976 h 2151"/>
              <a:gd name="T2" fmla="*/ 411 w 2805"/>
              <a:gd name="T3" fmla="*/ 2151 h 2151"/>
              <a:gd name="T4" fmla="*/ 2805 w 2805"/>
              <a:gd name="T5" fmla="*/ 2151 h 2151"/>
              <a:gd name="T6" fmla="*/ 2805 w 2805"/>
              <a:gd name="T7" fmla="*/ 0 h 2151"/>
              <a:gd name="T8" fmla="*/ 1124 w 2805"/>
              <a:gd name="T9" fmla="*/ 0 h 2151"/>
              <a:gd name="T10" fmla="*/ 1124 w 2805"/>
              <a:gd name="T11" fmla="*/ 0 h 2151"/>
              <a:gd name="T12" fmla="*/ 1018 w 2805"/>
              <a:gd name="T13" fmla="*/ 28 h 2151"/>
              <a:gd name="T14" fmla="*/ 108 w 2805"/>
              <a:gd name="T15" fmla="*/ 554 h 2151"/>
              <a:gd name="T16" fmla="*/ 0 w 2805"/>
              <a:gd name="T17" fmla="*/ 740 h 2151"/>
              <a:gd name="T18" fmla="*/ 0 w 2805"/>
              <a:gd name="T19" fmla="*/ 1790 h 2151"/>
              <a:gd name="T20" fmla="*/ 108 w 2805"/>
              <a:gd name="T21" fmla="*/ 1976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05" h="2151">
                <a:moveTo>
                  <a:pt x="108" y="1976"/>
                </a:moveTo>
                <a:cubicBezTo>
                  <a:pt x="411" y="2151"/>
                  <a:pt x="411" y="2151"/>
                  <a:pt x="411" y="2151"/>
                </a:cubicBezTo>
                <a:cubicBezTo>
                  <a:pt x="2805" y="2151"/>
                  <a:pt x="2805" y="2151"/>
                  <a:pt x="2805" y="2151"/>
                </a:cubicBezTo>
                <a:cubicBezTo>
                  <a:pt x="2805" y="0"/>
                  <a:pt x="2805" y="0"/>
                  <a:pt x="2805" y="0"/>
                </a:cubicBezTo>
                <a:cubicBezTo>
                  <a:pt x="1124" y="0"/>
                  <a:pt x="1124" y="0"/>
                  <a:pt x="1124" y="0"/>
                </a:cubicBezTo>
                <a:cubicBezTo>
                  <a:pt x="1124" y="0"/>
                  <a:pt x="1124" y="0"/>
                  <a:pt x="1124" y="0"/>
                </a:cubicBezTo>
                <a:cubicBezTo>
                  <a:pt x="1087" y="0"/>
                  <a:pt x="1051" y="9"/>
                  <a:pt x="1018" y="28"/>
                </a:cubicBezTo>
                <a:cubicBezTo>
                  <a:pt x="108" y="554"/>
                  <a:pt x="108" y="554"/>
                  <a:pt x="108" y="554"/>
                </a:cubicBezTo>
                <a:cubicBezTo>
                  <a:pt x="41" y="592"/>
                  <a:pt x="0" y="663"/>
                  <a:pt x="0" y="740"/>
                </a:cubicBezTo>
                <a:cubicBezTo>
                  <a:pt x="0" y="1790"/>
                  <a:pt x="0" y="1790"/>
                  <a:pt x="0" y="1790"/>
                </a:cubicBezTo>
                <a:cubicBezTo>
                  <a:pt x="0" y="1867"/>
                  <a:pt x="41" y="1938"/>
                  <a:pt x="108" y="1976"/>
                </a:cubicBezTo>
                <a:close/>
              </a:path>
            </a:pathLst>
          </a:custGeom>
          <a:solidFill>
            <a:schemeClr val="bg1">
              <a:lumMod val="95000"/>
            </a:schemeClr>
          </a:solidFill>
          <a:ln>
            <a:noFill/>
          </a:ln>
          <a:effectLst>
            <a:innerShdw blurRad="38100" dist="25400" dir="86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5" name="Rectangle 4"/>
          <p:cNvSpPr/>
          <p:nvPr userDrawn="1"/>
        </p:nvSpPr>
        <p:spPr>
          <a:xfrm>
            <a:off x="10039546" y="0"/>
            <a:ext cx="215245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3831" y="496495"/>
            <a:ext cx="3523647" cy="1033944"/>
          </a:xfrm>
        </p:spPr>
        <p:txBody>
          <a:bodyPr/>
          <a:lstStyle>
            <a:lvl1pPr algn="l">
              <a:defRPr sz="4000">
                <a:solidFill>
                  <a:schemeClr val="bg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pic>
        <p:nvPicPr>
          <p:cNvPr id="21" name="Picture 20"/>
          <p:cNvPicPr>
            <a:picLocks noChangeAspect="1"/>
          </p:cNvPicPr>
          <p:nvPr userDrawn="1"/>
        </p:nvPicPr>
        <p:blipFill>
          <a:blip r:embed="rId2"/>
          <a:stretch>
            <a:fillRect/>
          </a:stretch>
        </p:blipFill>
        <p:spPr>
          <a:xfrm>
            <a:off x="11236061" y="93134"/>
            <a:ext cx="826071" cy="929330"/>
          </a:xfrm>
          <a:prstGeom prst="rect">
            <a:avLst/>
          </a:prstGeom>
          <a:effectLst>
            <a:outerShdw blurRad="25400" dist="25400" dir="5400000" algn="t" rotWithShape="0">
              <a:prstClr val="black">
                <a:alpha val="19000"/>
              </a:prstClr>
            </a:outerShdw>
          </a:effectLst>
        </p:spPr>
      </p:pic>
      <p:sp>
        <p:nvSpPr>
          <p:cNvPr id="30" name="Freeform 5"/>
          <p:cNvSpPr>
            <a:spLocks/>
          </p:cNvSpPr>
          <p:nvPr userDrawn="1"/>
        </p:nvSpPr>
        <p:spPr bwMode="auto">
          <a:xfrm>
            <a:off x="2956988" y="555625"/>
            <a:ext cx="6167437" cy="6296024"/>
          </a:xfrm>
          <a:custGeom>
            <a:avLst/>
            <a:gdLst>
              <a:gd name="T0" fmla="*/ 1002 w 1052"/>
              <a:gd name="T1" fmla="*/ 264 h 1074"/>
              <a:gd name="T2" fmla="*/ 576 w 1052"/>
              <a:gd name="T3" fmla="*/ 18 h 1074"/>
              <a:gd name="T4" fmla="*/ 476 w 1052"/>
              <a:gd name="T5" fmla="*/ 18 h 1074"/>
              <a:gd name="T6" fmla="*/ 50 w 1052"/>
              <a:gd name="T7" fmla="*/ 264 h 1074"/>
              <a:gd name="T8" fmla="*/ 0 w 1052"/>
              <a:gd name="T9" fmla="*/ 351 h 1074"/>
              <a:gd name="T10" fmla="*/ 0 w 1052"/>
              <a:gd name="T11" fmla="*/ 843 h 1074"/>
              <a:gd name="T12" fmla="*/ 50 w 1052"/>
              <a:gd name="T13" fmla="*/ 930 h 1074"/>
              <a:gd name="T14" fmla="*/ 300 w 1052"/>
              <a:gd name="T15" fmla="*/ 1074 h 1074"/>
              <a:gd name="T16" fmla="*/ 752 w 1052"/>
              <a:gd name="T17" fmla="*/ 1074 h 1074"/>
              <a:gd name="T18" fmla="*/ 1002 w 1052"/>
              <a:gd name="T19" fmla="*/ 930 h 1074"/>
              <a:gd name="T20" fmla="*/ 1052 w 1052"/>
              <a:gd name="T21" fmla="*/ 843 h 1074"/>
              <a:gd name="T22" fmla="*/ 1052 w 1052"/>
              <a:gd name="T23" fmla="*/ 351 h 1074"/>
              <a:gd name="T24" fmla="*/ 1002 w 1052"/>
              <a:gd name="T25" fmla="*/ 264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2" h="1074">
                <a:moveTo>
                  <a:pt x="1002" y="264"/>
                </a:moveTo>
                <a:cubicBezTo>
                  <a:pt x="576" y="18"/>
                  <a:pt x="576" y="18"/>
                  <a:pt x="576" y="18"/>
                </a:cubicBezTo>
                <a:cubicBezTo>
                  <a:pt x="545" y="0"/>
                  <a:pt x="507" y="0"/>
                  <a:pt x="476" y="18"/>
                </a:cubicBezTo>
                <a:cubicBezTo>
                  <a:pt x="50" y="264"/>
                  <a:pt x="50" y="264"/>
                  <a:pt x="50" y="264"/>
                </a:cubicBezTo>
                <a:cubicBezTo>
                  <a:pt x="19" y="282"/>
                  <a:pt x="0" y="315"/>
                  <a:pt x="0" y="351"/>
                </a:cubicBezTo>
                <a:cubicBezTo>
                  <a:pt x="0" y="843"/>
                  <a:pt x="0" y="843"/>
                  <a:pt x="0" y="843"/>
                </a:cubicBezTo>
                <a:cubicBezTo>
                  <a:pt x="0" y="878"/>
                  <a:pt x="19" y="912"/>
                  <a:pt x="50" y="930"/>
                </a:cubicBezTo>
                <a:cubicBezTo>
                  <a:pt x="300" y="1074"/>
                  <a:pt x="300" y="1074"/>
                  <a:pt x="300" y="1074"/>
                </a:cubicBezTo>
                <a:cubicBezTo>
                  <a:pt x="752" y="1074"/>
                  <a:pt x="752" y="1074"/>
                  <a:pt x="752" y="1074"/>
                </a:cubicBezTo>
                <a:cubicBezTo>
                  <a:pt x="1002" y="930"/>
                  <a:pt x="1002" y="930"/>
                  <a:pt x="1002" y="930"/>
                </a:cubicBezTo>
                <a:cubicBezTo>
                  <a:pt x="1033" y="912"/>
                  <a:pt x="1052" y="878"/>
                  <a:pt x="1052" y="843"/>
                </a:cubicBezTo>
                <a:cubicBezTo>
                  <a:pt x="1052" y="351"/>
                  <a:pt x="1052" y="351"/>
                  <a:pt x="1052" y="351"/>
                </a:cubicBezTo>
                <a:cubicBezTo>
                  <a:pt x="1052" y="315"/>
                  <a:pt x="1033" y="282"/>
                  <a:pt x="1002" y="264"/>
                </a:cubicBezTo>
                <a:close/>
              </a:path>
            </a:pathLst>
          </a:custGeom>
          <a:gradFill flip="none" rotWithShape="1">
            <a:gsLst>
              <a:gs pos="23000">
                <a:schemeClr val="bg1">
                  <a:lumMod val="85000"/>
                </a:schemeClr>
              </a:gs>
              <a:gs pos="100000">
                <a:schemeClr val="bg1">
                  <a:alpha val="0"/>
                </a:schemeClr>
              </a:gs>
            </a:gsLst>
            <a:lin ang="0" scaled="1"/>
            <a:tileRect/>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 name="Footer Placeholder 3"/>
          <p:cNvSpPr>
            <a:spLocks noGrp="1"/>
          </p:cNvSpPr>
          <p:nvPr>
            <p:ph type="ftr" sz="quarter" idx="11"/>
          </p:nvPr>
        </p:nvSpPr>
        <p:spPr/>
        <p:txBody>
          <a:bodyPr/>
          <a:lstStyle/>
          <a:p>
            <a:r>
              <a:rPr lang="en-US"/>
              <a:t>© Aviatrix Certified Engineer </a:t>
            </a:r>
            <a:endParaRPr lang="en-US" dirty="0"/>
          </a:p>
        </p:txBody>
      </p:sp>
      <p:sp>
        <p:nvSpPr>
          <p:cNvPr id="6" name="Text Placeholder 5"/>
          <p:cNvSpPr>
            <a:spLocks noGrp="1"/>
          </p:cNvSpPr>
          <p:nvPr>
            <p:ph type="body" sz="quarter" idx="12"/>
          </p:nvPr>
        </p:nvSpPr>
        <p:spPr>
          <a:xfrm>
            <a:off x="3829815" y="1931437"/>
            <a:ext cx="7239607" cy="4310743"/>
          </a:xfrm>
        </p:spPr>
        <p:txBody>
          <a:bodyPr/>
          <a:lstStyle>
            <a:lvl1pPr marL="0" indent="0">
              <a:buNone/>
              <a:defRPr sz="2800">
                <a:solidFill>
                  <a:schemeClr val="accent2"/>
                </a:solidFill>
              </a:defRPr>
            </a:lvl1pPr>
            <a:lvl2pPr marL="233363" indent="-233363">
              <a:spcBef>
                <a:spcPts val="0"/>
              </a:spcBef>
              <a:defRPr>
                <a:solidFill>
                  <a:schemeClr val="accent2"/>
                </a:solidFill>
              </a:defRPr>
            </a:lvl2pPr>
            <a:lvl3pPr marL="457200" indent="-228600">
              <a:spcBef>
                <a:spcPts val="0"/>
              </a:spcBef>
              <a:defRPr>
                <a:solidFill>
                  <a:schemeClr val="accent2"/>
                </a:solidFill>
              </a:defRPr>
            </a:lvl3pPr>
            <a:lvl4pPr marL="690563" indent="-228600">
              <a:spcBef>
                <a:spcPts val="0"/>
              </a:spcBef>
              <a:defRPr>
                <a:solidFill>
                  <a:schemeClr val="accent2"/>
                </a:solidFill>
              </a:defRPr>
            </a:lvl4pPr>
            <a:lvl5pPr marL="1027113" indent="-228600">
              <a:spcBef>
                <a:spcPts val="0"/>
              </a:spcBef>
              <a:defRPr>
                <a:solidFill>
                  <a:schemeClr val="accent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3948" y="6515693"/>
            <a:ext cx="1573142" cy="186688"/>
          </a:xfrm>
          <a:prstGeom prst="rect">
            <a:avLst/>
          </a:prstGeom>
        </p:spPr>
      </p:pic>
    </p:spTree>
    <p:extLst>
      <p:ext uri="{BB962C8B-B14F-4D97-AF65-F5344CB8AC3E}">
        <p14:creationId xmlns:p14="http://schemas.microsoft.com/office/powerpoint/2010/main" val="401267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tx2">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tx2">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3">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dirty="0"/>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dirty="0"/>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3440497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accent5">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accent5">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5">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dirty="0"/>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dirty="0"/>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1137188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4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rgbClr val="4E436E">
              <a:alpha val="75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rgbClr val="4E436E">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rgbClr val="4E436E">
              <a:alpha val="25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rgbClr val="4E436E"/>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dirty="0"/>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dirty="0"/>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1173245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accent1">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1">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dirty="0"/>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dirty="0"/>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64519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E02E5D-735D-4174-82F5-3E5A79DAB788}"/>
              </a:ext>
            </a:extLst>
          </p:cNvPr>
          <p:cNvSpPr>
            <a:spLocks noGrp="1"/>
          </p:cNvSpPr>
          <p:nvPr>
            <p:ph type="title"/>
          </p:nvPr>
        </p:nvSpPr>
        <p:spPr>
          <a:xfrm>
            <a:off x="264311" y="246888"/>
            <a:ext cx="10867110" cy="58363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C9569971-31CA-46A7-B62B-65D5F1EC08C7}"/>
              </a:ext>
            </a:extLst>
          </p:cNvPr>
          <p:cNvSpPr>
            <a:spLocks noGrp="1"/>
          </p:cNvSpPr>
          <p:nvPr>
            <p:ph type="body" idx="1"/>
          </p:nvPr>
        </p:nvSpPr>
        <p:spPr>
          <a:xfrm>
            <a:off x="264311" y="1004970"/>
            <a:ext cx="11405893" cy="52785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3" name="Slide Number Placeholder 52">
            <a:extLst>
              <a:ext uri="{FF2B5EF4-FFF2-40B4-BE49-F238E27FC236}">
                <a16:creationId xmlns:a16="http://schemas.microsoft.com/office/drawing/2014/main" id="{FED88148-DAE4-4EDB-B6CA-525B9863BAC4}"/>
              </a:ext>
            </a:extLst>
          </p:cNvPr>
          <p:cNvSpPr>
            <a:spLocks noGrp="1"/>
          </p:cNvSpPr>
          <p:nvPr>
            <p:ph type="sldNum" sz="quarter" idx="4"/>
          </p:nvPr>
        </p:nvSpPr>
        <p:spPr>
          <a:xfrm>
            <a:off x="11552582" y="6456262"/>
            <a:ext cx="434145" cy="289788"/>
          </a:xfrm>
          <a:prstGeom prst="roundRect">
            <a:avLst>
              <a:gd name="adj" fmla="val 50000"/>
            </a:avLst>
          </a:prstGeom>
          <a:noFill/>
          <a:ln w="6350">
            <a:noFill/>
          </a:ln>
        </p:spPr>
        <p:txBody>
          <a:bodyPr vert="horz" lIns="91440" tIns="45720" rIns="91440" bIns="45720" rtlCol="0" anchor="ctr"/>
          <a:lstStyle>
            <a:lvl1pPr algn="ctr">
              <a:defRPr sz="900" b="0" i="0">
                <a:solidFill>
                  <a:schemeClr val="accent1"/>
                </a:solidFill>
                <a:latin typeface="Calibri" panose="020F0502020204030204" pitchFamily="34" charset="0"/>
              </a:defRPr>
            </a:lvl1pPr>
          </a:lstStyle>
          <a:p>
            <a:fld id="{4A70B06D-F489-48FF-A885-ABB74CD5C952}" type="slidenum">
              <a:rPr lang="en-US" smtClean="0"/>
              <a:pPr/>
              <a:t>‹#›</a:t>
            </a:fld>
            <a:endParaRPr lang="en-US" dirty="0"/>
          </a:p>
        </p:txBody>
      </p:sp>
      <p:sp>
        <p:nvSpPr>
          <p:cNvPr id="54" name="Footer Placeholder 53">
            <a:extLst>
              <a:ext uri="{FF2B5EF4-FFF2-40B4-BE49-F238E27FC236}">
                <a16:creationId xmlns:a16="http://schemas.microsoft.com/office/drawing/2014/main" id="{8D080F91-5045-49C9-9FBA-334DEA7ED6D5}"/>
              </a:ext>
            </a:extLst>
          </p:cNvPr>
          <p:cNvSpPr>
            <a:spLocks noGrp="1"/>
          </p:cNvSpPr>
          <p:nvPr>
            <p:ph type="ftr" sz="quarter" idx="3"/>
          </p:nvPr>
        </p:nvSpPr>
        <p:spPr>
          <a:xfrm>
            <a:off x="3475567" y="6474827"/>
            <a:ext cx="5240866" cy="348791"/>
          </a:xfrm>
          <a:prstGeom prst="rect">
            <a:avLst/>
          </a:prstGeom>
        </p:spPr>
        <p:txBody>
          <a:bodyPr vert="horz" lIns="91440" tIns="45720" rIns="91440" bIns="45720" rtlCol="0" anchor="ctr"/>
          <a:lstStyle>
            <a:lvl1pPr algn="ctr">
              <a:defRPr sz="900" b="0" i="0" strike="noStrike" spc="0">
                <a:solidFill>
                  <a:schemeClr val="bg1">
                    <a:lumMod val="65000"/>
                  </a:schemeClr>
                </a:solidFill>
                <a:effectLst/>
                <a:latin typeface="Calibri" panose="020F0502020204030204" pitchFamily="34" charset="0"/>
              </a:defRPr>
            </a:lvl1pPr>
          </a:lstStyle>
          <a:p>
            <a:r>
              <a:rPr lang="en-US" dirty="0"/>
              <a:t>© Aviatrix Certified Engineer </a:t>
            </a:r>
          </a:p>
        </p:txBody>
      </p:sp>
      <p:pic>
        <p:nvPicPr>
          <p:cNvPr id="16" name="Picture 15"/>
          <p:cNvPicPr>
            <a:picLocks noChangeAspect="1"/>
          </p:cNvPicPr>
          <p:nvPr userDrawn="1"/>
        </p:nvPicPr>
        <p:blipFill>
          <a:blip r:embed="rId20"/>
          <a:stretch>
            <a:fillRect/>
          </a:stretch>
        </p:blipFill>
        <p:spPr>
          <a:xfrm>
            <a:off x="11406676" y="93134"/>
            <a:ext cx="655456" cy="737388"/>
          </a:xfrm>
          <a:prstGeom prst="rect">
            <a:avLst/>
          </a:prstGeom>
          <a:effectLst>
            <a:outerShdw blurRad="25400" dist="25400" dir="5400000" algn="t" rotWithShape="0">
              <a:prstClr val="black">
                <a:alpha val="19000"/>
              </a:prstClr>
            </a:outerShdw>
          </a:effectLst>
        </p:spPr>
      </p:pic>
      <p:pic>
        <p:nvPicPr>
          <p:cNvPr id="17" name="Picture 16"/>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243701801"/>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 id="2147483876"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200" b="0" kern="1200">
          <a:solidFill>
            <a:schemeClr val="accent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100000"/>
        </a:lnSpc>
        <a:spcBef>
          <a:spcPts val="600"/>
        </a:spcBef>
        <a:spcAft>
          <a:spcPts val="0"/>
        </a:spcAft>
        <a:buClr>
          <a:schemeClr val="accent1">
            <a:lumMod val="60000"/>
            <a:lumOff val="40000"/>
          </a:schemeClr>
        </a:buClr>
        <a:buSzPct val="84000"/>
        <a:buFont typeface="Arial" panose="020B0604020202020204" pitchFamily="34" charset="0"/>
        <a:buChar char="•"/>
        <a:defRPr sz="2400" b="0" i="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2000" b="0" i="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800" b="0" i="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viatrix.com/events" TargetMode="External"/><Relationship Id="rId7" Type="http://schemas.openxmlformats.org/officeDocument/2006/relationships/image" Target="../media/image56.svg"/><Relationship Id="rId2" Type="http://schemas.openxmlformats.org/officeDocument/2006/relationships/hyperlink" Target="https://community.aviatrix.com/" TargetMode="External"/><Relationship Id="rId1" Type="http://schemas.openxmlformats.org/officeDocument/2006/relationships/slideLayout" Target="../slideLayouts/slideLayout18.xml"/><Relationship Id="rId6" Type="http://schemas.openxmlformats.org/officeDocument/2006/relationships/image" Target="../media/image55.png"/><Relationship Id="rId5" Type="http://schemas.openxmlformats.org/officeDocument/2006/relationships/image" Target="../media/image54.svg"/><Relationship Id="rId4" Type="http://schemas.openxmlformats.org/officeDocument/2006/relationships/image" Target="../media/image53.png"/></Relationships>
</file>

<file path=ppt/slides/_rels/slide11.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24.png"/><Relationship Id="rId7"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58.png"/><Relationship Id="rId11" Type="http://schemas.openxmlformats.org/officeDocument/2006/relationships/image" Target="../media/image61.png"/><Relationship Id="rId5" Type="http://schemas.openxmlformats.org/officeDocument/2006/relationships/image" Target="../media/image57.tiff"/><Relationship Id="rId10" Type="http://schemas.openxmlformats.org/officeDocument/2006/relationships/image" Target="../media/image60.svg"/><Relationship Id="rId4" Type="http://schemas.openxmlformats.org/officeDocument/2006/relationships/image" Target="../media/image25.svg"/><Relationship Id="rId9" Type="http://schemas.openxmlformats.org/officeDocument/2006/relationships/image" Target="../media/image59.png"/></Relationships>
</file>

<file path=ppt/slides/_rels/slide12.xml.rels><?xml version="1.0" encoding="UTF-8" standalone="yes"?>
<Relationships xmlns="http://schemas.openxmlformats.org/package/2006/relationships"><Relationship Id="rId8" Type="http://schemas.openxmlformats.org/officeDocument/2006/relationships/image" Target="../media/image57.tiff"/><Relationship Id="rId13" Type="http://schemas.openxmlformats.org/officeDocument/2006/relationships/image" Target="../media/image40.svg"/><Relationship Id="rId18" Type="http://schemas.openxmlformats.org/officeDocument/2006/relationships/image" Target="../media/image68.png"/><Relationship Id="rId3" Type="http://schemas.openxmlformats.org/officeDocument/2006/relationships/image" Target="../media/image24.png"/><Relationship Id="rId21" Type="http://schemas.openxmlformats.org/officeDocument/2006/relationships/image" Target="../media/image71.svg"/><Relationship Id="rId7" Type="http://schemas.openxmlformats.org/officeDocument/2006/relationships/image" Target="../media/image62.png"/><Relationship Id="rId12" Type="http://schemas.openxmlformats.org/officeDocument/2006/relationships/image" Target="../media/image39.png"/><Relationship Id="rId17" Type="http://schemas.openxmlformats.org/officeDocument/2006/relationships/image" Target="../media/image67.png"/><Relationship Id="rId2" Type="http://schemas.openxmlformats.org/officeDocument/2006/relationships/notesSlide" Target="../notesSlides/notesSlide7.xml"/><Relationship Id="rId16" Type="http://schemas.openxmlformats.org/officeDocument/2006/relationships/image" Target="../media/image66.png"/><Relationship Id="rId20" Type="http://schemas.openxmlformats.org/officeDocument/2006/relationships/image" Target="../media/image70.png"/><Relationship Id="rId1" Type="http://schemas.openxmlformats.org/officeDocument/2006/relationships/slideLayout" Target="../slideLayouts/slideLayout4.xml"/><Relationship Id="rId6" Type="http://schemas.microsoft.com/office/2007/relationships/hdphoto" Target="../media/hdphoto2.wdp"/><Relationship Id="rId11" Type="http://schemas.openxmlformats.org/officeDocument/2006/relationships/image" Target="../media/image64.svg"/><Relationship Id="rId5" Type="http://schemas.openxmlformats.org/officeDocument/2006/relationships/image" Target="../media/image36.png"/><Relationship Id="rId15" Type="http://schemas.microsoft.com/office/2007/relationships/hdphoto" Target="../media/hdphoto4.wdp"/><Relationship Id="rId23" Type="http://schemas.openxmlformats.org/officeDocument/2006/relationships/image" Target="../media/image73.svg"/><Relationship Id="rId10" Type="http://schemas.openxmlformats.org/officeDocument/2006/relationships/image" Target="../media/image63.png"/><Relationship Id="rId19" Type="http://schemas.openxmlformats.org/officeDocument/2006/relationships/image" Target="../media/image69.png"/><Relationship Id="rId4" Type="http://schemas.openxmlformats.org/officeDocument/2006/relationships/image" Target="../media/image25.svg"/><Relationship Id="rId9" Type="http://schemas.openxmlformats.org/officeDocument/2006/relationships/image" Target="../media/image58.png"/><Relationship Id="rId14" Type="http://schemas.openxmlformats.org/officeDocument/2006/relationships/image" Target="../media/image65.png"/><Relationship Id="rId22" Type="http://schemas.openxmlformats.org/officeDocument/2006/relationships/image" Target="../media/image72.png"/></Relationships>
</file>

<file path=ppt/slides/_rels/slide1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emf"/><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notesSlide" Target="../notesSlides/notesSlide2.xml"/><Relationship Id="rId16" Type="http://schemas.openxmlformats.org/officeDocument/2006/relationships/image" Target="../media/image17.svg"/><Relationship Id="rId20" Type="http://schemas.openxmlformats.org/officeDocument/2006/relationships/image" Target="../media/image21.svg"/><Relationship Id="rId29"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media/image7.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10" Type="http://schemas.openxmlformats.org/officeDocument/2006/relationships/image" Target="../media/image11.tiff"/><Relationship Id="rId19" Type="http://schemas.openxmlformats.org/officeDocument/2006/relationships/image" Target="../media/image20.png"/><Relationship Id="rId31" Type="http://schemas.openxmlformats.org/officeDocument/2006/relationships/image" Target="../media/image32.png"/><Relationship Id="rId4" Type="http://schemas.openxmlformats.org/officeDocument/2006/relationships/image" Target="../media/image5.svg"/><Relationship Id="rId9" Type="http://schemas.openxmlformats.org/officeDocument/2006/relationships/image" Target="../media/image10.tiff"/><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 Id="rId30" Type="http://schemas.openxmlformats.org/officeDocument/2006/relationships/image" Target="../media/image31.png"/></Relationships>
</file>

<file path=ppt/slides/_rels/slide4.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37.png"/><Relationship Id="rId3" Type="http://schemas.openxmlformats.org/officeDocument/2006/relationships/image" Target="../media/image24.png"/><Relationship Id="rId7" Type="http://schemas.openxmlformats.org/officeDocument/2006/relationships/image" Target="../media/image8.emf"/><Relationship Id="rId12" Type="http://schemas.microsoft.com/office/2007/relationships/hdphoto" Target="../media/hdphoto3.wdp"/><Relationship Id="rId17" Type="http://schemas.openxmlformats.org/officeDocument/2006/relationships/image" Target="../media/image28.png"/><Relationship Id="rId2" Type="http://schemas.openxmlformats.org/officeDocument/2006/relationships/notesSlide" Target="../notesSlides/notesSlide3.xml"/><Relationship Id="rId16" Type="http://schemas.openxmlformats.org/officeDocument/2006/relationships/image" Target="../media/image40.svg"/><Relationship Id="rId1" Type="http://schemas.openxmlformats.org/officeDocument/2006/relationships/slideLayout" Target="../slideLayouts/slideLayout4.xml"/><Relationship Id="rId6" Type="http://schemas.openxmlformats.org/officeDocument/2006/relationships/image" Target="../media/image34.tiff"/><Relationship Id="rId11" Type="http://schemas.microsoft.com/office/2007/relationships/hdphoto" Target="../media/hdphoto2.wdp"/><Relationship Id="rId5" Type="http://schemas.openxmlformats.org/officeDocument/2006/relationships/image" Target="../media/image33.emf"/><Relationship Id="rId15" Type="http://schemas.openxmlformats.org/officeDocument/2006/relationships/image" Target="../media/image39.png"/><Relationship Id="rId10" Type="http://schemas.openxmlformats.org/officeDocument/2006/relationships/image" Target="../media/image36.png"/><Relationship Id="rId4" Type="http://schemas.openxmlformats.org/officeDocument/2006/relationships/image" Target="../media/image25.svg"/><Relationship Id="rId9" Type="http://schemas.microsoft.com/office/2007/relationships/hdphoto" Target="../media/hdphoto1.wdp"/><Relationship Id="rId14" Type="http://schemas.openxmlformats.org/officeDocument/2006/relationships/image" Target="../media/image38.svg"/></Relationships>
</file>

<file path=ppt/slides/_rels/slide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 Id="rId5" Type="http://schemas.openxmlformats.org/officeDocument/2006/relationships/image" Target="../media/image52.png"/><Relationship Id="rId4" Type="http://schemas.openxmlformats.org/officeDocument/2006/relationships/image" Target="../media/image5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33FF44-7977-B140-04A7-46C8CCEC2959}"/>
              </a:ext>
            </a:extLst>
          </p:cNvPr>
          <p:cNvSpPr>
            <a:spLocks noGrp="1"/>
          </p:cNvSpPr>
          <p:nvPr>
            <p:ph type="title"/>
          </p:nvPr>
        </p:nvSpPr>
        <p:spPr/>
        <p:txBody>
          <a:bodyPr/>
          <a:lstStyle/>
          <a:p>
            <a:r>
              <a:rPr lang="en-US" dirty="0"/>
              <a:t>Network Segmentation</a:t>
            </a:r>
          </a:p>
        </p:txBody>
      </p:sp>
      <p:sp>
        <p:nvSpPr>
          <p:cNvPr id="2" name="Text Placeholder 1">
            <a:extLst>
              <a:ext uri="{FF2B5EF4-FFF2-40B4-BE49-F238E27FC236}">
                <a16:creationId xmlns:a16="http://schemas.microsoft.com/office/drawing/2014/main" id="{6A3DCE12-CC55-1718-603F-F38FACE22CDB}"/>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9ADC94F8-53EE-4F83-53BA-636BAAD15170}"/>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84823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40A5452-3269-4EDD-8F5E-08289C9ED30E}"/>
              </a:ext>
            </a:extLst>
          </p:cNvPr>
          <p:cNvGrpSpPr/>
          <p:nvPr/>
        </p:nvGrpSpPr>
        <p:grpSpPr>
          <a:xfrm>
            <a:off x="7301837" y="4984562"/>
            <a:ext cx="3693655" cy="629949"/>
            <a:chOff x="5653136" y="5203372"/>
            <a:chExt cx="2949882" cy="629949"/>
          </a:xfrm>
        </p:grpSpPr>
        <p:sp>
          <p:nvSpPr>
            <p:cNvPr id="4" name="Text Placeholder 33">
              <a:extLst>
                <a:ext uri="{FF2B5EF4-FFF2-40B4-BE49-F238E27FC236}">
                  <a16:creationId xmlns:a16="http://schemas.microsoft.com/office/drawing/2014/main" id="{61604055-B5D3-4020-A513-BFF620665122}"/>
                </a:ext>
              </a:extLst>
            </p:cNvPr>
            <p:cNvSpPr txBox="1">
              <a:spLocks/>
            </p:cNvSpPr>
            <p:nvPr/>
          </p:nvSpPr>
          <p:spPr>
            <a:xfrm>
              <a:off x="5758092" y="5203372"/>
              <a:ext cx="2844926" cy="329488"/>
            </a:xfrm>
            <a:prstGeom prst="rect">
              <a:avLst/>
            </a:prstGeom>
          </p:spPr>
          <p:txBody>
            <a:bodyPr lIns="0" tIns="0" rIns="0" bIns="0" anchor="b"/>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685783">
                <a:lnSpc>
                  <a:spcPct val="125000"/>
                </a:lnSpc>
                <a:spcBef>
                  <a:spcPts val="0"/>
                </a:spcBef>
                <a:buNone/>
                <a:defRPr/>
              </a:pPr>
              <a:r>
                <a:rPr lang="en-AU" sz="1800">
                  <a:solidFill>
                    <a:srgbClr val="FF0000"/>
                  </a:solidFill>
                  <a:latin typeface="Calibri" panose="020F0502020204030204" pitchFamily="34" charset="0"/>
                  <a:cs typeface="Lato Bold"/>
                </a:rPr>
                <a:t>COMMUNITY</a:t>
              </a:r>
            </a:p>
          </p:txBody>
        </p:sp>
        <p:sp>
          <p:nvSpPr>
            <p:cNvPr id="5" name="Rectangle 4">
              <a:extLst>
                <a:ext uri="{FF2B5EF4-FFF2-40B4-BE49-F238E27FC236}">
                  <a16:creationId xmlns:a16="http://schemas.microsoft.com/office/drawing/2014/main" id="{B1686017-C0CB-42B9-BE27-7FC7476AADFA}"/>
                </a:ext>
              </a:extLst>
            </p:cNvPr>
            <p:cNvSpPr/>
            <p:nvPr/>
          </p:nvSpPr>
          <p:spPr>
            <a:xfrm>
              <a:off x="5653136" y="5456309"/>
              <a:ext cx="2870378" cy="377012"/>
            </a:xfrm>
            <a:prstGeom prst="rect">
              <a:avLst/>
            </a:prstGeom>
          </p:spPr>
          <p:txBody>
            <a:bodyPr wrap="square" lIns="68567" tIns="34283" rIns="68567" bIns="34283" anchor="ctr">
              <a:spAutoFit/>
            </a:bodyPr>
            <a:lstStyle/>
            <a:p>
              <a:pPr>
                <a:defRPr/>
              </a:pPr>
              <a:r>
                <a:rPr lang="en-US" sz="2000">
                  <a:solidFill>
                    <a:srgbClr val="FF0000"/>
                  </a:solidFill>
                  <a:latin typeface="Calibri" panose="020F0502020204030204" pitchFamily="34" charset="0"/>
                  <a:hlinkClick r:id="rId2">
                    <a:extLst>
                      <a:ext uri="{A12FA001-AC4F-418D-AE19-62706E023703}">
                        <ahyp:hlinkClr xmlns:ahyp="http://schemas.microsoft.com/office/drawing/2018/hyperlinkcolor" val="tx"/>
                      </a:ext>
                    </a:extLst>
                  </a:hlinkClick>
                </a:rPr>
                <a:t>https://community.aviatrix.com</a:t>
              </a:r>
              <a:endParaRPr lang="en-US" sz="2000">
                <a:solidFill>
                  <a:srgbClr val="FF0000"/>
                </a:solidFill>
                <a:latin typeface="Calibri" panose="020F0502020204030204" pitchFamily="34" charset="0"/>
              </a:endParaRPr>
            </a:p>
          </p:txBody>
        </p:sp>
      </p:grpSp>
      <p:grpSp>
        <p:nvGrpSpPr>
          <p:cNvPr id="12" name="Group 11">
            <a:extLst>
              <a:ext uri="{FF2B5EF4-FFF2-40B4-BE49-F238E27FC236}">
                <a16:creationId xmlns:a16="http://schemas.microsoft.com/office/drawing/2014/main" id="{DB1C6949-FC16-4AA2-8ADA-987AA94714B7}"/>
              </a:ext>
            </a:extLst>
          </p:cNvPr>
          <p:cNvGrpSpPr/>
          <p:nvPr/>
        </p:nvGrpSpPr>
        <p:grpSpPr>
          <a:xfrm>
            <a:off x="1887888" y="4970053"/>
            <a:ext cx="3377041" cy="683041"/>
            <a:chOff x="5569321" y="5203372"/>
            <a:chExt cx="3578907" cy="683041"/>
          </a:xfrm>
        </p:grpSpPr>
        <p:sp>
          <p:nvSpPr>
            <p:cNvPr id="13" name="Text Placeholder 33">
              <a:extLst>
                <a:ext uri="{FF2B5EF4-FFF2-40B4-BE49-F238E27FC236}">
                  <a16:creationId xmlns:a16="http://schemas.microsoft.com/office/drawing/2014/main" id="{241590E5-D634-4AC1-85E6-852A6C049F64}"/>
                </a:ext>
              </a:extLst>
            </p:cNvPr>
            <p:cNvSpPr txBox="1">
              <a:spLocks/>
            </p:cNvSpPr>
            <p:nvPr/>
          </p:nvSpPr>
          <p:spPr>
            <a:xfrm>
              <a:off x="5653134" y="5203372"/>
              <a:ext cx="3181574" cy="329488"/>
            </a:xfrm>
            <a:prstGeom prst="rect">
              <a:avLst/>
            </a:prstGeom>
          </p:spPr>
          <p:txBody>
            <a:bodyPr lIns="0" tIns="0" rIns="0" bIns="0" anchor="b"/>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685783">
                <a:lnSpc>
                  <a:spcPct val="125000"/>
                </a:lnSpc>
                <a:spcBef>
                  <a:spcPts val="0"/>
                </a:spcBef>
                <a:buNone/>
                <a:defRPr/>
              </a:pPr>
              <a:r>
                <a:rPr lang="en-AU" sz="1800">
                  <a:solidFill>
                    <a:srgbClr val="FF0000"/>
                  </a:solidFill>
                  <a:latin typeface="Calibri" panose="020F0502020204030204" pitchFamily="34" charset="0"/>
                  <a:cs typeface="Lato Bold"/>
                </a:rPr>
                <a:t>Aviatrix Certified Engineer (ACE)</a:t>
              </a:r>
            </a:p>
          </p:txBody>
        </p:sp>
        <p:sp>
          <p:nvSpPr>
            <p:cNvPr id="14" name="Rectangle 13">
              <a:extLst>
                <a:ext uri="{FF2B5EF4-FFF2-40B4-BE49-F238E27FC236}">
                  <a16:creationId xmlns:a16="http://schemas.microsoft.com/office/drawing/2014/main" id="{9FB8CC60-7CBD-4974-B185-AB4F3E01F3F7}"/>
                </a:ext>
              </a:extLst>
            </p:cNvPr>
            <p:cNvSpPr/>
            <p:nvPr/>
          </p:nvSpPr>
          <p:spPr>
            <a:xfrm>
              <a:off x="5569321" y="5403218"/>
              <a:ext cx="3578907" cy="483195"/>
            </a:xfrm>
            <a:prstGeom prst="rect">
              <a:avLst/>
            </a:prstGeom>
          </p:spPr>
          <p:txBody>
            <a:bodyPr wrap="square" lIns="68567" tIns="34283" rIns="68567" bIns="34283" anchor="ctr">
              <a:spAutoFit/>
            </a:bodyPr>
            <a:lstStyle/>
            <a:p>
              <a:pPr>
                <a:lnSpc>
                  <a:spcPct val="150000"/>
                </a:lnSpc>
                <a:defRPr/>
              </a:pPr>
              <a:r>
                <a:rPr lang="en-US" sz="2000">
                  <a:solidFill>
                    <a:srgbClr val="FF0000"/>
                  </a:solidFill>
                  <a:latin typeface="Calibri" panose="020F0502020204030204" pitchFamily="34" charset="0"/>
                  <a:cs typeface="Lato Light"/>
                  <a:hlinkClick r:id="rId3">
                    <a:extLst>
                      <a:ext uri="{A12FA001-AC4F-418D-AE19-62706E023703}">
                        <ahyp:hlinkClr xmlns:ahyp="http://schemas.microsoft.com/office/drawing/2018/hyperlinkcolor" val="tx"/>
                      </a:ext>
                    </a:extLst>
                  </a:hlinkClick>
                </a:rPr>
                <a:t>https://aviatrix.com/ACE</a:t>
              </a:r>
              <a:endParaRPr lang="en-US" sz="2000">
                <a:solidFill>
                  <a:srgbClr val="FF0000"/>
                </a:solidFill>
                <a:latin typeface="Calibri" panose="020F0502020204030204" pitchFamily="34" charset="0"/>
                <a:cs typeface="Lato Light"/>
              </a:endParaRPr>
            </a:p>
          </p:txBody>
        </p:sp>
      </p:grpSp>
      <p:grpSp>
        <p:nvGrpSpPr>
          <p:cNvPr id="6" name="Group 5">
            <a:extLst>
              <a:ext uri="{FF2B5EF4-FFF2-40B4-BE49-F238E27FC236}">
                <a16:creationId xmlns:a16="http://schemas.microsoft.com/office/drawing/2014/main" id="{BDCC2C9D-050E-2583-804E-8F02EEBDC50C}"/>
              </a:ext>
            </a:extLst>
          </p:cNvPr>
          <p:cNvGrpSpPr/>
          <p:nvPr/>
        </p:nvGrpSpPr>
        <p:grpSpPr>
          <a:xfrm>
            <a:off x="6753608" y="4970325"/>
            <a:ext cx="483149" cy="483275"/>
            <a:chOff x="6382574" y="5394248"/>
            <a:chExt cx="483149" cy="483274"/>
          </a:xfrm>
        </p:grpSpPr>
        <p:sp>
          <p:nvSpPr>
            <p:cNvPr id="7" name="Oval 6">
              <a:extLst>
                <a:ext uri="{FF2B5EF4-FFF2-40B4-BE49-F238E27FC236}">
                  <a16:creationId xmlns:a16="http://schemas.microsoft.com/office/drawing/2014/main" id="{37E49E2E-ACD5-4180-BD9D-BD1D2CC054E4}"/>
                </a:ext>
              </a:extLst>
            </p:cNvPr>
            <p:cNvSpPr/>
            <p:nvPr/>
          </p:nvSpPr>
          <p:spPr>
            <a:xfrm flipH="1">
              <a:off x="6382574" y="5394248"/>
              <a:ext cx="483149" cy="48327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67" tIns="34283" rIns="68567" bIns="34283" rtlCol="0" anchor="ctr"/>
            <a:lstStyle/>
            <a:p>
              <a:pPr algn="ctr">
                <a:defRPr/>
              </a:pPr>
              <a:endParaRPr lang="en-AU" sz="1600">
                <a:solidFill>
                  <a:srgbClr val="FF0000"/>
                </a:solidFill>
                <a:latin typeface="Calibri" panose="020F0502020204030204" pitchFamily="34" charset="0"/>
                <a:cs typeface="Lato Light"/>
              </a:endParaRPr>
            </a:p>
          </p:txBody>
        </p:sp>
        <p:pic>
          <p:nvPicPr>
            <p:cNvPr id="17" name="Graphic 16" descr="Chat bubble">
              <a:extLst>
                <a:ext uri="{FF2B5EF4-FFF2-40B4-BE49-F238E27FC236}">
                  <a16:creationId xmlns:a16="http://schemas.microsoft.com/office/drawing/2014/main" id="{1FA6DBC4-4051-4639-B21C-B33F4FDB343E}"/>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447654" y="5474075"/>
              <a:ext cx="352263" cy="352263"/>
            </a:xfrm>
            <a:prstGeom prst="rect">
              <a:avLst/>
            </a:prstGeom>
          </p:spPr>
        </p:pic>
      </p:grpSp>
      <p:pic>
        <p:nvPicPr>
          <p:cNvPr id="11" name="Graphic 10">
            <a:extLst>
              <a:ext uri="{FF2B5EF4-FFF2-40B4-BE49-F238E27FC236}">
                <a16:creationId xmlns:a16="http://schemas.microsoft.com/office/drawing/2014/main" id="{BBFEA8A6-9A2F-631D-436F-EC70F972C0C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73427" y="4970814"/>
            <a:ext cx="417232" cy="470180"/>
          </a:xfrm>
          <a:prstGeom prst="rect">
            <a:avLst/>
          </a:prstGeom>
        </p:spPr>
      </p:pic>
    </p:spTree>
    <p:extLst>
      <p:ext uri="{BB962C8B-B14F-4D97-AF65-F5344CB8AC3E}">
        <p14:creationId xmlns:p14="http://schemas.microsoft.com/office/powerpoint/2010/main" val="1503351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E910D2-BAD2-6B4B-8223-ECFC1F15CFBB}"/>
              </a:ext>
            </a:extLst>
          </p:cNvPr>
          <p:cNvSpPr>
            <a:spLocks noGrp="1"/>
          </p:cNvSpPr>
          <p:nvPr>
            <p:ph type="title"/>
          </p:nvPr>
        </p:nvSpPr>
        <p:spPr/>
        <p:txBody>
          <a:bodyPr/>
          <a:lstStyle/>
          <a:p>
            <a:r>
              <a:rPr lang="en-US"/>
              <a:t>Packet Walk</a:t>
            </a:r>
          </a:p>
        </p:txBody>
      </p:sp>
      <p:sp>
        <p:nvSpPr>
          <p:cNvPr id="3" name="Slide Number Placeholder 2">
            <a:extLst>
              <a:ext uri="{FF2B5EF4-FFF2-40B4-BE49-F238E27FC236}">
                <a16:creationId xmlns:a16="http://schemas.microsoft.com/office/drawing/2014/main" id="{7236BFD8-E700-E04E-9698-99008D461232}"/>
              </a:ext>
            </a:extLst>
          </p:cNvPr>
          <p:cNvSpPr>
            <a:spLocks noGrp="1"/>
          </p:cNvSpPr>
          <p:nvPr>
            <p:ph type="sldNum" sz="quarter" idx="10"/>
          </p:nvPr>
        </p:nvSpPr>
        <p:spPr/>
        <p:txBody>
          <a:bodyPr/>
          <a:lstStyle/>
          <a:p>
            <a:fld id="{4A70B06D-F489-48FF-A885-ABB74CD5C952}" type="slidenum">
              <a:rPr lang="en-US" smtClean="0"/>
              <a:pPr/>
              <a:t>10</a:t>
            </a:fld>
            <a:endParaRPr lang="en-US"/>
          </a:p>
        </p:txBody>
      </p:sp>
      <p:sp>
        <p:nvSpPr>
          <p:cNvPr id="182" name="TextBox 181">
            <a:extLst>
              <a:ext uri="{FF2B5EF4-FFF2-40B4-BE49-F238E27FC236}">
                <a16:creationId xmlns:a16="http://schemas.microsoft.com/office/drawing/2014/main" id="{37FA26A7-C058-6D49-9784-46FB9F367A12}"/>
              </a:ext>
            </a:extLst>
          </p:cNvPr>
          <p:cNvSpPr txBox="1"/>
          <p:nvPr/>
        </p:nvSpPr>
        <p:spPr>
          <a:xfrm>
            <a:off x="615888" y="1065820"/>
            <a:ext cx="5769481" cy="4052104"/>
          </a:xfrm>
          <a:prstGeom prst="rect">
            <a:avLst/>
          </a:prstGeom>
          <a:noFill/>
        </p:spPr>
        <p:txBody>
          <a:bodyPr wrap="square" rtlCol="0">
            <a:noAutofit/>
          </a:bodyPr>
          <a:lstStyle/>
          <a:p>
            <a:r>
              <a:rPr lang="en-US" dirty="0"/>
              <a:t>AZ-Spoke-2 </a:t>
            </a:r>
          </a:p>
          <a:p>
            <a:r>
              <a:rPr lang="en-US" dirty="0"/>
              <a:t>[SOURCE] workload-1: 172.16.7.20</a:t>
            </a:r>
          </a:p>
          <a:p>
            <a:r>
              <a:rPr lang="en-US" dirty="0"/>
              <a:t>[DESTINATION] AWS-Spoke</a:t>
            </a:r>
            <a:r>
              <a:rPr lang="en-US" dirty="0">
                <a:sym typeface="Wingdings" pitchFamily="2" charset="2"/>
              </a:rPr>
              <a:t>: 10.154.90.201</a:t>
            </a:r>
          </a:p>
          <a:p>
            <a:endParaRPr lang="en-US" dirty="0">
              <a:sym typeface="Wingdings" pitchFamily="2" charset="2"/>
            </a:endParaRPr>
          </a:p>
          <a:p>
            <a:pPr marL="342900" indent="-342900">
              <a:spcAft>
                <a:spcPts val="600"/>
              </a:spcAft>
              <a:buFont typeface="+mj-lt"/>
              <a:buAutoNum type="arabicPeriod"/>
            </a:pPr>
            <a:r>
              <a:rPr lang="en-US" dirty="0"/>
              <a:t>172.16.7.20 </a:t>
            </a:r>
            <a:r>
              <a:rPr lang="en-US" dirty="0">
                <a:sym typeface="Wingdings" pitchFamily="2" charset="2"/>
              </a:rPr>
              <a:t>sends a packet using RFC 1918 summary routes to Aviatrix Spoke Gateway in its own AZ</a:t>
            </a:r>
          </a:p>
          <a:p>
            <a:pPr marL="342900" indent="-342900">
              <a:spcAft>
                <a:spcPts val="600"/>
              </a:spcAft>
              <a:buFont typeface="+mj-lt"/>
              <a:buAutoNum type="arabicPeriod"/>
            </a:pPr>
            <a:r>
              <a:rPr lang="en-US" dirty="0">
                <a:sym typeface="Wingdings" pitchFamily="2" charset="2"/>
              </a:rPr>
              <a:t>AZ-Spoke-AGW will forward the packet to AZ-Transit-AGW </a:t>
            </a:r>
          </a:p>
          <a:p>
            <a:pPr marL="342900" indent="-342900">
              <a:spcAft>
                <a:spcPts val="600"/>
              </a:spcAft>
              <a:buFont typeface="+mj-lt"/>
              <a:buAutoNum type="arabicPeriod"/>
            </a:pPr>
            <a:r>
              <a:rPr lang="en-US" dirty="0">
                <a:sym typeface="Wingdings" pitchFamily="2" charset="2"/>
              </a:rPr>
              <a:t>AZ-Transit-AGW will forward the packet to its transit peer AWS-Transit </a:t>
            </a:r>
          </a:p>
          <a:p>
            <a:pPr marL="342900" indent="-342900">
              <a:spcAft>
                <a:spcPts val="600"/>
              </a:spcAft>
              <a:buFont typeface="+mj-lt"/>
              <a:buAutoNum type="arabicPeriod"/>
            </a:pPr>
            <a:r>
              <a:rPr lang="en-US" dirty="0">
                <a:sym typeface="Wingdings" pitchFamily="2" charset="2"/>
              </a:rPr>
              <a:t>AWS-Transit gateway will forward the packet to AWS-Spoke gateway</a:t>
            </a:r>
          </a:p>
          <a:p>
            <a:pPr marL="342900" indent="-342900">
              <a:spcAft>
                <a:spcPts val="600"/>
              </a:spcAft>
              <a:buFont typeface="+mj-lt"/>
              <a:buAutoNum type="arabicPeriod"/>
            </a:pPr>
            <a:r>
              <a:rPr lang="en-US" dirty="0">
                <a:sym typeface="Wingdings" pitchFamily="2" charset="2"/>
              </a:rPr>
              <a:t>10.154.90.201 will receive the packet from AWS-Spoke-AGW</a:t>
            </a:r>
          </a:p>
        </p:txBody>
      </p:sp>
      <p:pic>
        <p:nvPicPr>
          <p:cNvPr id="125" name="Graphic 124">
            <a:extLst>
              <a:ext uri="{FF2B5EF4-FFF2-40B4-BE49-F238E27FC236}">
                <a16:creationId xmlns:a16="http://schemas.microsoft.com/office/drawing/2014/main" id="{71DD7B1F-9EB3-5D40-960E-C8E523F8A5A4}"/>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113992" y="3636555"/>
            <a:ext cx="188869" cy="188869"/>
          </a:xfrm>
          <a:prstGeom prst="rect">
            <a:avLst/>
          </a:prstGeom>
        </p:spPr>
      </p:pic>
      <p:pic>
        <p:nvPicPr>
          <p:cNvPr id="126" name="Graphic 125">
            <a:extLst>
              <a:ext uri="{FF2B5EF4-FFF2-40B4-BE49-F238E27FC236}">
                <a16:creationId xmlns:a16="http://schemas.microsoft.com/office/drawing/2014/main" id="{235E215A-BF96-174F-935E-2ED5424DA2B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919656" y="3631161"/>
            <a:ext cx="188869" cy="188869"/>
          </a:xfrm>
          <a:prstGeom prst="rect">
            <a:avLst/>
          </a:prstGeom>
        </p:spPr>
      </p:pic>
      <p:sp>
        <p:nvSpPr>
          <p:cNvPr id="127" name="Rectangle 126">
            <a:extLst>
              <a:ext uri="{FF2B5EF4-FFF2-40B4-BE49-F238E27FC236}">
                <a16:creationId xmlns:a16="http://schemas.microsoft.com/office/drawing/2014/main" id="{CD4223F8-5E2C-4C48-B0AB-DF756CB3E28C}"/>
              </a:ext>
            </a:extLst>
          </p:cNvPr>
          <p:cNvSpPr/>
          <p:nvPr/>
        </p:nvSpPr>
        <p:spPr>
          <a:xfrm>
            <a:off x="10769300" y="3419476"/>
            <a:ext cx="1213821" cy="6540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9" name="Graphic 128">
            <a:extLst>
              <a:ext uri="{FF2B5EF4-FFF2-40B4-BE49-F238E27FC236}">
                <a16:creationId xmlns:a16="http://schemas.microsoft.com/office/drawing/2014/main" id="{FA89BA2D-A997-BC4C-8C88-2F7BBCBEB280}"/>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014090" y="3634460"/>
            <a:ext cx="188869" cy="188869"/>
          </a:xfrm>
          <a:prstGeom prst="rect">
            <a:avLst/>
          </a:prstGeom>
        </p:spPr>
      </p:pic>
      <p:sp>
        <p:nvSpPr>
          <p:cNvPr id="131" name="TextBox 130">
            <a:extLst>
              <a:ext uri="{FF2B5EF4-FFF2-40B4-BE49-F238E27FC236}">
                <a16:creationId xmlns:a16="http://schemas.microsoft.com/office/drawing/2014/main" id="{EC41716A-DE19-0C4B-A9C6-455D962126A8}"/>
              </a:ext>
            </a:extLst>
          </p:cNvPr>
          <p:cNvSpPr txBox="1"/>
          <p:nvPr/>
        </p:nvSpPr>
        <p:spPr>
          <a:xfrm>
            <a:off x="11278740" y="3399702"/>
            <a:ext cx="961503" cy="215444"/>
          </a:xfrm>
          <a:prstGeom prst="rect">
            <a:avLst/>
          </a:prstGeom>
          <a:noFill/>
        </p:spPr>
        <p:txBody>
          <a:bodyPr wrap="square" rtlCol="0">
            <a:spAutoFit/>
          </a:bodyPr>
          <a:lstStyle/>
          <a:p>
            <a:r>
              <a:rPr lang="en-US" sz="800" dirty="0"/>
              <a:t>AWS-Transit</a:t>
            </a:r>
          </a:p>
        </p:txBody>
      </p:sp>
      <p:sp>
        <p:nvSpPr>
          <p:cNvPr id="132" name="TextBox 131">
            <a:extLst>
              <a:ext uri="{FF2B5EF4-FFF2-40B4-BE49-F238E27FC236}">
                <a16:creationId xmlns:a16="http://schemas.microsoft.com/office/drawing/2014/main" id="{06C74303-7A1E-7E47-856D-334823F6D648}"/>
              </a:ext>
            </a:extLst>
          </p:cNvPr>
          <p:cNvSpPr txBox="1"/>
          <p:nvPr/>
        </p:nvSpPr>
        <p:spPr>
          <a:xfrm>
            <a:off x="11226550" y="3891949"/>
            <a:ext cx="763351" cy="215444"/>
          </a:xfrm>
          <a:prstGeom prst="rect">
            <a:avLst/>
          </a:prstGeom>
          <a:noFill/>
        </p:spPr>
        <p:txBody>
          <a:bodyPr wrap="none" rtlCol="0">
            <a:spAutoFit/>
          </a:bodyPr>
          <a:lstStyle/>
          <a:p>
            <a:r>
              <a:rPr lang="en-US" sz="800"/>
              <a:t>10.160.0.0/16</a:t>
            </a:r>
          </a:p>
        </p:txBody>
      </p:sp>
      <p:sp>
        <p:nvSpPr>
          <p:cNvPr id="133" name="Rectangle 132">
            <a:extLst>
              <a:ext uri="{FF2B5EF4-FFF2-40B4-BE49-F238E27FC236}">
                <a16:creationId xmlns:a16="http://schemas.microsoft.com/office/drawing/2014/main" id="{2F6F0E41-9966-2C4E-BFB2-3EB8BE037C63}"/>
              </a:ext>
            </a:extLst>
          </p:cNvPr>
          <p:cNvSpPr/>
          <p:nvPr/>
        </p:nvSpPr>
        <p:spPr>
          <a:xfrm>
            <a:off x="6389334" y="3396276"/>
            <a:ext cx="1402820" cy="6540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Graphic 133">
            <a:extLst>
              <a:ext uri="{FF2B5EF4-FFF2-40B4-BE49-F238E27FC236}">
                <a16:creationId xmlns:a16="http://schemas.microsoft.com/office/drawing/2014/main" id="{2F34373A-7213-394D-B559-F6ABABB0A1BA}"/>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006138" y="3637648"/>
            <a:ext cx="188869" cy="188869"/>
          </a:xfrm>
          <a:prstGeom prst="rect">
            <a:avLst/>
          </a:prstGeom>
        </p:spPr>
      </p:pic>
      <p:cxnSp>
        <p:nvCxnSpPr>
          <p:cNvPr id="135" name="Straight Connector 134">
            <a:extLst>
              <a:ext uri="{FF2B5EF4-FFF2-40B4-BE49-F238E27FC236}">
                <a16:creationId xmlns:a16="http://schemas.microsoft.com/office/drawing/2014/main" id="{1D33CE25-86E3-7A43-A2B4-405310441D22}"/>
              </a:ext>
            </a:extLst>
          </p:cNvPr>
          <p:cNvCxnSpPr>
            <a:cxnSpLocks/>
            <a:stCxn id="126" idx="1"/>
          </p:cNvCxnSpPr>
          <p:nvPr/>
        </p:nvCxnSpPr>
        <p:spPr>
          <a:xfrm flipH="1">
            <a:off x="7292423" y="3725596"/>
            <a:ext cx="3627233" cy="2878"/>
          </a:xfrm>
          <a:prstGeom prst="line">
            <a:avLst/>
          </a:prstGeom>
          <a:ln w="38100" cmpd="sng"/>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C9C75279-91A2-B042-94A8-D74AE2607FBA}"/>
              </a:ext>
            </a:extLst>
          </p:cNvPr>
          <p:cNvSpPr txBox="1"/>
          <p:nvPr/>
        </p:nvSpPr>
        <p:spPr>
          <a:xfrm>
            <a:off x="11351054" y="3633737"/>
            <a:ext cx="612404" cy="215444"/>
          </a:xfrm>
          <a:prstGeom prst="rect">
            <a:avLst/>
          </a:prstGeom>
          <a:noFill/>
        </p:spPr>
        <p:txBody>
          <a:bodyPr wrap="square" rtlCol="0">
            <a:spAutoFit/>
          </a:bodyPr>
          <a:lstStyle/>
          <a:p>
            <a:r>
              <a:rPr lang="en-US" sz="800" dirty="0"/>
              <a:t>65013</a:t>
            </a:r>
          </a:p>
        </p:txBody>
      </p:sp>
      <p:sp>
        <p:nvSpPr>
          <p:cNvPr id="138" name="TextBox 137">
            <a:extLst>
              <a:ext uri="{FF2B5EF4-FFF2-40B4-BE49-F238E27FC236}">
                <a16:creationId xmlns:a16="http://schemas.microsoft.com/office/drawing/2014/main" id="{94FAA040-160F-0841-A70A-53513DF80D2C}"/>
              </a:ext>
            </a:extLst>
          </p:cNvPr>
          <p:cNvSpPr txBox="1"/>
          <p:nvPr/>
        </p:nvSpPr>
        <p:spPr>
          <a:xfrm>
            <a:off x="6355824" y="3390882"/>
            <a:ext cx="841901" cy="215444"/>
          </a:xfrm>
          <a:prstGeom prst="rect">
            <a:avLst/>
          </a:prstGeom>
          <a:noFill/>
        </p:spPr>
        <p:txBody>
          <a:bodyPr wrap="square" rtlCol="0">
            <a:spAutoFit/>
          </a:bodyPr>
          <a:lstStyle/>
          <a:p>
            <a:r>
              <a:rPr lang="en-US" sz="800" dirty="0"/>
              <a:t>AZ-Transit</a:t>
            </a:r>
          </a:p>
        </p:txBody>
      </p:sp>
      <p:sp>
        <p:nvSpPr>
          <p:cNvPr id="139" name="TextBox 138">
            <a:extLst>
              <a:ext uri="{FF2B5EF4-FFF2-40B4-BE49-F238E27FC236}">
                <a16:creationId xmlns:a16="http://schemas.microsoft.com/office/drawing/2014/main" id="{8C946E12-511A-D04F-BD03-61CE5D982ADE}"/>
              </a:ext>
            </a:extLst>
          </p:cNvPr>
          <p:cNvSpPr txBox="1"/>
          <p:nvPr/>
        </p:nvSpPr>
        <p:spPr>
          <a:xfrm>
            <a:off x="6975562" y="3872659"/>
            <a:ext cx="932380" cy="215444"/>
          </a:xfrm>
          <a:prstGeom prst="rect">
            <a:avLst/>
          </a:prstGeom>
          <a:noFill/>
        </p:spPr>
        <p:txBody>
          <a:bodyPr wrap="square" rtlCol="0">
            <a:spAutoFit/>
          </a:bodyPr>
          <a:lstStyle/>
          <a:p>
            <a:r>
              <a:rPr lang="en-US" sz="800" dirty="0"/>
              <a:t>172.16.10.0/16</a:t>
            </a:r>
          </a:p>
        </p:txBody>
      </p:sp>
      <p:sp>
        <p:nvSpPr>
          <p:cNvPr id="140" name="TextBox 139">
            <a:extLst>
              <a:ext uri="{FF2B5EF4-FFF2-40B4-BE49-F238E27FC236}">
                <a16:creationId xmlns:a16="http://schemas.microsoft.com/office/drawing/2014/main" id="{90C084FF-A1C7-9B48-9ECC-EE43F33BA88C}"/>
              </a:ext>
            </a:extLst>
          </p:cNvPr>
          <p:cNvSpPr txBox="1"/>
          <p:nvPr/>
        </p:nvSpPr>
        <p:spPr>
          <a:xfrm>
            <a:off x="6564035" y="3619423"/>
            <a:ext cx="561528" cy="215444"/>
          </a:xfrm>
          <a:prstGeom prst="rect">
            <a:avLst/>
          </a:prstGeom>
          <a:noFill/>
        </p:spPr>
        <p:txBody>
          <a:bodyPr wrap="square" rtlCol="0">
            <a:spAutoFit/>
          </a:bodyPr>
          <a:lstStyle/>
          <a:p>
            <a:r>
              <a:rPr lang="en-US" sz="800" dirty="0"/>
              <a:t>65020</a:t>
            </a:r>
          </a:p>
        </p:txBody>
      </p:sp>
      <p:sp>
        <p:nvSpPr>
          <p:cNvPr id="170" name="TextBox 169">
            <a:extLst>
              <a:ext uri="{FF2B5EF4-FFF2-40B4-BE49-F238E27FC236}">
                <a16:creationId xmlns:a16="http://schemas.microsoft.com/office/drawing/2014/main" id="{507AF4BD-13EC-8F4A-97B8-256B95B22843}"/>
              </a:ext>
            </a:extLst>
          </p:cNvPr>
          <p:cNvSpPr txBox="1"/>
          <p:nvPr/>
        </p:nvSpPr>
        <p:spPr>
          <a:xfrm>
            <a:off x="10989888" y="2385815"/>
            <a:ext cx="680318" cy="723918"/>
          </a:xfrm>
          <a:prstGeom prst="rect">
            <a:avLst/>
          </a:prstGeom>
          <a:gradFill flip="none" rotWithShape="1">
            <a:gsLst>
              <a:gs pos="0">
                <a:srgbClr val="F3B1FF"/>
              </a:gs>
              <a:gs pos="90000">
                <a:schemeClr val="accent3">
                  <a:lumMod val="0"/>
                  <a:lumOff val="100000"/>
                  <a:alpha val="51000"/>
                </a:schemeClr>
              </a:gs>
              <a:gs pos="95000">
                <a:schemeClr val="accent3">
                  <a:lumMod val="45000"/>
                  <a:lumOff val="55000"/>
                </a:schemeClr>
              </a:gs>
              <a:gs pos="100000">
                <a:schemeClr val="accent3">
                  <a:lumMod val="30000"/>
                  <a:lumOff val="70000"/>
                </a:schemeClr>
              </a:gs>
            </a:gsLst>
            <a:path path="circle">
              <a:fillToRect l="50000" t="50000" r="50000" b="50000"/>
            </a:path>
            <a:tileRect/>
          </a:gradFill>
          <a:ln>
            <a:solidFill>
              <a:schemeClr val="tx1"/>
            </a:solidFill>
          </a:ln>
        </p:spPr>
        <p:txBody>
          <a:bodyPr wrap="square" lIns="45720" tIns="45720" rIns="45720" bIns="45720" rtlCol="0">
            <a:noAutofit/>
          </a:bodyPr>
          <a:lstStyle/>
          <a:p>
            <a:endParaRPr lang="en-US" sz="800"/>
          </a:p>
        </p:txBody>
      </p:sp>
      <p:sp>
        <p:nvSpPr>
          <p:cNvPr id="174" name="TextBox 173">
            <a:extLst>
              <a:ext uri="{FF2B5EF4-FFF2-40B4-BE49-F238E27FC236}">
                <a16:creationId xmlns:a16="http://schemas.microsoft.com/office/drawing/2014/main" id="{3885B0AE-53E8-1042-9B71-207AEC6E2CCF}"/>
              </a:ext>
            </a:extLst>
          </p:cNvPr>
          <p:cNvSpPr txBox="1"/>
          <p:nvPr/>
        </p:nvSpPr>
        <p:spPr>
          <a:xfrm>
            <a:off x="10971831" y="2380841"/>
            <a:ext cx="795554" cy="215444"/>
          </a:xfrm>
          <a:prstGeom prst="rect">
            <a:avLst/>
          </a:prstGeom>
          <a:noFill/>
        </p:spPr>
        <p:txBody>
          <a:bodyPr wrap="square" rtlCol="0">
            <a:spAutoFit/>
          </a:bodyPr>
          <a:lstStyle/>
          <a:p>
            <a:r>
              <a:rPr lang="en-US" sz="800" dirty="0"/>
              <a:t>AWS-Spoke</a:t>
            </a:r>
          </a:p>
        </p:txBody>
      </p:sp>
      <p:sp>
        <p:nvSpPr>
          <p:cNvPr id="191" name="TextBox 190">
            <a:extLst>
              <a:ext uri="{FF2B5EF4-FFF2-40B4-BE49-F238E27FC236}">
                <a16:creationId xmlns:a16="http://schemas.microsoft.com/office/drawing/2014/main" id="{E6B1C900-01C3-8C42-9ED5-0E0DA2FC4845}"/>
              </a:ext>
            </a:extLst>
          </p:cNvPr>
          <p:cNvSpPr txBox="1"/>
          <p:nvPr/>
        </p:nvSpPr>
        <p:spPr>
          <a:xfrm>
            <a:off x="10986588" y="2518589"/>
            <a:ext cx="627095" cy="184666"/>
          </a:xfrm>
          <a:prstGeom prst="rect">
            <a:avLst/>
          </a:prstGeom>
          <a:noFill/>
        </p:spPr>
        <p:txBody>
          <a:bodyPr wrap="none" rtlCol="0">
            <a:spAutoFit/>
          </a:bodyPr>
          <a:lstStyle/>
          <a:p>
            <a:r>
              <a:rPr lang="en-US" sz="600"/>
              <a:t>10.154.90.201</a:t>
            </a:r>
          </a:p>
        </p:txBody>
      </p:sp>
      <p:cxnSp>
        <p:nvCxnSpPr>
          <p:cNvPr id="192" name="Straight Connector 191">
            <a:extLst>
              <a:ext uri="{FF2B5EF4-FFF2-40B4-BE49-F238E27FC236}">
                <a16:creationId xmlns:a16="http://schemas.microsoft.com/office/drawing/2014/main" id="{049BBC81-0978-5D4F-B69E-0FED1ABCE438}"/>
              </a:ext>
            </a:extLst>
          </p:cNvPr>
          <p:cNvCxnSpPr>
            <a:cxnSpLocks/>
            <a:stCxn id="16" idx="3"/>
            <a:endCxn id="129" idx="0"/>
          </p:cNvCxnSpPr>
          <p:nvPr/>
        </p:nvCxnSpPr>
        <p:spPr>
          <a:xfrm flipH="1">
            <a:off x="11108525" y="3012998"/>
            <a:ext cx="453827" cy="621462"/>
          </a:xfrm>
          <a:prstGeom prst="line">
            <a:avLst/>
          </a:prstGeom>
          <a:ln w="19050" cmpd="sng"/>
        </p:spPr>
        <p:style>
          <a:lnRef idx="1">
            <a:schemeClr val="accent1"/>
          </a:lnRef>
          <a:fillRef idx="0">
            <a:schemeClr val="accent1"/>
          </a:fillRef>
          <a:effectRef idx="0">
            <a:schemeClr val="accent1"/>
          </a:effectRef>
          <a:fontRef idx="minor">
            <a:schemeClr val="tx1"/>
          </a:fontRef>
        </p:style>
      </p:cxnSp>
      <p:sp>
        <p:nvSpPr>
          <p:cNvPr id="207" name="TextBox 206">
            <a:extLst>
              <a:ext uri="{FF2B5EF4-FFF2-40B4-BE49-F238E27FC236}">
                <a16:creationId xmlns:a16="http://schemas.microsoft.com/office/drawing/2014/main" id="{80EF60B5-D49A-4948-B299-78804E130581}"/>
              </a:ext>
            </a:extLst>
          </p:cNvPr>
          <p:cNvSpPr txBox="1"/>
          <p:nvPr/>
        </p:nvSpPr>
        <p:spPr>
          <a:xfrm>
            <a:off x="6665123" y="2318536"/>
            <a:ext cx="719374" cy="723918"/>
          </a:xfrm>
          <a:prstGeom prst="rect">
            <a:avLst/>
          </a:prstGeom>
          <a:gradFill flip="none" rotWithShape="1">
            <a:gsLst>
              <a:gs pos="0">
                <a:schemeClr val="accent6">
                  <a:lumMod val="60000"/>
                  <a:lumOff val="40000"/>
                </a:schemeClr>
              </a:gs>
              <a:gs pos="90000">
                <a:schemeClr val="accent3">
                  <a:lumMod val="0"/>
                  <a:lumOff val="100000"/>
                  <a:alpha val="51000"/>
                </a:schemeClr>
              </a:gs>
              <a:gs pos="95000">
                <a:schemeClr val="accent3">
                  <a:lumMod val="45000"/>
                  <a:lumOff val="55000"/>
                </a:schemeClr>
              </a:gs>
              <a:gs pos="100000">
                <a:schemeClr val="accent3">
                  <a:lumMod val="30000"/>
                  <a:lumOff val="70000"/>
                </a:schemeClr>
              </a:gs>
            </a:gsLst>
            <a:path path="circle">
              <a:fillToRect l="50000" t="50000" r="50000" b="50000"/>
            </a:path>
            <a:tileRect/>
          </a:gradFill>
          <a:ln>
            <a:solidFill>
              <a:schemeClr val="tx1"/>
            </a:solidFill>
          </a:ln>
        </p:spPr>
        <p:txBody>
          <a:bodyPr wrap="square" lIns="45720" tIns="45720" rIns="45720" bIns="45720" rtlCol="0">
            <a:noAutofit/>
          </a:bodyPr>
          <a:lstStyle/>
          <a:p>
            <a:endParaRPr lang="en-US" sz="800"/>
          </a:p>
        </p:txBody>
      </p:sp>
      <p:pic>
        <p:nvPicPr>
          <p:cNvPr id="209" name="Graphic 208">
            <a:extLst>
              <a:ext uri="{FF2B5EF4-FFF2-40B4-BE49-F238E27FC236}">
                <a16:creationId xmlns:a16="http://schemas.microsoft.com/office/drawing/2014/main" id="{A0B12903-8BF1-6F4C-8AD2-2788B6D67EB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215172" y="2878596"/>
            <a:ext cx="161665" cy="161665"/>
          </a:xfrm>
          <a:prstGeom prst="rect">
            <a:avLst/>
          </a:prstGeom>
        </p:spPr>
      </p:pic>
      <p:sp>
        <p:nvSpPr>
          <p:cNvPr id="214" name="TextBox 213">
            <a:extLst>
              <a:ext uri="{FF2B5EF4-FFF2-40B4-BE49-F238E27FC236}">
                <a16:creationId xmlns:a16="http://schemas.microsoft.com/office/drawing/2014/main" id="{71DECA61-F926-404E-AB59-5BAF889E515D}"/>
              </a:ext>
            </a:extLst>
          </p:cNvPr>
          <p:cNvSpPr txBox="1"/>
          <p:nvPr/>
        </p:nvSpPr>
        <p:spPr>
          <a:xfrm>
            <a:off x="6690657" y="2473040"/>
            <a:ext cx="663765" cy="184666"/>
          </a:xfrm>
          <a:prstGeom prst="rect">
            <a:avLst/>
          </a:prstGeom>
          <a:noFill/>
        </p:spPr>
        <p:txBody>
          <a:bodyPr wrap="square" rtlCol="0">
            <a:spAutoFit/>
          </a:bodyPr>
          <a:lstStyle/>
          <a:p>
            <a:r>
              <a:rPr lang="en-US" sz="600" dirty="0"/>
              <a:t>172.16.7.20</a:t>
            </a:r>
          </a:p>
        </p:txBody>
      </p:sp>
      <p:cxnSp>
        <p:nvCxnSpPr>
          <p:cNvPr id="216" name="Straight Connector 215">
            <a:extLst>
              <a:ext uri="{FF2B5EF4-FFF2-40B4-BE49-F238E27FC236}">
                <a16:creationId xmlns:a16="http://schemas.microsoft.com/office/drawing/2014/main" id="{95FE6247-B54E-4A4C-BC0C-60CF50AC8627}"/>
              </a:ext>
            </a:extLst>
          </p:cNvPr>
          <p:cNvCxnSpPr>
            <a:cxnSpLocks/>
            <a:stCxn id="12" idx="3"/>
            <a:endCxn id="134" idx="0"/>
          </p:cNvCxnSpPr>
          <p:nvPr/>
        </p:nvCxnSpPr>
        <p:spPr>
          <a:xfrm flipH="1">
            <a:off x="7100573" y="2958361"/>
            <a:ext cx="174076" cy="679287"/>
          </a:xfrm>
          <a:prstGeom prst="line">
            <a:avLst/>
          </a:prstGeom>
          <a:ln w="19050" cmpd="sng"/>
        </p:spPr>
        <p:style>
          <a:lnRef idx="1">
            <a:schemeClr val="accent1"/>
          </a:lnRef>
          <a:fillRef idx="0">
            <a:schemeClr val="accent1"/>
          </a:fillRef>
          <a:effectRef idx="0">
            <a:schemeClr val="accent1"/>
          </a:effectRef>
          <a:fontRef idx="minor">
            <a:schemeClr val="tx1"/>
          </a:fontRef>
        </p:style>
      </p:cxnSp>
      <p:sp>
        <p:nvSpPr>
          <p:cNvPr id="217" name="TextBox 216">
            <a:extLst>
              <a:ext uri="{FF2B5EF4-FFF2-40B4-BE49-F238E27FC236}">
                <a16:creationId xmlns:a16="http://schemas.microsoft.com/office/drawing/2014/main" id="{CD84A8CF-7F6D-7645-A476-ED586B5D52B1}"/>
              </a:ext>
            </a:extLst>
          </p:cNvPr>
          <p:cNvSpPr txBox="1"/>
          <p:nvPr/>
        </p:nvSpPr>
        <p:spPr>
          <a:xfrm>
            <a:off x="6597885" y="2292556"/>
            <a:ext cx="939643" cy="215444"/>
          </a:xfrm>
          <a:prstGeom prst="rect">
            <a:avLst/>
          </a:prstGeom>
          <a:noFill/>
        </p:spPr>
        <p:txBody>
          <a:bodyPr wrap="square" rtlCol="0">
            <a:spAutoFit/>
          </a:bodyPr>
          <a:lstStyle/>
          <a:p>
            <a:r>
              <a:rPr lang="en-US" sz="800" dirty="0"/>
              <a:t>AZ-Spoke</a:t>
            </a:r>
          </a:p>
        </p:txBody>
      </p:sp>
      <p:cxnSp>
        <p:nvCxnSpPr>
          <p:cNvPr id="219" name="Elbow Connector 218">
            <a:extLst>
              <a:ext uri="{FF2B5EF4-FFF2-40B4-BE49-F238E27FC236}">
                <a16:creationId xmlns:a16="http://schemas.microsoft.com/office/drawing/2014/main" id="{34F28C5C-7387-FC46-8DC1-F19A2DEBC24D}"/>
              </a:ext>
            </a:extLst>
          </p:cNvPr>
          <p:cNvCxnSpPr>
            <a:cxnSpLocks/>
            <a:stCxn id="207" idx="0"/>
            <a:endCxn id="170" idx="0"/>
          </p:cNvCxnSpPr>
          <p:nvPr/>
        </p:nvCxnSpPr>
        <p:spPr>
          <a:xfrm rot="16200000" flipH="1">
            <a:off x="9143788" y="199557"/>
            <a:ext cx="67279" cy="4305237"/>
          </a:xfrm>
          <a:prstGeom prst="bentConnector3">
            <a:avLst>
              <a:gd name="adj1" fmla="val -339779"/>
            </a:avLst>
          </a:prstGeom>
          <a:ln w="9525">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pic>
        <p:nvPicPr>
          <p:cNvPr id="221" name="Picture 220">
            <a:extLst>
              <a:ext uri="{FF2B5EF4-FFF2-40B4-BE49-F238E27FC236}">
                <a16:creationId xmlns:a16="http://schemas.microsoft.com/office/drawing/2014/main" id="{1E755CE3-72F0-764F-8F89-1D0E780A232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405875" y="3872659"/>
            <a:ext cx="205380" cy="205380"/>
          </a:xfrm>
          <a:prstGeom prst="rect">
            <a:avLst/>
          </a:prstGeom>
          <a:noFill/>
        </p:spPr>
      </p:pic>
      <p:pic>
        <p:nvPicPr>
          <p:cNvPr id="222" name="Picture 221">
            <a:extLst>
              <a:ext uri="{FF2B5EF4-FFF2-40B4-BE49-F238E27FC236}">
                <a16:creationId xmlns:a16="http://schemas.microsoft.com/office/drawing/2014/main" id="{5B3A940B-E2EF-D64D-867D-9AE17517A199}"/>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690657" y="2862701"/>
            <a:ext cx="205380" cy="205380"/>
          </a:xfrm>
          <a:prstGeom prst="rect">
            <a:avLst/>
          </a:prstGeom>
          <a:noFill/>
        </p:spPr>
      </p:pic>
      <p:pic>
        <p:nvPicPr>
          <p:cNvPr id="225" name="Picture 224">
            <a:extLst>
              <a:ext uri="{FF2B5EF4-FFF2-40B4-BE49-F238E27FC236}">
                <a16:creationId xmlns:a16="http://schemas.microsoft.com/office/drawing/2014/main" id="{88B24286-5A21-F54E-8708-36271BA2DAC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0789791" y="3921706"/>
            <a:ext cx="196619" cy="128349"/>
          </a:xfrm>
          <a:prstGeom prst="rect">
            <a:avLst/>
          </a:prstGeom>
        </p:spPr>
      </p:pic>
      <p:pic>
        <p:nvPicPr>
          <p:cNvPr id="226" name="Picture 225">
            <a:extLst>
              <a:ext uri="{FF2B5EF4-FFF2-40B4-BE49-F238E27FC236}">
                <a16:creationId xmlns:a16="http://schemas.microsoft.com/office/drawing/2014/main" id="{D53C69B3-241A-4E44-979F-703C3009B98D}"/>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0999661" y="2963523"/>
            <a:ext cx="196619" cy="128349"/>
          </a:xfrm>
          <a:prstGeom prst="rect">
            <a:avLst/>
          </a:prstGeom>
        </p:spPr>
      </p:pic>
      <p:grpSp>
        <p:nvGrpSpPr>
          <p:cNvPr id="235" name="Group 234">
            <a:extLst>
              <a:ext uri="{FF2B5EF4-FFF2-40B4-BE49-F238E27FC236}">
                <a16:creationId xmlns:a16="http://schemas.microsoft.com/office/drawing/2014/main" id="{94575FBF-DF1D-5541-99A5-C64D1762A1F5}"/>
              </a:ext>
            </a:extLst>
          </p:cNvPr>
          <p:cNvGrpSpPr/>
          <p:nvPr/>
        </p:nvGrpSpPr>
        <p:grpSpPr>
          <a:xfrm>
            <a:off x="8934603" y="1978763"/>
            <a:ext cx="196336" cy="217588"/>
            <a:chOff x="1494956" y="2892295"/>
            <a:chExt cx="524156" cy="678624"/>
          </a:xfrm>
        </p:grpSpPr>
        <p:sp>
          <p:nvSpPr>
            <p:cNvPr id="236" name="Rectangle 235">
              <a:extLst>
                <a:ext uri="{FF2B5EF4-FFF2-40B4-BE49-F238E27FC236}">
                  <a16:creationId xmlns:a16="http://schemas.microsoft.com/office/drawing/2014/main" id="{168CB896-81D7-EA4C-8CE4-7D81DEC60314}"/>
                </a:ext>
              </a:extLst>
            </p:cNvPr>
            <p:cNvSpPr/>
            <p:nvPr/>
          </p:nvSpPr>
          <p:spPr>
            <a:xfrm>
              <a:off x="1533336" y="2940395"/>
              <a:ext cx="440282" cy="575217"/>
            </a:xfrm>
            <a:prstGeom prst="rect">
              <a:avLst/>
            </a:prstGeom>
            <a:solidFill>
              <a:schemeClr val="bg1"/>
            </a:solidFill>
          </p:spPr>
          <p:txBody>
            <a:bodyPr wrap="none" anchor="b">
              <a:normAutofit fontScale="47500" lnSpcReduction="20000"/>
            </a:bodyPr>
            <a:lstStyle/>
            <a:p>
              <a:pPr algn="ctr"/>
              <a:endParaRPr lang="en-US" sz="1400">
                <a:latin typeface="+mj-lt"/>
                <a:ea typeface="Ayuthaya" pitchFamily="2" charset="-34"/>
                <a:cs typeface="Ayuthaya" pitchFamily="2" charset="-34"/>
              </a:endParaRPr>
            </a:p>
          </p:txBody>
        </p:sp>
        <p:sp>
          <p:nvSpPr>
            <p:cNvPr id="237" name="Freeform 236">
              <a:extLst>
                <a:ext uri="{FF2B5EF4-FFF2-40B4-BE49-F238E27FC236}">
                  <a16:creationId xmlns:a16="http://schemas.microsoft.com/office/drawing/2014/main" id="{FCB9126E-C039-8A4D-A82B-D8BF56623ACF}"/>
                </a:ext>
              </a:extLst>
            </p:cNvPr>
            <p:cNvSpPr/>
            <p:nvPr/>
          </p:nvSpPr>
          <p:spPr>
            <a:xfrm>
              <a:off x="1494956" y="2892295"/>
              <a:ext cx="524156" cy="678624"/>
            </a:xfrm>
            <a:custGeom>
              <a:avLst/>
              <a:gdLst>
                <a:gd name="connsiteX0" fmla="*/ 39556 w 408740"/>
                <a:gd name="connsiteY0" fmla="*/ 451904 h 488545"/>
                <a:gd name="connsiteX1" fmla="*/ 39556 w 408740"/>
                <a:gd name="connsiteY1" fmla="*/ 36641 h 488545"/>
                <a:gd name="connsiteX2" fmla="*/ 204370 w 408740"/>
                <a:gd name="connsiteY2" fmla="*/ 36641 h 488545"/>
                <a:gd name="connsiteX3" fmla="*/ 204370 w 408740"/>
                <a:gd name="connsiteY3" fmla="*/ 164884 h 488545"/>
                <a:gd name="connsiteX4" fmla="*/ 369185 w 408740"/>
                <a:gd name="connsiteY4" fmla="*/ 164884 h 488545"/>
                <a:gd name="connsiteX5" fmla="*/ 369185 w 408740"/>
                <a:gd name="connsiteY5" fmla="*/ 451904 h 488545"/>
                <a:gd name="connsiteX6" fmla="*/ 39556 w 408740"/>
                <a:gd name="connsiteY6" fmla="*/ 451904 h 488545"/>
                <a:gd name="connsiteX7" fmla="*/ 243926 w 408740"/>
                <a:gd name="connsiteY7" fmla="*/ 51908 h 488545"/>
                <a:gd name="connsiteX8" fmla="*/ 326333 w 408740"/>
                <a:gd name="connsiteY8" fmla="*/ 128243 h 488545"/>
                <a:gd name="connsiteX9" fmla="*/ 243926 w 408740"/>
                <a:gd name="connsiteY9" fmla="*/ 128243 h 488545"/>
                <a:gd name="connsiteX10" fmla="*/ 243926 w 408740"/>
                <a:gd name="connsiteY10" fmla="*/ 51908 h 488545"/>
                <a:gd name="connsiteX11" fmla="*/ 243926 w 408740"/>
                <a:gd name="connsiteY11" fmla="*/ 0 h 488545"/>
                <a:gd name="connsiteX12" fmla="*/ 0 w 408740"/>
                <a:gd name="connsiteY12" fmla="*/ 0 h 488545"/>
                <a:gd name="connsiteX13" fmla="*/ 0 w 408740"/>
                <a:gd name="connsiteY13" fmla="*/ 488545 h 488545"/>
                <a:gd name="connsiteX14" fmla="*/ 408740 w 408740"/>
                <a:gd name="connsiteY14" fmla="*/ 488545 h 488545"/>
                <a:gd name="connsiteX15" fmla="*/ 408740 w 408740"/>
                <a:gd name="connsiteY15" fmla="*/ 134350 h 488545"/>
                <a:gd name="connsiteX16" fmla="*/ 243926 w 408740"/>
                <a:gd name="connsiteY16" fmla="*/ 0 h 488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8740" h="488545">
                  <a:moveTo>
                    <a:pt x="39556" y="451904"/>
                  </a:moveTo>
                  <a:lnTo>
                    <a:pt x="39556" y="36641"/>
                  </a:lnTo>
                  <a:lnTo>
                    <a:pt x="204370" y="36641"/>
                  </a:lnTo>
                  <a:lnTo>
                    <a:pt x="204370" y="164884"/>
                  </a:lnTo>
                  <a:lnTo>
                    <a:pt x="369185" y="164884"/>
                  </a:lnTo>
                  <a:lnTo>
                    <a:pt x="369185" y="451904"/>
                  </a:lnTo>
                  <a:lnTo>
                    <a:pt x="39556" y="451904"/>
                  </a:lnTo>
                  <a:close/>
                  <a:moveTo>
                    <a:pt x="243926" y="51908"/>
                  </a:moveTo>
                  <a:lnTo>
                    <a:pt x="326333" y="128243"/>
                  </a:lnTo>
                  <a:lnTo>
                    <a:pt x="243926" y="128243"/>
                  </a:lnTo>
                  <a:lnTo>
                    <a:pt x="243926" y="51908"/>
                  </a:lnTo>
                  <a:close/>
                  <a:moveTo>
                    <a:pt x="243926" y="0"/>
                  </a:moveTo>
                  <a:lnTo>
                    <a:pt x="0" y="0"/>
                  </a:lnTo>
                  <a:lnTo>
                    <a:pt x="0" y="488545"/>
                  </a:lnTo>
                  <a:lnTo>
                    <a:pt x="408740" y="488545"/>
                  </a:lnTo>
                  <a:lnTo>
                    <a:pt x="408740" y="134350"/>
                  </a:lnTo>
                  <a:lnTo>
                    <a:pt x="243926" y="0"/>
                  </a:lnTo>
                  <a:close/>
                </a:path>
              </a:pathLst>
            </a:cu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endParaRPr lang="en-US" sz="2400"/>
            </a:p>
          </p:txBody>
        </p:sp>
        <p:pic>
          <p:nvPicPr>
            <p:cNvPr id="238" name="Graphic 237" descr="Lock">
              <a:extLst>
                <a:ext uri="{FF2B5EF4-FFF2-40B4-BE49-F238E27FC236}">
                  <a16:creationId xmlns:a16="http://schemas.microsoft.com/office/drawing/2014/main" id="{E8A55F03-339E-B444-AFC1-C8CFBA40A6DA}"/>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583418" y="3159272"/>
              <a:ext cx="317954" cy="294529"/>
            </a:xfrm>
            <a:prstGeom prst="rect">
              <a:avLst/>
            </a:prstGeom>
          </p:spPr>
        </p:pic>
      </p:grpSp>
      <p:pic>
        <p:nvPicPr>
          <p:cNvPr id="9" name="Graphic 8">
            <a:extLst>
              <a:ext uri="{FF2B5EF4-FFF2-40B4-BE49-F238E27FC236}">
                <a16:creationId xmlns:a16="http://schemas.microsoft.com/office/drawing/2014/main" id="{5A2D7F10-BEBD-1C6B-48FD-274D544DEC1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914817" y="2628972"/>
            <a:ext cx="215444" cy="215444"/>
          </a:xfrm>
          <a:prstGeom prst="rect">
            <a:avLst/>
          </a:prstGeom>
        </p:spPr>
      </p:pic>
      <p:pic>
        <p:nvPicPr>
          <p:cNvPr id="12" name="Graphic 11">
            <a:extLst>
              <a:ext uri="{FF2B5EF4-FFF2-40B4-BE49-F238E27FC236}">
                <a16:creationId xmlns:a16="http://schemas.microsoft.com/office/drawing/2014/main" id="{1B814D87-1B99-2ABD-CAC0-80200EE3DAF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112984" y="2877528"/>
            <a:ext cx="161665" cy="161665"/>
          </a:xfrm>
          <a:prstGeom prst="rect">
            <a:avLst/>
          </a:prstGeom>
        </p:spPr>
      </p:pic>
      <p:pic>
        <p:nvPicPr>
          <p:cNvPr id="15" name="Graphic 14">
            <a:extLst>
              <a:ext uri="{FF2B5EF4-FFF2-40B4-BE49-F238E27FC236}">
                <a16:creationId xmlns:a16="http://schemas.microsoft.com/office/drawing/2014/main" id="{AB805B3D-B221-B47F-867E-0A748B4043FE}"/>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503600" y="2933669"/>
            <a:ext cx="161665" cy="161665"/>
          </a:xfrm>
          <a:prstGeom prst="rect">
            <a:avLst/>
          </a:prstGeom>
        </p:spPr>
      </p:pic>
      <p:pic>
        <p:nvPicPr>
          <p:cNvPr id="16" name="Graphic 15">
            <a:extLst>
              <a:ext uri="{FF2B5EF4-FFF2-40B4-BE49-F238E27FC236}">
                <a16:creationId xmlns:a16="http://schemas.microsoft.com/office/drawing/2014/main" id="{8325F010-9859-DA49-4D67-4916EF77E329}"/>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400687" y="2932165"/>
            <a:ext cx="161665" cy="161665"/>
          </a:xfrm>
          <a:prstGeom prst="rect">
            <a:avLst/>
          </a:prstGeom>
        </p:spPr>
      </p:pic>
      <p:pic>
        <p:nvPicPr>
          <p:cNvPr id="21" name="Graphic 60">
            <a:extLst>
              <a:ext uri="{FF2B5EF4-FFF2-40B4-BE49-F238E27FC236}">
                <a16:creationId xmlns:a16="http://schemas.microsoft.com/office/drawing/2014/main" id="{CDDAB6E5-A804-02CE-F7C3-7AD5438D9F1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238861" y="2665870"/>
            <a:ext cx="182369" cy="182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600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92409B-6F11-3C42-B628-67BF0789D7E1}"/>
              </a:ext>
            </a:extLst>
          </p:cNvPr>
          <p:cNvSpPr txBox="1"/>
          <p:nvPr/>
        </p:nvSpPr>
        <p:spPr>
          <a:xfrm>
            <a:off x="364977" y="1498564"/>
            <a:ext cx="633476" cy="723918"/>
          </a:xfrm>
          <a:prstGeom prst="rect">
            <a:avLst/>
          </a:prstGeom>
          <a:gradFill flip="none" rotWithShape="1">
            <a:gsLst>
              <a:gs pos="0">
                <a:srgbClr val="00B0F0"/>
              </a:gs>
              <a:gs pos="90000">
                <a:schemeClr val="accent3">
                  <a:lumMod val="0"/>
                  <a:lumOff val="100000"/>
                  <a:alpha val="51000"/>
                </a:schemeClr>
              </a:gs>
              <a:gs pos="95000">
                <a:schemeClr val="accent3">
                  <a:lumMod val="45000"/>
                  <a:lumOff val="55000"/>
                </a:schemeClr>
              </a:gs>
              <a:gs pos="100000">
                <a:schemeClr val="accent3">
                  <a:lumMod val="30000"/>
                  <a:lumOff val="70000"/>
                </a:schemeClr>
              </a:gs>
            </a:gsLst>
            <a:path path="circle">
              <a:fillToRect l="50000" t="50000" r="50000" b="50000"/>
            </a:path>
            <a:tileRect/>
          </a:gradFill>
          <a:ln>
            <a:solidFill>
              <a:schemeClr val="tx1"/>
            </a:solidFill>
          </a:ln>
        </p:spPr>
        <p:txBody>
          <a:bodyPr wrap="square" lIns="45720" tIns="45720" rIns="45720" bIns="45720" rtlCol="0">
            <a:noAutofit/>
          </a:bodyPr>
          <a:lstStyle/>
          <a:p>
            <a:endParaRPr lang="en-US" sz="800"/>
          </a:p>
        </p:txBody>
      </p:sp>
      <p:pic>
        <p:nvPicPr>
          <p:cNvPr id="79" name="Graphic 78">
            <a:extLst>
              <a:ext uri="{FF2B5EF4-FFF2-40B4-BE49-F238E27FC236}">
                <a16:creationId xmlns:a16="http://schemas.microsoft.com/office/drawing/2014/main" id="{BC7C48E7-B3C1-CC43-9CB4-344045F7B4F4}"/>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56049" y="2030499"/>
            <a:ext cx="137160" cy="137160"/>
          </a:xfrm>
          <a:prstGeom prst="rect">
            <a:avLst/>
          </a:prstGeom>
        </p:spPr>
      </p:pic>
      <p:pic>
        <p:nvPicPr>
          <p:cNvPr id="76" name="Graphic 75">
            <a:extLst>
              <a:ext uri="{FF2B5EF4-FFF2-40B4-BE49-F238E27FC236}">
                <a16:creationId xmlns:a16="http://schemas.microsoft.com/office/drawing/2014/main" id="{7D01318A-9A25-F242-98C8-92243944BF59}"/>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531575" y="2771530"/>
            <a:ext cx="188869" cy="188869"/>
          </a:xfrm>
          <a:prstGeom prst="rect">
            <a:avLst/>
          </a:prstGeom>
        </p:spPr>
      </p:pic>
      <p:pic>
        <p:nvPicPr>
          <p:cNvPr id="75" name="Graphic 74">
            <a:extLst>
              <a:ext uri="{FF2B5EF4-FFF2-40B4-BE49-F238E27FC236}">
                <a16:creationId xmlns:a16="http://schemas.microsoft.com/office/drawing/2014/main" id="{D6AD478F-E9FA-B646-B2D9-4E452531F154}"/>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322599" y="2767349"/>
            <a:ext cx="188869" cy="188869"/>
          </a:xfrm>
          <a:prstGeom prst="rect">
            <a:avLst/>
          </a:prstGeom>
        </p:spPr>
      </p:pic>
      <p:sp>
        <p:nvSpPr>
          <p:cNvPr id="7" name="Title 6">
            <a:extLst>
              <a:ext uri="{FF2B5EF4-FFF2-40B4-BE49-F238E27FC236}">
                <a16:creationId xmlns:a16="http://schemas.microsoft.com/office/drawing/2014/main" id="{72E910D2-BAD2-6B4B-8223-ECFC1F15CFBB}"/>
              </a:ext>
            </a:extLst>
          </p:cNvPr>
          <p:cNvSpPr>
            <a:spLocks noGrp="1"/>
          </p:cNvSpPr>
          <p:nvPr>
            <p:ph type="title"/>
          </p:nvPr>
        </p:nvSpPr>
        <p:spPr/>
        <p:txBody>
          <a:bodyPr/>
          <a:lstStyle/>
          <a:p>
            <a:r>
              <a:rPr lang="en-US" dirty="0" err="1"/>
              <a:t>Multicloud</a:t>
            </a:r>
            <a:r>
              <a:rPr lang="en-US" dirty="0"/>
              <a:t> Network Segmentation</a:t>
            </a:r>
          </a:p>
        </p:txBody>
      </p:sp>
      <p:sp>
        <p:nvSpPr>
          <p:cNvPr id="9" name="Slide Number Placeholder 8">
            <a:extLst>
              <a:ext uri="{FF2B5EF4-FFF2-40B4-BE49-F238E27FC236}">
                <a16:creationId xmlns:a16="http://schemas.microsoft.com/office/drawing/2014/main" id="{27E2B201-8729-734C-9E55-91C6598BDE2B}"/>
              </a:ext>
            </a:extLst>
          </p:cNvPr>
          <p:cNvSpPr>
            <a:spLocks noGrp="1"/>
          </p:cNvSpPr>
          <p:nvPr>
            <p:ph type="sldNum" sz="quarter" idx="10"/>
          </p:nvPr>
        </p:nvSpPr>
        <p:spPr/>
        <p:txBody>
          <a:bodyPr/>
          <a:lstStyle/>
          <a:p>
            <a:fld id="{4A70B06D-F489-48FF-A885-ABB74CD5C952}" type="slidenum">
              <a:rPr lang="en-US" smtClean="0"/>
              <a:pPr/>
              <a:t>11</a:t>
            </a:fld>
            <a:endParaRPr lang="en-US"/>
          </a:p>
        </p:txBody>
      </p:sp>
      <p:sp>
        <p:nvSpPr>
          <p:cNvPr id="10" name="Rectangle 9">
            <a:extLst>
              <a:ext uri="{FF2B5EF4-FFF2-40B4-BE49-F238E27FC236}">
                <a16:creationId xmlns:a16="http://schemas.microsoft.com/office/drawing/2014/main" id="{897EFA38-82DC-1649-BBFC-C66C62A8304B}"/>
              </a:ext>
            </a:extLst>
          </p:cNvPr>
          <p:cNvSpPr/>
          <p:nvPr/>
        </p:nvSpPr>
        <p:spPr>
          <a:xfrm>
            <a:off x="947008" y="2535161"/>
            <a:ext cx="1459642" cy="6540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4DC080C3-A32B-EE4A-BE07-7BA79838F63A}"/>
              </a:ext>
            </a:extLst>
          </p:cNvPr>
          <p:cNvCxnSpPr>
            <a:cxnSpLocks/>
            <a:stCxn id="14" idx="2"/>
            <a:endCxn id="13" idx="0"/>
          </p:cNvCxnSpPr>
          <p:nvPr/>
        </p:nvCxnSpPr>
        <p:spPr>
          <a:xfrm>
            <a:off x="694643" y="2171648"/>
            <a:ext cx="803668" cy="598398"/>
          </a:xfrm>
          <a:prstGeom prst="line">
            <a:avLst/>
          </a:prstGeom>
          <a:ln w="19050" cmpd="sng"/>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31A5A392-2583-D04C-8C92-353A8C6A16D2}"/>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403876" y="2770046"/>
            <a:ext cx="188869" cy="188869"/>
          </a:xfrm>
          <a:prstGeom prst="rect">
            <a:avLst/>
          </a:prstGeom>
        </p:spPr>
      </p:pic>
      <p:pic>
        <p:nvPicPr>
          <p:cNvPr id="14" name="Graphic 13">
            <a:extLst>
              <a:ext uri="{FF2B5EF4-FFF2-40B4-BE49-F238E27FC236}">
                <a16:creationId xmlns:a16="http://schemas.microsoft.com/office/drawing/2014/main" id="{74D9BF0D-E04C-D74A-B217-6ABEFB3CBC13}"/>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26063" y="2034488"/>
            <a:ext cx="137160" cy="137160"/>
          </a:xfrm>
          <a:prstGeom prst="rect">
            <a:avLst/>
          </a:prstGeom>
        </p:spPr>
      </p:pic>
      <p:sp>
        <p:nvSpPr>
          <p:cNvPr id="17" name="TextBox 16">
            <a:extLst>
              <a:ext uri="{FF2B5EF4-FFF2-40B4-BE49-F238E27FC236}">
                <a16:creationId xmlns:a16="http://schemas.microsoft.com/office/drawing/2014/main" id="{3AD76CBF-62BD-0941-B3CD-9C8BDB8587B0}"/>
              </a:ext>
            </a:extLst>
          </p:cNvPr>
          <p:cNvSpPr txBox="1"/>
          <p:nvPr/>
        </p:nvSpPr>
        <p:spPr>
          <a:xfrm>
            <a:off x="1592370" y="2617273"/>
            <a:ext cx="627095" cy="215444"/>
          </a:xfrm>
          <a:prstGeom prst="rect">
            <a:avLst/>
          </a:prstGeom>
          <a:noFill/>
        </p:spPr>
        <p:txBody>
          <a:bodyPr wrap="none" rtlCol="0">
            <a:spAutoFit/>
          </a:bodyPr>
          <a:lstStyle/>
          <a:p>
            <a:r>
              <a:rPr lang="en-US" sz="800"/>
              <a:t>OR-Transit</a:t>
            </a:r>
          </a:p>
        </p:txBody>
      </p:sp>
      <p:sp>
        <p:nvSpPr>
          <p:cNvPr id="18" name="TextBox 17">
            <a:extLst>
              <a:ext uri="{FF2B5EF4-FFF2-40B4-BE49-F238E27FC236}">
                <a16:creationId xmlns:a16="http://schemas.microsoft.com/office/drawing/2014/main" id="{FA5D84F3-0FCB-AD4B-BD46-BCF19699B6B6}"/>
              </a:ext>
            </a:extLst>
          </p:cNvPr>
          <p:cNvSpPr txBox="1"/>
          <p:nvPr/>
        </p:nvSpPr>
        <p:spPr>
          <a:xfrm>
            <a:off x="1632651" y="3004328"/>
            <a:ext cx="763351" cy="215444"/>
          </a:xfrm>
          <a:prstGeom prst="rect">
            <a:avLst/>
          </a:prstGeom>
          <a:noFill/>
        </p:spPr>
        <p:txBody>
          <a:bodyPr wrap="none" rtlCol="0">
            <a:spAutoFit/>
          </a:bodyPr>
          <a:lstStyle/>
          <a:p>
            <a:r>
              <a:rPr lang="en-US" sz="800" dirty="0"/>
              <a:t>10.160.0.0/16</a:t>
            </a:r>
          </a:p>
        </p:txBody>
      </p:sp>
      <p:sp>
        <p:nvSpPr>
          <p:cNvPr id="36" name="Rectangle 35">
            <a:extLst>
              <a:ext uri="{FF2B5EF4-FFF2-40B4-BE49-F238E27FC236}">
                <a16:creationId xmlns:a16="http://schemas.microsoft.com/office/drawing/2014/main" id="{2E6C0657-4096-0D40-9181-7AC7509FBB9A}"/>
              </a:ext>
            </a:extLst>
          </p:cNvPr>
          <p:cNvSpPr/>
          <p:nvPr/>
        </p:nvSpPr>
        <p:spPr>
          <a:xfrm>
            <a:off x="2995915" y="2531251"/>
            <a:ext cx="1309138" cy="6540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a:extLst>
              <a:ext uri="{FF2B5EF4-FFF2-40B4-BE49-F238E27FC236}">
                <a16:creationId xmlns:a16="http://schemas.microsoft.com/office/drawing/2014/main" id="{D2036007-CB7A-E84C-AE50-11304074DDF4}"/>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443886" y="2766136"/>
            <a:ext cx="188869" cy="188869"/>
          </a:xfrm>
          <a:prstGeom prst="rect">
            <a:avLst/>
          </a:prstGeom>
        </p:spPr>
      </p:pic>
      <p:cxnSp>
        <p:nvCxnSpPr>
          <p:cNvPr id="59" name="Straight Connector 58">
            <a:extLst>
              <a:ext uri="{FF2B5EF4-FFF2-40B4-BE49-F238E27FC236}">
                <a16:creationId xmlns:a16="http://schemas.microsoft.com/office/drawing/2014/main" id="{74AD5C08-1BC1-8B4C-B18C-CDF7174EFB31}"/>
              </a:ext>
            </a:extLst>
          </p:cNvPr>
          <p:cNvCxnSpPr>
            <a:cxnSpLocks/>
            <a:stCxn id="37" idx="1"/>
            <a:endCxn id="13" idx="3"/>
          </p:cNvCxnSpPr>
          <p:nvPr/>
        </p:nvCxnSpPr>
        <p:spPr>
          <a:xfrm flipH="1">
            <a:off x="1592745" y="2860571"/>
            <a:ext cx="1851141" cy="3910"/>
          </a:xfrm>
          <a:prstGeom prst="line">
            <a:avLst/>
          </a:prstGeom>
          <a:ln w="38100" cmpd="sng"/>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D6D4D07D-1F0F-E943-8A36-199EF9827DAB}"/>
              </a:ext>
            </a:extLst>
          </p:cNvPr>
          <p:cNvSpPr txBox="1"/>
          <p:nvPr/>
        </p:nvSpPr>
        <p:spPr>
          <a:xfrm>
            <a:off x="335323" y="1473100"/>
            <a:ext cx="893402" cy="215444"/>
          </a:xfrm>
          <a:prstGeom prst="rect">
            <a:avLst/>
          </a:prstGeom>
          <a:noFill/>
        </p:spPr>
        <p:txBody>
          <a:bodyPr wrap="square" rtlCol="0">
            <a:spAutoFit/>
          </a:bodyPr>
          <a:lstStyle/>
          <a:p>
            <a:r>
              <a:rPr lang="en-US" sz="800" dirty="0"/>
              <a:t>OR-Spoke-1</a:t>
            </a:r>
          </a:p>
        </p:txBody>
      </p:sp>
      <p:sp>
        <p:nvSpPr>
          <p:cNvPr id="103" name="TextBox 102">
            <a:extLst>
              <a:ext uri="{FF2B5EF4-FFF2-40B4-BE49-F238E27FC236}">
                <a16:creationId xmlns:a16="http://schemas.microsoft.com/office/drawing/2014/main" id="{A03F91FB-14BC-1649-842D-01620BB33284}"/>
              </a:ext>
            </a:extLst>
          </p:cNvPr>
          <p:cNvSpPr txBox="1"/>
          <p:nvPr/>
        </p:nvSpPr>
        <p:spPr>
          <a:xfrm>
            <a:off x="3566262" y="2611128"/>
            <a:ext cx="712054" cy="215444"/>
          </a:xfrm>
          <a:prstGeom prst="rect">
            <a:avLst/>
          </a:prstGeom>
          <a:noFill/>
        </p:spPr>
        <p:txBody>
          <a:bodyPr wrap="none" rtlCol="0">
            <a:spAutoFit/>
          </a:bodyPr>
          <a:lstStyle/>
          <a:p>
            <a:r>
              <a:rPr lang="en-US" sz="800"/>
              <a:t>AZSC-Transit</a:t>
            </a:r>
          </a:p>
        </p:txBody>
      </p:sp>
      <p:sp>
        <p:nvSpPr>
          <p:cNvPr id="104" name="TextBox 103">
            <a:extLst>
              <a:ext uri="{FF2B5EF4-FFF2-40B4-BE49-F238E27FC236}">
                <a16:creationId xmlns:a16="http://schemas.microsoft.com/office/drawing/2014/main" id="{96B3E017-EF6D-844E-B26E-24B51EE106A4}"/>
              </a:ext>
            </a:extLst>
          </p:cNvPr>
          <p:cNvSpPr txBox="1"/>
          <p:nvPr/>
        </p:nvSpPr>
        <p:spPr>
          <a:xfrm>
            <a:off x="3451934" y="3007634"/>
            <a:ext cx="853119" cy="215444"/>
          </a:xfrm>
          <a:prstGeom prst="rect">
            <a:avLst/>
          </a:prstGeom>
          <a:noFill/>
        </p:spPr>
        <p:txBody>
          <a:bodyPr wrap="none" rtlCol="0">
            <a:spAutoFit/>
          </a:bodyPr>
          <a:lstStyle/>
          <a:p>
            <a:r>
              <a:rPr lang="en-US" sz="800" dirty="0"/>
              <a:t>172.16.10.0/23</a:t>
            </a:r>
          </a:p>
        </p:txBody>
      </p:sp>
      <p:sp>
        <p:nvSpPr>
          <p:cNvPr id="105" name="TextBox 104">
            <a:extLst>
              <a:ext uri="{FF2B5EF4-FFF2-40B4-BE49-F238E27FC236}">
                <a16:creationId xmlns:a16="http://schemas.microsoft.com/office/drawing/2014/main" id="{D6855ECD-5BC7-FA4C-88D8-566665ABC692}"/>
              </a:ext>
            </a:extLst>
          </p:cNvPr>
          <p:cNvSpPr txBox="1"/>
          <p:nvPr/>
        </p:nvSpPr>
        <p:spPr>
          <a:xfrm>
            <a:off x="3664879" y="2757582"/>
            <a:ext cx="616985" cy="223449"/>
          </a:xfrm>
          <a:prstGeom prst="rect">
            <a:avLst/>
          </a:prstGeom>
          <a:noFill/>
        </p:spPr>
        <p:txBody>
          <a:bodyPr wrap="square" rtlCol="0">
            <a:spAutoFit/>
          </a:bodyPr>
          <a:lstStyle/>
          <a:p>
            <a:r>
              <a:rPr lang="en-US" sz="800"/>
              <a:t>65020</a:t>
            </a:r>
          </a:p>
        </p:txBody>
      </p:sp>
      <p:grpSp>
        <p:nvGrpSpPr>
          <p:cNvPr id="130" name="Google Shape;468;p34">
            <a:extLst>
              <a:ext uri="{FF2B5EF4-FFF2-40B4-BE49-F238E27FC236}">
                <a16:creationId xmlns:a16="http://schemas.microsoft.com/office/drawing/2014/main" id="{816980A2-FB8A-FB40-B4ED-7F2740423E80}"/>
              </a:ext>
            </a:extLst>
          </p:cNvPr>
          <p:cNvGrpSpPr/>
          <p:nvPr/>
        </p:nvGrpSpPr>
        <p:grpSpPr>
          <a:xfrm>
            <a:off x="1011085" y="5226165"/>
            <a:ext cx="936024" cy="909126"/>
            <a:chOff x="5468369" y="5712439"/>
            <a:chExt cx="1088772" cy="1057483"/>
          </a:xfrm>
        </p:grpSpPr>
        <p:pic>
          <p:nvPicPr>
            <p:cNvPr id="131" name="Google Shape;469;p34">
              <a:extLst>
                <a:ext uri="{FF2B5EF4-FFF2-40B4-BE49-F238E27FC236}">
                  <a16:creationId xmlns:a16="http://schemas.microsoft.com/office/drawing/2014/main" id="{5A5592D4-BF77-D541-BA5A-B0B38FAA9738}"/>
                </a:ext>
              </a:extLst>
            </p:cNvPr>
            <p:cNvPicPr preferRelativeResize="0"/>
            <p:nvPr/>
          </p:nvPicPr>
          <p:blipFill rotWithShape="1">
            <a:blip r:embed="rId5" cstate="screen">
              <a:alphaModFix/>
              <a:duotone>
                <a:schemeClr val="accent2">
                  <a:shade val="45000"/>
                  <a:satMod val="135000"/>
                </a:schemeClr>
                <a:prstClr val="white"/>
              </a:duotone>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a:ext>
              </a:extLst>
            </a:blip>
            <a:srcRect/>
            <a:stretch/>
          </p:blipFill>
          <p:spPr>
            <a:xfrm>
              <a:off x="5721525" y="5712439"/>
              <a:ext cx="652491" cy="605884"/>
            </a:xfrm>
            <a:prstGeom prst="rect">
              <a:avLst/>
            </a:prstGeom>
            <a:solidFill>
              <a:schemeClr val="accent4">
                <a:lumMod val="60000"/>
                <a:lumOff val="40000"/>
              </a:schemeClr>
            </a:solidFill>
            <a:ln>
              <a:noFill/>
            </a:ln>
          </p:spPr>
        </p:pic>
        <p:sp>
          <p:nvSpPr>
            <p:cNvPr id="132" name="Google Shape;470;p34">
              <a:extLst>
                <a:ext uri="{FF2B5EF4-FFF2-40B4-BE49-F238E27FC236}">
                  <a16:creationId xmlns:a16="http://schemas.microsoft.com/office/drawing/2014/main" id="{08636B50-69A2-5446-8E69-880D2D102F35}"/>
                </a:ext>
              </a:extLst>
            </p:cNvPr>
            <p:cNvSpPr txBox="1"/>
            <p:nvPr/>
          </p:nvSpPr>
          <p:spPr>
            <a:xfrm>
              <a:off x="5468369" y="6339036"/>
              <a:ext cx="1088772" cy="430886"/>
            </a:xfrm>
            <a:prstGeom prst="rect">
              <a:avLst/>
            </a:prstGeom>
            <a:noFill/>
            <a:ln>
              <a:noFill/>
            </a:ln>
          </p:spPr>
          <p:txBody>
            <a:bodyPr spcFirstLastPara="1" wrap="square" lIns="91425" tIns="45700" rIns="91425" bIns="45700" anchor="t" anchorCtr="0">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751" b="0" i="0" u="none" strike="noStrike" kern="1200" cap="none" spc="0" normalizeH="0" baseline="0" noProof="0" dirty="0">
                  <a:ln>
                    <a:noFill/>
                  </a:ln>
                  <a:solidFill>
                    <a:schemeClr val="tx1">
                      <a:lumMod val="50000"/>
                      <a:lumOff val="50000"/>
                    </a:schemeClr>
                  </a:solidFill>
                  <a:effectLst/>
                  <a:uLnTx/>
                  <a:uFillTx/>
                  <a:latin typeface="Metropolis" pitchFamily="2" charset="77"/>
                  <a:ea typeface="Calibri"/>
                  <a:cs typeface="Calibri"/>
                  <a:sym typeface="Calibri"/>
                </a:rPr>
                <a:t>DATA CENTER</a:t>
              </a:r>
            </a:p>
            <a:p>
              <a:pPr marL="0" marR="0" lvl="0" indent="0" algn="ctr" defTabSz="914377" rtl="0" eaLnBrk="1" fontAlgn="auto" latinLnBrk="0" hangingPunct="1">
                <a:lnSpc>
                  <a:spcPct val="100000"/>
                </a:lnSpc>
                <a:spcBef>
                  <a:spcPts val="0"/>
                </a:spcBef>
                <a:spcAft>
                  <a:spcPts val="0"/>
                </a:spcAft>
                <a:buClrTx/>
                <a:buSzTx/>
                <a:buFontTx/>
                <a:buNone/>
                <a:tabLst/>
                <a:defRPr/>
              </a:pPr>
              <a:r>
                <a:rPr lang="en-US" sz="751" dirty="0">
                  <a:solidFill>
                    <a:schemeClr val="tx1">
                      <a:lumMod val="50000"/>
                      <a:lumOff val="50000"/>
                    </a:schemeClr>
                  </a:solidFill>
                  <a:latin typeface="Metropolis" pitchFamily="2" charset="77"/>
                  <a:cs typeface="Calibri"/>
                  <a:sym typeface="Calibri"/>
                </a:rPr>
                <a:t>10.200.0.0/16</a:t>
              </a: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751" b="0" i="0" u="none" strike="noStrike" kern="1200" cap="none" spc="0" normalizeH="0" baseline="0" noProof="0" dirty="0">
                  <a:ln>
                    <a:noFill/>
                  </a:ln>
                  <a:solidFill>
                    <a:schemeClr val="tx1">
                      <a:lumMod val="50000"/>
                      <a:lumOff val="50000"/>
                    </a:schemeClr>
                  </a:solidFill>
                  <a:effectLst/>
                  <a:uLnTx/>
                  <a:uFillTx/>
                  <a:latin typeface="Metropolis" pitchFamily="2" charset="77"/>
                  <a:cs typeface="Calibri"/>
                  <a:sym typeface="Calibri"/>
                </a:rPr>
                <a:t>65050</a:t>
              </a:r>
              <a:endParaRPr kumimoji="0" sz="1400" b="0" i="0" u="none" strike="noStrike" kern="1200" cap="none" spc="0" normalizeH="0" baseline="0" noProof="0" dirty="0">
                <a:ln>
                  <a:noFill/>
                </a:ln>
                <a:solidFill>
                  <a:schemeClr val="tx1">
                    <a:lumMod val="50000"/>
                    <a:lumOff val="50000"/>
                  </a:schemeClr>
                </a:solidFill>
                <a:effectLst/>
                <a:uLnTx/>
                <a:uFillTx/>
                <a:latin typeface="Metropolis" pitchFamily="2" charset="77"/>
              </a:endParaRPr>
            </a:p>
          </p:txBody>
        </p:sp>
      </p:grpSp>
      <p:sp>
        <p:nvSpPr>
          <p:cNvPr id="133" name="Freeform 13">
            <a:extLst>
              <a:ext uri="{FF2B5EF4-FFF2-40B4-BE49-F238E27FC236}">
                <a16:creationId xmlns:a16="http://schemas.microsoft.com/office/drawing/2014/main" id="{8507776F-220C-3C45-90A0-46F759809899}"/>
              </a:ext>
            </a:extLst>
          </p:cNvPr>
          <p:cNvSpPr>
            <a:spLocks noChangeAspect="1" noEditPoints="1"/>
          </p:cNvSpPr>
          <p:nvPr/>
        </p:nvSpPr>
        <p:spPr bwMode="auto">
          <a:xfrm>
            <a:off x="1256249" y="5154490"/>
            <a:ext cx="150769" cy="150769"/>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68 h 384"/>
              <a:gd name="T12" fmla="*/ 16 w 384"/>
              <a:gd name="T13" fmla="*/ 192 h 384"/>
              <a:gd name="T14" fmla="*/ 192 w 384"/>
              <a:gd name="T15" fmla="*/ 16 h 384"/>
              <a:gd name="T16" fmla="*/ 368 w 384"/>
              <a:gd name="T17" fmla="*/ 192 h 384"/>
              <a:gd name="T18" fmla="*/ 192 w 384"/>
              <a:gd name="T19" fmla="*/ 368 h 384"/>
              <a:gd name="T20" fmla="*/ 174 w 384"/>
              <a:gd name="T21" fmla="*/ 83 h 384"/>
              <a:gd name="T22" fmla="*/ 153 w 384"/>
              <a:gd name="T23" fmla="*/ 83 h 384"/>
              <a:gd name="T24" fmla="*/ 192 w 384"/>
              <a:gd name="T25" fmla="*/ 45 h 384"/>
              <a:gd name="T26" fmla="*/ 231 w 384"/>
              <a:gd name="T27" fmla="*/ 83 h 384"/>
              <a:gd name="T28" fmla="*/ 210 w 384"/>
              <a:gd name="T29" fmla="*/ 83 h 384"/>
              <a:gd name="T30" fmla="*/ 210 w 384"/>
              <a:gd name="T31" fmla="*/ 159 h 384"/>
              <a:gd name="T32" fmla="*/ 174 w 384"/>
              <a:gd name="T33" fmla="*/ 159 h 384"/>
              <a:gd name="T34" fmla="*/ 174 w 384"/>
              <a:gd name="T35" fmla="*/ 83 h 384"/>
              <a:gd name="T36" fmla="*/ 210 w 384"/>
              <a:gd name="T37" fmla="*/ 301 h 384"/>
              <a:gd name="T38" fmla="*/ 231 w 384"/>
              <a:gd name="T39" fmla="*/ 301 h 384"/>
              <a:gd name="T40" fmla="*/ 192 w 384"/>
              <a:gd name="T41" fmla="*/ 340 h 384"/>
              <a:gd name="T42" fmla="*/ 153 w 384"/>
              <a:gd name="T43" fmla="*/ 301 h 384"/>
              <a:gd name="T44" fmla="*/ 174 w 384"/>
              <a:gd name="T45" fmla="*/ 301 h 384"/>
              <a:gd name="T46" fmla="*/ 174 w 384"/>
              <a:gd name="T47" fmla="*/ 226 h 384"/>
              <a:gd name="T48" fmla="*/ 210 w 384"/>
              <a:gd name="T49" fmla="*/ 226 h 384"/>
              <a:gd name="T50" fmla="*/ 210 w 384"/>
              <a:gd name="T51" fmla="*/ 301 h 384"/>
              <a:gd name="T52" fmla="*/ 339 w 384"/>
              <a:gd name="T53" fmla="*/ 174 h 384"/>
              <a:gd name="T54" fmla="*/ 339 w 384"/>
              <a:gd name="T55" fmla="*/ 210 h 384"/>
              <a:gd name="T56" fmla="*/ 264 w 384"/>
              <a:gd name="T57" fmla="*/ 210 h 384"/>
              <a:gd name="T58" fmla="*/ 264 w 384"/>
              <a:gd name="T59" fmla="*/ 231 h 384"/>
              <a:gd name="T60" fmla="*/ 225 w 384"/>
              <a:gd name="T61" fmla="*/ 192 h 384"/>
              <a:gd name="T62" fmla="*/ 264 w 384"/>
              <a:gd name="T63" fmla="*/ 153 h 384"/>
              <a:gd name="T64" fmla="*/ 264 w 384"/>
              <a:gd name="T65" fmla="*/ 174 h 384"/>
              <a:gd name="T66" fmla="*/ 339 w 384"/>
              <a:gd name="T67" fmla="*/ 174 h 384"/>
              <a:gd name="T68" fmla="*/ 119 w 384"/>
              <a:gd name="T69" fmla="*/ 231 h 384"/>
              <a:gd name="T70" fmla="*/ 119 w 384"/>
              <a:gd name="T71" fmla="*/ 210 h 384"/>
              <a:gd name="T72" fmla="*/ 44 w 384"/>
              <a:gd name="T73" fmla="*/ 210 h 384"/>
              <a:gd name="T74" fmla="*/ 44 w 384"/>
              <a:gd name="T75" fmla="*/ 174 h 384"/>
              <a:gd name="T76" fmla="*/ 119 w 384"/>
              <a:gd name="T77" fmla="*/ 174 h 384"/>
              <a:gd name="T78" fmla="*/ 119 w 384"/>
              <a:gd name="T79" fmla="*/ 153 h 384"/>
              <a:gd name="T80" fmla="*/ 158 w 384"/>
              <a:gd name="T81" fmla="*/ 192 h 384"/>
              <a:gd name="T82" fmla="*/ 119 w 384"/>
              <a:gd name="T83" fmla="*/ 23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68"/>
                </a:moveTo>
                <a:cubicBezTo>
                  <a:pt x="95" y="368"/>
                  <a:pt x="16" y="289"/>
                  <a:pt x="16" y="192"/>
                </a:cubicBezTo>
                <a:cubicBezTo>
                  <a:pt x="16" y="95"/>
                  <a:pt x="95" y="16"/>
                  <a:pt x="192" y="16"/>
                </a:cubicBezTo>
                <a:cubicBezTo>
                  <a:pt x="289" y="16"/>
                  <a:pt x="368" y="95"/>
                  <a:pt x="368" y="192"/>
                </a:cubicBezTo>
                <a:cubicBezTo>
                  <a:pt x="368" y="289"/>
                  <a:pt x="289" y="368"/>
                  <a:pt x="192" y="368"/>
                </a:cubicBezTo>
                <a:close/>
                <a:moveTo>
                  <a:pt x="174" y="83"/>
                </a:moveTo>
                <a:cubicBezTo>
                  <a:pt x="153" y="83"/>
                  <a:pt x="153" y="83"/>
                  <a:pt x="153" y="83"/>
                </a:cubicBezTo>
                <a:cubicBezTo>
                  <a:pt x="192" y="45"/>
                  <a:pt x="192" y="45"/>
                  <a:pt x="192" y="45"/>
                </a:cubicBezTo>
                <a:cubicBezTo>
                  <a:pt x="231" y="83"/>
                  <a:pt x="231" y="83"/>
                  <a:pt x="231" y="83"/>
                </a:cubicBezTo>
                <a:cubicBezTo>
                  <a:pt x="210" y="83"/>
                  <a:pt x="210" y="83"/>
                  <a:pt x="210" y="83"/>
                </a:cubicBezTo>
                <a:cubicBezTo>
                  <a:pt x="210" y="159"/>
                  <a:pt x="210" y="159"/>
                  <a:pt x="210" y="159"/>
                </a:cubicBezTo>
                <a:cubicBezTo>
                  <a:pt x="174" y="159"/>
                  <a:pt x="174" y="159"/>
                  <a:pt x="174" y="159"/>
                </a:cubicBezTo>
                <a:lnTo>
                  <a:pt x="174" y="83"/>
                </a:lnTo>
                <a:close/>
                <a:moveTo>
                  <a:pt x="210" y="301"/>
                </a:moveTo>
                <a:cubicBezTo>
                  <a:pt x="231" y="301"/>
                  <a:pt x="231" y="301"/>
                  <a:pt x="231" y="301"/>
                </a:cubicBezTo>
                <a:cubicBezTo>
                  <a:pt x="192" y="340"/>
                  <a:pt x="192" y="340"/>
                  <a:pt x="192" y="340"/>
                </a:cubicBezTo>
                <a:cubicBezTo>
                  <a:pt x="153" y="301"/>
                  <a:pt x="153" y="301"/>
                  <a:pt x="153" y="301"/>
                </a:cubicBezTo>
                <a:cubicBezTo>
                  <a:pt x="174" y="301"/>
                  <a:pt x="174" y="301"/>
                  <a:pt x="174" y="301"/>
                </a:cubicBezTo>
                <a:cubicBezTo>
                  <a:pt x="174" y="226"/>
                  <a:pt x="174" y="226"/>
                  <a:pt x="174" y="226"/>
                </a:cubicBezTo>
                <a:cubicBezTo>
                  <a:pt x="210" y="226"/>
                  <a:pt x="210" y="226"/>
                  <a:pt x="210" y="226"/>
                </a:cubicBezTo>
                <a:lnTo>
                  <a:pt x="210" y="301"/>
                </a:lnTo>
                <a:close/>
                <a:moveTo>
                  <a:pt x="339" y="174"/>
                </a:moveTo>
                <a:cubicBezTo>
                  <a:pt x="339" y="210"/>
                  <a:pt x="339" y="210"/>
                  <a:pt x="339" y="210"/>
                </a:cubicBezTo>
                <a:cubicBezTo>
                  <a:pt x="264" y="210"/>
                  <a:pt x="264" y="210"/>
                  <a:pt x="264" y="210"/>
                </a:cubicBezTo>
                <a:cubicBezTo>
                  <a:pt x="264" y="231"/>
                  <a:pt x="264" y="231"/>
                  <a:pt x="264" y="231"/>
                </a:cubicBezTo>
                <a:cubicBezTo>
                  <a:pt x="225" y="192"/>
                  <a:pt x="225" y="192"/>
                  <a:pt x="225" y="192"/>
                </a:cubicBezTo>
                <a:cubicBezTo>
                  <a:pt x="264" y="153"/>
                  <a:pt x="264" y="153"/>
                  <a:pt x="264" y="153"/>
                </a:cubicBezTo>
                <a:cubicBezTo>
                  <a:pt x="264" y="174"/>
                  <a:pt x="264" y="174"/>
                  <a:pt x="264" y="174"/>
                </a:cubicBezTo>
                <a:lnTo>
                  <a:pt x="339" y="174"/>
                </a:lnTo>
                <a:close/>
                <a:moveTo>
                  <a:pt x="119" y="231"/>
                </a:moveTo>
                <a:cubicBezTo>
                  <a:pt x="119" y="210"/>
                  <a:pt x="119" y="210"/>
                  <a:pt x="119" y="210"/>
                </a:cubicBezTo>
                <a:cubicBezTo>
                  <a:pt x="44" y="210"/>
                  <a:pt x="44" y="210"/>
                  <a:pt x="44" y="210"/>
                </a:cubicBezTo>
                <a:cubicBezTo>
                  <a:pt x="44" y="174"/>
                  <a:pt x="44" y="174"/>
                  <a:pt x="44" y="174"/>
                </a:cubicBezTo>
                <a:cubicBezTo>
                  <a:pt x="119" y="174"/>
                  <a:pt x="119" y="174"/>
                  <a:pt x="119" y="174"/>
                </a:cubicBezTo>
                <a:cubicBezTo>
                  <a:pt x="119" y="153"/>
                  <a:pt x="119" y="153"/>
                  <a:pt x="119" y="153"/>
                </a:cubicBezTo>
                <a:cubicBezTo>
                  <a:pt x="158" y="192"/>
                  <a:pt x="158" y="192"/>
                  <a:pt x="158" y="192"/>
                </a:cubicBezTo>
                <a:lnTo>
                  <a:pt x="119" y="231"/>
                </a:lnTo>
                <a:close/>
              </a:path>
            </a:pathLst>
          </a:custGeom>
          <a:solidFill>
            <a:srgbClr val="02957F">
              <a:lumMod val="75000"/>
            </a:srgbClr>
          </a:solidFill>
          <a:ln>
            <a:solidFill>
              <a:srgbClr val="0070C0"/>
            </a:solidFill>
          </a:ln>
        </p:spPr>
        <p:txBody>
          <a:bodyPr vert="horz" wrap="square" lIns="121920" tIns="60960" rIns="121920" bIns="60960" numCol="1" anchor="t" anchorCtr="0" compatLnSpc="1">
            <a:prstTxWarp prst="textNoShape">
              <a:avLst/>
            </a:prstTxWarp>
          </a:bodyP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lumMod val="75000"/>
                </a:srgbClr>
              </a:solidFill>
              <a:effectLst/>
              <a:uLnTx/>
              <a:uFillTx/>
              <a:latin typeface="+mj-lt"/>
            </a:endParaRPr>
          </a:p>
        </p:txBody>
      </p:sp>
      <p:cxnSp>
        <p:nvCxnSpPr>
          <p:cNvPr id="139" name="Straight Connector 138">
            <a:extLst>
              <a:ext uri="{FF2B5EF4-FFF2-40B4-BE49-F238E27FC236}">
                <a16:creationId xmlns:a16="http://schemas.microsoft.com/office/drawing/2014/main" id="{11FA5F7E-9F11-8446-8974-2CFDEC2A2296}"/>
              </a:ext>
            </a:extLst>
          </p:cNvPr>
          <p:cNvCxnSpPr>
            <a:cxnSpLocks/>
            <a:stCxn id="73" idx="2"/>
            <a:endCxn id="133" idx="0"/>
          </p:cNvCxnSpPr>
          <p:nvPr/>
        </p:nvCxnSpPr>
        <p:spPr>
          <a:xfrm>
            <a:off x="1331246" y="4228581"/>
            <a:ext cx="388" cy="925909"/>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91B83FCB-35B7-D647-A1C9-8B8071C85E2A}"/>
              </a:ext>
            </a:extLst>
          </p:cNvPr>
          <p:cNvSpPr txBox="1"/>
          <p:nvPr/>
        </p:nvSpPr>
        <p:spPr>
          <a:xfrm>
            <a:off x="1267323" y="4954693"/>
            <a:ext cx="509223" cy="215444"/>
          </a:xfrm>
          <a:prstGeom prst="rect">
            <a:avLst/>
          </a:prstGeom>
          <a:noFill/>
        </p:spPr>
        <p:txBody>
          <a:bodyPr wrap="square" rtlCol="0">
            <a:spAutoFit/>
          </a:bodyPr>
          <a:lstStyle/>
          <a:p>
            <a:r>
              <a:rPr lang="en-US" sz="800" dirty="0"/>
              <a:t>64701</a:t>
            </a:r>
          </a:p>
        </p:txBody>
      </p:sp>
      <p:sp>
        <p:nvSpPr>
          <p:cNvPr id="72" name="Freeform 13">
            <a:extLst>
              <a:ext uri="{FF2B5EF4-FFF2-40B4-BE49-F238E27FC236}">
                <a16:creationId xmlns:a16="http://schemas.microsoft.com/office/drawing/2014/main" id="{7B15F75C-2DF9-5F4E-8C25-217928C252C0}"/>
              </a:ext>
            </a:extLst>
          </p:cNvPr>
          <p:cNvSpPr>
            <a:spLocks noChangeAspect="1" noEditPoints="1"/>
          </p:cNvSpPr>
          <p:nvPr/>
        </p:nvSpPr>
        <p:spPr bwMode="auto">
          <a:xfrm>
            <a:off x="1594666" y="5154490"/>
            <a:ext cx="150769" cy="150769"/>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68 h 384"/>
              <a:gd name="T12" fmla="*/ 16 w 384"/>
              <a:gd name="T13" fmla="*/ 192 h 384"/>
              <a:gd name="T14" fmla="*/ 192 w 384"/>
              <a:gd name="T15" fmla="*/ 16 h 384"/>
              <a:gd name="T16" fmla="*/ 368 w 384"/>
              <a:gd name="T17" fmla="*/ 192 h 384"/>
              <a:gd name="T18" fmla="*/ 192 w 384"/>
              <a:gd name="T19" fmla="*/ 368 h 384"/>
              <a:gd name="T20" fmla="*/ 174 w 384"/>
              <a:gd name="T21" fmla="*/ 83 h 384"/>
              <a:gd name="T22" fmla="*/ 153 w 384"/>
              <a:gd name="T23" fmla="*/ 83 h 384"/>
              <a:gd name="T24" fmla="*/ 192 w 384"/>
              <a:gd name="T25" fmla="*/ 45 h 384"/>
              <a:gd name="T26" fmla="*/ 231 w 384"/>
              <a:gd name="T27" fmla="*/ 83 h 384"/>
              <a:gd name="T28" fmla="*/ 210 w 384"/>
              <a:gd name="T29" fmla="*/ 83 h 384"/>
              <a:gd name="T30" fmla="*/ 210 w 384"/>
              <a:gd name="T31" fmla="*/ 159 h 384"/>
              <a:gd name="T32" fmla="*/ 174 w 384"/>
              <a:gd name="T33" fmla="*/ 159 h 384"/>
              <a:gd name="T34" fmla="*/ 174 w 384"/>
              <a:gd name="T35" fmla="*/ 83 h 384"/>
              <a:gd name="T36" fmla="*/ 210 w 384"/>
              <a:gd name="T37" fmla="*/ 301 h 384"/>
              <a:gd name="T38" fmla="*/ 231 w 384"/>
              <a:gd name="T39" fmla="*/ 301 h 384"/>
              <a:gd name="T40" fmla="*/ 192 w 384"/>
              <a:gd name="T41" fmla="*/ 340 h 384"/>
              <a:gd name="T42" fmla="*/ 153 w 384"/>
              <a:gd name="T43" fmla="*/ 301 h 384"/>
              <a:gd name="T44" fmla="*/ 174 w 384"/>
              <a:gd name="T45" fmla="*/ 301 h 384"/>
              <a:gd name="T46" fmla="*/ 174 w 384"/>
              <a:gd name="T47" fmla="*/ 226 h 384"/>
              <a:gd name="T48" fmla="*/ 210 w 384"/>
              <a:gd name="T49" fmla="*/ 226 h 384"/>
              <a:gd name="T50" fmla="*/ 210 w 384"/>
              <a:gd name="T51" fmla="*/ 301 h 384"/>
              <a:gd name="T52" fmla="*/ 339 w 384"/>
              <a:gd name="T53" fmla="*/ 174 h 384"/>
              <a:gd name="T54" fmla="*/ 339 w 384"/>
              <a:gd name="T55" fmla="*/ 210 h 384"/>
              <a:gd name="T56" fmla="*/ 264 w 384"/>
              <a:gd name="T57" fmla="*/ 210 h 384"/>
              <a:gd name="T58" fmla="*/ 264 w 384"/>
              <a:gd name="T59" fmla="*/ 231 h 384"/>
              <a:gd name="T60" fmla="*/ 225 w 384"/>
              <a:gd name="T61" fmla="*/ 192 h 384"/>
              <a:gd name="T62" fmla="*/ 264 w 384"/>
              <a:gd name="T63" fmla="*/ 153 h 384"/>
              <a:gd name="T64" fmla="*/ 264 w 384"/>
              <a:gd name="T65" fmla="*/ 174 h 384"/>
              <a:gd name="T66" fmla="*/ 339 w 384"/>
              <a:gd name="T67" fmla="*/ 174 h 384"/>
              <a:gd name="T68" fmla="*/ 119 w 384"/>
              <a:gd name="T69" fmla="*/ 231 h 384"/>
              <a:gd name="T70" fmla="*/ 119 w 384"/>
              <a:gd name="T71" fmla="*/ 210 h 384"/>
              <a:gd name="T72" fmla="*/ 44 w 384"/>
              <a:gd name="T73" fmla="*/ 210 h 384"/>
              <a:gd name="T74" fmla="*/ 44 w 384"/>
              <a:gd name="T75" fmla="*/ 174 h 384"/>
              <a:gd name="T76" fmla="*/ 119 w 384"/>
              <a:gd name="T77" fmla="*/ 174 h 384"/>
              <a:gd name="T78" fmla="*/ 119 w 384"/>
              <a:gd name="T79" fmla="*/ 153 h 384"/>
              <a:gd name="T80" fmla="*/ 158 w 384"/>
              <a:gd name="T81" fmla="*/ 192 h 384"/>
              <a:gd name="T82" fmla="*/ 119 w 384"/>
              <a:gd name="T83" fmla="*/ 23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68"/>
                </a:moveTo>
                <a:cubicBezTo>
                  <a:pt x="95" y="368"/>
                  <a:pt x="16" y="289"/>
                  <a:pt x="16" y="192"/>
                </a:cubicBezTo>
                <a:cubicBezTo>
                  <a:pt x="16" y="95"/>
                  <a:pt x="95" y="16"/>
                  <a:pt x="192" y="16"/>
                </a:cubicBezTo>
                <a:cubicBezTo>
                  <a:pt x="289" y="16"/>
                  <a:pt x="368" y="95"/>
                  <a:pt x="368" y="192"/>
                </a:cubicBezTo>
                <a:cubicBezTo>
                  <a:pt x="368" y="289"/>
                  <a:pt x="289" y="368"/>
                  <a:pt x="192" y="368"/>
                </a:cubicBezTo>
                <a:close/>
                <a:moveTo>
                  <a:pt x="174" y="83"/>
                </a:moveTo>
                <a:cubicBezTo>
                  <a:pt x="153" y="83"/>
                  <a:pt x="153" y="83"/>
                  <a:pt x="153" y="83"/>
                </a:cubicBezTo>
                <a:cubicBezTo>
                  <a:pt x="192" y="45"/>
                  <a:pt x="192" y="45"/>
                  <a:pt x="192" y="45"/>
                </a:cubicBezTo>
                <a:cubicBezTo>
                  <a:pt x="231" y="83"/>
                  <a:pt x="231" y="83"/>
                  <a:pt x="231" y="83"/>
                </a:cubicBezTo>
                <a:cubicBezTo>
                  <a:pt x="210" y="83"/>
                  <a:pt x="210" y="83"/>
                  <a:pt x="210" y="83"/>
                </a:cubicBezTo>
                <a:cubicBezTo>
                  <a:pt x="210" y="159"/>
                  <a:pt x="210" y="159"/>
                  <a:pt x="210" y="159"/>
                </a:cubicBezTo>
                <a:cubicBezTo>
                  <a:pt x="174" y="159"/>
                  <a:pt x="174" y="159"/>
                  <a:pt x="174" y="159"/>
                </a:cubicBezTo>
                <a:lnTo>
                  <a:pt x="174" y="83"/>
                </a:lnTo>
                <a:close/>
                <a:moveTo>
                  <a:pt x="210" y="301"/>
                </a:moveTo>
                <a:cubicBezTo>
                  <a:pt x="231" y="301"/>
                  <a:pt x="231" y="301"/>
                  <a:pt x="231" y="301"/>
                </a:cubicBezTo>
                <a:cubicBezTo>
                  <a:pt x="192" y="340"/>
                  <a:pt x="192" y="340"/>
                  <a:pt x="192" y="340"/>
                </a:cubicBezTo>
                <a:cubicBezTo>
                  <a:pt x="153" y="301"/>
                  <a:pt x="153" y="301"/>
                  <a:pt x="153" y="301"/>
                </a:cubicBezTo>
                <a:cubicBezTo>
                  <a:pt x="174" y="301"/>
                  <a:pt x="174" y="301"/>
                  <a:pt x="174" y="301"/>
                </a:cubicBezTo>
                <a:cubicBezTo>
                  <a:pt x="174" y="226"/>
                  <a:pt x="174" y="226"/>
                  <a:pt x="174" y="226"/>
                </a:cubicBezTo>
                <a:cubicBezTo>
                  <a:pt x="210" y="226"/>
                  <a:pt x="210" y="226"/>
                  <a:pt x="210" y="226"/>
                </a:cubicBezTo>
                <a:lnTo>
                  <a:pt x="210" y="301"/>
                </a:lnTo>
                <a:close/>
                <a:moveTo>
                  <a:pt x="339" y="174"/>
                </a:moveTo>
                <a:cubicBezTo>
                  <a:pt x="339" y="210"/>
                  <a:pt x="339" y="210"/>
                  <a:pt x="339" y="210"/>
                </a:cubicBezTo>
                <a:cubicBezTo>
                  <a:pt x="264" y="210"/>
                  <a:pt x="264" y="210"/>
                  <a:pt x="264" y="210"/>
                </a:cubicBezTo>
                <a:cubicBezTo>
                  <a:pt x="264" y="231"/>
                  <a:pt x="264" y="231"/>
                  <a:pt x="264" y="231"/>
                </a:cubicBezTo>
                <a:cubicBezTo>
                  <a:pt x="225" y="192"/>
                  <a:pt x="225" y="192"/>
                  <a:pt x="225" y="192"/>
                </a:cubicBezTo>
                <a:cubicBezTo>
                  <a:pt x="264" y="153"/>
                  <a:pt x="264" y="153"/>
                  <a:pt x="264" y="153"/>
                </a:cubicBezTo>
                <a:cubicBezTo>
                  <a:pt x="264" y="174"/>
                  <a:pt x="264" y="174"/>
                  <a:pt x="264" y="174"/>
                </a:cubicBezTo>
                <a:lnTo>
                  <a:pt x="339" y="174"/>
                </a:lnTo>
                <a:close/>
                <a:moveTo>
                  <a:pt x="119" y="231"/>
                </a:moveTo>
                <a:cubicBezTo>
                  <a:pt x="119" y="210"/>
                  <a:pt x="119" y="210"/>
                  <a:pt x="119" y="210"/>
                </a:cubicBezTo>
                <a:cubicBezTo>
                  <a:pt x="44" y="210"/>
                  <a:pt x="44" y="210"/>
                  <a:pt x="44" y="210"/>
                </a:cubicBezTo>
                <a:cubicBezTo>
                  <a:pt x="44" y="174"/>
                  <a:pt x="44" y="174"/>
                  <a:pt x="44" y="174"/>
                </a:cubicBezTo>
                <a:cubicBezTo>
                  <a:pt x="119" y="174"/>
                  <a:pt x="119" y="174"/>
                  <a:pt x="119" y="174"/>
                </a:cubicBezTo>
                <a:cubicBezTo>
                  <a:pt x="119" y="153"/>
                  <a:pt x="119" y="153"/>
                  <a:pt x="119" y="153"/>
                </a:cubicBezTo>
                <a:cubicBezTo>
                  <a:pt x="158" y="192"/>
                  <a:pt x="158" y="192"/>
                  <a:pt x="158" y="192"/>
                </a:cubicBezTo>
                <a:lnTo>
                  <a:pt x="119" y="231"/>
                </a:lnTo>
                <a:close/>
              </a:path>
            </a:pathLst>
          </a:custGeom>
          <a:solidFill>
            <a:srgbClr val="02957F">
              <a:lumMod val="75000"/>
            </a:srgbClr>
          </a:solidFill>
          <a:ln>
            <a:solidFill>
              <a:srgbClr val="0070C0"/>
            </a:solidFill>
          </a:ln>
        </p:spPr>
        <p:txBody>
          <a:bodyPr vert="horz" wrap="square" lIns="121920" tIns="60960" rIns="121920" bIns="60960" numCol="1" anchor="t" anchorCtr="0" compatLnSpc="1">
            <a:prstTxWarp prst="textNoShape">
              <a:avLst/>
            </a:prstTxWarp>
          </a:bodyP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lumMod val="75000"/>
                </a:srgbClr>
              </a:solidFill>
              <a:effectLst/>
              <a:uLnTx/>
              <a:uFillTx/>
              <a:latin typeface="+mj-lt"/>
            </a:endParaRPr>
          </a:p>
        </p:txBody>
      </p:sp>
      <p:pic>
        <p:nvPicPr>
          <p:cNvPr id="73" name="Picture 72">
            <a:extLst>
              <a:ext uri="{FF2B5EF4-FFF2-40B4-BE49-F238E27FC236}">
                <a16:creationId xmlns:a16="http://schemas.microsoft.com/office/drawing/2014/main" id="{FE6627C8-99E2-6741-934B-F96577031984}"/>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244968" y="4047677"/>
            <a:ext cx="172555" cy="180904"/>
          </a:xfrm>
          <a:prstGeom prst="rect">
            <a:avLst/>
          </a:prstGeom>
        </p:spPr>
      </p:pic>
      <p:pic>
        <p:nvPicPr>
          <p:cNvPr id="74" name="Picture 73">
            <a:extLst>
              <a:ext uri="{FF2B5EF4-FFF2-40B4-BE49-F238E27FC236}">
                <a16:creationId xmlns:a16="http://schemas.microsoft.com/office/drawing/2014/main" id="{5D8FB3BA-C0BD-834E-9352-4A3229C7C4C5}"/>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583629" y="4047648"/>
            <a:ext cx="172555" cy="180904"/>
          </a:xfrm>
          <a:prstGeom prst="rect">
            <a:avLst/>
          </a:prstGeom>
        </p:spPr>
      </p:pic>
      <p:cxnSp>
        <p:nvCxnSpPr>
          <p:cNvPr id="82" name="Straight Connector 81">
            <a:extLst>
              <a:ext uri="{FF2B5EF4-FFF2-40B4-BE49-F238E27FC236}">
                <a16:creationId xmlns:a16="http://schemas.microsoft.com/office/drawing/2014/main" id="{B3BE62B7-65EE-7941-99E9-97642E0161E2}"/>
              </a:ext>
            </a:extLst>
          </p:cNvPr>
          <p:cNvCxnSpPr>
            <a:cxnSpLocks/>
            <a:stCxn id="74" idx="2"/>
            <a:endCxn id="72" idx="0"/>
          </p:cNvCxnSpPr>
          <p:nvPr/>
        </p:nvCxnSpPr>
        <p:spPr>
          <a:xfrm>
            <a:off x="1669907" y="4228552"/>
            <a:ext cx="144" cy="925938"/>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5981E3C1-4D68-0D46-8EF0-3E195ADCEDA1}"/>
              </a:ext>
            </a:extLst>
          </p:cNvPr>
          <p:cNvCxnSpPr>
            <a:cxnSpLocks/>
            <a:stCxn id="13" idx="2"/>
            <a:endCxn id="73" idx="0"/>
          </p:cNvCxnSpPr>
          <p:nvPr/>
        </p:nvCxnSpPr>
        <p:spPr>
          <a:xfrm flipH="1">
            <a:off x="1331246" y="2958915"/>
            <a:ext cx="167065" cy="1088762"/>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59B0C19-1764-5848-9544-19F0047BFC85}"/>
              </a:ext>
            </a:extLst>
          </p:cNvPr>
          <p:cNvCxnSpPr>
            <a:cxnSpLocks/>
            <a:stCxn id="13" idx="2"/>
            <a:endCxn id="74" idx="0"/>
          </p:cNvCxnSpPr>
          <p:nvPr/>
        </p:nvCxnSpPr>
        <p:spPr>
          <a:xfrm>
            <a:off x="1498311" y="2958915"/>
            <a:ext cx="171596" cy="1088733"/>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1" name="Group 100">
            <a:extLst>
              <a:ext uri="{FF2B5EF4-FFF2-40B4-BE49-F238E27FC236}">
                <a16:creationId xmlns:a16="http://schemas.microsoft.com/office/drawing/2014/main" id="{221B1BB5-FF4E-7D4A-AAF1-DED8EB914A21}"/>
              </a:ext>
            </a:extLst>
          </p:cNvPr>
          <p:cNvGrpSpPr/>
          <p:nvPr/>
        </p:nvGrpSpPr>
        <p:grpSpPr>
          <a:xfrm>
            <a:off x="545879" y="1804521"/>
            <a:ext cx="217344" cy="186384"/>
            <a:chOff x="1723391" y="2432064"/>
            <a:chExt cx="217344" cy="186384"/>
          </a:xfrm>
        </p:grpSpPr>
        <p:sp>
          <p:nvSpPr>
            <p:cNvPr id="108" name="Rounded Rectangle 107">
              <a:extLst>
                <a:ext uri="{FF2B5EF4-FFF2-40B4-BE49-F238E27FC236}">
                  <a16:creationId xmlns:a16="http://schemas.microsoft.com/office/drawing/2014/main" id="{589F7FAC-E307-034C-8FBA-86E168ECA954}"/>
                </a:ext>
              </a:extLst>
            </p:cNvPr>
            <p:cNvSpPr/>
            <p:nvPr/>
          </p:nvSpPr>
          <p:spPr>
            <a:xfrm>
              <a:off x="1723391" y="2432064"/>
              <a:ext cx="130695" cy="111968"/>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24" name="Rounded Rectangle 123">
              <a:extLst>
                <a:ext uri="{FF2B5EF4-FFF2-40B4-BE49-F238E27FC236}">
                  <a16:creationId xmlns:a16="http://schemas.microsoft.com/office/drawing/2014/main" id="{552A5D65-5788-DF4D-BB2B-A64F54B539D7}"/>
                </a:ext>
              </a:extLst>
            </p:cNvPr>
            <p:cNvSpPr/>
            <p:nvPr/>
          </p:nvSpPr>
          <p:spPr>
            <a:xfrm>
              <a:off x="1765994" y="2469272"/>
              <a:ext cx="130695" cy="111968"/>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27" name="Rounded Rectangle 126">
              <a:extLst>
                <a:ext uri="{FF2B5EF4-FFF2-40B4-BE49-F238E27FC236}">
                  <a16:creationId xmlns:a16="http://schemas.microsoft.com/office/drawing/2014/main" id="{047DCB07-F268-9548-BEF2-A78408A62791}"/>
                </a:ext>
              </a:extLst>
            </p:cNvPr>
            <p:cNvSpPr/>
            <p:nvPr/>
          </p:nvSpPr>
          <p:spPr>
            <a:xfrm>
              <a:off x="1810040" y="2506480"/>
              <a:ext cx="130695" cy="111968"/>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grpSp>
      <p:sp>
        <p:nvSpPr>
          <p:cNvPr id="128" name="TextBox 127">
            <a:extLst>
              <a:ext uri="{FF2B5EF4-FFF2-40B4-BE49-F238E27FC236}">
                <a16:creationId xmlns:a16="http://schemas.microsoft.com/office/drawing/2014/main" id="{29E6BA15-6BC6-CD4B-85FD-B20BEFE8C346}"/>
              </a:ext>
            </a:extLst>
          </p:cNvPr>
          <p:cNvSpPr txBox="1"/>
          <p:nvPr/>
        </p:nvSpPr>
        <p:spPr>
          <a:xfrm>
            <a:off x="361677" y="1631338"/>
            <a:ext cx="627095" cy="184666"/>
          </a:xfrm>
          <a:prstGeom prst="rect">
            <a:avLst/>
          </a:prstGeom>
          <a:noFill/>
        </p:spPr>
        <p:txBody>
          <a:bodyPr wrap="none" rtlCol="0">
            <a:spAutoFit/>
          </a:bodyPr>
          <a:lstStyle/>
          <a:p>
            <a:r>
              <a:rPr lang="en-US" sz="600"/>
              <a:t>10.150.89.134</a:t>
            </a:r>
          </a:p>
        </p:txBody>
      </p:sp>
      <p:sp>
        <p:nvSpPr>
          <p:cNvPr id="129" name="TextBox 128">
            <a:extLst>
              <a:ext uri="{FF2B5EF4-FFF2-40B4-BE49-F238E27FC236}">
                <a16:creationId xmlns:a16="http://schemas.microsoft.com/office/drawing/2014/main" id="{AC6611F5-9BF3-B44C-856F-77037FC8C401}"/>
              </a:ext>
            </a:extLst>
          </p:cNvPr>
          <p:cNvSpPr txBox="1"/>
          <p:nvPr/>
        </p:nvSpPr>
        <p:spPr>
          <a:xfrm>
            <a:off x="1156323" y="1500271"/>
            <a:ext cx="653203" cy="723918"/>
          </a:xfrm>
          <a:prstGeom prst="rect">
            <a:avLst/>
          </a:prstGeom>
          <a:gradFill flip="none" rotWithShape="1">
            <a:gsLst>
              <a:gs pos="0">
                <a:schemeClr val="accent5">
                  <a:lumMod val="60000"/>
                  <a:lumOff val="40000"/>
                </a:schemeClr>
              </a:gs>
              <a:gs pos="90000">
                <a:schemeClr val="accent3">
                  <a:lumMod val="0"/>
                  <a:lumOff val="100000"/>
                  <a:alpha val="51000"/>
                </a:schemeClr>
              </a:gs>
              <a:gs pos="95000">
                <a:schemeClr val="accent3">
                  <a:lumMod val="45000"/>
                  <a:lumOff val="55000"/>
                </a:schemeClr>
              </a:gs>
              <a:gs pos="100000">
                <a:schemeClr val="accent3">
                  <a:lumMod val="30000"/>
                  <a:lumOff val="70000"/>
                </a:schemeClr>
              </a:gs>
            </a:gsLst>
            <a:path path="circle">
              <a:fillToRect l="50000" t="50000" r="50000" b="50000"/>
            </a:path>
            <a:tileRect/>
          </a:gradFill>
          <a:ln>
            <a:solidFill>
              <a:schemeClr val="tx1"/>
            </a:solidFill>
          </a:ln>
        </p:spPr>
        <p:txBody>
          <a:bodyPr wrap="square" lIns="45720" tIns="45720" rIns="45720" bIns="45720" rtlCol="0">
            <a:noAutofit/>
          </a:bodyPr>
          <a:lstStyle/>
          <a:p>
            <a:endParaRPr lang="en-US" sz="800"/>
          </a:p>
        </p:txBody>
      </p:sp>
      <p:pic>
        <p:nvPicPr>
          <p:cNvPr id="135" name="Graphic 134">
            <a:extLst>
              <a:ext uri="{FF2B5EF4-FFF2-40B4-BE49-F238E27FC236}">
                <a16:creationId xmlns:a16="http://schemas.microsoft.com/office/drawing/2014/main" id="{B0B13B2D-C744-2748-B1FE-A8F6C10A73D9}"/>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347395" y="2032206"/>
            <a:ext cx="137160" cy="137160"/>
          </a:xfrm>
          <a:prstGeom prst="rect">
            <a:avLst/>
          </a:prstGeom>
        </p:spPr>
      </p:pic>
      <p:pic>
        <p:nvPicPr>
          <p:cNvPr id="136" name="Graphic 135">
            <a:extLst>
              <a:ext uri="{FF2B5EF4-FFF2-40B4-BE49-F238E27FC236}">
                <a16:creationId xmlns:a16="http://schemas.microsoft.com/office/drawing/2014/main" id="{51BC6AF2-4909-F641-9CEC-1E63775F63FD}"/>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417409" y="2036195"/>
            <a:ext cx="137160" cy="137160"/>
          </a:xfrm>
          <a:prstGeom prst="rect">
            <a:avLst/>
          </a:prstGeom>
        </p:spPr>
      </p:pic>
      <p:sp>
        <p:nvSpPr>
          <p:cNvPr id="137" name="TextBox 136">
            <a:extLst>
              <a:ext uri="{FF2B5EF4-FFF2-40B4-BE49-F238E27FC236}">
                <a16:creationId xmlns:a16="http://schemas.microsoft.com/office/drawing/2014/main" id="{65ACE2BF-0CD2-6C42-834C-C6A700FEB551}"/>
              </a:ext>
            </a:extLst>
          </p:cNvPr>
          <p:cNvSpPr txBox="1"/>
          <p:nvPr/>
        </p:nvSpPr>
        <p:spPr>
          <a:xfrm>
            <a:off x="1126668" y="1474807"/>
            <a:ext cx="772535" cy="215444"/>
          </a:xfrm>
          <a:prstGeom prst="rect">
            <a:avLst/>
          </a:prstGeom>
          <a:noFill/>
        </p:spPr>
        <p:txBody>
          <a:bodyPr wrap="square" rtlCol="0">
            <a:spAutoFit/>
          </a:bodyPr>
          <a:lstStyle/>
          <a:p>
            <a:r>
              <a:rPr lang="en-US" sz="800"/>
              <a:t>OR-Spoke-3</a:t>
            </a:r>
          </a:p>
        </p:txBody>
      </p:sp>
      <p:grpSp>
        <p:nvGrpSpPr>
          <p:cNvPr id="140" name="Group 139">
            <a:extLst>
              <a:ext uri="{FF2B5EF4-FFF2-40B4-BE49-F238E27FC236}">
                <a16:creationId xmlns:a16="http://schemas.microsoft.com/office/drawing/2014/main" id="{4358F665-B9E5-F54C-B48A-B225E6865F97}"/>
              </a:ext>
            </a:extLst>
          </p:cNvPr>
          <p:cNvGrpSpPr/>
          <p:nvPr/>
        </p:nvGrpSpPr>
        <p:grpSpPr>
          <a:xfrm>
            <a:off x="1337225" y="1806228"/>
            <a:ext cx="217344" cy="186384"/>
            <a:chOff x="1723391" y="2432064"/>
            <a:chExt cx="217344" cy="186384"/>
          </a:xfrm>
        </p:grpSpPr>
        <p:sp>
          <p:nvSpPr>
            <p:cNvPr id="141" name="Rounded Rectangle 140">
              <a:extLst>
                <a:ext uri="{FF2B5EF4-FFF2-40B4-BE49-F238E27FC236}">
                  <a16:creationId xmlns:a16="http://schemas.microsoft.com/office/drawing/2014/main" id="{3BDA54E8-0175-354F-A75F-19DF322AA812}"/>
                </a:ext>
              </a:extLst>
            </p:cNvPr>
            <p:cNvSpPr/>
            <p:nvPr/>
          </p:nvSpPr>
          <p:spPr>
            <a:xfrm>
              <a:off x="1723391" y="2432064"/>
              <a:ext cx="130695" cy="111968"/>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42" name="Rounded Rectangle 141">
              <a:extLst>
                <a:ext uri="{FF2B5EF4-FFF2-40B4-BE49-F238E27FC236}">
                  <a16:creationId xmlns:a16="http://schemas.microsoft.com/office/drawing/2014/main" id="{5A6FDF3A-9F31-BF4D-917D-B6F845DAE076}"/>
                </a:ext>
              </a:extLst>
            </p:cNvPr>
            <p:cNvSpPr/>
            <p:nvPr/>
          </p:nvSpPr>
          <p:spPr>
            <a:xfrm>
              <a:off x="1765994" y="2469272"/>
              <a:ext cx="130695" cy="111968"/>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44" name="Rounded Rectangle 143">
              <a:extLst>
                <a:ext uri="{FF2B5EF4-FFF2-40B4-BE49-F238E27FC236}">
                  <a16:creationId xmlns:a16="http://schemas.microsoft.com/office/drawing/2014/main" id="{2762E21E-01AF-9F49-BFE9-B8236D196BE1}"/>
                </a:ext>
              </a:extLst>
            </p:cNvPr>
            <p:cNvSpPr/>
            <p:nvPr/>
          </p:nvSpPr>
          <p:spPr>
            <a:xfrm>
              <a:off x="1810040" y="2506480"/>
              <a:ext cx="130695" cy="111968"/>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grpSp>
      <p:sp>
        <p:nvSpPr>
          <p:cNvPr id="145" name="TextBox 144">
            <a:extLst>
              <a:ext uri="{FF2B5EF4-FFF2-40B4-BE49-F238E27FC236}">
                <a16:creationId xmlns:a16="http://schemas.microsoft.com/office/drawing/2014/main" id="{90188C6A-7B50-9E4D-BA2A-202F456E7E54}"/>
              </a:ext>
            </a:extLst>
          </p:cNvPr>
          <p:cNvSpPr txBox="1"/>
          <p:nvPr/>
        </p:nvSpPr>
        <p:spPr>
          <a:xfrm>
            <a:off x="1153023" y="1633045"/>
            <a:ext cx="588623" cy="184666"/>
          </a:xfrm>
          <a:prstGeom prst="rect">
            <a:avLst/>
          </a:prstGeom>
          <a:noFill/>
        </p:spPr>
        <p:txBody>
          <a:bodyPr wrap="none" rtlCol="0">
            <a:spAutoFit/>
          </a:bodyPr>
          <a:lstStyle/>
          <a:p>
            <a:r>
              <a:rPr lang="en-US" sz="600"/>
              <a:t>10.152.24.64</a:t>
            </a:r>
          </a:p>
        </p:txBody>
      </p:sp>
      <p:cxnSp>
        <p:nvCxnSpPr>
          <p:cNvPr id="148" name="Straight Connector 147">
            <a:extLst>
              <a:ext uri="{FF2B5EF4-FFF2-40B4-BE49-F238E27FC236}">
                <a16:creationId xmlns:a16="http://schemas.microsoft.com/office/drawing/2014/main" id="{5C437172-AD13-9340-BC61-2471DECA7B91}"/>
              </a:ext>
            </a:extLst>
          </p:cNvPr>
          <p:cNvCxnSpPr>
            <a:cxnSpLocks/>
            <a:stCxn id="136" idx="2"/>
            <a:endCxn id="13" idx="0"/>
          </p:cNvCxnSpPr>
          <p:nvPr/>
        </p:nvCxnSpPr>
        <p:spPr>
          <a:xfrm>
            <a:off x="1485989" y="2173355"/>
            <a:ext cx="12322" cy="596691"/>
          </a:xfrm>
          <a:prstGeom prst="line">
            <a:avLst/>
          </a:prstGeom>
          <a:ln w="19050" cmpd="sng"/>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62CAB48D-FE87-9441-BED5-CB645015EE3D}"/>
              </a:ext>
            </a:extLst>
          </p:cNvPr>
          <p:cNvSpPr txBox="1"/>
          <p:nvPr/>
        </p:nvSpPr>
        <p:spPr>
          <a:xfrm>
            <a:off x="1934963" y="1498564"/>
            <a:ext cx="609517" cy="723918"/>
          </a:xfrm>
          <a:prstGeom prst="rect">
            <a:avLst/>
          </a:prstGeom>
          <a:gradFill flip="none" rotWithShape="1">
            <a:gsLst>
              <a:gs pos="0">
                <a:srgbClr val="F3B1FF"/>
              </a:gs>
              <a:gs pos="90000">
                <a:schemeClr val="accent3">
                  <a:lumMod val="0"/>
                  <a:lumOff val="100000"/>
                  <a:alpha val="51000"/>
                </a:schemeClr>
              </a:gs>
              <a:gs pos="95000">
                <a:schemeClr val="accent3">
                  <a:lumMod val="45000"/>
                  <a:lumOff val="55000"/>
                </a:schemeClr>
              </a:gs>
              <a:gs pos="100000">
                <a:schemeClr val="accent3">
                  <a:lumMod val="30000"/>
                  <a:lumOff val="70000"/>
                </a:schemeClr>
              </a:gs>
            </a:gsLst>
            <a:path path="circle">
              <a:fillToRect l="50000" t="50000" r="50000" b="50000"/>
            </a:path>
            <a:tileRect/>
          </a:gradFill>
          <a:ln>
            <a:solidFill>
              <a:schemeClr val="tx1"/>
            </a:solidFill>
          </a:ln>
        </p:spPr>
        <p:txBody>
          <a:bodyPr wrap="square" lIns="45720" tIns="45720" rIns="45720" bIns="45720" rtlCol="0">
            <a:noAutofit/>
          </a:bodyPr>
          <a:lstStyle/>
          <a:p>
            <a:endParaRPr lang="en-US" sz="800"/>
          </a:p>
        </p:txBody>
      </p:sp>
      <p:pic>
        <p:nvPicPr>
          <p:cNvPr id="151" name="Graphic 150">
            <a:extLst>
              <a:ext uri="{FF2B5EF4-FFF2-40B4-BE49-F238E27FC236}">
                <a16:creationId xmlns:a16="http://schemas.microsoft.com/office/drawing/2014/main" id="{4098FEAC-3F92-2047-B1A0-933E20174C3D}"/>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126035" y="2030499"/>
            <a:ext cx="137160" cy="137160"/>
          </a:xfrm>
          <a:prstGeom prst="rect">
            <a:avLst/>
          </a:prstGeom>
        </p:spPr>
      </p:pic>
      <p:pic>
        <p:nvPicPr>
          <p:cNvPr id="152" name="Graphic 151">
            <a:extLst>
              <a:ext uri="{FF2B5EF4-FFF2-40B4-BE49-F238E27FC236}">
                <a16:creationId xmlns:a16="http://schemas.microsoft.com/office/drawing/2014/main" id="{D103B753-7287-2A45-9540-1045AB44C18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196049" y="2034488"/>
            <a:ext cx="137160" cy="137160"/>
          </a:xfrm>
          <a:prstGeom prst="rect">
            <a:avLst/>
          </a:prstGeom>
        </p:spPr>
      </p:pic>
      <p:sp>
        <p:nvSpPr>
          <p:cNvPr id="153" name="TextBox 152">
            <a:extLst>
              <a:ext uri="{FF2B5EF4-FFF2-40B4-BE49-F238E27FC236}">
                <a16:creationId xmlns:a16="http://schemas.microsoft.com/office/drawing/2014/main" id="{D60B8DAC-9936-5241-BFE3-819C848CD452}"/>
              </a:ext>
            </a:extLst>
          </p:cNvPr>
          <p:cNvSpPr txBox="1"/>
          <p:nvPr/>
        </p:nvSpPr>
        <p:spPr>
          <a:xfrm>
            <a:off x="1987302" y="1461236"/>
            <a:ext cx="691488" cy="215444"/>
          </a:xfrm>
          <a:prstGeom prst="rect">
            <a:avLst/>
          </a:prstGeom>
          <a:noFill/>
        </p:spPr>
        <p:txBody>
          <a:bodyPr wrap="square" rtlCol="0">
            <a:spAutoFit/>
          </a:bodyPr>
          <a:lstStyle/>
          <a:p>
            <a:r>
              <a:rPr lang="en-US" sz="800"/>
              <a:t>OR-SS</a:t>
            </a:r>
          </a:p>
        </p:txBody>
      </p:sp>
      <p:grpSp>
        <p:nvGrpSpPr>
          <p:cNvPr id="155" name="Group 154">
            <a:extLst>
              <a:ext uri="{FF2B5EF4-FFF2-40B4-BE49-F238E27FC236}">
                <a16:creationId xmlns:a16="http://schemas.microsoft.com/office/drawing/2014/main" id="{8354FD9D-579A-4E4F-B516-BCFC53D90806}"/>
              </a:ext>
            </a:extLst>
          </p:cNvPr>
          <p:cNvGrpSpPr/>
          <p:nvPr/>
        </p:nvGrpSpPr>
        <p:grpSpPr>
          <a:xfrm>
            <a:off x="2115865" y="1804521"/>
            <a:ext cx="217344" cy="186384"/>
            <a:chOff x="1723391" y="2432064"/>
            <a:chExt cx="217344" cy="186384"/>
          </a:xfrm>
        </p:grpSpPr>
        <p:sp>
          <p:nvSpPr>
            <p:cNvPr id="156" name="Rounded Rectangle 155">
              <a:extLst>
                <a:ext uri="{FF2B5EF4-FFF2-40B4-BE49-F238E27FC236}">
                  <a16:creationId xmlns:a16="http://schemas.microsoft.com/office/drawing/2014/main" id="{BB89A63E-3C99-D046-ACB3-DB56166BD68A}"/>
                </a:ext>
              </a:extLst>
            </p:cNvPr>
            <p:cNvSpPr/>
            <p:nvPr/>
          </p:nvSpPr>
          <p:spPr>
            <a:xfrm>
              <a:off x="1723391" y="2432064"/>
              <a:ext cx="130695" cy="111968"/>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57" name="Rounded Rectangle 156">
              <a:extLst>
                <a:ext uri="{FF2B5EF4-FFF2-40B4-BE49-F238E27FC236}">
                  <a16:creationId xmlns:a16="http://schemas.microsoft.com/office/drawing/2014/main" id="{58BDA615-C1BF-9545-BCAD-8BCB70B96661}"/>
                </a:ext>
              </a:extLst>
            </p:cNvPr>
            <p:cNvSpPr/>
            <p:nvPr/>
          </p:nvSpPr>
          <p:spPr>
            <a:xfrm>
              <a:off x="1765994" y="2469272"/>
              <a:ext cx="130695" cy="111968"/>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58" name="Rounded Rectangle 157">
              <a:extLst>
                <a:ext uri="{FF2B5EF4-FFF2-40B4-BE49-F238E27FC236}">
                  <a16:creationId xmlns:a16="http://schemas.microsoft.com/office/drawing/2014/main" id="{14AE3A8F-B0AD-AB4D-AD80-21A4A12818D2}"/>
                </a:ext>
              </a:extLst>
            </p:cNvPr>
            <p:cNvSpPr/>
            <p:nvPr/>
          </p:nvSpPr>
          <p:spPr>
            <a:xfrm>
              <a:off x="1810040" y="2506480"/>
              <a:ext cx="130695" cy="111968"/>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grpSp>
      <p:sp>
        <p:nvSpPr>
          <p:cNvPr id="159" name="TextBox 158">
            <a:extLst>
              <a:ext uri="{FF2B5EF4-FFF2-40B4-BE49-F238E27FC236}">
                <a16:creationId xmlns:a16="http://schemas.microsoft.com/office/drawing/2014/main" id="{4742978B-E1A1-E24A-B1B7-212F03AE2E60}"/>
              </a:ext>
            </a:extLst>
          </p:cNvPr>
          <p:cNvSpPr txBox="1"/>
          <p:nvPr/>
        </p:nvSpPr>
        <p:spPr>
          <a:xfrm>
            <a:off x="1931663" y="1631338"/>
            <a:ext cx="627095" cy="184666"/>
          </a:xfrm>
          <a:prstGeom prst="rect">
            <a:avLst/>
          </a:prstGeom>
          <a:noFill/>
        </p:spPr>
        <p:txBody>
          <a:bodyPr wrap="none" rtlCol="0">
            <a:spAutoFit/>
          </a:bodyPr>
          <a:lstStyle/>
          <a:p>
            <a:r>
              <a:rPr lang="en-US" sz="600"/>
              <a:t>10.154.90.201</a:t>
            </a:r>
          </a:p>
        </p:txBody>
      </p:sp>
      <p:cxnSp>
        <p:nvCxnSpPr>
          <p:cNvPr id="160" name="Straight Connector 159">
            <a:extLst>
              <a:ext uri="{FF2B5EF4-FFF2-40B4-BE49-F238E27FC236}">
                <a16:creationId xmlns:a16="http://schemas.microsoft.com/office/drawing/2014/main" id="{26D33A7B-240D-8D47-B7E1-73077EAE42CA}"/>
              </a:ext>
            </a:extLst>
          </p:cNvPr>
          <p:cNvCxnSpPr>
            <a:cxnSpLocks/>
            <a:stCxn id="152" idx="2"/>
            <a:endCxn id="13" idx="0"/>
          </p:cNvCxnSpPr>
          <p:nvPr/>
        </p:nvCxnSpPr>
        <p:spPr>
          <a:xfrm flipH="1">
            <a:off x="1498311" y="2171648"/>
            <a:ext cx="766318" cy="598398"/>
          </a:xfrm>
          <a:prstGeom prst="line">
            <a:avLst/>
          </a:prstGeom>
          <a:ln w="19050" cmpd="sng"/>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4789D388-CA8C-F041-B646-88A5EC3CC907}"/>
              </a:ext>
            </a:extLst>
          </p:cNvPr>
          <p:cNvSpPr txBox="1"/>
          <p:nvPr/>
        </p:nvSpPr>
        <p:spPr>
          <a:xfrm>
            <a:off x="2896345" y="1522573"/>
            <a:ext cx="692218" cy="723918"/>
          </a:xfrm>
          <a:prstGeom prst="rect">
            <a:avLst/>
          </a:prstGeom>
          <a:gradFill flip="none" rotWithShape="1">
            <a:gsLst>
              <a:gs pos="0">
                <a:srgbClr val="00B0F0"/>
              </a:gs>
              <a:gs pos="90000">
                <a:schemeClr val="accent3">
                  <a:lumMod val="0"/>
                  <a:lumOff val="100000"/>
                  <a:alpha val="51000"/>
                </a:schemeClr>
              </a:gs>
              <a:gs pos="95000">
                <a:schemeClr val="accent3">
                  <a:lumMod val="45000"/>
                  <a:lumOff val="55000"/>
                </a:schemeClr>
              </a:gs>
              <a:gs pos="100000">
                <a:schemeClr val="accent3">
                  <a:lumMod val="30000"/>
                  <a:lumOff val="70000"/>
                </a:schemeClr>
              </a:gs>
            </a:gsLst>
            <a:path path="circle">
              <a:fillToRect l="50000" t="50000" r="50000" b="50000"/>
            </a:path>
            <a:tileRect/>
          </a:gradFill>
          <a:ln>
            <a:solidFill>
              <a:schemeClr val="tx1"/>
            </a:solidFill>
          </a:ln>
        </p:spPr>
        <p:txBody>
          <a:bodyPr wrap="square" lIns="45720" tIns="45720" rIns="45720" bIns="45720" rtlCol="0">
            <a:noAutofit/>
          </a:bodyPr>
          <a:lstStyle/>
          <a:p>
            <a:endParaRPr lang="en-US" sz="800"/>
          </a:p>
        </p:txBody>
      </p:sp>
      <p:pic>
        <p:nvPicPr>
          <p:cNvPr id="162" name="Graphic 161">
            <a:extLst>
              <a:ext uri="{FF2B5EF4-FFF2-40B4-BE49-F238E27FC236}">
                <a16:creationId xmlns:a16="http://schemas.microsoft.com/office/drawing/2014/main" id="{86BCDDDC-B93E-F049-8D1A-D1E3466B1A8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087417" y="2054508"/>
            <a:ext cx="137160" cy="137160"/>
          </a:xfrm>
          <a:prstGeom prst="rect">
            <a:avLst/>
          </a:prstGeom>
        </p:spPr>
      </p:pic>
      <p:pic>
        <p:nvPicPr>
          <p:cNvPr id="163" name="Graphic 162">
            <a:extLst>
              <a:ext uri="{FF2B5EF4-FFF2-40B4-BE49-F238E27FC236}">
                <a16:creationId xmlns:a16="http://schemas.microsoft.com/office/drawing/2014/main" id="{0F9B0D9F-28F6-6F47-A759-70010FE87059}"/>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157431" y="2058497"/>
            <a:ext cx="137160" cy="137160"/>
          </a:xfrm>
          <a:prstGeom prst="rect">
            <a:avLst/>
          </a:prstGeom>
        </p:spPr>
      </p:pic>
      <p:sp>
        <p:nvSpPr>
          <p:cNvPr id="164" name="TextBox 163">
            <a:extLst>
              <a:ext uri="{FF2B5EF4-FFF2-40B4-BE49-F238E27FC236}">
                <a16:creationId xmlns:a16="http://schemas.microsoft.com/office/drawing/2014/main" id="{7EC7AA4B-DA7E-7A48-94B6-C015137115C5}"/>
              </a:ext>
            </a:extLst>
          </p:cNvPr>
          <p:cNvSpPr txBox="1"/>
          <p:nvPr/>
        </p:nvSpPr>
        <p:spPr>
          <a:xfrm>
            <a:off x="2829520" y="1497109"/>
            <a:ext cx="890923" cy="215444"/>
          </a:xfrm>
          <a:prstGeom prst="rect">
            <a:avLst/>
          </a:prstGeom>
          <a:noFill/>
        </p:spPr>
        <p:txBody>
          <a:bodyPr wrap="square" rtlCol="0">
            <a:spAutoFit/>
          </a:bodyPr>
          <a:lstStyle/>
          <a:p>
            <a:r>
              <a:rPr lang="en-US" sz="800" dirty="0"/>
              <a:t>AZSC-Spoke-1</a:t>
            </a:r>
          </a:p>
        </p:txBody>
      </p:sp>
      <p:grpSp>
        <p:nvGrpSpPr>
          <p:cNvPr id="166" name="Group 165">
            <a:extLst>
              <a:ext uri="{FF2B5EF4-FFF2-40B4-BE49-F238E27FC236}">
                <a16:creationId xmlns:a16="http://schemas.microsoft.com/office/drawing/2014/main" id="{5715FF9A-3EB9-FF46-A0D8-41FB86EF8A16}"/>
              </a:ext>
            </a:extLst>
          </p:cNvPr>
          <p:cNvGrpSpPr/>
          <p:nvPr/>
        </p:nvGrpSpPr>
        <p:grpSpPr>
          <a:xfrm>
            <a:off x="3077247" y="1828530"/>
            <a:ext cx="217344" cy="186384"/>
            <a:chOff x="1723391" y="2432064"/>
            <a:chExt cx="217344" cy="186384"/>
          </a:xfrm>
        </p:grpSpPr>
        <p:sp>
          <p:nvSpPr>
            <p:cNvPr id="167" name="Rounded Rectangle 166">
              <a:extLst>
                <a:ext uri="{FF2B5EF4-FFF2-40B4-BE49-F238E27FC236}">
                  <a16:creationId xmlns:a16="http://schemas.microsoft.com/office/drawing/2014/main" id="{0813FA24-8F30-A440-BC17-9E43000E30B0}"/>
                </a:ext>
              </a:extLst>
            </p:cNvPr>
            <p:cNvSpPr/>
            <p:nvPr/>
          </p:nvSpPr>
          <p:spPr>
            <a:xfrm>
              <a:off x="1723391" y="2432064"/>
              <a:ext cx="130695" cy="111968"/>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68" name="Rounded Rectangle 167">
              <a:extLst>
                <a:ext uri="{FF2B5EF4-FFF2-40B4-BE49-F238E27FC236}">
                  <a16:creationId xmlns:a16="http://schemas.microsoft.com/office/drawing/2014/main" id="{BF6266B6-FB7C-2843-A3B0-6E17418163AA}"/>
                </a:ext>
              </a:extLst>
            </p:cNvPr>
            <p:cNvSpPr/>
            <p:nvPr/>
          </p:nvSpPr>
          <p:spPr>
            <a:xfrm>
              <a:off x="1765994" y="2469272"/>
              <a:ext cx="130695" cy="111968"/>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69" name="Rounded Rectangle 168">
              <a:extLst>
                <a:ext uri="{FF2B5EF4-FFF2-40B4-BE49-F238E27FC236}">
                  <a16:creationId xmlns:a16="http://schemas.microsoft.com/office/drawing/2014/main" id="{A0F40CF2-9F1D-1940-9EC7-D5341DC2B1BA}"/>
                </a:ext>
              </a:extLst>
            </p:cNvPr>
            <p:cNvSpPr/>
            <p:nvPr/>
          </p:nvSpPr>
          <p:spPr>
            <a:xfrm>
              <a:off x="1810040" y="2506480"/>
              <a:ext cx="130695" cy="111968"/>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grpSp>
      <p:sp>
        <p:nvSpPr>
          <p:cNvPr id="170" name="TextBox 169">
            <a:extLst>
              <a:ext uri="{FF2B5EF4-FFF2-40B4-BE49-F238E27FC236}">
                <a16:creationId xmlns:a16="http://schemas.microsoft.com/office/drawing/2014/main" id="{2200137F-0F8A-5B4B-B19C-6DFAD5186DDF}"/>
              </a:ext>
            </a:extLst>
          </p:cNvPr>
          <p:cNvSpPr txBox="1"/>
          <p:nvPr/>
        </p:nvSpPr>
        <p:spPr>
          <a:xfrm>
            <a:off x="2895290" y="1662482"/>
            <a:ext cx="550151" cy="184666"/>
          </a:xfrm>
          <a:prstGeom prst="rect">
            <a:avLst/>
          </a:prstGeom>
          <a:noFill/>
        </p:spPr>
        <p:txBody>
          <a:bodyPr wrap="none" rtlCol="0">
            <a:spAutoFit/>
          </a:bodyPr>
          <a:lstStyle/>
          <a:p>
            <a:r>
              <a:rPr lang="en-US" sz="600"/>
              <a:t>172.16.6.20</a:t>
            </a:r>
          </a:p>
        </p:txBody>
      </p:sp>
      <p:sp>
        <p:nvSpPr>
          <p:cNvPr id="171" name="TextBox 170">
            <a:extLst>
              <a:ext uri="{FF2B5EF4-FFF2-40B4-BE49-F238E27FC236}">
                <a16:creationId xmlns:a16="http://schemas.microsoft.com/office/drawing/2014/main" id="{DE296E65-FA5B-7248-B6F0-FB734EA9D782}"/>
              </a:ext>
            </a:extLst>
          </p:cNvPr>
          <p:cNvSpPr txBox="1"/>
          <p:nvPr/>
        </p:nvSpPr>
        <p:spPr>
          <a:xfrm>
            <a:off x="3674985" y="1520866"/>
            <a:ext cx="677174" cy="723918"/>
          </a:xfrm>
          <a:prstGeom prst="rect">
            <a:avLst/>
          </a:prstGeom>
          <a:gradFill flip="none" rotWithShape="1">
            <a:gsLst>
              <a:gs pos="0">
                <a:schemeClr val="accent6">
                  <a:lumMod val="60000"/>
                  <a:lumOff val="40000"/>
                </a:schemeClr>
              </a:gs>
              <a:gs pos="90000">
                <a:schemeClr val="accent3">
                  <a:lumMod val="0"/>
                  <a:lumOff val="100000"/>
                  <a:alpha val="51000"/>
                </a:schemeClr>
              </a:gs>
              <a:gs pos="95000">
                <a:schemeClr val="accent3">
                  <a:lumMod val="45000"/>
                  <a:lumOff val="55000"/>
                </a:schemeClr>
              </a:gs>
              <a:gs pos="100000">
                <a:schemeClr val="accent3">
                  <a:lumMod val="30000"/>
                  <a:lumOff val="70000"/>
                </a:schemeClr>
              </a:gs>
            </a:gsLst>
            <a:path path="circle">
              <a:fillToRect l="50000" t="50000" r="50000" b="50000"/>
            </a:path>
            <a:tileRect/>
          </a:gradFill>
          <a:ln>
            <a:solidFill>
              <a:schemeClr val="tx1"/>
            </a:solidFill>
          </a:ln>
        </p:spPr>
        <p:txBody>
          <a:bodyPr wrap="square" lIns="45720" tIns="45720" rIns="45720" bIns="45720" rtlCol="0">
            <a:noAutofit/>
          </a:bodyPr>
          <a:lstStyle/>
          <a:p>
            <a:endParaRPr lang="en-US" sz="800"/>
          </a:p>
        </p:txBody>
      </p:sp>
      <p:pic>
        <p:nvPicPr>
          <p:cNvPr id="172" name="Graphic 171">
            <a:extLst>
              <a:ext uri="{FF2B5EF4-FFF2-40B4-BE49-F238E27FC236}">
                <a16:creationId xmlns:a16="http://schemas.microsoft.com/office/drawing/2014/main" id="{B95BDDC4-549B-AD45-8C52-648BF684A7D8}"/>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866057" y="2052801"/>
            <a:ext cx="137160" cy="137160"/>
          </a:xfrm>
          <a:prstGeom prst="rect">
            <a:avLst/>
          </a:prstGeom>
        </p:spPr>
      </p:pic>
      <p:pic>
        <p:nvPicPr>
          <p:cNvPr id="173" name="Graphic 172">
            <a:extLst>
              <a:ext uri="{FF2B5EF4-FFF2-40B4-BE49-F238E27FC236}">
                <a16:creationId xmlns:a16="http://schemas.microsoft.com/office/drawing/2014/main" id="{532088DB-ED0B-5244-9641-6503479CB69D}"/>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936071" y="2056790"/>
            <a:ext cx="137160" cy="137160"/>
          </a:xfrm>
          <a:prstGeom prst="rect">
            <a:avLst/>
          </a:prstGeom>
        </p:spPr>
      </p:pic>
      <p:grpSp>
        <p:nvGrpSpPr>
          <p:cNvPr id="176" name="Group 175">
            <a:extLst>
              <a:ext uri="{FF2B5EF4-FFF2-40B4-BE49-F238E27FC236}">
                <a16:creationId xmlns:a16="http://schemas.microsoft.com/office/drawing/2014/main" id="{9346D357-D132-584D-8363-8851E04CE775}"/>
              </a:ext>
            </a:extLst>
          </p:cNvPr>
          <p:cNvGrpSpPr/>
          <p:nvPr/>
        </p:nvGrpSpPr>
        <p:grpSpPr>
          <a:xfrm>
            <a:off x="3855887" y="1826823"/>
            <a:ext cx="217344" cy="186384"/>
            <a:chOff x="1723391" y="2432064"/>
            <a:chExt cx="217344" cy="186384"/>
          </a:xfrm>
        </p:grpSpPr>
        <p:sp>
          <p:nvSpPr>
            <p:cNvPr id="177" name="Rounded Rectangle 176">
              <a:extLst>
                <a:ext uri="{FF2B5EF4-FFF2-40B4-BE49-F238E27FC236}">
                  <a16:creationId xmlns:a16="http://schemas.microsoft.com/office/drawing/2014/main" id="{797B1255-DE3D-964D-BD41-55110A7E4011}"/>
                </a:ext>
              </a:extLst>
            </p:cNvPr>
            <p:cNvSpPr/>
            <p:nvPr/>
          </p:nvSpPr>
          <p:spPr>
            <a:xfrm>
              <a:off x="1723391" y="2432064"/>
              <a:ext cx="130695" cy="111968"/>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78" name="Rounded Rectangle 177">
              <a:extLst>
                <a:ext uri="{FF2B5EF4-FFF2-40B4-BE49-F238E27FC236}">
                  <a16:creationId xmlns:a16="http://schemas.microsoft.com/office/drawing/2014/main" id="{82A4706C-2EEA-E346-8DBC-ECF277B823A0}"/>
                </a:ext>
              </a:extLst>
            </p:cNvPr>
            <p:cNvSpPr/>
            <p:nvPr/>
          </p:nvSpPr>
          <p:spPr>
            <a:xfrm>
              <a:off x="1765994" y="2469272"/>
              <a:ext cx="130695" cy="111968"/>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79" name="Rounded Rectangle 178">
              <a:extLst>
                <a:ext uri="{FF2B5EF4-FFF2-40B4-BE49-F238E27FC236}">
                  <a16:creationId xmlns:a16="http://schemas.microsoft.com/office/drawing/2014/main" id="{A8751B39-78A7-1740-8DB0-2A06F6CC9039}"/>
                </a:ext>
              </a:extLst>
            </p:cNvPr>
            <p:cNvSpPr/>
            <p:nvPr/>
          </p:nvSpPr>
          <p:spPr>
            <a:xfrm>
              <a:off x="1810040" y="2506480"/>
              <a:ext cx="130695" cy="111968"/>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grpSp>
      <p:sp>
        <p:nvSpPr>
          <p:cNvPr id="180" name="TextBox 179">
            <a:extLst>
              <a:ext uri="{FF2B5EF4-FFF2-40B4-BE49-F238E27FC236}">
                <a16:creationId xmlns:a16="http://schemas.microsoft.com/office/drawing/2014/main" id="{014F03DD-571B-7344-8A7B-2D7BD7546B3D}"/>
              </a:ext>
            </a:extLst>
          </p:cNvPr>
          <p:cNvSpPr txBox="1"/>
          <p:nvPr/>
        </p:nvSpPr>
        <p:spPr>
          <a:xfrm>
            <a:off x="3673930" y="1660775"/>
            <a:ext cx="550151" cy="184666"/>
          </a:xfrm>
          <a:prstGeom prst="rect">
            <a:avLst/>
          </a:prstGeom>
          <a:noFill/>
        </p:spPr>
        <p:txBody>
          <a:bodyPr wrap="none" rtlCol="0">
            <a:spAutoFit/>
          </a:bodyPr>
          <a:lstStyle/>
          <a:p>
            <a:r>
              <a:rPr lang="en-US" sz="600"/>
              <a:t>172.16.7.20</a:t>
            </a:r>
          </a:p>
        </p:txBody>
      </p:sp>
      <p:cxnSp>
        <p:nvCxnSpPr>
          <p:cNvPr id="181" name="Straight Connector 180">
            <a:extLst>
              <a:ext uri="{FF2B5EF4-FFF2-40B4-BE49-F238E27FC236}">
                <a16:creationId xmlns:a16="http://schemas.microsoft.com/office/drawing/2014/main" id="{794E836D-6BF4-1247-8722-F5CB04AE70E4}"/>
              </a:ext>
            </a:extLst>
          </p:cNvPr>
          <p:cNvCxnSpPr>
            <a:cxnSpLocks/>
            <a:stCxn id="163" idx="2"/>
            <a:endCxn id="37" idx="0"/>
          </p:cNvCxnSpPr>
          <p:nvPr/>
        </p:nvCxnSpPr>
        <p:spPr>
          <a:xfrm>
            <a:off x="3226011" y="2195657"/>
            <a:ext cx="312310" cy="570479"/>
          </a:xfrm>
          <a:prstGeom prst="line">
            <a:avLst/>
          </a:prstGeom>
          <a:ln w="19050" cmpd="sng"/>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598D24BB-2E8B-A344-8884-C5E34611C678}"/>
              </a:ext>
            </a:extLst>
          </p:cNvPr>
          <p:cNvCxnSpPr>
            <a:cxnSpLocks/>
            <a:stCxn id="173" idx="2"/>
            <a:endCxn id="37" idx="0"/>
          </p:cNvCxnSpPr>
          <p:nvPr/>
        </p:nvCxnSpPr>
        <p:spPr>
          <a:xfrm flipH="1">
            <a:off x="3538321" y="2193950"/>
            <a:ext cx="466330" cy="572186"/>
          </a:xfrm>
          <a:prstGeom prst="line">
            <a:avLst/>
          </a:prstGeom>
          <a:ln w="19050" cmpd="sng"/>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B37B2F01-F6B1-3641-8199-FDCBFA507E52}"/>
              </a:ext>
            </a:extLst>
          </p:cNvPr>
          <p:cNvSpPr txBox="1"/>
          <p:nvPr/>
        </p:nvSpPr>
        <p:spPr>
          <a:xfrm>
            <a:off x="3593782" y="1494886"/>
            <a:ext cx="900649" cy="215444"/>
          </a:xfrm>
          <a:prstGeom prst="rect">
            <a:avLst/>
          </a:prstGeom>
          <a:noFill/>
        </p:spPr>
        <p:txBody>
          <a:bodyPr wrap="square" rtlCol="0">
            <a:spAutoFit/>
          </a:bodyPr>
          <a:lstStyle/>
          <a:p>
            <a:r>
              <a:rPr lang="en-US" sz="800"/>
              <a:t>AZSC-Spoke-2</a:t>
            </a:r>
          </a:p>
        </p:txBody>
      </p:sp>
      <p:cxnSp>
        <p:nvCxnSpPr>
          <p:cNvPr id="49" name="Elbow Connector 48">
            <a:extLst>
              <a:ext uri="{FF2B5EF4-FFF2-40B4-BE49-F238E27FC236}">
                <a16:creationId xmlns:a16="http://schemas.microsoft.com/office/drawing/2014/main" id="{9C30E81A-A54A-F042-8A45-765AAC54C0B6}"/>
              </a:ext>
            </a:extLst>
          </p:cNvPr>
          <p:cNvCxnSpPr>
            <a:cxnSpLocks/>
          </p:cNvCxnSpPr>
          <p:nvPr/>
        </p:nvCxnSpPr>
        <p:spPr>
          <a:xfrm rot="16200000" flipH="1">
            <a:off x="1498736" y="756983"/>
            <a:ext cx="25464" cy="1457698"/>
          </a:xfrm>
          <a:prstGeom prst="bentConnector3">
            <a:avLst>
              <a:gd name="adj1" fmla="val -1421418"/>
            </a:avLst>
          </a:prstGeom>
          <a:ln w="9525">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AF9D85F1-EBCF-A34D-AF01-516037416498}"/>
              </a:ext>
            </a:extLst>
          </p:cNvPr>
          <p:cNvCxnSpPr>
            <a:cxnSpLocks/>
          </p:cNvCxnSpPr>
          <p:nvPr/>
        </p:nvCxnSpPr>
        <p:spPr>
          <a:xfrm rot="16200000" flipV="1">
            <a:off x="3174115" y="626971"/>
            <a:ext cx="22302" cy="1740022"/>
          </a:xfrm>
          <a:prstGeom prst="bentConnector3">
            <a:avLst>
              <a:gd name="adj1" fmla="val 2616640"/>
            </a:avLst>
          </a:prstGeom>
          <a:ln w="12700">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6652041F-ED5E-7848-9FA0-A765B6ABE7D8}"/>
              </a:ext>
            </a:extLst>
          </p:cNvPr>
          <p:cNvCxnSpPr>
            <a:cxnSpLocks/>
            <a:stCxn id="131" idx="1"/>
            <a:endCxn id="128" idx="1"/>
          </p:cNvCxnSpPr>
          <p:nvPr/>
        </p:nvCxnSpPr>
        <p:spPr>
          <a:xfrm rot="10800000">
            <a:off x="361677" y="1723671"/>
            <a:ext cx="867048" cy="3762936"/>
          </a:xfrm>
          <a:prstGeom prst="bentConnector3">
            <a:avLst>
              <a:gd name="adj1" fmla="val 126365"/>
            </a:avLst>
          </a:prstGeom>
          <a:ln w="9525">
            <a:solidFill>
              <a:schemeClr val="accent2">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pic>
        <p:nvPicPr>
          <p:cNvPr id="184" name="Picture 183">
            <a:extLst>
              <a:ext uri="{FF2B5EF4-FFF2-40B4-BE49-F238E27FC236}">
                <a16:creationId xmlns:a16="http://schemas.microsoft.com/office/drawing/2014/main" id="{236EC158-FD0F-7A4C-9722-8878717D7534}"/>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915957" y="2070712"/>
            <a:ext cx="205380" cy="205380"/>
          </a:xfrm>
          <a:prstGeom prst="rect">
            <a:avLst/>
          </a:prstGeom>
          <a:noFill/>
        </p:spPr>
      </p:pic>
      <p:pic>
        <p:nvPicPr>
          <p:cNvPr id="185" name="Picture 184">
            <a:extLst>
              <a:ext uri="{FF2B5EF4-FFF2-40B4-BE49-F238E27FC236}">
                <a16:creationId xmlns:a16="http://schemas.microsoft.com/office/drawing/2014/main" id="{701DE642-7C76-A84C-9BAB-A854175C567A}"/>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027203" y="3005124"/>
            <a:ext cx="205380" cy="205380"/>
          </a:xfrm>
          <a:prstGeom prst="rect">
            <a:avLst/>
          </a:prstGeom>
          <a:noFill/>
        </p:spPr>
      </p:pic>
      <p:pic>
        <p:nvPicPr>
          <p:cNvPr id="186" name="Picture 185">
            <a:extLst>
              <a:ext uri="{FF2B5EF4-FFF2-40B4-BE49-F238E27FC236}">
                <a16:creationId xmlns:a16="http://schemas.microsoft.com/office/drawing/2014/main" id="{86296B9A-8250-934F-9C98-A48BFE1827D4}"/>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683474" y="2069005"/>
            <a:ext cx="205380" cy="205380"/>
          </a:xfrm>
          <a:prstGeom prst="rect">
            <a:avLst/>
          </a:prstGeom>
          <a:noFill/>
        </p:spPr>
      </p:pic>
      <p:pic>
        <p:nvPicPr>
          <p:cNvPr id="188" name="Picture 187">
            <a:extLst>
              <a:ext uri="{FF2B5EF4-FFF2-40B4-BE49-F238E27FC236}">
                <a16:creationId xmlns:a16="http://schemas.microsoft.com/office/drawing/2014/main" id="{845C4728-B326-6B42-A277-601F56D1317C}"/>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372417" y="2077918"/>
            <a:ext cx="196619" cy="128349"/>
          </a:xfrm>
          <a:prstGeom prst="rect">
            <a:avLst/>
          </a:prstGeom>
        </p:spPr>
      </p:pic>
      <p:pic>
        <p:nvPicPr>
          <p:cNvPr id="189" name="Picture 188">
            <a:extLst>
              <a:ext uri="{FF2B5EF4-FFF2-40B4-BE49-F238E27FC236}">
                <a16:creationId xmlns:a16="http://schemas.microsoft.com/office/drawing/2014/main" id="{7C9D5323-223F-404E-977C-1D56DED18A3D}"/>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161455" y="2076272"/>
            <a:ext cx="196619" cy="128349"/>
          </a:xfrm>
          <a:prstGeom prst="rect">
            <a:avLst/>
          </a:prstGeom>
        </p:spPr>
      </p:pic>
      <p:pic>
        <p:nvPicPr>
          <p:cNvPr id="190" name="Picture 189">
            <a:extLst>
              <a:ext uri="{FF2B5EF4-FFF2-40B4-BE49-F238E27FC236}">
                <a16:creationId xmlns:a16="http://schemas.microsoft.com/office/drawing/2014/main" id="{4912F51C-EEFD-DD4E-9C74-3E36718A67F5}"/>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67499" y="3037391"/>
            <a:ext cx="196619" cy="128349"/>
          </a:xfrm>
          <a:prstGeom prst="rect">
            <a:avLst/>
          </a:prstGeom>
        </p:spPr>
      </p:pic>
      <p:pic>
        <p:nvPicPr>
          <p:cNvPr id="191" name="Picture 190">
            <a:extLst>
              <a:ext uri="{FF2B5EF4-FFF2-40B4-BE49-F238E27FC236}">
                <a16:creationId xmlns:a16="http://schemas.microsoft.com/office/drawing/2014/main" id="{3883982D-B54B-9447-B602-24DFE4331084}"/>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944736" y="2076272"/>
            <a:ext cx="196619" cy="128349"/>
          </a:xfrm>
          <a:prstGeom prst="rect">
            <a:avLst/>
          </a:prstGeom>
        </p:spPr>
      </p:pic>
      <p:grpSp>
        <p:nvGrpSpPr>
          <p:cNvPr id="204" name="Group 203">
            <a:extLst>
              <a:ext uri="{FF2B5EF4-FFF2-40B4-BE49-F238E27FC236}">
                <a16:creationId xmlns:a16="http://schemas.microsoft.com/office/drawing/2014/main" id="{507C579C-0EF0-DC47-92B1-C85706E5F6DB}"/>
              </a:ext>
            </a:extLst>
          </p:cNvPr>
          <p:cNvGrpSpPr/>
          <p:nvPr/>
        </p:nvGrpSpPr>
        <p:grpSpPr>
          <a:xfrm>
            <a:off x="42040" y="3394487"/>
            <a:ext cx="196336" cy="217588"/>
            <a:chOff x="1494956" y="2892295"/>
            <a:chExt cx="524156" cy="678624"/>
          </a:xfrm>
        </p:grpSpPr>
        <p:sp>
          <p:nvSpPr>
            <p:cNvPr id="205" name="Rectangle 204">
              <a:extLst>
                <a:ext uri="{FF2B5EF4-FFF2-40B4-BE49-F238E27FC236}">
                  <a16:creationId xmlns:a16="http://schemas.microsoft.com/office/drawing/2014/main" id="{35E301A7-07A1-D544-B69B-95A2C50BDB78}"/>
                </a:ext>
              </a:extLst>
            </p:cNvPr>
            <p:cNvSpPr/>
            <p:nvPr/>
          </p:nvSpPr>
          <p:spPr>
            <a:xfrm>
              <a:off x="1533336" y="2940395"/>
              <a:ext cx="440282" cy="575217"/>
            </a:xfrm>
            <a:prstGeom prst="rect">
              <a:avLst/>
            </a:prstGeom>
            <a:solidFill>
              <a:schemeClr val="bg1"/>
            </a:solidFill>
            <a:ln>
              <a:solidFill>
                <a:schemeClr val="tx2">
                  <a:lumMod val="60000"/>
                  <a:lumOff val="40000"/>
                </a:schemeClr>
              </a:solidFill>
            </a:ln>
          </p:spPr>
          <p:txBody>
            <a:bodyPr wrap="none" anchor="b">
              <a:normAutofit fontScale="47500" lnSpcReduction="20000"/>
            </a:bodyPr>
            <a:lstStyle/>
            <a:p>
              <a:pPr algn="ctr"/>
              <a:endParaRPr lang="en-US" sz="1400">
                <a:latin typeface="+mj-lt"/>
                <a:ea typeface="Ayuthaya" pitchFamily="2" charset="-34"/>
                <a:cs typeface="Ayuthaya" pitchFamily="2" charset="-34"/>
              </a:endParaRPr>
            </a:p>
          </p:txBody>
        </p:sp>
        <p:sp>
          <p:nvSpPr>
            <p:cNvPr id="206" name="Freeform 205">
              <a:extLst>
                <a:ext uri="{FF2B5EF4-FFF2-40B4-BE49-F238E27FC236}">
                  <a16:creationId xmlns:a16="http://schemas.microsoft.com/office/drawing/2014/main" id="{7027D850-0479-C34A-81DB-807AA30265E5}"/>
                </a:ext>
              </a:extLst>
            </p:cNvPr>
            <p:cNvSpPr/>
            <p:nvPr/>
          </p:nvSpPr>
          <p:spPr>
            <a:xfrm>
              <a:off x="1494956" y="2892295"/>
              <a:ext cx="524156" cy="678624"/>
            </a:xfrm>
            <a:custGeom>
              <a:avLst/>
              <a:gdLst>
                <a:gd name="connsiteX0" fmla="*/ 39556 w 408740"/>
                <a:gd name="connsiteY0" fmla="*/ 451904 h 488545"/>
                <a:gd name="connsiteX1" fmla="*/ 39556 w 408740"/>
                <a:gd name="connsiteY1" fmla="*/ 36641 h 488545"/>
                <a:gd name="connsiteX2" fmla="*/ 204370 w 408740"/>
                <a:gd name="connsiteY2" fmla="*/ 36641 h 488545"/>
                <a:gd name="connsiteX3" fmla="*/ 204370 w 408740"/>
                <a:gd name="connsiteY3" fmla="*/ 164884 h 488545"/>
                <a:gd name="connsiteX4" fmla="*/ 369185 w 408740"/>
                <a:gd name="connsiteY4" fmla="*/ 164884 h 488545"/>
                <a:gd name="connsiteX5" fmla="*/ 369185 w 408740"/>
                <a:gd name="connsiteY5" fmla="*/ 451904 h 488545"/>
                <a:gd name="connsiteX6" fmla="*/ 39556 w 408740"/>
                <a:gd name="connsiteY6" fmla="*/ 451904 h 488545"/>
                <a:gd name="connsiteX7" fmla="*/ 243926 w 408740"/>
                <a:gd name="connsiteY7" fmla="*/ 51908 h 488545"/>
                <a:gd name="connsiteX8" fmla="*/ 326333 w 408740"/>
                <a:gd name="connsiteY8" fmla="*/ 128243 h 488545"/>
                <a:gd name="connsiteX9" fmla="*/ 243926 w 408740"/>
                <a:gd name="connsiteY9" fmla="*/ 128243 h 488545"/>
                <a:gd name="connsiteX10" fmla="*/ 243926 w 408740"/>
                <a:gd name="connsiteY10" fmla="*/ 51908 h 488545"/>
                <a:gd name="connsiteX11" fmla="*/ 243926 w 408740"/>
                <a:gd name="connsiteY11" fmla="*/ 0 h 488545"/>
                <a:gd name="connsiteX12" fmla="*/ 0 w 408740"/>
                <a:gd name="connsiteY12" fmla="*/ 0 h 488545"/>
                <a:gd name="connsiteX13" fmla="*/ 0 w 408740"/>
                <a:gd name="connsiteY13" fmla="*/ 488545 h 488545"/>
                <a:gd name="connsiteX14" fmla="*/ 408740 w 408740"/>
                <a:gd name="connsiteY14" fmla="*/ 488545 h 488545"/>
                <a:gd name="connsiteX15" fmla="*/ 408740 w 408740"/>
                <a:gd name="connsiteY15" fmla="*/ 134350 h 488545"/>
                <a:gd name="connsiteX16" fmla="*/ 243926 w 408740"/>
                <a:gd name="connsiteY16" fmla="*/ 0 h 488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8740" h="488545">
                  <a:moveTo>
                    <a:pt x="39556" y="451904"/>
                  </a:moveTo>
                  <a:lnTo>
                    <a:pt x="39556" y="36641"/>
                  </a:lnTo>
                  <a:lnTo>
                    <a:pt x="204370" y="36641"/>
                  </a:lnTo>
                  <a:lnTo>
                    <a:pt x="204370" y="164884"/>
                  </a:lnTo>
                  <a:lnTo>
                    <a:pt x="369185" y="164884"/>
                  </a:lnTo>
                  <a:lnTo>
                    <a:pt x="369185" y="451904"/>
                  </a:lnTo>
                  <a:lnTo>
                    <a:pt x="39556" y="451904"/>
                  </a:lnTo>
                  <a:close/>
                  <a:moveTo>
                    <a:pt x="243926" y="51908"/>
                  </a:moveTo>
                  <a:lnTo>
                    <a:pt x="326333" y="128243"/>
                  </a:lnTo>
                  <a:lnTo>
                    <a:pt x="243926" y="128243"/>
                  </a:lnTo>
                  <a:lnTo>
                    <a:pt x="243926" y="51908"/>
                  </a:lnTo>
                  <a:close/>
                  <a:moveTo>
                    <a:pt x="243926" y="0"/>
                  </a:moveTo>
                  <a:lnTo>
                    <a:pt x="0" y="0"/>
                  </a:lnTo>
                  <a:lnTo>
                    <a:pt x="0" y="488545"/>
                  </a:lnTo>
                  <a:lnTo>
                    <a:pt x="408740" y="488545"/>
                  </a:lnTo>
                  <a:lnTo>
                    <a:pt x="408740" y="134350"/>
                  </a:lnTo>
                  <a:lnTo>
                    <a:pt x="243926" y="0"/>
                  </a:lnTo>
                  <a:close/>
                </a:path>
              </a:pathLst>
            </a:custGeom>
            <a:solidFill>
              <a:schemeClr val="accent1"/>
            </a:solidFill>
            <a:ln>
              <a:solidFill>
                <a:schemeClr val="tx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endParaRPr lang="en-US" sz="2400"/>
            </a:p>
          </p:txBody>
        </p:sp>
        <p:pic>
          <p:nvPicPr>
            <p:cNvPr id="207" name="Graphic 206" descr="Lock">
              <a:extLst>
                <a:ext uri="{FF2B5EF4-FFF2-40B4-BE49-F238E27FC236}">
                  <a16:creationId xmlns:a16="http://schemas.microsoft.com/office/drawing/2014/main" id="{D4DE39E4-1E59-3D4B-99E8-7E1F14F271C2}"/>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1583418" y="3159272"/>
              <a:ext cx="317954" cy="294529"/>
            </a:xfrm>
            <a:prstGeom prst="rect">
              <a:avLst/>
            </a:prstGeom>
          </p:spPr>
        </p:pic>
      </p:grpSp>
      <p:grpSp>
        <p:nvGrpSpPr>
          <p:cNvPr id="208" name="Group 207">
            <a:extLst>
              <a:ext uri="{FF2B5EF4-FFF2-40B4-BE49-F238E27FC236}">
                <a16:creationId xmlns:a16="http://schemas.microsoft.com/office/drawing/2014/main" id="{3122C471-71F1-F148-979D-95A494ADDCD5}"/>
              </a:ext>
            </a:extLst>
          </p:cNvPr>
          <p:cNvGrpSpPr/>
          <p:nvPr/>
        </p:nvGrpSpPr>
        <p:grpSpPr>
          <a:xfrm>
            <a:off x="3072197" y="803978"/>
            <a:ext cx="196336" cy="217588"/>
            <a:chOff x="1494956" y="2892295"/>
            <a:chExt cx="524156" cy="678624"/>
          </a:xfrm>
        </p:grpSpPr>
        <p:sp>
          <p:nvSpPr>
            <p:cNvPr id="209" name="Rectangle 208">
              <a:extLst>
                <a:ext uri="{FF2B5EF4-FFF2-40B4-BE49-F238E27FC236}">
                  <a16:creationId xmlns:a16="http://schemas.microsoft.com/office/drawing/2014/main" id="{06BBB282-3CFE-A240-AD76-850196BEB86E}"/>
                </a:ext>
              </a:extLst>
            </p:cNvPr>
            <p:cNvSpPr/>
            <p:nvPr/>
          </p:nvSpPr>
          <p:spPr>
            <a:xfrm>
              <a:off x="1533336" y="2940395"/>
              <a:ext cx="440282" cy="575217"/>
            </a:xfrm>
            <a:prstGeom prst="rect">
              <a:avLst/>
            </a:prstGeom>
            <a:solidFill>
              <a:schemeClr val="bg1"/>
            </a:solidFill>
          </p:spPr>
          <p:txBody>
            <a:bodyPr wrap="none" anchor="b">
              <a:normAutofit fontScale="47500" lnSpcReduction="20000"/>
            </a:bodyPr>
            <a:lstStyle/>
            <a:p>
              <a:pPr algn="ctr"/>
              <a:endParaRPr lang="en-US" sz="1400">
                <a:latin typeface="+mj-lt"/>
                <a:ea typeface="Ayuthaya" pitchFamily="2" charset="-34"/>
                <a:cs typeface="Ayuthaya" pitchFamily="2" charset="-34"/>
              </a:endParaRPr>
            </a:p>
          </p:txBody>
        </p:sp>
        <p:sp>
          <p:nvSpPr>
            <p:cNvPr id="210" name="Freeform 209">
              <a:extLst>
                <a:ext uri="{FF2B5EF4-FFF2-40B4-BE49-F238E27FC236}">
                  <a16:creationId xmlns:a16="http://schemas.microsoft.com/office/drawing/2014/main" id="{01DCA8F8-BEA8-9148-8C7C-9A0F96654513}"/>
                </a:ext>
              </a:extLst>
            </p:cNvPr>
            <p:cNvSpPr/>
            <p:nvPr/>
          </p:nvSpPr>
          <p:spPr>
            <a:xfrm>
              <a:off x="1494956" y="2892295"/>
              <a:ext cx="524156" cy="678624"/>
            </a:xfrm>
            <a:custGeom>
              <a:avLst/>
              <a:gdLst>
                <a:gd name="connsiteX0" fmla="*/ 39556 w 408740"/>
                <a:gd name="connsiteY0" fmla="*/ 451904 h 488545"/>
                <a:gd name="connsiteX1" fmla="*/ 39556 w 408740"/>
                <a:gd name="connsiteY1" fmla="*/ 36641 h 488545"/>
                <a:gd name="connsiteX2" fmla="*/ 204370 w 408740"/>
                <a:gd name="connsiteY2" fmla="*/ 36641 h 488545"/>
                <a:gd name="connsiteX3" fmla="*/ 204370 w 408740"/>
                <a:gd name="connsiteY3" fmla="*/ 164884 h 488545"/>
                <a:gd name="connsiteX4" fmla="*/ 369185 w 408740"/>
                <a:gd name="connsiteY4" fmla="*/ 164884 h 488545"/>
                <a:gd name="connsiteX5" fmla="*/ 369185 w 408740"/>
                <a:gd name="connsiteY5" fmla="*/ 451904 h 488545"/>
                <a:gd name="connsiteX6" fmla="*/ 39556 w 408740"/>
                <a:gd name="connsiteY6" fmla="*/ 451904 h 488545"/>
                <a:gd name="connsiteX7" fmla="*/ 243926 w 408740"/>
                <a:gd name="connsiteY7" fmla="*/ 51908 h 488545"/>
                <a:gd name="connsiteX8" fmla="*/ 326333 w 408740"/>
                <a:gd name="connsiteY8" fmla="*/ 128243 h 488545"/>
                <a:gd name="connsiteX9" fmla="*/ 243926 w 408740"/>
                <a:gd name="connsiteY9" fmla="*/ 128243 h 488545"/>
                <a:gd name="connsiteX10" fmla="*/ 243926 w 408740"/>
                <a:gd name="connsiteY10" fmla="*/ 51908 h 488545"/>
                <a:gd name="connsiteX11" fmla="*/ 243926 w 408740"/>
                <a:gd name="connsiteY11" fmla="*/ 0 h 488545"/>
                <a:gd name="connsiteX12" fmla="*/ 0 w 408740"/>
                <a:gd name="connsiteY12" fmla="*/ 0 h 488545"/>
                <a:gd name="connsiteX13" fmla="*/ 0 w 408740"/>
                <a:gd name="connsiteY13" fmla="*/ 488545 h 488545"/>
                <a:gd name="connsiteX14" fmla="*/ 408740 w 408740"/>
                <a:gd name="connsiteY14" fmla="*/ 488545 h 488545"/>
                <a:gd name="connsiteX15" fmla="*/ 408740 w 408740"/>
                <a:gd name="connsiteY15" fmla="*/ 134350 h 488545"/>
                <a:gd name="connsiteX16" fmla="*/ 243926 w 408740"/>
                <a:gd name="connsiteY16" fmla="*/ 0 h 488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8740" h="488545">
                  <a:moveTo>
                    <a:pt x="39556" y="451904"/>
                  </a:moveTo>
                  <a:lnTo>
                    <a:pt x="39556" y="36641"/>
                  </a:lnTo>
                  <a:lnTo>
                    <a:pt x="204370" y="36641"/>
                  </a:lnTo>
                  <a:lnTo>
                    <a:pt x="204370" y="164884"/>
                  </a:lnTo>
                  <a:lnTo>
                    <a:pt x="369185" y="164884"/>
                  </a:lnTo>
                  <a:lnTo>
                    <a:pt x="369185" y="451904"/>
                  </a:lnTo>
                  <a:lnTo>
                    <a:pt x="39556" y="451904"/>
                  </a:lnTo>
                  <a:close/>
                  <a:moveTo>
                    <a:pt x="243926" y="51908"/>
                  </a:moveTo>
                  <a:lnTo>
                    <a:pt x="326333" y="128243"/>
                  </a:lnTo>
                  <a:lnTo>
                    <a:pt x="243926" y="128243"/>
                  </a:lnTo>
                  <a:lnTo>
                    <a:pt x="243926" y="51908"/>
                  </a:lnTo>
                  <a:close/>
                  <a:moveTo>
                    <a:pt x="243926" y="0"/>
                  </a:moveTo>
                  <a:lnTo>
                    <a:pt x="0" y="0"/>
                  </a:lnTo>
                  <a:lnTo>
                    <a:pt x="0" y="488545"/>
                  </a:lnTo>
                  <a:lnTo>
                    <a:pt x="408740" y="488545"/>
                  </a:lnTo>
                  <a:lnTo>
                    <a:pt x="408740" y="134350"/>
                  </a:lnTo>
                  <a:lnTo>
                    <a:pt x="243926" y="0"/>
                  </a:lnTo>
                  <a:close/>
                </a:path>
              </a:pathLst>
            </a:cu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endParaRPr lang="en-US" sz="2400"/>
            </a:p>
          </p:txBody>
        </p:sp>
        <p:pic>
          <p:nvPicPr>
            <p:cNvPr id="211" name="Graphic 210" descr="Lock">
              <a:extLst>
                <a:ext uri="{FF2B5EF4-FFF2-40B4-BE49-F238E27FC236}">
                  <a16:creationId xmlns:a16="http://schemas.microsoft.com/office/drawing/2014/main" id="{619F471E-25C3-894F-91B9-1B855D75FFF4}"/>
                </a:ext>
              </a:extLst>
            </p:cNvPr>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1583418" y="3159272"/>
              <a:ext cx="317954" cy="294529"/>
            </a:xfrm>
            <a:prstGeom prst="rect">
              <a:avLst/>
            </a:prstGeom>
          </p:spPr>
        </p:pic>
      </p:grpSp>
      <p:cxnSp>
        <p:nvCxnSpPr>
          <p:cNvPr id="214" name="Elbow Connector 213">
            <a:extLst>
              <a:ext uri="{FF2B5EF4-FFF2-40B4-BE49-F238E27FC236}">
                <a16:creationId xmlns:a16="http://schemas.microsoft.com/office/drawing/2014/main" id="{BB6BD67C-ACB1-E247-8293-6EB57E8FF6B2}"/>
              </a:ext>
            </a:extLst>
          </p:cNvPr>
          <p:cNvCxnSpPr>
            <a:cxnSpLocks/>
          </p:cNvCxnSpPr>
          <p:nvPr/>
        </p:nvCxnSpPr>
        <p:spPr>
          <a:xfrm rot="16200000" flipH="1">
            <a:off x="1775389" y="1126239"/>
            <a:ext cx="23757" cy="726786"/>
          </a:xfrm>
          <a:prstGeom prst="bentConnector3">
            <a:avLst>
              <a:gd name="adj1" fmla="val -962243"/>
            </a:avLst>
          </a:prstGeom>
          <a:ln w="9525">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C7C5284-2F2E-144B-A428-7ED34007164D}"/>
              </a:ext>
            </a:extLst>
          </p:cNvPr>
          <p:cNvCxnSpPr>
            <a:cxnSpLocks/>
          </p:cNvCxnSpPr>
          <p:nvPr/>
        </p:nvCxnSpPr>
        <p:spPr>
          <a:xfrm flipV="1">
            <a:off x="1207580" y="2939284"/>
            <a:ext cx="143743" cy="83497"/>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07" name="Group 106">
            <a:extLst>
              <a:ext uri="{FF2B5EF4-FFF2-40B4-BE49-F238E27FC236}">
                <a16:creationId xmlns:a16="http://schemas.microsoft.com/office/drawing/2014/main" id="{A1C055D4-574B-CA4E-A1F0-3FD598C8B2A3}"/>
              </a:ext>
            </a:extLst>
          </p:cNvPr>
          <p:cNvGrpSpPr/>
          <p:nvPr/>
        </p:nvGrpSpPr>
        <p:grpSpPr>
          <a:xfrm>
            <a:off x="1154215" y="2970562"/>
            <a:ext cx="223041" cy="174691"/>
            <a:chOff x="5286703" y="2207172"/>
            <a:chExt cx="1596900" cy="1250731"/>
          </a:xfrm>
        </p:grpSpPr>
        <p:sp>
          <p:nvSpPr>
            <p:cNvPr id="109" name="Freeform 108">
              <a:extLst>
                <a:ext uri="{FF2B5EF4-FFF2-40B4-BE49-F238E27FC236}">
                  <a16:creationId xmlns:a16="http://schemas.microsoft.com/office/drawing/2014/main" id="{F34615C7-A4DD-9F48-919B-D3A99F9D699A}"/>
                </a:ext>
              </a:extLst>
            </p:cNvPr>
            <p:cNvSpPr/>
            <p:nvPr/>
          </p:nvSpPr>
          <p:spPr>
            <a:xfrm>
              <a:off x="5286703" y="2207172"/>
              <a:ext cx="924911" cy="1250731"/>
            </a:xfrm>
            <a:custGeom>
              <a:avLst/>
              <a:gdLst>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77766 w 924911"/>
                <a:gd name="connsiteY19" fmla="*/ 451945 h 1250731"/>
                <a:gd name="connsiteX20" fmla="*/ 704194 w 924911"/>
                <a:gd name="connsiteY20" fmla="*/ 599090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620111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04194 w 924911"/>
                <a:gd name="connsiteY20" fmla="*/ 599090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620111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620111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191457 w 924911"/>
                <a:gd name="connsiteY36" fmla="*/ 550700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06088 w 924911"/>
                <a:gd name="connsiteY36" fmla="*/ 521439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924911" h="1250731">
                  <a:moveTo>
                    <a:pt x="73573" y="546538"/>
                  </a:moveTo>
                  <a:lnTo>
                    <a:pt x="21021" y="662152"/>
                  </a:lnTo>
                  <a:lnTo>
                    <a:pt x="0" y="777766"/>
                  </a:lnTo>
                  <a:lnTo>
                    <a:pt x="0" y="872359"/>
                  </a:lnTo>
                  <a:lnTo>
                    <a:pt x="0" y="872359"/>
                  </a:lnTo>
                  <a:lnTo>
                    <a:pt x="73573" y="1082566"/>
                  </a:lnTo>
                  <a:lnTo>
                    <a:pt x="199697" y="1187669"/>
                  </a:lnTo>
                  <a:lnTo>
                    <a:pt x="304800" y="1219200"/>
                  </a:lnTo>
                  <a:lnTo>
                    <a:pt x="399394" y="1250731"/>
                  </a:lnTo>
                  <a:lnTo>
                    <a:pt x="599090" y="1240221"/>
                  </a:lnTo>
                  <a:lnTo>
                    <a:pt x="735725" y="1166649"/>
                  </a:lnTo>
                  <a:lnTo>
                    <a:pt x="830318" y="1082566"/>
                  </a:lnTo>
                  <a:lnTo>
                    <a:pt x="893380" y="977462"/>
                  </a:lnTo>
                  <a:lnTo>
                    <a:pt x="924911" y="830318"/>
                  </a:lnTo>
                  <a:lnTo>
                    <a:pt x="924911" y="693683"/>
                  </a:lnTo>
                  <a:lnTo>
                    <a:pt x="882869" y="578069"/>
                  </a:lnTo>
                  <a:lnTo>
                    <a:pt x="830318" y="504497"/>
                  </a:lnTo>
                  <a:lnTo>
                    <a:pt x="777766" y="451945"/>
                  </a:lnTo>
                  <a:lnTo>
                    <a:pt x="777766" y="451945"/>
                  </a:lnTo>
                  <a:cubicBezTo>
                    <a:pt x="758259" y="433657"/>
                    <a:pt x="727239" y="389016"/>
                    <a:pt x="719244" y="397081"/>
                  </a:cubicBezTo>
                  <a:cubicBezTo>
                    <a:pt x="711249" y="405146"/>
                    <a:pt x="726280" y="465917"/>
                    <a:pt x="729798" y="500335"/>
                  </a:cubicBezTo>
                  <a:lnTo>
                    <a:pt x="683173" y="662152"/>
                  </a:lnTo>
                  <a:lnTo>
                    <a:pt x="630621" y="725214"/>
                  </a:lnTo>
                  <a:lnTo>
                    <a:pt x="588580" y="777766"/>
                  </a:lnTo>
                  <a:lnTo>
                    <a:pt x="536028" y="672662"/>
                  </a:lnTo>
                  <a:lnTo>
                    <a:pt x="493987" y="546538"/>
                  </a:lnTo>
                  <a:lnTo>
                    <a:pt x="483476" y="441435"/>
                  </a:lnTo>
                  <a:lnTo>
                    <a:pt x="483476" y="336331"/>
                  </a:lnTo>
                  <a:lnTo>
                    <a:pt x="483476" y="336331"/>
                  </a:lnTo>
                  <a:lnTo>
                    <a:pt x="525518" y="157656"/>
                  </a:lnTo>
                  <a:lnTo>
                    <a:pt x="525518" y="157656"/>
                  </a:lnTo>
                  <a:lnTo>
                    <a:pt x="609600" y="0"/>
                  </a:lnTo>
                  <a:lnTo>
                    <a:pt x="462456" y="126125"/>
                  </a:lnTo>
                  <a:lnTo>
                    <a:pt x="357352" y="241738"/>
                  </a:lnTo>
                  <a:lnTo>
                    <a:pt x="273269" y="357352"/>
                  </a:lnTo>
                  <a:cubicBezTo>
                    <a:pt x="255752" y="388883"/>
                    <a:pt x="231915" y="424597"/>
                    <a:pt x="220718" y="451945"/>
                  </a:cubicBezTo>
                  <a:cubicBezTo>
                    <a:pt x="209521" y="479293"/>
                    <a:pt x="215842" y="488521"/>
                    <a:pt x="206088" y="521439"/>
                  </a:cubicBezTo>
                  <a:lnTo>
                    <a:pt x="210207" y="587193"/>
                  </a:lnTo>
                  <a:lnTo>
                    <a:pt x="210207" y="714704"/>
                  </a:lnTo>
                  <a:lnTo>
                    <a:pt x="210207" y="756745"/>
                  </a:lnTo>
                  <a:lnTo>
                    <a:pt x="168166" y="735725"/>
                  </a:lnTo>
                  <a:lnTo>
                    <a:pt x="136635" y="672662"/>
                  </a:lnTo>
                  <a:lnTo>
                    <a:pt x="94594" y="620111"/>
                  </a:lnTo>
                  <a:lnTo>
                    <a:pt x="73573" y="546538"/>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sz="1351">
                <a:solidFill>
                  <a:prstClr val="white"/>
                </a:solidFill>
                <a:latin typeface="Open Sans"/>
              </a:endParaRPr>
            </a:p>
          </p:txBody>
        </p:sp>
        <p:sp>
          <p:nvSpPr>
            <p:cNvPr id="110" name="Rectangle 109">
              <a:extLst>
                <a:ext uri="{FF2B5EF4-FFF2-40B4-BE49-F238E27FC236}">
                  <a16:creationId xmlns:a16="http://schemas.microsoft.com/office/drawing/2014/main" id="{366A9F33-9F00-9145-897B-CFC6429B7EA9}"/>
                </a:ext>
              </a:extLst>
            </p:cNvPr>
            <p:cNvSpPr/>
            <p:nvPr/>
          </p:nvSpPr>
          <p:spPr>
            <a:xfrm>
              <a:off x="6525158" y="2472538"/>
              <a:ext cx="358445" cy="2341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sz="1351">
                <a:solidFill>
                  <a:prstClr val="white"/>
                </a:solidFill>
                <a:latin typeface="Open Sans"/>
              </a:endParaRPr>
            </a:p>
          </p:txBody>
        </p:sp>
        <p:sp>
          <p:nvSpPr>
            <p:cNvPr id="111" name="Rectangle 110">
              <a:extLst>
                <a:ext uri="{FF2B5EF4-FFF2-40B4-BE49-F238E27FC236}">
                  <a16:creationId xmlns:a16="http://schemas.microsoft.com/office/drawing/2014/main" id="{549586A7-DF1C-8F43-B400-6EA7730774DD}"/>
                </a:ext>
              </a:extLst>
            </p:cNvPr>
            <p:cNvSpPr/>
            <p:nvPr/>
          </p:nvSpPr>
          <p:spPr>
            <a:xfrm>
              <a:off x="6316675" y="2834640"/>
              <a:ext cx="563271" cy="24871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sz="1351">
                <a:solidFill>
                  <a:prstClr val="white"/>
                </a:solidFill>
                <a:latin typeface="Open Sans"/>
              </a:endParaRPr>
            </a:p>
          </p:txBody>
        </p:sp>
        <p:sp>
          <p:nvSpPr>
            <p:cNvPr id="112" name="Rectangle 111">
              <a:extLst>
                <a:ext uri="{FF2B5EF4-FFF2-40B4-BE49-F238E27FC236}">
                  <a16:creationId xmlns:a16="http://schemas.microsoft.com/office/drawing/2014/main" id="{AA7C1468-75BF-EA48-9739-6744F5A0FE08}"/>
                </a:ext>
              </a:extLst>
            </p:cNvPr>
            <p:cNvSpPr/>
            <p:nvPr/>
          </p:nvSpPr>
          <p:spPr>
            <a:xfrm>
              <a:off x="6521501" y="3207715"/>
              <a:ext cx="362102" cy="2501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sz="1351">
                <a:solidFill>
                  <a:prstClr val="white"/>
                </a:solidFill>
                <a:latin typeface="Open Sans"/>
              </a:endParaRPr>
            </a:p>
          </p:txBody>
        </p:sp>
        <p:sp>
          <p:nvSpPr>
            <p:cNvPr id="113" name="Freeform 112">
              <a:extLst>
                <a:ext uri="{FF2B5EF4-FFF2-40B4-BE49-F238E27FC236}">
                  <a16:creationId xmlns:a16="http://schemas.microsoft.com/office/drawing/2014/main" id="{54A0AC32-C6A9-FF4E-8B30-502053E76A84}"/>
                </a:ext>
              </a:extLst>
            </p:cNvPr>
            <p:cNvSpPr/>
            <p:nvPr/>
          </p:nvSpPr>
          <p:spPr>
            <a:xfrm>
              <a:off x="6042355" y="2465222"/>
              <a:ext cx="351130" cy="245060"/>
            </a:xfrm>
            <a:custGeom>
              <a:avLst/>
              <a:gdLst>
                <a:gd name="connsiteX0" fmla="*/ 0 w 351130"/>
                <a:gd name="connsiteY0" fmla="*/ 0 h 245060"/>
                <a:gd name="connsiteX1" fmla="*/ 351130 w 351130"/>
                <a:gd name="connsiteY1" fmla="*/ 0 h 245060"/>
                <a:gd name="connsiteX2" fmla="*/ 351130 w 351130"/>
                <a:gd name="connsiteY2" fmla="*/ 245060 h 245060"/>
                <a:gd name="connsiteX3" fmla="*/ 219456 w 351130"/>
                <a:gd name="connsiteY3" fmla="*/ 245060 h 245060"/>
                <a:gd name="connsiteX4" fmla="*/ 193853 w 351130"/>
                <a:gd name="connsiteY4" fmla="*/ 182880 h 245060"/>
                <a:gd name="connsiteX5" fmla="*/ 164592 w 351130"/>
                <a:gd name="connsiteY5" fmla="*/ 146304 h 245060"/>
                <a:gd name="connsiteX6" fmla="*/ 117043 w 351130"/>
                <a:gd name="connsiteY6" fmla="*/ 95098 h 245060"/>
                <a:gd name="connsiteX7" fmla="*/ 73152 w 351130"/>
                <a:gd name="connsiteY7" fmla="*/ 62180 h 245060"/>
                <a:gd name="connsiteX8" fmla="*/ 0 w 351130"/>
                <a:gd name="connsiteY8" fmla="*/ 0 h 245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130" h="245060">
                  <a:moveTo>
                    <a:pt x="0" y="0"/>
                  </a:moveTo>
                  <a:lnTo>
                    <a:pt x="351130" y="0"/>
                  </a:lnTo>
                  <a:lnTo>
                    <a:pt x="351130" y="245060"/>
                  </a:lnTo>
                  <a:lnTo>
                    <a:pt x="219456" y="245060"/>
                  </a:lnTo>
                  <a:lnTo>
                    <a:pt x="193853" y="182880"/>
                  </a:lnTo>
                  <a:lnTo>
                    <a:pt x="164592" y="146304"/>
                  </a:lnTo>
                  <a:lnTo>
                    <a:pt x="117043" y="95098"/>
                  </a:lnTo>
                  <a:lnTo>
                    <a:pt x="73152" y="62180"/>
                  </a:lnTo>
                  <a:lnTo>
                    <a:pt x="0"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sz="1351">
                <a:solidFill>
                  <a:prstClr val="white"/>
                </a:solidFill>
                <a:latin typeface="Open Sans"/>
              </a:endParaRPr>
            </a:p>
          </p:txBody>
        </p:sp>
        <p:sp>
          <p:nvSpPr>
            <p:cNvPr id="114" name="Freeform 113">
              <a:extLst>
                <a:ext uri="{FF2B5EF4-FFF2-40B4-BE49-F238E27FC236}">
                  <a16:creationId xmlns:a16="http://schemas.microsoft.com/office/drawing/2014/main" id="{66AF1380-36D1-5B47-8A76-BA31DEF4122F}"/>
                </a:ext>
              </a:extLst>
            </p:cNvPr>
            <p:cNvSpPr/>
            <p:nvPr/>
          </p:nvSpPr>
          <p:spPr>
            <a:xfrm>
              <a:off x="6126480" y="3204058"/>
              <a:ext cx="277978" cy="245059"/>
            </a:xfrm>
            <a:custGeom>
              <a:avLst/>
              <a:gdLst>
                <a:gd name="connsiteX0" fmla="*/ 0 w 277978"/>
                <a:gd name="connsiteY0" fmla="*/ 245059 h 245059"/>
                <a:gd name="connsiteX1" fmla="*/ 277978 w 277978"/>
                <a:gd name="connsiteY1" fmla="*/ 245059 h 245059"/>
                <a:gd name="connsiteX2" fmla="*/ 277978 w 277978"/>
                <a:gd name="connsiteY2" fmla="*/ 0 h 245059"/>
                <a:gd name="connsiteX3" fmla="*/ 164592 w 277978"/>
                <a:gd name="connsiteY3" fmla="*/ 0 h 245059"/>
                <a:gd name="connsiteX4" fmla="*/ 157277 w 277978"/>
                <a:gd name="connsiteY4" fmla="*/ 47548 h 245059"/>
                <a:gd name="connsiteX5" fmla="*/ 138989 w 277978"/>
                <a:gd name="connsiteY5" fmla="*/ 76809 h 245059"/>
                <a:gd name="connsiteX6" fmla="*/ 117043 w 277978"/>
                <a:gd name="connsiteY6" fmla="*/ 120700 h 245059"/>
                <a:gd name="connsiteX7" fmla="*/ 84125 w 277978"/>
                <a:gd name="connsiteY7" fmla="*/ 157276 h 245059"/>
                <a:gd name="connsiteX8" fmla="*/ 51206 w 277978"/>
                <a:gd name="connsiteY8" fmla="*/ 193852 h 245059"/>
                <a:gd name="connsiteX9" fmla="*/ 0 w 277978"/>
                <a:gd name="connsiteY9" fmla="*/ 245059 h 245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978" h="245059">
                  <a:moveTo>
                    <a:pt x="0" y="245059"/>
                  </a:moveTo>
                  <a:lnTo>
                    <a:pt x="277978" y="245059"/>
                  </a:lnTo>
                  <a:lnTo>
                    <a:pt x="277978" y="0"/>
                  </a:lnTo>
                  <a:lnTo>
                    <a:pt x="164592" y="0"/>
                  </a:lnTo>
                  <a:lnTo>
                    <a:pt x="157277" y="47548"/>
                  </a:lnTo>
                  <a:lnTo>
                    <a:pt x="138989" y="76809"/>
                  </a:lnTo>
                  <a:lnTo>
                    <a:pt x="117043" y="120700"/>
                  </a:lnTo>
                  <a:lnTo>
                    <a:pt x="84125" y="157276"/>
                  </a:lnTo>
                  <a:lnTo>
                    <a:pt x="51206" y="193852"/>
                  </a:lnTo>
                  <a:lnTo>
                    <a:pt x="0" y="245059"/>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sz="1351">
                <a:solidFill>
                  <a:prstClr val="white"/>
                </a:solidFill>
                <a:latin typeface="Open Sans"/>
              </a:endParaRPr>
            </a:p>
          </p:txBody>
        </p:sp>
      </p:grpSp>
      <p:cxnSp>
        <p:nvCxnSpPr>
          <p:cNvPr id="115" name="Straight Connector 114">
            <a:extLst>
              <a:ext uri="{FF2B5EF4-FFF2-40B4-BE49-F238E27FC236}">
                <a16:creationId xmlns:a16="http://schemas.microsoft.com/office/drawing/2014/main" id="{8B6F4292-B696-4A4B-9D6A-D89F0856CB83}"/>
              </a:ext>
            </a:extLst>
          </p:cNvPr>
          <p:cNvCxnSpPr>
            <a:cxnSpLocks/>
          </p:cNvCxnSpPr>
          <p:nvPr/>
        </p:nvCxnSpPr>
        <p:spPr>
          <a:xfrm flipV="1">
            <a:off x="3365368" y="2928813"/>
            <a:ext cx="143743" cy="83497"/>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16" name="Group 115">
            <a:extLst>
              <a:ext uri="{FF2B5EF4-FFF2-40B4-BE49-F238E27FC236}">
                <a16:creationId xmlns:a16="http://schemas.microsoft.com/office/drawing/2014/main" id="{24FA88FC-D542-774E-9F64-B802BB1AF3E9}"/>
              </a:ext>
            </a:extLst>
          </p:cNvPr>
          <p:cNvGrpSpPr/>
          <p:nvPr/>
        </p:nvGrpSpPr>
        <p:grpSpPr>
          <a:xfrm>
            <a:off x="3280813" y="2981032"/>
            <a:ext cx="223041" cy="174691"/>
            <a:chOff x="5286703" y="2207172"/>
            <a:chExt cx="1596900" cy="1250731"/>
          </a:xfrm>
        </p:grpSpPr>
        <p:sp>
          <p:nvSpPr>
            <p:cNvPr id="117" name="Freeform 116">
              <a:extLst>
                <a:ext uri="{FF2B5EF4-FFF2-40B4-BE49-F238E27FC236}">
                  <a16:creationId xmlns:a16="http://schemas.microsoft.com/office/drawing/2014/main" id="{C6E5A5B0-CF22-E143-AF04-513AB4FFD56E}"/>
                </a:ext>
              </a:extLst>
            </p:cNvPr>
            <p:cNvSpPr/>
            <p:nvPr/>
          </p:nvSpPr>
          <p:spPr>
            <a:xfrm>
              <a:off x="5286703" y="2207172"/>
              <a:ext cx="924911" cy="1250731"/>
            </a:xfrm>
            <a:custGeom>
              <a:avLst/>
              <a:gdLst>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77766 w 924911"/>
                <a:gd name="connsiteY19" fmla="*/ 451945 h 1250731"/>
                <a:gd name="connsiteX20" fmla="*/ 704194 w 924911"/>
                <a:gd name="connsiteY20" fmla="*/ 599090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620111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04194 w 924911"/>
                <a:gd name="connsiteY20" fmla="*/ 599090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620111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620111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191457 w 924911"/>
                <a:gd name="connsiteY36" fmla="*/ 550700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06088 w 924911"/>
                <a:gd name="connsiteY36" fmla="*/ 521439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924911" h="1250731">
                  <a:moveTo>
                    <a:pt x="73573" y="546538"/>
                  </a:moveTo>
                  <a:lnTo>
                    <a:pt x="21021" y="662152"/>
                  </a:lnTo>
                  <a:lnTo>
                    <a:pt x="0" y="777766"/>
                  </a:lnTo>
                  <a:lnTo>
                    <a:pt x="0" y="872359"/>
                  </a:lnTo>
                  <a:lnTo>
                    <a:pt x="0" y="872359"/>
                  </a:lnTo>
                  <a:lnTo>
                    <a:pt x="73573" y="1082566"/>
                  </a:lnTo>
                  <a:lnTo>
                    <a:pt x="199697" y="1187669"/>
                  </a:lnTo>
                  <a:lnTo>
                    <a:pt x="304800" y="1219200"/>
                  </a:lnTo>
                  <a:lnTo>
                    <a:pt x="399394" y="1250731"/>
                  </a:lnTo>
                  <a:lnTo>
                    <a:pt x="599090" y="1240221"/>
                  </a:lnTo>
                  <a:lnTo>
                    <a:pt x="735725" y="1166649"/>
                  </a:lnTo>
                  <a:lnTo>
                    <a:pt x="830318" y="1082566"/>
                  </a:lnTo>
                  <a:lnTo>
                    <a:pt x="893380" y="977462"/>
                  </a:lnTo>
                  <a:lnTo>
                    <a:pt x="924911" y="830318"/>
                  </a:lnTo>
                  <a:lnTo>
                    <a:pt x="924911" y="693683"/>
                  </a:lnTo>
                  <a:lnTo>
                    <a:pt x="882869" y="578069"/>
                  </a:lnTo>
                  <a:lnTo>
                    <a:pt x="830318" y="504497"/>
                  </a:lnTo>
                  <a:lnTo>
                    <a:pt x="777766" y="451945"/>
                  </a:lnTo>
                  <a:lnTo>
                    <a:pt x="777766" y="451945"/>
                  </a:lnTo>
                  <a:cubicBezTo>
                    <a:pt x="758259" y="433657"/>
                    <a:pt x="727239" y="389016"/>
                    <a:pt x="719244" y="397081"/>
                  </a:cubicBezTo>
                  <a:cubicBezTo>
                    <a:pt x="711249" y="405146"/>
                    <a:pt x="726280" y="465917"/>
                    <a:pt x="729798" y="500335"/>
                  </a:cubicBezTo>
                  <a:lnTo>
                    <a:pt x="683173" y="662152"/>
                  </a:lnTo>
                  <a:lnTo>
                    <a:pt x="630621" y="725214"/>
                  </a:lnTo>
                  <a:lnTo>
                    <a:pt x="588580" y="777766"/>
                  </a:lnTo>
                  <a:lnTo>
                    <a:pt x="536028" y="672662"/>
                  </a:lnTo>
                  <a:lnTo>
                    <a:pt x="493987" y="546538"/>
                  </a:lnTo>
                  <a:lnTo>
                    <a:pt x="483476" y="441435"/>
                  </a:lnTo>
                  <a:lnTo>
                    <a:pt x="483476" y="336331"/>
                  </a:lnTo>
                  <a:lnTo>
                    <a:pt x="483476" y="336331"/>
                  </a:lnTo>
                  <a:lnTo>
                    <a:pt x="525518" y="157656"/>
                  </a:lnTo>
                  <a:lnTo>
                    <a:pt x="525518" y="157656"/>
                  </a:lnTo>
                  <a:lnTo>
                    <a:pt x="609600" y="0"/>
                  </a:lnTo>
                  <a:lnTo>
                    <a:pt x="462456" y="126125"/>
                  </a:lnTo>
                  <a:lnTo>
                    <a:pt x="357352" y="241738"/>
                  </a:lnTo>
                  <a:lnTo>
                    <a:pt x="273269" y="357352"/>
                  </a:lnTo>
                  <a:cubicBezTo>
                    <a:pt x="255752" y="388883"/>
                    <a:pt x="231915" y="424597"/>
                    <a:pt x="220718" y="451945"/>
                  </a:cubicBezTo>
                  <a:cubicBezTo>
                    <a:pt x="209521" y="479293"/>
                    <a:pt x="215842" y="488521"/>
                    <a:pt x="206088" y="521439"/>
                  </a:cubicBezTo>
                  <a:lnTo>
                    <a:pt x="210207" y="587193"/>
                  </a:lnTo>
                  <a:lnTo>
                    <a:pt x="210207" y="714704"/>
                  </a:lnTo>
                  <a:lnTo>
                    <a:pt x="210207" y="756745"/>
                  </a:lnTo>
                  <a:lnTo>
                    <a:pt x="168166" y="735725"/>
                  </a:lnTo>
                  <a:lnTo>
                    <a:pt x="136635" y="672662"/>
                  </a:lnTo>
                  <a:lnTo>
                    <a:pt x="94594" y="620111"/>
                  </a:lnTo>
                  <a:lnTo>
                    <a:pt x="73573" y="546538"/>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sz="1351">
                <a:solidFill>
                  <a:prstClr val="white"/>
                </a:solidFill>
                <a:latin typeface="Open Sans"/>
              </a:endParaRPr>
            </a:p>
          </p:txBody>
        </p:sp>
        <p:sp>
          <p:nvSpPr>
            <p:cNvPr id="118" name="Rectangle 117">
              <a:extLst>
                <a:ext uri="{FF2B5EF4-FFF2-40B4-BE49-F238E27FC236}">
                  <a16:creationId xmlns:a16="http://schemas.microsoft.com/office/drawing/2014/main" id="{FAB2896D-21E4-874B-BCB8-D4C681A52883}"/>
                </a:ext>
              </a:extLst>
            </p:cNvPr>
            <p:cNvSpPr/>
            <p:nvPr/>
          </p:nvSpPr>
          <p:spPr>
            <a:xfrm>
              <a:off x="6525158" y="2472538"/>
              <a:ext cx="358445" cy="2341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sz="1351">
                <a:solidFill>
                  <a:prstClr val="white"/>
                </a:solidFill>
                <a:latin typeface="Open Sans"/>
              </a:endParaRPr>
            </a:p>
          </p:txBody>
        </p:sp>
        <p:sp>
          <p:nvSpPr>
            <p:cNvPr id="119" name="Rectangle 118">
              <a:extLst>
                <a:ext uri="{FF2B5EF4-FFF2-40B4-BE49-F238E27FC236}">
                  <a16:creationId xmlns:a16="http://schemas.microsoft.com/office/drawing/2014/main" id="{B68EE1B9-E501-9C43-AD31-D544F23240B3}"/>
                </a:ext>
              </a:extLst>
            </p:cNvPr>
            <p:cNvSpPr/>
            <p:nvPr/>
          </p:nvSpPr>
          <p:spPr>
            <a:xfrm>
              <a:off x="6316675" y="2834640"/>
              <a:ext cx="563271" cy="24871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sz="1351">
                <a:solidFill>
                  <a:prstClr val="white"/>
                </a:solidFill>
                <a:latin typeface="Open Sans"/>
              </a:endParaRPr>
            </a:p>
          </p:txBody>
        </p:sp>
        <p:sp>
          <p:nvSpPr>
            <p:cNvPr id="120" name="Rectangle 119">
              <a:extLst>
                <a:ext uri="{FF2B5EF4-FFF2-40B4-BE49-F238E27FC236}">
                  <a16:creationId xmlns:a16="http://schemas.microsoft.com/office/drawing/2014/main" id="{5EA2D07E-CE52-D144-8D8D-2B39E8AAB311}"/>
                </a:ext>
              </a:extLst>
            </p:cNvPr>
            <p:cNvSpPr/>
            <p:nvPr/>
          </p:nvSpPr>
          <p:spPr>
            <a:xfrm>
              <a:off x="6521501" y="3207715"/>
              <a:ext cx="362102" cy="2501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sz="1351">
                <a:solidFill>
                  <a:prstClr val="white"/>
                </a:solidFill>
                <a:latin typeface="Open Sans"/>
              </a:endParaRPr>
            </a:p>
          </p:txBody>
        </p:sp>
        <p:sp>
          <p:nvSpPr>
            <p:cNvPr id="122" name="Freeform 121">
              <a:extLst>
                <a:ext uri="{FF2B5EF4-FFF2-40B4-BE49-F238E27FC236}">
                  <a16:creationId xmlns:a16="http://schemas.microsoft.com/office/drawing/2014/main" id="{296AA061-8C6D-D24F-A185-863682C06583}"/>
                </a:ext>
              </a:extLst>
            </p:cNvPr>
            <p:cNvSpPr/>
            <p:nvPr/>
          </p:nvSpPr>
          <p:spPr>
            <a:xfrm>
              <a:off x="6042355" y="2465222"/>
              <a:ext cx="351130" cy="245060"/>
            </a:xfrm>
            <a:custGeom>
              <a:avLst/>
              <a:gdLst>
                <a:gd name="connsiteX0" fmla="*/ 0 w 351130"/>
                <a:gd name="connsiteY0" fmla="*/ 0 h 245060"/>
                <a:gd name="connsiteX1" fmla="*/ 351130 w 351130"/>
                <a:gd name="connsiteY1" fmla="*/ 0 h 245060"/>
                <a:gd name="connsiteX2" fmla="*/ 351130 w 351130"/>
                <a:gd name="connsiteY2" fmla="*/ 245060 h 245060"/>
                <a:gd name="connsiteX3" fmla="*/ 219456 w 351130"/>
                <a:gd name="connsiteY3" fmla="*/ 245060 h 245060"/>
                <a:gd name="connsiteX4" fmla="*/ 193853 w 351130"/>
                <a:gd name="connsiteY4" fmla="*/ 182880 h 245060"/>
                <a:gd name="connsiteX5" fmla="*/ 164592 w 351130"/>
                <a:gd name="connsiteY5" fmla="*/ 146304 h 245060"/>
                <a:gd name="connsiteX6" fmla="*/ 117043 w 351130"/>
                <a:gd name="connsiteY6" fmla="*/ 95098 h 245060"/>
                <a:gd name="connsiteX7" fmla="*/ 73152 w 351130"/>
                <a:gd name="connsiteY7" fmla="*/ 62180 h 245060"/>
                <a:gd name="connsiteX8" fmla="*/ 0 w 351130"/>
                <a:gd name="connsiteY8" fmla="*/ 0 h 245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130" h="245060">
                  <a:moveTo>
                    <a:pt x="0" y="0"/>
                  </a:moveTo>
                  <a:lnTo>
                    <a:pt x="351130" y="0"/>
                  </a:lnTo>
                  <a:lnTo>
                    <a:pt x="351130" y="245060"/>
                  </a:lnTo>
                  <a:lnTo>
                    <a:pt x="219456" y="245060"/>
                  </a:lnTo>
                  <a:lnTo>
                    <a:pt x="193853" y="182880"/>
                  </a:lnTo>
                  <a:lnTo>
                    <a:pt x="164592" y="146304"/>
                  </a:lnTo>
                  <a:lnTo>
                    <a:pt x="117043" y="95098"/>
                  </a:lnTo>
                  <a:lnTo>
                    <a:pt x="73152" y="62180"/>
                  </a:lnTo>
                  <a:lnTo>
                    <a:pt x="0"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sz="1351">
                <a:solidFill>
                  <a:prstClr val="white"/>
                </a:solidFill>
                <a:latin typeface="Open Sans"/>
              </a:endParaRPr>
            </a:p>
          </p:txBody>
        </p:sp>
        <p:sp>
          <p:nvSpPr>
            <p:cNvPr id="123" name="Freeform 122">
              <a:extLst>
                <a:ext uri="{FF2B5EF4-FFF2-40B4-BE49-F238E27FC236}">
                  <a16:creationId xmlns:a16="http://schemas.microsoft.com/office/drawing/2014/main" id="{48C6C0DE-49A9-5740-8182-997C8C3C488A}"/>
                </a:ext>
              </a:extLst>
            </p:cNvPr>
            <p:cNvSpPr/>
            <p:nvPr/>
          </p:nvSpPr>
          <p:spPr>
            <a:xfrm>
              <a:off x="6126480" y="3204058"/>
              <a:ext cx="277978" cy="245059"/>
            </a:xfrm>
            <a:custGeom>
              <a:avLst/>
              <a:gdLst>
                <a:gd name="connsiteX0" fmla="*/ 0 w 277978"/>
                <a:gd name="connsiteY0" fmla="*/ 245059 h 245059"/>
                <a:gd name="connsiteX1" fmla="*/ 277978 w 277978"/>
                <a:gd name="connsiteY1" fmla="*/ 245059 h 245059"/>
                <a:gd name="connsiteX2" fmla="*/ 277978 w 277978"/>
                <a:gd name="connsiteY2" fmla="*/ 0 h 245059"/>
                <a:gd name="connsiteX3" fmla="*/ 164592 w 277978"/>
                <a:gd name="connsiteY3" fmla="*/ 0 h 245059"/>
                <a:gd name="connsiteX4" fmla="*/ 157277 w 277978"/>
                <a:gd name="connsiteY4" fmla="*/ 47548 h 245059"/>
                <a:gd name="connsiteX5" fmla="*/ 138989 w 277978"/>
                <a:gd name="connsiteY5" fmla="*/ 76809 h 245059"/>
                <a:gd name="connsiteX6" fmla="*/ 117043 w 277978"/>
                <a:gd name="connsiteY6" fmla="*/ 120700 h 245059"/>
                <a:gd name="connsiteX7" fmla="*/ 84125 w 277978"/>
                <a:gd name="connsiteY7" fmla="*/ 157276 h 245059"/>
                <a:gd name="connsiteX8" fmla="*/ 51206 w 277978"/>
                <a:gd name="connsiteY8" fmla="*/ 193852 h 245059"/>
                <a:gd name="connsiteX9" fmla="*/ 0 w 277978"/>
                <a:gd name="connsiteY9" fmla="*/ 245059 h 245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978" h="245059">
                  <a:moveTo>
                    <a:pt x="0" y="245059"/>
                  </a:moveTo>
                  <a:lnTo>
                    <a:pt x="277978" y="245059"/>
                  </a:lnTo>
                  <a:lnTo>
                    <a:pt x="277978" y="0"/>
                  </a:lnTo>
                  <a:lnTo>
                    <a:pt x="164592" y="0"/>
                  </a:lnTo>
                  <a:lnTo>
                    <a:pt x="157277" y="47548"/>
                  </a:lnTo>
                  <a:lnTo>
                    <a:pt x="138989" y="76809"/>
                  </a:lnTo>
                  <a:lnTo>
                    <a:pt x="117043" y="120700"/>
                  </a:lnTo>
                  <a:lnTo>
                    <a:pt x="84125" y="157276"/>
                  </a:lnTo>
                  <a:lnTo>
                    <a:pt x="51206" y="193852"/>
                  </a:lnTo>
                  <a:lnTo>
                    <a:pt x="0" y="245059"/>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sz="1351">
                <a:solidFill>
                  <a:prstClr val="white"/>
                </a:solidFill>
                <a:latin typeface="Open Sans"/>
              </a:endParaRPr>
            </a:p>
          </p:txBody>
        </p:sp>
      </p:grpSp>
      <p:pic>
        <p:nvPicPr>
          <p:cNvPr id="125" name="Google Shape;466;p34">
            <a:extLst>
              <a:ext uri="{FF2B5EF4-FFF2-40B4-BE49-F238E27FC236}">
                <a16:creationId xmlns:a16="http://schemas.microsoft.com/office/drawing/2014/main" id="{93E04E86-B98D-C049-9D24-BD185C7AF62E}"/>
              </a:ext>
            </a:extLst>
          </p:cNvPr>
          <p:cNvPicPr preferRelativeResize="0"/>
          <p:nvPr/>
        </p:nvPicPr>
        <p:blipFill rotWithShape="1">
          <a:blip r:embed="rId14" cstate="screen">
            <a:alphaModFix/>
            <a:extLst>
              <a:ext uri="{BEBA8EAE-BF5A-486C-A8C5-ECC9F3942E4B}">
                <a14:imgProps xmlns:a14="http://schemas.microsoft.com/office/drawing/2010/main">
                  <a14:imgLayer r:embed="rId15">
                    <a14:imgEffect>
                      <a14:sharpenSoften amount="50000"/>
                    </a14:imgEffect>
                  </a14:imgLayer>
                </a14:imgProps>
              </a:ext>
              <a:ext uri="{28A0092B-C50C-407E-A947-70E740481C1C}">
                <a14:useLocalDpi xmlns:a14="http://schemas.microsoft.com/office/drawing/2010/main"/>
              </a:ext>
            </a:extLst>
          </a:blip>
          <a:srcRect/>
          <a:stretch/>
        </p:blipFill>
        <p:spPr>
          <a:xfrm>
            <a:off x="2814158" y="5397309"/>
            <a:ext cx="480136" cy="400115"/>
          </a:xfrm>
          <a:prstGeom prst="rect">
            <a:avLst/>
          </a:prstGeom>
          <a:solidFill>
            <a:schemeClr val="accent5">
              <a:lumMod val="40000"/>
              <a:lumOff val="60000"/>
            </a:schemeClr>
          </a:solidFill>
          <a:ln>
            <a:noFill/>
          </a:ln>
        </p:spPr>
      </p:pic>
      <p:sp>
        <p:nvSpPr>
          <p:cNvPr id="126" name="Freeform 13">
            <a:extLst>
              <a:ext uri="{FF2B5EF4-FFF2-40B4-BE49-F238E27FC236}">
                <a16:creationId xmlns:a16="http://schemas.microsoft.com/office/drawing/2014/main" id="{FC7D2FFC-1856-5748-909E-8A257E88C014}"/>
              </a:ext>
            </a:extLst>
          </p:cNvPr>
          <p:cNvSpPr>
            <a:spLocks noChangeAspect="1" noEditPoints="1"/>
          </p:cNvSpPr>
          <p:nvPr/>
        </p:nvSpPr>
        <p:spPr bwMode="auto">
          <a:xfrm>
            <a:off x="2969649" y="5400045"/>
            <a:ext cx="150769" cy="150769"/>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68 h 384"/>
              <a:gd name="T12" fmla="*/ 16 w 384"/>
              <a:gd name="T13" fmla="*/ 192 h 384"/>
              <a:gd name="T14" fmla="*/ 192 w 384"/>
              <a:gd name="T15" fmla="*/ 16 h 384"/>
              <a:gd name="T16" fmla="*/ 368 w 384"/>
              <a:gd name="T17" fmla="*/ 192 h 384"/>
              <a:gd name="T18" fmla="*/ 192 w 384"/>
              <a:gd name="T19" fmla="*/ 368 h 384"/>
              <a:gd name="T20" fmla="*/ 174 w 384"/>
              <a:gd name="T21" fmla="*/ 83 h 384"/>
              <a:gd name="T22" fmla="*/ 153 w 384"/>
              <a:gd name="T23" fmla="*/ 83 h 384"/>
              <a:gd name="T24" fmla="*/ 192 w 384"/>
              <a:gd name="T25" fmla="*/ 45 h 384"/>
              <a:gd name="T26" fmla="*/ 231 w 384"/>
              <a:gd name="T27" fmla="*/ 83 h 384"/>
              <a:gd name="T28" fmla="*/ 210 w 384"/>
              <a:gd name="T29" fmla="*/ 83 h 384"/>
              <a:gd name="T30" fmla="*/ 210 w 384"/>
              <a:gd name="T31" fmla="*/ 159 h 384"/>
              <a:gd name="T32" fmla="*/ 174 w 384"/>
              <a:gd name="T33" fmla="*/ 159 h 384"/>
              <a:gd name="T34" fmla="*/ 174 w 384"/>
              <a:gd name="T35" fmla="*/ 83 h 384"/>
              <a:gd name="T36" fmla="*/ 210 w 384"/>
              <a:gd name="T37" fmla="*/ 301 h 384"/>
              <a:gd name="T38" fmla="*/ 231 w 384"/>
              <a:gd name="T39" fmla="*/ 301 h 384"/>
              <a:gd name="T40" fmla="*/ 192 w 384"/>
              <a:gd name="T41" fmla="*/ 340 h 384"/>
              <a:gd name="T42" fmla="*/ 153 w 384"/>
              <a:gd name="T43" fmla="*/ 301 h 384"/>
              <a:gd name="T44" fmla="*/ 174 w 384"/>
              <a:gd name="T45" fmla="*/ 301 h 384"/>
              <a:gd name="T46" fmla="*/ 174 w 384"/>
              <a:gd name="T47" fmla="*/ 226 h 384"/>
              <a:gd name="T48" fmla="*/ 210 w 384"/>
              <a:gd name="T49" fmla="*/ 226 h 384"/>
              <a:gd name="T50" fmla="*/ 210 w 384"/>
              <a:gd name="T51" fmla="*/ 301 h 384"/>
              <a:gd name="T52" fmla="*/ 339 w 384"/>
              <a:gd name="T53" fmla="*/ 174 h 384"/>
              <a:gd name="T54" fmla="*/ 339 w 384"/>
              <a:gd name="T55" fmla="*/ 210 h 384"/>
              <a:gd name="T56" fmla="*/ 264 w 384"/>
              <a:gd name="T57" fmla="*/ 210 h 384"/>
              <a:gd name="T58" fmla="*/ 264 w 384"/>
              <a:gd name="T59" fmla="*/ 231 h 384"/>
              <a:gd name="T60" fmla="*/ 225 w 384"/>
              <a:gd name="T61" fmla="*/ 192 h 384"/>
              <a:gd name="T62" fmla="*/ 264 w 384"/>
              <a:gd name="T63" fmla="*/ 153 h 384"/>
              <a:gd name="T64" fmla="*/ 264 w 384"/>
              <a:gd name="T65" fmla="*/ 174 h 384"/>
              <a:gd name="T66" fmla="*/ 339 w 384"/>
              <a:gd name="T67" fmla="*/ 174 h 384"/>
              <a:gd name="T68" fmla="*/ 119 w 384"/>
              <a:gd name="T69" fmla="*/ 231 h 384"/>
              <a:gd name="T70" fmla="*/ 119 w 384"/>
              <a:gd name="T71" fmla="*/ 210 h 384"/>
              <a:gd name="T72" fmla="*/ 44 w 384"/>
              <a:gd name="T73" fmla="*/ 210 h 384"/>
              <a:gd name="T74" fmla="*/ 44 w 384"/>
              <a:gd name="T75" fmla="*/ 174 h 384"/>
              <a:gd name="T76" fmla="*/ 119 w 384"/>
              <a:gd name="T77" fmla="*/ 174 h 384"/>
              <a:gd name="T78" fmla="*/ 119 w 384"/>
              <a:gd name="T79" fmla="*/ 153 h 384"/>
              <a:gd name="T80" fmla="*/ 158 w 384"/>
              <a:gd name="T81" fmla="*/ 192 h 384"/>
              <a:gd name="T82" fmla="*/ 119 w 384"/>
              <a:gd name="T83" fmla="*/ 23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68"/>
                </a:moveTo>
                <a:cubicBezTo>
                  <a:pt x="95" y="368"/>
                  <a:pt x="16" y="289"/>
                  <a:pt x="16" y="192"/>
                </a:cubicBezTo>
                <a:cubicBezTo>
                  <a:pt x="16" y="95"/>
                  <a:pt x="95" y="16"/>
                  <a:pt x="192" y="16"/>
                </a:cubicBezTo>
                <a:cubicBezTo>
                  <a:pt x="289" y="16"/>
                  <a:pt x="368" y="95"/>
                  <a:pt x="368" y="192"/>
                </a:cubicBezTo>
                <a:cubicBezTo>
                  <a:pt x="368" y="289"/>
                  <a:pt x="289" y="368"/>
                  <a:pt x="192" y="368"/>
                </a:cubicBezTo>
                <a:close/>
                <a:moveTo>
                  <a:pt x="174" y="83"/>
                </a:moveTo>
                <a:cubicBezTo>
                  <a:pt x="153" y="83"/>
                  <a:pt x="153" y="83"/>
                  <a:pt x="153" y="83"/>
                </a:cubicBezTo>
                <a:cubicBezTo>
                  <a:pt x="192" y="45"/>
                  <a:pt x="192" y="45"/>
                  <a:pt x="192" y="45"/>
                </a:cubicBezTo>
                <a:cubicBezTo>
                  <a:pt x="231" y="83"/>
                  <a:pt x="231" y="83"/>
                  <a:pt x="231" y="83"/>
                </a:cubicBezTo>
                <a:cubicBezTo>
                  <a:pt x="210" y="83"/>
                  <a:pt x="210" y="83"/>
                  <a:pt x="210" y="83"/>
                </a:cubicBezTo>
                <a:cubicBezTo>
                  <a:pt x="210" y="159"/>
                  <a:pt x="210" y="159"/>
                  <a:pt x="210" y="159"/>
                </a:cubicBezTo>
                <a:cubicBezTo>
                  <a:pt x="174" y="159"/>
                  <a:pt x="174" y="159"/>
                  <a:pt x="174" y="159"/>
                </a:cubicBezTo>
                <a:lnTo>
                  <a:pt x="174" y="83"/>
                </a:lnTo>
                <a:close/>
                <a:moveTo>
                  <a:pt x="210" y="301"/>
                </a:moveTo>
                <a:cubicBezTo>
                  <a:pt x="231" y="301"/>
                  <a:pt x="231" y="301"/>
                  <a:pt x="231" y="301"/>
                </a:cubicBezTo>
                <a:cubicBezTo>
                  <a:pt x="192" y="340"/>
                  <a:pt x="192" y="340"/>
                  <a:pt x="192" y="340"/>
                </a:cubicBezTo>
                <a:cubicBezTo>
                  <a:pt x="153" y="301"/>
                  <a:pt x="153" y="301"/>
                  <a:pt x="153" y="301"/>
                </a:cubicBezTo>
                <a:cubicBezTo>
                  <a:pt x="174" y="301"/>
                  <a:pt x="174" y="301"/>
                  <a:pt x="174" y="301"/>
                </a:cubicBezTo>
                <a:cubicBezTo>
                  <a:pt x="174" y="226"/>
                  <a:pt x="174" y="226"/>
                  <a:pt x="174" y="226"/>
                </a:cubicBezTo>
                <a:cubicBezTo>
                  <a:pt x="210" y="226"/>
                  <a:pt x="210" y="226"/>
                  <a:pt x="210" y="226"/>
                </a:cubicBezTo>
                <a:lnTo>
                  <a:pt x="210" y="301"/>
                </a:lnTo>
                <a:close/>
                <a:moveTo>
                  <a:pt x="339" y="174"/>
                </a:moveTo>
                <a:cubicBezTo>
                  <a:pt x="339" y="210"/>
                  <a:pt x="339" y="210"/>
                  <a:pt x="339" y="210"/>
                </a:cubicBezTo>
                <a:cubicBezTo>
                  <a:pt x="264" y="210"/>
                  <a:pt x="264" y="210"/>
                  <a:pt x="264" y="210"/>
                </a:cubicBezTo>
                <a:cubicBezTo>
                  <a:pt x="264" y="231"/>
                  <a:pt x="264" y="231"/>
                  <a:pt x="264" y="231"/>
                </a:cubicBezTo>
                <a:cubicBezTo>
                  <a:pt x="225" y="192"/>
                  <a:pt x="225" y="192"/>
                  <a:pt x="225" y="192"/>
                </a:cubicBezTo>
                <a:cubicBezTo>
                  <a:pt x="264" y="153"/>
                  <a:pt x="264" y="153"/>
                  <a:pt x="264" y="153"/>
                </a:cubicBezTo>
                <a:cubicBezTo>
                  <a:pt x="264" y="174"/>
                  <a:pt x="264" y="174"/>
                  <a:pt x="264" y="174"/>
                </a:cubicBezTo>
                <a:lnTo>
                  <a:pt x="339" y="174"/>
                </a:lnTo>
                <a:close/>
                <a:moveTo>
                  <a:pt x="119" y="231"/>
                </a:moveTo>
                <a:cubicBezTo>
                  <a:pt x="119" y="210"/>
                  <a:pt x="119" y="210"/>
                  <a:pt x="119" y="210"/>
                </a:cubicBezTo>
                <a:cubicBezTo>
                  <a:pt x="44" y="210"/>
                  <a:pt x="44" y="210"/>
                  <a:pt x="44" y="210"/>
                </a:cubicBezTo>
                <a:cubicBezTo>
                  <a:pt x="44" y="174"/>
                  <a:pt x="44" y="174"/>
                  <a:pt x="44" y="174"/>
                </a:cubicBezTo>
                <a:cubicBezTo>
                  <a:pt x="119" y="174"/>
                  <a:pt x="119" y="174"/>
                  <a:pt x="119" y="174"/>
                </a:cubicBezTo>
                <a:cubicBezTo>
                  <a:pt x="119" y="153"/>
                  <a:pt x="119" y="153"/>
                  <a:pt x="119" y="153"/>
                </a:cubicBezTo>
                <a:cubicBezTo>
                  <a:pt x="158" y="192"/>
                  <a:pt x="158" y="192"/>
                  <a:pt x="158" y="192"/>
                </a:cubicBezTo>
                <a:lnTo>
                  <a:pt x="119" y="231"/>
                </a:lnTo>
                <a:close/>
              </a:path>
            </a:pathLst>
          </a:custGeom>
          <a:solidFill>
            <a:srgbClr val="02957F">
              <a:lumMod val="75000"/>
            </a:srgbClr>
          </a:solidFill>
          <a:ln>
            <a:solidFill>
              <a:srgbClr val="0070C0"/>
            </a:solidFill>
          </a:ln>
        </p:spPr>
        <p:txBody>
          <a:bodyPr vert="horz" wrap="square" lIns="121920" tIns="60960" rIns="121920" bIns="60960" numCol="1" anchor="t" anchorCtr="0" compatLnSpc="1">
            <a:prstTxWarp prst="textNoShape">
              <a:avLst/>
            </a:prstTxWarp>
          </a:bodyPr>
          <a:lstStyle/>
          <a:p>
            <a:pPr defTabSz="609570">
              <a:defRPr/>
            </a:pPr>
            <a:endParaRPr lang="en-US" sz="2400" kern="0">
              <a:solidFill>
                <a:srgbClr val="FFFFFF">
                  <a:lumMod val="75000"/>
                </a:srgbClr>
              </a:solidFill>
              <a:latin typeface="+mj-lt"/>
            </a:endParaRPr>
          </a:p>
        </p:txBody>
      </p:sp>
      <p:pic>
        <p:nvPicPr>
          <p:cNvPr id="134" name="Google Shape;466;p34">
            <a:extLst>
              <a:ext uri="{FF2B5EF4-FFF2-40B4-BE49-F238E27FC236}">
                <a16:creationId xmlns:a16="http://schemas.microsoft.com/office/drawing/2014/main" id="{DE85AB0C-6C2E-F547-BA26-15470E3B0B9C}"/>
              </a:ext>
            </a:extLst>
          </p:cNvPr>
          <p:cNvPicPr preferRelativeResize="0"/>
          <p:nvPr/>
        </p:nvPicPr>
        <p:blipFill rotWithShape="1">
          <a:blip r:embed="rId14" cstate="screen">
            <a:alphaModFix/>
            <a:extLst>
              <a:ext uri="{BEBA8EAE-BF5A-486C-A8C5-ECC9F3942E4B}">
                <a14:imgProps xmlns:a14="http://schemas.microsoft.com/office/drawing/2010/main">
                  <a14:imgLayer r:embed="rId15">
                    <a14:imgEffect>
                      <a14:sharpenSoften amount="50000"/>
                    </a14:imgEffect>
                  </a14:imgLayer>
                </a14:imgProps>
              </a:ext>
              <a:ext uri="{28A0092B-C50C-407E-A947-70E740481C1C}">
                <a14:useLocalDpi xmlns:a14="http://schemas.microsoft.com/office/drawing/2010/main"/>
              </a:ext>
            </a:extLst>
          </a:blip>
          <a:srcRect/>
          <a:stretch/>
        </p:blipFill>
        <p:spPr>
          <a:xfrm>
            <a:off x="3815209" y="5361287"/>
            <a:ext cx="480136" cy="400115"/>
          </a:xfrm>
          <a:prstGeom prst="rect">
            <a:avLst/>
          </a:prstGeom>
          <a:solidFill>
            <a:schemeClr val="accent6">
              <a:lumMod val="40000"/>
              <a:lumOff val="60000"/>
            </a:schemeClr>
          </a:solidFill>
          <a:ln>
            <a:noFill/>
          </a:ln>
        </p:spPr>
      </p:pic>
      <p:sp>
        <p:nvSpPr>
          <p:cNvPr id="138" name="Freeform 13">
            <a:extLst>
              <a:ext uri="{FF2B5EF4-FFF2-40B4-BE49-F238E27FC236}">
                <a16:creationId xmlns:a16="http://schemas.microsoft.com/office/drawing/2014/main" id="{C40AB806-B900-E64E-A6F3-2C6CB3B01D56}"/>
              </a:ext>
            </a:extLst>
          </p:cNvPr>
          <p:cNvSpPr>
            <a:spLocks noChangeAspect="1" noEditPoints="1"/>
          </p:cNvSpPr>
          <p:nvPr/>
        </p:nvSpPr>
        <p:spPr bwMode="auto">
          <a:xfrm>
            <a:off x="3970700" y="5364023"/>
            <a:ext cx="150769" cy="150769"/>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68 h 384"/>
              <a:gd name="T12" fmla="*/ 16 w 384"/>
              <a:gd name="T13" fmla="*/ 192 h 384"/>
              <a:gd name="T14" fmla="*/ 192 w 384"/>
              <a:gd name="T15" fmla="*/ 16 h 384"/>
              <a:gd name="T16" fmla="*/ 368 w 384"/>
              <a:gd name="T17" fmla="*/ 192 h 384"/>
              <a:gd name="T18" fmla="*/ 192 w 384"/>
              <a:gd name="T19" fmla="*/ 368 h 384"/>
              <a:gd name="T20" fmla="*/ 174 w 384"/>
              <a:gd name="T21" fmla="*/ 83 h 384"/>
              <a:gd name="T22" fmla="*/ 153 w 384"/>
              <a:gd name="T23" fmla="*/ 83 h 384"/>
              <a:gd name="T24" fmla="*/ 192 w 384"/>
              <a:gd name="T25" fmla="*/ 45 h 384"/>
              <a:gd name="T26" fmla="*/ 231 w 384"/>
              <a:gd name="T27" fmla="*/ 83 h 384"/>
              <a:gd name="T28" fmla="*/ 210 w 384"/>
              <a:gd name="T29" fmla="*/ 83 h 384"/>
              <a:gd name="T30" fmla="*/ 210 w 384"/>
              <a:gd name="T31" fmla="*/ 159 h 384"/>
              <a:gd name="T32" fmla="*/ 174 w 384"/>
              <a:gd name="T33" fmla="*/ 159 h 384"/>
              <a:gd name="T34" fmla="*/ 174 w 384"/>
              <a:gd name="T35" fmla="*/ 83 h 384"/>
              <a:gd name="T36" fmla="*/ 210 w 384"/>
              <a:gd name="T37" fmla="*/ 301 h 384"/>
              <a:gd name="T38" fmla="*/ 231 w 384"/>
              <a:gd name="T39" fmla="*/ 301 h 384"/>
              <a:gd name="T40" fmla="*/ 192 w 384"/>
              <a:gd name="T41" fmla="*/ 340 h 384"/>
              <a:gd name="T42" fmla="*/ 153 w 384"/>
              <a:gd name="T43" fmla="*/ 301 h 384"/>
              <a:gd name="T44" fmla="*/ 174 w 384"/>
              <a:gd name="T45" fmla="*/ 301 h 384"/>
              <a:gd name="T46" fmla="*/ 174 w 384"/>
              <a:gd name="T47" fmla="*/ 226 h 384"/>
              <a:gd name="T48" fmla="*/ 210 w 384"/>
              <a:gd name="T49" fmla="*/ 226 h 384"/>
              <a:gd name="T50" fmla="*/ 210 w 384"/>
              <a:gd name="T51" fmla="*/ 301 h 384"/>
              <a:gd name="T52" fmla="*/ 339 w 384"/>
              <a:gd name="T53" fmla="*/ 174 h 384"/>
              <a:gd name="T54" fmla="*/ 339 w 384"/>
              <a:gd name="T55" fmla="*/ 210 h 384"/>
              <a:gd name="T56" fmla="*/ 264 w 384"/>
              <a:gd name="T57" fmla="*/ 210 h 384"/>
              <a:gd name="T58" fmla="*/ 264 w 384"/>
              <a:gd name="T59" fmla="*/ 231 h 384"/>
              <a:gd name="T60" fmla="*/ 225 w 384"/>
              <a:gd name="T61" fmla="*/ 192 h 384"/>
              <a:gd name="T62" fmla="*/ 264 w 384"/>
              <a:gd name="T63" fmla="*/ 153 h 384"/>
              <a:gd name="T64" fmla="*/ 264 w 384"/>
              <a:gd name="T65" fmla="*/ 174 h 384"/>
              <a:gd name="T66" fmla="*/ 339 w 384"/>
              <a:gd name="T67" fmla="*/ 174 h 384"/>
              <a:gd name="T68" fmla="*/ 119 w 384"/>
              <a:gd name="T69" fmla="*/ 231 h 384"/>
              <a:gd name="T70" fmla="*/ 119 w 384"/>
              <a:gd name="T71" fmla="*/ 210 h 384"/>
              <a:gd name="T72" fmla="*/ 44 w 384"/>
              <a:gd name="T73" fmla="*/ 210 h 384"/>
              <a:gd name="T74" fmla="*/ 44 w 384"/>
              <a:gd name="T75" fmla="*/ 174 h 384"/>
              <a:gd name="T76" fmla="*/ 119 w 384"/>
              <a:gd name="T77" fmla="*/ 174 h 384"/>
              <a:gd name="T78" fmla="*/ 119 w 384"/>
              <a:gd name="T79" fmla="*/ 153 h 384"/>
              <a:gd name="T80" fmla="*/ 158 w 384"/>
              <a:gd name="T81" fmla="*/ 192 h 384"/>
              <a:gd name="T82" fmla="*/ 119 w 384"/>
              <a:gd name="T83" fmla="*/ 23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68"/>
                </a:moveTo>
                <a:cubicBezTo>
                  <a:pt x="95" y="368"/>
                  <a:pt x="16" y="289"/>
                  <a:pt x="16" y="192"/>
                </a:cubicBezTo>
                <a:cubicBezTo>
                  <a:pt x="16" y="95"/>
                  <a:pt x="95" y="16"/>
                  <a:pt x="192" y="16"/>
                </a:cubicBezTo>
                <a:cubicBezTo>
                  <a:pt x="289" y="16"/>
                  <a:pt x="368" y="95"/>
                  <a:pt x="368" y="192"/>
                </a:cubicBezTo>
                <a:cubicBezTo>
                  <a:pt x="368" y="289"/>
                  <a:pt x="289" y="368"/>
                  <a:pt x="192" y="368"/>
                </a:cubicBezTo>
                <a:close/>
                <a:moveTo>
                  <a:pt x="174" y="83"/>
                </a:moveTo>
                <a:cubicBezTo>
                  <a:pt x="153" y="83"/>
                  <a:pt x="153" y="83"/>
                  <a:pt x="153" y="83"/>
                </a:cubicBezTo>
                <a:cubicBezTo>
                  <a:pt x="192" y="45"/>
                  <a:pt x="192" y="45"/>
                  <a:pt x="192" y="45"/>
                </a:cubicBezTo>
                <a:cubicBezTo>
                  <a:pt x="231" y="83"/>
                  <a:pt x="231" y="83"/>
                  <a:pt x="231" y="83"/>
                </a:cubicBezTo>
                <a:cubicBezTo>
                  <a:pt x="210" y="83"/>
                  <a:pt x="210" y="83"/>
                  <a:pt x="210" y="83"/>
                </a:cubicBezTo>
                <a:cubicBezTo>
                  <a:pt x="210" y="159"/>
                  <a:pt x="210" y="159"/>
                  <a:pt x="210" y="159"/>
                </a:cubicBezTo>
                <a:cubicBezTo>
                  <a:pt x="174" y="159"/>
                  <a:pt x="174" y="159"/>
                  <a:pt x="174" y="159"/>
                </a:cubicBezTo>
                <a:lnTo>
                  <a:pt x="174" y="83"/>
                </a:lnTo>
                <a:close/>
                <a:moveTo>
                  <a:pt x="210" y="301"/>
                </a:moveTo>
                <a:cubicBezTo>
                  <a:pt x="231" y="301"/>
                  <a:pt x="231" y="301"/>
                  <a:pt x="231" y="301"/>
                </a:cubicBezTo>
                <a:cubicBezTo>
                  <a:pt x="192" y="340"/>
                  <a:pt x="192" y="340"/>
                  <a:pt x="192" y="340"/>
                </a:cubicBezTo>
                <a:cubicBezTo>
                  <a:pt x="153" y="301"/>
                  <a:pt x="153" y="301"/>
                  <a:pt x="153" y="301"/>
                </a:cubicBezTo>
                <a:cubicBezTo>
                  <a:pt x="174" y="301"/>
                  <a:pt x="174" y="301"/>
                  <a:pt x="174" y="301"/>
                </a:cubicBezTo>
                <a:cubicBezTo>
                  <a:pt x="174" y="226"/>
                  <a:pt x="174" y="226"/>
                  <a:pt x="174" y="226"/>
                </a:cubicBezTo>
                <a:cubicBezTo>
                  <a:pt x="210" y="226"/>
                  <a:pt x="210" y="226"/>
                  <a:pt x="210" y="226"/>
                </a:cubicBezTo>
                <a:lnTo>
                  <a:pt x="210" y="301"/>
                </a:lnTo>
                <a:close/>
                <a:moveTo>
                  <a:pt x="339" y="174"/>
                </a:moveTo>
                <a:cubicBezTo>
                  <a:pt x="339" y="210"/>
                  <a:pt x="339" y="210"/>
                  <a:pt x="339" y="210"/>
                </a:cubicBezTo>
                <a:cubicBezTo>
                  <a:pt x="264" y="210"/>
                  <a:pt x="264" y="210"/>
                  <a:pt x="264" y="210"/>
                </a:cubicBezTo>
                <a:cubicBezTo>
                  <a:pt x="264" y="231"/>
                  <a:pt x="264" y="231"/>
                  <a:pt x="264" y="231"/>
                </a:cubicBezTo>
                <a:cubicBezTo>
                  <a:pt x="225" y="192"/>
                  <a:pt x="225" y="192"/>
                  <a:pt x="225" y="192"/>
                </a:cubicBezTo>
                <a:cubicBezTo>
                  <a:pt x="264" y="153"/>
                  <a:pt x="264" y="153"/>
                  <a:pt x="264" y="153"/>
                </a:cubicBezTo>
                <a:cubicBezTo>
                  <a:pt x="264" y="174"/>
                  <a:pt x="264" y="174"/>
                  <a:pt x="264" y="174"/>
                </a:cubicBezTo>
                <a:lnTo>
                  <a:pt x="339" y="174"/>
                </a:lnTo>
                <a:close/>
                <a:moveTo>
                  <a:pt x="119" y="231"/>
                </a:moveTo>
                <a:cubicBezTo>
                  <a:pt x="119" y="210"/>
                  <a:pt x="119" y="210"/>
                  <a:pt x="119" y="210"/>
                </a:cubicBezTo>
                <a:cubicBezTo>
                  <a:pt x="44" y="210"/>
                  <a:pt x="44" y="210"/>
                  <a:pt x="44" y="210"/>
                </a:cubicBezTo>
                <a:cubicBezTo>
                  <a:pt x="44" y="174"/>
                  <a:pt x="44" y="174"/>
                  <a:pt x="44" y="174"/>
                </a:cubicBezTo>
                <a:cubicBezTo>
                  <a:pt x="119" y="174"/>
                  <a:pt x="119" y="174"/>
                  <a:pt x="119" y="174"/>
                </a:cubicBezTo>
                <a:cubicBezTo>
                  <a:pt x="119" y="153"/>
                  <a:pt x="119" y="153"/>
                  <a:pt x="119" y="153"/>
                </a:cubicBezTo>
                <a:cubicBezTo>
                  <a:pt x="158" y="192"/>
                  <a:pt x="158" y="192"/>
                  <a:pt x="158" y="192"/>
                </a:cubicBezTo>
                <a:lnTo>
                  <a:pt x="119" y="231"/>
                </a:lnTo>
                <a:close/>
              </a:path>
            </a:pathLst>
          </a:custGeom>
          <a:solidFill>
            <a:srgbClr val="02957F">
              <a:lumMod val="75000"/>
            </a:srgbClr>
          </a:solidFill>
          <a:ln>
            <a:solidFill>
              <a:srgbClr val="0070C0"/>
            </a:solidFill>
          </a:ln>
        </p:spPr>
        <p:txBody>
          <a:bodyPr vert="horz" wrap="square" lIns="121920" tIns="60960" rIns="121920" bIns="60960" numCol="1" anchor="t" anchorCtr="0" compatLnSpc="1">
            <a:prstTxWarp prst="textNoShape">
              <a:avLst/>
            </a:prstTxWarp>
          </a:bodyPr>
          <a:lstStyle/>
          <a:p>
            <a:pPr defTabSz="609570">
              <a:defRPr/>
            </a:pPr>
            <a:endParaRPr lang="en-US" sz="2400" kern="0">
              <a:solidFill>
                <a:srgbClr val="FFFFFF">
                  <a:lumMod val="75000"/>
                </a:srgbClr>
              </a:solidFill>
              <a:latin typeface="+mj-lt"/>
            </a:endParaRPr>
          </a:p>
        </p:txBody>
      </p:sp>
      <p:cxnSp>
        <p:nvCxnSpPr>
          <p:cNvPr id="143" name="Straight Connector 142">
            <a:extLst>
              <a:ext uri="{FF2B5EF4-FFF2-40B4-BE49-F238E27FC236}">
                <a16:creationId xmlns:a16="http://schemas.microsoft.com/office/drawing/2014/main" id="{3171206F-D72B-8E49-A741-9CDD9536DB6A}"/>
              </a:ext>
            </a:extLst>
          </p:cNvPr>
          <p:cNvCxnSpPr>
            <a:cxnSpLocks/>
            <a:stCxn id="13" idx="2"/>
            <a:endCxn id="125" idx="0"/>
          </p:cNvCxnSpPr>
          <p:nvPr/>
        </p:nvCxnSpPr>
        <p:spPr>
          <a:xfrm>
            <a:off x="1498311" y="2958915"/>
            <a:ext cx="1555915" cy="2438394"/>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F0EC4B4-21A0-B548-A48E-A1D1972C0660}"/>
              </a:ext>
            </a:extLst>
          </p:cNvPr>
          <p:cNvCxnSpPr>
            <a:cxnSpLocks/>
            <a:stCxn id="13" idx="2"/>
            <a:endCxn id="134" idx="0"/>
          </p:cNvCxnSpPr>
          <p:nvPr/>
        </p:nvCxnSpPr>
        <p:spPr>
          <a:xfrm>
            <a:off x="1498311" y="2958915"/>
            <a:ext cx="2556966" cy="2402372"/>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Google Shape;470;p34">
            <a:extLst>
              <a:ext uri="{FF2B5EF4-FFF2-40B4-BE49-F238E27FC236}">
                <a16:creationId xmlns:a16="http://schemas.microsoft.com/office/drawing/2014/main" id="{17CFF2A2-DC78-7A4D-9C29-E1FA1F8E24F9}"/>
              </a:ext>
            </a:extLst>
          </p:cNvPr>
          <p:cNvSpPr txBox="1"/>
          <p:nvPr/>
        </p:nvSpPr>
        <p:spPr>
          <a:xfrm>
            <a:off x="2577021" y="5797424"/>
            <a:ext cx="936024" cy="370436"/>
          </a:xfrm>
          <a:prstGeom prst="rect">
            <a:avLst/>
          </a:prstGeom>
          <a:noFill/>
          <a:ln>
            <a:noFill/>
          </a:ln>
        </p:spPr>
        <p:txBody>
          <a:bodyPr spcFirstLastPara="1" wrap="square" lIns="91425" tIns="45700" rIns="91425" bIns="45700" anchor="t" anchorCtr="0">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751">
                <a:solidFill>
                  <a:schemeClr val="tx1">
                    <a:lumMod val="50000"/>
                    <a:lumOff val="50000"/>
                  </a:schemeClr>
                </a:solidFill>
                <a:latin typeface="Metropolis" pitchFamily="2" charset="77"/>
                <a:cs typeface="Calibri"/>
                <a:sym typeface="Calibri"/>
              </a:rPr>
              <a:t>Partner-1</a:t>
            </a:r>
            <a:endParaRPr kumimoji="0" sz="1400" b="0" i="0" u="none" strike="noStrike" kern="1200" cap="none" spc="0" normalizeH="0" baseline="0" noProof="0">
              <a:ln>
                <a:noFill/>
              </a:ln>
              <a:solidFill>
                <a:schemeClr val="tx1">
                  <a:lumMod val="50000"/>
                  <a:lumOff val="50000"/>
                </a:schemeClr>
              </a:solidFill>
              <a:effectLst/>
              <a:uLnTx/>
              <a:uFillTx/>
              <a:latin typeface="Metropolis" pitchFamily="2" charset="77"/>
            </a:endParaRP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751" b="0" i="0" u="none" strike="noStrike" kern="1200" cap="none" spc="0" normalizeH="0" baseline="0" noProof="0">
                <a:ln>
                  <a:noFill/>
                </a:ln>
                <a:solidFill>
                  <a:schemeClr val="tx1">
                    <a:lumMod val="50000"/>
                    <a:lumOff val="50000"/>
                  </a:schemeClr>
                </a:solidFill>
                <a:effectLst/>
                <a:uLnTx/>
                <a:uFillTx/>
                <a:latin typeface="Metropolis" pitchFamily="2" charset="77"/>
                <a:ea typeface="Calibri"/>
                <a:cs typeface="Calibri"/>
                <a:sym typeface="Calibri"/>
              </a:rPr>
              <a:t>10.201.0.0/16</a:t>
            </a:r>
          </a:p>
        </p:txBody>
      </p:sp>
      <p:sp>
        <p:nvSpPr>
          <p:cNvPr id="154" name="Google Shape;470;p34">
            <a:extLst>
              <a:ext uri="{FF2B5EF4-FFF2-40B4-BE49-F238E27FC236}">
                <a16:creationId xmlns:a16="http://schemas.microsoft.com/office/drawing/2014/main" id="{660D9FAB-2BDB-8F42-88FD-F04B719795B9}"/>
              </a:ext>
            </a:extLst>
          </p:cNvPr>
          <p:cNvSpPr txBox="1"/>
          <p:nvPr/>
        </p:nvSpPr>
        <p:spPr>
          <a:xfrm>
            <a:off x="3578072" y="5797424"/>
            <a:ext cx="936024" cy="370436"/>
          </a:xfrm>
          <a:prstGeom prst="rect">
            <a:avLst/>
          </a:prstGeom>
          <a:noFill/>
          <a:ln>
            <a:noFill/>
          </a:ln>
        </p:spPr>
        <p:txBody>
          <a:bodyPr spcFirstLastPara="1" wrap="square" lIns="91425" tIns="45700" rIns="91425" bIns="45700" anchor="t" anchorCtr="0">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751">
                <a:solidFill>
                  <a:schemeClr val="tx1">
                    <a:lumMod val="50000"/>
                    <a:lumOff val="50000"/>
                  </a:schemeClr>
                </a:solidFill>
                <a:latin typeface="Metropolis" pitchFamily="2" charset="77"/>
                <a:cs typeface="Calibri"/>
                <a:sym typeface="Calibri"/>
              </a:rPr>
              <a:t>Partner-2</a:t>
            </a:r>
            <a:endParaRPr kumimoji="0" sz="1400" b="0" i="0" u="none" strike="noStrike" kern="1200" cap="none" spc="0" normalizeH="0" baseline="0" noProof="0">
              <a:ln>
                <a:noFill/>
              </a:ln>
              <a:solidFill>
                <a:schemeClr val="tx1">
                  <a:lumMod val="50000"/>
                  <a:lumOff val="50000"/>
                </a:schemeClr>
              </a:solidFill>
              <a:effectLst/>
              <a:uLnTx/>
              <a:uFillTx/>
              <a:latin typeface="Metropolis" pitchFamily="2" charset="77"/>
            </a:endParaRP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751" b="0" i="0" u="none" strike="noStrike" kern="1200" cap="none" spc="0" normalizeH="0" baseline="0" noProof="0">
                <a:ln>
                  <a:noFill/>
                </a:ln>
                <a:solidFill>
                  <a:schemeClr val="tx1">
                    <a:lumMod val="50000"/>
                    <a:lumOff val="50000"/>
                  </a:schemeClr>
                </a:solidFill>
                <a:effectLst/>
                <a:uLnTx/>
                <a:uFillTx/>
                <a:latin typeface="Metropolis" pitchFamily="2" charset="77"/>
                <a:ea typeface="Calibri"/>
                <a:cs typeface="Calibri"/>
                <a:sym typeface="Calibri"/>
              </a:rPr>
              <a:t>10.202.0.0/16</a:t>
            </a:r>
          </a:p>
        </p:txBody>
      </p:sp>
      <p:pic>
        <p:nvPicPr>
          <p:cNvPr id="174" name="Picture 173">
            <a:extLst>
              <a:ext uri="{FF2B5EF4-FFF2-40B4-BE49-F238E27FC236}">
                <a16:creationId xmlns:a16="http://schemas.microsoft.com/office/drawing/2014/main" id="{F9A8D19D-FDD6-F648-91A8-1346E11ED91C}"/>
              </a:ext>
            </a:extLst>
          </p:cNvPr>
          <p:cNvPicPr>
            <a:picLocks noChangeAspect="1"/>
          </p:cNvPicPr>
          <p:nvPr/>
        </p:nvPicPr>
        <p:blipFill>
          <a:blip r:embed="rId16" cstate="screen">
            <a:extLst>
              <a:ext uri="{28A0092B-C50C-407E-A947-70E740481C1C}">
                <a14:useLocalDpi xmlns:a14="http://schemas.microsoft.com/office/drawing/2010/main"/>
              </a:ext>
            </a:extLst>
          </a:blip>
          <a:srcRect/>
          <a:stretch/>
        </p:blipFill>
        <p:spPr>
          <a:xfrm>
            <a:off x="4516754" y="1876298"/>
            <a:ext cx="6483118" cy="1180800"/>
          </a:xfrm>
          <a:prstGeom prst="rect">
            <a:avLst/>
          </a:prstGeom>
        </p:spPr>
      </p:pic>
      <p:pic>
        <p:nvPicPr>
          <p:cNvPr id="175" name="Picture 174">
            <a:extLst>
              <a:ext uri="{FF2B5EF4-FFF2-40B4-BE49-F238E27FC236}">
                <a16:creationId xmlns:a16="http://schemas.microsoft.com/office/drawing/2014/main" id="{0C6DB2DE-C4D6-D242-BE9B-413A04674599}"/>
              </a:ext>
            </a:extLst>
          </p:cNvPr>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4746075" y="3344715"/>
            <a:ext cx="6295327" cy="319221"/>
          </a:xfrm>
          <a:prstGeom prst="rect">
            <a:avLst/>
          </a:prstGeom>
        </p:spPr>
      </p:pic>
      <p:pic>
        <p:nvPicPr>
          <p:cNvPr id="187" name="Picture 186">
            <a:extLst>
              <a:ext uri="{FF2B5EF4-FFF2-40B4-BE49-F238E27FC236}">
                <a16:creationId xmlns:a16="http://schemas.microsoft.com/office/drawing/2014/main" id="{7C7764BE-8AEF-DC42-A699-1610F68DA884}"/>
              </a:ext>
            </a:extLst>
          </p:cNvPr>
          <p:cNvPicPr>
            <a:picLocks noChangeAspect="1"/>
          </p:cNvPicPr>
          <p:nvPr/>
        </p:nvPicPr>
        <p:blipFill rotWithShape="1">
          <a:blip r:embed="rId18" cstate="screen">
            <a:extLst>
              <a:ext uri="{28A0092B-C50C-407E-A947-70E740481C1C}">
                <a14:useLocalDpi xmlns:a14="http://schemas.microsoft.com/office/drawing/2010/main"/>
              </a:ext>
            </a:extLst>
          </a:blip>
          <a:srcRect b="21765"/>
          <a:stretch/>
        </p:blipFill>
        <p:spPr>
          <a:xfrm>
            <a:off x="4786689" y="3693342"/>
            <a:ext cx="6403524" cy="1095335"/>
          </a:xfrm>
          <a:prstGeom prst="rect">
            <a:avLst/>
          </a:prstGeom>
        </p:spPr>
      </p:pic>
      <p:pic>
        <p:nvPicPr>
          <p:cNvPr id="196" name="Picture 195">
            <a:extLst>
              <a:ext uri="{FF2B5EF4-FFF2-40B4-BE49-F238E27FC236}">
                <a16:creationId xmlns:a16="http://schemas.microsoft.com/office/drawing/2014/main" id="{033119B5-6099-6046-8A17-D72964C69391}"/>
              </a:ext>
            </a:extLst>
          </p:cNvPr>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4730101" y="3044215"/>
            <a:ext cx="6362645" cy="356400"/>
          </a:xfrm>
          <a:prstGeom prst="rect">
            <a:avLst/>
          </a:prstGeom>
        </p:spPr>
      </p:pic>
      <p:sp>
        <p:nvSpPr>
          <p:cNvPr id="198" name="TextBox 197">
            <a:extLst>
              <a:ext uri="{FF2B5EF4-FFF2-40B4-BE49-F238E27FC236}">
                <a16:creationId xmlns:a16="http://schemas.microsoft.com/office/drawing/2014/main" id="{A0AACDED-0309-2D4B-BE6B-7B1E3BB6BCF3}"/>
              </a:ext>
            </a:extLst>
          </p:cNvPr>
          <p:cNvSpPr txBox="1"/>
          <p:nvPr/>
        </p:nvSpPr>
        <p:spPr>
          <a:xfrm>
            <a:off x="11120744" y="2773806"/>
            <a:ext cx="789333" cy="276999"/>
          </a:xfrm>
          <a:prstGeom prst="rect">
            <a:avLst/>
          </a:prstGeom>
          <a:noFill/>
        </p:spPr>
        <p:txBody>
          <a:bodyPr wrap="square" rtlCol="0">
            <a:spAutoFit/>
          </a:bodyPr>
          <a:lstStyle/>
          <a:p>
            <a:r>
              <a:rPr lang="en-US" sz="1200" dirty="0">
                <a:solidFill>
                  <a:srgbClr val="C050FF"/>
                </a:solidFill>
              </a:rPr>
              <a:t>Purple</a:t>
            </a:r>
          </a:p>
        </p:txBody>
      </p:sp>
      <p:sp>
        <p:nvSpPr>
          <p:cNvPr id="199" name="TextBox 198">
            <a:extLst>
              <a:ext uri="{FF2B5EF4-FFF2-40B4-BE49-F238E27FC236}">
                <a16:creationId xmlns:a16="http://schemas.microsoft.com/office/drawing/2014/main" id="{FDF2971D-80A2-7B47-AA0B-BE0046EB3B17}"/>
              </a:ext>
            </a:extLst>
          </p:cNvPr>
          <p:cNvSpPr txBox="1"/>
          <p:nvPr/>
        </p:nvSpPr>
        <p:spPr>
          <a:xfrm>
            <a:off x="11117341" y="3413405"/>
            <a:ext cx="1021336" cy="276999"/>
          </a:xfrm>
          <a:prstGeom prst="rect">
            <a:avLst/>
          </a:prstGeom>
          <a:noFill/>
        </p:spPr>
        <p:txBody>
          <a:bodyPr wrap="square" rtlCol="0">
            <a:spAutoFit/>
          </a:bodyPr>
          <a:lstStyle/>
          <a:p>
            <a:r>
              <a:rPr lang="en-US" sz="1200" dirty="0">
                <a:solidFill>
                  <a:srgbClr val="FFC000"/>
                </a:solidFill>
              </a:rPr>
              <a:t>Yellow</a:t>
            </a:r>
          </a:p>
        </p:txBody>
      </p:sp>
      <p:sp>
        <p:nvSpPr>
          <p:cNvPr id="213" name="TextBox 212">
            <a:extLst>
              <a:ext uri="{FF2B5EF4-FFF2-40B4-BE49-F238E27FC236}">
                <a16:creationId xmlns:a16="http://schemas.microsoft.com/office/drawing/2014/main" id="{9303F75E-93D4-0E46-B0ED-759EC6A5B12D}"/>
              </a:ext>
            </a:extLst>
          </p:cNvPr>
          <p:cNvSpPr txBox="1"/>
          <p:nvPr/>
        </p:nvSpPr>
        <p:spPr>
          <a:xfrm>
            <a:off x="11117341" y="3751557"/>
            <a:ext cx="979296" cy="276999"/>
          </a:xfrm>
          <a:prstGeom prst="rect">
            <a:avLst/>
          </a:prstGeom>
          <a:noFill/>
        </p:spPr>
        <p:txBody>
          <a:bodyPr wrap="square" rtlCol="0">
            <a:spAutoFit/>
          </a:bodyPr>
          <a:lstStyle/>
          <a:p>
            <a:r>
              <a:rPr lang="en-US" sz="1200" dirty="0">
                <a:solidFill>
                  <a:srgbClr val="0070C0"/>
                </a:solidFill>
              </a:rPr>
              <a:t>Local-Blue</a:t>
            </a:r>
          </a:p>
        </p:txBody>
      </p:sp>
      <p:sp>
        <p:nvSpPr>
          <p:cNvPr id="215" name="TextBox 214">
            <a:extLst>
              <a:ext uri="{FF2B5EF4-FFF2-40B4-BE49-F238E27FC236}">
                <a16:creationId xmlns:a16="http://schemas.microsoft.com/office/drawing/2014/main" id="{22B6AAAF-CEA6-6F4A-B981-5A799A2338C1}"/>
              </a:ext>
            </a:extLst>
          </p:cNvPr>
          <p:cNvSpPr txBox="1"/>
          <p:nvPr/>
        </p:nvSpPr>
        <p:spPr>
          <a:xfrm>
            <a:off x="11103640" y="3107572"/>
            <a:ext cx="1143894" cy="276999"/>
          </a:xfrm>
          <a:prstGeom prst="rect">
            <a:avLst/>
          </a:prstGeom>
          <a:noFill/>
        </p:spPr>
        <p:txBody>
          <a:bodyPr wrap="square" rtlCol="0">
            <a:spAutoFit/>
          </a:bodyPr>
          <a:lstStyle/>
          <a:p>
            <a:r>
              <a:rPr lang="en-US" sz="1200" dirty="0">
                <a:solidFill>
                  <a:srgbClr val="0070C0"/>
                </a:solidFill>
              </a:rPr>
              <a:t>Remote-Blue</a:t>
            </a:r>
          </a:p>
        </p:txBody>
      </p:sp>
      <p:sp>
        <p:nvSpPr>
          <p:cNvPr id="147" name="TextBox 146">
            <a:extLst>
              <a:ext uri="{FF2B5EF4-FFF2-40B4-BE49-F238E27FC236}">
                <a16:creationId xmlns:a16="http://schemas.microsoft.com/office/drawing/2014/main" id="{69A9D624-66B3-414A-BA64-1EAE29B2E10F}"/>
              </a:ext>
            </a:extLst>
          </p:cNvPr>
          <p:cNvSpPr txBox="1"/>
          <p:nvPr/>
        </p:nvSpPr>
        <p:spPr>
          <a:xfrm>
            <a:off x="927939" y="2762260"/>
            <a:ext cx="553152" cy="215444"/>
          </a:xfrm>
          <a:prstGeom prst="rect">
            <a:avLst/>
          </a:prstGeom>
          <a:noFill/>
        </p:spPr>
        <p:txBody>
          <a:bodyPr wrap="square" rtlCol="0">
            <a:spAutoFit/>
          </a:bodyPr>
          <a:lstStyle/>
          <a:p>
            <a:r>
              <a:rPr lang="en-US" sz="800"/>
              <a:t>65013</a:t>
            </a:r>
          </a:p>
        </p:txBody>
      </p:sp>
      <p:grpSp>
        <p:nvGrpSpPr>
          <p:cNvPr id="165" name="Group 164">
            <a:extLst>
              <a:ext uri="{FF2B5EF4-FFF2-40B4-BE49-F238E27FC236}">
                <a16:creationId xmlns:a16="http://schemas.microsoft.com/office/drawing/2014/main" id="{98F683AD-36A2-6ED5-60A2-E8FECAD73B47}"/>
              </a:ext>
            </a:extLst>
          </p:cNvPr>
          <p:cNvGrpSpPr/>
          <p:nvPr/>
        </p:nvGrpSpPr>
        <p:grpSpPr>
          <a:xfrm>
            <a:off x="1131854" y="985329"/>
            <a:ext cx="196336" cy="217588"/>
            <a:chOff x="1494956" y="2892295"/>
            <a:chExt cx="524156" cy="678624"/>
          </a:xfrm>
        </p:grpSpPr>
        <p:sp>
          <p:nvSpPr>
            <p:cNvPr id="192" name="Rectangle 191">
              <a:extLst>
                <a:ext uri="{FF2B5EF4-FFF2-40B4-BE49-F238E27FC236}">
                  <a16:creationId xmlns:a16="http://schemas.microsoft.com/office/drawing/2014/main" id="{79C23716-A031-B098-0EBA-C11E6306AF2F}"/>
                </a:ext>
              </a:extLst>
            </p:cNvPr>
            <p:cNvSpPr/>
            <p:nvPr/>
          </p:nvSpPr>
          <p:spPr>
            <a:xfrm>
              <a:off x="1533336" y="2940395"/>
              <a:ext cx="440282" cy="575217"/>
            </a:xfrm>
            <a:prstGeom prst="rect">
              <a:avLst/>
            </a:prstGeom>
            <a:solidFill>
              <a:schemeClr val="bg1"/>
            </a:solidFill>
            <a:ln>
              <a:solidFill>
                <a:srgbClr val="00B0F0"/>
              </a:solidFill>
            </a:ln>
          </p:spPr>
          <p:txBody>
            <a:bodyPr wrap="none" anchor="b">
              <a:normAutofit fontScale="40000" lnSpcReduction="20000"/>
            </a:bodyPr>
            <a:lstStyle/>
            <a:p>
              <a:pPr algn="ctr"/>
              <a:endParaRPr lang="en-US"/>
            </a:p>
          </p:txBody>
        </p:sp>
        <p:sp>
          <p:nvSpPr>
            <p:cNvPr id="193" name="Freeform 209">
              <a:extLst>
                <a:ext uri="{FF2B5EF4-FFF2-40B4-BE49-F238E27FC236}">
                  <a16:creationId xmlns:a16="http://schemas.microsoft.com/office/drawing/2014/main" id="{C2F1E19D-436E-915A-8A3A-BBB13D642972}"/>
                </a:ext>
              </a:extLst>
            </p:cNvPr>
            <p:cNvSpPr/>
            <p:nvPr/>
          </p:nvSpPr>
          <p:spPr>
            <a:xfrm>
              <a:off x="1494956" y="2892295"/>
              <a:ext cx="524156" cy="678624"/>
            </a:xfrm>
            <a:custGeom>
              <a:avLst/>
              <a:gdLst>
                <a:gd name="connsiteX0" fmla="*/ 39556 w 408740"/>
                <a:gd name="connsiteY0" fmla="*/ 451904 h 488545"/>
                <a:gd name="connsiteX1" fmla="*/ 39556 w 408740"/>
                <a:gd name="connsiteY1" fmla="*/ 36641 h 488545"/>
                <a:gd name="connsiteX2" fmla="*/ 204370 w 408740"/>
                <a:gd name="connsiteY2" fmla="*/ 36641 h 488545"/>
                <a:gd name="connsiteX3" fmla="*/ 204370 w 408740"/>
                <a:gd name="connsiteY3" fmla="*/ 164884 h 488545"/>
                <a:gd name="connsiteX4" fmla="*/ 369185 w 408740"/>
                <a:gd name="connsiteY4" fmla="*/ 164884 h 488545"/>
                <a:gd name="connsiteX5" fmla="*/ 369185 w 408740"/>
                <a:gd name="connsiteY5" fmla="*/ 451904 h 488545"/>
                <a:gd name="connsiteX6" fmla="*/ 39556 w 408740"/>
                <a:gd name="connsiteY6" fmla="*/ 451904 h 488545"/>
                <a:gd name="connsiteX7" fmla="*/ 243926 w 408740"/>
                <a:gd name="connsiteY7" fmla="*/ 51908 h 488545"/>
                <a:gd name="connsiteX8" fmla="*/ 326333 w 408740"/>
                <a:gd name="connsiteY8" fmla="*/ 128243 h 488545"/>
                <a:gd name="connsiteX9" fmla="*/ 243926 w 408740"/>
                <a:gd name="connsiteY9" fmla="*/ 128243 h 488545"/>
                <a:gd name="connsiteX10" fmla="*/ 243926 w 408740"/>
                <a:gd name="connsiteY10" fmla="*/ 51908 h 488545"/>
                <a:gd name="connsiteX11" fmla="*/ 243926 w 408740"/>
                <a:gd name="connsiteY11" fmla="*/ 0 h 488545"/>
                <a:gd name="connsiteX12" fmla="*/ 0 w 408740"/>
                <a:gd name="connsiteY12" fmla="*/ 0 h 488545"/>
                <a:gd name="connsiteX13" fmla="*/ 0 w 408740"/>
                <a:gd name="connsiteY13" fmla="*/ 488545 h 488545"/>
                <a:gd name="connsiteX14" fmla="*/ 408740 w 408740"/>
                <a:gd name="connsiteY14" fmla="*/ 488545 h 488545"/>
                <a:gd name="connsiteX15" fmla="*/ 408740 w 408740"/>
                <a:gd name="connsiteY15" fmla="*/ 134350 h 488545"/>
                <a:gd name="connsiteX16" fmla="*/ 243926 w 408740"/>
                <a:gd name="connsiteY16" fmla="*/ 0 h 488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8740" h="488545">
                  <a:moveTo>
                    <a:pt x="39556" y="451904"/>
                  </a:moveTo>
                  <a:lnTo>
                    <a:pt x="39556" y="36641"/>
                  </a:lnTo>
                  <a:lnTo>
                    <a:pt x="204370" y="36641"/>
                  </a:lnTo>
                  <a:lnTo>
                    <a:pt x="204370" y="164884"/>
                  </a:lnTo>
                  <a:lnTo>
                    <a:pt x="369185" y="164884"/>
                  </a:lnTo>
                  <a:lnTo>
                    <a:pt x="369185" y="451904"/>
                  </a:lnTo>
                  <a:lnTo>
                    <a:pt x="39556" y="451904"/>
                  </a:lnTo>
                  <a:close/>
                  <a:moveTo>
                    <a:pt x="243926" y="51908"/>
                  </a:moveTo>
                  <a:lnTo>
                    <a:pt x="326333" y="128243"/>
                  </a:lnTo>
                  <a:lnTo>
                    <a:pt x="243926" y="128243"/>
                  </a:lnTo>
                  <a:lnTo>
                    <a:pt x="243926" y="51908"/>
                  </a:lnTo>
                  <a:close/>
                  <a:moveTo>
                    <a:pt x="243926" y="0"/>
                  </a:moveTo>
                  <a:lnTo>
                    <a:pt x="0" y="0"/>
                  </a:lnTo>
                  <a:lnTo>
                    <a:pt x="0" y="488545"/>
                  </a:lnTo>
                  <a:lnTo>
                    <a:pt x="408740" y="488545"/>
                  </a:lnTo>
                  <a:lnTo>
                    <a:pt x="408740" y="134350"/>
                  </a:lnTo>
                  <a:lnTo>
                    <a:pt x="243926" y="0"/>
                  </a:lnTo>
                  <a:close/>
                </a:path>
              </a:pathLst>
            </a:custGeom>
            <a:solidFill>
              <a:schemeClr val="accent1"/>
            </a:solidFill>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endParaRPr lang="en-US"/>
            </a:p>
          </p:txBody>
        </p:sp>
        <p:pic>
          <p:nvPicPr>
            <p:cNvPr id="194" name="Graphic 193" descr="Lock">
              <a:extLst>
                <a:ext uri="{FF2B5EF4-FFF2-40B4-BE49-F238E27FC236}">
                  <a16:creationId xmlns:a16="http://schemas.microsoft.com/office/drawing/2014/main" id="{CEB49560-8289-E136-39A6-D1DD0B83ECCE}"/>
                </a:ext>
              </a:extLst>
            </p:cNvPr>
            <p:cNvPicPr>
              <a:picLocks noChangeAspect="1"/>
            </p:cNvPicPr>
            <p:nvPr/>
          </p:nvPicPr>
          <p:blipFill>
            <a:blip r:embed="rId20" cstate="screen">
              <a:extLst>
                <a:ext uri="{28A0092B-C50C-407E-A947-70E740481C1C}">
                  <a14:useLocalDpi xmlns:a14="http://schemas.microsoft.com/office/drawing/2010/main"/>
                </a:ext>
                <a:ext uri="{96DAC541-7B7A-43D3-8B79-37D633B846F1}">
                  <asvg:svgBlip xmlns:asvg="http://schemas.microsoft.com/office/drawing/2016/SVG/main" r:embed="rId21"/>
                </a:ext>
              </a:extLst>
            </a:blip>
            <a:stretch>
              <a:fillRect/>
            </a:stretch>
          </p:blipFill>
          <p:spPr>
            <a:xfrm>
              <a:off x="1583418" y="3159272"/>
              <a:ext cx="317954" cy="294529"/>
            </a:xfrm>
            <a:prstGeom prst="rect">
              <a:avLst/>
            </a:prstGeom>
          </p:spPr>
        </p:pic>
      </p:grpSp>
      <p:cxnSp>
        <p:nvCxnSpPr>
          <p:cNvPr id="3" name="Elbow Connector 48">
            <a:extLst>
              <a:ext uri="{FF2B5EF4-FFF2-40B4-BE49-F238E27FC236}">
                <a16:creationId xmlns:a16="http://schemas.microsoft.com/office/drawing/2014/main" id="{A09CE3E8-8DBB-3937-3E42-7DF7DE5B736C}"/>
              </a:ext>
            </a:extLst>
          </p:cNvPr>
          <p:cNvCxnSpPr>
            <a:cxnSpLocks/>
            <a:endCxn id="164" idx="0"/>
          </p:cNvCxnSpPr>
          <p:nvPr/>
        </p:nvCxnSpPr>
        <p:spPr>
          <a:xfrm>
            <a:off x="2246560" y="1111497"/>
            <a:ext cx="1028422" cy="385612"/>
          </a:xfrm>
          <a:prstGeom prst="bentConnector2">
            <a:avLst/>
          </a:prstGeom>
          <a:ln w="9525">
            <a:solidFill>
              <a:srgbClr val="00B0F0"/>
            </a:solidFill>
            <a:prstDash val="dash"/>
          </a:ln>
        </p:spPr>
        <p:style>
          <a:lnRef idx="1">
            <a:schemeClr val="accent1"/>
          </a:lnRef>
          <a:fillRef idx="0">
            <a:schemeClr val="accent1"/>
          </a:fillRef>
          <a:effectRef idx="0">
            <a:schemeClr val="accent1"/>
          </a:effectRef>
          <a:fontRef idx="minor">
            <a:schemeClr val="tx1"/>
          </a:fontRef>
        </p:style>
      </p:cxnSp>
      <p:grpSp>
        <p:nvGrpSpPr>
          <p:cNvPr id="200" name="Group 199">
            <a:extLst>
              <a:ext uri="{FF2B5EF4-FFF2-40B4-BE49-F238E27FC236}">
                <a16:creationId xmlns:a16="http://schemas.microsoft.com/office/drawing/2014/main" id="{454522F3-81F7-E44F-9520-01CF274EDC4F}"/>
              </a:ext>
            </a:extLst>
          </p:cNvPr>
          <p:cNvGrpSpPr/>
          <p:nvPr/>
        </p:nvGrpSpPr>
        <p:grpSpPr>
          <a:xfrm>
            <a:off x="1691508" y="1163988"/>
            <a:ext cx="196336" cy="217588"/>
            <a:chOff x="1494956" y="2892295"/>
            <a:chExt cx="524156" cy="678624"/>
          </a:xfrm>
        </p:grpSpPr>
        <p:sp>
          <p:nvSpPr>
            <p:cNvPr id="201" name="Rectangle 200">
              <a:extLst>
                <a:ext uri="{FF2B5EF4-FFF2-40B4-BE49-F238E27FC236}">
                  <a16:creationId xmlns:a16="http://schemas.microsoft.com/office/drawing/2014/main" id="{4C1A5199-15D5-5849-9066-C0C69731B48A}"/>
                </a:ext>
              </a:extLst>
            </p:cNvPr>
            <p:cNvSpPr/>
            <p:nvPr/>
          </p:nvSpPr>
          <p:spPr>
            <a:xfrm>
              <a:off x="1533336" y="2940395"/>
              <a:ext cx="440282" cy="575217"/>
            </a:xfrm>
            <a:prstGeom prst="rect">
              <a:avLst/>
            </a:prstGeom>
            <a:solidFill>
              <a:schemeClr val="bg1"/>
            </a:solidFill>
            <a:ln>
              <a:solidFill>
                <a:srgbClr val="92D050"/>
              </a:solidFill>
            </a:ln>
          </p:spPr>
          <p:txBody>
            <a:bodyPr wrap="none" anchor="b">
              <a:normAutofit fontScale="47500" lnSpcReduction="20000"/>
            </a:bodyPr>
            <a:lstStyle/>
            <a:p>
              <a:pPr algn="ctr"/>
              <a:endParaRPr lang="en-US" sz="1400">
                <a:latin typeface="+mj-lt"/>
                <a:ea typeface="Ayuthaya" pitchFamily="2" charset="-34"/>
                <a:cs typeface="Ayuthaya" pitchFamily="2" charset="-34"/>
              </a:endParaRPr>
            </a:p>
          </p:txBody>
        </p:sp>
        <p:sp>
          <p:nvSpPr>
            <p:cNvPr id="202" name="Freeform 201">
              <a:extLst>
                <a:ext uri="{FF2B5EF4-FFF2-40B4-BE49-F238E27FC236}">
                  <a16:creationId xmlns:a16="http://schemas.microsoft.com/office/drawing/2014/main" id="{48191C65-DBDB-1940-99F7-3EC5D6EE82CB}"/>
                </a:ext>
              </a:extLst>
            </p:cNvPr>
            <p:cNvSpPr/>
            <p:nvPr/>
          </p:nvSpPr>
          <p:spPr>
            <a:xfrm>
              <a:off x="1494956" y="2892295"/>
              <a:ext cx="524156" cy="678624"/>
            </a:xfrm>
            <a:custGeom>
              <a:avLst/>
              <a:gdLst>
                <a:gd name="connsiteX0" fmla="*/ 39556 w 408740"/>
                <a:gd name="connsiteY0" fmla="*/ 451904 h 488545"/>
                <a:gd name="connsiteX1" fmla="*/ 39556 w 408740"/>
                <a:gd name="connsiteY1" fmla="*/ 36641 h 488545"/>
                <a:gd name="connsiteX2" fmla="*/ 204370 w 408740"/>
                <a:gd name="connsiteY2" fmla="*/ 36641 h 488545"/>
                <a:gd name="connsiteX3" fmla="*/ 204370 w 408740"/>
                <a:gd name="connsiteY3" fmla="*/ 164884 h 488545"/>
                <a:gd name="connsiteX4" fmla="*/ 369185 w 408740"/>
                <a:gd name="connsiteY4" fmla="*/ 164884 h 488545"/>
                <a:gd name="connsiteX5" fmla="*/ 369185 w 408740"/>
                <a:gd name="connsiteY5" fmla="*/ 451904 h 488545"/>
                <a:gd name="connsiteX6" fmla="*/ 39556 w 408740"/>
                <a:gd name="connsiteY6" fmla="*/ 451904 h 488545"/>
                <a:gd name="connsiteX7" fmla="*/ 243926 w 408740"/>
                <a:gd name="connsiteY7" fmla="*/ 51908 h 488545"/>
                <a:gd name="connsiteX8" fmla="*/ 326333 w 408740"/>
                <a:gd name="connsiteY8" fmla="*/ 128243 h 488545"/>
                <a:gd name="connsiteX9" fmla="*/ 243926 w 408740"/>
                <a:gd name="connsiteY9" fmla="*/ 128243 h 488545"/>
                <a:gd name="connsiteX10" fmla="*/ 243926 w 408740"/>
                <a:gd name="connsiteY10" fmla="*/ 51908 h 488545"/>
                <a:gd name="connsiteX11" fmla="*/ 243926 w 408740"/>
                <a:gd name="connsiteY11" fmla="*/ 0 h 488545"/>
                <a:gd name="connsiteX12" fmla="*/ 0 w 408740"/>
                <a:gd name="connsiteY12" fmla="*/ 0 h 488545"/>
                <a:gd name="connsiteX13" fmla="*/ 0 w 408740"/>
                <a:gd name="connsiteY13" fmla="*/ 488545 h 488545"/>
                <a:gd name="connsiteX14" fmla="*/ 408740 w 408740"/>
                <a:gd name="connsiteY14" fmla="*/ 488545 h 488545"/>
                <a:gd name="connsiteX15" fmla="*/ 408740 w 408740"/>
                <a:gd name="connsiteY15" fmla="*/ 134350 h 488545"/>
                <a:gd name="connsiteX16" fmla="*/ 243926 w 408740"/>
                <a:gd name="connsiteY16" fmla="*/ 0 h 488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8740" h="488545">
                  <a:moveTo>
                    <a:pt x="39556" y="451904"/>
                  </a:moveTo>
                  <a:lnTo>
                    <a:pt x="39556" y="36641"/>
                  </a:lnTo>
                  <a:lnTo>
                    <a:pt x="204370" y="36641"/>
                  </a:lnTo>
                  <a:lnTo>
                    <a:pt x="204370" y="164884"/>
                  </a:lnTo>
                  <a:lnTo>
                    <a:pt x="369185" y="164884"/>
                  </a:lnTo>
                  <a:lnTo>
                    <a:pt x="369185" y="451904"/>
                  </a:lnTo>
                  <a:lnTo>
                    <a:pt x="39556" y="451904"/>
                  </a:lnTo>
                  <a:close/>
                  <a:moveTo>
                    <a:pt x="243926" y="51908"/>
                  </a:moveTo>
                  <a:lnTo>
                    <a:pt x="326333" y="128243"/>
                  </a:lnTo>
                  <a:lnTo>
                    <a:pt x="243926" y="128243"/>
                  </a:lnTo>
                  <a:lnTo>
                    <a:pt x="243926" y="51908"/>
                  </a:lnTo>
                  <a:close/>
                  <a:moveTo>
                    <a:pt x="243926" y="0"/>
                  </a:moveTo>
                  <a:lnTo>
                    <a:pt x="0" y="0"/>
                  </a:lnTo>
                  <a:lnTo>
                    <a:pt x="0" y="488545"/>
                  </a:lnTo>
                  <a:lnTo>
                    <a:pt x="408740" y="488545"/>
                  </a:lnTo>
                  <a:lnTo>
                    <a:pt x="408740" y="134350"/>
                  </a:lnTo>
                  <a:lnTo>
                    <a:pt x="243926" y="0"/>
                  </a:lnTo>
                  <a:close/>
                </a:path>
              </a:pathLst>
            </a:custGeom>
            <a:solidFill>
              <a:schemeClr val="accent1"/>
            </a:solid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endParaRPr lang="en-US" sz="2400"/>
            </a:p>
          </p:txBody>
        </p:sp>
        <p:pic>
          <p:nvPicPr>
            <p:cNvPr id="203" name="Graphic 202" descr="Lock">
              <a:extLst>
                <a:ext uri="{FF2B5EF4-FFF2-40B4-BE49-F238E27FC236}">
                  <a16:creationId xmlns:a16="http://schemas.microsoft.com/office/drawing/2014/main" id="{45B6F92B-6B40-E04F-A1B0-2218029A692A}"/>
                </a:ext>
              </a:extLst>
            </p:cNvPr>
            <p:cNvPicPr>
              <a:picLocks noChangeAspect="1"/>
            </p:cNvPicPr>
            <p:nvPr/>
          </p:nvPicPr>
          <p:blipFill>
            <a:blip r:embed="rId22" cstate="screen">
              <a:extLst>
                <a:ext uri="{28A0092B-C50C-407E-A947-70E740481C1C}">
                  <a14:useLocalDpi xmlns:a14="http://schemas.microsoft.com/office/drawing/2010/main"/>
                </a:ext>
                <a:ext uri="{96DAC541-7B7A-43D3-8B79-37D633B846F1}">
                  <asvg:svgBlip xmlns:asvg="http://schemas.microsoft.com/office/drawing/2016/SVG/main" r:embed="rId23"/>
                </a:ext>
              </a:extLst>
            </a:blip>
            <a:stretch>
              <a:fillRect/>
            </a:stretch>
          </p:blipFill>
          <p:spPr>
            <a:xfrm>
              <a:off x="1583418" y="3159272"/>
              <a:ext cx="317954" cy="294529"/>
            </a:xfrm>
            <a:prstGeom prst="rect">
              <a:avLst/>
            </a:prstGeom>
          </p:spPr>
        </p:pic>
      </p:grpSp>
    </p:spTree>
    <p:extLst>
      <p:ext uri="{BB962C8B-B14F-4D97-AF65-F5344CB8AC3E}">
        <p14:creationId xmlns:p14="http://schemas.microsoft.com/office/powerpoint/2010/main" val="3558814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8">
                                            <p:txEl>
                                              <p:pRg st="0" end="0"/>
                                            </p:txEl>
                                          </p:spTgt>
                                        </p:tgtEl>
                                        <p:attrNameLst>
                                          <p:attrName>style.visibility</p:attrName>
                                        </p:attrNameLst>
                                      </p:cBhvr>
                                      <p:to>
                                        <p:strVal val="visible"/>
                                      </p:to>
                                    </p:set>
                                    <p:animEffect transition="in" filter="dissolve">
                                      <p:cBhvr>
                                        <p:cTn id="7" dur="500"/>
                                        <p:tgtEl>
                                          <p:spTgt spid="1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5">
                                            <p:txEl>
                                              <p:pRg st="0" end="0"/>
                                            </p:txEl>
                                          </p:spTgt>
                                        </p:tgtEl>
                                        <p:attrNameLst>
                                          <p:attrName>style.visibility</p:attrName>
                                        </p:attrNameLst>
                                      </p:cBhvr>
                                      <p:to>
                                        <p:strVal val="visible"/>
                                      </p:to>
                                    </p:set>
                                    <p:animEffect transition="in" filter="dissolve">
                                      <p:cBhvr>
                                        <p:cTn id="12" dur="500"/>
                                        <p:tgtEl>
                                          <p:spTgt spid="2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9">
                                            <p:txEl>
                                              <p:pRg st="0" end="0"/>
                                            </p:txEl>
                                          </p:spTgt>
                                        </p:tgtEl>
                                        <p:attrNameLst>
                                          <p:attrName>style.visibility</p:attrName>
                                        </p:attrNameLst>
                                      </p:cBhvr>
                                      <p:to>
                                        <p:strVal val="visible"/>
                                      </p:to>
                                    </p:set>
                                    <p:animEffect transition="in" filter="dissolve">
                                      <p:cBhvr>
                                        <p:cTn id="17" dur="500"/>
                                        <p:tgtEl>
                                          <p:spTgt spid="19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3">
                                            <p:txEl>
                                              <p:pRg st="0" end="0"/>
                                            </p:txEl>
                                          </p:spTgt>
                                        </p:tgtEl>
                                        <p:attrNameLst>
                                          <p:attrName>style.visibility</p:attrName>
                                        </p:attrNameLst>
                                      </p:cBhvr>
                                      <p:to>
                                        <p:strVal val="visible"/>
                                      </p:to>
                                    </p:set>
                                    <p:animEffect transition="in" filter="dissolve">
                                      <p:cBhvr>
                                        <p:cTn id="22" dur="500"/>
                                        <p:tgtEl>
                                          <p:spTgt spid="2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build="p"/>
      <p:bldP spid="199" grpId="0" build="p"/>
      <p:bldP spid="213" grpId="0" build="p"/>
      <p:bldP spid="215"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DB735-2C3C-6C58-00F8-8506F21F665C}"/>
              </a:ext>
            </a:extLst>
          </p:cNvPr>
          <p:cNvSpPr>
            <a:spLocks noGrp="1"/>
          </p:cNvSpPr>
          <p:nvPr>
            <p:ph type="title"/>
          </p:nvPr>
        </p:nvSpPr>
        <p:spPr/>
        <p:txBody>
          <a:bodyPr/>
          <a:lstStyle/>
          <a:p>
            <a:r>
              <a:rPr lang="en-US"/>
              <a:t>Visibility – CoPilot</a:t>
            </a:r>
          </a:p>
        </p:txBody>
      </p:sp>
      <p:sp>
        <p:nvSpPr>
          <p:cNvPr id="4" name="Slide Number Placeholder 3">
            <a:extLst>
              <a:ext uri="{FF2B5EF4-FFF2-40B4-BE49-F238E27FC236}">
                <a16:creationId xmlns:a16="http://schemas.microsoft.com/office/drawing/2014/main" id="{02AD0896-0F9D-2096-F430-41F9810753F7}"/>
              </a:ext>
            </a:extLst>
          </p:cNvPr>
          <p:cNvSpPr>
            <a:spLocks noGrp="1"/>
          </p:cNvSpPr>
          <p:nvPr>
            <p:ph type="sldNum" sz="quarter" idx="10"/>
          </p:nvPr>
        </p:nvSpPr>
        <p:spPr/>
        <p:txBody>
          <a:bodyPr/>
          <a:lstStyle/>
          <a:p>
            <a:fld id="{4A70B06D-F489-48FF-A885-ABB74CD5C952}" type="slidenum">
              <a:rPr lang="en-US" smtClean="0"/>
              <a:pPr/>
              <a:t>12</a:t>
            </a:fld>
            <a:endParaRPr lang="en-US"/>
          </a:p>
        </p:txBody>
      </p:sp>
      <p:pic>
        <p:nvPicPr>
          <p:cNvPr id="5" name="Picture 4" descr="Graphical user interface&#10;&#10;Description automatically generated with medium confidence">
            <a:extLst>
              <a:ext uri="{FF2B5EF4-FFF2-40B4-BE49-F238E27FC236}">
                <a16:creationId xmlns:a16="http://schemas.microsoft.com/office/drawing/2014/main" id="{0526C0F7-7087-F82A-7649-ECF09C75E4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672" y="830522"/>
            <a:ext cx="7010400" cy="5613400"/>
          </a:xfrm>
          <a:prstGeom prst="rect">
            <a:avLst/>
          </a:prstGeom>
          <a:noFill/>
          <a:effectLst>
            <a:innerShdw blurRad="114300">
              <a:prstClr val="black"/>
            </a:innerShdw>
          </a:effectLst>
        </p:spPr>
      </p:pic>
    </p:spTree>
    <p:extLst>
      <p:ext uri="{BB962C8B-B14F-4D97-AF65-F5344CB8AC3E}">
        <p14:creationId xmlns:p14="http://schemas.microsoft.com/office/powerpoint/2010/main" val="1403086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DB735-2C3C-6C58-00F8-8506F21F665C}"/>
              </a:ext>
            </a:extLst>
          </p:cNvPr>
          <p:cNvSpPr>
            <a:spLocks noGrp="1"/>
          </p:cNvSpPr>
          <p:nvPr>
            <p:ph type="title"/>
          </p:nvPr>
        </p:nvSpPr>
        <p:spPr/>
        <p:txBody>
          <a:bodyPr/>
          <a:lstStyle/>
          <a:p>
            <a:r>
              <a:rPr lang="en-US" dirty="0"/>
              <a:t>Configuration – </a:t>
            </a:r>
            <a:r>
              <a:rPr lang="en-US" dirty="0" err="1"/>
              <a:t>CoPilot</a:t>
            </a:r>
            <a:endParaRPr lang="en-US" dirty="0"/>
          </a:p>
        </p:txBody>
      </p:sp>
      <p:sp>
        <p:nvSpPr>
          <p:cNvPr id="4" name="Slide Number Placeholder 3">
            <a:extLst>
              <a:ext uri="{FF2B5EF4-FFF2-40B4-BE49-F238E27FC236}">
                <a16:creationId xmlns:a16="http://schemas.microsoft.com/office/drawing/2014/main" id="{02AD0896-0F9D-2096-F430-41F9810753F7}"/>
              </a:ext>
            </a:extLst>
          </p:cNvPr>
          <p:cNvSpPr>
            <a:spLocks noGrp="1"/>
          </p:cNvSpPr>
          <p:nvPr>
            <p:ph type="sldNum" sz="quarter" idx="10"/>
          </p:nvPr>
        </p:nvSpPr>
        <p:spPr/>
        <p:txBody>
          <a:bodyPr/>
          <a:lstStyle/>
          <a:p>
            <a:fld id="{4A70B06D-F489-48FF-A885-ABB74CD5C952}" type="slidenum">
              <a:rPr lang="en-US" smtClean="0"/>
              <a:pPr/>
              <a:t>13</a:t>
            </a:fld>
            <a:endParaRPr lang="en-US"/>
          </a:p>
        </p:txBody>
      </p:sp>
      <p:sp>
        <p:nvSpPr>
          <p:cNvPr id="8" name="TextBox 7">
            <a:extLst>
              <a:ext uri="{FF2B5EF4-FFF2-40B4-BE49-F238E27FC236}">
                <a16:creationId xmlns:a16="http://schemas.microsoft.com/office/drawing/2014/main" id="{677B547A-1A71-2280-C6FE-0C2699C1308F}"/>
              </a:ext>
            </a:extLst>
          </p:cNvPr>
          <p:cNvSpPr txBox="1"/>
          <p:nvPr/>
        </p:nvSpPr>
        <p:spPr>
          <a:xfrm>
            <a:off x="264310" y="830522"/>
            <a:ext cx="11095758" cy="1323439"/>
          </a:xfrm>
          <a:prstGeom prst="rect">
            <a:avLst/>
          </a:prstGeom>
          <a:noFill/>
        </p:spPr>
        <p:txBody>
          <a:bodyPr wrap="square" rtlCol="0">
            <a:spAutoFit/>
          </a:bodyPr>
          <a:lstStyle/>
          <a:p>
            <a:pPr marL="342900" indent="-342900">
              <a:buFont typeface="+mj-lt"/>
              <a:buAutoNum type="arabicPeriod" startAt="2"/>
            </a:pPr>
            <a:r>
              <a:rPr lang="en-US" sz="1600" dirty="0"/>
              <a:t>Create Network Domains</a:t>
            </a:r>
          </a:p>
          <a:p>
            <a:pPr marL="342900" indent="-342900">
              <a:buFont typeface="+mj-lt"/>
              <a:buAutoNum type="arabicPeriod" startAt="2"/>
            </a:pPr>
            <a:r>
              <a:rPr lang="en-US" sz="1600" dirty="0"/>
              <a:t>Associate Spoke Gateways or Site2Cloud connections to Segments</a:t>
            </a:r>
          </a:p>
          <a:p>
            <a:pPr marL="342900" indent="-342900">
              <a:buFont typeface="+mj-lt"/>
              <a:buAutoNum type="arabicPeriod" startAt="2"/>
            </a:pPr>
            <a:r>
              <a:rPr lang="en-US" sz="1600" dirty="0"/>
              <a:t>(Optional) Create Connection Policy</a:t>
            </a:r>
          </a:p>
          <a:p>
            <a:pPr marL="342900" indent="-342900">
              <a:buFont typeface="+mj-lt"/>
              <a:buAutoNum type="arabicPeriod" startAt="2"/>
            </a:pPr>
            <a:endParaRPr lang="en-US" sz="1600" dirty="0"/>
          </a:p>
          <a:p>
            <a:pPr marL="342900" indent="-342900">
              <a:buFont typeface="+mj-lt"/>
              <a:buAutoNum type="arabicPeriod" startAt="2"/>
            </a:pPr>
            <a:endParaRPr lang="en-US" sz="1600" dirty="0"/>
          </a:p>
        </p:txBody>
      </p:sp>
      <p:pic>
        <p:nvPicPr>
          <p:cNvPr id="6" name="Picture 5" descr="Graphical user interface, application, Teams&#10;&#10;Description automatically generated">
            <a:extLst>
              <a:ext uri="{FF2B5EF4-FFF2-40B4-BE49-F238E27FC236}">
                <a16:creationId xmlns:a16="http://schemas.microsoft.com/office/drawing/2014/main" id="{FF63B533-5233-7599-57E1-EF293F98A0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818" y="1624930"/>
            <a:ext cx="9070883" cy="4896057"/>
          </a:xfrm>
          <a:prstGeom prst="rect">
            <a:avLst/>
          </a:prstGeom>
        </p:spPr>
      </p:pic>
    </p:spTree>
    <p:extLst>
      <p:ext uri="{BB962C8B-B14F-4D97-AF65-F5344CB8AC3E}">
        <p14:creationId xmlns:p14="http://schemas.microsoft.com/office/powerpoint/2010/main" val="1624343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E910D2-BAD2-6B4B-8223-ECFC1F15CFBB}"/>
              </a:ext>
            </a:extLst>
          </p:cNvPr>
          <p:cNvSpPr>
            <a:spLocks noGrp="1"/>
          </p:cNvSpPr>
          <p:nvPr>
            <p:ph type="title"/>
          </p:nvPr>
        </p:nvSpPr>
        <p:spPr/>
        <p:txBody>
          <a:bodyPr/>
          <a:lstStyle/>
          <a:p>
            <a:r>
              <a:rPr lang="en-US" dirty="0"/>
              <a:t>Segmentation</a:t>
            </a:r>
          </a:p>
        </p:txBody>
      </p:sp>
      <p:sp>
        <p:nvSpPr>
          <p:cNvPr id="2" name="Slide Number Placeholder 1">
            <a:extLst>
              <a:ext uri="{FF2B5EF4-FFF2-40B4-BE49-F238E27FC236}">
                <a16:creationId xmlns:a16="http://schemas.microsoft.com/office/drawing/2014/main" id="{7F7EABA7-136A-6042-8737-0BDB658D6996}"/>
              </a:ext>
            </a:extLst>
          </p:cNvPr>
          <p:cNvSpPr>
            <a:spLocks noGrp="1"/>
          </p:cNvSpPr>
          <p:nvPr>
            <p:ph type="sldNum" sz="quarter" idx="10"/>
          </p:nvPr>
        </p:nvSpPr>
        <p:spPr/>
        <p:txBody>
          <a:bodyPr/>
          <a:lstStyle/>
          <a:p>
            <a:fld id="{4A70B06D-F489-48FF-A885-ABB74CD5C952}" type="slidenum">
              <a:rPr lang="en-US" smtClean="0"/>
              <a:pPr/>
              <a:t>1</a:t>
            </a:fld>
            <a:endParaRPr lang="en-US"/>
          </a:p>
        </p:txBody>
      </p:sp>
      <p:sp>
        <p:nvSpPr>
          <p:cNvPr id="8" name="Content Placeholder 7">
            <a:extLst>
              <a:ext uri="{FF2B5EF4-FFF2-40B4-BE49-F238E27FC236}">
                <a16:creationId xmlns:a16="http://schemas.microsoft.com/office/drawing/2014/main" id="{90C7744C-4B78-874B-9FC3-CB40AC24A164}"/>
              </a:ext>
            </a:extLst>
          </p:cNvPr>
          <p:cNvSpPr>
            <a:spLocks noGrp="1"/>
          </p:cNvSpPr>
          <p:nvPr>
            <p:ph type="body" sz="quarter" idx="12"/>
          </p:nvPr>
        </p:nvSpPr>
        <p:spPr>
          <a:xfrm>
            <a:off x="263525" y="981075"/>
            <a:ext cx="9784715" cy="5302494"/>
          </a:xfrm>
        </p:spPr>
        <p:txBody>
          <a:bodyPr/>
          <a:lstStyle/>
          <a:p>
            <a:r>
              <a:rPr lang="en-US" dirty="0">
                <a:latin typeface="+mn-lt"/>
              </a:rPr>
              <a:t>Enables ZTNA across multi-region and </a:t>
            </a:r>
            <a:r>
              <a:rPr lang="en-US" dirty="0" err="1">
                <a:latin typeface="+mn-lt"/>
              </a:rPr>
              <a:t>multicloud</a:t>
            </a:r>
            <a:r>
              <a:rPr lang="en-US" dirty="0">
                <a:latin typeface="+mn-lt"/>
              </a:rPr>
              <a:t>, including on-premises environment</a:t>
            </a:r>
          </a:p>
          <a:p>
            <a:r>
              <a:rPr lang="en-US" dirty="0">
                <a:latin typeface="+mn-lt"/>
              </a:rPr>
              <a:t>Group VNets/VPCs/VCNs/Apps with similar security policies</a:t>
            </a:r>
          </a:p>
          <a:p>
            <a:r>
              <a:rPr lang="en-US" dirty="0">
                <a:latin typeface="+mn-lt"/>
              </a:rPr>
              <a:t>Define your own domains</a:t>
            </a:r>
          </a:p>
          <a:p>
            <a:r>
              <a:rPr lang="en-US" dirty="0">
                <a:latin typeface="+mn-lt"/>
              </a:rPr>
              <a:t>Use Cases</a:t>
            </a:r>
          </a:p>
          <a:p>
            <a:pPr lvl="1"/>
            <a:r>
              <a:rPr lang="en-US" dirty="0">
                <a:latin typeface="+mn-lt"/>
              </a:rPr>
              <a:t>Compliance</a:t>
            </a:r>
          </a:p>
          <a:p>
            <a:pPr lvl="1"/>
            <a:r>
              <a:rPr lang="en-US" dirty="0">
                <a:latin typeface="+mn-lt"/>
              </a:rPr>
              <a:t>Governance</a:t>
            </a:r>
          </a:p>
          <a:p>
            <a:pPr lvl="1"/>
            <a:r>
              <a:rPr lang="en-US" dirty="0">
                <a:latin typeface="+mn-lt"/>
              </a:rPr>
              <a:t>Audits</a:t>
            </a:r>
          </a:p>
          <a:p>
            <a:endParaRPr lang="en-US" dirty="0"/>
          </a:p>
        </p:txBody>
      </p:sp>
    </p:spTree>
    <p:extLst>
      <p:ext uri="{BB962C8B-B14F-4D97-AF65-F5344CB8AC3E}">
        <p14:creationId xmlns:p14="http://schemas.microsoft.com/office/powerpoint/2010/main" val="1925135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dissolve">
                                      <p:cBhvr>
                                        <p:cTn id="7" dur="500"/>
                                        <p:tgtEl>
                                          <p:spTgt spid="8">
                                            <p:txEl>
                                              <p:pRg st="1" end="1"/>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dissolve">
                                      <p:cBhvr>
                                        <p:cTn id="11" dur="500"/>
                                        <p:tgtEl>
                                          <p:spTgt spid="8">
                                            <p:txEl>
                                              <p:pRg st="2" end="2"/>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dissolve">
                                      <p:cBhvr>
                                        <p:cTn id="15" dur="500"/>
                                        <p:tgtEl>
                                          <p:spTgt spid="8">
                                            <p:txEl>
                                              <p:pRg st="3" end="3"/>
                                            </p:txEl>
                                          </p:spTgt>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dissolve">
                                      <p:cBhvr>
                                        <p:cTn id="19" dur="500"/>
                                        <p:tgtEl>
                                          <p:spTgt spid="8">
                                            <p:txEl>
                                              <p:pRg st="4" end="4"/>
                                            </p:txEl>
                                          </p:spTgt>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animEffect transition="in" filter="dissolve">
                                      <p:cBhvr>
                                        <p:cTn id="23" dur="500"/>
                                        <p:tgtEl>
                                          <p:spTgt spid="8">
                                            <p:txEl>
                                              <p:pRg st="5" end="5"/>
                                            </p:txEl>
                                          </p:spTgt>
                                        </p:tgtEl>
                                      </p:cBhvr>
                                    </p:animEffect>
                                  </p:childTnLst>
                                </p:cTn>
                              </p:par>
                            </p:childTnLst>
                          </p:cTn>
                        </p:par>
                        <p:par>
                          <p:cTn id="24" fill="hold">
                            <p:stCondLst>
                              <p:cond delay="2500"/>
                            </p:stCondLst>
                            <p:childTnLst>
                              <p:par>
                                <p:cTn id="25" presetID="9" presetClass="entr" presetSubtype="0" fill="hold" nodeType="after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dissolve">
                                      <p:cBhvr>
                                        <p:cTn id="2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19C02158-E0A9-6FBD-2843-E54B09C58951}"/>
              </a:ext>
            </a:extLst>
          </p:cNvPr>
          <p:cNvSpPr>
            <a:spLocks noGrp="1"/>
          </p:cNvSpPr>
          <p:nvPr>
            <p:ph type="title"/>
          </p:nvPr>
        </p:nvSpPr>
        <p:spPr/>
        <p:txBody>
          <a:bodyPr/>
          <a:lstStyle/>
          <a:p>
            <a:r>
              <a:rPr lang="en-US" dirty="0"/>
              <a:t>Cloud and Multicloud Network Segmentation</a:t>
            </a:r>
          </a:p>
        </p:txBody>
      </p:sp>
      <p:sp>
        <p:nvSpPr>
          <p:cNvPr id="3" name="Slide Number Placeholder 2">
            <a:extLst>
              <a:ext uri="{FF2B5EF4-FFF2-40B4-BE49-F238E27FC236}">
                <a16:creationId xmlns:a16="http://schemas.microsoft.com/office/drawing/2014/main" id="{BD601784-4895-EB49-8866-31C588F58ACD}"/>
              </a:ext>
            </a:extLst>
          </p:cNvPr>
          <p:cNvSpPr>
            <a:spLocks noGrp="1"/>
          </p:cNvSpPr>
          <p:nvPr>
            <p:ph type="sldNum" sz="quarter" idx="10"/>
          </p:nvPr>
        </p:nvSpPr>
        <p:spPr/>
        <p:txBody>
          <a:bodyPr/>
          <a:lstStyle/>
          <a:p>
            <a:fld id="{4A70B06D-F489-48FF-A885-ABB74CD5C952}" type="slidenum">
              <a:rPr lang="en-US" smtClean="0"/>
              <a:pPr/>
              <a:t>2</a:t>
            </a:fld>
            <a:endParaRPr lang="en-US"/>
          </a:p>
        </p:txBody>
      </p:sp>
      <p:pic>
        <p:nvPicPr>
          <p:cNvPr id="4" name="Graphic 3">
            <a:extLst>
              <a:ext uri="{FF2B5EF4-FFF2-40B4-BE49-F238E27FC236}">
                <a16:creationId xmlns:a16="http://schemas.microsoft.com/office/drawing/2014/main" id="{0B6CEF12-99C2-4541-B82F-B2F359C2FE66}"/>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869706" y="2784435"/>
            <a:ext cx="1940871" cy="1314302"/>
          </a:xfrm>
          <a:prstGeom prst="rect">
            <a:avLst/>
          </a:prstGeom>
        </p:spPr>
      </p:pic>
      <p:pic>
        <p:nvPicPr>
          <p:cNvPr id="5" name="Graphic 4">
            <a:extLst>
              <a:ext uri="{FF2B5EF4-FFF2-40B4-BE49-F238E27FC236}">
                <a16:creationId xmlns:a16="http://schemas.microsoft.com/office/drawing/2014/main" id="{E6933A9C-9DFC-D441-97A9-17B8BF0854BA}"/>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206236" y="2771849"/>
            <a:ext cx="1940871" cy="1314302"/>
          </a:xfrm>
          <a:prstGeom prst="rect">
            <a:avLst/>
          </a:prstGeom>
        </p:spPr>
      </p:pic>
      <p:pic>
        <p:nvPicPr>
          <p:cNvPr id="6" name="Graphic 5">
            <a:extLst>
              <a:ext uri="{FF2B5EF4-FFF2-40B4-BE49-F238E27FC236}">
                <a16:creationId xmlns:a16="http://schemas.microsoft.com/office/drawing/2014/main" id="{8D771F42-3B7E-A94F-A983-868EF022D36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407944" y="2771849"/>
            <a:ext cx="1940871" cy="1314302"/>
          </a:xfrm>
          <a:prstGeom prst="rect">
            <a:avLst/>
          </a:prstGeom>
        </p:spPr>
      </p:pic>
      <p:pic>
        <p:nvPicPr>
          <p:cNvPr id="7" name="Graphic 6">
            <a:extLst>
              <a:ext uri="{FF2B5EF4-FFF2-40B4-BE49-F238E27FC236}">
                <a16:creationId xmlns:a16="http://schemas.microsoft.com/office/drawing/2014/main" id="{D76C33F5-07ED-0145-804A-E73263712F39}"/>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402240" y="2771849"/>
            <a:ext cx="1940871" cy="1314302"/>
          </a:xfrm>
          <a:prstGeom prst="rect">
            <a:avLst/>
          </a:prstGeom>
        </p:spPr>
      </p:pic>
      <p:pic>
        <p:nvPicPr>
          <p:cNvPr id="8" name="Graphic 7">
            <a:extLst>
              <a:ext uri="{FF2B5EF4-FFF2-40B4-BE49-F238E27FC236}">
                <a16:creationId xmlns:a16="http://schemas.microsoft.com/office/drawing/2014/main" id="{08EC89CF-C255-7245-8AB7-77C188EE8C78}"/>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066160" y="2771849"/>
            <a:ext cx="1940871" cy="1314302"/>
          </a:xfrm>
          <a:prstGeom prst="rect">
            <a:avLst/>
          </a:prstGeom>
        </p:spPr>
      </p:pic>
      <p:pic>
        <p:nvPicPr>
          <p:cNvPr id="9" name="Picture 8">
            <a:extLst>
              <a:ext uri="{FF2B5EF4-FFF2-40B4-BE49-F238E27FC236}">
                <a16:creationId xmlns:a16="http://schemas.microsoft.com/office/drawing/2014/main" id="{FED23664-0CF3-8D4A-ADC8-EA3F3045916F}"/>
              </a:ext>
            </a:extLst>
          </p:cNvPr>
          <p:cNvPicPr>
            <a:picLocks noChangeAspect="1"/>
          </p:cNvPicPr>
          <p:nvPr/>
        </p:nvPicPr>
        <p:blipFill>
          <a:blip r:embed="rId7"/>
          <a:stretch>
            <a:fillRect/>
          </a:stretch>
        </p:blipFill>
        <p:spPr>
          <a:xfrm>
            <a:off x="7146761" y="3794697"/>
            <a:ext cx="339544" cy="290835"/>
          </a:xfrm>
          <a:prstGeom prst="rect">
            <a:avLst/>
          </a:prstGeom>
        </p:spPr>
      </p:pic>
      <p:pic>
        <p:nvPicPr>
          <p:cNvPr id="10" name="Picture 9">
            <a:extLst>
              <a:ext uri="{FF2B5EF4-FFF2-40B4-BE49-F238E27FC236}">
                <a16:creationId xmlns:a16="http://schemas.microsoft.com/office/drawing/2014/main" id="{9EFD519C-0892-434D-B42A-2823F4AD989C}"/>
              </a:ext>
            </a:extLst>
          </p:cNvPr>
          <p:cNvPicPr>
            <a:picLocks noChangeAspect="1"/>
          </p:cNvPicPr>
          <p:nvPr/>
        </p:nvPicPr>
        <p:blipFill>
          <a:blip r:embed="rId8"/>
          <a:stretch>
            <a:fillRect/>
          </a:stretch>
        </p:blipFill>
        <p:spPr>
          <a:xfrm>
            <a:off x="4784682" y="3814681"/>
            <a:ext cx="351053" cy="272011"/>
          </a:xfrm>
          <a:prstGeom prst="rect">
            <a:avLst/>
          </a:prstGeom>
        </p:spPr>
      </p:pic>
      <p:pic>
        <p:nvPicPr>
          <p:cNvPr id="11" name="Picture 10">
            <a:extLst>
              <a:ext uri="{FF2B5EF4-FFF2-40B4-BE49-F238E27FC236}">
                <a16:creationId xmlns:a16="http://schemas.microsoft.com/office/drawing/2014/main" id="{B8452747-DC4A-BC4A-80D7-26EC13690581}"/>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9155645" y="3916950"/>
            <a:ext cx="1104998" cy="122582"/>
          </a:xfrm>
          <a:prstGeom prst="rect">
            <a:avLst/>
          </a:prstGeom>
        </p:spPr>
      </p:pic>
      <p:pic>
        <p:nvPicPr>
          <p:cNvPr id="12" name="Picture 11">
            <a:extLst>
              <a:ext uri="{FF2B5EF4-FFF2-40B4-BE49-F238E27FC236}">
                <a16:creationId xmlns:a16="http://schemas.microsoft.com/office/drawing/2014/main" id="{55038B1E-8567-D949-9196-B7EFFED660BA}"/>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697434" y="3823086"/>
            <a:ext cx="424111" cy="406861"/>
          </a:xfrm>
          <a:prstGeom prst="rect">
            <a:avLst/>
          </a:prstGeom>
        </p:spPr>
      </p:pic>
      <p:pic>
        <p:nvPicPr>
          <p:cNvPr id="16" name="Graphic 15" descr="Network diagram outline">
            <a:extLst>
              <a:ext uri="{FF2B5EF4-FFF2-40B4-BE49-F238E27FC236}">
                <a16:creationId xmlns:a16="http://schemas.microsoft.com/office/drawing/2014/main" id="{586E10BE-F211-4143-AFF1-D85659BF8003}"/>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rot="5400000">
            <a:off x="2131695" y="2943668"/>
            <a:ext cx="469209" cy="469209"/>
          </a:xfrm>
          <a:prstGeom prst="rect">
            <a:avLst/>
          </a:prstGeom>
        </p:spPr>
      </p:pic>
      <p:pic>
        <p:nvPicPr>
          <p:cNvPr id="18" name="Graphic 17" descr="Network with solid fill">
            <a:extLst>
              <a:ext uri="{FF2B5EF4-FFF2-40B4-BE49-F238E27FC236}">
                <a16:creationId xmlns:a16="http://schemas.microsoft.com/office/drawing/2014/main" id="{EDFE315B-29B3-B646-BC35-9D15E4C0759C}"/>
              </a:ext>
            </a:extLst>
          </p:cNvPr>
          <p:cNvPicPr>
            <a:picLocks noChangeAspect="1"/>
          </p:cNvPicPr>
          <p:nvPr/>
        </p:nvPicPr>
        <p:blipFill>
          <a:blip r:embed="rId13" cstate="screen">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5211077" y="3711983"/>
            <a:ext cx="457200" cy="457200"/>
          </a:xfrm>
          <a:prstGeom prst="rect">
            <a:avLst/>
          </a:prstGeom>
        </p:spPr>
      </p:pic>
      <p:pic>
        <p:nvPicPr>
          <p:cNvPr id="20" name="Graphic 19" descr="Network outline">
            <a:extLst>
              <a:ext uri="{FF2B5EF4-FFF2-40B4-BE49-F238E27FC236}">
                <a16:creationId xmlns:a16="http://schemas.microsoft.com/office/drawing/2014/main" id="{919589CF-F418-CF40-A4E5-45C72B719EEB}"/>
              </a:ext>
            </a:extLst>
          </p:cNvPr>
          <p:cNvPicPr>
            <a:picLocks noChangeAspect="1"/>
          </p:cNvPicPr>
          <p:nvPr/>
        </p:nvPicPr>
        <p:blipFill>
          <a:blip r:embed="rId15" cstate="screen">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7616684" y="3715778"/>
            <a:ext cx="480287" cy="480287"/>
          </a:xfrm>
          <a:prstGeom prst="rect">
            <a:avLst/>
          </a:prstGeom>
        </p:spPr>
      </p:pic>
      <p:pic>
        <p:nvPicPr>
          <p:cNvPr id="21" name="Graphic 20" descr="Network diagram outline">
            <a:extLst>
              <a:ext uri="{FF2B5EF4-FFF2-40B4-BE49-F238E27FC236}">
                <a16:creationId xmlns:a16="http://schemas.microsoft.com/office/drawing/2014/main" id="{EDAB995E-09E8-0748-B302-5B22EC4AC486}"/>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rot="5400000">
            <a:off x="2846611" y="2931391"/>
            <a:ext cx="505941" cy="505941"/>
          </a:xfrm>
          <a:prstGeom prst="rect">
            <a:avLst/>
          </a:prstGeom>
        </p:spPr>
      </p:pic>
      <p:pic>
        <p:nvPicPr>
          <p:cNvPr id="22" name="Graphic 21" descr="Network diagram outline">
            <a:extLst>
              <a:ext uri="{FF2B5EF4-FFF2-40B4-BE49-F238E27FC236}">
                <a16:creationId xmlns:a16="http://schemas.microsoft.com/office/drawing/2014/main" id="{46757F3A-86EA-6A45-8C6C-65ACAFF2A15B}"/>
              </a:ext>
            </a:extLst>
          </p:cNvPr>
          <p:cNvPicPr>
            <a:picLocks noChangeAspect="1"/>
          </p:cNvPicPr>
          <p:nvPr/>
        </p:nvPicPr>
        <p:blipFill>
          <a:blip r:embed="rId17" cstate="screen">
            <a:extLst>
              <a:ext uri="{28A0092B-C50C-407E-A947-70E740481C1C}">
                <a14:useLocalDpi xmlns:a14="http://schemas.microsoft.com/office/drawing/2010/main"/>
              </a:ext>
              <a:ext uri="{96DAC541-7B7A-43D3-8B79-37D633B846F1}">
                <asvg:svgBlip xmlns:asvg="http://schemas.microsoft.com/office/drawing/2016/SVG/main" r:embed="rId18"/>
              </a:ext>
            </a:extLst>
          </a:blip>
          <a:stretch>
            <a:fillRect/>
          </a:stretch>
        </p:blipFill>
        <p:spPr>
          <a:xfrm rot="16200000">
            <a:off x="10791731" y="3312812"/>
            <a:ext cx="542044" cy="542044"/>
          </a:xfrm>
          <a:prstGeom prst="rect">
            <a:avLst/>
          </a:prstGeom>
        </p:spPr>
      </p:pic>
      <p:pic>
        <p:nvPicPr>
          <p:cNvPr id="44" name="Picture 43">
            <a:extLst>
              <a:ext uri="{FF2B5EF4-FFF2-40B4-BE49-F238E27FC236}">
                <a16:creationId xmlns:a16="http://schemas.microsoft.com/office/drawing/2014/main" id="{043880C2-475F-B847-938C-4DF597EA5C84}"/>
              </a:ext>
            </a:extLst>
          </p:cNvPr>
          <p:cNvPicPr>
            <a:picLocks noChangeAspect="1"/>
          </p:cNvPicPr>
          <p:nvPr/>
        </p:nvPicPr>
        <p:blipFill>
          <a:blip r:embed="rId7"/>
          <a:stretch>
            <a:fillRect/>
          </a:stretch>
        </p:blipFill>
        <p:spPr>
          <a:xfrm>
            <a:off x="7146761" y="3794697"/>
            <a:ext cx="339544" cy="290835"/>
          </a:xfrm>
          <a:prstGeom prst="rect">
            <a:avLst/>
          </a:prstGeom>
        </p:spPr>
      </p:pic>
      <p:pic>
        <p:nvPicPr>
          <p:cNvPr id="45" name="Picture 44">
            <a:extLst>
              <a:ext uri="{FF2B5EF4-FFF2-40B4-BE49-F238E27FC236}">
                <a16:creationId xmlns:a16="http://schemas.microsoft.com/office/drawing/2014/main" id="{7E4D4576-7661-A340-92A0-004BFAD74195}"/>
              </a:ext>
            </a:extLst>
          </p:cNvPr>
          <p:cNvPicPr>
            <a:picLocks noChangeAspect="1"/>
          </p:cNvPicPr>
          <p:nvPr/>
        </p:nvPicPr>
        <p:blipFill>
          <a:blip r:embed="rId8"/>
          <a:stretch>
            <a:fillRect/>
          </a:stretch>
        </p:blipFill>
        <p:spPr>
          <a:xfrm>
            <a:off x="4784682" y="3814681"/>
            <a:ext cx="351053" cy="272011"/>
          </a:xfrm>
          <a:prstGeom prst="rect">
            <a:avLst/>
          </a:prstGeom>
        </p:spPr>
      </p:pic>
      <p:pic>
        <p:nvPicPr>
          <p:cNvPr id="46" name="Picture 45">
            <a:extLst>
              <a:ext uri="{FF2B5EF4-FFF2-40B4-BE49-F238E27FC236}">
                <a16:creationId xmlns:a16="http://schemas.microsoft.com/office/drawing/2014/main" id="{EC057BC2-9CBD-7041-B941-33BD0EB012DB}"/>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9155645" y="3916950"/>
            <a:ext cx="1104998" cy="122582"/>
          </a:xfrm>
          <a:prstGeom prst="rect">
            <a:avLst/>
          </a:prstGeom>
        </p:spPr>
      </p:pic>
      <p:pic>
        <p:nvPicPr>
          <p:cNvPr id="47" name="Picture 46">
            <a:extLst>
              <a:ext uri="{FF2B5EF4-FFF2-40B4-BE49-F238E27FC236}">
                <a16:creationId xmlns:a16="http://schemas.microsoft.com/office/drawing/2014/main" id="{ACBF5593-DB11-F044-82A4-C2401F493600}"/>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697434" y="3823086"/>
            <a:ext cx="424111" cy="406861"/>
          </a:xfrm>
          <a:prstGeom prst="rect">
            <a:avLst/>
          </a:prstGeom>
        </p:spPr>
      </p:pic>
      <p:cxnSp>
        <p:nvCxnSpPr>
          <p:cNvPr id="48" name="Straight Connector 47">
            <a:extLst>
              <a:ext uri="{FF2B5EF4-FFF2-40B4-BE49-F238E27FC236}">
                <a16:creationId xmlns:a16="http://schemas.microsoft.com/office/drawing/2014/main" id="{EB2636D9-97DB-0849-B066-0F0563250844}"/>
              </a:ext>
            </a:extLst>
          </p:cNvPr>
          <p:cNvCxnSpPr>
            <a:cxnSpLocks/>
          </p:cNvCxnSpPr>
          <p:nvPr/>
        </p:nvCxnSpPr>
        <p:spPr>
          <a:xfrm flipV="1">
            <a:off x="1504537" y="3770058"/>
            <a:ext cx="0" cy="897201"/>
          </a:xfrm>
          <a:prstGeom prst="line">
            <a:avLst/>
          </a:prstGeom>
          <a:ln w="127000" cmpd="sng">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9FFC389-2BC9-3C4D-95B6-16AD80D46407}"/>
              </a:ext>
            </a:extLst>
          </p:cNvPr>
          <p:cNvCxnSpPr>
            <a:cxnSpLocks/>
          </p:cNvCxnSpPr>
          <p:nvPr/>
        </p:nvCxnSpPr>
        <p:spPr>
          <a:xfrm flipH="1" flipV="1">
            <a:off x="1181905" y="3160363"/>
            <a:ext cx="322632" cy="533982"/>
          </a:xfrm>
          <a:prstGeom prst="line">
            <a:avLst/>
          </a:prstGeom>
          <a:ln w="127000" cmpd="sng">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30CA8D3-AA97-BF4C-9708-E2CF9A38C6FD}"/>
              </a:ext>
            </a:extLst>
          </p:cNvPr>
          <p:cNvCxnSpPr>
            <a:cxnSpLocks/>
          </p:cNvCxnSpPr>
          <p:nvPr/>
        </p:nvCxnSpPr>
        <p:spPr>
          <a:xfrm>
            <a:off x="1590847" y="3685863"/>
            <a:ext cx="2184480" cy="0"/>
          </a:xfrm>
          <a:prstGeom prst="line">
            <a:avLst/>
          </a:prstGeom>
          <a:ln w="127000" cmpd="sng">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A76BF75-CA88-8B4A-BBB9-3AB805A28241}"/>
              </a:ext>
            </a:extLst>
          </p:cNvPr>
          <p:cNvCxnSpPr>
            <a:cxnSpLocks/>
          </p:cNvCxnSpPr>
          <p:nvPr/>
        </p:nvCxnSpPr>
        <p:spPr>
          <a:xfrm flipH="1" flipV="1">
            <a:off x="3596241" y="3160363"/>
            <a:ext cx="335100" cy="551621"/>
          </a:xfrm>
          <a:prstGeom prst="line">
            <a:avLst/>
          </a:prstGeom>
          <a:ln w="127000" cmpd="sng">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629FF94-7E34-FC4A-8009-E5B76AC88428}"/>
              </a:ext>
            </a:extLst>
          </p:cNvPr>
          <p:cNvCxnSpPr>
            <a:cxnSpLocks/>
          </p:cNvCxnSpPr>
          <p:nvPr/>
        </p:nvCxnSpPr>
        <p:spPr>
          <a:xfrm flipH="1" flipV="1">
            <a:off x="5527127" y="3154663"/>
            <a:ext cx="310799" cy="557321"/>
          </a:xfrm>
          <a:prstGeom prst="line">
            <a:avLst/>
          </a:prstGeom>
          <a:ln w="127000" cmpd="sng">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5EAB68B-0272-9346-93EC-66C532DD1B3D}"/>
              </a:ext>
            </a:extLst>
          </p:cNvPr>
          <p:cNvCxnSpPr>
            <a:cxnSpLocks/>
          </p:cNvCxnSpPr>
          <p:nvPr/>
        </p:nvCxnSpPr>
        <p:spPr>
          <a:xfrm flipV="1">
            <a:off x="5823718" y="3098127"/>
            <a:ext cx="402093" cy="559984"/>
          </a:xfrm>
          <a:prstGeom prst="line">
            <a:avLst/>
          </a:prstGeom>
          <a:ln w="127000" cmpd="sng">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83718F4-FBC6-7240-BDC6-0F4B8C44F6B1}"/>
              </a:ext>
            </a:extLst>
          </p:cNvPr>
          <p:cNvCxnSpPr>
            <a:cxnSpLocks/>
          </p:cNvCxnSpPr>
          <p:nvPr/>
        </p:nvCxnSpPr>
        <p:spPr>
          <a:xfrm flipV="1">
            <a:off x="8194607" y="3105574"/>
            <a:ext cx="392024" cy="606409"/>
          </a:xfrm>
          <a:prstGeom prst="line">
            <a:avLst/>
          </a:prstGeom>
          <a:ln w="127000" cmpd="sng">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2AAEE65-58F4-F74F-BB30-49DD70E0CA74}"/>
              </a:ext>
            </a:extLst>
          </p:cNvPr>
          <p:cNvCxnSpPr>
            <a:cxnSpLocks/>
          </p:cNvCxnSpPr>
          <p:nvPr/>
        </p:nvCxnSpPr>
        <p:spPr>
          <a:xfrm flipV="1">
            <a:off x="10443990" y="3130698"/>
            <a:ext cx="394457" cy="555039"/>
          </a:xfrm>
          <a:prstGeom prst="line">
            <a:avLst/>
          </a:prstGeom>
          <a:ln w="127000" cmpd="sng">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28945AD-320E-E144-BD69-D83F49097E4D}"/>
              </a:ext>
            </a:extLst>
          </p:cNvPr>
          <p:cNvCxnSpPr>
            <a:cxnSpLocks/>
          </p:cNvCxnSpPr>
          <p:nvPr/>
        </p:nvCxnSpPr>
        <p:spPr>
          <a:xfrm flipV="1">
            <a:off x="5812914" y="3772028"/>
            <a:ext cx="28565" cy="785635"/>
          </a:xfrm>
          <a:prstGeom prst="line">
            <a:avLst/>
          </a:prstGeom>
          <a:ln w="127000" cmpd="sng">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DFACE3-344B-4040-8AE5-ACF5A3BB007B}"/>
              </a:ext>
            </a:extLst>
          </p:cNvPr>
          <p:cNvCxnSpPr>
            <a:cxnSpLocks/>
          </p:cNvCxnSpPr>
          <p:nvPr/>
        </p:nvCxnSpPr>
        <p:spPr>
          <a:xfrm>
            <a:off x="3926080" y="3682980"/>
            <a:ext cx="1915920" cy="12720"/>
          </a:xfrm>
          <a:prstGeom prst="line">
            <a:avLst/>
          </a:prstGeom>
          <a:ln w="127000" cmpd="sng">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1880247-8943-1A4B-98E2-6EDA418CB4DB}"/>
              </a:ext>
            </a:extLst>
          </p:cNvPr>
          <p:cNvCxnSpPr>
            <a:cxnSpLocks/>
          </p:cNvCxnSpPr>
          <p:nvPr/>
        </p:nvCxnSpPr>
        <p:spPr>
          <a:xfrm flipV="1">
            <a:off x="1499563" y="3770057"/>
            <a:ext cx="0" cy="897201"/>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pic>
        <p:nvPicPr>
          <p:cNvPr id="59" name="Graphic 58">
            <a:extLst>
              <a:ext uri="{FF2B5EF4-FFF2-40B4-BE49-F238E27FC236}">
                <a16:creationId xmlns:a16="http://schemas.microsoft.com/office/drawing/2014/main" id="{13938DBF-20E3-4F41-9F8D-2162F4EC7FF7}"/>
              </a:ext>
            </a:extLst>
          </p:cNvPr>
          <p:cNvPicPr>
            <a:picLocks noChangeAspect="1"/>
          </p:cNvPicPr>
          <p:nvPr/>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1225455" y="4478933"/>
            <a:ext cx="398633" cy="382420"/>
          </a:xfrm>
          <a:prstGeom prst="rect">
            <a:avLst/>
          </a:prstGeom>
        </p:spPr>
      </p:pic>
      <p:cxnSp>
        <p:nvCxnSpPr>
          <p:cNvPr id="60" name="Straight Connector 59">
            <a:extLst>
              <a:ext uri="{FF2B5EF4-FFF2-40B4-BE49-F238E27FC236}">
                <a16:creationId xmlns:a16="http://schemas.microsoft.com/office/drawing/2014/main" id="{6A819ABF-AB4D-6C46-9811-E16B2154AE4C}"/>
              </a:ext>
            </a:extLst>
          </p:cNvPr>
          <p:cNvCxnSpPr>
            <a:cxnSpLocks/>
          </p:cNvCxnSpPr>
          <p:nvPr/>
        </p:nvCxnSpPr>
        <p:spPr>
          <a:xfrm flipH="1" flipV="1">
            <a:off x="1176931" y="3160362"/>
            <a:ext cx="337711" cy="544103"/>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5291C31-DEFE-024B-B6B7-760B1C3643BA}"/>
              </a:ext>
            </a:extLst>
          </p:cNvPr>
          <p:cNvCxnSpPr>
            <a:cxnSpLocks/>
          </p:cNvCxnSpPr>
          <p:nvPr/>
        </p:nvCxnSpPr>
        <p:spPr>
          <a:xfrm flipV="1">
            <a:off x="1478411" y="3103825"/>
            <a:ext cx="382766" cy="609045"/>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DD59FF-9ABC-7C4C-8350-6483BF21F109}"/>
              </a:ext>
            </a:extLst>
          </p:cNvPr>
          <p:cNvCxnSpPr>
            <a:cxnSpLocks/>
          </p:cNvCxnSpPr>
          <p:nvPr/>
        </p:nvCxnSpPr>
        <p:spPr>
          <a:xfrm flipH="1" flipV="1">
            <a:off x="1517703" y="3685737"/>
            <a:ext cx="377478" cy="311906"/>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F4FC47BA-57BD-7142-B616-9884C7197223}"/>
              </a:ext>
            </a:extLst>
          </p:cNvPr>
          <p:cNvSpPr/>
          <p:nvPr/>
        </p:nvSpPr>
        <p:spPr>
          <a:xfrm>
            <a:off x="1795311" y="3895740"/>
            <a:ext cx="303569" cy="213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pic>
        <p:nvPicPr>
          <p:cNvPr id="64" name="Graphic 63">
            <a:extLst>
              <a:ext uri="{FF2B5EF4-FFF2-40B4-BE49-F238E27FC236}">
                <a16:creationId xmlns:a16="http://schemas.microsoft.com/office/drawing/2014/main" id="{7113B8F2-DFFD-2D48-9057-4EED7891309D}"/>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795311" y="3847496"/>
            <a:ext cx="303569" cy="262100"/>
          </a:xfrm>
          <a:prstGeom prst="rect">
            <a:avLst/>
          </a:prstGeom>
        </p:spPr>
      </p:pic>
      <p:cxnSp>
        <p:nvCxnSpPr>
          <p:cNvPr id="65" name="Straight Connector 64">
            <a:extLst>
              <a:ext uri="{FF2B5EF4-FFF2-40B4-BE49-F238E27FC236}">
                <a16:creationId xmlns:a16="http://schemas.microsoft.com/office/drawing/2014/main" id="{22E37363-4FBA-9A4A-B791-F63EAA3850E8}"/>
              </a:ext>
            </a:extLst>
          </p:cNvPr>
          <p:cNvCxnSpPr>
            <a:cxnSpLocks/>
          </p:cNvCxnSpPr>
          <p:nvPr/>
        </p:nvCxnSpPr>
        <p:spPr>
          <a:xfrm flipH="1" flipV="1">
            <a:off x="5832952" y="3681549"/>
            <a:ext cx="377478" cy="311906"/>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8D69DED9-751D-ED49-805B-E5459A5E79B8}"/>
              </a:ext>
            </a:extLst>
          </p:cNvPr>
          <p:cNvSpPr/>
          <p:nvPr/>
        </p:nvSpPr>
        <p:spPr>
          <a:xfrm>
            <a:off x="6110560" y="3891552"/>
            <a:ext cx="303569" cy="213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pic>
        <p:nvPicPr>
          <p:cNvPr id="67" name="Graphic 66">
            <a:extLst>
              <a:ext uri="{FF2B5EF4-FFF2-40B4-BE49-F238E27FC236}">
                <a16:creationId xmlns:a16="http://schemas.microsoft.com/office/drawing/2014/main" id="{20794D05-4AF6-AC4A-8D66-15B3F620D7BD}"/>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6110560" y="3843308"/>
            <a:ext cx="303569" cy="262100"/>
          </a:xfrm>
          <a:prstGeom prst="rect">
            <a:avLst/>
          </a:prstGeom>
        </p:spPr>
      </p:pic>
      <p:cxnSp>
        <p:nvCxnSpPr>
          <p:cNvPr id="68" name="Straight Connector 67">
            <a:extLst>
              <a:ext uri="{FF2B5EF4-FFF2-40B4-BE49-F238E27FC236}">
                <a16:creationId xmlns:a16="http://schemas.microsoft.com/office/drawing/2014/main" id="{97D5E999-2062-6F4A-9E13-F8628C7D9A4A}"/>
              </a:ext>
            </a:extLst>
          </p:cNvPr>
          <p:cNvCxnSpPr>
            <a:cxnSpLocks/>
          </p:cNvCxnSpPr>
          <p:nvPr/>
        </p:nvCxnSpPr>
        <p:spPr>
          <a:xfrm flipH="1" flipV="1">
            <a:off x="10450313" y="3713977"/>
            <a:ext cx="377478" cy="311906"/>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D447322F-78F2-634F-A7CF-37B2AE85311A}"/>
              </a:ext>
            </a:extLst>
          </p:cNvPr>
          <p:cNvGrpSpPr/>
          <p:nvPr/>
        </p:nvGrpSpPr>
        <p:grpSpPr>
          <a:xfrm>
            <a:off x="840114" y="2586719"/>
            <a:ext cx="10327607" cy="573642"/>
            <a:chOff x="840114" y="2586719"/>
            <a:chExt cx="10327607" cy="573642"/>
          </a:xfrm>
        </p:grpSpPr>
        <p:sp>
          <p:nvSpPr>
            <p:cNvPr id="106" name="Rounded Rectangle 105">
              <a:extLst>
                <a:ext uri="{FF2B5EF4-FFF2-40B4-BE49-F238E27FC236}">
                  <a16:creationId xmlns:a16="http://schemas.microsoft.com/office/drawing/2014/main" id="{E0D06782-E557-4041-94DF-9DEBE1E7FFF4}"/>
                </a:ext>
              </a:extLst>
            </p:cNvPr>
            <p:cNvSpPr/>
            <p:nvPr/>
          </p:nvSpPr>
          <p:spPr>
            <a:xfrm>
              <a:off x="840114" y="2606113"/>
              <a:ext cx="607012" cy="554248"/>
            </a:xfrm>
            <a:prstGeom prst="roundRect">
              <a:avLst>
                <a:gd name="adj" fmla="val 7452"/>
              </a:avLst>
            </a:prstGeom>
            <a:solidFill>
              <a:srgbClr val="FF9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algn="ctr" defTabSz="2303929">
                <a:defRPr/>
              </a:pPr>
              <a:endParaRPr lang="en-US" sz="1333">
                <a:solidFill>
                  <a:srgbClr val="FFFFFF"/>
                </a:solidFill>
                <a:latin typeface="Calibri" panose="020F0502020204030204" pitchFamily="34" charset="0"/>
                <a:cs typeface="Calibri" panose="020F0502020204030204" pitchFamily="34" charset="0"/>
              </a:endParaRPr>
            </a:p>
          </p:txBody>
        </p:sp>
        <p:sp>
          <p:nvSpPr>
            <p:cNvPr id="107" name="Rounded Rectangle 106">
              <a:extLst>
                <a:ext uri="{FF2B5EF4-FFF2-40B4-BE49-F238E27FC236}">
                  <a16:creationId xmlns:a16="http://schemas.microsoft.com/office/drawing/2014/main" id="{4D9856A7-46FA-4F4A-9024-15A6EFB19DF1}"/>
                </a:ext>
              </a:extLst>
            </p:cNvPr>
            <p:cNvSpPr/>
            <p:nvPr/>
          </p:nvSpPr>
          <p:spPr>
            <a:xfrm>
              <a:off x="1599003" y="2606113"/>
              <a:ext cx="607012" cy="554248"/>
            </a:xfrm>
            <a:prstGeom prst="roundRect">
              <a:avLst>
                <a:gd name="adj" fmla="val 7452"/>
              </a:avLst>
            </a:prstGeom>
            <a:solidFill>
              <a:srgbClr val="FF9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algn="ctr" defTabSz="2303929">
                <a:defRPr/>
              </a:pPr>
              <a:endParaRPr lang="en-US" sz="1333">
                <a:solidFill>
                  <a:srgbClr val="FFFFFF"/>
                </a:solidFill>
                <a:latin typeface="Calibri" panose="020F0502020204030204" pitchFamily="34" charset="0"/>
                <a:cs typeface="Calibri" panose="020F0502020204030204" pitchFamily="34" charset="0"/>
              </a:endParaRPr>
            </a:p>
          </p:txBody>
        </p:sp>
        <p:sp>
          <p:nvSpPr>
            <p:cNvPr id="108" name="TextBox 107">
              <a:extLst>
                <a:ext uri="{FF2B5EF4-FFF2-40B4-BE49-F238E27FC236}">
                  <a16:creationId xmlns:a16="http://schemas.microsoft.com/office/drawing/2014/main" id="{90E54CB0-58FE-9D4C-80E4-5319A2DF9DED}"/>
                </a:ext>
              </a:extLst>
            </p:cNvPr>
            <p:cNvSpPr txBox="1"/>
            <p:nvPr/>
          </p:nvSpPr>
          <p:spPr>
            <a:xfrm>
              <a:off x="931875" y="2589601"/>
              <a:ext cx="433132" cy="276999"/>
            </a:xfrm>
            <a:prstGeom prst="rect">
              <a:avLst/>
            </a:prstGeom>
            <a:noFill/>
          </p:spPr>
          <p:txBody>
            <a:bodyPr wrap="none" rtlCol="0">
              <a:spAutoFit/>
            </a:bodyPr>
            <a:lstStyle/>
            <a:p>
              <a:r>
                <a:rPr lang="en-US" sz="1200" dirty="0">
                  <a:latin typeface="Calibri" panose="020F0502020204030204" pitchFamily="34" charset="0"/>
                  <a:cs typeface="Calibri" panose="020F0502020204030204" pitchFamily="34" charset="0"/>
                </a:rPr>
                <a:t>VPC</a:t>
              </a:r>
            </a:p>
          </p:txBody>
        </p:sp>
        <p:sp>
          <p:nvSpPr>
            <p:cNvPr id="109" name="TextBox 108">
              <a:extLst>
                <a:ext uri="{FF2B5EF4-FFF2-40B4-BE49-F238E27FC236}">
                  <a16:creationId xmlns:a16="http://schemas.microsoft.com/office/drawing/2014/main" id="{BAF1B574-68E6-5549-BA38-5E602CB7D08A}"/>
                </a:ext>
              </a:extLst>
            </p:cNvPr>
            <p:cNvSpPr txBox="1"/>
            <p:nvPr/>
          </p:nvSpPr>
          <p:spPr>
            <a:xfrm>
              <a:off x="1686539" y="2589601"/>
              <a:ext cx="433132" cy="276999"/>
            </a:xfrm>
            <a:prstGeom prst="rect">
              <a:avLst/>
            </a:prstGeom>
            <a:noFill/>
          </p:spPr>
          <p:txBody>
            <a:bodyPr wrap="none" rtlCol="0">
              <a:spAutoFit/>
            </a:bodyPr>
            <a:lstStyle/>
            <a:p>
              <a:r>
                <a:rPr lang="en-US" sz="1200">
                  <a:latin typeface="Calibri" panose="020F0502020204030204" pitchFamily="34" charset="0"/>
                  <a:cs typeface="Calibri" panose="020F0502020204030204" pitchFamily="34" charset="0"/>
                </a:rPr>
                <a:t>VPC</a:t>
              </a:r>
            </a:p>
          </p:txBody>
        </p:sp>
        <p:sp>
          <p:nvSpPr>
            <p:cNvPr id="110" name="Rounded Rectangle 109">
              <a:extLst>
                <a:ext uri="{FF2B5EF4-FFF2-40B4-BE49-F238E27FC236}">
                  <a16:creationId xmlns:a16="http://schemas.microsoft.com/office/drawing/2014/main" id="{67C4898B-8010-3743-A20D-6D81B4E29DBD}"/>
                </a:ext>
              </a:extLst>
            </p:cNvPr>
            <p:cNvSpPr/>
            <p:nvPr/>
          </p:nvSpPr>
          <p:spPr>
            <a:xfrm>
              <a:off x="9801820" y="2600413"/>
              <a:ext cx="607012" cy="554248"/>
            </a:xfrm>
            <a:prstGeom prst="roundRect">
              <a:avLst>
                <a:gd name="adj" fmla="val 7452"/>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algn="ctr" defTabSz="2303929">
                <a:defRPr/>
              </a:pPr>
              <a:endParaRPr lang="en-US" sz="1333">
                <a:solidFill>
                  <a:srgbClr val="FFFFFF"/>
                </a:solidFill>
                <a:latin typeface="Calibri" panose="020F0502020204030204" pitchFamily="34" charset="0"/>
                <a:cs typeface="Calibri" panose="020F0502020204030204" pitchFamily="34" charset="0"/>
              </a:endParaRPr>
            </a:p>
          </p:txBody>
        </p:sp>
        <p:sp>
          <p:nvSpPr>
            <p:cNvPr id="111" name="Rounded Rectangle 110">
              <a:extLst>
                <a:ext uri="{FF2B5EF4-FFF2-40B4-BE49-F238E27FC236}">
                  <a16:creationId xmlns:a16="http://schemas.microsoft.com/office/drawing/2014/main" id="{7D1ADFC9-3ACF-974F-AF5E-0C1B77E62D5A}"/>
                </a:ext>
              </a:extLst>
            </p:cNvPr>
            <p:cNvSpPr/>
            <p:nvPr/>
          </p:nvSpPr>
          <p:spPr>
            <a:xfrm>
              <a:off x="10560709" y="2600413"/>
              <a:ext cx="607012" cy="554248"/>
            </a:xfrm>
            <a:prstGeom prst="roundRect">
              <a:avLst>
                <a:gd name="adj" fmla="val 7452"/>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algn="ctr" defTabSz="2303929">
                <a:defRPr/>
              </a:pPr>
              <a:endParaRPr lang="en-US" sz="1333">
                <a:solidFill>
                  <a:srgbClr val="FFFFFF"/>
                </a:solidFill>
                <a:latin typeface="Calibri" panose="020F0502020204030204" pitchFamily="34" charset="0"/>
                <a:cs typeface="Calibri" panose="020F0502020204030204" pitchFamily="34" charset="0"/>
              </a:endParaRPr>
            </a:p>
          </p:txBody>
        </p:sp>
        <p:sp>
          <p:nvSpPr>
            <p:cNvPr id="112" name="TextBox 111">
              <a:extLst>
                <a:ext uri="{FF2B5EF4-FFF2-40B4-BE49-F238E27FC236}">
                  <a16:creationId xmlns:a16="http://schemas.microsoft.com/office/drawing/2014/main" id="{178E6781-3BFB-A245-8A6F-1C238764BA6E}"/>
                </a:ext>
              </a:extLst>
            </p:cNvPr>
            <p:cNvSpPr txBox="1"/>
            <p:nvPr/>
          </p:nvSpPr>
          <p:spPr>
            <a:xfrm>
              <a:off x="9918218" y="2589601"/>
              <a:ext cx="451021" cy="276999"/>
            </a:xfrm>
            <a:prstGeom prst="rect">
              <a:avLst/>
            </a:prstGeom>
            <a:noFill/>
          </p:spPr>
          <p:txBody>
            <a:bodyPr wrap="none" rtlCol="0">
              <a:spAutoFit/>
            </a:bodyPr>
            <a:lstStyle/>
            <a:p>
              <a:r>
                <a:rPr lang="en-US" sz="1200">
                  <a:latin typeface="Calibri" panose="020F0502020204030204" pitchFamily="34" charset="0"/>
                  <a:cs typeface="Calibri" panose="020F0502020204030204" pitchFamily="34" charset="0"/>
                </a:rPr>
                <a:t>VCN</a:t>
              </a:r>
            </a:p>
          </p:txBody>
        </p:sp>
        <p:sp>
          <p:nvSpPr>
            <p:cNvPr id="113" name="TextBox 112">
              <a:extLst>
                <a:ext uri="{FF2B5EF4-FFF2-40B4-BE49-F238E27FC236}">
                  <a16:creationId xmlns:a16="http://schemas.microsoft.com/office/drawing/2014/main" id="{02BA15D2-819B-6740-BF87-414F30B489A8}"/>
                </a:ext>
              </a:extLst>
            </p:cNvPr>
            <p:cNvSpPr txBox="1"/>
            <p:nvPr/>
          </p:nvSpPr>
          <p:spPr>
            <a:xfrm>
              <a:off x="10652706" y="2589601"/>
              <a:ext cx="451021" cy="276999"/>
            </a:xfrm>
            <a:prstGeom prst="rect">
              <a:avLst/>
            </a:prstGeom>
            <a:noFill/>
          </p:spPr>
          <p:txBody>
            <a:bodyPr wrap="none" rtlCol="0">
              <a:spAutoFit/>
            </a:bodyPr>
            <a:lstStyle/>
            <a:p>
              <a:r>
                <a:rPr lang="en-US" sz="1200">
                  <a:latin typeface="Calibri" panose="020F0502020204030204" pitchFamily="34" charset="0"/>
                  <a:cs typeface="Calibri" panose="020F0502020204030204" pitchFamily="34" charset="0"/>
                </a:rPr>
                <a:t>VCN</a:t>
              </a:r>
            </a:p>
          </p:txBody>
        </p:sp>
        <p:sp>
          <p:nvSpPr>
            <p:cNvPr id="114" name="Rounded Rectangle 113">
              <a:extLst>
                <a:ext uri="{FF2B5EF4-FFF2-40B4-BE49-F238E27FC236}">
                  <a16:creationId xmlns:a16="http://schemas.microsoft.com/office/drawing/2014/main" id="{493468D0-1201-6846-BE06-01006ED9F771}"/>
                </a:ext>
              </a:extLst>
            </p:cNvPr>
            <p:cNvSpPr/>
            <p:nvPr/>
          </p:nvSpPr>
          <p:spPr>
            <a:xfrm>
              <a:off x="7544382" y="2600413"/>
              <a:ext cx="607012" cy="554248"/>
            </a:xfrm>
            <a:prstGeom prst="roundRect">
              <a:avLst>
                <a:gd name="adj" fmla="val 7452"/>
              </a:avLst>
            </a:prstGeom>
            <a:solidFill>
              <a:srgbClr val="FF9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algn="ctr" defTabSz="2303929">
                <a:defRPr/>
              </a:pPr>
              <a:endParaRPr lang="en-US" sz="1333">
                <a:solidFill>
                  <a:srgbClr val="FFFFFF"/>
                </a:solidFill>
                <a:latin typeface="Calibri" panose="020F0502020204030204" pitchFamily="34" charset="0"/>
                <a:cs typeface="Calibri" panose="020F0502020204030204" pitchFamily="34" charset="0"/>
              </a:endParaRPr>
            </a:p>
          </p:txBody>
        </p:sp>
        <p:sp>
          <p:nvSpPr>
            <p:cNvPr id="115" name="Rounded Rectangle 114">
              <a:extLst>
                <a:ext uri="{FF2B5EF4-FFF2-40B4-BE49-F238E27FC236}">
                  <a16:creationId xmlns:a16="http://schemas.microsoft.com/office/drawing/2014/main" id="{F125DFF6-DFE3-5945-854E-D7DE7247C9DA}"/>
                </a:ext>
              </a:extLst>
            </p:cNvPr>
            <p:cNvSpPr/>
            <p:nvPr/>
          </p:nvSpPr>
          <p:spPr>
            <a:xfrm>
              <a:off x="8303271" y="2600413"/>
              <a:ext cx="607012" cy="554248"/>
            </a:xfrm>
            <a:prstGeom prst="roundRect">
              <a:avLst>
                <a:gd name="adj" fmla="val 7452"/>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algn="ctr" defTabSz="2303929">
                <a:defRPr/>
              </a:pPr>
              <a:endParaRPr lang="en-US" sz="1333">
                <a:solidFill>
                  <a:srgbClr val="FFFFFF"/>
                </a:solidFill>
                <a:latin typeface="Calibri" panose="020F0502020204030204" pitchFamily="34" charset="0"/>
                <a:cs typeface="Calibri" panose="020F0502020204030204" pitchFamily="34" charset="0"/>
              </a:endParaRPr>
            </a:p>
          </p:txBody>
        </p:sp>
        <p:sp>
          <p:nvSpPr>
            <p:cNvPr id="116" name="TextBox 115">
              <a:extLst>
                <a:ext uri="{FF2B5EF4-FFF2-40B4-BE49-F238E27FC236}">
                  <a16:creationId xmlns:a16="http://schemas.microsoft.com/office/drawing/2014/main" id="{71F23E4B-5ED7-614A-8BB2-FD079E2661C4}"/>
                </a:ext>
              </a:extLst>
            </p:cNvPr>
            <p:cNvSpPr txBox="1"/>
            <p:nvPr/>
          </p:nvSpPr>
          <p:spPr>
            <a:xfrm>
              <a:off x="7631292" y="2586719"/>
              <a:ext cx="433132" cy="276999"/>
            </a:xfrm>
            <a:prstGeom prst="rect">
              <a:avLst/>
            </a:prstGeom>
            <a:noFill/>
          </p:spPr>
          <p:txBody>
            <a:bodyPr wrap="none" rtlCol="0">
              <a:spAutoFit/>
            </a:bodyPr>
            <a:lstStyle/>
            <a:p>
              <a:r>
                <a:rPr lang="en-US" sz="1200">
                  <a:latin typeface="Calibri" panose="020F0502020204030204" pitchFamily="34" charset="0"/>
                  <a:cs typeface="Calibri" panose="020F0502020204030204" pitchFamily="34" charset="0"/>
                </a:rPr>
                <a:t>VPC</a:t>
              </a:r>
            </a:p>
          </p:txBody>
        </p:sp>
        <p:sp>
          <p:nvSpPr>
            <p:cNvPr id="117" name="TextBox 116">
              <a:extLst>
                <a:ext uri="{FF2B5EF4-FFF2-40B4-BE49-F238E27FC236}">
                  <a16:creationId xmlns:a16="http://schemas.microsoft.com/office/drawing/2014/main" id="{FC4AE180-FC3B-0A41-A7BD-210197A9E821}"/>
                </a:ext>
              </a:extLst>
            </p:cNvPr>
            <p:cNvSpPr txBox="1"/>
            <p:nvPr/>
          </p:nvSpPr>
          <p:spPr>
            <a:xfrm>
              <a:off x="8413072" y="2586719"/>
              <a:ext cx="433132" cy="276999"/>
            </a:xfrm>
            <a:prstGeom prst="rect">
              <a:avLst/>
            </a:prstGeom>
            <a:noFill/>
          </p:spPr>
          <p:txBody>
            <a:bodyPr wrap="none" rtlCol="0">
              <a:spAutoFit/>
            </a:bodyPr>
            <a:lstStyle/>
            <a:p>
              <a:r>
                <a:rPr lang="en-US" sz="1200">
                  <a:latin typeface="Calibri" panose="020F0502020204030204" pitchFamily="34" charset="0"/>
                  <a:cs typeface="Calibri" panose="020F0502020204030204" pitchFamily="34" charset="0"/>
                </a:rPr>
                <a:t>VPC</a:t>
              </a:r>
            </a:p>
          </p:txBody>
        </p:sp>
        <p:sp>
          <p:nvSpPr>
            <p:cNvPr id="118" name="Rounded Rectangle 117">
              <a:extLst>
                <a:ext uri="{FF2B5EF4-FFF2-40B4-BE49-F238E27FC236}">
                  <a16:creationId xmlns:a16="http://schemas.microsoft.com/office/drawing/2014/main" id="{DEFB6023-5A45-C844-9B0B-8346F69DDE75}"/>
                </a:ext>
              </a:extLst>
            </p:cNvPr>
            <p:cNvSpPr/>
            <p:nvPr/>
          </p:nvSpPr>
          <p:spPr>
            <a:xfrm>
              <a:off x="5185336" y="2600413"/>
              <a:ext cx="607012" cy="554248"/>
            </a:xfrm>
            <a:prstGeom prst="roundRect">
              <a:avLst>
                <a:gd name="adj" fmla="val 7452"/>
              </a:avLst>
            </a:prstGeom>
            <a:solidFill>
              <a:srgbClr val="FF9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algn="ctr" defTabSz="2303929">
                <a:defRPr/>
              </a:pPr>
              <a:endParaRPr lang="en-US" sz="1333">
                <a:solidFill>
                  <a:srgbClr val="FFFFFF"/>
                </a:solidFill>
                <a:latin typeface="Calibri" panose="020F0502020204030204" pitchFamily="34" charset="0"/>
                <a:cs typeface="Calibri" panose="020F0502020204030204" pitchFamily="34" charset="0"/>
              </a:endParaRPr>
            </a:p>
          </p:txBody>
        </p:sp>
        <p:sp>
          <p:nvSpPr>
            <p:cNvPr id="119" name="Rounded Rectangle 118">
              <a:extLst>
                <a:ext uri="{FF2B5EF4-FFF2-40B4-BE49-F238E27FC236}">
                  <a16:creationId xmlns:a16="http://schemas.microsoft.com/office/drawing/2014/main" id="{CFB371D6-EA3B-9E4A-8FAB-E3D900A42A32}"/>
                </a:ext>
              </a:extLst>
            </p:cNvPr>
            <p:cNvSpPr/>
            <p:nvPr/>
          </p:nvSpPr>
          <p:spPr>
            <a:xfrm>
              <a:off x="5944225" y="2600413"/>
              <a:ext cx="607012" cy="554248"/>
            </a:xfrm>
            <a:prstGeom prst="roundRect">
              <a:avLst>
                <a:gd name="adj" fmla="val 7452"/>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algn="ctr" defTabSz="2303929">
                <a:defRPr/>
              </a:pPr>
              <a:endParaRPr lang="en-US" sz="1333">
                <a:solidFill>
                  <a:srgbClr val="FFFFFF"/>
                </a:solidFill>
                <a:latin typeface="Calibri" panose="020F0502020204030204" pitchFamily="34" charset="0"/>
                <a:cs typeface="Calibri" panose="020F0502020204030204" pitchFamily="34" charset="0"/>
              </a:endParaRPr>
            </a:p>
          </p:txBody>
        </p:sp>
        <p:sp>
          <p:nvSpPr>
            <p:cNvPr id="120" name="TextBox 119">
              <a:extLst>
                <a:ext uri="{FF2B5EF4-FFF2-40B4-BE49-F238E27FC236}">
                  <a16:creationId xmlns:a16="http://schemas.microsoft.com/office/drawing/2014/main" id="{C9D77705-785C-624B-95AD-EB72E6A86743}"/>
                </a:ext>
              </a:extLst>
            </p:cNvPr>
            <p:cNvSpPr txBox="1"/>
            <p:nvPr/>
          </p:nvSpPr>
          <p:spPr>
            <a:xfrm>
              <a:off x="5265417" y="2586719"/>
              <a:ext cx="498021" cy="276999"/>
            </a:xfrm>
            <a:prstGeom prst="rect">
              <a:avLst/>
            </a:prstGeom>
            <a:noFill/>
          </p:spPr>
          <p:txBody>
            <a:bodyPr wrap="none" rtlCol="0">
              <a:spAutoFit/>
            </a:bodyPr>
            <a:lstStyle/>
            <a:p>
              <a:r>
                <a:rPr lang="en-US" sz="1200" dirty="0">
                  <a:latin typeface="Calibri" panose="020F0502020204030204" pitchFamily="34" charset="0"/>
                  <a:cs typeface="Calibri" panose="020F0502020204030204" pitchFamily="34" charset="0"/>
                </a:rPr>
                <a:t>VNet</a:t>
              </a:r>
            </a:p>
          </p:txBody>
        </p:sp>
        <p:sp>
          <p:nvSpPr>
            <p:cNvPr id="121" name="TextBox 120">
              <a:extLst>
                <a:ext uri="{FF2B5EF4-FFF2-40B4-BE49-F238E27FC236}">
                  <a16:creationId xmlns:a16="http://schemas.microsoft.com/office/drawing/2014/main" id="{EF3068EF-1E43-F244-B33F-46E99D4CD232}"/>
                </a:ext>
              </a:extLst>
            </p:cNvPr>
            <p:cNvSpPr txBox="1"/>
            <p:nvPr/>
          </p:nvSpPr>
          <p:spPr>
            <a:xfrm>
              <a:off x="6031431" y="2586719"/>
              <a:ext cx="498021" cy="276999"/>
            </a:xfrm>
            <a:prstGeom prst="rect">
              <a:avLst/>
            </a:prstGeom>
            <a:noFill/>
          </p:spPr>
          <p:txBody>
            <a:bodyPr wrap="none" rtlCol="0">
              <a:spAutoFit/>
            </a:bodyPr>
            <a:lstStyle/>
            <a:p>
              <a:r>
                <a:rPr lang="en-US" sz="1200" dirty="0">
                  <a:latin typeface="Calibri" panose="020F0502020204030204" pitchFamily="34" charset="0"/>
                  <a:cs typeface="Calibri" panose="020F0502020204030204" pitchFamily="34" charset="0"/>
                </a:rPr>
                <a:t>VNet</a:t>
              </a:r>
            </a:p>
          </p:txBody>
        </p:sp>
        <p:sp>
          <p:nvSpPr>
            <p:cNvPr id="122" name="Rounded Rectangle 121">
              <a:extLst>
                <a:ext uri="{FF2B5EF4-FFF2-40B4-BE49-F238E27FC236}">
                  <a16:creationId xmlns:a16="http://schemas.microsoft.com/office/drawing/2014/main" id="{9417F2D5-8B5C-574B-918D-15828690547C}"/>
                </a:ext>
              </a:extLst>
            </p:cNvPr>
            <p:cNvSpPr/>
            <p:nvPr/>
          </p:nvSpPr>
          <p:spPr>
            <a:xfrm>
              <a:off x="3254450" y="2606113"/>
              <a:ext cx="607012" cy="554248"/>
            </a:xfrm>
            <a:prstGeom prst="roundRect">
              <a:avLst>
                <a:gd name="adj" fmla="val 7452"/>
              </a:avLst>
            </a:prstGeom>
            <a:solidFill>
              <a:srgbClr val="FF9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algn="ctr" defTabSz="2303929"/>
              <a:endParaRPr lang="en-US" sz="1333">
                <a:solidFill>
                  <a:srgbClr val="FFFFFF"/>
                </a:solidFill>
                <a:latin typeface="Calibri" panose="020F0502020204030204" pitchFamily="34" charset="0"/>
                <a:cs typeface="Calibri" panose="020F0502020204030204" pitchFamily="34" charset="0"/>
              </a:endParaRPr>
            </a:p>
          </p:txBody>
        </p:sp>
        <p:sp>
          <p:nvSpPr>
            <p:cNvPr id="123" name="Rounded Rectangle 122">
              <a:extLst>
                <a:ext uri="{FF2B5EF4-FFF2-40B4-BE49-F238E27FC236}">
                  <a16:creationId xmlns:a16="http://schemas.microsoft.com/office/drawing/2014/main" id="{E4087893-916D-D247-AF27-90F677745561}"/>
                </a:ext>
              </a:extLst>
            </p:cNvPr>
            <p:cNvSpPr/>
            <p:nvPr/>
          </p:nvSpPr>
          <p:spPr>
            <a:xfrm>
              <a:off x="4013339" y="2606113"/>
              <a:ext cx="607012" cy="554248"/>
            </a:xfrm>
            <a:prstGeom prst="roundRect">
              <a:avLst>
                <a:gd name="adj" fmla="val 7452"/>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algn="ctr" defTabSz="2303929">
                <a:defRPr/>
              </a:pPr>
              <a:endParaRPr lang="en-US" sz="1333">
                <a:solidFill>
                  <a:srgbClr val="FFFFFF"/>
                </a:solidFill>
                <a:latin typeface="Calibri" panose="020F0502020204030204" pitchFamily="34" charset="0"/>
                <a:cs typeface="Calibri" panose="020F0502020204030204" pitchFamily="34" charset="0"/>
              </a:endParaRPr>
            </a:p>
          </p:txBody>
        </p:sp>
        <p:sp>
          <p:nvSpPr>
            <p:cNvPr id="124" name="TextBox 123">
              <a:extLst>
                <a:ext uri="{FF2B5EF4-FFF2-40B4-BE49-F238E27FC236}">
                  <a16:creationId xmlns:a16="http://schemas.microsoft.com/office/drawing/2014/main" id="{2A3B03DB-E3B6-C543-BCC3-FFC929F82FA0}"/>
                </a:ext>
              </a:extLst>
            </p:cNvPr>
            <p:cNvSpPr txBox="1"/>
            <p:nvPr/>
          </p:nvSpPr>
          <p:spPr>
            <a:xfrm>
              <a:off x="3327335" y="2589601"/>
              <a:ext cx="433132" cy="276999"/>
            </a:xfrm>
            <a:prstGeom prst="rect">
              <a:avLst/>
            </a:prstGeom>
            <a:noFill/>
          </p:spPr>
          <p:txBody>
            <a:bodyPr wrap="none" rtlCol="0">
              <a:spAutoFit/>
            </a:bodyPr>
            <a:lstStyle/>
            <a:p>
              <a:r>
                <a:rPr lang="en-US" sz="1200">
                  <a:latin typeface="Calibri" panose="020F0502020204030204" pitchFamily="34" charset="0"/>
                  <a:cs typeface="Calibri" panose="020F0502020204030204" pitchFamily="34" charset="0"/>
                </a:rPr>
                <a:t>VPC</a:t>
              </a:r>
            </a:p>
          </p:txBody>
        </p:sp>
        <p:sp>
          <p:nvSpPr>
            <p:cNvPr id="126" name="TextBox 125">
              <a:extLst>
                <a:ext uri="{FF2B5EF4-FFF2-40B4-BE49-F238E27FC236}">
                  <a16:creationId xmlns:a16="http://schemas.microsoft.com/office/drawing/2014/main" id="{23C3107B-F31F-D54E-8F57-A86B86FDA7C8}"/>
                </a:ext>
              </a:extLst>
            </p:cNvPr>
            <p:cNvSpPr txBox="1"/>
            <p:nvPr/>
          </p:nvSpPr>
          <p:spPr>
            <a:xfrm>
              <a:off x="4124881" y="2589601"/>
              <a:ext cx="433132" cy="276999"/>
            </a:xfrm>
            <a:prstGeom prst="rect">
              <a:avLst/>
            </a:prstGeom>
            <a:noFill/>
          </p:spPr>
          <p:txBody>
            <a:bodyPr wrap="none" rtlCol="0">
              <a:spAutoFit/>
            </a:bodyPr>
            <a:lstStyle/>
            <a:p>
              <a:r>
                <a:rPr lang="en-US" sz="1200">
                  <a:latin typeface="Calibri" panose="020F0502020204030204" pitchFamily="34" charset="0"/>
                  <a:cs typeface="Calibri" panose="020F0502020204030204" pitchFamily="34" charset="0"/>
                </a:rPr>
                <a:t>VPC</a:t>
              </a:r>
            </a:p>
          </p:txBody>
        </p:sp>
      </p:grpSp>
      <p:sp>
        <p:nvSpPr>
          <p:cNvPr id="69" name="Rectangle 68">
            <a:extLst>
              <a:ext uri="{FF2B5EF4-FFF2-40B4-BE49-F238E27FC236}">
                <a16:creationId xmlns:a16="http://schemas.microsoft.com/office/drawing/2014/main" id="{9D0B2D6B-7A26-B54E-AD2A-1ECE9B074EA8}"/>
              </a:ext>
            </a:extLst>
          </p:cNvPr>
          <p:cNvSpPr/>
          <p:nvPr/>
        </p:nvSpPr>
        <p:spPr>
          <a:xfrm>
            <a:off x="10727921" y="3923980"/>
            <a:ext cx="303569" cy="213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pic>
        <p:nvPicPr>
          <p:cNvPr id="70" name="Graphic 69">
            <a:extLst>
              <a:ext uri="{FF2B5EF4-FFF2-40B4-BE49-F238E27FC236}">
                <a16:creationId xmlns:a16="http://schemas.microsoft.com/office/drawing/2014/main" id="{681CC0F8-996B-AE4B-BC46-A427A94C2A4D}"/>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0727921" y="3875736"/>
            <a:ext cx="303569" cy="262100"/>
          </a:xfrm>
          <a:prstGeom prst="rect">
            <a:avLst/>
          </a:prstGeom>
        </p:spPr>
      </p:pic>
      <p:cxnSp>
        <p:nvCxnSpPr>
          <p:cNvPr id="71" name="Straight Connector 70">
            <a:extLst>
              <a:ext uri="{FF2B5EF4-FFF2-40B4-BE49-F238E27FC236}">
                <a16:creationId xmlns:a16="http://schemas.microsoft.com/office/drawing/2014/main" id="{20C56B3A-88FE-C349-B450-548FF8309689}"/>
              </a:ext>
            </a:extLst>
          </p:cNvPr>
          <p:cNvCxnSpPr>
            <a:cxnSpLocks/>
          </p:cNvCxnSpPr>
          <p:nvPr/>
        </p:nvCxnSpPr>
        <p:spPr>
          <a:xfrm flipH="1" flipV="1">
            <a:off x="8187420" y="3704465"/>
            <a:ext cx="377478" cy="311906"/>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6DE41105-D531-E742-AD9E-4D9D8152FA52}"/>
              </a:ext>
            </a:extLst>
          </p:cNvPr>
          <p:cNvSpPr/>
          <p:nvPr/>
        </p:nvSpPr>
        <p:spPr>
          <a:xfrm>
            <a:off x="8465028" y="3914468"/>
            <a:ext cx="303569" cy="213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pic>
        <p:nvPicPr>
          <p:cNvPr id="73" name="Graphic 72">
            <a:extLst>
              <a:ext uri="{FF2B5EF4-FFF2-40B4-BE49-F238E27FC236}">
                <a16:creationId xmlns:a16="http://schemas.microsoft.com/office/drawing/2014/main" id="{09F20F47-820E-4F49-ACAF-647D04011539}"/>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465028" y="3866224"/>
            <a:ext cx="303569" cy="262100"/>
          </a:xfrm>
          <a:prstGeom prst="rect">
            <a:avLst/>
          </a:prstGeom>
        </p:spPr>
      </p:pic>
      <p:pic>
        <p:nvPicPr>
          <p:cNvPr id="74" name="Graphic 73">
            <a:extLst>
              <a:ext uri="{FF2B5EF4-FFF2-40B4-BE49-F238E27FC236}">
                <a16:creationId xmlns:a16="http://schemas.microsoft.com/office/drawing/2014/main" id="{FFF26D4F-D056-FD46-8EC1-6F3755402AA4}"/>
              </a:ext>
            </a:extLst>
          </p:cNvPr>
          <p:cNvPicPr>
            <a:picLocks noChangeAspect="1"/>
          </p:cNvPicPr>
          <p:nvPr/>
        </p:nvPicPr>
        <p:blipFill>
          <a:blip r:embed="rId23" cstate="screen">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987562" y="2971195"/>
            <a:ext cx="312116" cy="312116"/>
          </a:xfrm>
          <a:prstGeom prst="rect">
            <a:avLst/>
          </a:prstGeom>
        </p:spPr>
      </p:pic>
      <p:cxnSp>
        <p:nvCxnSpPr>
          <p:cNvPr id="75" name="Straight Connector 74">
            <a:extLst>
              <a:ext uri="{FF2B5EF4-FFF2-40B4-BE49-F238E27FC236}">
                <a16:creationId xmlns:a16="http://schemas.microsoft.com/office/drawing/2014/main" id="{B4BCC57D-9D68-B54C-BCA8-CEEC44EDEE5A}"/>
              </a:ext>
            </a:extLst>
          </p:cNvPr>
          <p:cNvCxnSpPr>
            <a:cxnSpLocks/>
          </p:cNvCxnSpPr>
          <p:nvPr/>
        </p:nvCxnSpPr>
        <p:spPr>
          <a:xfrm flipV="1">
            <a:off x="8056760" y="3685862"/>
            <a:ext cx="2444848" cy="0"/>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0BC0081-17EF-FB4E-B968-7854BCDA538F}"/>
              </a:ext>
            </a:extLst>
          </p:cNvPr>
          <p:cNvCxnSpPr>
            <a:cxnSpLocks/>
          </p:cNvCxnSpPr>
          <p:nvPr/>
        </p:nvCxnSpPr>
        <p:spPr>
          <a:xfrm flipH="1" flipV="1">
            <a:off x="10138637" y="3154662"/>
            <a:ext cx="331521" cy="562676"/>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pic>
        <p:nvPicPr>
          <p:cNvPr id="77" name="Graphic 76">
            <a:extLst>
              <a:ext uri="{FF2B5EF4-FFF2-40B4-BE49-F238E27FC236}">
                <a16:creationId xmlns:a16="http://schemas.microsoft.com/office/drawing/2014/main" id="{EDC54196-E67A-354E-BCA0-D6E2C786B9A5}"/>
              </a:ext>
            </a:extLst>
          </p:cNvPr>
          <p:cNvPicPr>
            <a:picLocks noChangeAspect="1"/>
          </p:cNvPicPr>
          <p:nvPr/>
        </p:nvPicPr>
        <p:blipFill>
          <a:blip r:embed="rId23" cstate="screen">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9941556" y="2971195"/>
            <a:ext cx="312116" cy="312116"/>
          </a:xfrm>
          <a:prstGeom prst="rect">
            <a:avLst/>
          </a:prstGeom>
        </p:spPr>
      </p:pic>
      <p:cxnSp>
        <p:nvCxnSpPr>
          <p:cNvPr id="78" name="Straight Connector 77">
            <a:extLst>
              <a:ext uri="{FF2B5EF4-FFF2-40B4-BE49-F238E27FC236}">
                <a16:creationId xmlns:a16="http://schemas.microsoft.com/office/drawing/2014/main" id="{69DCCFE5-C325-C14C-9CB7-2CC19CF94978}"/>
              </a:ext>
            </a:extLst>
          </p:cNvPr>
          <p:cNvCxnSpPr>
            <a:cxnSpLocks/>
          </p:cNvCxnSpPr>
          <p:nvPr/>
        </p:nvCxnSpPr>
        <p:spPr>
          <a:xfrm flipV="1">
            <a:off x="10430565" y="3098126"/>
            <a:ext cx="425938" cy="596218"/>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pic>
        <p:nvPicPr>
          <p:cNvPr id="79" name="Graphic 78">
            <a:extLst>
              <a:ext uri="{FF2B5EF4-FFF2-40B4-BE49-F238E27FC236}">
                <a16:creationId xmlns:a16="http://schemas.microsoft.com/office/drawing/2014/main" id="{45FC18D4-3544-814B-A45B-504E1829B42C}"/>
              </a:ext>
            </a:extLst>
          </p:cNvPr>
          <p:cNvPicPr>
            <a:picLocks noChangeAspect="1"/>
          </p:cNvPicPr>
          <p:nvPr/>
        </p:nvPicPr>
        <p:blipFill>
          <a:blip r:embed="rId23" cstate="screen">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10700445" y="2971195"/>
            <a:ext cx="312116" cy="312116"/>
          </a:xfrm>
          <a:prstGeom prst="rect">
            <a:avLst/>
          </a:prstGeom>
        </p:spPr>
      </p:pic>
      <p:pic>
        <p:nvPicPr>
          <p:cNvPr id="80" name="Graphic 79">
            <a:extLst>
              <a:ext uri="{FF2B5EF4-FFF2-40B4-BE49-F238E27FC236}">
                <a16:creationId xmlns:a16="http://schemas.microsoft.com/office/drawing/2014/main" id="{E6459A6D-1089-594F-9263-70F4545E3B5C}"/>
              </a:ext>
            </a:extLst>
          </p:cNvPr>
          <p:cNvPicPr>
            <a:picLocks noChangeAspect="1"/>
          </p:cNvPicPr>
          <p:nvPr/>
        </p:nvPicPr>
        <p:blipFill>
          <a:blip r:embed="rId23" cstate="screen">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10289945" y="3529804"/>
            <a:ext cx="312116" cy="312116"/>
          </a:xfrm>
          <a:prstGeom prst="rect">
            <a:avLst/>
          </a:prstGeom>
        </p:spPr>
      </p:pic>
      <p:pic>
        <p:nvPicPr>
          <p:cNvPr id="81" name="Graphic 80">
            <a:extLst>
              <a:ext uri="{FF2B5EF4-FFF2-40B4-BE49-F238E27FC236}">
                <a16:creationId xmlns:a16="http://schemas.microsoft.com/office/drawing/2014/main" id="{EA70BA16-5E5B-2C46-B4C8-3DB83CE064D2}"/>
              </a:ext>
            </a:extLst>
          </p:cNvPr>
          <p:cNvPicPr>
            <a:picLocks noChangeAspect="1"/>
          </p:cNvPicPr>
          <p:nvPr/>
        </p:nvPicPr>
        <p:blipFill>
          <a:blip r:embed="rId23" cstate="screen">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1353553" y="3522841"/>
            <a:ext cx="295262" cy="295262"/>
          </a:xfrm>
          <a:prstGeom prst="rect">
            <a:avLst/>
          </a:prstGeom>
        </p:spPr>
      </p:pic>
      <p:pic>
        <p:nvPicPr>
          <p:cNvPr id="82" name="Graphic 81">
            <a:extLst>
              <a:ext uri="{FF2B5EF4-FFF2-40B4-BE49-F238E27FC236}">
                <a16:creationId xmlns:a16="http://schemas.microsoft.com/office/drawing/2014/main" id="{308F42A0-05C1-2D4B-99AA-FB116B87EC57}"/>
              </a:ext>
            </a:extLst>
          </p:cNvPr>
          <p:cNvPicPr>
            <a:picLocks noChangeAspect="1"/>
          </p:cNvPicPr>
          <p:nvPr/>
        </p:nvPicPr>
        <p:blipFill>
          <a:blip r:embed="rId23" cstate="screen">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1711843" y="2976895"/>
            <a:ext cx="312116" cy="312116"/>
          </a:xfrm>
          <a:prstGeom prst="rect">
            <a:avLst/>
          </a:prstGeom>
        </p:spPr>
      </p:pic>
      <p:sp>
        <p:nvSpPr>
          <p:cNvPr id="83" name="TextBox 82">
            <a:extLst>
              <a:ext uri="{FF2B5EF4-FFF2-40B4-BE49-F238E27FC236}">
                <a16:creationId xmlns:a16="http://schemas.microsoft.com/office/drawing/2014/main" id="{0C457D78-D2FF-4940-9F87-C93BD2937E95}"/>
              </a:ext>
            </a:extLst>
          </p:cNvPr>
          <p:cNvSpPr txBox="1"/>
          <p:nvPr/>
        </p:nvSpPr>
        <p:spPr>
          <a:xfrm>
            <a:off x="1870849" y="3312812"/>
            <a:ext cx="636713" cy="246221"/>
          </a:xfrm>
          <a:prstGeom prst="rect">
            <a:avLst/>
          </a:prstGeom>
          <a:noFill/>
        </p:spPr>
        <p:txBody>
          <a:bodyPr wrap="none" rtlCol="0">
            <a:spAutoFit/>
          </a:bodyPr>
          <a:lstStyle/>
          <a:p>
            <a:r>
              <a:rPr lang="en-US" sz="1000">
                <a:latin typeface="Calibri" panose="020F0502020204030204" pitchFamily="34" charset="0"/>
                <a:cs typeface="Calibri" panose="020F0502020204030204" pitchFamily="34" charset="0"/>
              </a:rPr>
              <a:t>Region 1</a:t>
            </a:r>
          </a:p>
        </p:txBody>
      </p:sp>
      <p:sp>
        <p:nvSpPr>
          <p:cNvPr id="84" name="TextBox 83">
            <a:extLst>
              <a:ext uri="{FF2B5EF4-FFF2-40B4-BE49-F238E27FC236}">
                <a16:creationId xmlns:a16="http://schemas.microsoft.com/office/drawing/2014/main" id="{C4521A17-807F-D04E-948F-F90726AD063F}"/>
              </a:ext>
            </a:extLst>
          </p:cNvPr>
          <p:cNvSpPr txBox="1"/>
          <p:nvPr/>
        </p:nvSpPr>
        <p:spPr>
          <a:xfrm>
            <a:off x="3104663" y="3769315"/>
            <a:ext cx="636713" cy="246221"/>
          </a:xfrm>
          <a:prstGeom prst="rect">
            <a:avLst/>
          </a:prstGeom>
          <a:noFill/>
        </p:spPr>
        <p:txBody>
          <a:bodyPr wrap="none" rtlCol="0">
            <a:spAutoFit/>
          </a:bodyPr>
          <a:lstStyle/>
          <a:p>
            <a:r>
              <a:rPr lang="en-US" sz="1000">
                <a:latin typeface="Calibri" panose="020F0502020204030204" pitchFamily="34" charset="0"/>
                <a:cs typeface="Calibri" panose="020F0502020204030204" pitchFamily="34" charset="0"/>
              </a:rPr>
              <a:t>Region 2</a:t>
            </a:r>
          </a:p>
        </p:txBody>
      </p:sp>
      <p:sp>
        <p:nvSpPr>
          <p:cNvPr id="85" name="Arc 84">
            <a:extLst>
              <a:ext uri="{FF2B5EF4-FFF2-40B4-BE49-F238E27FC236}">
                <a16:creationId xmlns:a16="http://schemas.microsoft.com/office/drawing/2014/main" id="{AECEFAB7-F599-6244-8B34-57EEDDBA5542}"/>
              </a:ext>
            </a:extLst>
          </p:cNvPr>
          <p:cNvSpPr/>
          <p:nvPr/>
        </p:nvSpPr>
        <p:spPr>
          <a:xfrm>
            <a:off x="2146474" y="3209095"/>
            <a:ext cx="853029" cy="882373"/>
          </a:xfrm>
          <a:prstGeom prst="arc">
            <a:avLst>
              <a:gd name="adj1" fmla="val 17286468"/>
              <a:gd name="adj2" fmla="val 4286919"/>
            </a:avLst>
          </a:prstGeom>
          <a:ln w="317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cxnSp>
        <p:nvCxnSpPr>
          <p:cNvPr id="86" name="Straight Connector 85">
            <a:extLst>
              <a:ext uri="{FF2B5EF4-FFF2-40B4-BE49-F238E27FC236}">
                <a16:creationId xmlns:a16="http://schemas.microsoft.com/office/drawing/2014/main" id="{4B117E7F-C3B5-4244-88B1-61F3C937EE75}"/>
              </a:ext>
            </a:extLst>
          </p:cNvPr>
          <p:cNvCxnSpPr>
            <a:cxnSpLocks/>
          </p:cNvCxnSpPr>
          <p:nvPr/>
        </p:nvCxnSpPr>
        <p:spPr>
          <a:xfrm>
            <a:off x="5766265" y="3676308"/>
            <a:ext cx="2444848" cy="19109"/>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92DA302-E462-9141-9292-EBAAB6F984F2}"/>
              </a:ext>
            </a:extLst>
          </p:cNvPr>
          <p:cNvCxnSpPr>
            <a:cxnSpLocks/>
          </p:cNvCxnSpPr>
          <p:nvPr/>
        </p:nvCxnSpPr>
        <p:spPr>
          <a:xfrm flipH="1" flipV="1">
            <a:off x="7881199" y="3154662"/>
            <a:ext cx="320644" cy="562523"/>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pic>
        <p:nvPicPr>
          <p:cNvPr id="88" name="Graphic 87">
            <a:extLst>
              <a:ext uri="{FF2B5EF4-FFF2-40B4-BE49-F238E27FC236}">
                <a16:creationId xmlns:a16="http://schemas.microsoft.com/office/drawing/2014/main" id="{CE666FC3-FD3E-2A40-940D-410B50507F98}"/>
              </a:ext>
            </a:extLst>
          </p:cNvPr>
          <p:cNvPicPr>
            <a:picLocks noChangeAspect="1"/>
          </p:cNvPicPr>
          <p:nvPr/>
        </p:nvPicPr>
        <p:blipFill>
          <a:blip r:embed="rId23" cstate="screen">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7684118" y="2971195"/>
            <a:ext cx="312116" cy="312116"/>
          </a:xfrm>
          <a:prstGeom prst="rect">
            <a:avLst/>
          </a:prstGeom>
        </p:spPr>
      </p:pic>
      <p:cxnSp>
        <p:nvCxnSpPr>
          <p:cNvPr id="89" name="Straight Connector 88">
            <a:extLst>
              <a:ext uri="{FF2B5EF4-FFF2-40B4-BE49-F238E27FC236}">
                <a16:creationId xmlns:a16="http://schemas.microsoft.com/office/drawing/2014/main" id="{E8889D4E-4148-AC43-B2F7-950346FE1F1B}"/>
              </a:ext>
            </a:extLst>
          </p:cNvPr>
          <p:cNvCxnSpPr>
            <a:cxnSpLocks/>
          </p:cNvCxnSpPr>
          <p:nvPr/>
        </p:nvCxnSpPr>
        <p:spPr>
          <a:xfrm flipV="1">
            <a:off x="8175686" y="3098126"/>
            <a:ext cx="423379" cy="613857"/>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pic>
        <p:nvPicPr>
          <p:cNvPr id="90" name="Graphic 89">
            <a:extLst>
              <a:ext uri="{FF2B5EF4-FFF2-40B4-BE49-F238E27FC236}">
                <a16:creationId xmlns:a16="http://schemas.microsoft.com/office/drawing/2014/main" id="{04E2F084-6EF7-BF44-8B52-7A5FA7230AA1}"/>
              </a:ext>
            </a:extLst>
          </p:cNvPr>
          <p:cNvPicPr>
            <a:picLocks noChangeAspect="1"/>
          </p:cNvPicPr>
          <p:nvPr/>
        </p:nvPicPr>
        <p:blipFill>
          <a:blip r:embed="rId23" cstate="screen">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8443007" y="2971195"/>
            <a:ext cx="312116" cy="312116"/>
          </a:xfrm>
          <a:prstGeom prst="rect">
            <a:avLst/>
          </a:prstGeom>
        </p:spPr>
      </p:pic>
      <p:pic>
        <p:nvPicPr>
          <p:cNvPr id="91" name="Graphic 90">
            <a:extLst>
              <a:ext uri="{FF2B5EF4-FFF2-40B4-BE49-F238E27FC236}">
                <a16:creationId xmlns:a16="http://schemas.microsoft.com/office/drawing/2014/main" id="{2CF9DDE8-2D40-6842-877B-21E93CF02FBE}"/>
              </a:ext>
            </a:extLst>
          </p:cNvPr>
          <p:cNvPicPr>
            <a:picLocks noChangeAspect="1"/>
          </p:cNvPicPr>
          <p:nvPr/>
        </p:nvPicPr>
        <p:blipFill>
          <a:blip r:embed="rId23" cstate="screen">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8033415" y="3526922"/>
            <a:ext cx="312116" cy="312116"/>
          </a:xfrm>
          <a:prstGeom prst="rect">
            <a:avLst/>
          </a:prstGeom>
        </p:spPr>
      </p:pic>
      <p:cxnSp>
        <p:nvCxnSpPr>
          <p:cNvPr id="92" name="Straight Connector 91">
            <a:extLst>
              <a:ext uri="{FF2B5EF4-FFF2-40B4-BE49-F238E27FC236}">
                <a16:creationId xmlns:a16="http://schemas.microsoft.com/office/drawing/2014/main" id="{12F904FB-3383-8246-963F-D15D56211A5E}"/>
              </a:ext>
            </a:extLst>
          </p:cNvPr>
          <p:cNvCxnSpPr>
            <a:cxnSpLocks/>
          </p:cNvCxnSpPr>
          <p:nvPr/>
        </p:nvCxnSpPr>
        <p:spPr>
          <a:xfrm>
            <a:off x="3930069" y="3685862"/>
            <a:ext cx="1885293" cy="0"/>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B2A6F863-1AD2-B24E-A43B-C893CF331789}"/>
              </a:ext>
            </a:extLst>
          </p:cNvPr>
          <p:cNvCxnSpPr>
            <a:cxnSpLocks/>
          </p:cNvCxnSpPr>
          <p:nvPr/>
        </p:nvCxnSpPr>
        <p:spPr>
          <a:xfrm flipH="1" flipV="1">
            <a:off x="5522153" y="3154662"/>
            <a:ext cx="323422" cy="539682"/>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pic>
        <p:nvPicPr>
          <p:cNvPr id="94" name="Graphic 93">
            <a:extLst>
              <a:ext uri="{FF2B5EF4-FFF2-40B4-BE49-F238E27FC236}">
                <a16:creationId xmlns:a16="http://schemas.microsoft.com/office/drawing/2014/main" id="{015AAC3B-F1BB-144C-90EF-50554E21E888}"/>
              </a:ext>
            </a:extLst>
          </p:cNvPr>
          <p:cNvPicPr>
            <a:picLocks noChangeAspect="1"/>
          </p:cNvPicPr>
          <p:nvPr/>
        </p:nvPicPr>
        <p:blipFill>
          <a:blip r:embed="rId23" cstate="screen">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5325072" y="2971195"/>
            <a:ext cx="312116" cy="312116"/>
          </a:xfrm>
          <a:prstGeom prst="rect">
            <a:avLst/>
          </a:prstGeom>
        </p:spPr>
      </p:pic>
      <p:cxnSp>
        <p:nvCxnSpPr>
          <p:cNvPr id="95" name="Straight Connector 94">
            <a:extLst>
              <a:ext uri="{FF2B5EF4-FFF2-40B4-BE49-F238E27FC236}">
                <a16:creationId xmlns:a16="http://schemas.microsoft.com/office/drawing/2014/main" id="{843B0285-16C2-AB49-ACAC-743AA7C9BF7A}"/>
              </a:ext>
            </a:extLst>
          </p:cNvPr>
          <p:cNvCxnSpPr>
            <a:cxnSpLocks/>
          </p:cNvCxnSpPr>
          <p:nvPr/>
        </p:nvCxnSpPr>
        <p:spPr>
          <a:xfrm flipV="1">
            <a:off x="5814939" y="3098126"/>
            <a:ext cx="425080" cy="567405"/>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pic>
        <p:nvPicPr>
          <p:cNvPr id="96" name="Graphic 95">
            <a:extLst>
              <a:ext uri="{FF2B5EF4-FFF2-40B4-BE49-F238E27FC236}">
                <a16:creationId xmlns:a16="http://schemas.microsoft.com/office/drawing/2014/main" id="{0A4894C5-D5E4-4E49-85B1-C7C85774CBDE}"/>
              </a:ext>
            </a:extLst>
          </p:cNvPr>
          <p:cNvPicPr>
            <a:picLocks noChangeAspect="1"/>
          </p:cNvPicPr>
          <p:nvPr/>
        </p:nvPicPr>
        <p:blipFill>
          <a:blip r:embed="rId23" cstate="screen">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6083961" y="2971195"/>
            <a:ext cx="312116" cy="312116"/>
          </a:xfrm>
          <a:prstGeom prst="rect">
            <a:avLst/>
          </a:prstGeom>
        </p:spPr>
      </p:pic>
      <p:cxnSp>
        <p:nvCxnSpPr>
          <p:cNvPr id="97" name="Straight Connector 96">
            <a:extLst>
              <a:ext uri="{FF2B5EF4-FFF2-40B4-BE49-F238E27FC236}">
                <a16:creationId xmlns:a16="http://schemas.microsoft.com/office/drawing/2014/main" id="{CCD48438-D98E-244E-8764-B487F5D75F58}"/>
              </a:ext>
            </a:extLst>
          </p:cNvPr>
          <p:cNvCxnSpPr>
            <a:cxnSpLocks/>
          </p:cNvCxnSpPr>
          <p:nvPr/>
        </p:nvCxnSpPr>
        <p:spPr>
          <a:xfrm flipH="1" flipV="1">
            <a:off x="5826672" y="3762194"/>
            <a:ext cx="3946" cy="867743"/>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pic>
        <p:nvPicPr>
          <p:cNvPr id="98" name="Graphic 97">
            <a:extLst>
              <a:ext uri="{FF2B5EF4-FFF2-40B4-BE49-F238E27FC236}">
                <a16:creationId xmlns:a16="http://schemas.microsoft.com/office/drawing/2014/main" id="{44A2512C-9477-9E4E-A3CE-44016DFD57D2}"/>
              </a:ext>
            </a:extLst>
          </p:cNvPr>
          <p:cNvPicPr>
            <a:picLocks noChangeAspect="1"/>
          </p:cNvPicPr>
          <p:nvPr/>
        </p:nvPicPr>
        <p:blipFill>
          <a:blip r:embed="rId25" cstate="screen">
            <a:extLst>
              <a:ext uri="{28A0092B-C50C-407E-A947-70E740481C1C}">
                <a14:useLocalDpi xmlns:a14="http://schemas.microsoft.com/office/drawing/2010/main"/>
              </a:ext>
              <a:ext uri="{96DAC541-7B7A-43D3-8B79-37D633B846F1}">
                <asvg:svgBlip xmlns:asvg="http://schemas.microsoft.com/office/drawing/2016/SVG/main" r:embed="rId26"/>
              </a:ext>
            </a:extLst>
          </a:blip>
          <a:stretch>
            <a:fillRect/>
          </a:stretch>
        </p:blipFill>
        <p:spPr>
          <a:xfrm>
            <a:off x="5553703" y="4401901"/>
            <a:ext cx="398633" cy="382420"/>
          </a:xfrm>
          <a:prstGeom prst="rect">
            <a:avLst/>
          </a:prstGeom>
        </p:spPr>
      </p:pic>
      <p:pic>
        <p:nvPicPr>
          <p:cNvPr id="99" name="Graphic 98">
            <a:extLst>
              <a:ext uri="{FF2B5EF4-FFF2-40B4-BE49-F238E27FC236}">
                <a16:creationId xmlns:a16="http://schemas.microsoft.com/office/drawing/2014/main" id="{263B379E-7962-0048-B776-5AF3A08458F6}"/>
              </a:ext>
            </a:extLst>
          </p:cNvPr>
          <p:cNvPicPr>
            <a:picLocks noChangeAspect="1"/>
          </p:cNvPicPr>
          <p:nvPr/>
        </p:nvPicPr>
        <p:blipFill>
          <a:blip r:embed="rId23" cstate="screen">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5674983" y="3514414"/>
            <a:ext cx="312116" cy="312116"/>
          </a:xfrm>
          <a:prstGeom prst="rect">
            <a:avLst/>
          </a:prstGeom>
        </p:spPr>
      </p:pic>
      <p:cxnSp>
        <p:nvCxnSpPr>
          <p:cNvPr id="100" name="Straight Connector 99">
            <a:extLst>
              <a:ext uri="{FF2B5EF4-FFF2-40B4-BE49-F238E27FC236}">
                <a16:creationId xmlns:a16="http://schemas.microsoft.com/office/drawing/2014/main" id="{98B7106A-387A-A64D-96B5-C266F72B8BDC}"/>
              </a:ext>
            </a:extLst>
          </p:cNvPr>
          <p:cNvCxnSpPr>
            <a:cxnSpLocks/>
          </p:cNvCxnSpPr>
          <p:nvPr/>
        </p:nvCxnSpPr>
        <p:spPr>
          <a:xfrm>
            <a:off x="1585873" y="3685862"/>
            <a:ext cx="2184480" cy="0"/>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A4D5B6B-D974-0045-8C26-7881A648DDB6}"/>
              </a:ext>
            </a:extLst>
          </p:cNvPr>
          <p:cNvCxnSpPr>
            <a:cxnSpLocks/>
          </p:cNvCxnSpPr>
          <p:nvPr/>
        </p:nvCxnSpPr>
        <p:spPr>
          <a:xfrm flipH="1" flipV="1">
            <a:off x="3591267" y="3160362"/>
            <a:ext cx="334678" cy="551621"/>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pic>
        <p:nvPicPr>
          <p:cNvPr id="102" name="Graphic 101">
            <a:extLst>
              <a:ext uri="{FF2B5EF4-FFF2-40B4-BE49-F238E27FC236}">
                <a16:creationId xmlns:a16="http://schemas.microsoft.com/office/drawing/2014/main" id="{8B01CAAC-5456-4E40-B017-7E47945E8AF5}"/>
              </a:ext>
            </a:extLst>
          </p:cNvPr>
          <p:cNvPicPr>
            <a:picLocks noChangeAspect="1"/>
          </p:cNvPicPr>
          <p:nvPr/>
        </p:nvPicPr>
        <p:blipFill>
          <a:blip r:embed="rId23" cstate="screen">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3394186" y="2976895"/>
            <a:ext cx="312116" cy="312116"/>
          </a:xfrm>
          <a:prstGeom prst="rect">
            <a:avLst/>
          </a:prstGeom>
        </p:spPr>
      </p:pic>
      <p:cxnSp>
        <p:nvCxnSpPr>
          <p:cNvPr id="103" name="Straight Connector 102">
            <a:extLst>
              <a:ext uri="{FF2B5EF4-FFF2-40B4-BE49-F238E27FC236}">
                <a16:creationId xmlns:a16="http://schemas.microsoft.com/office/drawing/2014/main" id="{706C4D6E-944A-7042-AB6F-A58C6143AF6A}"/>
              </a:ext>
            </a:extLst>
          </p:cNvPr>
          <p:cNvCxnSpPr>
            <a:cxnSpLocks/>
          </p:cNvCxnSpPr>
          <p:nvPr/>
        </p:nvCxnSpPr>
        <p:spPr>
          <a:xfrm flipV="1">
            <a:off x="3926367" y="3103825"/>
            <a:ext cx="382766" cy="609045"/>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pic>
        <p:nvPicPr>
          <p:cNvPr id="104" name="Graphic 103">
            <a:extLst>
              <a:ext uri="{FF2B5EF4-FFF2-40B4-BE49-F238E27FC236}">
                <a16:creationId xmlns:a16="http://schemas.microsoft.com/office/drawing/2014/main" id="{CA40F367-FD8B-F249-9D00-4FE5DEB58A0B}"/>
              </a:ext>
            </a:extLst>
          </p:cNvPr>
          <p:cNvPicPr>
            <a:picLocks noChangeAspect="1"/>
          </p:cNvPicPr>
          <p:nvPr/>
        </p:nvPicPr>
        <p:blipFill>
          <a:blip r:embed="rId23" cstate="screen">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4153075" y="2976895"/>
            <a:ext cx="312116" cy="312116"/>
          </a:xfrm>
          <a:prstGeom prst="rect">
            <a:avLst/>
          </a:prstGeom>
        </p:spPr>
      </p:pic>
      <p:pic>
        <p:nvPicPr>
          <p:cNvPr id="105" name="Graphic 104">
            <a:extLst>
              <a:ext uri="{FF2B5EF4-FFF2-40B4-BE49-F238E27FC236}">
                <a16:creationId xmlns:a16="http://schemas.microsoft.com/office/drawing/2014/main" id="{4D888E30-57A4-1A48-92DB-F2E768904F9C}"/>
              </a:ext>
            </a:extLst>
          </p:cNvPr>
          <p:cNvPicPr>
            <a:picLocks noChangeAspect="1"/>
          </p:cNvPicPr>
          <p:nvPr/>
        </p:nvPicPr>
        <p:blipFill>
          <a:blip r:embed="rId23" cstate="screen">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3761596" y="3515581"/>
            <a:ext cx="312116" cy="312116"/>
          </a:xfrm>
          <a:prstGeom prst="rect">
            <a:avLst/>
          </a:prstGeom>
        </p:spPr>
      </p:pic>
      <p:pic>
        <p:nvPicPr>
          <p:cNvPr id="125" name="Graphic 124">
            <a:extLst>
              <a:ext uri="{FF2B5EF4-FFF2-40B4-BE49-F238E27FC236}">
                <a16:creationId xmlns:a16="http://schemas.microsoft.com/office/drawing/2014/main" id="{957CC583-45AD-604F-BD1E-864960B50750}"/>
              </a:ext>
            </a:extLst>
          </p:cNvPr>
          <p:cNvPicPr>
            <a:picLocks noChangeAspect="1"/>
          </p:cNvPicPr>
          <p:nvPr/>
        </p:nvPicPr>
        <p:blipFill>
          <a:blip r:embed="rId23" cstate="screen">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2549331" y="3522055"/>
            <a:ext cx="312116" cy="312116"/>
          </a:xfrm>
          <a:prstGeom prst="rect">
            <a:avLst/>
          </a:prstGeom>
        </p:spPr>
      </p:pic>
      <p:cxnSp>
        <p:nvCxnSpPr>
          <p:cNvPr id="135" name="Elbow Connector 134">
            <a:extLst>
              <a:ext uri="{FF2B5EF4-FFF2-40B4-BE49-F238E27FC236}">
                <a16:creationId xmlns:a16="http://schemas.microsoft.com/office/drawing/2014/main" id="{F7F1DCD3-CC53-2247-A5A9-F34616E9D3EA}"/>
              </a:ext>
            </a:extLst>
          </p:cNvPr>
          <p:cNvCxnSpPr/>
          <p:nvPr/>
        </p:nvCxnSpPr>
        <p:spPr>
          <a:xfrm rot="5400000">
            <a:off x="3550380" y="2658713"/>
            <a:ext cx="77032" cy="4328248"/>
          </a:xfrm>
          <a:prstGeom prst="bentConnector3">
            <a:avLst>
              <a:gd name="adj1" fmla="val 271073"/>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708344D4-9FC1-2B4A-A0C9-FB32ECE50264}"/>
              </a:ext>
            </a:extLst>
          </p:cNvPr>
          <p:cNvSpPr txBox="1"/>
          <p:nvPr/>
        </p:nvSpPr>
        <p:spPr>
          <a:xfrm>
            <a:off x="2810636" y="4864124"/>
            <a:ext cx="1314784" cy="246221"/>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lumMod val="50000"/>
                    <a:lumOff val="50000"/>
                  </a:prstClr>
                </a:solidFill>
                <a:effectLst/>
                <a:uLnTx/>
                <a:uFillTx/>
                <a:latin typeface="Open Sans"/>
                <a:ea typeface="+mn-ea"/>
                <a:cs typeface="+mn-cs"/>
              </a:rPr>
              <a:t>Private Interconnect</a:t>
            </a:r>
          </a:p>
        </p:txBody>
      </p:sp>
      <p:sp>
        <p:nvSpPr>
          <p:cNvPr id="134" name="TextBox 133">
            <a:extLst>
              <a:ext uri="{FF2B5EF4-FFF2-40B4-BE49-F238E27FC236}">
                <a16:creationId xmlns:a16="http://schemas.microsoft.com/office/drawing/2014/main" id="{C92686E9-1EDC-B64B-BE3A-69F7A7426251}"/>
              </a:ext>
            </a:extLst>
          </p:cNvPr>
          <p:cNvSpPr txBox="1"/>
          <p:nvPr/>
        </p:nvSpPr>
        <p:spPr>
          <a:xfrm>
            <a:off x="810884" y="972695"/>
            <a:ext cx="810542" cy="584775"/>
          </a:xfrm>
          <a:prstGeom prst="rect">
            <a:avLst/>
          </a:prstGeom>
          <a:noFill/>
        </p:spPr>
        <p:txBody>
          <a:bodyPr wrap="non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a:ln>
                  <a:noFill/>
                </a:ln>
                <a:solidFill>
                  <a:srgbClr val="000000"/>
                </a:solidFill>
                <a:effectLst/>
                <a:uLnTx/>
                <a:uFillTx/>
                <a:latin typeface="Calibri" panose="020F0502020204030204" pitchFamily="34" charset="0"/>
                <a:ea typeface="Open Sans" panose="020B0606030504020204" pitchFamily="34" charset="0"/>
                <a:cs typeface="Calibri" panose="020F0502020204030204" pitchFamily="34" charset="0"/>
              </a:rPr>
              <a:t>Aviatrix</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err="1">
                <a:ln>
                  <a:noFill/>
                </a:ln>
                <a:solidFill>
                  <a:srgbClr val="000000"/>
                </a:solidFill>
                <a:effectLst/>
                <a:uLnTx/>
                <a:uFillTx/>
                <a:latin typeface="Calibri" panose="020F0502020204030204" pitchFamily="34" charset="0"/>
                <a:ea typeface="Open Sans" panose="020B0606030504020204" pitchFamily="34" charset="0"/>
                <a:cs typeface="Calibri" panose="020F0502020204030204" pitchFamily="34" charset="0"/>
              </a:rPr>
              <a:t>CoPilot</a:t>
            </a:r>
            <a:endParaRPr kumimoji="0" lang="en-US" sz="1600" u="none" strike="noStrike" kern="1200" cap="none" spc="0" normalizeH="0" baseline="0" noProof="0" dirty="0">
              <a:ln>
                <a:noFill/>
              </a:ln>
              <a:solidFill>
                <a:srgbClr val="000000"/>
              </a:solidFill>
              <a:effectLst/>
              <a:uLnTx/>
              <a:uFillTx/>
              <a:latin typeface="Calibri" panose="020F0502020204030204" pitchFamily="34" charset="0"/>
              <a:ea typeface="Open Sans" panose="020B0606030504020204" pitchFamily="34" charset="0"/>
              <a:cs typeface="Calibri" panose="020F0502020204030204" pitchFamily="34" charset="0"/>
            </a:endParaRPr>
          </a:p>
        </p:txBody>
      </p:sp>
      <p:sp>
        <p:nvSpPr>
          <p:cNvPr id="14" name="Left-Right Arrow 13">
            <a:extLst>
              <a:ext uri="{FF2B5EF4-FFF2-40B4-BE49-F238E27FC236}">
                <a16:creationId xmlns:a16="http://schemas.microsoft.com/office/drawing/2014/main" id="{6141E402-8F08-9C48-A90D-E84307FAFDE9}"/>
              </a:ext>
            </a:extLst>
          </p:cNvPr>
          <p:cNvSpPr/>
          <p:nvPr/>
        </p:nvSpPr>
        <p:spPr>
          <a:xfrm>
            <a:off x="726834" y="1989908"/>
            <a:ext cx="10738331" cy="432242"/>
          </a:xfrm>
          <a:prstGeom prst="leftRightArrow">
            <a:avLst>
              <a:gd name="adj1" fmla="val 50000"/>
              <a:gd name="adj2" fmla="val 90571"/>
            </a:avLst>
          </a:prstGeom>
          <a:gradFill flip="none" rotWithShape="1">
            <a:gsLst>
              <a:gs pos="0">
                <a:schemeClr val="accent1"/>
              </a:gs>
              <a:gs pos="56000">
                <a:srgbClr val="E24307">
                  <a:alpha val="0"/>
                </a:srgbClr>
              </a:gs>
              <a:gs pos="38000">
                <a:srgbClr val="E24307">
                  <a:alpha val="0"/>
                </a:srgbClr>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0387C24-E03D-9149-8E4C-676B137480EA}"/>
              </a:ext>
            </a:extLst>
          </p:cNvPr>
          <p:cNvSpPr txBox="1"/>
          <p:nvPr/>
        </p:nvSpPr>
        <p:spPr>
          <a:xfrm>
            <a:off x="4280577" y="2015434"/>
            <a:ext cx="3253328" cy="369332"/>
          </a:xfrm>
          <a:prstGeom prst="rect">
            <a:avLst/>
          </a:prstGeom>
          <a:noFill/>
        </p:spPr>
        <p:txBody>
          <a:bodyPr wrap="none" rtlCol="0">
            <a:spAutoFit/>
          </a:bodyPr>
          <a:lstStyle/>
          <a:p>
            <a:pPr algn="ctr"/>
            <a:r>
              <a:rPr lang="en-US">
                <a:solidFill>
                  <a:schemeClr val="accent1"/>
                </a:solidFill>
              </a:rPr>
              <a:t>Network Granularity and Control</a:t>
            </a:r>
          </a:p>
        </p:txBody>
      </p:sp>
      <p:sp>
        <p:nvSpPr>
          <p:cNvPr id="128" name="TextBox 127">
            <a:extLst>
              <a:ext uri="{FF2B5EF4-FFF2-40B4-BE49-F238E27FC236}">
                <a16:creationId xmlns:a16="http://schemas.microsoft.com/office/drawing/2014/main" id="{1CDC63A8-FC98-D4EF-6D5C-AF4CB3589271}"/>
              </a:ext>
            </a:extLst>
          </p:cNvPr>
          <p:cNvSpPr txBox="1"/>
          <p:nvPr/>
        </p:nvSpPr>
        <p:spPr>
          <a:xfrm>
            <a:off x="8375116" y="4500822"/>
            <a:ext cx="1685270" cy="338554"/>
          </a:xfrm>
          <a:prstGeom prst="rect">
            <a:avLst/>
          </a:prstGeom>
          <a:noFill/>
        </p:spPr>
        <p:txBody>
          <a:bodyPr wrap="non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a:ln>
                  <a:noFill/>
                </a:ln>
                <a:solidFill>
                  <a:srgbClr val="000000"/>
                </a:solidFill>
                <a:effectLst/>
                <a:uLnTx/>
                <a:uFillTx/>
                <a:latin typeface="Calibri" panose="020F0502020204030204" pitchFamily="34" charset="0"/>
                <a:ea typeface="Open Sans" panose="020B0606030504020204" pitchFamily="34" charset="0"/>
                <a:cs typeface="Calibri" panose="020F0502020204030204" pitchFamily="34" charset="0"/>
              </a:rPr>
              <a:t>Network Domains</a:t>
            </a:r>
          </a:p>
        </p:txBody>
      </p:sp>
      <p:sp>
        <p:nvSpPr>
          <p:cNvPr id="2" name="Rectangle: Rounded Corners 1">
            <a:extLst>
              <a:ext uri="{FF2B5EF4-FFF2-40B4-BE49-F238E27FC236}">
                <a16:creationId xmlns:a16="http://schemas.microsoft.com/office/drawing/2014/main" id="{7CB6D110-1E02-418D-8FD3-9DF01407034D}"/>
              </a:ext>
            </a:extLst>
          </p:cNvPr>
          <p:cNvSpPr/>
          <p:nvPr/>
        </p:nvSpPr>
        <p:spPr>
          <a:xfrm>
            <a:off x="8094666" y="4968140"/>
            <a:ext cx="614701" cy="554825"/>
          </a:xfrm>
          <a:prstGeom prst="roundRect">
            <a:avLst/>
          </a:prstGeom>
          <a:solidFill>
            <a:srgbClr val="FF93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LOB1</a:t>
            </a:r>
          </a:p>
        </p:txBody>
      </p:sp>
      <p:sp>
        <p:nvSpPr>
          <p:cNvPr id="145" name="Rectangle: Rounded Corners 144">
            <a:extLst>
              <a:ext uri="{FF2B5EF4-FFF2-40B4-BE49-F238E27FC236}">
                <a16:creationId xmlns:a16="http://schemas.microsoft.com/office/drawing/2014/main" id="{987F393B-53F3-FCBD-6AEB-FA35B8D03606}"/>
              </a:ext>
            </a:extLst>
          </p:cNvPr>
          <p:cNvSpPr/>
          <p:nvPr/>
        </p:nvSpPr>
        <p:spPr>
          <a:xfrm>
            <a:off x="8875576" y="4969216"/>
            <a:ext cx="614701" cy="554825"/>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LOB2</a:t>
            </a:r>
          </a:p>
        </p:txBody>
      </p:sp>
      <p:sp>
        <p:nvSpPr>
          <p:cNvPr id="146" name="Rectangle: Rounded Corners 145">
            <a:extLst>
              <a:ext uri="{FF2B5EF4-FFF2-40B4-BE49-F238E27FC236}">
                <a16:creationId xmlns:a16="http://schemas.microsoft.com/office/drawing/2014/main" id="{13A687D5-C618-2EBB-BE10-454E5BCA563E}"/>
              </a:ext>
            </a:extLst>
          </p:cNvPr>
          <p:cNvSpPr/>
          <p:nvPr/>
        </p:nvSpPr>
        <p:spPr>
          <a:xfrm>
            <a:off x="9674395" y="4977167"/>
            <a:ext cx="614701" cy="554825"/>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LOB3</a:t>
            </a:r>
          </a:p>
        </p:txBody>
      </p:sp>
      <p:pic>
        <p:nvPicPr>
          <p:cNvPr id="15" name="Picture 14" descr="A picture containing text&#10;&#10;Description automatically generated">
            <a:extLst>
              <a:ext uri="{FF2B5EF4-FFF2-40B4-BE49-F238E27FC236}">
                <a16:creationId xmlns:a16="http://schemas.microsoft.com/office/drawing/2014/main" id="{3825E4B8-D64A-A1FF-22F5-7F2BF22648A6}"/>
              </a:ext>
            </a:extLst>
          </p:cNvPr>
          <p:cNvPicPr>
            <a:picLocks noChangeAspect="1"/>
          </p:cNvPicPr>
          <p:nvPr/>
        </p:nvPicPr>
        <p:blipFill>
          <a:blip r:embed="rId27"/>
          <a:stretch>
            <a:fillRect/>
          </a:stretch>
        </p:blipFill>
        <p:spPr>
          <a:xfrm>
            <a:off x="1669794" y="895386"/>
            <a:ext cx="919392" cy="800761"/>
          </a:xfrm>
          <a:prstGeom prst="rect">
            <a:avLst/>
          </a:prstGeom>
        </p:spPr>
      </p:pic>
      <p:pic>
        <p:nvPicPr>
          <p:cNvPr id="24" name="Picture 23" descr="Graphical user interface, application&#10;&#10;Description automatically generated">
            <a:extLst>
              <a:ext uri="{FF2B5EF4-FFF2-40B4-BE49-F238E27FC236}">
                <a16:creationId xmlns:a16="http://schemas.microsoft.com/office/drawing/2014/main" id="{661C13B4-3386-18AC-7F65-E765A101D28A}"/>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637554" y="906429"/>
            <a:ext cx="1920459" cy="959214"/>
          </a:xfrm>
          <a:prstGeom prst="rect">
            <a:avLst/>
          </a:prstGeom>
          <a:ln>
            <a:noFill/>
          </a:ln>
          <a:effectLst>
            <a:outerShdw blurRad="190500" algn="tl" rotWithShape="0">
              <a:srgbClr val="000000">
                <a:alpha val="70000"/>
              </a:srgbClr>
            </a:outerShdw>
          </a:effectLst>
        </p:spPr>
      </p:pic>
      <p:pic>
        <p:nvPicPr>
          <p:cNvPr id="26" name="Picture 25" descr="Chart, radar chart&#10;&#10;Description automatically generated">
            <a:extLst>
              <a:ext uri="{FF2B5EF4-FFF2-40B4-BE49-F238E27FC236}">
                <a16:creationId xmlns:a16="http://schemas.microsoft.com/office/drawing/2014/main" id="{8C7074A0-B188-B97F-3E29-F060A84EDECB}"/>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4745379" y="906429"/>
            <a:ext cx="1890334" cy="959214"/>
          </a:xfrm>
          <a:prstGeom prst="rect">
            <a:avLst/>
          </a:prstGeom>
          <a:ln>
            <a:noFill/>
          </a:ln>
          <a:effectLst>
            <a:outerShdw blurRad="190500" algn="tl" rotWithShape="0">
              <a:srgbClr val="000000">
                <a:alpha val="70000"/>
              </a:srgbClr>
            </a:outerShdw>
          </a:effectLst>
        </p:spPr>
      </p:pic>
      <p:pic>
        <p:nvPicPr>
          <p:cNvPr id="28" name="Picture 27" descr="Graphical user interface&#10;&#10;Description automatically generated with medium confidence">
            <a:extLst>
              <a:ext uri="{FF2B5EF4-FFF2-40B4-BE49-F238E27FC236}">
                <a16:creationId xmlns:a16="http://schemas.microsoft.com/office/drawing/2014/main" id="{D38AAB6A-D2C9-448F-C7CA-AC9DBF4E1C1B}"/>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6823079" y="906429"/>
            <a:ext cx="1904998" cy="963657"/>
          </a:xfrm>
          <a:prstGeom prst="rect">
            <a:avLst/>
          </a:prstGeom>
          <a:ln>
            <a:noFill/>
          </a:ln>
          <a:effectLst>
            <a:outerShdw blurRad="190500" algn="tl" rotWithShape="0">
              <a:srgbClr val="000000">
                <a:alpha val="70000"/>
              </a:srgbClr>
            </a:outerShdw>
          </a:effectLst>
        </p:spPr>
      </p:pic>
      <p:pic>
        <p:nvPicPr>
          <p:cNvPr id="29" name="Picture 28" descr="A picture containing website&#10;&#10;Description automatically generated">
            <a:extLst>
              <a:ext uri="{FF2B5EF4-FFF2-40B4-BE49-F238E27FC236}">
                <a16:creationId xmlns:a16="http://schemas.microsoft.com/office/drawing/2014/main" id="{398843F5-31B7-26FB-FED3-79ECB3312EF4}"/>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8934005" y="906429"/>
            <a:ext cx="1927314" cy="96365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88649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outVertical)">
                                      <p:cBhvr>
                                        <p:cTn id="7" dur="500"/>
                                        <p:tgtEl>
                                          <p:spTgt spid="14"/>
                                        </p:tgtEl>
                                      </p:cBhvr>
                                    </p:animEffect>
                                  </p:childTnLst>
                                </p:cTn>
                              </p:par>
                              <p:par>
                                <p:cTn id="8" presetID="1"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Rectangle 417">
            <a:extLst>
              <a:ext uri="{FF2B5EF4-FFF2-40B4-BE49-F238E27FC236}">
                <a16:creationId xmlns:a16="http://schemas.microsoft.com/office/drawing/2014/main" id="{3BC025AA-B08C-6840-9276-AB2CE4234FBA}"/>
              </a:ext>
            </a:extLst>
          </p:cNvPr>
          <p:cNvSpPr/>
          <p:nvPr/>
        </p:nvSpPr>
        <p:spPr>
          <a:xfrm>
            <a:off x="4563407" y="2622637"/>
            <a:ext cx="255181" cy="338555"/>
          </a:xfrm>
          <a:prstGeom prst="rect">
            <a:avLst/>
          </a:prstGeom>
          <a:solidFill>
            <a:srgbClr val="AB5A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Open Sans"/>
              <a:ea typeface="+mn-ea"/>
              <a:cs typeface="+mn-cs"/>
            </a:endParaRPr>
          </a:p>
        </p:txBody>
      </p:sp>
      <p:sp>
        <p:nvSpPr>
          <p:cNvPr id="305" name="Rectangle 304">
            <a:extLst>
              <a:ext uri="{FF2B5EF4-FFF2-40B4-BE49-F238E27FC236}">
                <a16:creationId xmlns:a16="http://schemas.microsoft.com/office/drawing/2014/main" id="{7DE05989-F6AD-084E-A943-A3CC420547C6}"/>
              </a:ext>
            </a:extLst>
          </p:cNvPr>
          <p:cNvSpPr/>
          <p:nvPr/>
        </p:nvSpPr>
        <p:spPr>
          <a:xfrm>
            <a:off x="9253808" y="2346727"/>
            <a:ext cx="825411" cy="1798524"/>
          </a:xfrm>
          <a:prstGeom prst="rect">
            <a:avLst/>
          </a:prstGeom>
          <a:noFill/>
          <a:ln w="1270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9525" marR="0" lvl="0" indent="0" algn="ctr"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2957F"/>
              </a:solidFill>
              <a:effectLst/>
              <a:uLnTx/>
              <a:uFillTx/>
              <a:latin typeface="Calibri Light"/>
              <a:ea typeface="+mn-ea"/>
              <a:cs typeface="+mn-cs"/>
            </a:endParaRPr>
          </a:p>
        </p:txBody>
      </p:sp>
      <p:sp>
        <p:nvSpPr>
          <p:cNvPr id="442" name="Rectangle 441">
            <a:extLst>
              <a:ext uri="{FF2B5EF4-FFF2-40B4-BE49-F238E27FC236}">
                <a16:creationId xmlns:a16="http://schemas.microsoft.com/office/drawing/2014/main" id="{3E6A6469-2F82-BA4B-B49A-A5158E0A8C17}"/>
              </a:ext>
            </a:extLst>
          </p:cNvPr>
          <p:cNvSpPr/>
          <p:nvPr/>
        </p:nvSpPr>
        <p:spPr>
          <a:xfrm>
            <a:off x="6102183" y="2630591"/>
            <a:ext cx="257443" cy="3279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Open Sans"/>
              <a:ea typeface="+mn-ea"/>
              <a:cs typeface="+mn-cs"/>
            </a:endParaRPr>
          </a:p>
        </p:txBody>
      </p:sp>
      <p:grpSp>
        <p:nvGrpSpPr>
          <p:cNvPr id="445" name="Group 444">
            <a:extLst>
              <a:ext uri="{FF2B5EF4-FFF2-40B4-BE49-F238E27FC236}">
                <a16:creationId xmlns:a16="http://schemas.microsoft.com/office/drawing/2014/main" id="{EEB96682-09BF-B240-97A0-ED3329A4733E}"/>
              </a:ext>
            </a:extLst>
          </p:cNvPr>
          <p:cNvGrpSpPr/>
          <p:nvPr/>
        </p:nvGrpSpPr>
        <p:grpSpPr>
          <a:xfrm>
            <a:off x="4894290" y="2619650"/>
            <a:ext cx="6837105" cy="351788"/>
            <a:chOff x="4546849" y="2266418"/>
            <a:chExt cx="6837106" cy="351788"/>
          </a:xfrm>
        </p:grpSpPr>
        <p:sp>
          <p:nvSpPr>
            <p:cNvPr id="446" name="Rectangle 445">
              <a:extLst>
                <a:ext uri="{FF2B5EF4-FFF2-40B4-BE49-F238E27FC236}">
                  <a16:creationId xmlns:a16="http://schemas.microsoft.com/office/drawing/2014/main" id="{806C93BE-74B5-3D46-A6C5-BA6DA2A56477}"/>
                </a:ext>
              </a:extLst>
            </p:cNvPr>
            <p:cNvSpPr/>
            <p:nvPr/>
          </p:nvSpPr>
          <p:spPr>
            <a:xfrm>
              <a:off x="6262577" y="2279652"/>
              <a:ext cx="255181" cy="33855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Open Sans"/>
                <a:ea typeface="+mn-ea"/>
                <a:cs typeface="+mn-cs"/>
              </a:endParaRPr>
            </a:p>
          </p:txBody>
        </p:sp>
        <p:sp>
          <p:nvSpPr>
            <p:cNvPr id="447" name="Rectangle 446">
              <a:extLst>
                <a:ext uri="{FF2B5EF4-FFF2-40B4-BE49-F238E27FC236}">
                  <a16:creationId xmlns:a16="http://schemas.microsoft.com/office/drawing/2014/main" id="{D5F3534E-40AE-FE48-B515-284770B341C9}"/>
                </a:ext>
              </a:extLst>
            </p:cNvPr>
            <p:cNvSpPr/>
            <p:nvPr/>
          </p:nvSpPr>
          <p:spPr>
            <a:xfrm>
              <a:off x="4546849" y="2279652"/>
              <a:ext cx="255181" cy="33855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Open Sans"/>
                <a:ea typeface="+mn-ea"/>
                <a:cs typeface="+mn-cs"/>
              </a:endParaRPr>
            </a:p>
          </p:txBody>
        </p:sp>
        <p:sp>
          <p:nvSpPr>
            <p:cNvPr id="448" name="Rectangle 447">
              <a:extLst>
                <a:ext uri="{FF2B5EF4-FFF2-40B4-BE49-F238E27FC236}">
                  <a16:creationId xmlns:a16="http://schemas.microsoft.com/office/drawing/2014/main" id="{6036006A-9351-754A-B7B5-9D121A3E820D}"/>
                </a:ext>
              </a:extLst>
            </p:cNvPr>
            <p:cNvSpPr/>
            <p:nvPr/>
          </p:nvSpPr>
          <p:spPr>
            <a:xfrm>
              <a:off x="11073463" y="2266418"/>
              <a:ext cx="310492" cy="33855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Open Sans"/>
                <a:ea typeface="+mn-ea"/>
                <a:cs typeface="+mn-cs"/>
              </a:endParaRPr>
            </a:p>
          </p:txBody>
        </p:sp>
      </p:grpSp>
      <p:sp>
        <p:nvSpPr>
          <p:cNvPr id="60" name="Rectangle 59">
            <a:extLst>
              <a:ext uri="{FF2B5EF4-FFF2-40B4-BE49-F238E27FC236}">
                <a16:creationId xmlns:a16="http://schemas.microsoft.com/office/drawing/2014/main" id="{756446F2-D022-DD41-B6F6-03808E613974}"/>
              </a:ext>
            </a:extLst>
          </p:cNvPr>
          <p:cNvSpPr/>
          <p:nvPr/>
        </p:nvSpPr>
        <p:spPr>
          <a:xfrm>
            <a:off x="4067456" y="2157744"/>
            <a:ext cx="3691832" cy="2784360"/>
          </a:xfrm>
          <a:prstGeom prst="rect">
            <a:avLst/>
          </a:prstGeom>
          <a:noFill/>
          <a:ln w="1270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9525" marR="0" lvl="0" indent="0" algn="ctr"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2957F"/>
              </a:solidFill>
              <a:effectLst/>
              <a:uLnTx/>
              <a:uFillTx/>
              <a:latin typeface="Calibri Light"/>
              <a:ea typeface="+mn-ea"/>
              <a:cs typeface="+mn-cs"/>
            </a:endParaRPr>
          </a:p>
        </p:txBody>
      </p:sp>
      <p:sp>
        <p:nvSpPr>
          <p:cNvPr id="38" name="TextBox 37">
            <a:extLst>
              <a:ext uri="{FF2B5EF4-FFF2-40B4-BE49-F238E27FC236}">
                <a16:creationId xmlns:a16="http://schemas.microsoft.com/office/drawing/2014/main" id="{90E31D32-1148-D844-B740-ABA1B7F75088}"/>
              </a:ext>
            </a:extLst>
          </p:cNvPr>
          <p:cNvSpPr txBox="1"/>
          <p:nvPr/>
        </p:nvSpPr>
        <p:spPr>
          <a:xfrm>
            <a:off x="5331941" y="4322526"/>
            <a:ext cx="1005403" cy="246221"/>
          </a:xfrm>
          <a:prstGeom prst="rect">
            <a:avLst/>
          </a:prstGeom>
          <a:no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Open Sans"/>
                <a:ea typeface="+mn-ea"/>
                <a:cs typeface="+mn-cs"/>
              </a:rPr>
              <a:t>AWS - REGION1</a:t>
            </a:r>
          </a:p>
        </p:txBody>
      </p:sp>
      <p:sp>
        <p:nvSpPr>
          <p:cNvPr id="52" name="Rectangle 51">
            <a:extLst>
              <a:ext uri="{FF2B5EF4-FFF2-40B4-BE49-F238E27FC236}">
                <a16:creationId xmlns:a16="http://schemas.microsoft.com/office/drawing/2014/main" id="{E09AF236-1926-5B42-B7B4-B14E420B9D2E}"/>
              </a:ext>
            </a:extLst>
          </p:cNvPr>
          <p:cNvSpPr/>
          <p:nvPr/>
        </p:nvSpPr>
        <p:spPr>
          <a:xfrm>
            <a:off x="4158302" y="2350903"/>
            <a:ext cx="1103127" cy="1801151"/>
          </a:xfrm>
          <a:prstGeom prst="rect">
            <a:avLst/>
          </a:prstGeom>
          <a:noFill/>
          <a:ln w="1270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9525" marR="0" lvl="0" indent="0" algn="ctr"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2957F"/>
              </a:solidFill>
              <a:effectLst/>
              <a:uLnTx/>
              <a:uFillTx/>
              <a:latin typeface="Calibri Light"/>
              <a:ea typeface="+mn-ea"/>
              <a:cs typeface="+mn-cs"/>
            </a:endParaRPr>
          </a:p>
        </p:txBody>
      </p:sp>
      <p:sp>
        <p:nvSpPr>
          <p:cNvPr id="54" name="TextBox 53">
            <a:extLst>
              <a:ext uri="{FF2B5EF4-FFF2-40B4-BE49-F238E27FC236}">
                <a16:creationId xmlns:a16="http://schemas.microsoft.com/office/drawing/2014/main" id="{49F2569A-014A-8945-8739-053086F85E36}"/>
              </a:ext>
            </a:extLst>
          </p:cNvPr>
          <p:cNvSpPr txBox="1"/>
          <p:nvPr/>
        </p:nvSpPr>
        <p:spPr>
          <a:xfrm>
            <a:off x="4223427" y="2625934"/>
            <a:ext cx="257443" cy="338554"/>
          </a:xfrm>
          <a:prstGeom prst="rect">
            <a:avLst/>
          </a:prstGeom>
          <a:solidFill>
            <a:srgbClr val="62FF92"/>
          </a:solidFill>
          <a:ln>
            <a:solidFill>
              <a:schemeClr val="tx1"/>
            </a:solidFill>
          </a:ln>
        </p:spPr>
        <p:txBody>
          <a:bodyPr wrap="none" lIns="45720" tIns="45720" rIns="45720" bIns="45720"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VPC</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Open Sans"/>
              <a:ea typeface="+mn-ea"/>
              <a:cs typeface="+mn-cs"/>
            </a:endParaRPr>
          </a:p>
        </p:txBody>
      </p:sp>
      <p:sp>
        <p:nvSpPr>
          <p:cNvPr id="56" name="TextBox 55">
            <a:extLst>
              <a:ext uri="{FF2B5EF4-FFF2-40B4-BE49-F238E27FC236}">
                <a16:creationId xmlns:a16="http://schemas.microsoft.com/office/drawing/2014/main" id="{A8C8F77D-2E38-904D-935E-AF44CB5603D9}"/>
              </a:ext>
            </a:extLst>
          </p:cNvPr>
          <p:cNvSpPr txBox="1"/>
          <p:nvPr/>
        </p:nvSpPr>
        <p:spPr>
          <a:xfrm>
            <a:off x="4896268" y="2636010"/>
            <a:ext cx="257443" cy="338554"/>
          </a:xfrm>
          <a:prstGeom prst="rect">
            <a:avLst/>
          </a:prstGeom>
          <a:solidFill>
            <a:srgbClr val="62FF92"/>
          </a:solidFill>
          <a:ln>
            <a:solidFill>
              <a:schemeClr val="tx1"/>
            </a:solidFill>
          </a:ln>
        </p:spPr>
        <p:txBody>
          <a:bodyPr wrap="none" lIns="45720" tIns="45720" rIns="45720" bIns="45720"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VPC</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Open Sans"/>
              <a:ea typeface="+mn-ea"/>
              <a:cs typeface="+mn-cs"/>
            </a:endParaRPr>
          </a:p>
        </p:txBody>
      </p:sp>
      <p:sp>
        <p:nvSpPr>
          <p:cNvPr id="57" name="TextBox 56">
            <a:extLst>
              <a:ext uri="{FF2B5EF4-FFF2-40B4-BE49-F238E27FC236}">
                <a16:creationId xmlns:a16="http://schemas.microsoft.com/office/drawing/2014/main" id="{46A0ED31-4FC1-DA42-94C7-D8504AC8E438}"/>
              </a:ext>
            </a:extLst>
          </p:cNvPr>
          <p:cNvSpPr txBox="1"/>
          <p:nvPr/>
        </p:nvSpPr>
        <p:spPr>
          <a:xfrm>
            <a:off x="4559543" y="2625934"/>
            <a:ext cx="259045" cy="338554"/>
          </a:xfrm>
          <a:prstGeom prst="rect">
            <a:avLst/>
          </a:prstGeom>
          <a:solidFill>
            <a:srgbClr val="9950A7"/>
          </a:solidFill>
          <a:ln>
            <a:solidFill>
              <a:schemeClr val="tx1"/>
            </a:solidFill>
          </a:ln>
        </p:spPr>
        <p:txBody>
          <a:bodyPr wrap="square" lIns="45720" tIns="45720" rIns="45720" bIns="4572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solidFill>
                <a:effectLst/>
                <a:uLnTx/>
                <a:uFillTx/>
                <a:latin typeface="Open Sans"/>
                <a:ea typeface="+mn-ea"/>
                <a:cs typeface="+mn-cs"/>
              </a:rPr>
              <a:t>SS</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Open Sans"/>
              <a:ea typeface="+mn-ea"/>
              <a:cs typeface="+mn-cs"/>
            </a:endParaRPr>
          </a:p>
        </p:txBody>
      </p:sp>
      <p:sp>
        <p:nvSpPr>
          <p:cNvPr id="140" name="Rectangle 139">
            <a:extLst>
              <a:ext uri="{FF2B5EF4-FFF2-40B4-BE49-F238E27FC236}">
                <a16:creationId xmlns:a16="http://schemas.microsoft.com/office/drawing/2014/main" id="{3BB5293E-129C-214D-95B6-7F6EF406E1B7}"/>
              </a:ext>
            </a:extLst>
          </p:cNvPr>
          <p:cNvSpPr/>
          <p:nvPr/>
        </p:nvSpPr>
        <p:spPr>
          <a:xfrm>
            <a:off x="10681931" y="2340285"/>
            <a:ext cx="1103127" cy="1811769"/>
          </a:xfrm>
          <a:prstGeom prst="rect">
            <a:avLst/>
          </a:prstGeom>
          <a:noFill/>
          <a:ln w="1270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9525" marR="0" lvl="0" indent="0" algn="ctr"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2957F"/>
              </a:solidFill>
              <a:effectLst/>
              <a:uLnTx/>
              <a:uFillTx/>
              <a:latin typeface="Calibri Light"/>
              <a:ea typeface="+mn-ea"/>
              <a:cs typeface="+mn-cs"/>
            </a:endParaRPr>
          </a:p>
        </p:txBody>
      </p:sp>
      <p:sp>
        <p:nvSpPr>
          <p:cNvPr id="141" name="TextBox 140">
            <a:extLst>
              <a:ext uri="{FF2B5EF4-FFF2-40B4-BE49-F238E27FC236}">
                <a16:creationId xmlns:a16="http://schemas.microsoft.com/office/drawing/2014/main" id="{B304DC6F-978F-F744-9DBA-40F4ECAB11AF}"/>
              </a:ext>
            </a:extLst>
          </p:cNvPr>
          <p:cNvSpPr txBox="1"/>
          <p:nvPr/>
        </p:nvSpPr>
        <p:spPr>
          <a:xfrm>
            <a:off x="10684926" y="3920527"/>
            <a:ext cx="279244" cy="246221"/>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Open Sans"/>
                <a:ea typeface="+mn-ea"/>
                <a:cs typeface="+mn-cs"/>
              </a:rPr>
              <a:t>IT</a:t>
            </a:r>
          </a:p>
        </p:txBody>
      </p:sp>
      <p:sp>
        <p:nvSpPr>
          <p:cNvPr id="160" name="Google Shape;470;p34">
            <a:extLst>
              <a:ext uri="{FF2B5EF4-FFF2-40B4-BE49-F238E27FC236}">
                <a16:creationId xmlns:a16="http://schemas.microsoft.com/office/drawing/2014/main" id="{2232CAEA-C874-194F-B292-BA05C9C079E7}"/>
              </a:ext>
            </a:extLst>
          </p:cNvPr>
          <p:cNvSpPr txBox="1"/>
          <p:nvPr/>
        </p:nvSpPr>
        <p:spPr>
          <a:xfrm>
            <a:off x="4244901" y="6032729"/>
            <a:ext cx="900487" cy="188869"/>
          </a:xfrm>
          <a:prstGeom prst="rect">
            <a:avLst/>
          </a:prstGeom>
          <a:noFill/>
          <a:ln>
            <a:noFill/>
          </a:ln>
        </p:spPr>
        <p:txBody>
          <a:bodyPr spcFirstLastPara="1" wrap="square" lIns="91425" tIns="45700" rIns="91425" bIns="45700" anchor="t" anchorCtr="0">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lumMod val="50000"/>
                    <a:lumOff val="50000"/>
                  </a:prstClr>
                </a:solidFill>
                <a:effectLst/>
                <a:uLnTx/>
                <a:uFillTx/>
                <a:ea typeface="Calibri"/>
                <a:cs typeface="Calibri"/>
                <a:sym typeface="Calibri"/>
              </a:rPr>
              <a:t>Data Center </a:t>
            </a:r>
            <a:endParaRPr kumimoji="0" sz="1400" b="0" i="0" u="none" strike="noStrike" kern="1200" cap="none" spc="0" normalizeH="0" baseline="0" noProof="0">
              <a:ln>
                <a:noFill/>
              </a:ln>
              <a:solidFill>
                <a:prstClr val="black">
                  <a:lumMod val="50000"/>
                  <a:lumOff val="50000"/>
                </a:prstClr>
              </a:solidFill>
              <a:effectLst/>
              <a:uLnTx/>
              <a:uFillTx/>
              <a:ea typeface="+mn-ea"/>
              <a:cs typeface="+mn-cs"/>
            </a:endParaRPr>
          </a:p>
        </p:txBody>
      </p:sp>
      <p:sp>
        <p:nvSpPr>
          <p:cNvPr id="169" name="Rectangle 168">
            <a:extLst>
              <a:ext uri="{FF2B5EF4-FFF2-40B4-BE49-F238E27FC236}">
                <a16:creationId xmlns:a16="http://schemas.microsoft.com/office/drawing/2014/main" id="{2885702A-3F19-8641-9B61-3566C8D288C0}"/>
              </a:ext>
            </a:extLst>
          </p:cNvPr>
          <p:cNvSpPr/>
          <p:nvPr/>
        </p:nvSpPr>
        <p:spPr>
          <a:xfrm>
            <a:off x="4245446" y="3317571"/>
            <a:ext cx="907657" cy="6540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Open Sans"/>
              <a:ea typeface="+mn-ea"/>
              <a:cs typeface="+mn-cs"/>
            </a:endParaRPr>
          </a:p>
        </p:txBody>
      </p:sp>
      <p:cxnSp>
        <p:nvCxnSpPr>
          <p:cNvPr id="190" name="Straight Connector 189">
            <a:extLst>
              <a:ext uri="{FF2B5EF4-FFF2-40B4-BE49-F238E27FC236}">
                <a16:creationId xmlns:a16="http://schemas.microsoft.com/office/drawing/2014/main" id="{FC7FCAE6-A5A7-1146-8DA7-1269566F3DA7}"/>
              </a:ext>
            </a:extLst>
          </p:cNvPr>
          <p:cNvCxnSpPr>
            <a:cxnSpLocks/>
            <a:stCxn id="171" idx="2"/>
            <a:endCxn id="170" idx="0"/>
          </p:cNvCxnSpPr>
          <p:nvPr/>
        </p:nvCxnSpPr>
        <p:spPr>
          <a:xfrm>
            <a:off x="4354999" y="2942336"/>
            <a:ext cx="350189" cy="610121"/>
          </a:xfrm>
          <a:prstGeom prst="line">
            <a:avLst/>
          </a:prstGeom>
          <a:ln w="19050" cmpd="sng"/>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119C1CB4-5330-2F41-9B79-E4231073A19D}"/>
              </a:ext>
            </a:extLst>
          </p:cNvPr>
          <p:cNvCxnSpPr>
            <a:cxnSpLocks/>
            <a:stCxn id="174" idx="2"/>
            <a:endCxn id="170" idx="0"/>
          </p:cNvCxnSpPr>
          <p:nvPr/>
        </p:nvCxnSpPr>
        <p:spPr>
          <a:xfrm>
            <a:off x="4685102" y="2938563"/>
            <a:ext cx="20087" cy="613893"/>
          </a:xfrm>
          <a:prstGeom prst="line">
            <a:avLst/>
          </a:prstGeom>
          <a:ln w="19050" cmpd="sng"/>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5064159A-495A-0046-A59C-2645EE1FD93D}"/>
              </a:ext>
            </a:extLst>
          </p:cNvPr>
          <p:cNvCxnSpPr>
            <a:cxnSpLocks/>
            <a:stCxn id="175" idx="2"/>
            <a:endCxn id="170" idx="0"/>
          </p:cNvCxnSpPr>
          <p:nvPr/>
        </p:nvCxnSpPr>
        <p:spPr>
          <a:xfrm flipH="1">
            <a:off x="4705189" y="2934792"/>
            <a:ext cx="310015" cy="617665"/>
          </a:xfrm>
          <a:prstGeom prst="line">
            <a:avLst/>
          </a:prstGeom>
          <a:ln w="19050" cmpd="sng"/>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715980EA-91C9-A942-9B25-E3B3337DB695}"/>
              </a:ext>
            </a:extLst>
          </p:cNvPr>
          <p:cNvCxnSpPr>
            <a:cxnSpLocks/>
          </p:cNvCxnSpPr>
          <p:nvPr/>
        </p:nvCxnSpPr>
        <p:spPr>
          <a:xfrm>
            <a:off x="4705187" y="3742438"/>
            <a:ext cx="0" cy="2005841"/>
          </a:xfrm>
          <a:prstGeom prst="line">
            <a:avLst/>
          </a:prstGeom>
          <a:ln w="38100" cmpd="sng"/>
        </p:spPr>
        <p:style>
          <a:lnRef idx="1">
            <a:schemeClr val="accent1"/>
          </a:lnRef>
          <a:fillRef idx="0">
            <a:schemeClr val="accent1"/>
          </a:fillRef>
          <a:effectRef idx="0">
            <a:schemeClr val="accent1"/>
          </a:effectRef>
          <a:fontRef idx="minor">
            <a:schemeClr val="tx1"/>
          </a:fontRef>
        </p:style>
      </p:cxnSp>
      <p:pic>
        <p:nvPicPr>
          <p:cNvPr id="170" name="Graphic 169">
            <a:extLst>
              <a:ext uri="{FF2B5EF4-FFF2-40B4-BE49-F238E27FC236}">
                <a16:creationId xmlns:a16="http://schemas.microsoft.com/office/drawing/2014/main" id="{21A6D0B7-6FD2-CA44-885E-30C932C5A65B}"/>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10754" y="3552456"/>
            <a:ext cx="188869" cy="188869"/>
          </a:xfrm>
          <a:prstGeom prst="rect">
            <a:avLst/>
          </a:prstGeom>
        </p:spPr>
      </p:pic>
      <p:pic>
        <p:nvPicPr>
          <p:cNvPr id="171" name="Graphic 170">
            <a:extLst>
              <a:ext uri="{FF2B5EF4-FFF2-40B4-BE49-F238E27FC236}">
                <a16:creationId xmlns:a16="http://schemas.microsoft.com/office/drawing/2014/main" id="{1AC71041-88A7-1D44-A1A2-801E153DA72C}"/>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286419" y="2805175"/>
            <a:ext cx="137160" cy="137160"/>
          </a:xfrm>
          <a:prstGeom prst="rect">
            <a:avLst/>
          </a:prstGeom>
        </p:spPr>
      </p:pic>
      <p:pic>
        <p:nvPicPr>
          <p:cNvPr id="174" name="Graphic 173">
            <a:extLst>
              <a:ext uri="{FF2B5EF4-FFF2-40B4-BE49-F238E27FC236}">
                <a16:creationId xmlns:a16="http://schemas.microsoft.com/office/drawing/2014/main" id="{CE727A0D-ED17-DA4F-97A0-C60BB330B92D}"/>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16520" y="2801403"/>
            <a:ext cx="137160" cy="137160"/>
          </a:xfrm>
          <a:prstGeom prst="rect">
            <a:avLst/>
          </a:prstGeom>
        </p:spPr>
      </p:pic>
      <p:pic>
        <p:nvPicPr>
          <p:cNvPr id="175" name="Graphic 174">
            <a:extLst>
              <a:ext uri="{FF2B5EF4-FFF2-40B4-BE49-F238E27FC236}">
                <a16:creationId xmlns:a16="http://schemas.microsoft.com/office/drawing/2014/main" id="{BA95B2C3-3085-1849-AA4F-9B9F5BBC422A}"/>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946623" y="2797631"/>
            <a:ext cx="137160" cy="137160"/>
          </a:xfrm>
          <a:prstGeom prst="rect">
            <a:avLst/>
          </a:prstGeom>
        </p:spPr>
      </p:pic>
      <p:sp>
        <p:nvSpPr>
          <p:cNvPr id="248" name="Rectangle 247">
            <a:extLst>
              <a:ext uri="{FF2B5EF4-FFF2-40B4-BE49-F238E27FC236}">
                <a16:creationId xmlns:a16="http://schemas.microsoft.com/office/drawing/2014/main" id="{32D0E5E8-1199-014B-BCCF-A10BA14B3A24}"/>
              </a:ext>
            </a:extLst>
          </p:cNvPr>
          <p:cNvSpPr/>
          <p:nvPr/>
        </p:nvSpPr>
        <p:spPr>
          <a:xfrm>
            <a:off x="10763070" y="3323675"/>
            <a:ext cx="907657" cy="6540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Open Sans"/>
              <a:ea typeface="+mn-ea"/>
              <a:cs typeface="+mn-cs"/>
            </a:endParaRPr>
          </a:p>
        </p:txBody>
      </p:sp>
      <p:cxnSp>
        <p:nvCxnSpPr>
          <p:cNvPr id="253" name="Straight Connector 252">
            <a:extLst>
              <a:ext uri="{FF2B5EF4-FFF2-40B4-BE49-F238E27FC236}">
                <a16:creationId xmlns:a16="http://schemas.microsoft.com/office/drawing/2014/main" id="{9D57E012-7284-D140-94A2-14882DD05A1B}"/>
              </a:ext>
            </a:extLst>
          </p:cNvPr>
          <p:cNvCxnSpPr>
            <a:cxnSpLocks/>
            <a:endCxn id="258" idx="0"/>
          </p:cNvCxnSpPr>
          <p:nvPr/>
        </p:nvCxnSpPr>
        <p:spPr>
          <a:xfrm>
            <a:off x="10897951" y="2953870"/>
            <a:ext cx="316448" cy="594273"/>
          </a:xfrm>
          <a:prstGeom prst="line">
            <a:avLst/>
          </a:prstGeom>
          <a:ln w="19050" cmpd="sng"/>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10C65A04-E464-E04A-8C43-B785A0F1CB87}"/>
              </a:ext>
            </a:extLst>
          </p:cNvPr>
          <p:cNvCxnSpPr>
            <a:cxnSpLocks/>
            <a:endCxn id="258" idx="0"/>
          </p:cNvCxnSpPr>
          <p:nvPr/>
        </p:nvCxnSpPr>
        <p:spPr>
          <a:xfrm>
            <a:off x="11202724" y="2944666"/>
            <a:ext cx="11675" cy="603477"/>
          </a:xfrm>
          <a:prstGeom prst="line">
            <a:avLst/>
          </a:prstGeom>
          <a:ln w="19050" cmpd="sng"/>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21253C9F-5B9A-2643-A669-4DEAD75B8857}"/>
              </a:ext>
            </a:extLst>
          </p:cNvPr>
          <p:cNvCxnSpPr>
            <a:cxnSpLocks/>
            <a:endCxn id="258" idx="0"/>
          </p:cNvCxnSpPr>
          <p:nvPr/>
        </p:nvCxnSpPr>
        <p:spPr>
          <a:xfrm flipH="1">
            <a:off x="11214399" y="2940894"/>
            <a:ext cx="318427" cy="607249"/>
          </a:xfrm>
          <a:prstGeom prst="line">
            <a:avLst/>
          </a:prstGeom>
          <a:ln w="19050" cmpd="sng"/>
        </p:spPr>
        <p:style>
          <a:lnRef idx="1">
            <a:schemeClr val="accent1"/>
          </a:lnRef>
          <a:fillRef idx="0">
            <a:schemeClr val="accent1"/>
          </a:fillRef>
          <a:effectRef idx="0">
            <a:schemeClr val="accent1"/>
          </a:effectRef>
          <a:fontRef idx="minor">
            <a:schemeClr val="tx1"/>
          </a:fontRef>
        </p:style>
      </p:cxnSp>
      <p:pic>
        <p:nvPicPr>
          <p:cNvPr id="256" name="Graphic 255">
            <a:extLst>
              <a:ext uri="{FF2B5EF4-FFF2-40B4-BE49-F238E27FC236}">
                <a16:creationId xmlns:a16="http://schemas.microsoft.com/office/drawing/2014/main" id="{0A8E66E2-4207-C44F-A17C-3A1F74F7DB84}"/>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116502" y="5733220"/>
            <a:ext cx="188869" cy="188869"/>
          </a:xfrm>
          <a:prstGeom prst="rect">
            <a:avLst/>
          </a:prstGeom>
        </p:spPr>
      </p:pic>
      <p:cxnSp>
        <p:nvCxnSpPr>
          <p:cNvPr id="257" name="Straight Connector 256">
            <a:extLst>
              <a:ext uri="{FF2B5EF4-FFF2-40B4-BE49-F238E27FC236}">
                <a16:creationId xmlns:a16="http://schemas.microsoft.com/office/drawing/2014/main" id="{A9262C00-5996-034D-8DC9-DF53B45F2723}"/>
              </a:ext>
            </a:extLst>
          </p:cNvPr>
          <p:cNvCxnSpPr>
            <a:cxnSpLocks/>
          </p:cNvCxnSpPr>
          <p:nvPr/>
        </p:nvCxnSpPr>
        <p:spPr>
          <a:xfrm>
            <a:off x="11216473" y="3729829"/>
            <a:ext cx="0" cy="2005841"/>
          </a:xfrm>
          <a:prstGeom prst="line">
            <a:avLst/>
          </a:prstGeom>
          <a:ln w="38100" cmpd="sng"/>
        </p:spPr>
        <p:style>
          <a:lnRef idx="1">
            <a:schemeClr val="accent1"/>
          </a:lnRef>
          <a:fillRef idx="0">
            <a:schemeClr val="accent1"/>
          </a:fillRef>
          <a:effectRef idx="0">
            <a:schemeClr val="accent1"/>
          </a:effectRef>
          <a:fontRef idx="minor">
            <a:schemeClr val="tx1"/>
          </a:fontRef>
        </p:style>
      </p:cxnSp>
      <p:pic>
        <p:nvPicPr>
          <p:cNvPr id="258" name="Graphic 257">
            <a:extLst>
              <a:ext uri="{FF2B5EF4-FFF2-40B4-BE49-F238E27FC236}">
                <a16:creationId xmlns:a16="http://schemas.microsoft.com/office/drawing/2014/main" id="{2BCC4B1C-82AD-3045-881D-03D8283856AD}"/>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119964" y="3548143"/>
            <a:ext cx="188869" cy="188869"/>
          </a:xfrm>
          <a:prstGeom prst="rect">
            <a:avLst/>
          </a:prstGeom>
        </p:spPr>
      </p:pic>
      <p:sp>
        <p:nvSpPr>
          <p:cNvPr id="8" name="Title 7">
            <a:extLst>
              <a:ext uri="{FF2B5EF4-FFF2-40B4-BE49-F238E27FC236}">
                <a16:creationId xmlns:a16="http://schemas.microsoft.com/office/drawing/2014/main" id="{76D79612-5ECB-054C-8F12-EF459D4A1CCA}"/>
              </a:ext>
            </a:extLst>
          </p:cNvPr>
          <p:cNvSpPr>
            <a:spLocks noGrp="1"/>
          </p:cNvSpPr>
          <p:nvPr>
            <p:ph type="title"/>
          </p:nvPr>
        </p:nvSpPr>
        <p:spPr/>
        <p:txBody>
          <a:bodyPr>
            <a:normAutofit/>
          </a:bodyPr>
          <a:lstStyle/>
          <a:p>
            <a:r>
              <a:rPr lang="en-US" dirty="0"/>
              <a:t>Cloud and Multicloud Network Segmentation</a:t>
            </a:r>
          </a:p>
        </p:txBody>
      </p:sp>
      <p:sp>
        <p:nvSpPr>
          <p:cNvPr id="4" name="Slide Number Placeholder 3">
            <a:extLst>
              <a:ext uri="{FF2B5EF4-FFF2-40B4-BE49-F238E27FC236}">
                <a16:creationId xmlns:a16="http://schemas.microsoft.com/office/drawing/2014/main" id="{F64634AA-515F-7C47-B283-32BAE58855AE}"/>
              </a:ext>
            </a:extLst>
          </p:cNvPr>
          <p:cNvSpPr>
            <a:spLocks noGrp="1"/>
          </p:cNvSpPr>
          <p:nvPr>
            <p:ph type="sldNum" sz="quarter" idx="10"/>
          </p:nvPr>
        </p:nvSpPr>
        <p:spPr>
          <a:prstGeom prst="roundRect">
            <a:avLst>
              <a:gd name="adj" fmla="val 50000"/>
            </a:avLst>
          </a:prstGeom>
          <a:noFill/>
          <a:ln w="6350">
            <a:solidFill>
              <a:schemeClr val="bg1"/>
            </a:solidFill>
          </a:ln>
        </p:spPr>
        <p:txBody>
          <a:bodyPr vert="horz" lIns="91440" tIns="45720" rIns="91440" bIns="45720" rtlCol="0" anchor="ctr"/>
          <a:lstStyle>
            <a:defPPr>
              <a:defRPr lang="en-US"/>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fld id="{4A70B06D-F489-48FF-A885-ABB74CD5C952}" type="slidenum">
              <a:rPr kumimoji="0" lang="en-US" sz="900" b="0" i="0" u="none" strike="noStrike" kern="1200" cap="none" spc="0" normalizeH="0" baseline="0" noProof="0" smtClean="0">
                <a:ln>
                  <a:noFill/>
                </a:ln>
                <a:solidFill>
                  <a:srgbClr val="FFFFFF"/>
                </a:solidFill>
                <a:effectLst/>
                <a:uLnTx/>
                <a:uFillTx/>
                <a:latin typeface="Calibri Light"/>
                <a:ea typeface="+mn-ea"/>
                <a:cs typeface="+mn-cs"/>
              </a:rPr>
              <a:pPr marL="0" marR="0" lvl="0" indent="0" algn="ctr" defTabSz="914377" rtl="0" eaLnBrk="1" fontAlgn="auto" latinLnBrk="0" hangingPunct="1">
                <a:lnSpc>
                  <a:spcPct val="100000"/>
                </a:lnSpc>
                <a:spcBef>
                  <a:spcPts val="0"/>
                </a:spcBef>
                <a:spcAft>
                  <a:spcPts val="0"/>
                </a:spcAft>
                <a:buClrTx/>
                <a:buSzTx/>
                <a:buFontTx/>
                <a:buNone/>
                <a:tabLst/>
                <a:defRPr/>
              </a:pPr>
              <a:t>3</a:t>
            </a:fld>
            <a:endParaRPr kumimoji="0" lang="en-US" sz="900" b="0" i="0" u="none" strike="noStrike" kern="1200" cap="none" spc="0" normalizeH="0" baseline="0" noProof="0">
              <a:ln>
                <a:noFill/>
              </a:ln>
              <a:solidFill>
                <a:prstClr val="white"/>
              </a:solidFill>
              <a:effectLst/>
              <a:uLnTx/>
              <a:uFillTx/>
              <a:latin typeface="Open Sans"/>
              <a:ea typeface="+mn-ea"/>
              <a:cs typeface="+mn-cs"/>
            </a:endParaRPr>
          </a:p>
        </p:txBody>
      </p:sp>
      <p:cxnSp>
        <p:nvCxnSpPr>
          <p:cNvPr id="287" name="Straight Connector 286">
            <a:extLst>
              <a:ext uri="{FF2B5EF4-FFF2-40B4-BE49-F238E27FC236}">
                <a16:creationId xmlns:a16="http://schemas.microsoft.com/office/drawing/2014/main" id="{DEF2C2B6-D091-FB46-B278-6F8ED05013A6}"/>
              </a:ext>
            </a:extLst>
          </p:cNvPr>
          <p:cNvCxnSpPr>
            <a:cxnSpLocks/>
          </p:cNvCxnSpPr>
          <p:nvPr/>
        </p:nvCxnSpPr>
        <p:spPr>
          <a:xfrm flipV="1">
            <a:off x="4500711" y="3720680"/>
            <a:ext cx="143743" cy="834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B0172B1F-C4A1-F045-89EC-500EC7E94205}"/>
              </a:ext>
            </a:extLst>
          </p:cNvPr>
          <p:cNvCxnSpPr>
            <a:cxnSpLocks/>
          </p:cNvCxnSpPr>
          <p:nvPr/>
        </p:nvCxnSpPr>
        <p:spPr>
          <a:xfrm flipH="1" flipV="1">
            <a:off x="4752041" y="3700402"/>
            <a:ext cx="123584" cy="834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8233F1C0-7A66-3445-AB5D-34675951646D}"/>
              </a:ext>
            </a:extLst>
          </p:cNvPr>
          <p:cNvCxnSpPr>
            <a:cxnSpLocks/>
          </p:cNvCxnSpPr>
          <p:nvPr/>
        </p:nvCxnSpPr>
        <p:spPr>
          <a:xfrm flipV="1">
            <a:off x="11005781" y="3705485"/>
            <a:ext cx="143743" cy="834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2D90704-13C3-EB4C-A36B-5217DA8014C7}"/>
              </a:ext>
            </a:extLst>
          </p:cNvPr>
          <p:cNvCxnSpPr>
            <a:cxnSpLocks/>
          </p:cNvCxnSpPr>
          <p:nvPr/>
        </p:nvCxnSpPr>
        <p:spPr>
          <a:xfrm flipH="1" flipV="1">
            <a:off x="11271700" y="3713681"/>
            <a:ext cx="123584" cy="8349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89" name="TextBox 388">
            <a:extLst>
              <a:ext uri="{FF2B5EF4-FFF2-40B4-BE49-F238E27FC236}">
                <a16:creationId xmlns:a16="http://schemas.microsoft.com/office/drawing/2014/main" id="{8D0FE1EC-45C0-8749-947A-B759DD1DBBC4}"/>
              </a:ext>
            </a:extLst>
          </p:cNvPr>
          <p:cNvSpPr txBox="1"/>
          <p:nvPr/>
        </p:nvSpPr>
        <p:spPr>
          <a:xfrm>
            <a:off x="4218398" y="3290355"/>
            <a:ext cx="471604" cy="338554"/>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Transit</a:t>
            </a: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VPC</a:t>
            </a:r>
          </a:p>
        </p:txBody>
      </p:sp>
      <p:sp>
        <p:nvSpPr>
          <p:cNvPr id="123" name="Rectangle 122">
            <a:extLst>
              <a:ext uri="{FF2B5EF4-FFF2-40B4-BE49-F238E27FC236}">
                <a16:creationId xmlns:a16="http://schemas.microsoft.com/office/drawing/2014/main" id="{4AC3DEFD-1C8B-6D46-9AED-ED1FA420EBF6}"/>
              </a:ext>
            </a:extLst>
          </p:cNvPr>
          <p:cNvSpPr/>
          <p:nvPr/>
        </p:nvSpPr>
        <p:spPr>
          <a:xfrm>
            <a:off x="6546246" y="2350903"/>
            <a:ext cx="1103127" cy="1798523"/>
          </a:xfrm>
          <a:prstGeom prst="rect">
            <a:avLst/>
          </a:prstGeom>
          <a:noFill/>
          <a:ln w="1270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9525" marR="0" lvl="0" indent="0" algn="ctr"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2957F"/>
              </a:solidFill>
              <a:effectLst/>
              <a:uLnTx/>
              <a:uFillTx/>
              <a:latin typeface="Calibri Light"/>
              <a:ea typeface="+mn-ea"/>
              <a:cs typeface="+mn-cs"/>
            </a:endParaRPr>
          </a:p>
        </p:txBody>
      </p:sp>
      <p:sp>
        <p:nvSpPr>
          <p:cNvPr id="124" name="TextBox 123">
            <a:extLst>
              <a:ext uri="{FF2B5EF4-FFF2-40B4-BE49-F238E27FC236}">
                <a16:creationId xmlns:a16="http://schemas.microsoft.com/office/drawing/2014/main" id="{E8801532-F84A-5A49-8DA5-51C2CBF617FD}"/>
              </a:ext>
            </a:extLst>
          </p:cNvPr>
          <p:cNvSpPr txBox="1"/>
          <p:nvPr/>
        </p:nvSpPr>
        <p:spPr>
          <a:xfrm>
            <a:off x="6541347" y="3930862"/>
            <a:ext cx="402674" cy="246221"/>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Open Sans"/>
                <a:ea typeface="+mn-ea"/>
                <a:cs typeface="+mn-cs"/>
              </a:rPr>
              <a:t>BU2</a:t>
            </a:r>
          </a:p>
        </p:txBody>
      </p:sp>
      <p:sp>
        <p:nvSpPr>
          <p:cNvPr id="208" name="Rectangle 207">
            <a:extLst>
              <a:ext uri="{FF2B5EF4-FFF2-40B4-BE49-F238E27FC236}">
                <a16:creationId xmlns:a16="http://schemas.microsoft.com/office/drawing/2014/main" id="{441B2FBA-F065-9A4E-BADA-414B3AEBE286}"/>
              </a:ext>
            </a:extLst>
          </p:cNvPr>
          <p:cNvSpPr/>
          <p:nvPr/>
        </p:nvSpPr>
        <p:spPr>
          <a:xfrm>
            <a:off x="6629845" y="3325983"/>
            <a:ext cx="907657" cy="6540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Open Sans"/>
              <a:ea typeface="+mn-ea"/>
              <a:cs typeface="+mn-cs"/>
            </a:endParaRPr>
          </a:p>
        </p:txBody>
      </p:sp>
      <p:sp>
        <p:nvSpPr>
          <p:cNvPr id="391" name="TextBox 390">
            <a:extLst>
              <a:ext uri="{FF2B5EF4-FFF2-40B4-BE49-F238E27FC236}">
                <a16:creationId xmlns:a16="http://schemas.microsoft.com/office/drawing/2014/main" id="{73C4324D-8298-5449-ACB2-CA3CE42AE788}"/>
              </a:ext>
            </a:extLst>
          </p:cNvPr>
          <p:cNvSpPr txBox="1"/>
          <p:nvPr/>
        </p:nvSpPr>
        <p:spPr>
          <a:xfrm>
            <a:off x="6605224" y="3300875"/>
            <a:ext cx="471604" cy="338554"/>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Transit</a:t>
            </a: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VPC</a:t>
            </a:r>
          </a:p>
        </p:txBody>
      </p:sp>
      <p:pic>
        <p:nvPicPr>
          <p:cNvPr id="209" name="Graphic 208">
            <a:extLst>
              <a:ext uri="{FF2B5EF4-FFF2-40B4-BE49-F238E27FC236}">
                <a16:creationId xmlns:a16="http://schemas.microsoft.com/office/drawing/2014/main" id="{31E377B1-2FD9-7E4F-A03B-CAF3126EEF10}"/>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993602" y="3553942"/>
            <a:ext cx="188869" cy="188869"/>
          </a:xfrm>
          <a:prstGeom prst="rect">
            <a:avLst/>
          </a:prstGeom>
        </p:spPr>
      </p:pic>
      <p:sp>
        <p:nvSpPr>
          <p:cNvPr id="394" name="TextBox 393">
            <a:extLst>
              <a:ext uri="{FF2B5EF4-FFF2-40B4-BE49-F238E27FC236}">
                <a16:creationId xmlns:a16="http://schemas.microsoft.com/office/drawing/2014/main" id="{25E791B8-5631-6449-B64A-4D18829D332C}"/>
              </a:ext>
            </a:extLst>
          </p:cNvPr>
          <p:cNvSpPr txBox="1"/>
          <p:nvPr/>
        </p:nvSpPr>
        <p:spPr>
          <a:xfrm>
            <a:off x="10731475" y="3293979"/>
            <a:ext cx="471604" cy="338554"/>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Transit</a:t>
            </a: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VNet</a:t>
            </a:r>
          </a:p>
        </p:txBody>
      </p:sp>
      <p:sp>
        <p:nvSpPr>
          <p:cNvPr id="395" name="TextBox 394">
            <a:extLst>
              <a:ext uri="{FF2B5EF4-FFF2-40B4-BE49-F238E27FC236}">
                <a16:creationId xmlns:a16="http://schemas.microsoft.com/office/drawing/2014/main" id="{AB9F55E4-7045-5948-B8EE-99F99998B1AC}"/>
              </a:ext>
            </a:extLst>
          </p:cNvPr>
          <p:cNvSpPr txBox="1"/>
          <p:nvPr/>
        </p:nvSpPr>
        <p:spPr>
          <a:xfrm>
            <a:off x="4713481" y="3369547"/>
            <a:ext cx="492443" cy="215444"/>
          </a:xfrm>
          <a:prstGeom prst="rect">
            <a:avLst/>
          </a:prstGeom>
          <a:no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FireNet</a:t>
            </a:r>
          </a:p>
        </p:txBody>
      </p:sp>
      <p:sp>
        <p:nvSpPr>
          <p:cNvPr id="118" name="Rectangle 117">
            <a:extLst>
              <a:ext uri="{FF2B5EF4-FFF2-40B4-BE49-F238E27FC236}">
                <a16:creationId xmlns:a16="http://schemas.microsoft.com/office/drawing/2014/main" id="{FBE2451F-D9D2-B84A-8E7D-A62BAC86F78B}"/>
              </a:ext>
            </a:extLst>
          </p:cNvPr>
          <p:cNvSpPr/>
          <p:nvPr/>
        </p:nvSpPr>
        <p:spPr>
          <a:xfrm>
            <a:off x="5352277" y="2350903"/>
            <a:ext cx="1103127" cy="1798523"/>
          </a:xfrm>
          <a:prstGeom prst="rect">
            <a:avLst/>
          </a:prstGeom>
          <a:noFill/>
          <a:ln w="1270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9525" marR="0" lvl="0" indent="0" algn="ctr"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2957F"/>
              </a:solidFill>
              <a:effectLst/>
              <a:uLnTx/>
              <a:uFillTx/>
              <a:latin typeface="Calibri Light"/>
              <a:ea typeface="+mn-ea"/>
              <a:cs typeface="+mn-cs"/>
            </a:endParaRPr>
          </a:p>
        </p:txBody>
      </p:sp>
      <p:sp>
        <p:nvSpPr>
          <p:cNvPr id="202" name="Rectangle 201">
            <a:extLst>
              <a:ext uri="{FF2B5EF4-FFF2-40B4-BE49-F238E27FC236}">
                <a16:creationId xmlns:a16="http://schemas.microsoft.com/office/drawing/2014/main" id="{A0BC01CC-8326-314E-8B68-4D9378E614F0}"/>
              </a:ext>
            </a:extLst>
          </p:cNvPr>
          <p:cNvSpPr/>
          <p:nvPr/>
        </p:nvSpPr>
        <p:spPr>
          <a:xfrm>
            <a:off x="5437647" y="3321777"/>
            <a:ext cx="907659" cy="6540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Open Sans"/>
              <a:ea typeface="+mn-ea"/>
              <a:cs typeface="+mn-cs"/>
            </a:endParaRPr>
          </a:p>
        </p:txBody>
      </p:sp>
      <p:pic>
        <p:nvPicPr>
          <p:cNvPr id="205" name="Picture 204">
            <a:extLst>
              <a:ext uri="{FF2B5EF4-FFF2-40B4-BE49-F238E27FC236}">
                <a16:creationId xmlns:a16="http://schemas.microsoft.com/office/drawing/2014/main" id="{8464C1A0-BDD7-5E4A-AE5B-CC0E5A418D7A}"/>
              </a:ext>
            </a:extLst>
          </p:cNvPr>
          <p:cNvPicPr>
            <a:picLocks noChangeAspect="1"/>
          </p:cNvPicPr>
          <p:nvPr/>
        </p:nvPicPr>
        <p:blipFill>
          <a:blip r:embed="rId5">
            <a:extLst>
              <a:ext uri="{28A0092B-C50C-407E-A947-70E740481C1C}">
                <a14:useLocalDpi xmlns:a14="http://schemas.microsoft.com/office/drawing/2010/main"/>
              </a:ext>
            </a:extLst>
          </a:blip>
          <a:srcRect/>
          <a:stretch/>
        </p:blipFill>
        <p:spPr>
          <a:xfrm>
            <a:off x="6644929" y="3759539"/>
            <a:ext cx="223375" cy="173736"/>
          </a:xfrm>
          <a:prstGeom prst="rect">
            <a:avLst/>
          </a:prstGeom>
        </p:spPr>
      </p:pic>
      <p:cxnSp>
        <p:nvCxnSpPr>
          <p:cNvPr id="319" name="Straight Connector 318">
            <a:extLst>
              <a:ext uri="{FF2B5EF4-FFF2-40B4-BE49-F238E27FC236}">
                <a16:creationId xmlns:a16="http://schemas.microsoft.com/office/drawing/2014/main" id="{CC704CE6-6097-F841-AC5B-ED3A3FBE91BD}"/>
              </a:ext>
            </a:extLst>
          </p:cNvPr>
          <p:cNvCxnSpPr>
            <a:cxnSpLocks/>
            <a:stCxn id="205" idx="3"/>
          </p:cNvCxnSpPr>
          <p:nvPr/>
        </p:nvCxnSpPr>
        <p:spPr>
          <a:xfrm flipV="1">
            <a:off x="6868303" y="3721492"/>
            <a:ext cx="119093" cy="1249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22BBA352-B6D9-C947-A1FA-E8C27A982EBC}"/>
              </a:ext>
            </a:extLst>
          </p:cNvPr>
          <p:cNvCxnSpPr>
            <a:cxnSpLocks/>
            <a:stCxn id="204" idx="1"/>
          </p:cNvCxnSpPr>
          <p:nvPr/>
        </p:nvCxnSpPr>
        <p:spPr>
          <a:xfrm flipH="1" flipV="1">
            <a:off x="7088036" y="3671519"/>
            <a:ext cx="196283" cy="16622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90" name="TextBox 389">
            <a:extLst>
              <a:ext uri="{FF2B5EF4-FFF2-40B4-BE49-F238E27FC236}">
                <a16:creationId xmlns:a16="http://schemas.microsoft.com/office/drawing/2014/main" id="{9186846E-40CC-9640-A283-1BEA6563CBDF}"/>
              </a:ext>
            </a:extLst>
          </p:cNvPr>
          <p:cNvSpPr txBox="1"/>
          <p:nvPr/>
        </p:nvSpPr>
        <p:spPr>
          <a:xfrm>
            <a:off x="5411814" y="3295615"/>
            <a:ext cx="471604" cy="338554"/>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Transit</a:t>
            </a: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VPC</a:t>
            </a:r>
          </a:p>
        </p:txBody>
      </p:sp>
      <p:sp>
        <p:nvSpPr>
          <p:cNvPr id="396" name="TextBox 395">
            <a:extLst>
              <a:ext uri="{FF2B5EF4-FFF2-40B4-BE49-F238E27FC236}">
                <a16:creationId xmlns:a16="http://schemas.microsoft.com/office/drawing/2014/main" id="{D19A1B55-6D28-4547-A02C-B3A085CC9BA0}"/>
              </a:ext>
            </a:extLst>
          </p:cNvPr>
          <p:cNvSpPr txBox="1"/>
          <p:nvPr/>
        </p:nvSpPr>
        <p:spPr>
          <a:xfrm>
            <a:off x="7076601" y="3360752"/>
            <a:ext cx="492443" cy="215444"/>
          </a:xfrm>
          <a:prstGeom prst="rect">
            <a:avLst/>
          </a:prstGeom>
          <a:no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FireNet</a:t>
            </a:r>
          </a:p>
        </p:txBody>
      </p:sp>
      <p:pic>
        <p:nvPicPr>
          <p:cNvPr id="203" name="Graphic 202">
            <a:extLst>
              <a:ext uri="{FF2B5EF4-FFF2-40B4-BE49-F238E27FC236}">
                <a16:creationId xmlns:a16="http://schemas.microsoft.com/office/drawing/2014/main" id="{BB778262-84C7-2640-9503-4BE4219FD5AB}"/>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799043" y="3558566"/>
            <a:ext cx="188869" cy="188869"/>
          </a:xfrm>
          <a:prstGeom prst="rect">
            <a:avLst/>
          </a:prstGeom>
        </p:spPr>
      </p:pic>
      <p:sp>
        <p:nvSpPr>
          <p:cNvPr id="398" name="TextBox 397">
            <a:extLst>
              <a:ext uri="{FF2B5EF4-FFF2-40B4-BE49-F238E27FC236}">
                <a16:creationId xmlns:a16="http://schemas.microsoft.com/office/drawing/2014/main" id="{7C2138CA-A6D3-2345-AC19-699F92C57553}"/>
              </a:ext>
            </a:extLst>
          </p:cNvPr>
          <p:cNvSpPr txBox="1"/>
          <p:nvPr/>
        </p:nvSpPr>
        <p:spPr>
          <a:xfrm>
            <a:off x="11228262" y="3371787"/>
            <a:ext cx="492443" cy="215444"/>
          </a:xfrm>
          <a:prstGeom prst="rect">
            <a:avLst/>
          </a:prstGeom>
          <a:no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FireNet</a:t>
            </a:r>
          </a:p>
        </p:txBody>
      </p:sp>
      <p:sp>
        <p:nvSpPr>
          <p:cNvPr id="39" name="TextBox 38">
            <a:extLst>
              <a:ext uri="{FF2B5EF4-FFF2-40B4-BE49-F238E27FC236}">
                <a16:creationId xmlns:a16="http://schemas.microsoft.com/office/drawing/2014/main" id="{49DBDD5A-E61C-724D-A458-8F713C193517}"/>
              </a:ext>
            </a:extLst>
          </p:cNvPr>
          <p:cNvSpPr txBox="1"/>
          <p:nvPr/>
        </p:nvSpPr>
        <p:spPr>
          <a:xfrm>
            <a:off x="10641963" y="4341617"/>
            <a:ext cx="1201612" cy="235161"/>
          </a:xfrm>
          <a:prstGeom prst="rect">
            <a:avLst/>
          </a:prstGeom>
          <a:solidFill>
            <a:schemeClr val="bg1"/>
          </a:solidFill>
        </p:spPr>
        <p:txBody>
          <a:bodyPr wrap="none" rtlCol="0" anchor="ctr">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Open Sans"/>
                <a:ea typeface="+mn-ea"/>
                <a:cs typeface="+mn-cs"/>
              </a:rPr>
              <a:t>AZURE - REGION1</a:t>
            </a:r>
          </a:p>
        </p:txBody>
      </p:sp>
      <p:grpSp>
        <p:nvGrpSpPr>
          <p:cNvPr id="422" name="Group 421">
            <a:extLst>
              <a:ext uri="{FF2B5EF4-FFF2-40B4-BE49-F238E27FC236}">
                <a16:creationId xmlns:a16="http://schemas.microsoft.com/office/drawing/2014/main" id="{8AC78416-BDA3-744C-83CE-EF8AA85D29F8}"/>
              </a:ext>
            </a:extLst>
          </p:cNvPr>
          <p:cNvGrpSpPr/>
          <p:nvPr/>
        </p:nvGrpSpPr>
        <p:grpSpPr>
          <a:xfrm>
            <a:off x="4280866" y="3762427"/>
            <a:ext cx="223041" cy="174691"/>
            <a:chOff x="5286703" y="2207172"/>
            <a:chExt cx="1596900" cy="1250731"/>
          </a:xfrm>
        </p:grpSpPr>
        <p:sp>
          <p:nvSpPr>
            <p:cNvPr id="423" name="Freeform 422">
              <a:extLst>
                <a:ext uri="{FF2B5EF4-FFF2-40B4-BE49-F238E27FC236}">
                  <a16:creationId xmlns:a16="http://schemas.microsoft.com/office/drawing/2014/main" id="{3CEABD06-686B-7D48-AAF8-6491890D279F}"/>
                </a:ext>
              </a:extLst>
            </p:cNvPr>
            <p:cNvSpPr/>
            <p:nvPr/>
          </p:nvSpPr>
          <p:spPr>
            <a:xfrm>
              <a:off x="5286703" y="2207172"/>
              <a:ext cx="924911" cy="1250731"/>
            </a:xfrm>
            <a:custGeom>
              <a:avLst/>
              <a:gdLst>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77766 w 924911"/>
                <a:gd name="connsiteY19" fmla="*/ 451945 h 1250731"/>
                <a:gd name="connsiteX20" fmla="*/ 704194 w 924911"/>
                <a:gd name="connsiteY20" fmla="*/ 599090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620111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04194 w 924911"/>
                <a:gd name="connsiteY20" fmla="*/ 599090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620111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620111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191457 w 924911"/>
                <a:gd name="connsiteY36" fmla="*/ 550700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06088 w 924911"/>
                <a:gd name="connsiteY36" fmla="*/ 521439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924911" h="1250731">
                  <a:moveTo>
                    <a:pt x="73573" y="546538"/>
                  </a:moveTo>
                  <a:lnTo>
                    <a:pt x="21021" y="662152"/>
                  </a:lnTo>
                  <a:lnTo>
                    <a:pt x="0" y="777766"/>
                  </a:lnTo>
                  <a:lnTo>
                    <a:pt x="0" y="872359"/>
                  </a:lnTo>
                  <a:lnTo>
                    <a:pt x="0" y="872359"/>
                  </a:lnTo>
                  <a:lnTo>
                    <a:pt x="73573" y="1082566"/>
                  </a:lnTo>
                  <a:lnTo>
                    <a:pt x="199697" y="1187669"/>
                  </a:lnTo>
                  <a:lnTo>
                    <a:pt x="304800" y="1219200"/>
                  </a:lnTo>
                  <a:lnTo>
                    <a:pt x="399394" y="1250731"/>
                  </a:lnTo>
                  <a:lnTo>
                    <a:pt x="599090" y="1240221"/>
                  </a:lnTo>
                  <a:lnTo>
                    <a:pt x="735725" y="1166649"/>
                  </a:lnTo>
                  <a:lnTo>
                    <a:pt x="830318" y="1082566"/>
                  </a:lnTo>
                  <a:lnTo>
                    <a:pt x="893380" y="977462"/>
                  </a:lnTo>
                  <a:lnTo>
                    <a:pt x="924911" y="830318"/>
                  </a:lnTo>
                  <a:lnTo>
                    <a:pt x="924911" y="693683"/>
                  </a:lnTo>
                  <a:lnTo>
                    <a:pt x="882869" y="578069"/>
                  </a:lnTo>
                  <a:lnTo>
                    <a:pt x="830318" y="504497"/>
                  </a:lnTo>
                  <a:lnTo>
                    <a:pt x="777766" y="451945"/>
                  </a:lnTo>
                  <a:lnTo>
                    <a:pt x="777766" y="451945"/>
                  </a:lnTo>
                  <a:cubicBezTo>
                    <a:pt x="758259" y="433657"/>
                    <a:pt x="727239" y="389016"/>
                    <a:pt x="719244" y="397081"/>
                  </a:cubicBezTo>
                  <a:cubicBezTo>
                    <a:pt x="711249" y="405146"/>
                    <a:pt x="726280" y="465917"/>
                    <a:pt x="729798" y="500335"/>
                  </a:cubicBezTo>
                  <a:lnTo>
                    <a:pt x="683173" y="662152"/>
                  </a:lnTo>
                  <a:lnTo>
                    <a:pt x="630621" y="725214"/>
                  </a:lnTo>
                  <a:lnTo>
                    <a:pt x="588580" y="777766"/>
                  </a:lnTo>
                  <a:lnTo>
                    <a:pt x="536028" y="672662"/>
                  </a:lnTo>
                  <a:lnTo>
                    <a:pt x="493987" y="546538"/>
                  </a:lnTo>
                  <a:lnTo>
                    <a:pt x="483476" y="441435"/>
                  </a:lnTo>
                  <a:lnTo>
                    <a:pt x="483476" y="336331"/>
                  </a:lnTo>
                  <a:lnTo>
                    <a:pt x="483476" y="336331"/>
                  </a:lnTo>
                  <a:lnTo>
                    <a:pt x="525518" y="157656"/>
                  </a:lnTo>
                  <a:lnTo>
                    <a:pt x="525518" y="157656"/>
                  </a:lnTo>
                  <a:lnTo>
                    <a:pt x="609600" y="0"/>
                  </a:lnTo>
                  <a:lnTo>
                    <a:pt x="462456" y="126125"/>
                  </a:lnTo>
                  <a:lnTo>
                    <a:pt x="357352" y="241738"/>
                  </a:lnTo>
                  <a:lnTo>
                    <a:pt x="273269" y="357352"/>
                  </a:lnTo>
                  <a:cubicBezTo>
                    <a:pt x="255752" y="388883"/>
                    <a:pt x="231915" y="424597"/>
                    <a:pt x="220718" y="451945"/>
                  </a:cubicBezTo>
                  <a:cubicBezTo>
                    <a:pt x="209521" y="479293"/>
                    <a:pt x="215842" y="488521"/>
                    <a:pt x="206088" y="521439"/>
                  </a:cubicBezTo>
                  <a:lnTo>
                    <a:pt x="210207" y="587193"/>
                  </a:lnTo>
                  <a:lnTo>
                    <a:pt x="210207" y="714704"/>
                  </a:lnTo>
                  <a:lnTo>
                    <a:pt x="210207" y="756745"/>
                  </a:lnTo>
                  <a:lnTo>
                    <a:pt x="168166" y="735725"/>
                  </a:lnTo>
                  <a:lnTo>
                    <a:pt x="136635" y="672662"/>
                  </a:lnTo>
                  <a:lnTo>
                    <a:pt x="94594" y="620111"/>
                  </a:lnTo>
                  <a:lnTo>
                    <a:pt x="73573" y="546538"/>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Open Sans"/>
                <a:ea typeface="+mn-ea"/>
                <a:cs typeface="+mn-cs"/>
              </a:endParaRPr>
            </a:p>
          </p:txBody>
        </p:sp>
        <p:sp>
          <p:nvSpPr>
            <p:cNvPr id="424" name="Rectangle 423">
              <a:extLst>
                <a:ext uri="{FF2B5EF4-FFF2-40B4-BE49-F238E27FC236}">
                  <a16:creationId xmlns:a16="http://schemas.microsoft.com/office/drawing/2014/main" id="{F5DED08B-F4D2-5647-828D-84A9D5807711}"/>
                </a:ext>
              </a:extLst>
            </p:cNvPr>
            <p:cNvSpPr/>
            <p:nvPr/>
          </p:nvSpPr>
          <p:spPr>
            <a:xfrm>
              <a:off x="6525158" y="2472538"/>
              <a:ext cx="358445" cy="2341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Open Sans"/>
                <a:ea typeface="+mn-ea"/>
                <a:cs typeface="+mn-cs"/>
              </a:endParaRPr>
            </a:p>
          </p:txBody>
        </p:sp>
        <p:sp>
          <p:nvSpPr>
            <p:cNvPr id="425" name="Rectangle 424">
              <a:extLst>
                <a:ext uri="{FF2B5EF4-FFF2-40B4-BE49-F238E27FC236}">
                  <a16:creationId xmlns:a16="http://schemas.microsoft.com/office/drawing/2014/main" id="{C6E83872-262C-BA41-9EAA-DE0C03A956C0}"/>
                </a:ext>
              </a:extLst>
            </p:cNvPr>
            <p:cNvSpPr/>
            <p:nvPr/>
          </p:nvSpPr>
          <p:spPr>
            <a:xfrm>
              <a:off x="6316675" y="2834640"/>
              <a:ext cx="563271" cy="24871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Open Sans"/>
                <a:ea typeface="+mn-ea"/>
                <a:cs typeface="+mn-cs"/>
              </a:endParaRPr>
            </a:p>
          </p:txBody>
        </p:sp>
        <p:sp>
          <p:nvSpPr>
            <p:cNvPr id="426" name="Rectangle 425">
              <a:extLst>
                <a:ext uri="{FF2B5EF4-FFF2-40B4-BE49-F238E27FC236}">
                  <a16:creationId xmlns:a16="http://schemas.microsoft.com/office/drawing/2014/main" id="{16CD7943-3587-B94F-97D7-08FD811A02F7}"/>
                </a:ext>
              </a:extLst>
            </p:cNvPr>
            <p:cNvSpPr/>
            <p:nvPr/>
          </p:nvSpPr>
          <p:spPr>
            <a:xfrm>
              <a:off x="6521501" y="3207715"/>
              <a:ext cx="362102" cy="2501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Open Sans"/>
                <a:ea typeface="+mn-ea"/>
                <a:cs typeface="+mn-cs"/>
              </a:endParaRPr>
            </a:p>
          </p:txBody>
        </p:sp>
        <p:sp>
          <p:nvSpPr>
            <p:cNvPr id="427" name="Freeform 426">
              <a:extLst>
                <a:ext uri="{FF2B5EF4-FFF2-40B4-BE49-F238E27FC236}">
                  <a16:creationId xmlns:a16="http://schemas.microsoft.com/office/drawing/2014/main" id="{7C4FE745-4C2B-384D-B804-B2327B7B00D2}"/>
                </a:ext>
              </a:extLst>
            </p:cNvPr>
            <p:cNvSpPr/>
            <p:nvPr/>
          </p:nvSpPr>
          <p:spPr>
            <a:xfrm>
              <a:off x="6042355" y="2465222"/>
              <a:ext cx="351130" cy="245060"/>
            </a:xfrm>
            <a:custGeom>
              <a:avLst/>
              <a:gdLst>
                <a:gd name="connsiteX0" fmla="*/ 0 w 351130"/>
                <a:gd name="connsiteY0" fmla="*/ 0 h 245060"/>
                <a:gd name="connsiteX1" fmla="*/ 351130 w 351130"/>
                <a:gd name="connsiteY1" fmla="*/ 0 h 245060"/>
                <a:gd name="connsiteX2" fmla="*/ 351130 w 351130"/>
                <a:gd name="connsiteY2" fmla="*/ 245060 h 245060"/>
                <a:gd name="connsiteX3" fmla="*/ 219456 w 351130"/>
                <a:gd name="connsiteY3" fmla="*/ 245060 h 245060"/>
                <a:gd name="connsiteX4" fmla="*/ 193853 w 351130"/>
                <a:gd name="connsiteY4" fmla="*/ 182880 h 245060"/>
                <a:gd name="connsiteX5" fmla="*/ 164592 w 351130"/>
                <a:gd name="connsiteY5" fmla="*/ 146304 h 245060"/>
                <a:gd name="connsiteX6" fmla="*/ 117043 w 351130"/>
                <a:gd name="connsiteY6" fmla="*/ 95098 h 245060"/>
                <a:gd name="connsiteX7" fmla="*/ 73152 w 351130"/>
                <a:gd name="connsiteY7" fmla="*/ 62180 h 245060"/>
                <a:gd name="connsiteX8" fmla="*/ 0 w 351130"/>
                <a:gd name="connsiteY8" fmla="*/ 0 h 245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130" h="245060">
                  <a:moveTo>
                    <a:pt x="0" y="0"/>
                  </a:moveTo>
                  <a:lnTo>
                    <a:pt x="351130" y="0"/>
                  </a:lnTo>
                  <a:lnTo>
                    <a:pt x="351130" y="245060"/>
                  </a:lnTo>
                  <a:lnTo>
                    <a:pt x="219456" y="245060"/>
                  </a:lnTo>
                  <a:lnTo>
                    <a:pt x="193853" y="182880"/>
                  </a:lnTo>
                  <a:lnTo>
                    <a:pt x="164592" y="146304"/>
                  </a:lnTo>
                  <a:lnTo>
                    <a:pt x="117043" y="95098"/>
                  </a:lnTo>
                  <a:lnTo>
                    <a:pt x="73152" y="62180"/>
                  </a:lnTo>
                  <a:lnTo>
                    <a:pt x="0"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Open Sans"/>
                <a:ea typeface="+mn-ea"/>
                <a:cs typeface="+mn-cs"/>
              </a:endParaRPr>
            </a:p>
          </p:txBody>
        </p:sp>
        <p:sp>
          <p:nvSpPr>
            <p:cNvPr id="428" name="Freeform 427">
              <a:extLst>
                <a:ext uri="{FF2B5EF4-FFF2-40B4-BE49-F238E27FC236}">
                  <a16:creationId xmlns:a16="http://schemas.microsoft.com/office/drawing/2014/main" id="{44DE6260-659E-1E40-B5FF-117D1D2E071E}"/>
                </a:ext>
              </a:extLst>
            </p:cNvPr>
            <p:cNvSpPr/>
            <p:nvPr/>
          </p:nvSpPr>
          <p:spPr>
            <a:xfrm>
              <a:off x="6126480" y="3204058"/>
              <a:ext cx="277978" cy="245059"/>
            </a:xfrm>
            <a:custGeom>
              <a:avLst/>
              <a:gdLst>
                <a:gd name="connsiteX0" fmla="*/ 0 w 277978"/>
                <a:gd name="connsiteY0" fmla="*/ 245059 h 245059"/>
                <a:gd name="connsiteX1" fmla="*/ 277978 w 277978"/>
                <a:gd name="connsiteY1" fmla="*/ 245059 h 245059"/>
                <a:gd name="connsiteX2" fmla="*/ 277978 w 277978"/>
                <a:gd name="connsiteY2" fmla="*/ 0 h 245059"/>
                <a:gd name="connsiteX3" fmla="*/ 164592 w 277978"/>
                <a:gd name="connsiteY3" fmla="*/ 0 h 245059"/>
                <a:gd name="connsiteX4" fmla="*/ 157277 w 277978"/>
                <a:gd name="connsiteY4" fmla="*/ 47548 h 245059"/>
                <a:gd name="connsiteX5" fmla="*/ 138989 w 277978"/>
                <a:gd name="connsiteY5" fmla="*/ 76809 h 245059"/>
                <a:gd name="connsiteX6" fmla="*/ 117043 w 277978"/>
                <a:gd name="connsiteY6" fmla="*/ 120700 h 245059"/>
                <a:gd name="connsiteX7" fmla="*/ 84125 w 277978"/>
                <a:gd name="connsiteY7" fmla="*/ 157276 h 245059"/>
                <a:gd name="connsiteX8" fmla="*/ 51206 w 277978"/>
                <a:gd name="connsiteY8" fmla="*/ 193852 h 245059"/>
                <a:gd name="connsiteX9" fmla="*/ 0 w 277978"/>
                <a:gd name="connsiteY9" fmla="*/ 245059 h 245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978" h="245059">
                  <a:moveTo>
                    <a:pt x="0" y="245059"/>
                  </a:moveTo>
                  <a:lnTo>
                    <a:pt x="277978" y="245059"/>
                  </a:lnTo>
                  <a:lnTo>
                    <a:pt x="277978" y="0"/>
                  </a:lnTo>
                  <a:lnTo>
                    <a:pt x="164592" y="0"/>
                  </a:lnTo>
                  <a:lnTo>
                    <a:pt x="157277" y="47548"/>
                  </a:lnTo>
                  <a:lnTo>
                    <a:pt x="138989" y="76809"/>
                  </a:lnTo>
                  <a:lnTo>
                    <a:pt x="117043" y="120700"/>
                  </a:lnTo>
                  <a:lnTo>
                    <a:pt x="84125" y="157276"/>
                  </a:lnTo>
                  <a:lnTo>
                    <a:pt x="51206" y="193852"/>
                  </a:lnTo>
                  <a:lnTo>
                    <a:pt x="0" y="245059"/>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Open Sans"/>
                <a:ea typeface="+mn-ea"/>
                <a:cs typeface="+mn-cs"/>
              </a:endParaRPr>
            </a:p>
          </p:txBody>
        </p:sp>
      </p:grpSp>
      <p:grpSp>
        <p:nvGrpSpPr>
          <p:cNvPr id="429" name="Group 428">
            <a:extLst>
              <a:ext uri="{FF2B5EF4-FFF2-40B4-BE49-F238E27FC236}">
                <a16:creationId xmlns:a16="http://schemas.microsoft.com/office/drawing/2014/main" id="{7122E1B3-B1B4-934A-908D-39D58CEDD14F}"/>
              </a:ext>
            </a:extLst>
          </p:cNvPr>
          <p:cNvGrpSpPr/>
          <p:nvPr/>
        </p:nvGrpSpPr>
        <p:grpSpPr>
          <a:xfrm>
            <a:off x="4879922" y="3761104"/>
            <a:ext cx="223041" cy="174691"/>
            <a:chOff x="5286703" y="2207172"/>
            <a:chExt cx="1596900" cy="1250731"/>
          </a:xfrm>
        </p:grpSpPr>
        <p:sp>
          <p:nvSpPr>
            <p:cNvPr id="430" name="Freeform 429">
              <a:extLst>
                <a:ext uri="{FF2B5EF4-FFF2-40B4-BE49-F238E27FC236}">
                  <a16:creationId xmlns:a16="http://schemas.microsoft.com/office/drawing/2014/main" id="{9553B1F7-C227-324A-9247-F895769E3DA6}"/>
                </a:ext>
              </a:extLst>
            </p:cNvPr>
            <p:cNvSpPr/>
            <p:nvPr/>
          </p:nvSpPr>
          <p:spPr>
            <a:xfrm>
              <a:off x="5286703" y="2207172"/>
              <a:ext cx="924911" cy="1250731"/>
            </a:xfrm>
            <a:custGeom>
              <a:avLst/>
              <a:gdLst>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77766 w 924911"/>
                <a:gd name="connsiteY19" fmla="*/ 451945 h 1250731"/>
                <a:gd name="connsiteX20" fmla="*/ 704194 w 924911"/>
                <a:gd name="connsiteY20" fmla="*/ 599090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620111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04194 w 924911"/>
                <a:gd name="connsiteY20" fmla="*/ 599090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620111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620111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191457 w 924911"/>
                <a:gd name="connsiteY36" fmla="*/ 550700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06088 w 924911"/>
                <a:gd name="connsiteY36" fmla="*/ 521439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924911" h="1250731">
                  <a:moveTo>
                    <a:pt x="73573" y="546538"/>
                  </a:moveTo>
                  <a:lnTo>
                    <a:pt x="21021" y="662152"/>
                  </a:lnTo>
                  <a:lnTo>
                    <a:pt x="0" y="777766"/>
                  </a:lnTo>
                  <a:lnTo>
                    <a:pt x="0" y="872359"/>
                  </a:lnTo>
                  <a:lnTo>
                    <a:pt x="0" y="872359"/>
                  </a:lnTo>
                  <a:lnTo>
                    <a:pt x="73573" y="1082566"/>
                  </a:lnTo>
                  <a:lnTo>
                    <a:pt x="199697" y="1187669"/>
                  </a:lnTo>
                  <a:lnTo>
                    <a:pt x="304800" y="1219200"/>
                  </a:lnTo>
                  <a:lnTo>
                    <a:pt x="399394" y="1250731"/>
                  </a:lnTo>
                  <a:lnTo>
                    <a:pt x="599090" y="1240221"/>
                  </a:lnTo>
                  <a:lnTo>
                    <a:pt x="735725" y="1166649"/>
                  </a:lnTo>
                  <a:lnTo>
                    <a:pt x="830318" y="1082566"/>
                  </a:lnTo>
                  <a:lnTo>
                    <a:pt x="893380" y="977462"/>
                  </a:lnTo>
                  <a:lnTo>
                    <a:pt x="924911" y="830318"/>
                  </a:lnTo>
                  <a:lnTo>
                    <a:pt x="924911" y="693683"/>
                  </a:lnTo>
                  <a:lnTo>
                    <a:pt x="882869" y="578069"/>
                  </a:lnTo>
                  <a:lnTo>
                    <a:pt x="830318" y="504497"/>
                  </a:lnTo>
                  <a:lnTo>
                    <a:pt x="777766" y="451945"/>
                  </a:lnTo>
                  <a:lnTo>
                    <a:pt x="777766" y="451945"/>
                  </a:lnTo>
                  <a:cubicBezTo>
                    <a:pt x="758259" y="433657"/>
                    <a:pt x="727239" y="389016"/>
                    <a:pt x="719244" y="397081"/>
                  </a:cubicBezTo>
                  <a:cubicBezTo>
                    <a:pt x="711249" y="405146"/>
                    <a:pt x="726280" y="465917"/>
                    <a:pt x="729798" y="500335"/>
                  </a:cubicBezTo>
                  <a:lnTo>
                    <a:pt x="683173" y="662152"/>
                  </a:lnTo>
                  <a:lnTo>
                    <a:pt x="630621" y="725214"/>
                  </a:lnTo>
                  <a:lnTo>
                    <a:pt x="588580" y="777766"/>
                  </a:lnTo>
                  <a:lnTo>
                    <a:pt x="536028" y="672662"/>
                  </a:lnTo>
                  <a:lnTo>
                    <a:pt x="493987" y="546538"/>
                  </a:lnTo>
                  <a:lnTo>
                    <a:pt x="483476" y="441435"/>
                  </a:lnTo>
                  <a:lnTo>
                    <a:pt x="483476" y="336331"/>
                  </a:lnTo>
                  <a:lnTo>
                    <a:pt x="483476" y="336331"/>
                  </a:lnTo>
                  <a:lnTo>
                    <a:pt x="525518" y="157656"/>
                  </a:lnTo>
                  <a:lnTo>
                    <a:pt x="525518" y="157656"/>
                  </a:lnTo>
                  <a:lnTo>
                    <a:pt x="609600" y="0"/>
                  </a:lnTo>
                  <a:lnTo>
                    <a:pt x="462456" y="126125"/>
                  </a:lnTo>
                  <a:lnTo>
                    <a:pt x="357352" y="241738"/>
                  </a:lnTo>
                  <a:lnTo>
                    <a:pt x="273269" y="357352"/>
                  </a:lnTo>
                  <a:cubicBezTo>
                    <a:pt x="255752" y="388883"/>
                    <a:pt x="231915" y="424597"/>
                    <a:pt x="220718" y="451945"/>
                  </a:cubicBezTo>
                  <a:cubicBezTo>
                    <a:pt x="209521" y="479293"/>
                    <a:pt x="215842" y="488521"/>
                    <a:pt x="206088" y="521439"/>
                  </a:cubicBezTo>
                  <a:lnTo>
                    <a:pt x="210207" y="587193"/>
                  </a:lnTo>
                  <a:lnTo>
                    <a:pt x="210207" y="714704"/>
                  </a:lnTo>
                  <a:lnTo>
                    <a:pt x="210207" y="756745"/>
                  </a:lnTo>
                  <a:lnTo>
                    <a:pt x="168166" y="735725"/>
                  </a:lnTo>
                  <a:lnTo>
                    <a:pt x="136635" y="672662"/>
                  </a:lnTo>
                  <a:lnTo>
                    <a:pt x="94594" y="620111"/>
                  </a:lnTo>
                  <a:lnTo>
                    <a:pt x="73573" y="546538"/>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Open Sans"/>
                <a:ea typeface="+mn-ea"/>
                <a:cs typeface="+mn-cs"/>
              </a:endParaRPr>
            </a:p>
          </p:txBody>
        </p:sp>
        <p:sp>
          <p:nvSpPr>
            <p:cNvPr id="431" name="Rectangle 430">
              <a:extLst>
                <a:ext uri="{FF2B5EF4-FFF2-40B4-BE49-F238E27FC236}">
                  <a16:creationId xmlns:a16="http://schemas.microsoft.com/office/drawing/2014/main" id="{04F6D8A0-804E-8F48-BC27-1E5434B2333F}"/>
                </a:ext>
              </a:extLst>
            </p:cNvPr>
            <p:cNvSpPr/>
            <p:nvPr/>
          </p:nvSpPr>
          <p:spPr>
            <a:xfrm>
              <a:off x="6525158" y="2472538"/>
              <a:ext cx="358445" cy="2341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Open Sans"/>
                <a:ea typeface="+mn-ea"/>
                <a:cs typeface="+mn-cs"/>
              </a:endParaRPr>
            </a:p>
          </p:txBody>
        </p:sp>
        <p:sp>
          <p:nvSpPr>
            <p:cNvPr id="432" name="Rectangle 431">
              <a:extLst>
                <a:ext uri="{FF2B5EF4-FFF2-40B4-BE49-F238E27FC236}">
                  <a16:creationId xmlns:a16="http://schemas.microsoft.com/office/drawing/2014/main" id="{C6EE1B3F-6804-CC46-B874-EDB55D8ED8DD}"/>
                </a:ext>
              </a:extLst>
            </p:cNvPr>
            <p:cNvSpPr/>
            <p:nvPr/>
          </p:nvSpPr>
          <p:spPr>
            <a:xfrm>
              <a:off x="6316675" y="2834640"/>
              <a:ext cx="563271" cy="24871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Open Sans"/>
                <a:ea typeface="+mn-ea"/>
                <a:cs typeface="+mn-cs"/>
              </a:endParaRPr>
            </a:p>
          </p:txBody>
        </p:sp>
        <p:sp>
          <p:nvSpPr>
            <p:cNvPr id="433" name="Rectangle 432">
              <a:extLst>
                <a:ext uri="{FF2B5EF4-FFF2-40B4-BE49-F238E27FC236}">
                  <a16:creationId xmlns:a16="http://schemas.microsoft.com/office/drawing/2014/main" id="{463FF598-5E28-A34A-B215-8DBD6645CB98}"/>
                </a:ext>
              </a:extLst>
            </p:cNvPr>
            <p:cNvSpPr/>
            <p:nvPr/>
          </p:nvSpPr>
          <p:spPr>
            <a:xfrm>
              <a:off x="6521501" y="3207715"/>
              <a:ext cx="362102" cy="2501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Open Sans"/>
                <a:ea typeface="+mn-ea"/>
                <a:cs typeface="+mn-cs"/>
              </a:endParaRPr>
            </a:p>
          </p:txBody>
        </p:sp>
        <p:sp>
          <p:nvSpPr>
            <p:cNvPr id="434" name="Freeform 433">
              <a:extLst>
                <a:ext uri="{FF2B5EF4-FFF2-40B4-BE49-F238E27FC236}">
                  <a16:creationId xmlns:a16="http://schemas.microsoft.com/office/drawing/2014/main" id="{E89E0872-EF44-264F-BE5D-EC5F92B9CF09}"/>
                </a:ext>
              </a:extLst>
            </p:cNvPr>
            <p:cNvSpPr/>
            <p:nvPr/>
          </p:nvSpPr>
          <p:spPr>
            <a:xfrm>
              <a:off x="6042355" y="2465222"/>
              <a:ext cx="351130" cy="245060"/>
            </a:xfrm>
            <a:custGeom>
              <a:avLst/>
              <a:gdLst>
                <a:gd name="connsiteX0" fmla="*/ 0 w 351130"/>
                <a:gd name="connsiteY0" fmla="*/ 0 h 245060"/>
                <a:gd name="connsiteX1" fmla="*/ 351130 w 351130"/>
                <a:gd name="connsiteY1" fmla="*/ 0 h 245060"/>
                <a:gd name="connsiteX2" fmla="*/ 351130 w 351130"/>
                <a:gd name="connsiteY2" fmla="*/ 245060 h 245060"/>
                <a:gd name="connsiteX3" fmla="*/ 219456 w 351130"/>
                <a:gd name="connsiteY3" fmla="*/ 245060 h 245060"/>
                <a:gd name="connsiteX4" fmla="*/ 193853 w 351130"/>
                <a:gd name="connsiteY4" fmla="*/ 182880 h 245060"/>
                <a:gd name="connsiteX5" fmla="*/ 164592 w 351130"/>
                <a:gd name="connsiteY5" fmla="*/ 146304 h 245060"/>
                <a:gd name="connsiteX6" fmla="*/ 117043 w 351130"/>
                <a:gd name="connsiteY6" fmla="*/ 95098 h 245060"/>
                <a:gd name="connsiteX7" fmla="*/ 73152 w 351130"/>
                <a:gd name="connsiteY7" fmla="*/ 62180 h 245060"/>
                <a:gd name="connsiteX8" fmla="*/ 0 w 351130"/>
                <a:gd name="connsiteY8" fmla="*/ 0 h 245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130" h="245060">
                  <a:moveTo>
                    <a:pt x="0" y="0"/>
                  </a:moveTo>
                  <a:lnTo>
                    <a:pt x="351130" y="0"/>
                  </a:lnTo>
                  <a:lnTo>
                    <a:pt x="351130" y="245060"/>
                  </a:lnTo>
                  <a:lnTo>
                    <a:pt x="219456" y="245060"/>
                  </a:lnTo>
                  <a:lnTo>
                    <a:pt x="193853" y="182880"/>
                  </a:lnTo>
                  <a:lnTo>
                    <a:pt x="164592" y="146304"/>
                  </a:lnTo>
                  <a:lnTo>
                    <a:pt x="117043" y="95098"/>
                  </a:lnTo>
                  <a:lnTo>
                    <a:pt x="73152" y="62180"/>
                  </a:lnTo>
                  <a:lnTo>
                    <a:pt x="0"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Open Sans"/>
                <a:ea typeface="+mn-ea"/>
                <a:cs typeface="+mn-cs"/>
              </a:endParaRPr>
            </a:p>
          </p:txBody>
        </p:sp>
        <p:sp>
          <p:nvSpPr>
            <p:cNvPr id="435" name="Freeform 434">
              <a:extLst>
                <a:ext uri="{FF2B5EF4-FFF2-40B4-BE49-F238E27FC236}">
                  <a16:creationId xmlns:a16="http://schemas.microsoft.com/office/drawing/2014/main" id="{D1BDD5AE-51B2-7F4B-8F38-13994B441B0A}"/>
                </a:ext>
              </a:extLst>
            </p:cNvPr>
            <p:cNvSpPr/>
            <p:nvPr/>
          </p:nvSpPr>
          <p:spPr>
            <a:xfrm>
              <a:off x="6126480" y="3204058"/>
              <a:ext cx="277978" cy="245059"/>
            </a:xfrm>
            <a:custGeom>
              <a:avLst/>
              <a:gdLst>
                <a:gd name="connsiteX0" fmla="*/ 0 w 277978"/>
                <a:gd name="connsiteY0" fmla="*/ 245059 h 245059"/>
                <a:gd name="connsiteX1" fmla="*/ 277978 w 277978"/>
                <a:gd name="connsiteY1" fmla="*/ 245059 h 245059"/>
                <a:gd name="connsiteX2" fmla="*/ 277978 w 277978"/>
                <a:gd name="connsiteY2" fmla="*/ 0 h 245059"/>
                <a:gd name="connsiteX3" fmla="*/ 164592 w 277978"/>
                <a:gd name="connsiteY3" fmla="*/ 0 h 245059"/>
                <a:gd name="connsiteX4" fmla="*/ 157277 w 277978"/>
                <a:gd name="connsiteY4" fmla="*/ 47548 h 245059"/>
                <a:gd name="connsiteX5" fmla="*/ 138989 w 277978"/>
                <a:gd name="connsiteY5" fmla="*/ 76809 h 245059"/>
                <a:gd name="connsiteX6" fmla="*/ 117043 w 277978"/>
                <a:gd name="connsiteY6" fmla="*/ 120700 h 245059"/>
                <a:gd name="connsiteX7" fmla="*/ 84125 w 277978"/>
                <a:gd name="connsiteY7" fmla="*/ 157276 h 245059"/>
                <a:gd name="connsiteX8" fmla="*/ 51206 w 277978"/>
                <a:gd name="connsiteY8" fmla="*/ 193852 h 245059"/>
                <a:gd name="connsiteX9" fmla="*/ 0 w 277978"/>
                <a:gd name="connsiteY9" fmla="*/ 245059 h 245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978" h="245059">
                  <a:moveTo>
                    <a:pt x="0" y="245059"/>
                  </a:moveTo>
                  <a:lnTo>
                    <a:pt x="277978" y="245059"/>
                  </a:lnTo>
                  <a:lnTo>
                    <a:pt x="277978" y="0"/>
                  </a:lnTo>
                  <a:lnTo>
                    <a:pt x="164592" y="0"/>
                  </a:lnTo>
                  <a:lnTo>
                    <a:pt x="157277" y="47548"/>
                  </a:lnTo>
                  <a:lnTo>
                    <a:pt x="138989" y="76809"/>
                  </a:lnTo>
                  <a:lnTo>
                    <a:pt x="117043" y="120700"/>
                  </a:lnTo>
                  <a:lnTo>
                    <a:pt x="84125" y="157276"/>
                  </a:lnTo>
                  <a:lnTo>
                    <a:pt x="51206" y="193852"/>
                  </a:lnTo>
                  <a:lnTo>
                    <a:pt x="0" y="245059"/>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Open Sans"/>
                <a:ea typeface="+mn-ea"/>
                <a:cs typeface="+mn-cs"/>
              </a:endParaRPr>
            </a:p>
          </p:txBody>
        </p:sp>
      </p:grpSp>
      <p:sp>
        <p:nvSpPr>
          <p:cNvPr id="58" name="Rectangle 57">
            <a:extLst>
              <a:ext uri="{FF2B5EF4-FFF2-40B4-BE49-F238E27FC236}">
                <a16:creationId xmlns:a16="http://schemas.microsoft.com/office/drawing/2014/main" id="{CD90AD6F-C0E1-9E4C-AD4C-29016BD6D9D1}"/>
              </a:ext>
            </a:extLst>
          </p:cNvPr>
          <p:cNvSpPr/>
          <p:nvPr/>
        </p:nvSpPr>
        <p:spPr>
          <a:xfrm>
            <a:off x="3989473" y="2102831"/>
            <a:ext cx="7987407" cy="2885396"/>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ysClr val="windowText" lastClr="000000"/>
              </a:solidFill>
              <a:effectLst/>
              <a:uLnTx/>
              <a:uFillTx/>
              <a:latin typeface="Calibri Light"/>
              <a:ea typeface="+mn-ea"/>
              <a:cs typeface="+mn-cs"/>
            </a:endParaRPr>
          </a:p>
        </p:txBody>
      </p:sp>
      <p:sp>
        <p:nvSpPr>
          <p:cNvPr id="240" name="TextBox 239">
            <a:extLst>
              <a:ext uri="{FF2B5EF4-FFF2-40B4-BE49-F238E27FC236}">
                <a16:creationId xmlns:a16="http://schemas.microsoft.com/office/drawing/2014/main" id="{E17EBBD3-99C5-684F-8C64-7F3E44EB3E7D}"/>
              </a:ext>
            </a:extLst>
          </p:cNvPr>
          <p:cNvSpPr txBox="1"/>
          <p:nvPr/>
        </p:nvSpPr>
        <p:spPr>
          <a:xfrm>
            <a:off x="3797885" y="5154061"/>
            <a:ext cx="941916" cy="230832"/>
          </a:xfrm>
          <a:prstGeom prst="rect">
            <a:avLst/>
          </a:prstGeom>
          <a:noFill/>
        </p:spPr>
        <p:txBody>
          <a:bodyPr wrap="square" rtlCol="0">
            <a:spAutoFit/>
          </a:bodyPr>
          <a:lstStyle/>
          <a:p>
            <a:pPr marL="0" marR="0" lvl="0" indent="0" algn="r" defTabSz="914377" rtl="0" eaLnBrk="1" fontAlgn="auto" latinLnBrk="0" hangingPunct="1">
              <a:lnSpc>
                <a:spcPct val="100000"/>
              </a:lnSpc>
              <a:spcBef>
                <a:spcPts val="0"/>
              </a:spcBef>
              <a:spcAft>
                <a:spcPts val="0"/>
              </a:spcAft>
              <a:buClrTx/>
              <a:buSzTx/>
              <a:buFontTx/>
              <a:buNone/>
              <a:tabLst/>
              <a:defRPr/>
            </a:pPr>
            <a:r>
              <a:rPr lang="en-US" sz="900" dirty="0">
                <a:solidFill>
                  <a:prstClr val="black">
                    <a:lumMod val="50000"/>
                    <a:lumOff val="50000"/>
                  </a:prstClr>
                </a:solidFill>
                <a:latin typeface="Open Sans"/>
              </a:rPr>
              <a:t>DirectConnect</a:t>
            </a:r>
          </a:p>
        </p:txBody>
      </p:sp>
      <p:sp>
        <p:nvSpPr>
          <p:cNvPr id="241" name="TextBox 240">
            <a:extLst>
              <a:ext uri="{FF2B5EF4-FFF2-40B4-BE49-F238E27FC236}">
                <a16:creationId xmlns:a16="http://schemas.microsoft.com/office/drawing/2014/main" id="{FFEB6DF2-51E8-BF4D-AECB-62CFA5B64D71}"/>
              </a:ext>
            </a:extLst>
          </p:cNvPr>
          <p:cNvSpPr txBox="1"/>
          <p:nvPr/>
        </p:nvSpPr>
        <p:spPr>
          <a:xfrm>
            <a:off x="10181412" y="5154061"/>
            <a:ext cx="1036019" cy="230832"/>
          </a:xfrm>
          <a:prstGeom prst="rect">
            <a:avLst/>
          </a:prstGeom>
          <a:noFill/>
        </p:spPr>
        <p:txBody>
          <a:bodyPr wrap="square" rtlCol="0">
            <a:spAutoFit/>
          </a:bodyPr>
          <a:lstStyle/>
          <a:p>
            <a:pPr marL="0" marR="0" lvl="0" indent="0" algn="r" defTabSz="914377" rtl="0" eaLnBrk="1" fontAlgn="auto" latinLnBrk="0" hangingPunct="1">
              <a:lnSpc>
                <a:spcPct val="100000"/>
              </a:lnSpc>
              <a:spcBef>
                <a:spcPts val="0"/>
              </a:spcBef>
              <a:spcAft>
                <a:spcPts val="0"/>
              </a:spcAft>
              <a:buClrTx/>
              <a:buSzTx/>
              <a:buFontTx/>
              <a:buNone/>
              <a:tabLst/>
              <a:defRPr/>
            </a:pPr>
            <a:r>
              <a:rPr lang="en-US" sz="900">
                <a:solidFill>
                  <a:prstClr val="black">
                    <a:lumMod val="50000"/>
                    <a:lumOff val="50000"/>
                  </a:prstClr>
                </a:solidFill>
                <a:latin typeface="Open Sans"/>
              </a:rPr>
              <a:t>Express Route</a:t>
            </a:r>
          </a:p>
        </p:txBody>
      </p:sp>
      <p:pic>
        <p:nvPicPr>
          <p:cNvPr id="421" name="Picture 420">
            <a:hlinkClick r:id="" action="ppaction://noaction"/>
            <a:extLst>
              <a:ext uri="{FF2B5EF4-FFF2-40B4-BE49-F238E27FC236}">
                <a16:creationId xmlns:a16="http://schemas.microsoft.com/office/drawing/2014/main" id="{93357B74-A56D-BA45-927F-039BC92226B3}"/>
              </a:ext>
            </a:extLst>
          </p:cNvPr>
          <p:cNvPicPr>
            <a:picLocks noChangeAspect="1"/>
          </p:cNvPicPr>
          <p:nvPr/>
        </p:nvPicPr>
        <p:blipFill>
          <a:blip r:embed="rId6" cstate="hqprint">
            <a:extLst>
              <a:ext uri="{28A0092B-C50C-407E-A947-70E740481C1C}">
                <a14:useLocalDpi xmlns:a14="http://schemas.microsoft.com/office/drawing/2010/main"/>
              </a:ext>
            </a:extLst>
          </a:blip>
          <a:stretch>
            <a:fillRect/>
          </a:stretch>
        </p:blipFill>
        <p:spPr>
          <a:xfrm>
            <a:off x="10591299" y="4623788"/>
            <a:ext cx="308851" cy="308851"/>
          </a:xfrm>
          <a:prstGeom prst="rect">
            <a:avLst/>
          </a:prstGeom>
        </p:spPr>
      </p:pic>
      <p:grpSp>
        <p:nvGrpSpPr>
          <p:cNvPr id="242" name="Group 241">
            <a:extLst>
              <a:ext uri="{FF2B5EF4-FFF2-40B4-BE49-F238E27FC236}">
                <a16:creationId xmlns:a16="http://schemas.microsoft.com/office/drawing/2014/main" id="{3F09D682-AB35-B64F-B971-CDC77BAE80C0}"/>
              </a:ext>
            </a:extLst>
          </p:cNvPr>
          <p:cNvGrpSpPr/>
          <p:nvPr/>
        </p:nvGrpSpPr>
        <p:grpSpPr>
          <a:xfrm>
            <a:off x="8205276" y="2350254"/>
            <a:ext cx="1800381" cy="2212392"/>
            <a:chOff x="6109889" y="1997249"/>
            <a:chExt cx="1800379" cy="2212388"/>
          </a:xfrm>
        </p:grpSpPr>
        <p:sp>
          <p:nvSpPr>
            <p:cNvPr id="243" name="Rectangle 242">
              <a:extLst>
                <a:ext uri="{FF2B5EF4-FFF2-40B4-BE49-F238E27FC236}">
                  <a16:creationId xmlns:a16="http://schemas.microsoft.com/office/drawing/2014/main" id="{A53DDA78-D6A7-EA41-926A-011D76C9513B}"/>
                </a:ext>
              </a:extLst>
            </p:cNvPr>
            <p:cNvSpPr/>
            <p:nvPr/>
          </p:nvSpPr>
          <p:spPr>
            <a:xfrm>
              <a:off x="6193810" y="1997249"/>
              <a:ext cx="825410" cy="1798522"/>
            </a:xfrm>
            <a:prstGeom prst="rect">
              <a:avLst/>
            </a:prstGeom>
            <a:noFill/>
            <a:ln w="1270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9525" marR="0" lvl="0" indent="0" algn="ctr"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2957F"/>
                </a:solidFill>
                <a:effectLst/>
                <a:uLnTx/>
                <a:uFillTx/>
                <a:latin typeface="Calibri Light"/>
                <a:ea typeface="+mn-ea"/>
                <a:cs typeface="+mn-cs"/>
              </a:endParaRPr>
            </a:p>
          </p:txBody>
        </p:sp>
        <p:sp>
          <p:nvSpPr>
            <p:cNvPr id="244" name="TextBox 243">
              <a:extLst>
                <a:ext uri="{FF2B5EF4-FFF2-40B4-BE49-F238E27FC236}">
                  <a16:creationId xmlns:a16="http://schemas.microsoft.com/office/drawing/2014/main" id="{F7AA875D-263C-E84C-958F-F1B3F2AC69F5}"/>
                </a:ext>
              </a:extLst>
            </p:cNvPr>
            <p:cNvSpPr txBox="1"/>
            <p:nvPr/>
          </p:nvSpPr>
          <p:spPr>
            <a:xfrm>
              <a:off x="6109889" y="3963416"/>
              <a:ext cx="998990" cy="246221"/>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Open Sans"/>
                  <a:ea typeface="+mn-ea"/>
                  <a:cs typeface="+mn-cs"/>
                </a:rPr>
                <a:t>GCP – REGION1</a:t>
              </a:r>
            </a:p>
          </p:txBody>
        </p:sp>
        <p:sp>
          <p:nvSpPr>
            <p:cNvPr id="245" name="TextBox 244">
              <a:extLst>
                <a:ext uri="{FF2B5EF4-FFF2-40B4-BE49-F238E27FC236}">
                  <a16:creationId xmlns:a16="http://schemas.microsoft.com/office/drawing/2014/main" id="{3853C0CA-34CD-074A-8A62-3D227E63B4AE}"/>
                </a:ext>
              </a:extLst>
            </p:cNvPr>
            <p:cNvSpPr txBox="1"/>
            <p:nvPr/>
          </p:nvSpPr>
          <p:spPr>
            <a:xfrm>
              <a:off x="6258931" y="2272279"/>
              <a:ext cx="1649333" cy="338553"/>
            </a:xfrm>
            <a:prstGeom prst="rect">
              <a:avLst/>
            </a:prstGeom>
            <a:solidFill>
              <a:schemeClr val="bg1"/>
            </a:solidFill>
            <a:ln>
              <a:solidFill>
                <a:schemeClr val="tx1"/>
              </a:solidFill>
            </a:ln>
          </p:spPr>
          <p:txBody>
            <a:bodyPr wrap="square" lIns="45720" tIns="45720" rIns="45720" bIns="45720"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Open Sans"/>
                  <a:ea typeface="+mn-ea"/>
                  <a:cs typeface="+mn-cs"/>
                </a:rPr>
                <a:t>                             VPC</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Open Sans"/>
                <a:ea typeface="+mn-ea"/>
                <a:cs typeface="+mn-cs"/>
              </a:endParaRPr>
            </a:p>
          </p:txBody>
        </p:sp>
        <p:sp>
          <p:nvSpPr>
            <p:cNvPr id="288" name="Rectangle 287">
              <a:extLst>
                <a:ext uri="{FF2B5EF4-FFF2-40B4-BE49-F238E27FC236}">
                  <a16:creationId xmlns:a16="http://schemas.microsoft.com/office/drawing/2014/main" id="{4E1FE520-D462-FA40-AE84-0DD9F824430E}"/>
                </a:ext>
              </a:extLst>
            </p:cNvPr>
            <p:cNvSpPr/>
            <p:nvPr/>
          </p:nvSpPr>
          <p:spPr>
            <a:xfrm>
              <a:off x="6270102" y="2964565"/>
              <a:ext cx="1640166" cy="6540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Open Sans"/>
                <a:ea typeface="+mn-ea"/>
                <a:cs typeface="+mn-cs"/>
              </a:endParaRPr>
            </a:p>
          </p:txBody>
        </p:sp>
        <p:cxnSp>
          <p:nvCxnSpPr>
            <p:cNvPr id="294" name="Straight Connector 293">
              <a:extLst>
                <a:ext uri="{FF2B5EF4-FFF2-40B4-BE49-F238E27FC236}">
                  <a16:creationId xmlns:a16="http://schemas.microsoft.com/office/drawing/2014/main" id="{8D663135-2C34-5140-BB84-49155821BDE7}"/>
                </a:ext>
              </a:extLst>
            </p:cNvPr>
            <p:cNvCxnSpPr>
              <a:cxnSpLocks/>
            </p:cNvCxnSpPr>
            <p:nvPr/>
          </p:nvCxnSpPr>
          <p:spPr>
            <a:xfrm>
              <a:off x="6698478" y="2601664"/>
              <a:ext cx="0" cy="5986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AA4E63E5-65AD-1746-9877-72FF7F6CFD8B}"/>
                </a:ext>
              </a:extLst>
            </p:cNvPr>
            <p:cNvCxnSpPr>
              <a:cxnSpLocks/>
            </p:cNvCxnSpPr>
            <p:nvPr/>
          </p:nvCxnSpPr>
          <p:spPr>
            <a:xfrm flipH="1">
              <a:off x="6707679" y="2591659"/>
              <a:ext cx="754502" cy="60862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97" name="TextBox 296">
              <a:extLst>
                <a:ext uri="{FF2B5EF4-FFF2-40B4-BE49-F238E27FC236}">
                  <a16:creationId xmlns:a16="http://schemas.microsoft.com/office/drawing/2014/main" id="{47213816-20B9-AE49-9DE7-58402C1B241D}"/>
                </a:ext>
              </a:extLst>
            </p:cNvPr>
            <p:cNvSpPr txBox="1"/>
            <p:nvPr/>
          </p:nvSpPr>
          <p:spPr>
            <a:xfrm>
              <a:off x="6243654" y="2936129"/>
              <a:ext cx="471603" cy="338553"/>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Transit</a:t>
              </a: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VPC</a:t>
              </a:r>
            </a:p>
          </p:txBody>
        </p:sp>
      </p:grpSp>
      <p:cxnSp>
        <p:nvCxnSpPr>
          <p:cNvPr id="299" name="Straight Connector 298">
            <a:extLst>
              <a:ext uri="{FF2B5EF4-FFF2-40B4-BE49-F238E27FC236}">
                <a16:creationId xmlns:a16="http://schemas.microsoft.com/office/drawing/2014/main" id="{3F194EE0-CAE5-6749-B9FF-35AA7EAE0BA0}"/>
              </a:ext>
            </a:extLst>
          </p:cNvPr>
          <p:cNvCxnSpPr>
            <a:cxnSpLocks/>
          </p:cNvCxnSpPr>
          <p:nvPr/>
        </p:nvCxnSpPr>
        <p:spPr>
          <a:xfrm>
            <a:off x="9557569" y="2944664"/>
            <a:ext cx="0" cy="59838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AED90B1C-724F-D34B-81F7-FDD5A099B447}"/>
              </a:ext>
            </a:extLst>
          </p:cNvPr>
          <p:cNvCxnSpPr>
            <a:cxnSpLocks/>
            <a:endCxn id="310" idx="0"/>
          </p:cNvCxnSpPr>
          <p:nvPr/>
        </p:nvCxnSpPr>
        <p:spPr>
          <a:xfrm>
            <a:off x="8793866" y="2954668"/>
            <a:ext cx="775013" cy="58790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04" name="Rectangle 303">
            <a:extLst>
              <a:ext uri="{FF2B5EF4-FFF2-40B4-BE49-F238E27FC236}">
                <a16:creationId xmlns:a16="http://schemas.microsoft.com/office/drawing/2014/main" id="{3DB760E4-04AC-C14F-8243-EFBB39973037}"/>
              </a:ext>
            </a:extLst>
          </p:cNvPr>
          <p:cNvSpPr/>
          <p:nvPr/>
        </p:nvSpPr>
        <p:spPr>
          <a:xfrm>
            <a:off x="8161690" y="2155057"/>
            <a:ext cx="2051741" cy="2784360"/>
          </a:xfrm>
          <a:prstGeom prst="rect">
            <a:avLst/>
          </a:prstGeom>
          <a:noFill/>
          <a:ln w="1270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9525" marR="0" lvl="0" indent="0" algn="ctr"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2957F"/>
              </a:solidFill>
              <a:effectLst/>
              <a:uLnTx/>
              <a:uFillTx/>
              <a:latin typeface="Calibri Light"/>
              <a:ea typeface="+mn-ea"/>
              <a:cs typeface="+mn-cs"/>
            </a:endParaRPr>
          </a:p>
        </p:txBody>
      </p:sp>
      <p:sp>
        <p:nvSpPr>
          <p:cNvPr id="306" name="TextBox 305">
            <a:extLst>
              <a:ext uri="{FF2B5EF4-FFF2-40B4-BE49-F238E27FC236}">
                <a16:creationId xmlns:a16="http://schemas.microsoft.com/office/drawing/2014/main" id="{3663BBB2-FD76-344A-917C-0F9294DEE73E}"/>
              </a:ext>
            </a:extLst>
          </p:cNvPr>
          <p:cNvSpPr txBox="1"/>
          <p:nvPr/>
        </p:nvSpPr>
        <p:spPr>
          <a:xfrm>
            <a:off x="9209136" y="4322661"/>
            <a:ext cx="998991" cy="246221"/>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Open Sans"/>
                <a:ea typeface="+mn-ea"/>
                <a:cs typeface="+mn-cs"/>
              </a:rPr>
              <a:t>GCP – REGION2</a:t>
            </a:r>
          </a:p>
        </p:txBody>
      </p:sp>
      <p:pic>
        <p:nvPicPr>
          <p:cNvPr id="307" name="Picture 306">
            <a:hlinkClick r:id="" action="ppaction://noaction"/>
            <a:extLst>
              <a:ext uri="{FF2B5EF4-FFF2-40B4-BE49-F238E27FC236}">
                <a16:creationId xmlns:a16="http://schemas.microsoft.com/office/drawing/2014/main" id="{31D08471-8633-DA46-865C-7C8C9DAC3685}"/>
              </a:ext>
            </a:extLst>
          </p:cNvPr>
          <p:cNvPicPr>
            <a:picLocks noChangeAspect="1"/>
          </p:cNvPicPr>
          <p:nvPr/>
        </p:nvPicPr>
        <p:blipFill>
          <a:blip r:embed="rId7"/>
          <a:stretch>
            <a:fillRect/>
          </a:stretch>
        </p:blipFill>
        <p:spPr>
          <a:xfrm>
            <a:off x="8162443" y="4644982"/>
            <a:ext cx="310237" cy="276997"/>
          </a:xfrm>
          <a:prstGeom prst="rect">
            <a:avLst/>
          </a:prstGeom>
        </p:spPr>
      </p:pic>
      <p:sp>
        <p:nvSpPr>
          <p:cNvPr id="308" name="Rectangle 307">
            <a:extLst>
              <a:ext uri="{FF2B5EF4-FFF2-40B4-BE49-F238E27FC236}">
                <a16:creationId xmlns:a16="http://schemas.microsoft.com/office/drawing/2014/main" id="{23E5BE2F-734F-6648-92B9-30CC0C68B436}"/>
              </a:ext>
            </a:extLst>
          </p:cNvPr>
          <p:cNvSpPr/>
          <p:nvPr/>
        </p:nvSpPr>
        <p:spPr>
          <a:xfrm>
            <a:off x="10583688" y="2155057"/>
            <a:ext cx="1282933" cy="2784360"/>
          </a:xfrm>
          <a:prstGeom prst="rect">
            <a:avLst/>
          </a:prstGeom>
          <a:noFill/>
          <a:ln w="1270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9525" marR="0" lvl="0" indent="0" algn="ctr"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2957F"/>
              </a:solidFill>
              <a:effectLst/>
              <a:uLnTx/>
              <a:uFillTx/>
              <a:latin typeface="Calibri Light"/>
              <a:ea typeface="+mn-ea"/>
              <a:cs typeface="+mn-cs"/>
            </a:endParaRPr>
          </a:p>
        </p:txBody>
      </p:sp>
      <p:cxnSp>
        <p:nvCxnSpPr>
          <p:cNvPr id="285" name="Straight Connector 284">
            <a:extLst>
              <a:ext uri="{FF2B5EF4-FFF2-40B4-BE49-F238E27FC236}">
                <a16:creationId xmlns:a16="http://schemas.microsoft.com/office/drawing/2014/main" id="{FB5D3AC4-BE4D-AB4B-AE79-F316C2EAA017}"/>
              </a:ext>
            </a:extLst>
          </p:cNvPr>
          <p:cNvCxnSpPr>
            <a:cxnSpLocks/>
          </p:cNvCxnSpPr>
          <p:nvPr/>
        </p:nvCxnSpPr>
        <p:spPr>
          <a:xfrm flipV="1">
            <a:off x="4804355" y="3652177"/>
            <a:ext cx="6320343" cy="4313"/>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309" name="Graphic 308">
            <a:extLst>
              <a:ext uri="{FF2B5EF4-FFF2-40B4-BE49-F238E27FC236}">
                <a16:creationId xmlns:a16="http://schemas.microsoft.com/office/drawing/2014/main" id="{04B6B62C-39F7-3043-819F-887F514BC6F3}"/>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740960" y="3557546"/>
            <a:ext cx="188869" cy="188869"/>
          </a:xfrm>
          <a:prstGeom prst="rect">
            <a:avLst/>
          </a:prstGeom>
        </p:spPr>
      </p:pic>
      <p:pic>
        <p:nvPicPr>
          <p:cNvPr id="310" name="Graphic 309">
            <a:extLst>
              <a:ext uri="{FF2B5EF4-FFF2-40B4-BE49-F238E27FC236}">
                <a16:creationId xmlns:a16="http://schemas.microsoft.com/office/drawing/2014/main" id="{724387D2-EF9F-D545-9236-D0F40F3B8C8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474444" y="3542575"/>
            <a:ext cx="188869" cy="188869"/>
          </a:xfrm>
          <a:prstGeom prst="rect">
            <a:avLst/>
          </a:prstGeom>
        </p:spPr>
      </p:pic>
      <p:pic>
        <p:nvPicPr>
          <p:cNvPr id="311" name="Graphic 310">
            <a:extLst>
              <a:ext uri="{FF2B5EF4-FFF2-40B4-BE49-F238E27FC236}">
                <a16:creationId xmlns:a16="http://schemas.microsoft.com/office/drawing/2014/main" id="{EB86E9F7-2A36-BA42-B072-B94A74095D20}"/>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932872" y="3552728"/>
            <a:ext cx="188869" cy="188869"/>
          </a:xfrm>
          <a:prstGeom prst="rect">
            <a:avLst/>
          </a:prstGeom>
        </p:spPr>
      </p:pic>
      <p:pic>
        <p:nvPicPr>
          <p:cNvPr id="312" name="Graphic 311">
            <a:extLst>
              <a:ext uri="{FF2B5EF4-FFF2-40B4-BE49-F238E27FC236}">
                <a16:creationId xmlns:a16="http://schemas.microsoft.com/office/drawing/2014/main" id="{EF72B571-7564-4A43-A355-6ABBF0E9D578}"/>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704774" y="3556258"/>
            <a:ext cx="188869" cy="188869"/>
          </a:xfrm>
          <a:prstGeom prst="rect">
            <a:avLst/>
          </a:prstGeom>
        </p:spPr>
      </p:pic>
      <p:pic>
        <p:nvPicPr>
          <p:cNvPr id="313" name="Graphic 312">
            <a:extLst>
              <a:ext uri="{FF2B5EF4-FFF2-40B4-BE49-F238E27FC236}">
                <a16:creationId xmlns:a16="http://schemas.microsoft.com/office/drawing/2014/main" id="{11B3E8D4-E15B-6B4A-AC9D-110A14BD974D}"/>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550932" y="3548143"/>
            <a:ext cx="188869" cy="188869"/>
          </a:xfrm>
          <a:prstGeom prst="rect">
            <a:avLst/>
          </a:prstGeom>
        </p:spPr>
      </p:pic>
      <p:pic>
        <p:nvPicPr>
          <p:cNvPr id="314" name="Graphic 313">
            <a:extLst>
              <a:ext uri="{FF2B5EF4-FFF2-40B4-BE49-F238E27FC236}">
                <a16:creationId xmlns:a16="http://schemas.microsoft.com/office/drawing/2014/main" id="{9A80AF7C-1361-944E-A9CA-8D728EC0D29D}"/>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065872" y="3548094"/>
            <a:ext cx="188869" cy="188869"/>
          </a:xfrm>
          <a:prstGeom prst="rect">
            <a:avLst/>
          </a:prstGeom>
        </p:spPr>
      </p:pic>
      <p:pic>
        <p:nvPicPr>
          <p:cNvPr id="315" name="Graphic 314">
            <a:extLst>
              <a:ext uri="{FF2B5EF4-FFF2-40B4-BE49-F238E27FC236}">
                <a16:creationId xmlns:a16="http://schemas.microsoft.com/office/drawing/2014/main" id="{639892F7-C9CA-5F43-8925-D9FB936E7168}"/>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247491" y="2804712"/>
            <a:ext cx="137160" cy="137160"/>
          </a:xfrm>
          <a:prstGeom prst="rect">
            <a:avLst/>
          </a:prstGeom>
        </p:spPr>
      </p:pic>
      <p:pic>
        <p:nvPicPr>
          <p:cNvPr id="316" name="Graphic 315">
            <a:extLst>
              <a:ext uri="{FF2B5EF4-FFF2-40B4-BE49-F238E27FC236}">
                <a16:creationId xmlns:a16="http://schemas.microsoft.com/office/drawing/2014/main" id="{30EBF165-F50A-394F-AFFC-DC2BF5FEE909}"/>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577492" y="2798745"/>
            <a:ext cx="137160" cy="137160"/>
          </a:xfrm>
          <a:prstGeom prst="rect">
            <a:avLst/>
          </a:prstGeom>
        </p:spPr>
      </p:pic>
      <p:pic>
        <p:nvPicPr>
          <p:cNvPr id="317" name="Graphic 316">
            <a:extLst>
              <a:ext uri="{FF2B5EF4-FFF2-40B4-BE49-F238E27FC236}">
                <a16:creationId xmlns:a16="http://schemas.microsoft.com/office/drawing/2014/main" id="{9C0A3A73-74DC-F440-9077-EA6A0502AA52}"/>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909663" y="2794933"/>
            <a:ext cx="137160" cy="137160"/>
          </a:xfrm>
          <a:prstGeom prst="rect">
            <a:avLst/>
          </a:prstGeom>
        </p:spPr>
      </p:pic>
      <p:sp>
        <p:nvSpPr>
          <p:cNvPr id="318" name="TextBox 317">
            <a:extLst>
              <a:ext uri="{FF2B5EF4-FFF2-40B4-BE49-F238E27FC236}">
                <a16:creationId xmlns:a16="http://schemas.microsoft.com/office/drawing/2014/main" id="{B7A8EADD-3661-8B4A-9048-1BBD20B77FBF}"/>
              </a:ext>
            </a:extLst>
          </p:cNvPr>
          <p:cNvSpPr txBox="1"/>
          <p:nvPr/>
        </p:nvSpPr>
        <p:spPr>
          <a:xfrm>
            <a:off x="5424853" y="2627589"/>
            <a:ext cx="257443" cy="338554"/>
          </a:xfrm>
          <a:prstGeom prst="rect">
            <a:avLst/>
          </a:prstGeom>
          <a:solidFill>
            <a:srgbClr val="62FF92"/>
          </a:solidFill>
          <a:ln>
            <a:solidFill>
              <a:schemeClr val="tx1"/>
            </a:solidFill>
          </a:ln>
        </p:spPr>
        <p:txBody>
          <a:bodyPr wrap="none" lIns="45720" tIns="45720" rIns="45720" bIns="45720"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VPC</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Open Sans"/>
              <a:ea typeface="+mn-ea"/>
              <a:cs typeface="+mn-cs"/>
            </a:endParaRPr>
          </a:p>
        </p:txBody>
      </p:sp>
      <p:sp>
        <p:nvSpPr>
          <p:cNvPr id="325" name="TextBox 324">
            <a:extLst>
              <a:ext uri="{FF2B5EF4-FFF2-40B4-BE49-F238E27FC236}">
                <a16:creationId xmlns:a16="http://schemas.microsoft.com/office/drawing/2014/main" id="{6934A023-435F-C746-8F51-218263AFEE56}"/>
              </a:ext>
            </a:extLst>
          </p:cNvPr>
          <p:cNvSpPr txBox="1"/>
          <p:nvPr/>
        </p:nvSpPr>
        <p:spPr>
          <a:xfrm>
            <a:off x="6097087" y="2627589"/>
            <a:ext cx="257443" cy="338554"/>
          </a:xfrm>
          <a:prstGeom prst="rect">
            <a:avLst/>
          </a:prstGeom>
          <a:solidFill>
            <a:srgbClr val="53B0F1"/>
          </a:solidFill>
          <a:ln>
            <a:solidFill>
              <a:schemeClr val="tx1"/>
            </a:solidFill>
          </a:ln>
        </p:spPr>
        <p:txBody>
          <a:bodyPr wrap="none" lIns="45720" tIns="45720" rIns="45720" bIns="45720"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VPC</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Open Sans"/>
              <a:ea typeface="+mn-ea"/>
              <a:cs typeface="+mn-cs"/>
            </a:endParaRPr>
          </a:p>
        </p:txBody>
      </p:sp>
      <p:sp>
        <p:nvSpPr>
          <p:cNvPr id="326" name="TextBox 325">
            <a:extLst>
              <a:ext uri="{FF2B5EF4-FFF2-40B4-BE49-F238E27FC236}">
                <a16:creationId xmlns:a16="http://schemas.microsoft.com/office/drawing/2014/main" id="{DCAC137C-9BE1-E847-A934-F3F36C2E11DD}"/>
              </a:ext>
            </a:extLst>
          </p:cNvPr>
          <p:cNvSpPr txBox="1"/>
          <p:nvPr/>
        </p:nvSpPr>
        <p:spPr>
          <a:xfrm>
            <a:off x="5760969" y="2627589"/>
            <a:ext cx="257443" cy="338554"/>
          </a:xfrm>
          <a:prstGeom prst="rect">
            <a:avLst/>
          </a:prstGeom>
          <a:noFill/>
          <a:ln>
            <a:solidFill>
              <a:schemeClr val="tx1"/>
            </a:solidFill>
          </a:ln>
        </p:spPr>
        <p:txBody>
          <a:bodyPr wrap="none" lIns="45720" tIns="45720" rIns="45720" bIns="45720"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VPC</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Open Sans"/>
              <a:ea typeface="+mn-ea"/>
              <a:cs typeface="+mn-cs"/>
            </a:endParaRPr>
          </a:p>
        </p:txBody>
      </p:sp>
      <p:cxnSp>
        <p:nvCxnSpPr>
          <p:cNvPr id="327" name="Straight Connector 326">
            <a:extLst>
              <a:ext uri="{FF2B5EF4-FFF2-40B4-BE49-F238E27FC236}">
                <a16:creationId xmlns:a16="http://schemas.microsoft.com/office/drawing/2014/main" id="{DDC82EE2-DC80-164A-9CD2-ADD74754523F}"/>
              </a:ext>
            </a:extLst>
          </p:cNvPr>
          <p:cNvCxnSpPr>
            <a:cxnSpLocks/>
            <a:stCxn id="330" idx="2"/>
          </p:cNvCxnSpPr>
          <p:nvPr/>
        </p:nvCxnSpPr>
        <p:spPr>
          <a:xfrm>
            <a:off x="5556426" y="2943990"/>
            <a:ext cx="350189" cy="610121"/>
          </a:xfrm>
          <a:prstGeom prst="line">
            <a:avLst/>
          </a:prstGeom>
          <a:ln w="19050" cmpd="sng"/>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5F5BC088-303B-634C-8345-C5466DAE1575}"/>
              </a:ext>
            </a:extLst>
          </p:cNvPr>
          <p:cNvCxnSpPr>
            <a:cxnSpLocks/>
            <a:stCxn id="331" idx="2"/>
          </p:cNvCxnSpPr>
          <p:nvPr/>
        </p:nvCxnSpPr>
        <p:spPr>
          <a:xfrm>
            <a:off x="5886529" y="2940218"/>
            <a:ext cx="20087" cy="613893"/>
          </a:xfrm>
          <a:prstGeom prst="line">
            <a:avLst/>
          </a:prstGeom>
          <a:ln w="19050" cmpd="sng"/>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802D9EEF-38DD-1F40-8DBF-FDF5A899BB91}"/>
              </a:ext>
            </a:extLst>
          </p:cNvPr>
          <p:cNvCxnSpPr>
            <a:cxnSpLocks/>
            <a:stCxn id="332" idx="2"/>
          </p:cNvCxnSpPr>
          <p:nvPr/>
        </p:nvCxnSpPr>
        <p:spPr>
          <a:xfrm flipH="1">
            <a:off x="5906615" y="2936446"/>
            <a:ext cx="310015" cy="617665"/>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30" name="Graphic 329">
            <a:extLst>
              <a:ext uri="{FF2B5EF4-FFF2-40B4-BE49-F238E27FC236}">
                <a16:creationId xmlns:a16="http://schemas.microsoft.com/office/drawing/2014/main" id="{F803EE27-5190-A941-A4BA-9BB960DA5D33}"/>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487845" y="2806829"/>
            <a:ext cx="137160" cy="137160"/>
          </a:xfrm>
          <a:prstGeom prst="rect">
            <a:avLst/>
          </a:prstGeom>
        </p:spPr>
      </p:pic>
      <p:pic>
        <p:nvPicPr>
          <p:cNvPr id="331" name="Graphic 330">
            <a:extLst>
              <a:ext uri="{FF2B5EF4-FFF2-40B4-BE49-F238E27FC236}">
                <a16:creationId xmlns:a16="http://schemas.microsoft.com/office/drawing/2014/main" id="{B90EA499-A70F-6D43-AB3C-0E9F33C5CFBE}"/>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817947" y="2803057"/>
            <a:ext cx="137160" cy="137160"/>
          </a:xfrm>
          <a:prstGeom prst="rect">
            <a:avLst/>
          </a:prstGeom>
        </p:spPr>
      </p:pic>
      <p:pic>
        <p:nvPicPr>
          <p:cNvPr id="332" name="Graphic 331">
            <a:extLst>
              <a:ext uri="{FF2B5EF4-FFF2-40B4-BE49-F238E27FC236}">
                <a16:creationId xmlns:a16="http://schemas.microsoft.com/office/drawing/2014/main" id="{48E04B7B-B319-4E4C-8577-9DE86A806982}"/>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148049" y="2799285"/>
            <a:ext cx="137160" cy="137160"/>
          </a:xfrm>
          <a:prstGeom prst="rect">
            <a:avLst/>
          </a:prstGeom>
        </p:spPr>
      </p:pic>
      <p:pic>
        <p:nvPicPr>
          <p:cNvPr id="337" name="Graphic 336">
            <a:extLst>
              <a:ext uri="{FF2B5EF4-FFF2-40B4-BE49-F238E27FC236}">
                <a16:creationId xmlns:a16="http://schemas.microsoft.com/office/drawing/2014/main" id="{56891BBC-1B2A-D749-8F1C-5C0800F9800B}"/>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448917" y="2806367"/>
            <a:ext cx="137160" cy="137160"/>
          </a:xfrm>
          <a:prstGeom prst="rect">
            <a:avLst/>
          </a:prstGeom>
        </p:spPr>
      </p:pic>
      <p:pic>
        <p:nvPicPr>
          <p:cNvPr id="338" name="Graphic 337">
            <a:hlinkClick r:id="" action="ppaction://noaction"/>
            <a:extLst>
              <a:ext uri="{FF2B5EF4-FFF2-40B4-BE49-F238E27FC236}">
                <a16:creationId xmlns:a16="http://schemas.microsoft.com/office/drawing/2014/main" id="{58BAA210-8C10-5B44-9A2C-9E9990C4F40C}"/>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778919" y="2800400"/>
            <a:ext cx="137160" cy="137160"/>
          </a:xfrm>
          <a:prstGeom prst="rect">
            <a:avLst/>
          </a:prstGeom>
        </p:spPr>
      </p:pic>
      <p:pic>
        <p:nvPicPr>
          <p:cNvPr id="339" name="Graphic 338">
            <a:extLst>
              <a:ext uri="{FF2B5EF4-FFF2-40B4-BE49-F238E27FC236}">
                <a16:creationId xmlns:a16="http://schemas.microsoft.com/office/drawing/2014/main" id="{D00B72A3-2100-F743-B321-A029E70D996C}"/>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111089" y="2796588"/>
            <a:ext cx="137160" cy="137160"/>
          </a:xfrm>
          <a:prstGeom prst="rect">
            <a:avLst/>
          </a:prstGeom>
        </p:spPr>
      </p:pic>
      <p:sp>
        <p:nvSpPr>
          <p:cNvPr id="345" name="TextBox 344">
            <a:extLst>
              <a:ext uri="{FF2B5EF4-FFF2-40B4-BE49-F238E27FC236}">
                <a16:creationId xmlns:a16="http://schemas.microsoft.com/office/drawing/2014/main" id="{A2435C60-E0EE-0646-883B-D829631CB979}"/>
              </a:ext>
            </a:extLst>
          </p:cNvPr>
          <p:cNvSpPr txBox="1"/>
          <p:nvPr/>
        </p:nvSpPr>
        <p:spPr>
          <a:xfrm>
            <a:off x="6614240" y="2626955"/>
            <a:ext cx="257443" cy="338554"/>
          </a:xfrm>
          <a:prstGeom prst="rect">
            <a:avLst/>
          </a:prstGeom>
          <a:solidFill>
            <a:srgbClr val="62FF92"/>
          </a:solidFill>
          <a:ln>
            <a:solidFill>
              <a:schemeClr val="tx1"/>
            </a:solidFill>
          </a:ln>
        </p:spPr>
        <p:txBody>
          <a:bodyPr wrap="none" lIns="45720" tIns="45720" rIns="45720" bIns="45720"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VPC</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Open Sans"/>
              <a:ea typeface="+mn-ea"/>
              <a:cs typeface="+mn-cs"/>
            </a:endParaRPr>
          </a:p>
        </p:txBody>
      </p:sp>
      <p:sp>
        <p:nvSpPr>
          <p:cNvPr id="347" name="TextBox 346">
            <a:extLst>
              <a:ext uri="{FF2B5EF4-FFF2-40B4-BE49-F238E27FC236}">
                <a16:creationId xmlns:a16="http://schemas.microsoft.com/office/drawing/2014/main" id="{11DC723A-1FED-4943-9F18-2839A4E5CD26}"/>
              </a:ext>
            </a:extLst>
          </p:cNvPr>
          <p:cNvSpPr txBox="1"/>
          <p:nvPr/>
        </p:nvSpPr>
        <p:spPr>
          <a:xfrm>
            <a:off x="7286473" y="2626955"/>
            <a:ext cx="257443" cy="338554"/>
          </a:xfrm>
          <a:prstGeom prst="rect">
            <a:avLst/>
          </a:prstGeom>
          <a:solidFill>
            <a:schemeClr val="bg1"/>
          </a:solidFill>
          <a:ln>
            <a:solidFill>
              <a:schemeClr val="tx1"/>
            </a:solidFill>
          </a:ln>
        </p:spPr>
        <p:txBody>
          <a:bodyPr wrap="none" lIns="45720" tIns="45720" rIns="45720" bIns="45720"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VPC</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Open Sans"/>
              <a:ea typeface="+mn-ea"/>
              <a:cs typeface="+mn-cs"/>
            </a:endParaRPr>
          </a:p>
        </p:txBody>
      </p:sp>
      <p:sp>
        <p:nvSpPr>
          <p:cNvPr id="348" name="TextBox 347">
            <a:extLst>
              <a:ext uri="{FF2B5EF4-FFF2-40B4-BE49-F238E27FC236}">
                <a16:creationId xmlns:a16="http://schemas.microsoft.com/office/drawing/2014/main" id="{4B17291E-4972-244E-8D82-758BBCA2F3BE}"/>
              </a:ext>
            </a:extLst>
          </p:cNvPr>
          <p:cNvSpPr txBox="1"/>
          <p:nvPr/>
        </p:nvSpPr>
        <p:spPr>
          <a:xfrm>
            <a:off x="6950356" y="2626955"/>
            <a:ext cx="257443" cy="338554"/>
          </a:xfrm>
          <a:prstGeom prst="rect">
            <a:avLst/>
          </a:prstGeom>
          <a:solidFill>
            <a:srgbClr val="53B0F1"/>
          </a:solidFill>
          <a:ln>
            <a:solidFill>
              <a:schemeClr val="tx1"/>
            </a:solidFill>
          </a:ln>
        </p:spPr>
        <p:txBody>
          <a:bodyPr wrap="none" lIns="45720" tIns="45720" rIns="45720" bIns="45720"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VPC</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Open Sans"/>
              <a:ea typeface="+mn-ea"/>
              <a:cs typeface="+mn-cs"/>
            </a:endParaRPr>
          </a:p>
        </p:txBody>
      </p:sp>
      <p:cxnSp>
        <p:nvCxnSpPr>
          <p:cNvPr id="350" name="Straight Connector 349">
            <a:extLst>
              <a:ext uri="{FF2B5EF4-FFF2-40B4-BE49-F238E27FC236}">
                <a16:creationId xmlns:a16="http://schemas.microsoft.com/office/drawing/2014/main" id="{3E1C50D7-A350-A443-87F3-36BB089AFDD6}"/>
              </a:ext>
            </a:extLst>
          </p:cNvPr>
          <p:cNvCxnSpPr>
            <a:cxnSpLocks/>
            <a:stCxn id="355" idx="2"/>
          </p:cNvCxnSpPr>
          <p:nvPr/>
        </p:nvCxnSpPr>
        <p:spPr>
          <a:xfrm>
            <a:off x="6745812" y="2943357"/>
            <a:ext cx="350189" cy="610121"/>
          </a:xfrm>
          <a:prstGeom prst="line">
            <a:avLst/>
          </a:prstGeom>
          <a:ln w="19050" cmpd="sng"/>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98AD109E-5CFC-EC4E-B6B3-620ACEE226F7}"/>
              </a:ext>
            </a:extLst>
          </p:cNvPr>
          <p:cNvCxnSpPr>
            <a:cxnSpLocks/>
            <a:stCxn id="356" idx="2"/>
          </p:cNvCxnSpPr>
          <p:nvPr/>
        </p:nvCxnSpPr>
        <p:spPr>
          <a:xfrm>
            <a:off x="7075915" y="2939584"/>
            <a:ext cx="20087" cy="613893"/>
          </a:xfrm>
          <a:prstGeom prst="line">
            <a:avLst/>
          </a:prstGeom>
          <a:ln w="19050" cmpd="sng"/>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661C3EE2-33BC-CE4F-99CB-65EB7554F7ED}"/>
              </a:ext>
            </a:extLst>
          </p:cNvPr>
          <p:cNvCxnSpPr>
            <a:cxnSpLocks/>
            <a:stCxn id="357" idx="2"/>
          </p:cNvCxnSpPr>
          <p:nvPr/>
        </p:nvCxnSpPr>
        <p:spPr>
          <a:xfrm flipH="1">
            <a:off x="7096002" y="2935813"/>
            <a:ext cx="310015" cy="617665"/>
          </a:xfrm>
          <a:prstGeom prst="line">
            <a:avLst/>
          </a:prstGeom>
          <a:ln w="19050" cmpd="sng"/>
        </p:spPr>
        <p:style>
          <a:lnRef idx="1">
            <a:schemeClr val="accent1"/>
          </a:lnRef>
          <a:fillRef idx="0">
            <a:schemeClr val="accent1"/>
          </a:fillRef>
          <a:effectRef idx="0">
            <a:schemeClr val="accent1"/>
          </a:effectRef>
          <a:fontRef idx="minor">
            <a:schemeClr val="tx1"/>
          </a:fontRef>
        </p:style>
      </p:cxnSp>
      <p:pic>
        <p:nvPicPr>
          <p:cNvPr id="355" name="Graphic 354">
            <a:extLst>
              <a:ext uri="{FF2B5EF4-FFF2-40B4-BE49-F238E27FC236}">
                <a16:creationId xmlns:a16="http://schemas.microsoft.com/office/drawing/2014/main" id="{3AE0903B-2E43-F94D-A41A-8A15CC1B8A26}"/>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677232" y="2806196"/>
            <a:ext cx="137160" cy="137160"/>
          </a:xfrm>
          <a:prstGeom prst="rect">
            <a:avLst/>
          </a:prstGeom>
        </p:spPr>
      </p:pic>
      <p:pic>
        <p:nvPicPr>
          <p:cNvPr id="356" name="Graphic 355">
            <a:extLst>
              <a:ext uri="{FF2B5EF4-FFF2-40B4-BE49-F238E27FC236}">
                <a16:creationId xmlns:a16="http://schemas.microsoft.com/office/drawing/2014/main" id="{B305795C-E1E7-1144-AF34-8D49615374D0}"/>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007333" y="2802424"/>
            <a:ext cx="137160" cy="137160"/>
          </a:xfrm>
          <a:prstGeom prst="rect">
            <a:avLst/>
          </a:prstGeom>
        </p:spPr>
      </p:pic>
      <p:pic>
        <p:nvPicPr>
          <p:cNvPr id="357" name="Graphic 356">
            <a:extLst>
              <a:ext uri="{FF2B5EF4-FFF2-40B4-BE49-F238E27FC236}">
                <a16:creationId xmlns:a16="http://schemas.microsoft.com/office/drawing/2014/main" id="{4D088153-0B02-2444-BF3D-296165EAECA9}"/>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337436" y="2798652"/>
            <a:ext cx="137160" cy="137160"/>
          </a:xfrm>
          <a:prstGeom prst="rect">
            <a:avLst/>
          </a:prstGeom>
        </p:spPr>
      </p:pic>
      <p:pic>
        <p:nvPicPr>
          <p:cNvPr id="358" name="Graphic 357">
            <a:extLst>
              <a:ext uri="{FF2B5EF4-FFF2-40B4-BE49-F238E27FC236}">
                <a16:creationId xmlns:a16="http://schemas.microsoft.com/office/drawing/2014/main" id="{49EDDE72-9990-754D-87A2-308982ADCF41}"/>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638304" y="2805733"/>
            <a:ext cx="137160" cy="137160"/>
          </a:xfrm>
          <a:prstGeom prst="rect">
            <a:avLst/>
          </a:prstGeom>
        </p:spPr>
      </p:pic>
      <p:pic>
        <p:nvPicPr>
          <p:cNvPr id="364" name="Graphic 363">
            <a:extLst>
              <a:ext uri="{FF2B5EF4-FFF2-40B4-BE49-F238E27FC236}">
                <a16:creationId xmlns:a16="http://schemas.microsoft.com/office/drawing/2014/main" id="{E1918586-320F-FB44-8F1A-5D90091F5686}"/>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968305" y="2799767"/>
            <a:ext cx="137160" cy="137160"/>
          </a:xfrm>
          <a:prstGeom prst="rect">
            <a:avLst/>
          </a:prstGeom>
        </p:spPr>
      </p:pic>
      <p:pic>
        <p:nvPicPr>
          <p:cNvPr id="371" name="Graphic 370">
            <a:extLst>
              <a:ext uri="{FF2B5EF4-FFF2-40B4-BE49-F238E27FC236}">
                <a16:creationId xmlns:a16="http://schemas.microsoft.com/office/drawing/2014/main" id="{36D2E7FF-1B15-8840-B6F7-EB959209974D}"/>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300476" y="2795955"/>
            <a:ext cx="137160" cy="137160"/>
          </a:xfrm>
          <a:prstGeom prst="rect">
            <a:avLst/>
          </a:prstGeom>
        </p:spPr>
      </p:pic>
      <p:sp>
        <p:nvSpPr>
          <p:cNvPr id="373" name="TextBox 372">
            <a:extLst>
              <a:ext uri="{FF2B5EF4-FFF2-40B4-BE49-F238E27FC236}">
                <a16:creationId xmlns:a16="http://schemas.microsoft.com/office/drawing/2014/main" id="{59CF5DEA-4D2C-DE46-82C8-D8B2398C8521}"/>
              </a:ext>
            </a:extLst>
          </p:cNvPr>
          <p:cNvSpPr txBox="1"/>
          <p:nvPr/>
        </p:nvSpPr>
        <p:spPr>
          <a:xfrm>
            <a:off x="5381980" y="3932453"/>
            <a:ext cx="402674" cy="246221"/>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Open Sans"/>
                <a:ea typeface="+mn-ea"/>
                <a:cs typeface="+mn-cs"/>
              </a:rPr>
              <a:t>BU1</a:t>
            </a:r>
          </a:p>
        </p:txBody>
      </p:sp>
      <p:pic>
        <p:nvPicPr>
          <p:cNvPr id="378" name="Graphic 377">
            <a:extLst>
              <a:ext uri="{FF2B5EF4-FFF2-40B4-BE49-F238E27FC236}">
                <a16:creationId xmlns:a16="http://schemas.microsoft.com/office/drawing/2014/main" id="{9C2ECD08-F90D-3242-9F04-432015F08F92}"/>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717265" y="2817367"/>
            <a:ext cx="137160" cy="137160"/>
          </a:xfrm>
          <a:prstGeom prst="rect">
            <a:avLst/>
          </a:prstGeom>
        </p:spPr>
      </p:pic>
      <p:pic>
        <p:nvPicPr>
          <p:cNvPr id="380" name="Graphic 379">
            <a:extLst>
              <a:ext uri="{FF2B5EF4-FFF2-40B4-BE49-F238E27FC236}">
                <a16:creationId xmlns:a16="http://schemas.microsoft.com/office/drawing/2014/main" id="{F89C58FA-F748-AE4B-B215-38CA5ABD3B0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471567" y="2813983"/>
            <a:ext cx="137160" cy="137160"/>
          </a:xfrm>
          <a:prstGeom prst="rect">
            <a:avLst/>
          </a:prstGeom>
        </p:spPr>
      </p:pic>
      <p:sp>
        <p:nvSpPr>
          <p:cNvPr id="381" name="TextBox 380">
            <a:extLst>
              <a:ext uri="{FF2B5EF4-FFF2-40B4-BE49-F238E27FC236}">
                <a16:creationId xmlns:a16="http://schemas.microsoft.com/office/drawing/2014/main" id="{88971547-7B56-5F4A-8CEF-6DE48ABC32D5}"/>
              </a:ext>
            </a:extLst>
          </p:cNvPr>
          <p:cNvSpPr txBox="1"/>
          <p:nvPr/>
        </p:nvSpPr>
        <p:spPr>
          <a:xfrm>
            <a:off x="10755757" y="2626401"/>
            <a:ext cx="300723" cy="338554"/>
          </a:xfrm>
          <a:prstGeom prst="rect">
            <a:avLst/>
          </a:prstGeom>
          <a:solidFill>
            <a:srgbClr val="62FF92"/>
          </a:solidFill>
          <a:ln>
            <a:solidFill>
              <a:schemeClr val="tx1"/>
            </a:solidFill>
          </a:ln>
        </p:spPr>
        <p:txBody>
          <a:bodyPr wrap="none" lIns="45720" tIns="45720" rIns="45720" bIns="45720"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VNet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Open Sans"/>
              <a:ea typeface="+mn-ea"/>
              <a:cs typeface="+mn-cs"/>
            </a:endParaRPr>
          </a:p>
        </p:txBody>
      </p:sp>
      <p:sp>
        <p:nvSpPr>
          <p:cNvPr id="382" name="TextBox 381">
            <a:extLst>
              <a:ext uri="{FF2B5EF4-FFF2-40B4-BE49-F238E27FC236}">
                <a16:creationId xmlns:a16="http://schemas.microsoft.com/office/drawing/2014/main" id="{6B7A7465-C623-1449-AF6C-19D0C1942DB5}"/>
              </a:ext>
            </a:extLst>
          </p:cNvPr>
          <p:cNvSpPr txBox="1"/>
          <p:nvPr/>
        </p:nvSpPr>
        <p:spPr>
          <a:xfrm>
            <a:off x="11422712" y="2627938"/>
            <a:ext cx="300723" cy="338554"/>
          </a:xfrm>
          <a:prstGeom prst="rect">
            <a:avLst/>
          </a:prstGeom>
          <a:solidFill>
            <a:srgbClr val="00B0F0"/>
          </a:solidFill>
          <a:ln>
            <a:solidFill>
              <a:schemeClr val="tx1"/>
            </a:solidFill>
          </a:ln>
        </p:spPr>
        <p:txBody>
          <a:bodyPr wrap="none" lIns="45720" tIns="45720" rIns="45720" bIns="45720"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VNet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Open Sans"/>
              <a:ea typeface="+mn-ea"/>
              <a:cs typeface="+mn-cs"/>
            </a:endParaRPr>
          </a:p>
        </p:txBody>
      </p:sp>
      <p:sp>
        <p:nvSpPr>
          <p:cNvPr id="383" name="TextBox 382">
            <a:extLst>
              <a:ext uri="{FF2B5EF4-FFF2-40B4-BE49-F238E27FC236}">
                <a16:creationId xmlns:a16="http://schemas.microsoft.com/office/drawing/2014/main" id="{C0B59DEC-8D1A-C642-82F6-49DA8941E90C}"/>
              </a:ext>
            </a:extLst>
          </p:cNvPr>
          <p:cNvSpPr txBox="1"/>
          <p:nvPr/>
        </p:nvSpPr>
        <p:spPr>
          <a:xfrm>
            <a:off x="11091873" y="2626401"/>
            <a:ext cx="300723" cy="338554"/>
          </a:xfrm>
          <a:prstGeom prst="rect">
            <a:avLst/>
          </a:prstGeom>
          <a:noFill/>
          <a:ln>
            <a:solidFill>
              <a:schemeClr val="tx1"/>
            </a:solidFill>
          </a:ln>
        </p:spPr>
        <p:txBody>
          <a:bodyPr wrap="none" lIns="45720" tIns="45720" rIns="45720" bIns="45720"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VNet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Open Sans"/>
              <a:ea typeface="+mn-ea"/>
              <a:cs typeface="+mn-cs"/>
            </a:endParaRPr>
          </a:p>
        </p:txBody>
      </p:sp>
      <p:pic>
        <p:nvPicPr>
          <p:cNvPr id="384" name="Graphic 383">
            <a:extLst>
              <a:ext uri="{FF2B5EF4-FFF2-40B4-BE49-F238E27FC236}">
                <a16:creationId xmlns:a16="http://schemas.microsoft.com/office/drawing/2014/main" id="{09D0F5F1-0301-AA4C-A4C3-CE5F2D6A0606}"/>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18749" y="2805641"/>
            <a:ext cx="137160" cy="137160"/>
          </a:xfrm>
          <a:prstGeom prst="rect">
            <a:avLst/>
          </a:prstGeom>
        </p:spPr>
      </p:pic>
      <p:pic>
        <p:nvPicPr>
          <p:cNvPr id="385" name="Graphic 384">
            <a:extLst>
              <a:ext uri="{FF2B5EF4-FFF2-40B4-BE49-F238E27FC236}">
                <a16:creationId xmlns:a16="http://schemas.microsoft.com/office/drawing/2014/main" id="{6C69F1B8-9046-674E-BE7B-864EF1587224}"/>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148851" y="2801869"/>
            <a:ext cx="137160" cy="137160"/>
          </a:xfrm>
          <a:prstGeom prst="rect">
            <a:avLst/>
          </a:prstGeom>
        </p:spPr>
      </p:pic>
      <p:pic>
        <p:nvPicPr>
          <p:cNvPr id="386" name="Graphic 385">
            <a:extLst>
              <a:ext uri="{FF2B5EF4-FFF2-40B4-BE49-F238E27FC236}">
                <a16:creationId xmlns:a16="http://schemas.microsoft.com/office/drawing/2014/main" id="{46F0A160-B303-EE4B-A0C3-E5A9E0C54E18}"/>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478953" y="2798097"/>
            <a:ext cx="137160" cy="137160"/>
          </a:xfrm>
          <a:prstGeom prst="rect">
            <a:avLst/>
          </a:prstGeom>
        </p:spPr>
      </p:pic>
      <p:pic>
        <p:nvPicPr>
          <p:cNvPr id="387" name="Graphic 386">
            <a:extLst>
              <a:ext uri="{FF2B5EF4-FFF2-40B4-BE49-F238E27FC236}">
                <a16:creationId xmlns:a16="http://schemas.microsoft.com/office/drawing/2014/main" id="{94E0F8B8-0C70-9140-8DEE-B46B38CD8E46}"/>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779821" y="2805179"/>
            <a:ext cx="137160" cy="137160"/>
          </a:xfrm>
          <a:prstGeom prst="rect">
            <a:avLst/>
          </a:prstGeom>
        </p:spPr>
      </p:pic>
      <p:pic>
        <p:nvPicPr>
          <p:cNvPr id="388" name="Graphic 387">
            <a:extLst>
              <a:ext uri="{FF2B5EF4-FFF2-40B4-BE49-F238E27FC236}">
                <a16:creationId xmlns:a16="http://schemas.microsoft.com/office/drawing/2014/main" id="{A1F18931-2AE5-794C-9802-EB17C977AF47}"/>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109823" y="2799212"/>
            <a:ext cx="137160" cy="137160"/>
          </a:xfrm>
          <a:prstGeom prst="rect">
            <a:avLst/>
          </a:prstGeom>
        </p:spPr>
      </p:pic>
      <p:pic>
        <p:nvPicPr>
          <p:cNvPr id="399" name="Graphic 398">
            <a:extLst>
              <a:ext uri="{FF2B5EF4-FFF2-40B4-BE49-F238E27FC236}">
                <a16:creationId xmlns:a16="http://schemas.microsoft.com/office/drawing/2014/main" id="{C40613F7-ABE0-ED41-B888-25FFAA7C2C1C}"/>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441993" y="2795400"/>
            <a:ext cx="137160" cy="137160"/>
          </a:xfrm>
          <a:prstGeom prst="rect">
            <a:avLst/>
          </a:prstGeom>
        </p:spPr>
      </p:pic>
      <p:pic>
        <p:nvPicPr>
          <p:cNvPr id="402" name="Picture 401">
            <a:extLst>
              <a:ext uri="{FF2B5EF4-FFF2-40B4-BE49-F238E27FC236}">
                <a16:creationId xmlns:a16="http://schemas.microsoft.com/office/drawing/2014/main" id="{BFD52135-437E-0F46-8E8B-985BEE82001C}"/>
              </a:ext>
            </a:extLst>
          </p:cNvPr>
          <p:cNvPicPr>
            <a:picLocks noChangeAspect="1"/>
          </p:cNvPicPr>
          <p:nvPr/>
        </p:nvPicPr>
        <p:blipFill>
          <a:blip r:embed="rId5">
            <a:extLst>
              <a:ext uri="{28A0092B-C50C-407E-A947-70E740481C1C}">
                <a14:useLocalDpi xmlns:a14="http://schemas.microsoft.com/office/drawing/2010/main"/>
              </a:ext>
            </a:extLst>
          </a:blip>
          <a:srcRect/>
          <a:stretch/>
        </p:blipFill>
        <p:spPr>
          <a:xfrm>
            <a:off x="11399870" y="3758716"/>
            <a:ext cx="223375" cy="173736"/>
          </a:xfrm>
          <a:prstGeom prst="rect">
            <a:avLst/>
          </a:prstGeom>
        </p:spPr>
      </p:pic>
      <p:pic>
        <p:nvPicPr>
          <p:cNvPr id="404" name="Picture 403">
            <a:extLst>
              <a:ext uri="{FF2B5EF4-FFF2-40B4-BE49-F238E27FC236}">
                <a16:creationId xmlns:a16="http://schemas.microsoft.com/office/drawing/2014/main" id="{156F2274-6A73-2D40-914B-6D41EBE7D9D2}"/>
              </a:ext>
            </a:extLst>
          </p:cNvPr>
          <p:cNvPicPr>
            <a:picLocks noChangeAspect="1"/>
          </p:cNvPicPr>
          <p:nvPr/>
        </p:nvPicPr>
        <p:blipFill>
          <a:blip r:embed="rId5">
            <a:extLst>
              <a:ext uri="{28A0092B-C50C-407E-A947-70E740481C1C}">
                <a14:useLocalDpi xmlns:a14="http://schemas.microsoft.com/office/drawing/2010/main"/>
              </a:ext>
            </a:extLst>
          </a:blip>
          <a:srcRect/>
          <a:stretch/>
        </p:blipFill>
        <p:spPr>
          <a:xfrm>
            <a:off x="10787447" y="3756085"/>
            <a:ext cx="223375" cy="173736"/>
          </a:xfrm>
          <a:prstGeom prst="rect">
            <a:avLst/>
          </a:prstGeom>
        </p:spPr>
      </p:pic>
      <p:sp>
        <p:nvSpPr>
          <p:cNvPr id="184" name="TextBox 183">
            <a:extLst>
              <a:ext uri="{FF2B5EF4-FFF2-40B4-BE49-F238E27FC236}">
                <a16:creationId xmlns:a16="http://schemas.microsoft.com/office/drawing/2014/main" id="{A7509BAE-905E-2A4C-8E16-0D0489EF7850}"/>
              </a:ext>
            </a:extLst>
          </p:cNvPr>
          <p:cNvSpPr txBox="1"/>
          <p:nvPr/>
        </p:nvSpPr>
        <p:spPr>
          <a:xfrm>
            <a:off x="369569" y="1262481"/>
            <a:ext cx="3375193" cy="4832092"/>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Policy Based Network Segmentation</a:t>
            </a:r>
          </a:p>
          <a:p>
            <a:pPr marL="171446" marR="0" lvl="0" indent="-171446"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Global</a:t>
            </a:r>
          </a:p>
          <a:p>
            <a:pPr marL="171446" marR="0" lvl="0" indent="-171446"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Consistent / Repeatable</a:t>
            </a:r>
          </a:p>
          <a:p>
            <a:pPr marL="171446" marR="0" lvl="0" indent="-171446"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Across accounts, subscriptions &amp; projects</a:t>
            </a:r>
            <a:endPar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Cloud and Connection Agnostic</a:t>
            </a:r>
          </a:p>
          <a:p>
            <a:pPr marL="171446" marR="0" lvl="0" indent="-171446"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Single cloud</a:t>
            </a:r>
          </a:p>
          <a:p>
            <a:pPr marL="171446" marR="0" lvl="0" indent="-171446"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Intra-region or inter-region</a:t>
            </a:r>
          </a:p>
          <a:p>
            <a:pPr marL="171446" marR="0" lvl="0" indent="-171446"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Multiple clouds </a:t>
            </a:r>
          </a:p>
          <a:p>
            <a:pPr marL="0" marR="0" lvl="0" indent="0" algn="l" defTabSz="914377" rtl="0" eaLnBrk="1" fontAlgn="auto" latinLnBrk="0" hangingPunct="1">
              <a:lnSpc>
                <a:spcPct val="100000"/>
              </a:lnSpc>
              <a:spcBef>
                <a:spcPts val="0"/>
              </a:spcBef>
              <a:spcAft>
                <a:spcPts val="0"/>
              </a:spcAft>
              <a:buClrTx/>
              <a:buSzTx/>
              <a:buFontTx/>
              <a:buNone/>
              <a:tabLst/>
              <a:defRPr/>
            </a:pPr>
            <a:b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b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Edge/Access Segmentation</a:t>
            </a:r>
          </a:p>
          <a:p>
            <a:pPr marL="171446" marR="0" lvl="0" indent="-171446"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On-Prem DCs </a:t>
            </a:r>
          </a:p>
          <a:p>
            <a:pPr marL="171446" marR="0" lvl="0" indent="-171446"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Branches</a:t>
            </a:r>
          </a:p>
          <a:p>
            <a:pPr marL="171446" marR="0" lvl="0" indent="-171446"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Extranets</a:t>
            </a:r>
          </a:p>
          <a:p>
            <a:pPr marL="171446" marR="0" lvl="0" indent="-171446"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Cloud Peering</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On-Demand Compliance/Governance</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171446" marR="0" lvl="0" indent="-171446"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Security Posture within minutes</a:t>
            </a:r>
          </a:p>
          <a:p>
            <a:pPr marL="171446" marR="0" lvl="0" indent="-171446"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Aviatrix control plane realizes the intent</a:t>
            </a:r>
          </a:p>
          <a:p>
            <a:pPr marL="171446" marR="0" lvl="0" indent="-171446"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Zero-Trust</a:t>
            </a:r>
          </a:p>
          <a:p>
            <a:pPr marL="171446" marR="0" lvl="0" indent="-171446"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Flexible</a:t>
            </a:r>
          </a:p>
          <a:p>
            <a:pPr marL="171446" marR="0" lvl="0" indent="-171446"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Automated</a:t>
            </a:r>
          </a:p>
        </p:txBody>
      </p:sp>
      <p:pic>
        <p:nvPicPr>
          <p:cNvPr id="204" name="Picture 203">
            <a:extLst>
              <a:ext uri="{FF2B5EF4-FFF2-40B4-BE49-F238E27FC236}">
                <a16:creationId xmlns:a16="http://schemas.microsoft.com/office/drawing/2014/main" id="{6F2F1E32-4F7B-3448-AAF4-A6EFC558A967}"/>
              </a:ext>
            </a:extLst>
          </p:cNvPr>
          <p:cNvPicPr>
            <a:picLocks noChangeAspect="1"/>
          </p:cNvPicPr>
          <p:nvPr/>
        </p:nvPicPr>
        <p:blipFill>
          <a:blip r:embed="rId5">
            <a:extLst>
              <a:ext uri="{28A0092B-C50C-407E-A947-70E740481C1C}">
                <a14:useLocalDpi xmlns:a14="http://schemas.microsoft.com/office/drawing/2010/main"/>
              </a:ext>
            </a:extLst>
          </a:blip>
          <a:srcRect/>
          <a:stretch/>
        </p:blipFill>
        <p:spPr>
          <a:xfrm>
            <a:off x="7284319" y="3750875"/>
            <a:ext cx="223375" cy="173736"/>
          </a:xfrm>
          <a:prstGeom prst="rect">
            <a:avLst/>
          </a:prstGeom>
        </p:spPr>
      </p:pic>
      <p:pic>
        <p:nvPicPr>
          <p:cNvPr id="252" name="Google Shape;466;p34">
            <a:extLst>
              <a:ext uri="{FF2B5EF4-FFF2-40B4-BE49-F238E27FC236}">
                <a16:creationId xmlns:a16="http://schemas.microsoft.com/office/drawing/2014/main" id="{B7F7522F-F590-7C4A-9637-32D2B906008B}"/>
              </a:ext>
            </a:extLst>
          </p:cNvPr>
          <p:cNvPicPr preferRelativeResize="0"/>
          <p:nvPr/>
        </p:nvPicPr>
        <p:blipFill rotWithShape="1">
          <a:blip r:embed="rId8" cstate="screen">
            <a:alphaModFix/>
            <a:extLst>
              <a:ext uri="{BEBA8EAE-BF5A-486C-A8C5-ECC9F3942E4B}">
                <a14:imgProps xmlns:a14="http://schemas.microsoft.com/office/drawing/2010/main">
                  <a14:imgLayer r:embed="rId9">
                    <a14:imgEffect>
                      <a14:sharpenSoften amount="50000"/>
                    </a14:imgEffect>
                  </a14:imgLayer>
                </a14:imgProps>
              </a:ext>
              <a:ext uri="{28A0092B-C50C-407E-A947-70E740481C1C}">
                <a14:useLocalDpi xmlns:a14="http://schemas.microsoft.com/office/drawing/2010/main"/>
              </a:ext>
            </a:extLst>
          </a:blip>
          <a:srcRect/>
          <a:stretch/>
        </p:blipFill>
        <p:spPr>
          <a:xfrm>
            <a:off x="6360891" y="5404775"/>
            <a:ext cx="480136" cy="400116"/>
          </a:xfrm>
          <a:prstGeom prst="rect">
            <a:avLst/>
          </a:prstGeom>
          <a:solidFill>
            <a:srgbClr val="7ACC5E"/>
          </a:solidFill>
          <a:ln>
            <a:solidFill>
              <a:srgbClr val="62FF92"/>
            </a:solidFill>
          </a:ln>
        </p:spPr>
      </p:pic>
      <p:sp>
        <p:nvSpPr>
          <p:cNvPr id="259" name="Google Shape;467;p34">
            <a:extLst>
              <a:ext uri="{FF2B5EF4-FFF2-40B4-BE49-F238E27FC236}">
                <a16:creationId xmlns:a16="http://schemas.microsoft.com/office/drawing/2014/main" id="{87FCA0BE-ACD2-6346-BB01-DA2444EA4797}"/>
              </a:ext>
            </a:extLst>
          </p:cNvPr>
          <p:cNvSpPr txBox="1"/>
          <p:nvPr/>
        </p:nvSpPr>
        <p:spPr>
          <a:xfrm>
            <a:off x="6248250" y="5794755"/>
            <a:ext cx="650836" cy="181581"/>
          </a:xfrm>
          <a:prstGeom prst="rect">
            <a:avLst/>
          </a:prstGeom>
          <a:noFill/>
          <a:ln>
            <a:noFill/>
          </a:ln>
        </p:spPr>
        <p:txBody>
          <a:bodyPr spcFirstLastPara="1" wrap="square" lIns="91425" tIns="45700" rIns="91425" bIns="45700" anchor="t" anchorCtr="0">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lumMod val="50000"/>
                    <a:lumOff val="50000"/>
                  </a:prstClr>
                </a:solidFill>
                <a:effectLst/>
                <a:uLnTx/>
                <a:uFillTx/>
                <a:ea typeface="Calibri"/>
                <a:cs typeface="Calibri"/>
                <a:sym typeface="Calibri"/>
              </a:rPr>
              <a:t>Extranet</a:t>
            </a:r>
            <a:endParaRPr kumimoji="0" sz="1600" b="0" i="0" u="none" strike="noStrike" kern="1200" cap="none" spc="0" normalizeH="0" baseline="0" noProof="0">
              <a:ln>
                <a:noFill/>
              </a:ln>
              <a:solidFill>
                <a:prstClr val="black">
                  <a:lumMod val="50000"/>
                  <a:lumOff val="50000"/>
                </a:prstClr>
              </a:solidFill>
              <a:effectLst/>
              <a:uLnTx/>
              <a:uFillTx/>
              <a:ea typeface="+mn-ea"/>
              <a:cs typeface="+mn-cs"/>
            </a:endParaRPr>
          </a:p>
        </p:txBody>
      </p:sp>
      <p:cxnSp>
        <p:nvCxnSpPr>
          <p:cNvPr id="261" name="Straight Connector 260">
            <a:extLst>
              <a:ext uri="{FF2B5EF4-FFF2-40B4-BE49-F238E27FC236}">
                <a16:creationId xmlns:a16="http://schemas.microsoft.com/office/drawing/2014/main" id="{9702E539-1E90-B64E-8BC8-9DAE71E71B30}"/>
              </a:ext>
            </a:extLst>
          </p:cNvPr>
          <p:cNvCxnSpPr>
            <a:cxnSpLocks/>
            <a:stCxn id="252" idx="0"/>
            <a:endCxn id="209" idx="2"/>
          </p:cNvCxnSpPr>
          <p:nvPr/>
        </p:nvCxnSpPr>
        <p:spPr>
          <a:xfrm flipV="1">
            <a:off x="6600959" y="3742811"/>
            <a:ext cx="487077" cy="1661964"/>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66" name="Google Shape;466;p34">
            <a:extLst>
              <a:ext uri="{FF2B5EF4-FFF2-40B4-BE49-F238E27FC236}">
                <a16:creationId xmlns:a16="http://schemas.microsoft.com/office/drawing/2014/main" id="{5F3C8FD3-742B-2F45-8908-9CEBC47C75C1}"/>
              </a:ext>
            </a:extLst>
          </p:cNvPr>
          <p:cNvPicPr preferRelativeResize="0"/>
          <p:nvPr/>
        </p:nvPicPr>
        <p:blipFill rotWithShape="1">
          <a:blip r:embed="rId8" cstate="screen">
            <a:alphaModFix/>
            <a:extLst>
              <a:ext uri="{BEBA8EAE-BF5A-486C-A8C5-ECC9F3942E4B}">
                <a14:imgProps xmlns:a14="http://schemas.microsoft.com/office/drawing/2010/main">
                  <a14:imgLayer r:embed="rId9">
                    <a14:imgEffect>
                      <a14:sharpenSoften amount="50000"/>
                    </a14:imgEffect>
                  </a14:imgLayer>
                </a14:imgProps>
              </a:ext>
              <a:ext uri="{28A0092B-C50C-407E-A947-70E740481C1C}">
                <a14:useLocalDpi xmlns:a14="http://schemas.microsoft.com/office/drawing/2010/main"/>
              </a:ext>
            </a:extLst>
          </a:blip>
          <a:srcRect/>
          <a:stretch/>
        </p:blipFill>
        <p:spPr>
          <a:xfrm>
            <a:off x="8978703" y="5411411"/>
            <a:ext cx="480136" cy="400116"/>
          </a:xfrm>
          <a:prstGeom prst="rect">
            <a:avLst/>
          </a:prstGeom>
          <a:noFill/>
          <a:ln>
            <a:noFill/>
          </a:ln>
        </p:spPr>
      </p:pic>
      <p:sp>
        <p:nvSpPr>
          <p:cNvPr id="267" name="Google Shape;467;p34">
            <a:extLst>
              <a:ext uri="{FF2B5EF4-FFF2-40B4-BE49-F238E27FC236}">
                <a16:creationId xmlns:a16="http://schemas.microsoft.com/office/drawing/2014/main" id="{44A7AAB8-6F00-4E4A-997B-DFDE87D42A16}"/>
              </a:ext>
            </a:extLst>
          </p:cNvPr>
          <p:cNvSpPr txBox="1"/>
          <p:nvPr/>
        </p:nvSpPr>
        <p:spPr>
          <a:xfrm>
            <a:off x="8717266" y="5794758"/>
            <a:ext cx="1018125" cy="230975"/>
          </a:xfrm>
          <a:prstGeom prst="rect">
            <a:avLst/>
          </a:prstGeom>
          <a:noFill/>
          <a:ln>
            <a:noFill/>
          </a:ln>
        </p:spPr>
        <p:txBody>
          <a:bodyPr spcFirstLastPara="1" wrap="square" lIns="91425" tIns="45700" rIns="91425" bIns="45700" anchor="t" anchorCtr="0">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lumMod val="50000"/>
                    <a:lumOff val="50000"/>
                  </a:prstClr>
                </a:solidFill>
                <a:effectLst/>
                <a:uLnTx/>
                <a:uFillTx/>
                <a:ea typeface="Calibri"/>
                <a:cs typeface="Calibri"/>
                <a:sym typeface="Calibri"/>
              </a:rPr>
              <a:t>BRANCH OFFICES</a:t>
            </a:r>
            <a:endParaRPr kumimoji="0" sz="800" b="0" i="0" u="none" strike="noStrike" kern="1200" cap="none" spc="0" normalizeH="0" baseline="0" noProof="0">
              <a:ln>
                <a:noFill/>
              </a:ln>
              <a:solidFill>
                <a:prstClr val="black">
                  <a:lumMod val="50000"/>
                  <a:lumOff val="50000"/>
                </a:prstClr>
              </a:solidFill>
              <a:effectLst/>
              <a:uLnTx/>
              <a:uFillTx/>
              <a:ea typeface="+mn-ea"/>
              <a:cs typeface="+mn-cs"/>
            </a:endParaRPr>
          </a:p>
        </p:txBody>
      </p:sp>
      <p:cxnSp>
        <p:nvCxnSpPr>
          <p:cNvPr id="268" name="Straight Connector 267">
            <a:extLst>
              <a:ext uri="{FF2B5EF4-FFF2-40B4-BE49-F238E27FC236}">
                <a16:creationId xmlns:a16="http://schemas.microsoft.com/office/drawing/2014/main" id="{AE645B9C-09EE-594A-9A1F-58ADA781ECB6}"/>
              </a:ext>
            </a:extLst>
          </p:cNvPr>
          <p:cNvCxnSpPr>
            <a:cxnSpLocks/>
            <a:stCxn id="266" idx="0"/>
          </p:cNvCxnSpPr>
          <p:nvPr/>
        </p:nvCxnSpPr>
        <p:spPr>
          <a:xfrm flipH="1" flipV="1">
            <a:off x="9195253" y="3733346"/>
            <a:ext cx="0" cy="1678065"/>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9" name="TextBox 268">
            <a:extLst>
              <a:ext uri="{FF2B5EF4-FFF2-40B4-BE49-F238E27FC236}">
                <a16:creationId xmlns:a16="http://schemas.microsoft.com/office/drawing/2014/main" id="{98A86F62-7702-1746-A181-5362003950E2}"/>
              </a:ext>
            </a:extLst>
          </p:cNvPr>
          <p:cNvSpPr txBox="1"/>
          <p:nvPr/>
        </p:nvSpPr>
        <p:spPr>
          <a:xfrm>
            <a:off x="9223628" y="5154061"/>
            <a:ext cx="770198" cy="230832"/>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lumMod val="50000"/>
                    <a:lumOff val="50000"/>
                  </a:prstClr>
                </a:solidFill>
                <a:effectLst/>
                <a:uLnTx/>
                <a:uFillTx/>
                <a:latin typeface="Open Sans"/>
                <a:ea typeface="+mn-ea"/>
                <a:cs typeface="+mn-cs"/>
              </a:rPr>
              <a:t>Site2Cloud</a:t>
            </a:r>
          </a:p>
        </p:txBody>
      </p:sp>
      <p:sp>
        <p:nvSpPr>
          <p:cNvPr id="270" name="TextBox 269">
            <a:extLst>
              <a:ext uri="{FF2B5EF4-FFF2-40B4-BE49-F238E27FC236}">
                <a16:creationId xmlns:a16="http://schemas.microsoft.com/office/drawing/2014/main" id="{9F3EC075-A4F1-ED4D-A7FE-3717108F1145}"/>
              </a:ext>
            </a:extLst>
          </p:cNvPr>
          <p:cNvSpPr txBox="1"/>
          <p:nvPr/>
        </p:nvSpPr>
        <p:spPr>
          <a:xfrm>
            <a:off x="6604741" y="5176448"/>
            <a:ext cx="805185" cy="230832"/>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lumMod val="50000"/>
                    <a:lumOff val="50000"/>
                  </a:prstClr>
                </a:solidFill>
                <a:effectLst/>
                <a:uLnTx/>
                <a:uFillTx/>
                <a:latin typeface="Open Sans"/>
                <a:ea typeface="+mn-ea"/>
                <a:cs typeface="+mn-cs"/>
              </a:rPr>
              <a:t>Site2Cloud</a:t>
            </a:r>
          </a:p>
        </p:txBody>
      </p:sp>
      <p:sp>
        <p:nvSpPr>
          <p:cNvPr id="53" name="TextBox 52">
            <a:extLst>
              <a:ext uri="{FF2B5EF4-FFF2-40B4-BE49-F238E27FC236}">
                <a16:creationId xmlns:a16="http://schemas.microsoft.com/office/drawing/2014/main" id="{9E1F92D2-DCB9-DB48-9A4D-EA25891ECA74}"/>
              </a:ext>
            </a:extLst>
          </p:cNvPr>
          <p:cNvSpPr txBox="1"/>
          <p:nvPr/>
        </p:nvSpPr>
        <p:spPr>
          <a:xfrm>
            <a:off x="4172718" y="3922606"/>
            <a:ext cx="279244" cy="246221"/>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Open Sans"/>
                <a:ea typeface="+mn-ea"/>
                <a:cs typeface="+mn-cs"/>
              </a:rPr>
              <a:t>IT</a:t>
            </a:r>
          </a:p>
        </p:txBody>
      </p:sp>
      <p:pic>
        <p:nvPicPr>
          <p:cNvPr id="340" name="Google Shape;466;p34">
            <a:extLst>
              <a:ext uri="{FF2B5EF4-FFF2-40B4-BE49-F238E27FC236}">
                <a16:creationId xmlns:a16="http://schemas.microsoft.com/office/drawing/2014/main" id="{95B67702-1BDA-E640-9C1D-7E57CAD23D5D}"/>
              </a:ext>
            </a:extLst>
          </p:cNvPr>
          <p:cNvPicPr preferRelativeResize="0"/>
          <p:nvPr/>
        </p:nvPicPr>
        <p:blipFill rotWithShape="1">
          <a:blip r:embed="rId8" cstate="screen">
            <a:alphaModFix/>
            <a:extLst>
              <a:ext uri="{BEBA8EAE-BF5A-486C-A8C5-ECC9F3942E4B}">
                <a14:imgProps xmlns:a14="http://schemas.microsoft.com/office/drawing/2010/main">
                  <a14:imgLayer r:embed="rId9">
                    <a14:imgEffect>
                      <a14:sharpenSoften amount="50000"/>
                    </a14:imgEffect>
                  </a14:imgLayer>
                </a14:imgProps>
              </a:ext>
              <a:ext uri="{28A0092B-C50C-407E-A947-70E740481C1C}">
                <a14:useLocalDpi xmlns:a14="http://schemas.microsoft.com/office/drawing/2010/main"/>
              </a:ext>
            </a:extLst>
          </a:blip>
          <a:srcRect/>
          <a:stretch/>
        </p:blipFill>
        <p:spPr>
          <a:xfrm>
            <a:off x="7120879" y="5410829"/>
            <a:ext cx="480136" cy="400116"/>
          </a:xfrm>
          <a:prstGeom prst="rect">
            <a:avLst/>
          </a:prstGeom>
          <a:solidFill>
            <a:srgbClr val="3B71CC"/>
          </a:solidFill>
          <a:ln>
            <a:noFill/>
          </a:ln>
        </p:spPr>
      </p:pic>
      <p:sp>
        <p:nvSpPr>
          <p:cNvPr id="341" name="Google Shape;467;p34">
            <a:extLst>
              <a:ext uri="{FF2B5EF4-FFF2-40B4-BE49-F238E27FC236}">
                <a16:creationId xmlns:a16="http://schemas.microsoft.com/office/drawing/2014/main" id="{3BF2AFDD-3BD9-394B-A58C-5C8D23287B1E}"/>
              </a:ext>
            </a:extLst>
          </p:cNvPr>
          <p:cNvSpPr txBox="1"/>
          <p:nvPr/>
        </p:nvSpPr>
        <p:spPr>
          <a:xfrm>
            <a:off x="7043638" y="5809656"/>
            <a:ext cx="650836" cy="166681"/>
          </a:xfrm>
          <a:prstGeom prst="rect">
            <a:avLst/>
          </a:prstGeom>
          <a:noFill/>
          <a:ln>
            <a:noFill/>
          </a:ln>
        </p:spPr>
        <p:txBody>
          <a:bodyPr spcFirstLastPara="1" wrap="square" lIns="91425" tIns="45700" rIns="91425" bIns="45700" anchor="t" anchorCtr="0">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sz="800">
                <a:solidFill>
                  <a:prstClr val="black">
                    <a:lumMod val="50000"/>
                    <a:lumOff val="50000"/>
                  </a:prstClr>
                </a:solidFill>
                <a:cs typeface="Calibri"/>
                <a:sym typeface="Calibri"/>
              </a:rPr>
              <a:t>Extranet</a:t>
            </a:r>
            <a:endParaRPr sz="800">
              <a:solidFill>
                <a:prstClr val="black">
                  <a:lumMod val="50000"/>
                  <a:lumOff val="50000"/>
                </a:prstClr>
              </a:solidFill>
              <a:cs typeface="Calibri"/>
            </a:endParaRPr>
          </a:p>
        </p:txBody>
      </p:sp>
      <p:cxnSp>
        <p:nvCxnSpPr>
          <p:cNvPr id="342" name="Straight Connector 341">
            <a:extLst>
              <a:ext uri="{FF2B5EF4-FFF2-40B4-BE49-F238E27FC236}">
                <a16:creationId xmlns:a16="http://schemas.microsoft.com/office/drawing/2014/main" id="{0EC787C5-E84E-6949-B99A-223F75013196}"/>
              </a:ext>
            </a:extLst>
          </p:cNvPr>
          <p:cNvCxnSpPr>
            <a:cxnSpLocks/>
            <a:stCxn id="340" idx="0"/>
            <a:endCxn id="209" idx="2"/>
          </p:cNvCxnSpPr>
          <p:nvPr/>
        </p:nvCxnSpPr>
        <p:spPr>
          <a:xfrm flipH="1" flipV="1">
            <a:off x="7088037" y="3742812"/>
            <a:ext cx="272911" cy="166801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4" name="Group 113">
            <a:extLst>
              <a:ext uri="{FF2B5EF4-FFF2-40B4-BE49-F238E27FC236}">
                <a16:creationId xmlns:a16="http://schemas.microsoft.com/office/drawing/2014/main" id="{33645761-DC03-9547-ACC2-F3542C5F83CF}"/>
              </a:ext>
            </a:extLst>
          </p:cNvPr>
          <p:cNvGrpSpPr/>
          <p:nvPr/>
        </p:nvGrpSpPr>
        <p:grpSpPr>
          <a:xfrm>
            <a:off x="4352149" y="1659549"/>
            <a:ext cx="6553970" cy="4316786"/>
            <a:chOff x="3264111" y="1244662"/>
            <a:chExt cx="4915477" cy="3237589"/>
          </a:xfrm>
        </p:grpSpPr>
        <p:grpSp>
          <p:nvGrpSpPr>
            <p:cNvPr id="111" name="Group 110">
              <a:extLst>
                <a:ext uri="{FF2B5EF4-FFF2-40B4-BE49-F238E27FC236}">
                  <a16:creationId xmlns:a16="http://schemas.microsoft.com/office/drawing/2014/main" id="{4EEEEBD5-946B-754E-A5A4-4519F5D082B9}"/>
                </a:ext>
              </a:extLst>
            </p:cNvPr>
            <p:cNvGrpSpPr/>
            <p:nvPr/>
          </p:nvGrpSpPr>
          <p:grpSpPr>
            <a:xfrm>
              <a:off x="3264111" y="1435942"/>
              <a:ext cx="4915477" cy="3046309"/>
              <a:chOff x="3264111" y="1435942"/>
              <a:chExt cx="4915477" cy="3046309"/>
            </a:xfrm>
          </p:grpSpPr>
          <p:cxnSp>
            <p:nvCxnSpPr>
              <p:cNvPr id="475" name="Elbow Connector 474">
                <a:extLst>
                  <a:ext uri="{FF2B5EF4-FFF2-40B4-BE49-F238E27FC236}">
                    <a16:creationId xmlns:a16="http://schemas.microsoft.com/office/drawing/2014/main" id="{E66F5075-2768-6843-9CAF-3529511FE587}"/>
                  </a:ext>
                </a:extLst>
              </p:cNvPr>
              <p:cNvCxnSpPr>
                <a:cxnSpLocks/>
                <a:stCxn id="259" idx="2"/>
                <a:endCxn id="381" idx="0"/>
              </p:cNvCxnSpPr>
              <p:nvPr/>
            </p:nvCxnSpPr>
            <p:spPr>
              <a:xfrm rot="5400000" flipH="1" flipV="1">
                <a:off x="5298693" y="1601357"/>
                <a:ext cx="2512451" cy="3249338"/>
              </a:xfrm>
              <a:prstGeom prst="bentConnector5">
                <a:avLst>
                  <a:gd name="adj1" fmla="val -2837"/>
                  <a:gd name="adj2" fmla="val -62521"/>
                  <a:gd name="adj3" fmla="val 121545"/>
                </a:avLst>
              </a:prstGeom>
              <a:ln w="12700" cap="rnd" cmpd="sng">
                <a:solidFill>
                  <a:srgbClr val="00B050"/>
                </a:solidFill>
                <a:prstDash val="sys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501" name="Straight Arrow Connector 500">
                <a:extLst>
                  <a:ext uri="{FF2B5EF4-FFF2-40B4-BE49-F238E27FC236}">
                    <a16:creationId xmlns:a16="http://schemas.microsoft.com/office/drawing/2014/main" id="{9D6AD2AE-DA74-134F-8A19-B17C0DB5AD5D}"/>
                  </a:ext>
                </a:extLst>
              </p:cNvPr>
              <p:cNvCxnSpPr>
                <a:stCxn id="54" idx="0"/>
              </p:cNvCxnSpPr>
              <p:nvPr/>
            </p:nvCxnSpPr>
            <p:spPr>
              <a:xfrm flipV="1">
                <a:off x="3264111" y="1438414"/>
                <a:ext cx="602" cy="531037"/>
              </a:xfrm>
              <a:prstGeom prst="straightConnector1">
                <a:avLst/>
              </a:prstGeom>
              <a:ln w="12700">
                <a:solidFill>
                  <a:srgbClr val="7ACC5E"/>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F037C307-C2EF-C54E-B980-60E46C533BC3}"/>
                  </a:ext>
                </a:extLst>
              </p:cNvPr>
              <p:cNvCxnSpPr/>
              <p:nvPr/>
            </p:nvCxnSpPr>
            <p:spPr>
              <a:xfrm flipV="1">
                <a:off x="3761402" y="1435942"/>
                <a:ext cx="0" cy="531036"/>
              </a:xfrm>
              <a:prstGeom prst="straightConnector1">
                <a:avLst/>
              </a:prstGeom>
              <a:ln w="12700">
                <a:solidFill>
                  <a:srgbClr val="7ACC5E"/>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7753C424-6CD1-E142-8027-FCEF80D3816D}"/>
                  </a:ext>
                </a:extLst>
              </p:cNvPr>
              <p:cNvCxnSpPr/>
              <p:nvPr/>
            </p:nvCxnSpPr>
            <p:spPr>
              <a:xfrm flipV="1">
                <a:off x="5067461" y="1438414"/>
                <a:ext cx="0" cy="531036"/>
              </a:xfrm>
              <a:prstGeom prst="straightConnector1">
                <a:avLst/>
              </a:prstGeom>
              <a:ln w="12700">
                <a:solidFill>
                  <a:srgbClr val="7ACC5E"/>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E5D1026D-782A-9146-BDB3-B58D2E2F77D3}"/>
                  </a:ext>
                </a:extLst>
              </p:cNvPr>
              <p:cNvCxnSpPr>
                <a:cxnSpLocks/>
                <a:stCxn id="318" idx="0"/>
              </p:cNvCxnSpPr>
              <p:nvPr/>
            </p:nvCxnSpPr>
            <p:spPr>
              <a:xfrm flipV="1">
                <a:off x="4165181" y="1438415"/>
                <a:ext cx="602" cy="532276"/>
              </a:xfrm>
              <a:prstGeom prst="straightConnector1">
                <a:avLst/>
              </a:prstGeom>
              <a:ln w="12700">
                <a:solidFill>
                  <a:srgbClr val="7ACC5E"/>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367" name="TextBox 366">
              <a:extLst>
                <a:ext uri="{FF2B5EF4-FFF2-40B4-BE49-F238E27FC236}">
                  <a16:creationId xmlns:a16="http://schemas.microsoft.com/office/drawing/2014/main" id="{08E84DD8-CF91-514D-A836-24EE167FED17}"/>
                </a:ext>
              </a:extLst>
            </p:cNvPr>
            <p:cNvSpPr txBox="1"/>
            <p:nvPr/>
          </p:nvSpPr>
          <p:spPr>
            <a:xfrm>
              <a:off x="3708330" y="1244662"/>
              <a:ext cx="703558" cy="176923"/>
            </a:xfrm>
            <a:prstGeom prst="rect">
              <a:avLst/>
            </a:prstGeom>
            <a:noFill/>
          </p:spPr>
          <p:txBody>
            <a:bodyPr wrap="none" rtlCol="0">
              <a:spAutoFit/>
            </a:bodyPr>
            <a:lstStyle/>
            <a:p>
              <a:pPr marL="0" marR="0" lvl="0" indent="0" algn="r" defTabSz="914377" rtl="0" eaLnBrk="1" fontAlgn="auto" latinLnBrk="0" hangingPunct="1">
                <a:lnSpc>
                  <a:spcPct val="100000"/>
                </a:lnSpc>
                <a:spcBef>
                  <a:spcPts val="0"/>
                </a:spcBef>
                <a:spcAft>
                  <a:spcPts val="0"/>
                </a:spcAft>
                <a:buClrTx/>
                <a:buSzTx/>
                <a:buFontTx/>
                <a:buNone/>
                <a:tabLst/>
                <a:defRPr/>
              </a:pPr>
              <a:r>
                <a:rPr kumimoji="0" lang="en-US" sz="933" b="0" i="0" u="none" strike="noStrike" kern="1200" cap="none" spc="0" normalizeH="0" baseline="0" noProof="0" dirty="0">
                  <a:ln>
                    <a:noFill/>
                  </a:ln>
                  <a:solidFill>
                    <a:srgbClr val="00B050"/>
                  </a:solidFill>
                  <a:effectLst/>
                  <a:uLnTx/>
                  <a:uFillTx/>
                  <a:latin typeface="Open Sans"/>
                  <a:ea typeface="+mn-ea"/>
                  <a:cs typeface="Calibri" panose="020F0502020204030204" pitchFamily="34" charset="0"/>
                </a:rPr>
                <a:t>Green Segment</a:t>
              </a:r>
            </a:p>
          </p:txBody>
        </p:sp>
      </p:grpSp>
      <p:grpSp>
        <p:nvGrpSpPr>
          <p:cNvPr id="113" name="Group 112">
            <a:extLst>
              <a:ext uri="{FF2B5EF4-FFF2-40B4-BE49-F238E27FC236}">
                <a16:creationId xmlns:a16="http://schemas.microsoft.com/office/drawing/2014/main" id="{9877CA1D-A43B-2A42-A6C4-15C7F0A23C6D}"/>
              </a:ext>
            </a:extLst>
          </p:cNvPr>
          <p:cNvGrpSpPr/>
          <p:nvPr/>
        </p:nvGrpSpPr>
        <p:grpSpPr>
          <a:xfrm>
            <a:off x="6225809" y="1265906"/>
            <a:ext cx="5347799" cy="4710431"/>
            <a:chOff x="4669357" y="949429"/>
            <a:chExt cx="4010849" cy="3532823"/>
          </a:xfrm>
        </p:grpSpPr>
        <p:grpSp>
          <p:nvGrpSpPr>
            <p:cNvPr id="112" name="Group 111">
              <a:extLst>
                <a:ext uri="{FF2B5EF4-FFF2-40B4-BE49-F238E27FC236}">
                  <a16:creationId xmlns:a16="http://schemas.microsoft.com/office/drawing/2014/main" id="{E61D7D30-6A63-B545-B964-BE157510632D}"/>
                </a:ext>
              </a:extLst>
            </p:cNvPr>
            <p:cNvGrpSpPr/>
            <p:nvPr/>
          </p:nvGrpSpPr>
          <p:grpSpPr>
            <a:xfrm>
              <a:off x="4669357" y="1117774"/>
              <a:ext cx="4010849" cy="3364478"/>
              <a:chOff x="4669357" y="1117774"/>
              <a:chExt cx="4010849" cy="3364478"/>
            </a:xfrm>
          </p:grpSpPr>
          <p:cxnSp>
            <p:nvCxnSpPr>
              <p:cNvPr id="324" name="Straight Arrow Connector 323">
                <a:extLst>
                  <a:ext uri="{FF2B5EF4-FFF2-40B4-BE49-F238E27FC236}">
                    <a16:creationId xmlns:a16="http://schemas.microsoft.com/office/drawing/2014/main" id="{D0FFAFAD-412C-F545-9ACD-B01642094783}"/>
                  </a:ext>
                </a:extLst>
              </p:cNvPr>
              <p:cNvCxnSpPr>
                <a:cxnSpLocks/>
              </p:cNvCxnSpPr>
              <p:nvPr/>
            </p:nvCxnSpPr>
            <p:spPr>
              <a:xfrm flipV="1">
                <a:off x="5306935" y="1117774"/>
                <a:ext cx="0" cy="850392"/>
              </a:xfrm>
              <a:prstGeom prst="straightConnector1">
                <a:avLst/>
              </a:prstGeom>
              <a:ln w="12700">
                <a:solidFill>
                  <a:srgbClr val="3B71CC"/>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C9FBA08B-B51F-524C-89EB-384EE7DBAB8C}"/>
                  </a:ext>
                </a:extLst>
              </p:cNvPr>
              <p:cNvCxnSpPr>
                <a:cxnSpLocks/>
              </p:cNvCxnSpPr>
              <p:nvPr/>
            </p:nvCxnSpPr>
            <p:spPr>
              <a:xfrm flipV="1">
                <a:off x="8680206" y="1124043"/>
                <a:ext cx="0" cy="852964"/>
              </a:xfrm>
              <a:prstGeom prst="straightConnector1">
                <a:avLst/>
              </a:prstGeom>
              <a:ln w="12700">
                <a:solidFill>
                  <a:srgbClr val="3B71CC"/>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43" name="Elbow Connector 342">
                <a:extLst>
                  <a:ext uri="{FF2B5EF4-FFF2-40B4-BE49-F238E27FC236}">
                    <a16:creationId xmlns:a16="http://schemas.microsoft.com/office/drawing/2014/main" id="{E2B09736-C20A-F649-8BD2-7F0B6F71D8EC}"/>
                  </a:ext>
                </a:extLst>
              </p:cNvPr>
              <p:cNvCxnSpPr>
                <a:cxnSpLocks/>
                <a:stCxn id="325" idx="0"/>
                <a:endCxn id="341" idx="2"/>
              </p:cNvCxnSpPr>
              <p:nvPr/>
            </p:nvCxnSpPr>
            <p:spPr>
              <a:xfrm rot="16200000" flipH="1">
                <a:off x="3842294" y="2797754"/>
                <a:ext cx="2511561" cy="857435"/>
              </a:xfrm>
              <a:prstGeom prst="bentConnector5">
                <a:avLst>
                  <a:gd name="adj1" fmla="val -34439"/>
                  <a:gd name="adj2" fmla="val 511408"/>
                  <a:gd name="adj3" fmla="val 102838"/>
                </a:avLst>
              </a:prstGeom>
              <a:ln w="12700" cap="rnd" cmpd="sng">
                <a:solidFill>
                  <a:srgbClr val="3B71CC"/>
                </a:solidFill>
                <a:prstDash val="sys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368" name="TextBox 367">
              <a:extLst>
                <a:ext uri="{FF2B5EF4-FFF2-40B4-BE49-F238E27FC236}">
                  <a16:creationId xmlns:a16="http://schemas.microsoft.com/office/drawing/2014/main" id="{63428D4A-710C-E14F-9F98-B8328EC47E87}"/>
                </a:ext>
              </a:extLst>
            </p:cNvPr>
            <p:cNvSpPr txBox="1"/>
            <p:nvPr/>
          </p:nvSpPr>
          <p:spPr>
            <a:xfrm>
              <a:off x="7742762" y="949429"/>
              <a:ext cx="641041" cy="176923"/>
            </a:xfrm>
            <a:prstGeom prst="rect">
              <a:avLst/>
            </a:prstGeom>
            <a:noFill/>
          </p:spPr>
          <p:txBody>
            <a:bodyPr wrap="none" rtlCol="0">
              <a:spAutoFit/>
            </a:bodyPr>
            <a:lstStyle/>
            <a:p>
              <a:pPr marL="0" marR="0" lvl="0" indent="0" algn="r" defTabSz="914377" rtl="0" eaLnBrk="1" fontAlgn="auto" latinLnBrk="0" hangingPunct="1">
                <a:lnSpc>
                  <a:spcPct val="100000"/>
                </a:lnSpc>
                <a:spcBef>
                  <a:spcPts val="0"/>
                </a:spcBef>
                <a:spcAft>
                  <a:spcPts val="0"/>
                </a:spcAft>
                <a:buClrTx/>
                <a:buSzTx/>
                <a:buFontTx/>
                <a:buNone/>
                <a:tabLst/>
                <a:defRPr/>
              </a:pPr>
              <a:r>
                <a:rPr kumimoji="0" lang="en-US" sz="933" b="0" i="0" u="none" strike="noStrike" kern="1200" cap="none" spc="0" normalizeH="0" baseline="0" noProof="0">
                  <a:ln>
                    <a:noFill/>
                  </a:ln>
                  <a:solidFill>
                    <a:srgbClr val="0070C0"/>
                  </a:solidFill>
                  <a:effectLst/>
                  <a:uLnTx/>
                  <a:uFillTx/>
                  <a:latin typeface="Open Sans"/>
                  <a:ea typeface="+mn-ea"/>
                  <a:cs typeface="Calibri" panose="020F0502020204030204" pitchFamily="34" charset="0"/>
                </a:rPr>
                <a:t>Blue Segment</a:t>
              </a:r>
            </a:p>
          </p:txBody>
        </p:sp>
      </p:grpSp>
      <p:grpSp>
        <p:nvGrpSpPr>
          <p:cNvPr id="110" name="Group 109">
            <a:extLst>
              <a:ext uri="{FF2B5EF4-FFF2-40B4-BE49-F238E27FC236}">
                <a16:creationId xmlns:a16="http://schemas.microsoft.com/office/drawing/2014/main" id="{B390FA2B-F16D-D54A-8887-B2CCB862844C}"/>
              </a:ext>
            </a:extLst>
          </p:cNvPr>
          <p:cNvGrpSpPr/>
          <p:nvPr/>
        </p:nvGrpSpPr>
        <p:grpSpPr>
          <a:xfrm>
            <a:off x="7415996" y="1490476"/>
            <a:ext cx="1367020" cy="427411"/>
            <a:chOff x="5561997" y="1117857"/>
            <a:chExt cx="1025265" cy="320558"/>
          </a:xfrm>
        </p:grpSpPr>
        <p:sp>
          <p:nvSpPr>
            <p:cNvPr id="272" name="TextBox 271">
              <a:extLst>
                <a:ext uri="{FF2B5EF4-FFF2-40B4-BE49-F238E27FC236}">
                  <a16:creationId xmlns:a16="http://schemas.microsoft.com/office/drawing/2014/main" id="{8B9B37FF-3D87-F346-A4A6-9FC44F6F79B6}"/>
                </a:ext>
              </a:extLst>
            </p:cNvPr>
            <p:cNvSpPr txBox="1"/>
            <p:nvPr/>
          </p:nvSpPr>
          <p:spPr>
            <a:xfrm>
              <a:off x="5737028" y="1186213"/>
              <a:ext cx="850234" cy="176923"/>
            </a:xfrm>
            <a:prstGeom prst="rect">
              <a:avLst/>
            </a:prstGeom>
            <a:noFill/>
          </p:spPr>
          <p:txBody>
            <a:bodyPr wrap="none" rtlCol="0">
              <a:spAutoFit/>
            </a:bodyPr>
            <a:lstStyle/>
            <a:p>
              <a:pPr marL="0" marR="0" lvl="0" indent="0" algn="r" defTabSz="914377" rtl="0" eaLnBrk="1" fontAlgn="auto" latinLnBrk="0" hangingPunct="1">
                <a:lnSpc>
                  <a:spcPct val="100000"/>
                </a:lnSpc>
                <a:spcBef>
                  <a:spcPts val="0"/>
                </a:spcBef>
                <a:spcAft>
                  <a:spcPts val="0"/>
                </a:spcAft>
                <a:buClrTx/>
                <a:buSzTx/>
                <a:buFontTx/>
                <a:buNone/>
                <a:tabLst/>
                <a:defRPr/>
              </a:pPr>
              <a:r>
                <a:rPr kumimoji="0" lang="en-US" sz="933" b="0" i="0" u="none" strike="noStrike" kern="1200" cap="none" spc="0" normalizeH="0" baseline="0" noProof="0">
                  <a:ln>
                    <a:noFill/>
                  </a:ln>
                  <a:solidFill>
                    <a:srgbClr val="FF0000"/>
                  </a:solidFill>
                  <a:effectLst/>
                  <a:uLnTx/>
                  <a:uFillTx/>
                  <a:latin typeface="Open Sans"/>
                  <a:ea typeface="+mn-ea"/>
                  <a:cs typeface="Calibri" panose="020F0502020204030204" pitchFamily="34" charset="0"/>
                </a:rPr>
                <a:t>   Connection Policy</a:t>
              </a:r>
            </a:p>
          </p:txBody>
        </p:sp>
        <p:cxnSp>
          <p:nvCxnSpPr>
            <p:cNvPr id="369" name="Straight Arrow Connector 368">
              <a:extLst>
                <a:ext uri="{FF2B5EF4-FFF2-40B4-BE49-F238E27FC236}">
                  <a16:creationId xmlns:a16="http://schemas.microsoft.com/office/drawing/2014/main" id="{0C09704D-7190-2C49-9327-F23363B5BB1C}"/>
                </a:ext>
              </a:extLst>
            </p:cNvPr>
            <p:cNvCxnSpPr>
              <a:cxnSpLocks/>
            </p:cNvCxnSpPr>
            <p:nvPr/>
          </p:nvCxnSpPr>
          <p:spPr>
            <a:xfrm flipH="1" flipV="1">
              <a:off x="5561997" y="1117857"/>
              <a:ext cx="1" cy="320558"/>
            </a:xfrm>
            <a:prstGeom prst="straightConnector1">
              <a:avLst/>
            </a:prstGeom>
            <a:ln w="12700">
              <a:solidFill>
                <a:schemeClr val="accent6">
                  <a:lumMod val="60000"/>
                  <a:lumOff val="4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grpSp>
      <p:pic>
        <p:nvPicPr>
          <p:cNvPr id="196" name="Graphic 195">
            <a:extLst>
              <a:ext uri="{FF2B5EF4-FFF2-40B4-BE49-F238E27FC236}">
                <a16:creationId xmlns:a16="http://schemas.microsoft.com/office/drawing/2014/main" id="{3E068533-751D-2244-ADAF-A3C42253FD54}"/>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08926" y="5727118"/>
            <a:ext cx="188869" cy="188869"/>
          </a:xfrm>
          <a:prstGeom prst="rect">
            <a:avLst/>
          </a:prstGeom>
        </p:spPr>
      </p:pic>
      <p:pic>
        <p:nvPicPr>
          <p:cNvPr id="159" name="Google Shape;469;p34">
            <a:extLst>
              <a:ext uri="{FF2B5EF4-FFF2-40B4-BE49-F238E27FC236}">
                <a16:creationId xmlns:a16="http://schemas.microsoft.com/office/drawing/2014/main" id="{19C5E0C3-F246-0049-A15D-0C93746909C9}"/>
              </a:ext>
            </a:extLst>
          </p:cNvPr>
          <p:cNvPicPr preferRelativeResize="0"/>
          <p:nvPr/>
        </p:nvPicPr>
        <p:blipFill rotWithShape="1">
          <a:blip r:embed="rId10" cstate="screen">
            <a:alphaModFix/>
            <a:duotone>
              <a:schemeClr val="accent2">
                <a:shade val="45000"/>
                <a:satMod val="135000"/>
              </a:schemeClr>
              <a:prstClr val="white"/>
            </a:duotone>
            <a:extLst>
              <a:ext uri="{BEBA8EAE-BF5A-486C-A8C5-ECC9F3942E4B}">
                <a14:imgProps xmlns:a14="http://schemas.microsoft.com/office/drawing/2010/main">
                  <a14:imgLayer r:embed="rId11">
                    <a14:imgEffect>
                      <a14:sharpenSoften amount="50000"/>
                    </a14:imgEffect>
                  </a14:imgLayer>
                </a14:imgProps>
              </a:ext>
              <a:ext uri="{28A0092B-C50C-407E-A947-70E740481C1C}">
                <a14:useLocalDpi xmlns:a14="http://schemas.microsoft.com/office/drawing/2010/main"/>
              </a:ext>
            </a:extLst>
          </a:blip>
          <a:srcRect/>
          <a:stretch/>
        </p:blipFill>
        <p:spPr>
          <a:xfrm>
            <a:off x="4448351" y="5530744"/>
            <a:ext cx="560951" cy="520884"/>
          </a:xfrm>
          <a:prstGeom prst="rect">
            <a:avLst/>
          </a:prstGeom>
          <a:solidFill>
            <a:srgbClr val="7ACC5E"/>
          </a:solidFill>
          <a:ln>
            <a:noFill/>
          </a:ln>
        </p:spPr>
      </p:pic>
      <p:pic>
        <p:nvPicPr>
          <p:cNvPr id="166" name="Google Shape;469;p34">
            <a:extLst>
              <a:ext uri="{FF2B5EF4-FFF2-40B4-BE49-F238E27FC236}">
                <a16:creationId xmlns:a16="http://schemas.microsoft.com/office/drawing/2014/main" id="{C2937F77-1874-5246-80C9-542E18A22ADD}"/>
              </a:ext>
            </a:extLst>
          </p:cNvPr>
          <p:cNvPicPr preferRelativeResize="0"/>
          <p:nvPr/>
        </p:nvPicPr>
        <p:blipFill rotWithShape="1">
          <a:blip r:embed="rId10" cstate="screen">
            <a:alphaModFix/>
            <a:extLst>
              <a:ext uri="{BEBA8EAE-BF5A-486C-A8C5-ECC9F3942E4B}">
                <a14:imgProps xmlns:a14="http://schemas.microsoft.com/office/drawing/2010/main">
                  <a14:imgLayer r:embed="rId12">
                    <a14:imgEffect>
                      <a14:sharpenSoften amount="50000"/>
                    </a14:imgEffect>
                  </a14:imgLayer>
                </a14:imgProps>
              </a:ext>
              <a:ext uri="{28A0092B-C50C-407E-A947-70E740481C1C}">
                <a14:useLocalDpi xmlns:a14="http://schemas.microsoft.com/office/drawing/2010/main"/>
              </a:ext>
            </a:extLst>
          </a:blip>
          <a:srcRect/>
          <a:stretch/>
        </p:blipFill>
        <p:spPr>
          <a:xfrm>
            <a:off x="10972427" y="5511797"/>
            <a:ext cx="560951" cy="520884"/>
          </a:xfrm>
          <a:prstGeom prst="rect">
            <a:avLst/>
          </a:prstGeom>
          <a:solidFill>
            <a:srgbClr val="3B71CC"/>
          </a:solidFill>
          <a:ln>
            <a:noFill/>
          </a:ln>
        </p:spPr>
      </p:pic>
      <p:pic>
        <p:nvPicPr>
          <p:cNvPr id="193" name="Graphic 192">
            <a:extLst>
              <a:ext uri="{FF2B5EF4-FFF2-40B4-BE49-F238E27FC236}">
                <a16:creationId xmlns:a16="http://schemas.microsoft.com/office/drawing/2014/main" id="{2ABFE939-F93C-554E-AEFE-10E797459C7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049685" y="4693373"/>
            <a:ext cx="424156" cy="259967"/>
          </a:xfrm>
          <a:prstGeom prst="rect">
            <a:avLst/>
          </a:prstGeom>
        </p:spPr>
      </p:pic>
      <p:grpSp>
        <p:nvGrpSpPr>
          <p:cNvPr id="33" name="Group 32">
            <a:extLst>
              <a:ext uri="{FF2B5EF4-FFF2-40B4-BE49-F238E27FC236}">
                <a16:creationId xmlns:a16="http://schemas.microsoft.com/office/drawing/2014/main" id="{10B2AF7B-CB71-CF4D-BDE2-CB6589EF29BF}"/>
              </a:ext>
            </a:extLst>
          </p:cNvPr>
          <p:cNvGrpSpPr/>
          <p:nvPr/>
        </p:nvGrpSpPr>
        <p:grpSpPr>
          <a:xfrm>
            <a:off x="7480151" y="1529305"/>
            <a:ext cx="241728" cy="325624"/>
            <a:chOff x="1494956" y="2892295"/>
            <a:chExt cx="524156" cy="678624"/>
          </a:xfrm>
        </p:grpSpPr>
        <p:sp>
          <p:nvSpPr>
            <p:cNvPr id="32" name="Rectangle 31">
              <a:extLst>
                <a:ext uri="{FF2B5EF4-FFF2-40B4-BE49-F238E27FC236}">
                  <a16:creationId xmlns:a16="http://schemas.microsoft.com/office/drawing/2014/main" id="{03CE6EF9-19AE-F848-AAA1-5370C05F80E3}"/>
                </a:ext>
              </a:extLst>
            </p:cNvPr>
            <p:cNvSpPr/>
            <p:nvPr/>
          </p:nvSpPr>
          <p:spPr>
            <a:xfrm>
              <a:off x="1533336" y="2940395"/>
              <a:ext cx="440282" cy="575217"/>
            </a:xfrm>
            <a:prstGeom prst="rect">
              <a:avLst/>
            </a:prstGeom>
            <a:solidFill>
              <a:schemeClr val="bg1"/>
            </a:solidFill>
          </p:spPr>
          <p:txBody>
            <a:bodyPr wrap="none" anchor="b">
              <a:normAutofit fontScale="92500" lnSpcReduction="10000"/>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entury Gothic"/>
                <a:ea typeface="Ayuthaya" pitchFamily="2" charset="-34"/>
                <a:cs typeface="Ayuthaya" pitchFamily="2" charset="-34"/>
              </a:endParaRPr>
            </a:p>
          </p:txBody>
        </p:sp>
        <p:sp>
          <p:nvSpPr>
            <p:cNvPr id="24" name="Freeform 23">
              <a:extLst>
                <a:ext uri="{FF2B5EF4-FFF2-40B4-BE49-F238E27FC236}">
                  <a16:creationId xmlns:a16="http://schemas.microsoft.com/office/drawing/2014/main" id="{79A85EFA-C701-BA47-978E-DC3104D587DE}"/>
                </a:ext>
              </a:extLst>
            </p:cNvPr>
            <p:cNvSpPr/>
            <p:nvPr/>
          </p:nvSpPr>
          <p:spPr>
            <a:xfrm>
              <a:off x="1494956" y="2892295"/>
              <a:ext cx="524156" cy="678624"/>
            </a:xfrm>
            <a:custGeom>
              <a:avLst/>
              <a:gdLst>
                <a:gd name="connsiteX0" fmla="*/ 39556 w 408740"/>
                <a:gd name="connsiteY0" fmla="*/ 451904 h 488545"/>
                <a:gd name="connsiteX1" fmla="*/ 39556 w 408740"/>
                <a:gd name="connsiteY1" fmla="*/ 36641 h 488545"/>
                <a:gd name="connsiteX2" fmla="*/ 204370 w 408740"/>
                <a:gd name="connsiteY2" fmla="*/ 36641 h 488545"/>
                <a:gd name="connsiteX3" fmla="*/ 204370 w 408740"/>
                <a:gd name="connsiteY3" fmla="*/ 164884 h 488545"/>
                <a:gd name="connsiteX4" fmla="*/ 369185 w 408740"/>
                <a:gd name="connsiteY4" fmla="*/ 164884 h 488545"/>
                <a:gd name="connsiteX5" fmla="*/ 369185 w 408740"/>
                <a:gd name="connsiteY5" fmla="*/ 451904 h 488545"/>
                <a:gd name="connsiteX6" fmla="*/ 39556 w 408740"/>
                <a:gd name="connsiteY6" fmla="*/ 451904 h 488545"/>
                <a:gd name="connsiteX7" fmla="*/ 243926 w 408740"/>
                <a:gd name="connsiteY7" fmla="*/ 51908 h 488545"/>
                <a:gd name="connsiteX8" fmla="*/ 326333 w 408740"/>
                <a:gd name="connsiteY8" fmla="*/ 128243 h 488545"/>
                <a:gd name="connsiteX9" fmla="*/ 243926 w 408740"/>
                <a:gd name="connsiteY9" fmla="*/ 128243 h 488545"/>
                <a:gd name="connsiteX10" fmla="*/ 243926 w 408740"/>
                <a:gd name="connsiteY10" fmla="*/ 51908 h 488545"/>
                <a:gd name="connsiteX11" fmla="*/ 243926 w 408740"/>
                <a:gd name="connsiteY11" fmla="*/ 0 h 488545"/>
                <a:gd name="connsiteX12" fmla="*/ 0 w 408740"/>
                <a:gd name="connsiteY12" fmla="*/ 0 h 488545"/>
                <a:gd name="connsiteX13" fmla="*/ 0 w 408740"/>
                <a:gd name="connsiteY13" fmla="*/ 488545 h 488545"/>
                <a:gd name="connsiteX14" fmla="*/ 408740 w 408740"/>
                <a:gd name="connsiteY14" fmla="*/ 488545 h 488545"/>
                <a:gd name="connsiteX15" fmla="*/ 408740 w 408740"/>
                <a:gd name="connsiteY15" fmla="*/ 134350 h 488545"/>
                <a:gd name="connsiteX16" fmla="*/ 243926 w 408740"/>
                <a:gd name="connsiteY16" fmla="*/ 0 h 488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8740" h="488545">
                  <a:moveTo>
                    <a:pt x="39556" y="451904"/>
                  </a:moveTo>
                  <a:lnTo>
                    <a:pt x="39556" y="36641"/>
                  </a:lnTo>
                  <a:lnTo>
                    <a:pt x="204370" y="36641"/>
                  </a:lnTo>
                  <a:lnTo>
                    <a:pt x="204370" y="164884"/>
                  </a:lnTo>
                  <a:lnTo>
                    <a:pt x="369185" y="164884"/>
                  </a:lnTo>
                  <a:lnTo>
                    <a:pt x="369185" y="451904"/>
                  </a:lnTo>
                  <a:lnTo>
                    <a:pt x="39556" y="451904"/>
                  </a:lnTo>
                  <a:close/>
                  <a:moveTo>
                    <a:pt x="243926" y="51908"/>
                  </a:moveTo>
                  <a:lnTo>
                    <a:pt x="326333" y="128243"/>
                  </a:lnTo>
                  <a:lnTo>
                    <a:pt x="243926" y="128243"/>
                  </a:lnTo>
                  <a:lnTo>
                    <a:pt x="243926" y="51908"/>
                  </a:lnTo>
                  <a:close/>
                  <a:moveTo>
                    <a:pt x="243926" y="0"/>
                  </a:moveTo>
                  <a:lnTo>
                    <a:pt x="0" y="0"/>
                  </a:lnTo>
                  <a:lnTo>
                    <a:pt x="0" y="488545"/>
                  </a:lnTo>
                  <a:lnTo>
                    <a:pt x="408740" y="488545"/>
                  </a:lnTo>
                  <a:lnTo>
                    <a:pt x="408740" y="134350"/>
                  </a:lnTo>
                  <a:lnTo>
                    <a:pt x="243926" y="0"/>
                  </a:lnTo>
                  <a:close/>
                </a:path>
              </a:pathLst>
            </a:cu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pic>
          <p:nvPicPr>
            <p:cNvPr id="206" name="Graphic 205" descr="Lock">
              <a:extLst>
                <a:ext uri="{FF2B5EF4-FFF2-40B4-BE49-F238E27FC236}">
                  <a16:creationId xmlns:a16="http://schemas.microsoft.com/office/drawing/2014/main" id="{FAACDE1C-C564-8D48-A18B-96ECC6ADD80D}"/>
                </a:ext>
              </a:extLst>
            </p:cNvPr>
            <p:cNvPicPr>
              <a:picLocks noChangeAspect="1"/>
            </p:cNvPicPr>
            <p:nvPr/>
          </p:nvPicPr>
          <p:blipFill>
            <a:blip r:embed="rId15" cstate="hqprint">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1583418" y="3159272"/>
              <a:ext cx="317954" cy="294529"/>
            </a:xfrm>
            <a:prstGeom prst="rect">
              <a:avLst/>
            </a:prstGeom>
          </p:spPr>
        </p:pic>
      </p:grpSp>
      <p:sp>
        <p:nvSpPr>
          <p:cNvPr id="182" name="Google Shape;470;p34">
            <a:extLst>
              <a:ext uri="{FF2B5EF4-FFF2-40B4-BE49-F238E27FC236}">
                <a16:creationId xmlns:a16="http://schemas.microsoft.com/office/drawing/2014/main" id="{35791AB4-3EC3-BAEC-C5D5-68976D444B83}"/>
              </a:ext>
            </a:extLst>
          </p:cNvPr>
          <p:cNvSpPr txBox="1"/>
          <p:nvPr/>
        </p:nvSpPr>
        <p:spPr>
          <a:xfrm>
            <a:off x="10774910" y="6023000"/>
            <a:ext cx="900487" cy="188869"/>
          </a:xfrm>
          <a:prstGeom prst="rect">
            <a:avLst/>
          </a:prstGeom>
          <a:noFill/>
          <a:ln>
            <a:noFill/>
          </a:ln>
        </p:spPr>
        <p:txBody>
          <a:bodyPr spcFirstLastPara="1" wrap="square" lIns="91425" tIns="45700" rIns="91425" bIns="45700" anchor="t" anchorCtr="0">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lumMod val="50000"/>
                    <a:lumOff val="50000"/>
                  </a:prstClr>
                </a:solidFill>
                <a:effectLst/>
                <a:uLnTx/>
                <a:uFillTx/>
                <a:ea typeface="Calibri"/>
                <a:cs typeface="Calibri"/>
                <a:sym typeface="Calibri"/>
              </a:rPr>
              <a:t>Data Center </a:t>
            </a:r>
            <a:endParaRPr kumimoji="0" sz="1400" b="0" i="0" u="none" strike="noStrike" kern="1200" cap="none" spc="0" normalizeH="0" baseline="0" noProof="0">
              <a:ln>
                <a:noFill/>
              </a:ln>
              <a:solidFill>
                <a:prstClr val="black">
                  <a:lumMod val="50000"/>
                  <a:lumOff val="50000"/>
                </a:prstClr>
              </a:solidFill>
              <a:effectLst/>
              <a:uLnTx/>
              <a:uFillTx/>
              <a:ea typeface="+mn-ea"/>
              <a:cs typeface="+mn-cs"/>
            </a:endParaRPr>
          </a:p>
        </p:txBody>
      </p:sp>
      <p:pic>
        <p:nvPicPr>
          <p:cNvPr id="2" name="Picture 1" descr="A picture containing text&#10;&#10;Description automatically generated">
            <a:extLst>
              <a:ext uri="{FF2B5EF4-FFF2-40B4-BE49-F238E27FC236}">
                <a16:creationId xmlns:a16="http://schemas.microsoft.com/office/drawing/2014/main" id="{1B33C225-1723-759A-17A6-93CACA1D5474}"/>
              </a:ext>
            </a:extLst>
          </p:cNvPr>
          <p:cNvPicPr>
            <a:picLocks noChangeAspect="1"/>
          </p:cNvPicPr>
          <p:nvPr/>
        </p:nvPicPr>
        <p:blipFill>
          <a:blip r:embed="rId17"/>
          <a:stretch>
            <a:fillRect/>
          </a:stretch>
        </p:blipFill>
        <p:spPr>
          <a:xfrm>
            <a:off x="4449512" y="1045172"/>
            <a:ext cx="768941" cy="669723"/>
          </a:xfrm>
          <a:prstGeom prst="rect">
            <a:avLst/>
          </a:prstGeom>
        </p:spPr>
      </p:pic>
      <p:sp>
        <p:nvSpPr>
          <p:cNvPr id="3" name="TextBox 2">
            <a:extLst>
              <a:ext uri="{FF2B5EF4-FFF2-40B4-BE49-F238E27FC236}">
                <a16:creationId xmlns:a16="http://schemas.microsoft.com/office/drawing/2014/main" id="{B198CA14-849E-D534-2C8B-C3C92D16E820}"/>
              </a:ext>
            </a:extLst>
          </p:cNvPr>
          <p:cNvSpPr txBox="1"/>
          <p:nvPr/>
        </p:nvSpPr>
        <p:spPr>
          <a:xfrm>
            <a:off x="3808916" y="1113897"/>
            <a:ext cx="810542" cy="584775"/>
          </a:xfrm>
          <a:prstGeom prst="rect">
            <a:avLst/>
          </a:prstGeom>
          <a:noFill/>
        </p:spPr>
        <p:txBody>
          <a:bodyPr wrap="non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a:ln>
                  <a:noFill/>
                </a:ln>
                <a:solidFill>
                  <a:srgbClr val="000000"/>
                </a:solidFill>
                <a:effectLst/>
                <a:uLnTx/>
                <a:uFillTx/>
                <a:latin typeface="Calibri" panose="020F0502020204030204" pitchFamily="34" charset="0"/>
                <a:ea typeface="Open Sans" panose="020B0606030504020204" pitchFamily="34" charset="0"/>
                <a:cs typeface="Calibri" panose="020F0502020204030204" pitchFamily="34" charset="0"/>
              </a:rPr>
              <a:t>Aviatrix</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err="1">
                <a:ln>
                  <a:noFill/>
                </a:ln>
                <a:solidFill>
                  <a:srgbClr val="000000"/>
                </a:solidFill>
                <a:effectLst/>
                <a:uLnTx/>
                <a:uFillTx/>
                <a:latin typeface="Calibri" panose="020F0502020204030204" pitchFamily="34" charset="0"/>
                <a:ea typeface="Open Sans" panose="020B0606030504020204" pitchFamily="34" charset="0"/>
                <a:cs typeface="Calibri" panose="020F0502020204030204" pitchFamily="34" charset="0"/>
              </a:rPr>
              <a:t>CoPilot</a:t>
            </a:r>
            <a:endParaRPr kumimoji="0" lang="en-US" sz="1600" u="none" strike="noStrike" kern="1200" cap="none" spc="0" normalizeH="0" baseline="0" noProof="0" dirty="0">
              <a:ln>
                <a:noFill/>
              </a:ln>
              <a:solidFill>
                <a:srgbClr val="000000"/>
              </a:solidFill>
              <a:effectLst/>
              <a:uLnTx/>
              <a:uFillTx/>
              <a:latin typeface="Calibri" panose="020F0502020204030204" pitchFamily="34" charset="0"/>
              <a:ea typeface="Open Sans" panose="020B0606030504020204" pitchFamily="34" charset="0"/>
              <a:cs typeface="Calibri" panose="020F0502020204030204" pitchFamily="34" charset="0"/>
            </a:endParaRPr>
          </a:p>
        </p:txBody>
      </p:sp>
    </p:spTree>
    <p:extLst>
      <p:ext uri="{BB962C8B-B14F-4D97-AF65-F5344CB8AC3E}">
        <p14:creationId xmlns:p14="http://schemas.microsoft.com/office/powerpoint/2010/main" val="3504189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wedge">
                                      <p:cBhvr>
                                        <p:cTn id="7" dur="200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114"/>
                                        </p:tgtEl>
                                        <p:attrNameLst>
                                          <p:attrName>style.visibility</p:attrName>
                                        </p:attrNameLst>
                                      </p:cBhvr>
                                      <p:to>
                                        <p:strVal val="visible"/>
                                      </p:to>
                                    </p:set>
                                    <p:animEffect transition="in" filter="wedge">
                                      <p:cBhvr>
                                        <p:cTn id="12" dur="1000"/>
                                        <p:tgtEl>
                                          <p:spTgt spid="1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110"/>
                                        </p:tgtEl>
                                        <p:attrNameLst>
                                          <p:attrName>style.visibility</p:attrName>
                                        </p:attrNameLst>
                                      </p:cBhvr>
                                      <p:to>
                                        <p:strVal val="visible"/>
                                      </p:to>
                                    </p:set>
                                    <p:animEffect transition="in" filter="barn(outHorizontal)">
                                      <p:cBhvr>
                                        <p:cTn id="17" dur="10"/>
                                        <p:tgtEl>
                                          <p:spTgt spid="110"/>
                                        </p:tgtEl>
                                      </p:cBhvr>
                                    </p:animEffect>
                                  </p:childTnLst>
                                </p:cTn>
                              </p:par>
                              <p:par>
                                <p:cTn id="18" presetID="22" presetClass="entr" presetSubtype="1" fill="hold"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up)">
                                      <p:cBhvr>
                                        <p:cTn id="20" dur="1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DB735-2C3C-6C58-00F8-8506F21F665C}"/>
              </a:ext>
            </a:extLst>
          </p:cNvPr>
          <p:cNvSpPr>
            <a:spLocks noGrp="1"/>
          </p:cNvSpPr>
          <p:nvPr>
            <p:ph type="title"/>
          </p:nvPr>
        </p:nvSpPr>
        <p:spPr/>
        <p:txBody>
          <a:bodyPr/>
          <a:lstStyle/>
          <a:p>
            <a:r>
              <a:rPr lang="en-US" dirty="0"/>
              <a:t>Network Segmentation</a:t>
            </a:r>
          </a:p>
        </p:txBody>
      </p:sp>
      <p:sp>
        <p:nvSpPr>
          <p:cNvPr id="4" name="Slide Number Placeholder 3">
            <a:extLst>
              <a:ext uri="{FF2B5EF4-FFF2-40B4-BE49-F238E27FC236}">
                <a16:creationId xmlns:a16="http://schemas.microsoft.com/office/drawing/2014/main" id="{02AD0896-0F9D-2096-F430-41F9810753F7}"/>
              </a:ext>
            </a:extLst>
          </p:cNvPr>
          <p:cNvSpPr>
            <a:spLocks noGrp="1"/>
          </p:cNvSpPr>
          <p:nvPr>
            <p:ph type="sldNum" sz="quarter" idx="10"/>
          </p:nvPr>
        </p:nvSpPr>
        <p:spPr/>
        <p:txBody>
          <a:bodyPr/>
          <a:lstStyle/>
          <a:p>
            <a:fld id="{4A70B06D-F489-48FF-A885-ABB74CD5C952}" type="slidenum">
              <a:rPr lang="en-US" smtClean="0"/>
              <a:pPr/>
              <a:t>4</a:t>
            </a:fld>
            <a:endParaRPr lang="en-US"/>
          </a:p>
        </p:txBody>
      </p:sp>
      <p:sp>
        <p:nvSpPr>
          <p:cNvPr id="8" name="TextBox 7">
            <a:extLst>
              <a:ext uri="{FF2B5EF4-FFF2-40B4-BE49-F238E27FC236}">
                <a16:creationId xmlns:a16="http://schemas.microsoft.com/office/drawing/2014/main" id="{677B547A-1A71-2280-C6FE-0C2699C1308F}"/>
              </a:ext>
            </a:extLst>
          </p:cNvPr>
          <p:cNvSpPr txBox="1"/>
          <p:nvPr/>
        </p:nvSpPr>
        <p:spPr>
          <a:xfrm>
            <a:off x="672830" y="925762"/>
            <a:ext cx="9324308" cy="584775"/>
          </a:xfrm>
          <a:prstGeom prst="rect">
            <a:avLst/>
          </a:prstGeom>
          <a:noFill/>
        </p:spPr>
        <p:txBody>
          <a:bodyPr wrap="square" rtlCol="0">
            <a:spAutoFit/>
          </a:bodyPr>
          <a:lstStyle/>
          <a:p>
            <a:r>
              <a:rPr lang="en-US" sz="1600" dirty="0"/>
              <a:t>1- Enable Transit Gateway for Segmentation</a:t>
            </a:r>
          </a:p>
          <a:p>
            <a:pPr marL="342900" indent="-342900">
              <a:buFont typeface="+mj-lt"/>
              <a:buAutoNum type="arabicPeriod"/>
            </a:pPr>
            <a:endParaRPr lang="en-US" sz="1600" dirty="0"/>
          </a:p>
        </p:txBody>
      </p:sp>
      <p:pic>
        <p:nvPicPr>
          <p:cNvPr id="3" name="Picture 2">
            <a:extLst>
              <a:ext uri="{FF2B5EF4-FFF2-40B4-BE49-F238E27FC236}">
                <a16:creationId xmlns:a16="http://schemas.microsoft.com/office/drawing/2014/main" id="{E341AD02-D35F-6603-733E-A71A34E24226}"/>
              </a:ext>
            </a:extLst>
          </p:cNvPr>
          <p:cNvPicPr>
            <a:picLocks noChangeAspect="1"/>
          </p:cNvPicPr>
          <p:nvPr/>
        </p:nvPicPr>
        <p:blipFill>
          <a:blip r:embed="rId3"/>
          <a:stretch>
            <a:fillRect/>
          </a:stretch>
        </p:blipFill>
        <p:spPr>
          <a:xfrm>
            <a:off x="672830" y="1375599"/>
            <a:ext cx="10100906" cy="5235513"/>
          </a:xfrm>
          <a:prstGeom prst="rect">
            <a:avLst/>
          </a:prstGeom>
        </p:spPr>
      </p:pic>
    </p:spTree>
    <p:extLst>
      <p:ext uri="{BB962C8B-B14F-4D97-AF65-F5344CB8AC3E}">
        <p14:creationId xmlns:p14="http://schemas.microsoft.com/office/powerpoint/2010/main" val="3296433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3179D-97FB-9851-C2D2-35A4091049F7}"/>
              </a:ext>
            </a:extLst>
          </p:cNvPr>
          <p:cNvSpPr>
            <a:spLocks noGrp="1"/>
          </p:cNvSpPr>
          <p:nvPr>
            <p:ph type="title"/>
          </p:nvPr>
        </p:nvSpPr>
        <p:spPr/>
        <p:txBody>
          <a:bodyPr/>
          <a:lstStyle/>
          <a:p>
            <a:r>
              <a:rPr lang="en-US" dirty="0"/>
              <a:t>Network Segmentation</a:t>
            </a:r>
          </a:p>
        </p:txBody>
      </p:sp>
      <p:sp>
        <p:nvSpPr>
          <p:cNvPr id="4" name="Slide Number Placeholder 3">
            <a:extLst>
              <a:ext uri="{FF2B5EF4-FFF2-40B4-BE49-F238E27FC236}">
                <a16:creationId xmlns:a16="http://schemas.microsoft.com/office/drawing/2014/main" id="{F77154F6-C155-A4A4-49D1-1D01911AF5A5}"/>
              </a:ext>
            </a:extLst>
          </p:cNvPr>
          <p:cNvSpPr>
            <a:spLocks noGrp="1"/>
          </p:cNvSpPr>
          <p:nvPr>
            <p:ph type="sldNum" sz="quarter" idx="10"/>
          </p:nvPr>
        </p:nvSpPr>
        <p:spPr/>
        <p:txBody>
          <a:bodyPr/>
          <a:lstStyle/>
          <a:p>
            <a:fld id="{4A70B06D-F489-48FF-A885-ABB74CD5C952}" type="slidenum">
              <a:rPr lang="en-US" smtClean="0"/>
              <a:pPr/>
              <a:t>5</a:t>
            </a:fld>
            <a:endParaRPr lang="en-US"/>
          </a:p>
        </p:txBody>
      </p:sp>
      <p:pic>
        <p:nvPicPr>
          <p:cNvPr id="5" name="Picture 4">
            <a:extLst>
              <a:ext uri="{FF2B5EF4-FFF2-40B4-BE49-F238E27FC236}">
                <a16:creationId xmlns:a16="http://schemas.microsoft.com/office/drawing/2014/main" id="{8E564C84-BC19-57D2-D072-EF30A45A72D5}"/>
              </a:ext>
            </a:extLst>
          </p:cNvPr>
          <p:cNvPicPr>
            <a:picLocks noChangeAspect="1"/>
          </p:cNvPicPr>
          <p:nvPr/>
        </p:nvPicPr>
        <p:blipFill>
          <a:blip r:embed="rId2"/>
          <a:stretch>
            <a:fillRect/>
          </a:stretch>
        </p:blipFill>
        <p:spPr>
          <a:xfrm>
            <a:off x="692338" y="1756759"/>
            <a:ext cx="10549838" cy="4862669"/>
          </a:xfrm>
          <a:prstGeom prst="rect">
            <a:avLst/>
          </a:prstGeom>
        </p:spPr>
      </p:pic>
      <p:sp>
        <p:nvSpPr>
          <p:cNvPr id="6" name="TextBox 5">
            <a:extLst>
              <a:ext uri="{FF2B5EF4-FFF2-40B4-BE49-F238E27FC236}">
                <a16:creationId xmlns:a16="http://schemas.microsoft.com/office/drawing/2014/main" id="{C521E54B-4E3A-A6C7-50F3-E69F84178757}"/>
              </a:ext>
            </a:extLst>
          </p:cNvPr>
          <p:cNvSpPr txBox="1"/>
          <p:nvPr/>
        </p:nvSpPr>
        <p:spPr>
          <a:xfrm>
            <a:off x="441092" y="925762"/>
            <a:ext cx="9556045" cy="830997"/>
          </a:xfrm>
          <a:prstGeom prst="rect">
            <a:avLst/>
          </a:prstGeom>
          <a:noFill/>
        </p:spPr>
        <p:txBody>
          <a:bodyPr wrap="square" rtlCol="0">
            <a:spAutoFit/>
          </a:bodyPr>
          <a:lstStyle/>
          <a:p>
            <a:r>
              <a:rPr lang="en-US" sz="1600" dirty="0"/>
              <a:t>2- Create Network Domain (aka Network Segments – think of them as VRFs)</a:t>
            </a:r>
          </a:p>
          <a:p>
            <a:r>
              <a:rPr lang="en-US" sz="1600" dirty="0"/>
              <a:t>3- Create the association between Network Domains (aka Network Segments)</a:t>
            </a:r>
          </a:p>
          <a:p>
            <a:pPr marL="342900" indent="-342900">
              <a:buFont typeface="+mj-lt"/>
              <a:buAutoNum type="arabicPeriod"/>
            </a:pPr>
            <a:endParaRPr lang="en-US" sz="1600" dirty="0"/>
          </a:p>
        </p:txBody>
      </p:sp>
    </p:spTree>
    <p:extLst>
      <p:ext uri="{BB962C8B-B14F-4D97-AF65-F5344CB8AC3E}">
        <p14:creationId xmlns:p14="http://schemas.microsoft.com/office/powerpoint/2010/main" val="3184594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EBF937-AF11-3F4B-9567-9F1542272C6C}"/>
              </a:ext>
            </a:extLst>
          </p:cNvPr>
          <p:cNvSpPr>
            <a:spLocks noGrp="1"/>
          </p:cNvSpPr>
          <p:nvPr>
            <p:ph type="title"/>
          </p:nvPr>
        </p:nvSpPr>
        <p:spPr/>
        <p:txBody>
          <a:bodyPr/>
          <a:lstStyle/>
          <a:p>
            <a:r>
              <a:rPr lang="en-CH" dirty="0"/>
              <a:t>1. </a:t>
            </a:r>
            <a:r>
              <a:rPr lang="en-GB" dirty="0"/>
              <a:t>Enabling a Transit Gateway for Network Segmentation</a:t>
            </a:r>
            <a:endParaRPr lang="en-CH" dirty="0"/>
          </a:p>
        </p:txBody>
      </p:sp>
      <p:pic>
        <p:nvPicPr>
          <p:cNvPr id="1044" name="Picture 20">
            <a:extLst>
              <a:ext uri="{FF2B5EF4-FFF2-40B4-BE49-F238E27FC236}">
                <a16:creationId xmlns:a16="http://schemas.microsoft.com/office/drawing/2014/main" id="{D0576ABC-8BFC-80EE-AF9A-DD5FD20974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780" y="794457"/>
            <a:ext cx="10216433" cy="419166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screenshot of a computer&#10;&#10;Description automatically generated">
            <a:extLst>
              <a:ext uri="{FF2B5EF4-FFF2-40B4-BE49-F238E27FC236}">
                <a16:creationId xmlns:a16="http://schemas.microsoft.com/office/drawing/2014/main" id="{5E6A764C-8206-70DB-5FFE-762309B793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7309" y="4739450"/>
            <a:ext cx="5549900" cy="2006600"/>
          </a:xfrm>
          <a:prstGeom prst="rect">
            <a:avLst/>
          </a:prstGeom>
          <a:effectLst>
            <a:innerShdw blurRad="114300">
              <a:prstClr val="black"/>
            </a:innerShdw>
          </a:effectLst>
        </p:spPr>
      </p:pic>
      <p:sp>
        <p:nvSpPr>
          <p:cNvPr id="12" name="TextBox 11">
            <a:extLst>
              <a:ext uri="{FF2B5EF4-FFF2-40B4-BE49-F238E27FC236}">
                <a16:creationId xmlns:a16="http://schemas.microsoft.com/office/drawing/2014/main" id="{6B5278FC-E81B-754B-4F19-C8F51029D3EF}"/>
              </a:ext>
            </a:extLst>
          </p:cNvPr>
          <p:cNvSpPr txBox="1"/>
          <p:nvPr/>
        </p:nvSpPr>
        <p:spPr>
          <a:xfrm>
            <a:off x="416318" y="4789890"/>
            <a:ext cx="4992139" cy="1384995"/>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Enable the Network Segmentation:</a:t>
            </a:r>
          </a:p>
          <a:p>
            <a:pPr marL="171446" marR="0" lvl="0" indent="-171446"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Choose the Transit Gateway(s) that </a:t>
            </a:r>
            <a:r>
              <a:rPr lang="en-GB" sz="1400" dirty="0"/>
              <a:t>will route traffic for its members.</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171446" marR="0" lvl="0" indent="-171446"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solidFill>
                <a:prstClr val="black"/>
              </a:solidFill>
              <a:latin typeface="Calibri" panose="020F0502020204030204" pitchFamily="34" charset="0"/>
              <a:cs typeface="Calibri" panose="020F0502020204030204"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385423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EBF937-AF11-3F4B-9567-9F1542272C6C}"/>
              </a:ext>
            </a:extLst>
          </p:cNvPr>
          <p:cNvSpPr>
            <a:spLocks noGrp="1"/>
          </p:cNvSpPr>
          <p:nvPr>
            <p:ph type="title"/>
          </p:nvPr>
        </p:nvSpPr>
        <p:spPr/>
        <p:txBody>
          <a:bodyPr vert="horz" lIns="91440" tIns="45720" rIns="91440" bIns="45720" rtlCol="0" anchor="ctr">
            <a:noAutofit/>
          </a:bodyPr>
          <a:lstStyle/>
          <a:p>
            <a:r>
              <a:rPr lang="en-CH" dirty="0"/>
              <a:t>2. </a:t>
            </a:r>
            <a:r>
              <a:rPr lang="en-GB" dirty="0"/>
              <a:t>Creating, Connecting, and Associating a Network Domain</a:t>
            </a:r>
            <a:endParaRPr lang="en-CH" dirty="0"/>
          </a:p>
        </p:txBody>
      </p:sp>
      <p:pic>
        <p:nvPicPr>
          <p:cNvPr id="7" name="Picture 6" descr="A screenshot of a phone&#10;&#10;Description automatically generated">
            <a:extLst>
              <a:ext uri="{FF2B5EF4-FFF2-40B4-BE49-F238E27FC236}">
                <a16:creationId xmlns:a16="http://schemas.microsoft.com/office/drawing/2014/main" id="{1ACDA604-9B56-656E-D632-A77F93926D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5916" y="5629985"/>
            <a:ext cx="3432857" cy="1132609"/>
          </a:xfrm>
          <a:prstGeom prst="rect">
            <a:avLst/>
          </a:prstGeom>
          <a:effectLst>
            <a:innerShdw blurRad="114300">
              <a:prstClr val="black"/>
            </a:innerShdw>
          </a:effectLst>
        </p:spPr>
      </p:pic>
      <p:pic>
        <p:nvPicPr>
          <p:cNvPr id="5122" name="Picture 2">
            <a:extLst>
              <a:ext uri="{FF2B5EF4-FFF2-40B4-BE49-F238E27FC236}">
                <a16:creationId xmlns:a16="http://schemas.microsoft.com/office/drawing/2014/main" id="{A5E386A7-54D7-36BC-4756-CF748A2A20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310" y="830522"/>
            <a:ext cx="8973208" cy="357759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B8FD7FD-F2FF-1357-0751-07AE6F951573}"/>
              </a:ext>
            </a:extLst>
          </p:cNvPr>
          <p:cNvSpPr txBox="1"/>
          <p:nvPr/>
        </p:nvSpPr>
        <p:spPr>
          <a:xfrm>
            <a:off x="8808287" y="930679"/>
            <a:ext cx="3361840" cy="3539430"/>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Transit Gateway</a:t>
            </a:r>
          </a:p>
          <a:p>
            <a:pPr marL="171446" marR="0" lvl="0" indent="-171446"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prstClr val="black"/>
                </a:solidFill>
                <a:latin typeface="Calibri" panose="020F0502020204030204" pitchFamily="34" charset="0"/>
                <a:cs typeface="Calibri" panose="020F0502020204030204" pitchFamily="34" charset="0"/>
              </a:rPr>
              <a:t>Multiple RTBs (per each Network Domain)</a:t>
            </a:r>
          </a:p>
          <a:p>
            <a:pPr marL="171446" marR="0" lvl="0" indent="-171446"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Main RTB</a:t>
            </a:r>
            <a:r>
              <a:rPr lang="en-US" sz="1400" dirty="0">
                <a:solidFill>
                  <a:prstClr val="black"/>
                </a:solidFill>
                <a:latin typeface="Calibri" panose="020F0502020204030204" pitchFamily="34" charset="0"/>
                <a:cs typeface="Calibri" panose="020F0502020204030204" pitchFamily="34" charset="0"/>
              </a:rPr>
              <a:t>:</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285750" indent="-285750" defTabSz="914377">
              <a:buFont typeface="Wingdings" pitchFamily="2" charset="2"/>
              <a:buChar char="Ø"/>
              <a:defRPr/>
            </a:pPr>
            <a:r>
              <a:rPr lang="en-US" sz="1400" dirty="0">
                <a:solidFill>
                  <a:prstClr val="black"/>
                </a:solidFill>
                <a:latin typeface="Calibri" panose="020F0502020204030204" pitchFamily="34" charset="0"/>
                <a:cs typeface="Calibri" panose="020F0502020204030204" pitchFamily="34" charset="0"/>
              </a:rPr>
              <a:t>The main RTB will host the Transit Routes (i.e. the routes of the </a:t>
            </a:r>
            <a:r>
              <a:rPr lang="en-US" sz="1400" i="1" dirty="0">
                <a:solidFill>
                  <a:prstClr val="black"/>
                </a:solidFill>
                <a:latin typeface="Calibri" panose="020F0502020204030204" pitchFamily="34" charset="0"/>
                <a:cs typeface="Calibri" panose="020F0502020204030204" pitchFamily="34" charset="0"/>
              </a:rPr>
              <a:t>backbone layer</a:t>
            </a:r>
            <a:r>
              <a:rPr lang="en-US" sz="1400" dirty="0">
                <a:solidFill>
                  <a:prstClr val="black"/>
                </a:solidFill>
                <a:latin typeface="Calibri" panose="020F0502020204030204" pitchFamily="34" charset="0"/>
                <a:cs typeface="Calibri" panose="020F0502020204030204" pitchFamily="34" charset="0"/>
              </a:rPr>
              <a:t>) and the routes that belong to </a:t>
            </a:r>
            <a:r>
              <a:rPr lang="en-US" sz="1400" i="1" dirty="0">
                <a:solidFill>
                  <a:prstClr val="black"/>
                </a:solidFill>
                <a:latin typeface="Calibri" panose="020F0502020204030204" pitchFamily="34" charset="0"/>
                <a:cs typeface="Calibri" panose="020F0502020204030204" pitchFamily="34" charset="0"/>
              </a:rPr>
              <a:t>Unmanaged Network Domains </a:t>
            </a:r>
            <a:r>
              <a:rPr lang="en-US" sz="1400" dirty="0">
                <a:solidFill>
                  <a:prstClr val="black"/>
                </a:solidFill>
                <a:latin typeface="Calibri" panose="020F0502020204030204" pitchFamily="34" charset="0"/>
                <a:cs typeface="Calibri" panose="020F0502020204030204" pitchFamily="34" charset="0"/>
              </a:rPr>
              <a:t>(i.e. VPCs/</a:t>
            </a:r>
            <a:r>
              <a:rPr lang="en-US" sz="1400" dirty="0" err="1">
                <a:solidFill>
                  <a:prstClr val="black"/>
                </a:solidFill>
                <a:latin typeface="Calibri" panose="020F0502020204030204" pitchFamily="34" charset="0"/>
                <a:cs typeface="Calibri" panose="020F0502020204030204" pitchFamily="34" charset="0"/>
              </a:rPr>
              <a:t>Vnets</a:t>
            </a:r>
            <a:r>
              <a:rPr lang="en-US" sz="1400" dirty="0">
                <a:solidFill>
                  <a:prstClr val="black"/>
                </a:solidFill>
                <a:latin typeface="Calibri" panose="020F0502020204030204" pitchFamily="34" charset="0"/>
                <a:cs typeface="Calibri" panose="020F0502020204030204" pitchFamily="34" charset="0"/>
              </a:rPr>
              <a:t> not assigned to any Network Domains).</a:t>
            </a:r>
          </a:p>
          <a:p>
            <a:pPr lvl="1" defTabSz="914377">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Spoke Gateway</a:t>
            </a:r>
          </a:p>
          <a:p>
            <a:pPr marL="171446" marR="0" lvl="0" indent="-171446"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prstClr val="black"/>
                </a:solidFill>
                <a:latin typeface="Calibri" panose="020F0502020204030204" pitchFamily="34" charset="0"/>
                <a:cs typeface="Calibri" panose="020F0502020204030204" pitchFamily="34" charset="0"/>
              </a:rPr>
              <a:t>Single RTB (Main)</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171446" marR="0" lvl="0" indent="-171446"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pic>
        <p:nvPicPr>
          <p:cNvPr id="14" name="Picture 13" descr="A diagram of a circle with blue lines and black text&#10;&#10;Description automatically generated">
            <a:extLst>
              <a:ext uri="{FF2B5EF4-FFF2-40B4-BE49-F238E27FC236}">
                <a16:creationId xmlns:a16="http://schemas.microsoft.com/office/drawing/2014/main" id="{452C9C24-F793-AC3A-3577-05CFCE9119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8287" y="4022519"/>
            <a:ext cx="3225684" cy="2835481"/>
          </a:xfrm>
          <a:prstGeom prst="rect">
            <a:avLst/>
          </a:prstGeom>
          <a:effectLst>
            <a:innerShdw blurRad="114300">
              <a:prstClr val="black"/>
            </a:innerShdw>
          </a:effectLst>
        </p:spPr>
      </p:pic>
      <p:pic>
        <p:nvPicPr>
          <p:cNvPr id="5" name="Picture 4" descr="A screenshot of a computer&#10;&#10;Description automatically generated">
            <a:extLst>
              <a:ext uri="{FF2B5EF4-FFF2-40B4-BE49-F238E27FC236}">
                <a16:creationId xmlns:a16="http://schemas.microsoft.com/office/drawing/2014/main" id="{6E10AB72-08BD-60F2-C262-012BDE873E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15916" y="4199368"/>
            <a:ext cx="3257339" cy="1240891"/>
          </a:xfrm>
          <a:prstGeom prst="rect">
            <a:avLst/>
          </a:prstGeom>
          <a:effectLst>
            <a:innerShdw blurRad="114300">
              <a:prstClr val="black"/>
            </a:innerShdw>
          </a:effectLst>
        </p:spPr>
      </p:pic>
      <p:sp>
        <p:nvSpPr>
          <p:cNvPr id="12" name="TextBox 11">
            <a:extLst>
              <a:ext uri="{FF2B5EF4-FFF2-40B4-BE49-F238E27FC236}">
                <a16:creationId xmlns:a16="http://schemas.microsoft.com/office/drawing/2014/main" id="{6B5278FC-E81B-754B-4F19-C8F51029D3EF}"/>
              </a:ext>
            </a:extLst>
          </p:cNvPr>
          <p:cNvSpPr txBox="1"/>
          <p:nvPr/>
        </p:nvSpPr>
        <p:spPr>
          <a:xfrm>
            <a:off x="89807" y="4242991"/>
            <a:ext cx="5026109" cy="2677656"/>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Create the Network Domains:</a:t>
            </a:r>
          </a:p>
          <a:p>
            <a:pPr marL="171446" marR="0" lvl="0" indent="-171446"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prstClr val="black"/>
                </a:solidFill>
                <a:latin typeface="Calibri" panose="020F0502020204030204" pitchFamily="34" charset="0"/>
                <a:cs typeface="Calibri" panose="020F0502020204030204" pitchFamily="34" charset="0"/>
              </a:rPr>
              <a:t>Assign a Name to each Network Domain</a:t>
            </a:r>
          </a:p>
          <a:p>
            <a:pPr marL="171446" marR="0" lvl="0" indent="-171446"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solidFill>
                <a:prstClr val="black"/>
              </a:solidFill>
              <a:latin typeface="Calibri" panose="020F0502020204030204" pitchFamily="34" charset="0"/>
              <a:cs typeface="Calibri" panose="020F0502020204030204" pitchFamily="34" charset="0"/>
            </a:endParaRPr>
          </a:p>
          <a:p>
            <a:pPr marL="171446" marR="0" lvl="0" indent="-171446"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Associate the </a:t>
            </a:r>
            <a:r>
              <a:rPr lang="en-US" sz="1400" dirty="0">
                <a:solidFill>
                  <a:prstClr val="black"/>
                </a:solidFill>
                <a:latin typeface="Calibri" panose="020F0502020204030204" pitchFamily="34" charset="0"/>
                <a:cs typeface="Calibri" panose="020F0502020204030204" pitchFamily="34" charset="0"/>
              </a:rPr>
              <a:t>Spoke VPCs/</a:t>
            </a:r>
            <a:r>
              <a:rPr lang="en-US" sz="1400" dirty="0" err="1">
                <a:solidFill>
                  <a:prstClr val="black"/>
                </a:solidFill>
                <a:latin typeface="Calibri" panose="020F0502020204030204" pitchFamily="34" charset="0"/>
                <a:cs typeface="Calibri" panose="020F0502020204030204" pitchFamily="34" charset="0"/>
              </a:rPr>
              <a:t>Vnets</a:t>
            </a:r>
            <a:r>
              <a:rPr lang="en-US" sz="1400" dirty="0">
                <a:solidFill>
                  <a:prstClr val="black"/>
                </a:solidFill>
                <a:latin typeface="Calibri" panose="020F0502020204030204" pitchFamily="34" charset="0"/>
                <a:cs typeface="Calibri" panose="020F0502020204030204" pitchFamily="34" charset="0"/>
              </a:rPr>
              <a:t> and/or Site2Cloud Connections to the Network Domain</a:t>
            </a:r>
          </a:p>
          <a:p>
            <a:pPr marL="171446" marR="0" lvl="0" indent="-171446"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defTabSz="914377">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CAVEAT: </a:t>
            </a:r>
            <a:r>
              <a:rPr lang="en-GB" sz="1400" dirty="0"/>
              <a:t>A network-domain name can only have letters, digits, a hyphen (-), and an underscore (_). The name must start with a letter and must have 2-27 characters. For example, </a:t>
            </a:r>
            <a:r>
              <a:rPr lang="en-GB" sz="1400" b="1" dirty="0" err="1"/>
              <a:t>Dev_Domain</a:t>
            </a:r>
            <a:r>
              <a:rPr lang="en-GB" sz="1400" dirty="0"/>
              <a:t>.</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R="0" lvl="0" algn="l" defTabSz="914377" rtl="0" eaLnBrk="1" fontAlgn="auto" latinLnBrk="0" hangingPunct="1">
              <a:lnSpc>
                <a:spcPct val="100000"/>
              </a:lnSpc>
              <a:spcBef>
                <a:spcPts val="0"/>
              </a:spcBef>
              <a:spcAft>
                <a:spcPts val="0"/>
              </a:spcAft>
              <a:buClrTx/>
              <a:buSzTx/>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2712531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EBF937-AF11-3F4B-9567-9F1542272C6C}"/>
              </a:ext>
            </a:extLst>
          </p:cNvPr>
          <p:cNvSpPr>
            <a:spLocks noGrp="1"/>
          </p:cNvSpPr>
          <p:nvPr>
            <p:ph type="title"/>
          </p:nvPr>
        </p:nvSpPr>
        <p:spPr/>
        <p:txBody>
          <a:bodyPr/>
          <a:lstStyle/>
          <a:p>
            <a:r>
              <a:rPr lang="en-CH" dirty="0"/>
              <a:t>3. Apply the </a:t>
            </a:r>
            <a:r>
              <a:rPr lang="en-CH"/>
              <a:t>Connection Policy</a:t>
            </a:r>
            <a:endParaRPr lang="en-CH" dirty="0"/>
          </a:p>
        </p:txBody>
      </p:sp>
      <p:sp>
        <p:nvSpPr>
          <p:cNvPr id="12" name="TextBox 11">
            <a:extLst>
              <a:ext uri="{FF2B5EF4-FFF2-40B4-BE49-F238E27FC236}">
                <a16:creationId xmlns:a16="http://schemas.microsoft.com/office/drawing/2014/main" id="{6B5278FC-E81B-754B-4F19-C8F51029D3EF}"/>
              </a:ext>
            </a:extLst>
          </p:cNvPr>
          <p:cNvSpPr txBox="1"/>
          <p:nvPr/>
        </p:nvSpPr>
        <p:spPr>
          <a:xfrm>
            <a:off x="526215" y="4211820"/>
            <a:ext cx="3225685" cy="1169551"/>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Optionally, enable the Connection Policy:</a:t>
            </a:r>
          </a:p>
          <a:p>
            <a:pPr marL="171446" marR="0" lvl="0" indent="-171446"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prstClr val="black"/>
                </a:solidFill>
                <a:latin typeface="Calibri" panose="020F0502020204030204" pitchFamily="34" charset="0"/>
                <a:cs typeface="Calibri" panose="020F0502020204030204" pitchFamily="34" charset="0"/>
              </a:rPr>
              <a:t>Network Domains’ routing tables are merged (i.e. </a:t>
            </a:r>
            <a:r>
              <a:rPr lang="en-US" sz="1400" i="1" dirty="0" err="1">
                <a:solidFill>
                  <a:prstClr val="black"/>
                </a:solidFill>
                <a:latin typeface="Calibri" panose="020F0502020204030204" pitchFamily="34" charset="0"/>
                <a:cs typeface="Calibri" panose="020F0502020204030204" pitchFamily="34" charset="0"/>
              </a:rPr>
              <a:t>vrf</a:t>
            </a:r>
            <a:r>
              <a:rPr lang="en-US" sz="1400" i="1" dirty="0">
                <a:solidFill>
                  <a:prstClr val="black"/>
                </a:solidFill>
                <a:latin typeface="Calibri" panose="020F0502020204030204" pitchFamily="34" charset="0"/>
                <a:cs typeface="Calibri" panose="020F0502020204030204" pitchFamily="34" charset="0"/>
              </a:rPr>
              <a:t> leaking</a:t>
            </a:r>
            <a:r>
              <a:rPr lang="en-US" sz="1400" dirty="0">
                <a:solidFill>
                  <a:prstClr val="black"/>
                </a:solidFill>
                <a:latin typeface="Calibri" panose="020F0502020204030204" pitchFamily="34" charset="0"/>
                <a:cs typeface="Calibri" panose="020F0502020204030204" pitchFamily="34" charset="0"/>
              </a:rPr>
              <a:t>).</a:t>
            </a:r>
            <a:endParaRPr kumimoji="0" lang="en-US" sz="1400" b="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pic>
        <p:nvPicPr>
          <p:cNvPr id="7172" name="Picture 4">
            <a:extLst>
              <a:ext uri="{FF2B5EF4-FFF2-40B4-BE49-F238E27FC236}">
                <a16:creationId xmlns:a16="http://schemas.microsoft.com/office/drawing/2014/main" id="{1B28ADF1-2B56-B339-B34D-135E779913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563" y="908260"/>
            <a:ext cx="3274018" cy="93639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EC764A7C-C0D2-E060-5806-5AE474F7D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79" y="908260"/>
            <a:ext cx="7878486" cy="329193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screenshot of a computer&#10;&#10;Description automatically generated">
            <a:extLst>
              <a:ext uri="{FF2B5EF4-FFF2-40B4-BE49-F238E27FC236}">
                <a16:creationId xmlns:a16="http://schemas.microsoft.com/office/drawing/2014/main" id="{D75DBE27-FE33-3190-5ACF-FE5C8E0701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0667" y="4049646"/>
            <a:ext cx="4290665" cy="2721261"/>
          </a:xfrm>
          <a:prstGeom prst="rect">
            <a:avLst/>
          </a:prstGeom>
          <a:effectLst>
            <a:innerShdw blurRad="114300">
              <a:prstClr val="black"/>
            </a:innerShdw>
          </a:effectLst>
        </p:spPr>
      </p:pic>
      <p:pic>
        <p:nvPicPr>
          <p:cNvPr id="10" name="Picture 9" descr="A diagram of a circular object with lines and dots&#10;&#10;Description automatically generated with medium confidence">
            <a:extLst>
              <a:ext uri="{FF2B5EF4-FFF2-40B4-BE49-F238E27FC236}">
                <a16:creationId xmlns:a16="http://schemas.microsoft.com/office/drawing/2014/main" id="{21634A1B-ED10-12F9-E624-4BBD5E7C71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67479" y="1931632"/>
            <a:ext cx="3813546" cy="3478645"/>
          </a:xfrm>
          <a:prstGeom prst="rect">
            <a:avLst/>
          </a:prstGeom>
          <a:effectLst>
            <a:innerShdw blurRad="114300">
              <a:prstClr val="black"/>
            </a:innerShdw>
          </a:effectLst>
        </p:spPr>
      </p:pic>
    </p:spTree>
    <p:extLst>
      <p:ext uri="{BB962C8B-B14F-4D97-AF65-F5344CB8AC3E}">
        <p14:creationId xmlns:p14="http://schemas.microsoft.com/office/powerpoint/2010/main" val="541623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Aviatrix_lite">
  <a:themeElements>
    <a:clrScheme name="Aviatrix">
      <a:dk1>
        <a:sysClr val="windowText" lastClr="000000"/>
      </a:dk1>
      <a:lt1>
        <a:sysClr val="window" lastClr="FFFFFF"/>
      </a:lt1>
      <a:dk2>
        <a:srgbClr val="19647E"/>
      </a:dk2>
      <a:lt2>
        <a:srgbClr val="E7E6E6"/>
      </a:lt2>
      <a:accent1>
        <a:srgbClr val="E24307"/>
      </a:accent1>
      <a:accent2>
        <a:srgbClr val="302E42"/>
      </a:accent2>
      <a:accent3>
        <a:srgbClr val="19647E"/>
      </a:accent3>
      <a:accent4>
        <a:srgbClr val="FD6321"/>
      </a:accent4>
      <a:accent5>
        <a:srgbClr val="28AFB0"/>
      </a:accent5>
      <a:accent6>
        <a:srgbClr val="F4F4F4"/>
      </a:accent6>
      <a:hlink>
        <a:srgbClr val="E24307"/>
      </a:hlink>
      <a:folHlink>
        <a:srgbClr val="16151D"/>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8BF7ACC-9092-6D40-BA43-CB0BA8A0A3D1}" vid="{5FCFA68E-6931-DB40-86C4-4226B24EC0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86145dc-5422-4d95-9035-99d1eb0aad04">
      <Terms xmlns="http://schemas.microsoft.com/office/infopath/2007/PartnerControls"/>
    </lcf76f155ced4ddcb4097134ff3c332f>
    <TaxCatchAll xmlns="441d0141-fee1-4d79-859b-40b8ef8f47c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5FF59F72C37B247A113CAF04F05D1A2" ma:contentTypeVersion="14" ma:contentTypeDescription="Create a new document." ma:contentTypeScope="" ma:versionID="430d1f542ce570a06ab36dd3304d019d">
  <xsd:schema xmlns:xsd="http://www.w3.org/2001/XMLSchema" xmlns:xs="http://www.w3.org/2001/XMLSchema" xmlns:p="http://schemas.microsoft.com/office/2006/metadata/properties" xmlns:ns2="d86145dc-5422-4d95-9035-99d1eb0aad04" xmlns:ns3="441d0141-fee1-4d79-859b-40b8ef8f47c8" targetNamespace="http://schemas.microsoft.com/office/2006/metadata/properties" ma:root="true" ma:fieldsID="f55d18327d5e6bebccb59ce712d1bc85" ns2:_="" ns3:_="">
    <xsd:import namespace="d86145dc-5422-4d95-9035-99d1eb0aad04"/>
    <xsd:import namespace="441d0141-fee1-4d79-859b-40b8ef8f47c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6145dc-5422-4d95-9035-99d1eb0aad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descriptio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c0864387-7748-42df-b42e-9089b15e65e1"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41d0141-fee1-4d79-859b-40b8ef8f47c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5df4b20a-ba05-43f0-ad46-fb14c87a2641}" ma:internalName="TaxCatchAll" ma:showField="CatchAllData" ma:web="441d0141-fee1-4d79-859b-40b8ef8f47c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051382-53AD-46BA-B265-6993FB895C90}">
  <ds:schemaRefs>
    <ds:schemaRef ds:uri="441d0141-fee1-4d79-859b-40b8ef8f47c8"/>
    <ds:schemaRef ds:uri="http://schemas.openxmlformats.org/package/2006/metadata/core-properties"/>
    <ds:schemaRef ds:uri="http://www.w3.org/XML/1998/namespace"/>
    <ds:schemaRef ds:uri="http://purl.org/dc/elements/1.1/"/>
    <ds:schemaRef ds:uri="http://schemas.microsoft.com/office/2006/documentManagement/types"/>
    <ds:schemaRef ds:uri="http://purl.org/dc/terms/"/>
    <ds:schemaRef ds:uri="d86145dc-5422-4d95-9035-99d1eb0aad04"/>
    <ds:schemaRef ds:uri="http://schemas.microsoft.com/office/infopath/2007/PartnerControl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F9F325FF-19FA-4FE8-BAB8-F5EE1D0B43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6145dc-5422-4d95-9035-99d1eb0aad04"/>
    <ds:schemaRef ds:uri="441d0141-fee1-4d79-859b-40b8ef8f47c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E309DC0-3511-410D-989D-AD282EA0E5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6135</TotalTime>
  <Words>918</Words>
  <Application>Microsoft Macintosh PowerPoint</Application>
  <PresentationFormat>Widescreen</PresentationFormat>
  <Paragraphs>220</Paragraphs>
  <Slides>14</Slides>
  <Notes>8</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Century Gothic</vt:lpstr>
      <vt:lpstr>Metropolis</vt:lpstr>
      <vt:lpstr>Open Sans</vt:lpstr>
      <vt:lpstr>Wingdings</vt:lpstr>
      <vt:lpstr>1_Aviatrix_lite</vt:lpstr>
      <vt:lpstr>Network Segmentation</vt:lpstr>
      <vt:lpstr>Segmentation</vt:lpstr>
      <vt:lpstr>Cloud and Multicloud Network Segmentation</vt:lpstr>
      <vt:lpstr>Cloud and Multicloud Network Segmentation</vt:lpstr>
      <vt:lpstr>Network Segmentation</vt:lpstr>
      <vt:lpstr>Network Segmentation</vt:lpstr>
      <vt:lpstr>1. Enabling a Transit Gateway for Network Segmentation</vt:lpstr>
      <vt:lpstr>2. Creating, Connecting, and Associating a Network Domain</vt:lpstr>
      <vt:lpstr>3. Apply the Connection Policy</vt:lpstr>
      <vt:lpstr>PowerPoint Presentation</vt:lpstr>
      <vt:lpstr>Packet Walk</vt:lpstr>
      <vt:lpstr>Multicloud Network Segmentation</vt:lpstr>
      <vt:lpstr>Visibility – CoPilot</vt:lpstr>
      <vt:lpstr>Configuration – CoPilot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 Leskinen</dc:creator>
  <cp:lastModifiedBy>Shahzad Ali</cp:lastModifiedBy>
  <cp:revision>86</cp:revision>
  <dcterms:created xsi:type="dcterms:W3CDTF">2020-05-26T17:12:30Z</dcterms:created>
  <dcterms:modified xsi:type="dcterms:W3CDTF">2024-02-12T23:12:40Z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0x01010025FF59F72C37B247A113CAF04F05D1A2</vt:lpwstr>
  </property>
  <property fmtid="{D5CDD505-2E9C-101B-9397-08002B2CF9AE}" pid="3" name="MediaServiceImageTags">
    <vt:lpwstr/>
  </property>
</Properties>
</file>