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4"/>
  </p:sldMasterIdLst>
  <p:notesMasterIdLst>
    <p:notesMasterId r:id="rId19"/>
  </p:notesMasterIdLst>
  <p:sldIdLst>
    <p:sldId id="2132736271" r:id="rId5"/>
    <p:sldId id="2132736279" r:id="rId6"/>
    <p:sldId id="2132736277" r:id="rId7"/>
    <p:sldId id="2219" r:id="rId8"/>
    <p:sldId id="2076137475" r:id="rId9"/>
    <p:sldId id="2076137474" r:id="rId10"/>
    <p:sldId id="2076137478" r:id="rId11"/>
    <p:sldId id="2132736276" r:id="rId12"/>
    <p:sldId id="2132736272" r:id="rId13"/>
    <p:sldId id="2132736278" r:id="rId14"/>
    <p:sldId id="2132736273" r:id="rId15"/>
    <p:sldId id="2132736274" r:id="rId16"/>
    <p:sldId id="2132736275" r:id="rId17"/>
    <p:sldId id="2076137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d Ali" userId="ecba8e45-00b4-4f6b-a2f0-4dc2d773ca2c" providerId="ADAL" clId="{671C1D86-E31C-E249-9357-65339D79CFD8}"/>
    <pc:docChg chg="undo custSel addSld modSld delMainMaster">
      <pc:chgData name="Shahzad Ali" userId="ecba8e45-00b4-4f6b-a2f0-4dc2d773ca2c" providerId="ADAL" clId="{671C1D86-E31C-E249-9357-65339D79CFD8}" dt="2024-02-12T06:10:31.274" v="99" actId="700"/>
      <pc:docMkLst>
        <pc:docMk/>
      </pc:docMkLst>
      <pc:sldChg chg="modSp mod modClrScheme chgLayout">
        <pc:chgData name="Shahzad Ali" userId="ecba8e45-00b4-4f6b-a2f0-4dc2d773ca2c" providerId="ADAL" clId="{671C1D86-E31C-E249-9357-65339D79CFD8}" dt="2024-02-12T06:05:04.754" v="54" actId="700"/>
        <pc:sldMkLst>
          <pc:docMk/>
          <pc:sldMk cId="951561340" sldId="2219"/>
        </pc:sldMkLst>
        <pc:spChg chg="mod ord">
          <ac:chgData name="Shahzad Ali" userId="ecba8e45-00b4-4f6b-a2f0-4dc2d773ca2c" providerId="ADAL" clId="{671C1D86-E31C-E249-9357-65339D79CFD8}" dt="2024-02-12T06:05:04.754" v="54" actId="700"/>
          <ac:spMkLst>
            <pc:docMk/>
            <pc:sldMk cId="951561340" sldId="2219"/>
            <ac:spMk id="2" creationId="{EAFC43F3-D39C-7C49-8B0F-EE083D8C0F08}"/>
          </ac:spMkLst>
        </pc:spChg>
        <pc:spChg chg="mod ord">
          <ac:chgData name="Shahzad Ali" userId="ecba8e45-00b4-4f6b-a2f0-4dc2d773ca2c" providerId="ADAL" clId="{671C1D86-E31C-E249-9357-65339D79CFD8}" dt="2024-02-12T06:05:04.754" v="54" actId="700"/>
          <ac:spMkLst>
            <pc:docMk/>
            <pc:sldMk cId="951561340" sldId="2219"/>
            <ac:spMk id="4" creationId="{70020214-6AFA-F942-90D4-4F7F84DFF2A6}"/>
          </ac:spMkLst>
        </pc:spChg>
      </pc:sldChg>
      <pc:sldChg chg="modSp mod modClrScheme chgLayout">
        <pc:chgData name="Shahzad Ali" userId="ecba8e45-00b4-4f6b-a2f0-4dc2d773ca2c" providerId="ADAL" clId="{671C1D86-E31C-E249-9357-65339D79CFD8}" dt="2024-02-12T06:07:04.528" v="71" actId="208"/>
        <pc:sldMkLst>
          <pc:docMk/>
          <pc:sldMk cId="1503351216" sldId="2076137258"/>
        </pc:sldMkLst>
        <pc:spChg chg="mod">
          <ac:chgData name="Shahzad Ali" userId="ecba8e45-00b4-4f6b-a2f0-4dc2d773ca2c" providerId="ADAL" clId="{671C1D86-E31C-E249-9357-65339D79CFD8}" dt="2024-02-12T06:07:00.917" v="70" actId="207"/>
          <ac:spMkLst>
            <pc:docMk/>
            <pc:sldMk cId="1503351216" sldId="2076137258"/>
            <ac:spMk id="4" creationId="{61604055-B5D3-4020-A513-BFF620665122}"/>
          </ac:spMkLst>
        </pc:spChg>
        <pc:spChg chg="mod">
          <ac:chgData name="Shahzad Ali" userId="ecba8e45-00b4-4f6b-a2f0-4dc2d773ca2c" providerId="ADAL" clId="{671C1D86-E31C-E249-9357-65339D79CFD8}" dt="2024-02-12T06:07:00.917" v="70" actId="207"/>
          <ac:spMkLst>
            <pc:docMk/>
            <pc:sldMk cId="1503351216" sldId="2076137258"/>
            <ac:spMk id="5" creationId="{B1686017-C0CB-42B9-BE27-7FC7476AADFA}"/>
          </ac:spMkLst>
        </pc:spChg>
        <pc:spChg chg="mod">
          <ac:chgData name="Shahzad Ali" userId="ecba8e45-00b4-4f6b-a2f0-4dc2d773ca2c" providerId="ADAL" clId="{671C1D86-E31C-E249-9357-65339D79CFD8}" dt="2024-02-12T06:07:04.528" v="71" actId="208"/>
          <ac:spMkLst>
            <pc:docMk/>
            <pc:sldMk cId="1503351216" sldId="2076137258"/>
            <ac:spMk id="7" creationId="{37E49E2E-ACD5-4180-BD9D-BD1D2CC054E4}"/>
          </ac:spMkLst>
        </pc:spChg>
        <pc:spChg chg="mod">
          <ac:chgData name="Shahzad Ali" userId="ecba8e45-00b4-4f6b-a2f0-4dc2d773ca2c" providerId="ADAL" clId="{671C1D86-E31C-E249-9357-65339D79CFD8}" dt="2024-02-12T06:07:00.917" v="70" actId="207"/>
          <ac:spMkLst>
            <pc:docMk/>
            <pc:sldMk cId="1503351216" sldId="2076137258"/>
            <ac:spMk id="13" creationId="{241590E5-D634-4AC1-85E6-852A6C049F64}"/>
          </ac:spMkLst>
        </pc:spChg>
        <pc:spChg chg="mod">
          <ac:chgData name="Shahzad Ali" userId="ecba8e45-00b4-4f6b-a2f0-4dc2d773ca2c" providerId="ADAL" clId="{671C1D86-E31C-E249-9357-65339D79CFD8}" dt="2024-02-12T06:07:00.917" v="70" actId="207"/>
          <ac:spMkLst>
            <pc:docMk/>
            <pc:sldMk cId="1503351216" sldId="2076137258"/>
            <ac:spMk id="14" creationId="{9FB8CC60-7CBD-4974-B185-AB4F3E01F3F7}"/>
          </ac:spMkLst>
        </pc:spChg>
        <pc:picChg chg="mod">
          <ac:chgData name="Shahzad Ali" userId="ecba8e45-00b4-4f6b-a2f0-4dc2d773ca2c" providerId="ADAL" clId="{671C1D86-E31C-E249-9357-65339D79CFD8}" dt="2024-02-12T06:07:04.528" v="71" actId="208"/>
          <ac:picMkLst>
            <pc:docMk/>
            <pc:sldMk cId="1503351216" sldId="2076137258"/>
            <ac:picMk id="17" creationId="{1FA6DBC4-4051-4639-B21C-B33F4FDB343E}"/>
          </ac:picMkLst>
        </pc:picChg>
      </pc:sldChg>
      <pc:sldChg chg="modSp mod modClrScheme chgLayout">
        <pc:chgData name="Shahzad Ali" userId="ecba8e45-00b4-4f6b-a2f0-4dc2d773ca2c" providerId="ADAL" clId="{671C1D86-E31C-E249-9357-65339D79CFD8}" dt="2024-02-12T06:09:48.669" v="94" actId="404"/>
        <pc:sldMkLst>
          <pc:docMk/>
          <pc:sldMk cId="2723372838" sldId="2076137474"/>
        </pc:sldMkLst>
        <pc:spChg chg="mod ord">
          <ac:chgData name="Shahzad Ali" userId="ecba8e45-00b4-4f6b-a2f0-4dc2d773ca2c" providerId="ADAL" clId="{671C1D86-E31C-E249-9357-65339D79CFD8}" dt="2024-02-12T06:05:14.989" v="55" actId="700"/>
          <ac:spMkLst>
            <pc:docMk/>
            <pc:sldMk cId="2723372838" sldId="2076137474"/>
            <ac:spMk id="2" creationId="{EAFC43F3-D39C-7C49-8B0F-EE083D8C0F08}"/>
          </ac:spMkLst>
        </pc:spChg>
        <pc:spChg chg="mod ord">
          <ac:chgData name="Shahzad Ali" userId="ecba8e45-00b4-4f6b-a2f0-4dc2d773ca2c" providerId="ADAL" clId="{671C1D86-E31C-E249-9357-65339D79CFD8}" dt="2024-02-12T06:05:14.989" v="55" actId="700"/>
          <ac:spMkLst>
            <pc:docMk/>
            <pc:sldMk cId="2723372838" sldId="2076137474"/>
            <ac:spMk id="4" creationId="{70020214-6AFA-F942-90D4-4F7F84DFF2A6}"/>
          </ac:spMkLst>
        </pc:spChg>
        <pc:spChg chg="mod">
          <ac:chgData name="Shahzad Ali" userId="ecba8e45-00b4-4f6b-a2f0-4dc2d773ca2c" providerId="ADAL" clId="{671C1D86-E31C-E249-9357-65339D79CFD8}" dt="2024-02-12T06:09:48.669" v="94" actId="404"/>
          <ac:spMkLst>
            <pc:docMk/>
            <pc:sldMk cId="2723372838" sldId="2076137474"/>
            <ac:spMk id="9" creationId="{E8F66A5F-E37F-3A9F-33A3-3F883107118C}"/>
          </ac:spMkLst>
        </pc:spChg>
      </pc:sldChg>
      <pc:sldChg chg="modSp mod modClrScheme chgLayout">
        <pc:chgData name="Shahzad Ali" userId="ecba8e45-00b4-4f6b-a2f0-4dc2d773ca2c" providerId="ADAL" clId="{671C1D86-E31C-E249-9357-65339D79CFD8}" dt="2024-02-12T06:08:38.504" v="87" actId="14100"/>
        <pc:sldMkLst>
          <pc:docMk/>
          <pc:sldMk cId="4184076443" sldId="2076137475"/>
        </pc:sldMkLst>
        <pc:spChg chg="mod ord">
          <ac:chgData name="Shahzad Ali" userId="ecba8e45-00b4-4f6b-a2f0-4dc2d773ca2c" providerId="ADAL" clId="{671C1D86-E31C-E249-9357-65339D79CFD8}" dt="2024-02-12T06:05:14.989" v="55" actId="700"/>
          <ac:spMkLst>
            <pc:docMk/>
            <pc:sldMk cId="4184076443" sldId="2076137475"/>
            <ac:spMk id="2" creationId="{EAFC43F3-D39C-7C49-8B0F-EE083D8C0F08}"/>
          </ac:spMkLst>
        </pc:spChg>
        <pc:spChg chg="mod ord">
          <ac:chgData name="Shahzad Ali" userId="ecba8e45-00b4-4f6b-a2f0-4dc2d773ca2c" providerId="ADAL" clId="{671C1D86-E31C-E249-9357-65339D79CFD8}" dt="2024-02-12T06:05:14.989" v="55" actId="700"/>
          <ac:spMkLst>
            <pc:docMk/>
            <pc:sldMk cId="4184076443" sldId="2076137475"/>
            <ac:spMk id="4" creationId="{70020214-6AFA-F942-90D4-4F7F84DFF2A6}"/>
          </ac:spMkLst>
        </pc:spChg>
        <pc:spChg chg="mod">
          <ac:chgData name="Shahzad Ali" userId="ecba8e45-00b4-4f6b-a2f0-4dc2d773ca2c" providerId="ADAL" clId="{671C1D86-E31C-E249-9357-65339D79CFD8}" dt="2024-02-12T06:08:38.504" v="87" actId="14100"/>
          <ac:spMkLst>
            <pc:docMk/>
            <pc:sldMk cId="4184076443" sldId="2076137475"/>
            <ac:spMk id="15" creationId="{5CE4F201-B02E-013B-C236-743BAB2985D1}"/>
          </ac:spMkLst>
        </pc:spChg>
      </pc:sldChg>
      <pc:sldChg chg="modSp mod modClrScheme chgLayout">
        <pc:chgData name="Shahzad Ali" userId="ecba8e45-00b4-4f6b-a2f0-4dc2d773ca2c" providerId="ADAL" clId="{671C1D86-E31C-E249-9357-65339D79CFD8}" dt="2024-02-12T06:05:14.989" v="55" actId="700"/>
        <pc:sldMkLst>
          <pc:docMk/>
          <pc:sldMk cId="2099355004" sldId="2076137478"/>
        </pc:sldMkLst>
        <pc:spChg chg="mod ord">
          <ac:chgData name="Shahzad Ali" userId="ecba8e45-00b4-4f6b-a2f0-4dc2d773ca2c" providerId="ADAL" clId="{671C1D86-E31C-E249-9357-65339D79CFD8}" dt="2024-02-12T06:05:14.989" v="55" actId="700"/>
          <ac:spMkLst>
            <pc:docMk/>
            <pc:sldMk cId="2099355004" sldId="2076137478"/>
            <ac:spMk id="2" creationId="{7F3496CD-B2F3-5948-A833-E4F3B20C8163}"/>
          </ac:spMkLst>
        </pc:spChg>
      </pc:sldChg>
      <pc:sldChg chg="addSp delSp modSp mod modClrScheme chgLayout">
        <pc:chgData name="Shahzad Ali" userId="ecba8e45-00b4-4f6b-a2f0-4dc2d773ca2c" providerId="ADAL" clId="{671C1D86-E31C-E249-9357-65339D79CFD8}" dt="2024-02-12T06:10:18.734" v="97" actId="478"/>
        <pc:sldMkLst>
          <pc:docMk/>
          <pc:sldMk cId="879343633" sldId="2132736271"/>
        </pc:sldMkLst>
        <pc:spChg chg="add mod ord">
          <ac:chgData name="Shahzad Ali" userId="ecba8e45-00b4-4f6b-a2f0-4dc2d773ca2c" providerId="ADAL" clId="{671C1D86-E31C-E249-9357-65339D79CFD8}" dt="2024-02-12T06:10:15.562" v="96" actId="700"/>
          <ac:spMkLst>
            <pc:docMk/>
            <pc:sldMk cId="879343633" sldId="2132736271"/>
            <ac:spMk id="3" creationId="{DF35B1E7-DFBB-83FA-FD05-299D8053752B}"/>
          </ac:spMkLst>
        </pc:spChg>
        <pc:spChg chg="mod ord">
          <ac:chgData name="Shahzad Ali" userId="ecba8e45-00b4-4f6b-a2f0-4dc2d773ca2c" providerId="ADAL" clId="{671C1D86-E31C-E249-9357-65339D79CFD8}" dt="2024-02-12T06:10:15.562" v="96" actId="700"/>
          <ac:spMkLst>
            <pc:docMk/>
            <pc:sldMk cId="879343633" sldId="2132736271"/>
            <ac:spMk id="5" creationId="{6E8A3686-A96F-1425-DA60-6FCB8AE4D267}"/>
          </ac:spMkLst>
        </pc:spChg>
        <pc:spChg chg="mod ord">
          <ac:chgData name="Shahzad Ali" userId="ecba8e45-00b4-4f6b-a2f0-4dc2d773ca2c" providerId="ADAL" clId="{671C1D86-E31C-E249-9357-65339D79CFD8}" dt="2024-02-12T06:10:15.562" v="96" actId="700"/>
          <ac:spMkLst>
            <pc:docMk/>
            <pc:sldMk cId="879343633" sldId="2132736271"/>
            <ac:spMk id="6" creationId="{326FADD3-8A0B-2420-7C66-7519B9D565F4}"/>
          </ac:spMkLst>
        </pc:spChg>
        <pc:picChg chg="del">
          <ac:chgData name="Shahzad Ali" userId="ecba8e45-00b4-4f6b-a2f0-4dc2d773ca2c" providerId="ADAL" clId="{671C1D86-E31C-E249-9357-65339D79CFD8}" dt="2024-02-12T06:10:18.734" v="97" actId="478"/>
          <ac:picMkLst>
            <pc:docMk/>
            <pc:sldMk cId="879343633" sldId="2132736271"/>
            <ac:picMk id="2" creationId="{F1E52372-AF2C-157C-AD46-1FE7D5457A36}"/>
          </ac:picMkLst>
        </pc:picChg>
      </pc:sldChg>
      <pc:sldChg chg="addSp delSp modSp mod modClrScheme chgLayout">
        <pc:chgData name="Shahzad Ali" userId="ecba8e45-00b4-4f6b-a2f0-4dc2d773ca2c" providerId="ADAL" clId="{671C1D86-E31C-E249-9357-65339D79CFD8}" dt="2024-02-12T06:06:38.223" v="66" actId="700"/>
        <pc:sldMkLst>
          <pc:docMk/>
          <pc:sldMk cId="3098800765" sldId="2132736272"/>
        </pc:sldMkLst>
        <pc:spChg chg="add del mod ord">
          <ac:chgData name="Shahzad Ali" userId="ecba8e45-00b4-4f6b-a2f0-4dc2d773ca2c" providerId="ADAL" clId="{671C1D86-E31C-E249-9357-65339D79CFD8}" dt="2024-02-12T06:06:38.223" v="66" actId="700"/>
          <ac:spMkLst>
            <pc:docMk/>
            <pc:sldMk cId="3098800765" sldId="2132736272"/>
            <ac:spMk id="3" creationId="{9191F0C3-DB7D-2BEE-909D-59573D2DBAA8}"/>
          </ac:spMkLst>
        </pc:spChg>
      </pc:sldChg>
      <pc:sldChg chg="modSp mod modClrScheme chgLayout">
        <pc:chgData name="Shahzad Ali" userId="ecba8e45-00b4-4f6b-a2f0-4dc2d773ca2c" providerId="ADAL" clId="{671C1D86-E31C-E249-9357-65339D79CFD8}" dt="2024-02-12T06:06:46.869" v="67" actId="700"/>
        <pc:sldMkLst>
          <pc:docMk/>
          <pc:sldMk cId="3163543404" sldId="2132736273"/>
        </pc:sldMkLst>
        <pc:spChg chg="mod ord">
          <ac:chgData name="Shahzad Ali" userId="ecba8e45-00b4-4f6b-a2f0-4dc2d773ca2c" providerId="ADAL" clId="{671C1D86-E31C-E249-9357-65339D79CFD8}" dt="2024-02-12T06:06:46.869" v="67" actId="700"/>
          <ac:spMkLst>
            <pc:docMk/>
            <pc:sldMk cId="3163543404" sldId="2132736273"/>
            <ac:spMk id="2" creationId="{32C4EE89-D2A7-FF76-1E1F-39F698268162}"/>
          </ac:spMkLst>
        </pc:spChg>
      </pc:sldChg>
      <pc:sldChg chg="modSp mod modClrScheme chgLayout">
        <pc:chgData name="Shahzad Ali" userId="ecba8e45-00b4-4f6b-a2f0-4dc2d773ca2c" providerId="ADAL" clId="{671C1D86-E31C-E249-9357-65339D79CFD8}" dt="2024-02-12T06:06:46.869" v="67" actId="700"/>
        <pc:sldMkLst>
          <pc:docMk/>
          <pc:sldMk cId="375585418" sldId="2132736274"/>
        </pc:sldMkLst>
        <pc:spChg chg="mod ord">
          <ac:chgData name="Shahzad Ali" userId="ecba8e45-00b4-4f6b-a2f0-4dc2d773ca2c" providerId="ADAL" clId="{671C1D86-E31C-E249-9357-65339D79CFD8}" dt="2024-02-12T06:06:46.869" v="67" actId="700"/>
          <ac:spMkLst>
            <pc:docMk/>
            <pc:sldMk cId="375585418" sldId="2132736274"/>
            <ac:spMk id="2" creationId="{57D6AE9F-C733-4B0C-F4A0-B445E5B2BF05}"/>
          </ac:spMkLst>
        </pc:spChg>
      </pc:sldChg>
      <pc:sldChg chg="modSp mod modClrScheme chgLayout">
        <pc:chgData name="Shahzad Ali" userId="ecba8e45-00b4-4f6b-a2f0-4dc2d773ca2c" providerId="ADAL" clId="{671C1D86-E31C-E249-9357-65339D79CFD8}" dt="2024-02-12T06:06:46.869" v="67" actId="700"/>
        <pc:sldMkLst>
          <pc:docMk/>
          <pc:sldMk cId="4256397940" sldId="2132736275"/>
        </pc:sldMkLst>
        <pc:spChg chg="mod ord">
          <ac:chgData name="Shahzad Ali" userId="ecba8e45-00b4-4f6b-a2f0-4dc2d773ca2c" providerId="ADAL" clId="{671C1D86-E31C-E249-9357-65339D79CFD8}" dt="2024-02-12T06:06:46.869" v="67" actId="700"/>
          <ac:spMkLst>
            <pc:docMk/>
            <pc:sldMk cId="4256397940" sldId="2132736275"/>
            <ac:spMk id="2" creationId="{FB8B8E6D-B942-24C2-97EE-E44E6777A53D}"/>
          </ac:spMkLst>
        </pc:spChg>
      </pc:sldChg>
      <pc:sldChg chg="addSp delSp modSp mod modClrScheme chgLayout">
        <pc:chgData name="Shahzad Ali" userId="ecba8e45-00b4-4f6b-a2f0-4dc2d773ca2c" providerId="ADAL" clId="{671C1D86-E31C-E249-9357-65339D79CFD8}" dt="2024-02-12T06:10:27.554" v="98" actId="700"/>
        <pc:sldMkLst>
          <pc:docMk/>
          <pc:sldMk cId="2247751822" sldId="2132736276"/>
        </pc:sldMkLst>
        <pc:spChg chg="add del mod ord">
          <ac:chgData name="Shahzad Ali" userId="ecba8e45-00b4-4f6b-a2f0-4dc2d773ca2c" providerId="ADAL" clId="{671C1D86-E31C-E249-9357-65339D79CFD8}" dt="2024-02-12T06:10:27.554" v="98" actId="700"/>
          <ac:spMkLst>
            <pc:docMk/>
            <pc:sldMk cId="2247751822" sldId="2132736276"/>
            <ac:spMk id="2" creationId="{F5A09306-D053-6D02-B2E7-282869A59EDE}"/>
          </ac:spMkLst>
        </pc:spChg>
        <pc:spChg chg="add mod ord">
          <ac:chgData name="Shahzad Ali" userId="ecba8e45-00b4-4f6b-a2f0-4dc2d773ca2c" providerId="ADAL" clId="{671C1D86-E31C-E249-9357-65339D79CFD8}" dt="2024-02-12T06:10:27.554" v="98" actId="700"/>
          <ac:spMkLst>
            <pc:docMk/>
            <pc:sldMk cId="2247751822" sldId="2132736276"/>
            <ac:spMk id="3" creationId="{90FA3AB9-4FA1-B725-4765-8F4415D97F62}"/>
          </ac:spMkLst>
        </pc:spChg>
        <pc:spChg chg="mod ord">
          <ac:chgData name="Shahzad Ali" userId="ecba8e45-00b4-4f6b-a2f0-4dc2d773ca2c" providerId="ADAL" clId="{671C1D86-E31C-E249-9357-65339D79CFD8}" dt="2024-02-12T06:10:27.554" v="98" actId="700"/>
          <ac:spMkLst>
            <pc:docMk/>
            <pc:sldMk cId="2247751822" sldId="2132736276"/>
            <ac:spMk id="4" creationId="{B8D8FADB-9B2C-E9A6-5CEC-99353E189471}"/>
          </ac:spMkLst>
        </pc:spChg>
        <pc:spChg chg="mod ord">
          <ac:chgData name="Shahzad Ali" userId="ecba8e45-00b4-4f6b-a2f0-4dc2d773ca2c" providerId="ADAL" clId="{671C1D86-E31C-E249-9357-65339D79CFD8}" dt="2024-02-12T06:10:27.554" v="98" actId="700"/>
          <ac:spMkLst>
            <pc:docMk/>
            <pc:sldMk cId="2247751822" sldId="2132736276"/>
            <ac:spMk id="5" creationId="{54DD1D96-0D8D-656D-36CE-970C74C0ACCC}"/>
          </ac:spMkLst>
        </pc:spChg>
        <pc:spChg chg="del">
          <ac:chgData name="Shahzad Ali" userId="ecba8e45-00b4-4f6b-a2f0-4dc2d773ca2c" providerId="ADAL" clId="{671C1D86-E31C-E249-9357-65339D79CFD8}" dt="2024-02-12T06:05:14.989" v="55" actId="700"/>
          <ac:spMkLst>
            <pc:docMk/>
            <pc:sldMk cId="2247751822" sldId="2132736276"/>
            <ac:spMk id="13" creationId="{1482AB9C-B16F-7B7E-9726-8A106C0EFED6}"/>
          </ac:spMkLst>
        </pc:spChg>
        <pc:picChg chg="del mod">
          <ac:chgData name="Shahzad Ali" userId="ecba8e45-00b4-4f6b-a2f0-4dc2d773ca2c" providerId="ADAL" clId="{671C1D86-E31C-E249-9357-65339D79CFD8}" dt="2024-02-12T06:07:46.001" v="79" actId="478"/>
          <ac:picMkLst>
            <pc:docMk/>
            <pc:sldMk cId="2247751822" sldId="2132736276"/>
            <ac:picMk id="8" creationId="{B63CB0AC-7DE4-0BD1-348B-3B8B01D224F7}"/>
          </ac:picMkLst>
        </pc:picChg>
      </pc:sldChg>
      <pc:sldChg chg="addSp delSp modSp mod modClrScheme chgLayout">
        <pc:chgData name="Shahzad Ali" userId="ecba8e45-00b4-4f6b-a2f0-4dc2d773ca2c" providerId="ADAL" clId="{671C1D86-E31C-E249-9357-65339D79CFD8}" dt="2024-02-12T06:07:59.015" v="80" actId="21"/>
        <pc:sldMkLst>
          <pc:docMk/>
          <pc:sldMk cId="196388398" sldId="2132736277"/>
        </pc:sldMkLst>
        <pc:spChg chg="add mod ord">
          <ac:chgData name="Shahzad Ali" userId="ecba8e45-00b4-4f6b-a2f0-4dc2d773ca2c" providerId="ADAL" clId="{671C1D86-E31C-E249-9357-65339D79CFD8}" dt="2024-02-12T06:04:12.071" v="44" actId="700"/>
          <ac:spMkLst>
            <pc:docMk/>
            <pc:sldMk cId="196388398" sldId="2132736277"/>
            <ac:spMk id="2" creationId="{9545B889-1315-C09B-08F5-7035E8C80BB2}"/>
          </ac:spMkLst>
        </pc:spChg>
        <pc:spChg chg="mod ord">
          <ac:chgData name="Shahzad Ali" userId="ecba8e45-00b4-4f6b-a2f0-4dc2d773ca2c" providerId="ADAL" clId="{671C1D86-E31C-E249-9357-65339D79CFD8}" dt="2024-02-12T06:04:49.296" v="53" actId="13926"/>
          <ac:spMkLst>
            <pc:docMk/>
            <pc:sldMk cId="196388398" sldId="2132736277"/>
            <ac:spMk id="4" creationId="{8CDC214E-F9B8-EC9F-91BA-4C75FF7BC075}"/>
          </ac:spMkLst>
        </pc:spChg>
        <pc:spChg chg="mod ord">
          <ac:chgData name="Shahzad Ali" userId="ecba8e45-00b4-4f6b-a2f0-4dc2d773ca2c" providerId="ADAL" clId="{671C1D86-E31C-E249-9357-65339D79CFD8}" dt="2024-02-12T06:04:12.071" v="44" actId="700"/>
          <ac:spMkLst>
            <pc:docMk/>
            <pc:sldMk cId="196388398" sldId="2132736277"/>
            <ac:spMk id="11" creationId="{75165632-D84B-02EB-C303-5FC07649BB3E}"/>
          </ac:spMkLst>
        </pc:spChg>
        <pc:spChg chg="del mod ord">
          <ac:chgData name="Shahzad Ali" userId="ecba8e45-00b4-4f6b-a2f0-4dc2d773ca2c" providerId="ADAL" clId="{671C1D86-E31C-E249-9357-65339D79CFD8}" dt="2024-02-12T06:04:12.071" v="44" actId="700"/>
          <ac:spMkLst>
            <pc:docMk/>
            <pc:sldMk cId="196388398" sldId="2132736277"/>
            <ac:spMk id="13" creationId="{F2BDD690-46F6-DACB-7D78-DCA53925A7A6}"/>
          </ac:spMkLst>
        </pc:spChg>
        <pc:picChg chg="del mod">
          <ac:chgData name="Shahzad Ali" userId="ecba8e45-00b4-4f6b-a2f0-4dc2d773ca2c" providerId="ADAL" clId="{671C1D86-E31C-E249-9357-65339D79CFD8}" dt="2024-02-12T06:07:59.015" v="80" actId="21"/>
          <ac:picMkLst>
            <pc:docMk/>
            <pc:sldMk cId="196388398" sldId="2132736277"/>
            <ac:picMk id="7" creationId="{673812C1-B464-4655-4C40-6BB0FDB4C1B8}"/>
          </ac:picMkLst>
        </pc:picChg>
      </pc:sldChg>
      <pc:sldChg chg="addSp delSp modSp mod modClrScheme chgLayout">
        <pc:chgData name="Shahzad Ali" userId="ecba8e45-00b4-4f6b-a2f0-4dc2d773ca2c" providerId="ADAL" clId="{671C1D86-E31C-E249-9357-65339D79CFD8}" dt="2024-02-12T06:10:31.274" v="99" actId="700"/>
        <pc:sldMkLst>
          <pc:docMk/>
          <pc:sldMk cId="208123313" sldId="2132736278"/>
        </pc:sldMkLst>
        <pc:spChg chg="mod ord">
          <ac:chgData name="Shahzad Ali" userId="ecba8e45-00b4-4f6b-a2f0-4dc2d773ca2c" providerId="ADAL" clId="{671C1D86-E31C-E249-9357-65339D79CFD8}" dt="2024-02-12T06:10:31.274" v="99" actId="700"/>
          <ac:spMkLst>
            <pc:docMk/>
            <pc:sldMk cId="208123313" sldId="2132736278"/>
            <ac:spMk id="3" creationId="{ACD94310-AB89-B353-6282-6EA07040ADE2}"/>
          </ac:spMkLst>
        </pc:spChg>
        <pc:spChg chg="mod ord">
          <ac:chgData name="Shahzad Ali" userId="ecba8e45-00b4-4f6b-a2f0-4dc2d773ca2c" providerId="ADAL" clId="{671C1D86-E31C-E249-9357-65339D79CFD8}" dt="2024-02-12T06:10:31.274" v="99" actId="700"/>
          <ac:spMkLst>
            <pc:docMk/>
            <pc:sldMk cId="208123313" sldId="2132736278"/>
            <ac:spMk id="4" creationId="{514E1790-9DF8-F04E-780A-D13DF919632D}"/>
          </ac:spMkLst>
        </pc:spChg>
        <pc:picChg chg="add del mod">
          <ac:chgData name="Shahzad Ali" userId="ecba8e45-00b4-4f6b-a2f0-4dc2d773ca2c" providerId="ADAL" clId="{671C1D86-E31C-E249-9357-65339D79CFD8}" dt="2024-02-12T06:10:00.586" v="95" actId="478"/>
          <ac:picMkLst>
            <pc:docMk/>
            <pc:sldMk cId="208123313" sldId="2132736278"/>
            <ac:picMk id="6" creationId="{85018D2B-7E42-4FFD-5BE4-42EE4631F7DD}"/>
          </ac:picMkLst>
        </pc:picChg>
      </pc:sldChg>
      <pc:sldChg chg="addSp delSp modSp new mod modClrScheme chgLayout">
        <pc:chgData name="Shahzad Ali" userId="ecba8e45-00b4-4f6b-a2f0-4dc2d773ca2c" providerId="ADAL" clId="{671C1D86-E31C-E249-9357-65339D79CFD8}" dt="2024-02-12T06:08:47.700" v="92" actId="26606"/>
        <pc:sldMkLst>
          <pc:docMk/>
          <pc:sldMk cId="70717888" sldId="2132736279"/>
        </pc:sldMkLst>
        <pc:spChg chg="del">
          <ac:chgData name="Shahzad Ali" userId="ecba8e45-00b4-4f6b-a2f0-4dc2d773ca2c" providerId="ADAL" clId="{671C1D86-E31C-E249-9357-65339D79CFD8}" dt="2024-02-12T06:08:09.286" v="82" actId="700"/>
          <ac:spMkLst>
            <pc:docMk/>
            <pc:sldMk cId="70717888" sldId="2132736279"/>
            <ac:spMk id="2" creationId="{D35732CC-34B0-7687-7026-8E3176ABCBE8}"/>
          </ac:spMkLst>
        </pc:spChg>
        <pc:spChg chg="del">
          <ac:chgData name="Shahzad Ali" userId="ecba8e45-00b4-4f6b-a2f0-4dc2d773ca2c" providerId="ADAL" clId="{671C1D86-E31C-E249-9357-65339D79CFD8}" dt="2024-02-12T06:08:09.286" v="82" actId="700"/>
          <ac:spMkLst>
            <pc:docMk/>
            <pc:sldMk cId="70717888" sldId="2132736279"/>
            <ac:spMk id="3" creationId="{CBDF1C43-57A8-B24B-5207-0586A7347E0F}"/>
          </ac:spMkLst>
        </pc:spChg>
        <pc:picChg chg="add mod">
          <ac:chgData name="Shahzad Ali" userId="ecba8e45-00b4-4f6b-a2f0-4dc2d773ca2c" providerId="ADAL" clId="{671C1D86-E31C-E249-9357-65339D79CFD8}" dt="2024-02-12T06:08:47.700" v="92" actId="26606"/>
          <ac:picMkLst>
            <pc:docMk/>
            <pc:sldMk cId="70717888" sldId="2132736279"/>
            <ac:picMk id="4" creationId="{BE8CB27A-C329-A17E-ABCB-72102C8D4EE8}"/>
          </ac:picMkLst>
        </pc:picChg>
      </pc:sldChg>
      <pc:sldMasterChg chg="del delSldLayout">
        <pc:chgData name="Shahzad Ali" userId="ecba8e45-00b4-4f6b-a2f0-4dc2d773ca2c" providerId="ADAL" clId="{671C1D86-E31C-E249-9357-65339D79CFD8}" dt="2024-02-12T06:10:15.562" v="96" actId="700"/>
        <pc:sldMasterMkLst>
          <pc:docMk/>
          <pc:sldMasterMk cId="562111447" sldId="2147483702"/>
        </pc:sldMasterMkLst>
        <pc:sldLayoutChg chg="del">
          <pc:chgData name="Shahzad Ali" userId="ecba8e45-00b4-4f6b-a2f0-4dc2d773ca2c" providerId="ADAL" clId="{671C1D86-E31C-E249-9357-65339D79CFD8}" dt="2024-02-12T06:03:46.412" v="17" actId="2696"/>
          <pc:sldLayoutMkLst>
            <pc:docMk/>
            <pc:sldMasterMk cId="562111447" sldId="2147483702"/>
            <pc:sldLayoutMk cId="2642248959" sldId="2147483662"/>
          </pc:sldLayoutMkLst>
        </pc:sldLayoutChg>
        <pc:sldLayoutChg chg="del">
          <pc:chgData name="Shahzad Ali" userId="ecba8e45-00b4-4f6b-a2f0-4dc2d773ca2c" providerId="ADAL" clId="{671C1D86-E31C-E249-9357-65339D79CFD8}" dt="2024-02-12T06:03:46.542" v="18" actId="2696"/>
          <pc:sldLayoutMkLst>
            <pc:docMk/>
            <pc:sldMasterMk cId="562111447" sldId="2147483702"/>
            <pc:sldLayoutMk cId="1117048964" sldId="2147483663"/>
          </pc:sldLayoutMkLst>
        </pc:sldLayoutChg>
        <pc:sldLayoutChg chg="del">
          <pc:chgData name="Shahzad Ali" userId="ecba8e45-00b4-4f6b-a2f0-4dc2d773ca2c" providerId="ADAL" clId="{671C1D86-E31C-E249-9357-65339D79CFD8}" dt="2024-02-12T06:03:47.051" v="19" actId="2696"/>
          <pc:sldLayoutMkLst>
            <pc:docMk/>
            <pc:sldMasterMk cId="562111447" sldId="2147483702"/>
            <pc:sldLayoutMk cId="1550833374" sldId="2147483664"/>
          </pc:sldLayoutMkLst>
        </pc:sldLayoutChg>
        <pc:sldLayoutChg chg="del">
          <pc:chgData name="Shahzad Ali" userId="ecba8e45-00b4-4f6b-a2f0-4dc2d773ca2c" providerId="ADAL" clId="{671C1D86-E31C-E249-9357-65339D79CFD8}" dt="2024-02-12T06:03:47.129" v="20" actId="2696"/>
          <pc:sldLayoutMkLst>
            <pc:docMk/>
            <pc:sldMasterMk cId="562111447" sldId="2147483702"/>
            <pc:sldLayoutMk cId="4059580616" sldId="2147483665"/>
          </pc:sldLayoutMkLst>
        </pc:sldLayoutChg>
        <pc:sldLayoutChg chg="del">
          <pc:chgData name="Shahzad Ali" userId="ecba8e45-00b4-4f6b-a2f0-4dc2d773ca2c" providerId="ADAL" clId="{671C1D86-E31C-E249-9357-65339D79CFD8}" dt="2024-02-12T06:03:47.212" v="21" actId="2696"/>
          <pc:sldLayoutMkLst>
            <pc:docMk/>
            <pc:sldMasterMk cId="562111447" sldId="2147483702"/>
            <pc:sldLayoutMk cId="348521094" sldId="2147483666"/>
          </pc:sldLayoutMkLst>
        </pc:sldLayoutChg>
        <pc:sldLayoutChg chg="del">
          <pc:chgData name="Shahzad Ali" userId="ecba8e45-00b4-4f6b-a2f0-4dc2d773ca2c" providerId="ADAL" clId="{671C1D86-E31C-E249-9357-65339D79CFD8}" dt="2024-02-12T06:03:47.294" v="22" actId="2696"/>
          <pc:sldLayoutMkLst>
            <pc:docMk/>
            <pc:sldMasterMk cId="562111447" sldId="2147483702"/>
            <pc:sldLayoutMk cId="4070873728" sldId="2147483667"/>
          </pc:sldLayoutMkLst>
        </pc:sldLayoutChg>
        <pc:sldLayoutChg chg="del">
          <pc:chgData name="Shahzad Ali" userId="ecba8e45-00b4-4f6b-a2f0-4dc2d773ca2c" providerId="ADAL" clId="{671C1D86-E31C-E249-9357-65339D79CFD8}" dt="2024-02-12T06:03:47.378" v="23" actId="2696"/>
          <pc:sldLayoutMkLst>
            <pc:docMk/>
            <pc:sldMasterMk cId="562111447" sldId="2147483702"/>
            <pc:sldLayoutMk cId="564382067" sldId="2147483668"/>
          </pc:sldLayoutMkLst>
        </pc:sldLayoutChg>
        <pc:sldLayoutChg chg="del">
          <pc:chgData name="Shahzad Ali" userId="ecba8e45-00b4-4f6b-a2f0-4dc2d773ca2c" providerId="ADAL" clId="{671C1D86-E31C-E249-9357-65339D79CFD8}" dt="2024-02-12T06:10:15.562" v="96" actId="700"/>
          <pc:sldLayoutMkLst>
            <pc:docMk/>
            <pc:sldMasterMk cId="562111447" sldId="2147483702"/>
            <pc:sldLayoutMk cId="3107078352" sldId="2147483669"/>
          </pc:sldLayoutMkLst>
        </pc:sldLayoutChg>
        <pc:sldLayoutChg chg="del">
          <pc:chgData name="Shahzad Ali" userId="ecba8e45-00b4-4f6b-a2f0-4dc2d773ca2c" providerId="ADAL" clId="{671C1D86-E31C-E249-9357-65339D79CFD8}" dt="2024-02-12T06:03:48.545" v="24" actId="2696"/>
          <pc:sldLayoutMkLst>
            <pc:docMk/>
            <pc:sldMasterMk cId="562111447" sldId="2147483702"/>
            <pc:sldLayoutMk cId="531351279" sldId="2147483672"/>
          </pc:sldLayoutMkLst>
        </pc:sldLayoutChg>
        <pc:sldLayoutChg chg="del">
          <pc:chgData name="Shahzad Ali" userId="ecba8e45-00b4-4f6b-a2f0-4dc2d773ca2c" providerId="ADAL" clId="{671C1D86-E31C-E249-9357-65339D79CFD8}" dt="2024-02-12T06:03:43.819" v="7" actId="2696"/>
          <pc:sldLayoutMkLst>
            <pc:docMk/>
            <pc:sldMasterMk cId="562111447" sldId="2147483702"/>
            <pc:sldLayoutMk cId="3086089942" sldId="2147483674"/>
          </pc:sldLayoutMkLst>
        </pc:sldLayoutChg>
        <pc:sldLayoutChg chg="del">
          <pc:chgData name="Shahzad Ali" userId="ecba8e45-00b4-4f6b-a2f0-4dc2d773ca2c" providerId="ADAL" clId="{671C1D86-E31C-E249-9357-65339D79CFD8}" dt="2024-02-12T06:10:15.562" v="96" actId="700"/>
          <pc:sldLayoutMkLst>
            <pc:docMk/>
            <pc:sldMasterMk cId="562111447" sldId="2147483702"/>
            <pc:sldLayoutMk cId="3124923673" sldId="2147483675"/>
          </pc:sldLayoutMkLst>
        </pc:sldLayoutChg>
        <pc:sldLayoutChg chg="del">
          <pc:chgData name="Shahzad Ali" userId="ecba8e45-00b4-4f6b-a2f0-4dc2d773ca2c" providerId="ADAL" clId="{671C1D86-E31C-E249-9357-65339D79CFD8}" dt="2024-02-12T06:03:49.642" v="25" actId="2696"/>
          <pc:sldLayoutMkLst>
            <pc:docMk/>
            <pc:sldMasterMk cId="562111447" sldId="2147483702"/>
            <pc:sldLayoutMk cId="968099609" sldId="2147483676"/>
          </pc:sldLayoutMkLst>
        </pc:sldLayoutChg>
        <pc:sldLayoutChg chg="del">
          <pc:chgData name="Shahzad Ali" userId="ecba8e45-00b4-4f6b-a2f0-4dc2d773ca2c" providerId="ADAL" clId="{671C1D86-E31C-E249-9357-65339D79CFD8}" dt="2024-02-12T06:03:50.144" v="26" actId="2696"/>
          <pc:sldLayoutMkLst>
            <pc:docMk/>
            <pc:sldMasterMk cId="562111447" sldId="2147483702"/>
            <pc:sldLayoutMk cId="393319279" sldId="2147483677"/>
          </pc:sldLayoutMkLst>
        </pc:sldLayoutChg>
        <pc:sldLayoutChg chg="del">
          <pc:chgData name="Shahzad Ali" userId="ecba8e45-00b4-4f6b-a2f0-4dc2d773ca2c" providerId="ADAL" clId="{671C1D86-E31C-E249-9357-65339D79CFD8}" dt="2024-02-12T06:03:50.225" v="27" actId="2696"/>
          <pc:sldLayoutMkLst>
            <pc:docMk/>
            <pc:sldMasterMk cId="562111447" sldId="2147483702"/>
            <pc:sldLayoutMk cId="3321838397" sldId="2147483678"/>
          </pc:sldLayoutMkLst>
        </pc:sldLayoutChg>
        <pc:sldLayoutChg chg="del">
          <pc:chgData name="Shahzad Ali" userId="ecba8e45-00b4-4f6b-a2f0-4dc2d773ca2c" providerId="ADAL" clId="{671C1D86-E31C-E249-9357-65339D79CFD8}" dt="2024-02-12T06:03:50.309" v="28" actId="2696"/>
          <pc:sldLayoutMkLst>
            <pc:docMk/>
            <pc:sldMasterMk cId="562111447" sldId="2147483702"/>
            <pc:sldLayoutMk cId="2178569506" sldId="2147483679"/>
          </pc:sldLayoutMkLst>
        </pc:sldLayoutChg>
        <pc:sldLayoutChg chg="del">
          <pc:chgData name="Shahzad Ali" userId="ecba8e45-00b4-4f6b-a2f0-4dc2d773ca2c" providerId="ADAL" clId="{671C1D86-E31C-E249-9357-65339D79CFD8}" dt="2024-02-12T06:03:50.394" v="29" actId="2696"/>
          <pc:sldLayoutMkLst>
            <pc:docMk/>
            <pc:sldMasterMk cId="562111447" sldId="2147483702"/>
            <pc:sldLayoutMk cId="2964806774" sldId="2147483680"/>
          </pc:sldLayoutMkLst>
        </pc:sldLayoutChg>
        <pc:sldLayoutChg chg="del">
          <pc:chgData name="Shahzad Ali" userId="ecba8e45-00b4-4f6b-a2f0-4dc2d773ca2c" providerId="ADAL" clId="{671C1D86-E31C-E249-9357-65339D79CFD8}" dt="2024-02-12T06:03:50.481" v="30" actId="2696"/>
          <pc:sldLayoutMkLst>
            <pc:docMk/>
            <pc:sldMasterMk cId="562111447" sldId="2147483702"/>
            <pc:sldLayoutMk cId="3381721630" sldId="2147483681"/>
          </pc:sldLayoutMkLst>
        </pc:sldLayoutChg>
        <pc:sldLayoutChg chg="del">
          <pc:chgData name="Shahzad Ali" userId="ecba8e45-00b4-4f6b-a2f0-4dc2d773ca2c" providerId="ADAL" clId="{671C1D86-E31C-E249-9357-65339D79CFD8}" dt="2024-02-12T06:10:15.562" v="96" actId="700"/>
          <pc:sldLayoutMkLst>
            <pc:docMk/>
            <pc:sldMasterMk cId="562111447" sldId="2147483702"/>
            <pc:sldLayoutMk cId="1288468482" sldId="2147483682"/>
          </pc:sldLayoutMkLst>
        </pc:sldLayoutChg>
        <pc:sldLayoutChg chg="del">
          <pc:chgData name="Shahzad Ali" userId="ecba8e45-00b4-4f6b-a2f0-4dc2d773ca2c" providerId="ADAL" clId="{671C1D86-E31C-E249-9357-65339D79CFD8}" dt="2024-02-12T06:03:51.500" v="31" actId="2696"/>
          <pc:sldLayoutMkLst>
            <pc:docMk/>
            <pc:sldMasterMk cId="562111447" sldId="2147483702"/>
            <pc:sldLayoutMk cId="288855756" sldId="2147483683"/>
          </pc:sldLayoutMkLst>
        </pc:sldLayoutChg>
        <pc:sldLayoutChg chg="del">
          <pc:chgData name="Shahzad Ali" userId="ecba8e45-00b4-4f6b-a2f0-4dc2d773ca2c" providerId="ADAL" clId="{671C1D86-E31C-E249-9357-65339D79CFD8}" dt="2024-02-12T06:03:52.001" v="32" actId="2696"/>
          <pc:sldLayoutMkLst>
            <pc:docMk/>
            <pc:sldMasterMk cId="562111447" sldId="2147483702"/>
            <pc:sldLayoutMk cId="2518373124" sldId="2147483684"/>
          </pc:sldLayoutMkLst>
        </pc:sldLayoutChg>
        <pc:sldLayoutChg chg="del">
          <pc:chgData name="Shahzad Ali" userId="ecba8e45-00b4-4f6b-a2f0-4dc2d773ca2c" providerId="ADAL" clId="{671C1D86-E31C-E249-9357-65339D79CFD8}" dt="2024-02-12T06:03:52.086" v="33" actId="2696"/>
          <pc:sldLayoutMkLst>
            <pc:docMk/>
            <pc:sldMasterMk cId="562111447" sldId="2147483702"/>
            <pc:sldLayoutMk cId="2369115458" sldId="2147483685"/>
          </pc:sldLayoutMkLst>
        </pc:sldLayoutChg>
        <pc:sldLayoutChg chg="del">
          <pc:chgData name="Shahzad Ali" userId="ecba8e45-00b4-4f6b-a2f0-4dc2d773ca2c" providerId="ADAL" clId="{671C1D86-E31C-E249-9357-65339D79CFD8}" dt="2024-02-12T06:03:52.170" v="34" actId="2696"/>
          <pc:sldLayoutMkLst>
            <pc:docMk/>
            <pc:sldMasterMk cId="562111447" sldId="2147483702"/>
            <pc:sldLayoutMk cId="2234624328" sldId="2147483687"/>
          </pc:sldLayoutMkLst>
        </pc:sldLayoutChg>
        <pc:sldLayoutChg chg="del">
          <pc:chgData name="Shahzad Ali" userId="ecba8e45-00b4-4f6b-a2f0-4dc2d773ca2c" providerId="ADAL" clId="{671C1D86-E31C-E249-9357-65339D79CFD8}" dt="2024-02-12T06:03:52.254" v="35" actId="2696"/>
          <pc:sldLayoutMkLst>
            <pc:docMk/>
            <pc:sldMasterMk cId="562111447" sldId="2147483702"/>
            <pc:sldLayoutMk cId="599105191" sldId="2147483688"/>
          </pc:sldLayoutMkLst>
        </pc:sldLayoutChg>
        <pc:sldLayoutChg chg="del">
          <pc:chgData name="Shahzad Ali" userId="ecba8e45-00b4-4f6b-a2f0-4dc2d773ca2c" providerId="ADAL" clId="{671C1D86-E31C-E249-9357-65339D79CFD8}" dt="2024-02-12T06:03:52.338" v="36" actId="2696"/>
          <pc:sldLayoutMkLst>
            <pc:docMk/>
            <pc:sldMasterMk cId="562111447" sldId="2147483702"/>
            <pc:sldLayoutMk cId="624811085" sldId="2147483689"/>
          </pc:sldLayoutMkLst>
        </pc:sldLayoutChg>
        <pc:sldLayoutChg chg="del">
          <pc:chgData name="Shahzad Ali" userId="ecba8e45-00b4-4f6b-a2f0-4dc2d773ca2c" providerId="ADAL" clId="{671C1D86-E31C-E249-9357-65339D79CFD8}" dt="2024-02-12T06:03:52.421" v="37" actId="2696"/>
          <pc:sldLayoutMkLst>
            <pc:docMk/>
            <pc:sldMasterMk cId="562111447" sldId="2147483702"/>
            <pc:sldLayoutMk cId="2614049163" sldId="2147483696"/>
          </pc:sldLayoutMkLst>
        </pc:sldLayoutChg>
        <pc:sldLayoutChg chg="del">
          <pc:chgData name="Shahzad Ali" userId="ecba8e45-00b4-4f6b-a2f0-4dc2d773ca2c" providerId="ADAL" clId="{671C1D86-E31C-E249-9357-65339D79CFD8}" dt="2024-02-12T06:03:52.506" v="38" actId="2696"/>
          <pc:sldLayoutMkLst>
            <pc:docMk/>
            <pc:sldMasterMk cId="562111447" sldId="2147483702"/>
            <pc:sldLayoutMk cId="4121938860" sldId="2147483697"/>
          </pc:sldLayoutMkLst>
        </pc:sldLayoutChg>
        <pc:sldLayoutChg chg="del">
          <pc:chgData name="Shahzad Ali" userId="ecba8e45-00b4-4f6b-a2f0-4dc2d773ca2c" providerId="ADAL" clId="{671C1D86-E31C-E249-9357-65339D79CFD8}" dt="2024-02-12T06:03:52.595" v="39" actId="2696"/>
          <pc:sldLayoutMkLst>
            <pc:docMk/>
            <pc:sldMasterMk cId="562111447" sldId="2147483702"/>
            <pc:sldLayoutMk cId="4268603610" sldId="2147483698"/>
          </pc:sldLayoutMkLst>
        </pc:sldLayoutChg>
        <pc:sldLayoutChg chg="del">
          <pc:chgData name="Shahzad Ali" userId="ecba8e45-00b4-4f6b-a2f0-4dc2d773ca2c" providerId="ADAL" clId="{671C1D86-E31C-E249-9357-65339D79CFD8}" dt="2024-02-12T06:03:52.675" v="40" actId="2696"/>
          <pc:sldLayoutMkLst>
            <pc:docMk/>
            <pc:sldMasterMk cId="562111447" sldId="2147483702"/>
            <pc:sldLayoutMk cId="471149735" sldId="2147483699"/>
          </pc:sldLayoutMkLst>
        </pc:sldLayoutChg>
        <pc:sldLayoutChg chg="del">
          <pc:chgData name="Shahzad Ali" userId="ecba8e45-00b4-4f6b-a2f0-4dc2d773ca2c" providerId="ADAL" clId="{671C1D86-E31C-E249-9357-65339D79CFD8}" dt="2024-02-12T06:03:52.759" v="41" actId="2696"/>
          <pc:sldLayoutMkLst>
            <pc:docMk/>
            <pc:sldMasterMk cId="562111447" sldId="2147483702"/>
            <pc:sldLayoutMk cId="49068613" sldId="2147483700"/>
          </pc:sldLayoutMkLst>
        </pc:sldLayoutChg>
        <pc:sldLayoutChg chg="del">
          <pc:chgData name="Shahzad Ali" userId="ecba8e45-00b4-4f6b-a2f0-4dc2d773ca2c" providerId="ADAL" clId="{671C1D86-E31C-E249-9357-65339D79CFD8}" dt="2024-02-12T06:03:42.248" v="2" actId="2696"/>
          <pc:sldLayoutMkLst>
            <pc:docMk/>
            <pc:sldMasterMk cId="562111447" sldId="2147483702"/>
            <pc:sldLayoutMk cId="291591263" sldId="2147483703"/>
          </pc:sldLayoutMkLst>
        </pc:sldLayoutChg>
        <pc:sldLayoutChg chg="del">
          <pc:chgData name="Shahzad Ali" userId="ecba8e45-00b4-4f6b-a2f0-4dc2d773ca2c" providerId="ADAL" clId="{671C1D86-E31C-E249-9357-65339D79CFD8}" dt="2024-02-12T06:03:42.432" v="3" actId="2696"/>
          <pc:sldLayoutMkLst>
            <pc:docMk/>
            <pc:sldMasterMk cId="562111447" sldId="2147483702"/>
            <pc:sldLayoutMk cId="110447815" sldId="2147483704"/>
          </pc:sldLayoutMkLst>
        </pc:sldLayoutChg>
        <pc:sldLayoutChg chg="del">
          <pc:chgData name="Shahzad Ali" userId="ecba8e45-00b4-4f6b-a2f0-4dc2d773ca2c" providerId="ADAL" clId="{671C1D86-E31C-E249-9357-65339D79CFD8}" dt="2024-02-12T06:10:15.562" v="96" actId="700"/>
          <pc:sldLayoutMkLst>
            <pc:docMk/>
            <pc:sldMasterMk cId="562111447" sldId="2147483702"/>
            <pc:sldLayoutMk cId="1910036489" sldId="2147483705"/>
          </pc:sldLayoutMkLst>
        </pc:sldLayoutChg>
        <pc:sldLayoutChg chg="del">
          <pc:chgData name="Shahzad Ali" userId="ecba8e45-00b4-4f6b-a2f0-4dc2d773ca2c" providerId="ADAL" clId="{671C1D86-E31C-E249-9357-65339D79CFD8}" dt="2024-02-12T06:03:43.346" v="4" actId="2696"/>
          <pc:sldLayoutMkLst>
            <pc:docMk/>
            <pc:sldMasterMk cId="562111447" sldId="2147483702"/>
            <pc:sldLayoutMk cId="2929335903" sldId="2147483706"/>
          </pc:sldLayoutMkLst>
        </pc:sldLayoutChg>
        <pc:sldLayoutChg chg="del">
          <pc:chgData name="Shahzad Ali" userId="ecba8e45-00b4-4f6b-a2f0-4dc2d773ca2c" providerId="ADAL" clId="{671C1D86-E31C-E249-9357-65339D79CFD8}" dt="2024-02-12T06:03:43.523" v="5" actId="2696"/>
          <pc:sldLayoutMkLst>
            <pc:docMk/>
            <pc:sldMasterMk cId="562111447" sldId="2147483702"/>
            <pc:sldLayoutMk cId="2910957998" sldId="2147483707"/>
          </pc:sldLayoutMkLst>
        </pc:sldLayoutChg>
        <pc:sldLayoutChg chg="del">
          <pc:chgData name="Shahzad Ali" userId="ecba8e45-00b4-4f6b-a2f0-4dc2d773ca2c" providerId="ADAL" clId="{671C1D86-E31C-E249-9357-65339D79CFD8}" dt="2024-02-12T06:03:43.670" v="6" actId="2696"/>
          <pc:sldLayoutMkLst>
            <pc:docMk/>
            <pc:sldMasterMk cId="562111447" sldId="2147483702"/>
            <pc:sldLayoutMk cId="2574179860" sldId="2147483708"/>
          </pc:sldLayoutMkLst>
        </pc:sldLayoutChg>
        <pc:sldLayoutChg chg="del">
          <pc:chgData name="Shahzad Ali" userId="ecba8e45-00b4-4f6b-a2f0-4dc2d773ca2c" providerId="ADAL" clId="{671C1D86-E31C-E249-9357-65339D79CFD8}" dt="2024-02-12T06:03:40.825" v="0" actId="2696"/>
          <pc:sldLayoutMkLst>
            <pc:docMk/>
            <pc:sldMasterMk cId="562111447" sldId="2147483702"/>
            <pc:sldLayoutMk cId="367656786" sldId="2147483709"/>
          </pc:sldLayoutMkLst>
        </pc:sldLayoutChg>
        <pc:sldLayoutChg chg="del">
          <pc:chgData name="Shahzad Ali" userId="ecba8e45-00b4-4f6b-a2f0-4dc2d773ca2c" providerId="ADAL" clId="{671C1D86-E31C-E249-9357-65339D79CFD8}" dt="2024-02-12T06:03:40.968" v="1" actId="2696"/>
          <pc:sldLayoutMkLst>
            <pc:docMk/>
            <pc:sldMasterMk cId="562111447" sldId="2147483702"/>
            <pc:sldLayoutMk cId="2575155348" sldId="2147483711"/>
          </pc:sldLayoutMkLst>
        </pc:sldLayoutChg>
        <pc:sldLayoutChg chg="del">
          <pc:chgData name="Shahzad Ali" userId="ecba8e45-00b4-4f6b-a2f0-4dc2d773ca2c" providerId="ADAL" clId="{671C1D86-E31C-E249-9357-65339D79CFD8}" dt="2024-02-12T06:10:15.562" v="96" actId="700"/>
          <pc:sldLayoutMkLst>
            <pc:docMk/>
            <pc:sldMasterMk cId="562111447" sldId="2147483702"/>
            <pc:sldLayoutMk cId="2599148967" sldId="2147483712"/>
          </pc:sldLayoutMkLst>
        </pc:sldLayoutChg>
        <pc:sldLayoutChg chg="del">
          <pc:chgData name="Shahzad Ali" userId="ecba8e45-00b4-4f6b-a2f0-4dc2d773ca2c" providerId="ADAL" clId="{671C1D86-E31C-E249-9357-65339D79CFD8}" dt="2024-02-12T06:03:44.138" v="9" actId="2696"/>
          <pc:sldLayoutMkLst>
            <pc:docMk/>
            <pc:sldMasterMk cId="562111447" sldId="2147483702"/>
            <pc:sldLayoutMk cId="3338850181" sldId="2147483713"/>
          </pc:sldLayoutMkLst>
        </pc:sldLayoutChg>
        <pc:sldLayoutChg chg="del">
          <pc:chgData name="Shahzad Ali" userId="ecba8e45-00b4-4f6b-a2f0-4dc2d773ca2c" providerId="ADAL" clId="{671C1D86-E31C-E249-9357-65339D79CFD8}" dt="2024-02-12T06:03:44.299" v="10" actId="2696"/>
          <pc:sldLayoutMkLst>
            <pc:docMk/>
            <pc:sldMasterMk cId="562111447" sldId="2147483702"/>
            <pc:sldLayoutMk cId="2632559271" sldId="2147483714"/>
          </pc:sldLayoutMkLst>
        </pc:sldLayoutChg>
        <pc:sldLayoutChg chg="del">
          <pc:chgData name="Shahzad Ali" userId="ecba8e45-00b4-4f6b-a2f0-4dc2d773ca2c" providerId="ADAL" clId="{671C1D86-E31C-E249-9357-65339D79CFD8}" dt="2024-02-12T06:03:44.455" v="11" actId="2696"/>
          <pc:sldLayoutMkLst>
            <pc:docMk/>
            <pc:sldMasterMk cId="562111447" sldId="2147483702"/>
            <pc:sldLayoutMk cId="1157182659" sldId="2147483715"/>
          </pc:sldLayoutMkLst>
        </pc:sldLayoutChg>
        <pc:sldLayoutChg chg="del">
          <pc:chgData name="Shahzad Ali" userId="ecba8e45-00b4-4f6b-a2f0-4dc2d773ca2c" providerId="ADAL" clId="{671C1D86-E31C-E249-9357-65339D79CFD8}" dt="2024-02-12T06:03:44.587" v="12" actId="2696"/>
          <pc:sldLayoutMkLst>
            <pc:docMk/>
            <pc:sldMasterMk cId="562111447" sldId="2147483702"/>
            <pc:sldLayoutMk cId="4094517887" sldId="2147483716"/>
          </pc:sldLayoutMkLst>
        </pc:sldLayoutChg>
        <pc:sldLayoutChg chg="del">
          <pc:chgData name="Shahzad Ali" userId="ecba8e45-00b4-4f6b-a2f0-4dc2d773ca2c" providerId="ADAL" clId="{671C1D86-E31C-E249-9357-65339D79CFD8}" dt="2024-02-12T06:03:44.739" v="13" actId="2696"/>
          <pc:sldLayoutMkLst>
            <pc:docMk/>
            <pc:sldMasterMk cId="562111447" sldId="2147483702"/>
            <pc:sldLayoutMk cId="1935353020" sldId="2147483717"/>
          </pc:sldLayoutMkLst>
        </pc:sldLayoutChg>
        <pc:sldLayoutChg chg="del">
          <pc:chgData name="Shahzad Ali" userId="ecba8e45-00b4-4f6b-a2f0-4dc2d773ca2c" providerId="ADAL" clId="{671C1D86-E31C-E249-9357-65339D79CFD8}" dt="2024-02-12T06:03:45.240" v="14" actId="2696"/>
          <pc:sldLayoutMkLst>
            <pc:docMk/>
            <pc:sldMasterMk cId="562111447" sldId="2147483702"/>
            <pc:sldLayoutMk cId="2447078189" sldId="2147483718"/>
          </pc:sldLayoutMkLst>
        </pc:sldLayoutChg>
        <pc:sldLayoutChg chg="del">
          <pc:chgData name="Shahzad Ali" userId="ecba8e45-00b4-4f6b-a2f0-4dc2d773ca2c" providerId="ADAL" clId="{671C1D86-E31C-E249-9357-65339D79CFD8}" dt="2024-02-12T06:03:45.331" v="15" actId="2696"/>
          <pc:sldLayoutMkLst>
            <pc:docMk/>
            <pc:sldMasterMk cId="562111447" sldId="2147483702"/>
            <pc:sldLayoutMk cId="74037633" sldId="2147483719"/>
          </pc:sldLayoutMkLst>
        </pc:sldLayoutChg>
        <pc:sldLayoutChg chg="del">
          <pc:chgData name="Shahzad Ali" userId="ecba8e45-00b4-4f6b-a2f0-4dc2d773ca2c" providerId="ADAL" clId="{671C1D86-E31C-E249-9357-65339D79CFD8}" dt="2024-02-12T06:03:45.407" v="16" actId="2696"/>
          <pc:sldLayoutMkLst>
            <pc:docMk/>
            <pc:sldMasterMk cId="562111447" sldId="2147483702"/>
            <pc:sldLayoutMk cId="1816745274" sldId="2147483720"/>
          </pc:sldLayoutMkLst>
        </pc:sldLayoutChg>
        <pc:sldLayoutChg chg="del">
          <pc:chgData name="Shahzad Ali" userId="ecba8e45-00b4-4f6b-a2f0-4dc2d773ca2c" providerId="ADAL" clId="{671C1D86-E31C-E249-9357-65339D79CFD8}" dt="2024-02-12T06:10:15.562" v="96" actId="700"/>
          <pc:sldLayoutMkLst>
            <pc:docMk/>
            <pc:sldMasterMk cId="562111447" sldId="2147483702"/>
            <pc:sldLayoutMk cId="4151336321" sldId="2147483721"/>
          </pc:sldLayoutMkLst>
        </pc:sldLayoutChg>
        <pc:sldLayoutChg chg="del">
          <pc:chgData name="Shahzad Ali" userId="ecba8e45-00b4-4f6b-a2f0-4dc2d773ca2c" providerId="ADAL" clId="{671C1D86-E31C-E249-9357-65339D79CFD8}" dt="2024-02-12T06:03:43.973" v="8" actId="2696"/>
          <pc:sldLayoutMkLst>
            <pc:docMk/>
            <pc:sldMasterMk cId="562111447" sldId="2147483702"/>
            <pc:sldLayoutMk cId="2048958444" sldId="2147483722"/>
          </pc:sldLayoutMkLst>
        </pc:sldLayoutChg>
        <pc:sldLayoutChg chg="del">
          <pc:chgData name="Shahzad Ali" userId="ecba8e45-00b4-4f6b-a2f0-4dc2d773ca2c" providerId="ADAL" clId="{671C1D86-E31C-E249-9357-65339D79CFD8}" dt="2024-02-12T06:03:52.842" v="42" actId="2696"/>
          <pc:sldLayoutMkLst>
            <pc:docMk/>
            <pc:sldMasterMk cId="562111447" sldId="2147483702"/>
            <pc:sldLayoutMk cId="4013708937" sldId="2147483723"/>
          </pc:sldLayoutMkLst>
        </pc:sldLayoutChg>
        <pc:sldLayoutChg chg="del">
          <pc:chgData name="Shahzad Ali" userId="ecba8e45-00b4-4f6b-a2f0-4dc2d773ca2c" providerId="ADAL" clId="{671C1D86-E31C-E249-9357-65339D79CFD8}" dt="2024-02-12T06:03:52.926" v="43" actId="2696"/>
          <pc:sldLayoutMkLst>
            <pc:docMk/>
            <pc:sldMasterMk cId="562111447" sldId="2147483702"/>
            <pc:sldLayoutMk cId="3264403532" sldId="2147483724"/>
          </pc:sldLayoutMkLst>
        </pc:sldLayoutChg>
        <pc:sldLayoutChg chg="del">
          <pc:chgData name="Shahzad Ali" userId="ecba8e45-00b4-4f6b-a2f0-4dc2d773ca2c" providerId="ADAL" clId="{671C1D86-E31C-E249-9357-65339D79CFD8}" dt="2024-02-12T06:10:15.562" v="96" actId="700"/>
          <pc:sldLayoutMkLst>
            <pc:docMk/>
            <pc:sldMasterMk cId="562111447" sldId="2147483702"/>
            <pc:sldLayoutMk cId="1228690577" sldId="2147483726"/>
          </pc:sldLayoutMkLst>
        </pc:sldLayoutChg>
      </pc:sldMasterChg>
    </pc:docChg>
  </pc:docChgLst>
  <pc:docChgLst>
    <pc:chgData name="Shahzad Ali" userId="ecba8e45-00b4-4f6b-a2f0-4dc2d773ca2c" providerId="ADAL" clId="{231B4158-CBB4-274F-B6BB-A707203348E5}"/>
    <pc:docChg chg="undo custSel addSld delSld modSld modMainMaster">
      <pc:chgData name="Shahzad Ali" userId="ecba8e45-00b4-4f6b-a2f0-4dc2d773ca2c" providerId="ADAL" clId="{231B4158-CBB4-274F-B6BB-A707203348E5}" dt="2023-10-26T15:23:24.900" v="304" actId="478"/>
      <pc:docMkLst>
        <pc:docMk/>
      </pc:docMkLst>
      <pc:sldChg chg="modSp mod">
        <pc:chgData name="Shahzad Ali" userId="ecba8e45-00b4-4f6b-a2f0-4dc2d773ca2c" providerId="ADAL" clId="{231B4158-CBB4-274F-B6BB-A707203348E5}" dt="2023-10-25T07:26:09.264" v="203" actId="6549"/>
        <pc:sldMkLst>
          <pc:docMk/>
          <pc:sldMk cId="879343633" sldId="2132736271"/>
        </pc:sldMkLst>
        <pc:spChg chg="mod">
          <ac:chgData name="Shahzad Ali" userId="ecba8e45-00b4-4f6b-a2f0-4dc2d773ca2c" providerId="ADAL" clId="{231B4158-CBB4-274F-B6BB-A707203348E5}" dt="2023-10-25T07:26:09.264" v="203" actId="6549"/>
          <ac:spMkLst>
            <pc:docMk/>
            <pc:sldMk cId="879343633" sldId="2132736271"/>
            <ac:spMk id="6" creationId="{326FADD3-8A0B-2420-7C66-7519B9D565F4}"/>
          </ac:spMkLst>
        </pc:spChg>
      </pc:sldChg>
      <pc:sldChg chg="addSp delSp modSp new mod modClrScheme chgLayout modNotesTx">
        <pc:chgData name="Shahzad Ali" userId="ecba8e45-00b4-4f6b-a2f0-4dc2d773ca2c" providerId="ADAL" clId="{231B4158-CBB4-274F-B6BB-A707203348E5}" dt="2023-10-25T07:20:05.145" v="132"/>
        <pc:sldMkLst>
          <pc:docMk/>
          <pc:sldMk cId="3098800765" sldId="2132736272"/>
        </pc:sldMkLst>
        <pc:spChg chg="add mod">
          <ac:chgData name="Shahzad Ali" userId="ecba8e45-00b4-4f6b-a2f0-4dc2d773ca2c" providerId="ADAL" clId="{231B4158-CBB4-274F-B6BB-A707203348E5}" dt="2023-10-25T07:16:25.985" v="43" actId="20577"/>
          <ac:spMkLst>
            <pc:docMk/>
            <pc:sldMk cId="3098800765" sldId="2132736272"/>
            <ac:spMk id="2" creationId="{8A7653B0-8EC6-330B-BE78-F8D9A75ED2C7}"/>
          </ac:spMkLst>
        </pc:spChg>
        <pc:spChg chg="del">
          <ac:chgData name="Shahzad Ali" userId="ecba8e45-00b4-4f6b-a2f0-4dc2d773ca2c" providerId="ADAL" clId="{231B4158-CBB4-274F-B6BB-A707203348E5}" dt="2023-10-25T03:21:16.948" v="1" actId="700"/>
          <ac:spMkLst>
            <pc:docMk/>
            <pc:sldMk cId="3098800765" sldId="2132736272"/>
            <ac:spMk id="2" creationId="{FDD2DAC5-0F49-42DD-F762-54CB447E82F0}"/>
          </ac:spMkLst>
        </pc:spChg>
        <pc:spChg chg="del">
          <ac:chgData name="Shahzad Ali" userId="ecba8e45-00b4-4f6b-a2f0-4dc2d773ca2c" providerId="ADAL" clId="{231B4158-CBB4-274F-B6BB-A707203348E5}" dt="2023-10-25T03:21:16.948" v="1" actId="700"/>
          <ac:spMkLst>
            <pc:docMk/>
            <pc:sldMk cId="3098800765" sldId="2132736272"/>
            <ac:spMk id="3" creationId="{FFEC68B8-27BD-D3E5-ACF8-DDB314CF47FA}"/>
          </ac:spMkLst>
        </pc:spChg>
        <pc:spChg chg="del mod ord">
          <ac:chgData name="Shahzad Ali" userId="ecba8e45-00b4-4f6b-a2f0-4dc2d773ca2c" providerId="ADAL" clId="{231B4158-CBB4-274F-B6BB-A707203348E5}" dt="2023-10-25T03:24:04.766" v="9" actId="478"/>
          <ac:spMkLst>
            <pc:docMk/>
            <pc:sldMk cId="3098800765" sldId="2132736272"/>
            <ac:spMk id="4" creationId="{8CCE6AF0-B728-D5F4-1589-1A25FB57D367}"/>
          </ac:spMkLst>
        </pc:spChg>
        <pc:picChg chg="add mod">
          <ac:chgData name="Shahzad Ali" userId="ecba8e45-00b4-4f6b-a2f0-4dc2d773ca2c" providerId="ADAL" clId="{231B4158-CBB4-274F-B6BB-A707203348E5}" dt="2023-10-25T03:24:01.220" v="8" actId="14100"/>
          <ac:picMkLst>
            <pc:docMk/>
            <pc:sldMk cId="3098800765" sldId="2132736272"/>
            <ac:picMk id="5" creationId="{81A20753-F2C0-9027-BCB1-5F15F3C558ED}"/>
          </ac:picMkLst>
        </pc:picChg>
      </pc:sldChg>
      <pc:sldChg chg="addSp delSp modSp new mod modNotesTx">
        <pc:chgData name="Shahzad Ali" userId="ecba8e45-00b4-4f6b-a2f0-4dc2d773ca2c" providerId="ADAL" clId="{231B4158-CBB4-274F-B6BB-A707203348E5}" dt="2023-10-25T07:25:18.563" v="163" actId="33524"/>
        <pc:sldMkLst>
          <pc:docMk/>
          <pc:sldMk cId="3163543404" sldId="2132736273"/>
        </pc:sldMkLst>
        <pc:spChg chg="add mod">
          <ac:chgData name="Shahzad Ali" userId="ecba8e45-00b4-4f6b-a2f0-4dc2d773ca2c" providerId="ADAL" clId="{231B4158-CBB4-274F-B6BB-A707203348E5}" dt="2023-10-25T07:20:49.528" v="136" actId="13822"/>
          <ac:spMkLst>
            <pc:docMk/>
            <pc:sldMk cId="3163543404" sldId="2132736273"/>
            <ac:spMk id="5" creationId="{68F706AE-3DAB-D5CC-2ED8-8FEDE3CA9B2B}"/>
          </ac:spMkLst>
        </pc:spChg>
        <pc:picChg chg="add del mod">
          <ac:chgData name="Shahzad Ali" userId="ecba8e45-00b4-4f6b-a2f0-4dc2d773ca2c" providerId="ADAL" clId="{231B4158-CBB4-274F-B6BB-A707203348E5}" dt="2023-10-25T03:28:29.960" v="12" actId="478"/>
          <ac:picMkLst>
            <pc:docMk/>
            <pc:sldMk cId="3163543404" sldId="2132736273"/>
            <ac:picMk id="3" creationId="{13683ACB-18B9-A727-7A5C-184B363BB397}"/>
          </ac:picMkLst>
        </pc:picChg>
        <pc:picChg chg="add mod">
          <ac:chgData name="Shahzad Ali" userId="ecba8e45-00b4-4f6b-a2f0-4dc2d773ca2c" providerId="ADAL" clId="{231B4158-CBB4-274F-B6BB-A707203348E5}" dt="2023-10-25T03:28:39.437" v="16" actId="14100"/>
          <ac:picMkLst>
            <pc:docMk/>
            <pc:sldMk cId="3163543404" sldId="2132736273"/>
            <ac:picMk id="4" creationId="{E44439B7-FB8B-5320-7707-7257DB3796A8}"/>
          </ac:picMkLst>
        </pc:picChg>
      </pc:sldChg>
      <pc:sldChg chg="addSp delSp modSp new mod">
        <pc:chgData name="Shahzad Ali" userId="ecba8e45-00b4-4f6b-a2f0-4dc2d773ca2c" providerId="ADAL" clId="{231B4158-CBB4-274F-B6BB-A707203348E5}" dt="2023-10-25T03:32:44.677" v="26" actId="1076"/>
        <pc:sldMkLst>
          <pc:docMk/>
          <pc:sldMk cId="375585418" sldId="2132736274"/>
        </pc:sldMkLst>
        <pc:picChg chg="add del mod">
          <ac:chgData name="Shahzad Ali" userId="ecba8e45-00b4-4f6b-a2f0-4dc2d773ca2c" providerId="ADAL" clId="{231B4158-CBB4-274F-B6BB-A707203348E5}" dt="2023-10-25T03:32:24.431" v="19" actId="478"/>
          <ac:picMkLst>
            <pc:docMk/>
            <pc:sldMk cId="375585418" sldId="2132736274"/>
            <ac:picMk id="3" creationId="{C8C41633-08AF-1D48-C4B5-4BB4C635EBF5}"/>
          </ac:picMkLst>
        </pc:picChg>
        <pc:picChg chg="add mod">
          <ac:chgData name="Shahzad Ali" userId="ecba8e45-00b4-4f6b-a2f0-4dc2d773ca2c" providerId="ADAL" clId="{231B4158-CBB4-274F-B6BB-A707203348E5}" dt="2023-10-25T03:32:44.677" v="26" actId="1076"/>
          <ac:picMkLst>
            <pc:docMk/>
            <pc:sldMk cId="375585418" sldId="2132736274"/>
            <ac:picMk id="4" creationId="{115BFED5-1380-C94E-947F-BF6887710307}"/>
          </ac:picMkLst>
        </pc:picChg>
      </pc:sldChg>
      <pc:sldChg chg="addSp modSp new mod">
        <pc:chgData name="Shahzad Ali" userId="ecba8e45-00b4-4f6b-a2f0-4dc2d773ca2c" providerId="ADAL" clId="{231B4158-CBB4-274F-B6BB-A707203348E5}" dt="2023-10-25T03:33:31.680" v="30" actId="14100"/>
        <pc:sldMkLst>
          <pc:docMk/>
          <pc:sldMk cId="4256397940" sldId="2132736275"/>
        </pc:sldMkLst>
        <pc:picChg chg="add mod">
          <ac:chgData name="Shahzad Ali" userId="ecba8e45-00b4-4f6b-a2f0-4dc2d773ca2c" providerId="ADAL" clId="{231B4158-CBB4-274F-B6BB-A707203348E5}" dt="2023-10-25T03:33:31.680" v="30" actId="14100"/>
          <ac:picMkLst>
            <pc:docMk/>
            <pc:sldMk cId="4256397940" sldId="2132736275"/>
            <ac:picMk id="3" creationId="{98FC07F3-A9E2-E41E-01D4-CF34A8912340}"/>
          </ac:picMkLst>
        </pc:picChg>
      </pc:sldChg>
      <pc:sldChg chg="addSp delSp modSp new mod modClrScheme chgLayout">
        <pc:chgData name="Shahzad Ali" userId="ecba8e45-00b4-4f6b-a2f0-4dc2d773ca2c" providerId="ADAL" clId="{231B4158-CBB4-274F-B6BB-A707203348E5}" dt="2023-10-25T07:40:05.362" v="303" actId="26606"/>
        <pc:sldMkLst>
          <pc:docMk/>
          <pc:sldMk cId="2247751822" sldId="2132736276"/>
        </pc:sldMkLst>
        <pc:spChg chg="del mod ord">
          <ac:chgData name="Shahzad Ali" userId="ecba8e45-00b4-4f6b-a2f0-4dc2d773ca2c" providerId="ADAL" clId="{231B4158-CBB4-274F-B6BB-A707203348E5}" dt="2023-10-25T07:17:48.878" v="45" actId="700"/>
          <ac:spMkLst>
            <pc:docMk/>
            <pc:sldMk cId="2247751822" sldId="2132736276"/>
            <ac:spMk id="2" creationId="{9AF02879-BB56-BA07-C5CD-F31A29F02FF4}"/>
          </ac:spMkLst>
        </pc:spChg>
        <pc:spChg chg="del">
          <ac:chgData name="Shahzad Ali" userId="ecba8e45-00b4-4f6b-a2f0-4dc2d773ca2c" providerId="ADAL" clId="{231B4158-CBB4-274F-B6BB-A707203348E5}" dt="2023-10-25T07:17:48.878" v="45" actId="700"/>
          <ac:spMkLst>
            <pc:docMk/>
            <pc:sldMk cId="2247751822" sldId="2132736276"/>
            <ac:spMk id="3" creationId="{6C644EF4-0037-2BD8-2D81-F8D8FC9EA4B9}"/>
          </ac:spMkLst>
        </pc:spChg>
        <pc:spChg chg="mod ord modVis">
          <ac:chgData name="Shahzad Ali" userId="ecba8e45-00b4-4f6b-a2f0-4dc2d773ca2c" providerId="ADAL" clId="{231B4158-CBB4-274F-B6BB-A707203348E5}" dt="2023-10-25T07:40:05.362" v="303" actId="26606"/>
          <ac:spMkLst>
            <pc:docMk/>
            <pc:sldMk cId="2247751822" sldId="2132736276"/>
            <ac:spMk id="4" creationId="{B8D8FADB-9B2C-E9A6-5CEC-99353E189471}"/>
          </ac:spMkLst>
        </pc:spChg>
        <pc:spChg chg="add mod ord">
          <ac:chgData name="Shahzad Ali" userId="ecba8e45-00b4-4f6b-a2f0-4dc2d773ca2c" providerId="ADAL" clId="{231B4158-CBB4-274F-B6BB-A707203348E5}" dt="2023-10-25T07:40:05.362" v="303" actId="26606"/>
          <ac:spMkLst>
            <pc:docMk/>
            <pc:sldMk cId="2247751822" sldId="2132736276"/>
            <ac:spMk id="5" creationId="{54DD1D96-0D8D-656D-36CE-970C74C0ACCC}"/>
          </ac:spMkLst>
        </pc:spChg>
        <pc:spChg chg="add del mod ord">
          <ac:chgData name="Shahzad Ali" userId="ecba8e45-00b4-4f6b-a2f0-4dc2d773ca2c" providerId="ADAL" clId="{231B4158-CBB4-274F-B6BB-A707203348E5}" dt="2023-10-25T07:34:05.788" v="209" actId="26606"/>
          <ac:spMkLst>
            <pc:docMk/>
            <pc:sldMk cId="2247751822" sldId="2132736276"/>
            <ac:spMk id="6" creationId="{CB6CB3C2-74F9-437C-43D5-16E8D80BB210}"/>
          </ac:spMkLst>
        </pc:spChg>
        <pc:spChg chg="add mod">
          <ac:chgData name="Shahzad Ali" userId="ecba8e45-00b4-4f6b-a2f0-4dc2d773ca2c" providerId="ADAL" clId="{231B4158-CBB4-274F-B6BB-A707203348E5}" dt="2023-10-25T07:40:05.362" v="303" actId="26606"/>
          <ac:spMkLst>
            <pc:docMk/>
            <pc:sldMk cId="2247751822" sldId="2132736276"/>
            <ac:spMk id="13" creationId="{1482AB9C-B16F-7B7E-9726-8A106C0EFED6}"/>
          </ac:spMkLst>
        </pc:spChg>
        <pc:picChg chg="add mod">
          <ac:chgData name="Shahzad Ali" userId="ecba8e45-00b4-4f6b-a2f0-4dc2d773ca2c" providerId="ADAL" clId="{231B4158-CBB4-274F-B6BB-A707203348E5}" dt="2023-10-25T07:40:05.362" v="303" actId="26606"/>
          <ac:picMkLst>
            <pc:docMk/>
            <pc:sldMk cId="2247751822" sldId="2132736276"/>
            <ac:picMk id="8" creationId="{B63CB0AC-7DE4-0BD1-348B-3B8B01D224F7}"/>
          </ac:picMkLst>
        </pc:picChg>
      </pc:sldChg>
      <pc:sldChg chg="addSp delSp modSp add mod modClrScheme chgLayout">
        <pc:chgData name="Shahzad Ali" userId="ecba8e45-00b4-4f6b-a2f0-4dc2d773ca2c" providerId="ADAL" clId="{231B4158-CBB4-274F-B6BB-A707203348E5}" dt="2023-10-25T07:39:56.080" v="302" actId="26606"/>
        <pc:sldMkLst>
          <pc:docMk/>
          <pc:sldMk cId="196388398" sldId="2132736277"/>
        </pc:sldMkLst>
        <pc:spChg chg="mod ord">
          <ac:chgData name="Shahzad Ali" userId="ecba8e45-00b4-4f6b-a2f0-4dc2d773ca2c" providerId="ADAL" clId="{231B4158-CBB4-274F-B6BB-A707203348E5}" dt="2023-10-25T07:39:56.080" v="302" actId="26606"/>
          <ac:spMkLst>
            <pc:docMk/>
            <pc:sldMk cId="196388398" sldId="2132736277"/>
            <ac:spMk id="4" creationId="{8CDC214E-F9B8-EC9F-91BA-4C75FF7BC075}"/>
          </ac:spMkLst>
        </pc:spChg>
        <pc:spChg chg="del">
          <ac:chgData name="Shahzad Ali" userId="ecba8e45-00b4-4f6b-a2f0-4dc2d773ca2c" providerId="ADAL" clId="{231B4158-CBB4-274F-B6BB-A707203348E5}" dt="2023-10-25T07:32:11.492" v="205" actId="26606"/>
          <ac:spMkLst>
            <pc:docMk/>
            <pc:sldMk cId="196388398" sldId="2132736277"/>
            <ac:spMk id="5" creationId="{CF600C96-915D-D23B-0ECE-285F894F7CB2}"/>
          </ac:spMkLst>
        </pc:spChg>
        <pc:spChg chg="add mod modVis">
          <ac:chgData name="Shahzad Ali" userId="ecba8e45-00b4-4f6b-a2f0-4dc2d773ca2c" providerId="ADAL" clId="{231B4158-CBB4-274F-B6BB-A707203348E5}" dt="2023-10-25T07:39:56.080" v="302" actId="26606"/>
          <ac:spMkLst>
            <pc:docMk/>
            <pc:sldMk cId="196388398" sldId="2132736277"/>
            <ac:spMk id="11" creationId="{75165632-D84B-02EB-C303-5FC07649BB3E}"/>
          </ac:spMkLst>
        </pc:spChg>
        <pc:spChg chg="add mod">
          <ac:chgData name="Shahzad Ali" userId="ecba8e45-00b4-4f6b-a2f0-4dc2d773ca2c" providerId="ADAL" clId="{231B4158-CBB4-274F-B6BB-A707203348E5}" dt="2023-10-25T07:39:56.080" v="302" actId="26606"/>
          <ac:spMkLst>
            <pc:docMk/>
            <pc:sldMk cId="196388398" sldId="2132736277"/>
            <ac:spMk id="13" creationId="{F2BDD690-46F6-DACB-7D78-DCA53925A7A6}"/>
          </ac:spMkLst>
        </pc:spChg>
        <pc:spChg chg="add del mod">
          <ac:chgData name="Shahzad Ali" userId="ecba8e45-00b4-4f6b-a2f0-4dc2d773ca2c" providerId="ADAL" clId="{231B4158-CBB4-274F-B6BB-A707203348E5}" dt="2023-10-25T07:33:43.403" v="208" actId="26606"/>
          <ac:spMkLst>
            <pc:docMk/>
            <pc:sldMk cId="196388398" sldId="2132736277"/>
            <ac:spMk id="16" creationId="{A4F87C3D-242F-90E4-FBA2-F9590A4C3368}"/>
          </ac:spMkLst>
        </pc:spChg>
        <pc:spChg chg="add del mod">
          <ac:chgData name="Shahzad Ali" userId="ecba8e45-00b4-4f6b-a2f0-4dc2d773ca2c" providerId="ADAL" clId="{231B4158-CBB4-274F-B6BB-A707203348E5}" dt="2023-10-25T07:33:43.403" v="208" actId="26606"/>
          <ac:spMkLst>
            <pc:docMk/>
            <pc:sldMk cId="196388398" sldId="2132736277"/>
            <ac:spMk id="18" creationId="{29FC79D3-7FF8-66C9-1DCC-A20C7915AEBF}"/>
          </ac:spMkLst>
        </pc:spChg>
        <pc:picChg chg="add mod">
          <ac:chgData name="Shahzad Ali" userId="ecba8e45-00b4-4f6b-a2f0-4dc2d773ca2c" providerId="ADAL" clId="{231B4158-CBB4-274F-B6BB-A707203348E5}" dt="2023-10-25T07:39:56.080" v="302" actId="26606"/>
          <ac:picMkLst>
            <pc:docMk/>
            <pc:sldMk cId="196388398" sldId="2132736277"/>
            <ac:picMk id="7" creationId="{673812C1-B464-4655-4C40-6BB0FDB4C1B8}"/>
          </ac:picMkLst>
        </pc:picChg>
      </pc:sldChg>
      <pc:sldChg chg="addSp modSp new del mod modClrScheme chgLayout">
        <pc:chgData name="Shahzad Ali" userId="ecba8e45-00b4-4f6b-a2f0-4dc2d773ca2c" providerId="ADAL" clId="{231B4158-CBB4-274F-B6BB-A707203348E5}" dt="2023-10-25T07:20:12.684" v="133" actId="2696"/>
        <pc:sldMkLst>
          <pc:docMk/>
          <pc:sldMk cId="947510405" sldId="2132736277"/>
        </pc:sldMkLst>
        <pc:spChg chg="mod ord">
          <ac:chgData name="Shahzad Ali" userId="ecba8e45-00b4-4f6b-a2f0-4dc2d773ca2c" providerId="ADAL" clId="{231B4158-CBB4-274F-B6BB-A707203348E5}" dt="2023-10-25T07:18:25.269" v="93" actId="700"/>
          <ac:spMkLst>
            <pc:docMk/>
            <pc:sldMk cId="947510405" sldId="2132736277"/>
            <ac:spMk id="2" creationId="{964F021A-61CD-7A62-4C26-37C0410F018F}"/>
          </ac:spMkLst>
        </pc:spChg>
        <pc:spChg chg="add mod ord">
          <ac:chgData name="Shahzad Ali" userId="ecba8e45-00b4-4f6b-a2f0-4dc2d773ca2c" providerId="ADAL" clId="{231B4158-CBB4-274F-B6BB-A707203348E5}" dt="2023-10-25T07:18:30.309" v="110" actId="20577"/>
          <ac:spMkLst>
            <pc:docMk/>
            <pc:sldMk cId="947510405" sldId="2132736277"/>
            <ac:spMk id="3" creationId="{923DE4EE-C03E-BF1A-F251-E164297525A9}"/>
          </ac:spMkLst>
        </pc:spChg>
        <pc:spChg chg="add mod ord">
          <ac:chgData name="Shahzad Ali" userId="ecba8e45-00b4-4f6b-a2f0-4dc2d773ca2c" providerId="ADAL" clId="{231B4158-CBB4-274F-B6BB-A707203348E5}" dt="2023-10-25T07:18:35.308" v="113"/>
          <ac:spMkLst>
            <pc:docMk/>
            <pc:sldMk cId="947510405" sldId="2132736277"/>
            <ac:spMk id="4" creationId="{43F3A4B7-83CF-00D2-73A9-EE3F90BD5470}"/>
          </ac:spMkLst>
        </pc:spChg>
      </pc:sldChg>
      <pc:sldChg chg="addSp delSp modSp add mod modClrScheme chgLayout">
        <pc:chgData name="Shahzad Ali" userId="ecba8e45-00b4-4f6b-a2f0-4dc2d773ca2c" providerId="ADAL" clId="{231B4158-CBB4-274F-B6BB-A707203348E5}" dt="2023-10-25T07:39:40.095" v="301" actId="478"/>
        <pc:sldMkLst>
          <pc:docMk/>
          <pc:sldMk cId="208123313" sldId="2132736278"/>
        </pc:sldMkLst>
        <pc:spChg chg="del mod ord modVis">
          <ac:chgData name="Shahzad Ali" userId="ecba8e45-00b4-4f6b-a2f0-4dc2d773ca2c" providerId="ADAL" clId="{231B4158-CBB4-274F-B6BB-A707203348E5}" dt="2023-10-25T07:39:40.095" v="301" actId="478"/>
          <ac:spMkLst>
            <pc:docMk/>
            <pc:sldMk cId="208123313" sldId="2132736278"/>
            <ac:spMk id="2" creationId="{EAA5BCB0-D52C-A7B9-85AD-68064AB3A274}"/>
          </ac:spMkLst>
        </pc:spChg>
        <pc:spChg chg="mod">
          <ac:chgData name="Shahzad Ali" userId="ecba8e45-00b4-4f6b-a2f0-4dc2d773ca2c" providerId="ADAL" clId="{231B4158-CBB4-274F-B6BB-A707203348E5}" dt="2023-10-25T07:39:35.277" v="300" actId="26606"/>
          <ac:spMkLst>
            <pc:docMk/>
            <pc:sldMk cId="208123313" sldId="2132736278"/>
            <ac:spMk id="3" creationId="{ACD94310-AB89-B353-6282-6EA07040ADE2}"/>
          </ac:spMkLst>
        </pc:spChg>
        <pc:spChg chg="mod">
          <ac:chgData name="Shahzad Ali" userId="ecba8e45-00b4-4f6b-a2f0-4dc2d773ca2c" providerId="ADAL" clId="{231B4158-CBB4-274F-B6BB-A707203348E5}" dt="2023-10-25T07:39:35.277" v="300" actId="26606"/>
          <ac:spMkLst>
            <pc:docMk/>
            <pc:sldMk cId="208123313" sldId="2132736278"/>
            <ac:spMk id="4" creationId="{514E1790-9DF8-F04E-780A-D13DF919632D}"/>
          </ac:spMkLst>
        </pc:spChg>
        <pc:spChg chg="add del mod">
          <ac:chgData name="Shahzad Ali" userId="ecba8e45-00b4-4f6b-a2f0-4dc2d773ca2c" providerId="ADAL" clId="{231B4158-CBB4-274F-B6BB-A707203348E5}" dt="2023-10-25T07:37:53.607" v="262" actId="478"/>
          <ac:spMkLst>
            <pc:docMk/>
            <pc:sldMk cId="208123313" sldId="2132736278"/>
            <ac:spMk id="7" creationId="{B38E7B8F-5D36-72DC-F3AE-479CBBF385C2}"/>
          </ac:spMkLst>
        </pc:spChg>
        <pc:picChg chg="add del mod">
          <ac:chgData name="Shahzad Ali" userId="ecba8e45-00b4-4f6b-a2f0-4dc2d773ca2c" providerId="ADAL" clId="{231B4158-CBB4-274F-B6BB-A707203348E5}" dt="2023-10-25T07:39:35.277" v="300" actId="26606"/>
          <ac:picMkLst>
            <pc:docMk/>
            <pc:sldMk cId="208123313" sldId="2132736278"/>
            <ac:picMk id="6" creationId="{85018D2B-7E42-4FFD-5BE4-42EE4631F7DD}"/>
          </ac:picMkLst>
        </pc:picChg>
      </pc:sldChg>
      <pc:sldMasterChg chg="modSldLayout">
        <pc:chgData name="Shahzad Ali" userId="ecba8e45-00b4-4f6b-a2f0-4dc2d773ca2c" providerId="ADAL" clId="{231B4158-CBB4-274F-B6BB-A707203348E5}" dt="2023-10-26T15:23:24.900" v="304" actId="478"/>
        <pc:sldMasterMkLst>
          <pc:docMk/>
          <pc:sldMasterMk cId="562111447" sldId="2147483702"/>
        </pc:sldMasterMkLst>
        <pc:sldLayoutChg chg="delSp mod">
          <pc:chgData name="Shahzad Ali" userId="ecba8e45-00b4-4f6b-a2f0-4dc2d773ca2c" providerId="ADAL" clId="{231B4158-CBB4-274F-B6BB-A707203348E5}" dt="2023-10-26T15:23:24.900" v="304" actId="478"/>
          <pc:sldLayoutMkLst>
            <pc:docMk/>
            <pc:sldMasterMk cId="562111447" sldId="2147483702"/>
            <pc:sldLayoutMk cId="1910036489" sldId="2147483705"/>
          </pc:sldLayoutMkLst>
          <pc:picChg chg="del">
            <ac:chgData name="Shahzad Ali" userId="ecba8e45-00b4-4f6b-a2f0-4dc2d773ca2c" providerId="ADAL" clId="{231B4158-CBB4-274F-B6BB-A707203348E5}" dt="2023-10-26T15:23:24.900" v="304" actId="478"/>
            <ac:picMkLst>
              <pc:docMk/>
              <pc:sldMasterMk cId="562111447" sldId="2147483702"/>
              <pc:sldLayoutMk cId="1910036489" sldId="2147483705"/>
              <ac:picMk id="1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C143-52DC-D74A-8F3F-28446D39C49A}"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3EC1A-CBFA-214C-ADD5-B66908B3D41A}" type="slidenum">
              <a:rPr lang="en-US" smtClean="0"/>
              <a:t>‹#›</a:t>
            </a:fld>
            <a:endParaRPr lang="en-US"/>
          </a:p>
        </p:txBody>
      </p:sp>
    </p:spTree>
    <p:extLst>
      <p:ext uri="{BB962C8B-B14F-4D97-AF65-F5344CB8AC3E}">
        <p14:creationId xmlns:p14="http://schemas.microsoft.com/office/powerpoint/2010/main" val="379176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C3EC1A-CBFA-214C-ADD5-B66908B3D41A}" type="slidenum">
              <a:rPr lang="en-US" smtClean="0"/>
              <a:t>1</a:t>
            </a:fld>
            <a:endParaRPr lang="en-US"/>
          </a:p>
        </p:txBody>
      </p:sp>
    </p:spTree>
    <p:extLst>
      <p:ext uri="{BB962C8B-B14F-4D97-AF65-F5344CB8AC3E}">
        <p14:creationId xmlns:p14="http://schemas.microsoft.com/office/powerpoint/2010/main" val="34847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You'll remember before, I mentioned that the entire aviatrix network is constantly sending NETFLOW’s information to the </a:t>
            </a:r>
            <a:r>
              <a:rPr lang="en-US" sz="1200" err="1">
                <a:effectLst/>
                <a:latin typeface="Calibri" panose="020F0502020204030204" pitchFamily="34" charset="0"/>
                <a:ea typeface="Calibri" panose="020F0502020204030204" pitchFamily="34" charset="0"/>
                <a:cs typeface="Times New Roman" panose="02020603050405020304" pitchFamily="18" charset="0"/>
              </a:rPr>
              <a:t>CoPilot</a:t>
            </a:r>
            <a:r>
              <a:rPr lang="en-US" sz="120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As a consequence, the copilot has a very rich source and destination IP addresses DB.</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So, a logical next step would be to </a:t>
            </a:r>
            <a:r>
              <a:rPr lang="en-US" sz="1200" b="1">
                <a:effectLst/>
                <a:latin typeface="Calibri" panose="020F0502020204030204" pitchFamily="34" charset="0"/>
                <a:ea typeface="Calibri" panose="020F0502020204030204" pitchFamily="34" charset="0"/>
                <a:cs typeface="Times New Roman" panose="02020603050405020304" pitchFamily="18" charset="0"/>
              </a:rPr>
              <a:t>cross reference</a:t>
            </a:r>
            <a:r>
              <a:rPr lang="en-US" sz="1200">
                <a:effectLst/>
                <a:latin typeface="Calibri" panose="020F0502020204030204" pitchFamily="34" charset="0"/>
                <a:ea typeface="Calibri" panose="020F0502020204030204" pitchFamily="34" charset="0"/>
                <a:cs typeface="Times New Roman" panose="02020603050405020304" pitchFamily="18" charset="0"/>
              </a:rPr>
              <a:t> this database with a </a:t>
            </a:r>
            <a:r>
              <a:rPr lang="en-US" sz="1200" b="1">
                <a:effectLst/>
                <a:latin typeface="Calibri" panose="020F0502020204030204" pitchFamily="34" charset="0"/>
                <a:ea typeface="Calibri" panose="020F0502020204030204" pitchFamily="34" charset="0"/>
                <a:cs typeface="Times New Roman" panose="02020603050405020304" pitchFamily="18" charset="0"/>
              </a:rPr>
              <a:t>well-known malicious actors database</a:t>
            </a:r>
            <a:r>
              <a:rPr lang="en-US" sz="1200">
                <a:effectLst/>
                <a:latin typeface="Calibri" panose="020F0502020204030204" pitchFamily="34" charset="0"/>
                <a:ea typeface="Calibri" panose="020F0502020204030204" pitchFamily="34" charset="0"/>
                <a:cs typeface="Times New Roman" panose="02020603050405020304" pitchFamily="18" charset="0"/>
              </a:rPr>
              <a:t>. We want to find out what our private /public workloads are speaking to, and the inverse, which in turn means, if a destination on the internet public zone is authorized to communicate with our workloads.</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The two functionalities work throughout the entire network, it’s a distributed threat visibility mechanism.</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The purpose here is to avoid discovering unexpected behaviors, where for example a developer that deployed a fleet of servers inside the DEV environment, is using them for personal needs, such as for bitcoin mining or for lending on TOR servers.</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u="sng">
                <a:effectLst/>
                <a:latin typeface="Calibri" panose="020F0502020204030204" pitchFamily="34" charset="0"/>
                <a:ea typeface="Calibri" panose="020F0502020204030204" pitchFamily="34" charset="0"/>
                <a:cs typeface="Times New Roman" panose="02020603050405020304" pitchFamily="18" charset="0"/>
              </a:rPr>
              <a:t>There's no impact on the the data plane because this is actually quite passive. </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a:effectLst/>
                <a:latin typeface="Calibri" panose="020F0502020204030204" pitchFamily="34" charset="0"/>
                <a:ea typeface="Calibri" panose="020F0502020204030204" pitchFamily="34" charset="0"/>
                <a:cs typeface="Times New Roman" panose="02020603050405020304" pitchFamily="18" charset="0"/>
              </a:rPr>
              <a:t>This is not the killer application that is going to keep your entire network secure. We never think that one single feature can secure your entire network. This is about security in layers. This adds another layer of security to the platform.</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30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1" err="1">
                <a:effectLst/>
                <a:latin typeface="Calibri" panose="020F0502020204030204" pitchFamily="34" charset="0"/>
                <a:ea typeface="Calibri" panose="020F0502020204030204" pitchFamily="34" charset="0"/>
                <a:cs typeface="Times New Roman" panose="02020603050405020304" pitchFamily="18" charset="0"/>
              </a:rPr>
              <a:t>ThreatIQ</a:t>
            </a:r>
            <a:r>
              <a:rPr lang="en-US" sz="1200">
                <a:effectLst/>
                <a:latin typeface="Calibri" panose="020F0502020204030204" pitchFamily="34" charset="0"/>
                <a:ea typeface="Calibri" panose="020F0502020204030204" pitchFamily="34" charset="0"/>
                <a:cs typeface="Times New Roman" panose="02020603050405020304" pitchFamily="18" charset="0"/>
              </a:rPr>
              <a:t> is all about detecting. it's about finding out what's happening on the network, whereas </a:t>
            </a:r>
            <a:r>
              <a:rPr lang="en-US" sz="1200" b="1" err="1">
                <a:effectLst/>
                <a:latin typeface="Calibri" panose="020F0502020204030204" pitchFamily="34" charset="0"/>
                <a:ea typeface="Calibri" panose="020F0502020204030204" pitchFamily="34" charset="0"/>
                <a:cs typeface="Times New Roman" panose="02020603050405020304" pitchFamily="18" charset="0"/>
              </a:rPr>
              <a:t>ThreadGuard</a:t>
            </a:r>
            <a:r>
              <a:rPr lang="en-US" sz="1200">
                <a:effectLst/>
                <a:latin typeface="Calibri" panose="020F0502020204030204" pitchFamily="34" charset="0"/>
                <a:ea typeface="Calibri" panose="020F0502020204030204" pitchFamily="34" charset="0"/>
                <a:cs typeface="Times New Roman" panose="02020603050405020304" pitchFamily="18" charset="0"/>
              </a:rPr>
              <a:t> is all about blocking that information, taking an action based on a desire.</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Every single gateway acts like a </a:t>
            </a:r>
            <a:r>
              <a:rPr lang="en-US" sz="1200" u="sng">
                <a:effectLst/>
                <a:latin typeface="Calibri" panose="020F0502020204030204" pitchFamily="34" charset="0"/>
                <a:ea typeface="Calibri" panose="020F0502020204030204" pitchFamily="34" charset="0"/>
                <a:cs typeface="Times New Roman" panose="02020603050405020304" pitchFamily="18" charset="0"/>
              </a:rPr>
              <a:t>sensor.</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90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ADBA63-9C4F-4BBA-9BA4-95DF3F99CE0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821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Let’s have a look at the workflow. Every single gateway sends NetFlow data to the </a:t>
            </a:r>
            <a:r>
              <a:rPr lang="en-US" sz="1200" err="1">
                <a:effectLst/>
                <a:latin typeface="Calibri" panose="020F0502020204030204" pitchFamily="34" charset="0"/>
                <a:ea typeface="Calibri" panose="020F0502020204030204" pitchFamily="34" charset="0"/>
                <a:cs typeface="Times New Roman" panose="02020603050405020304" pitchFamily="18" charset="0"/>
              </a:rPr>
              <a:t>CoPilot</a:t>
            </a:r>
            <a:r>
              <a:rPr lang="en-US" sz="1200">
                <a:effectLst/>
                <a:latin typeface="Calibri" panose="020F0502020204030204" pitchFamily="34" charset="0"/>
                <a:ea typeface="Calibri" panose="020F0502020204030204" pitchFamily="34" charset="0"/>
                <a:cs typeface="Times New Roman" panose="02020603050405020304" pitchFamily="18" charset="0"/>
              </a:rPr>
              <a:t>. Here we're taking the example of a spoke gateway which is sending </a:t>
            </a:r>
            <a:r>
              <a:rPr lang="en-US" sz="1200" err="1">
                <a:effectLst/>
                <a:latin typeface="Calibri" panose="020F0502020204030204" pitchFamily="34" charset="0"/>
                <a:ea typeface="Calibri" panose="020F0502020204030204" pitchFamily="34" charset="0"/>
                <a:cs typeface="Times New Roman" panose="02020603050405020304" pitchFamily="18" charset="0"/>
              </a:rPr>
              <a:t>Netflow</a:t>
            </a:r>
            <a:r>
              <a:rPr lang="en-US" sz="1200">
                <a:effectLst/>
                <a:latin typeface="Calibri" panose="020F0502020204030204" pitchFamily="34" charset="0"/>
                <a:ea typeface="Calibri" panose="020F0502020204030204" pitchFamily="34" charset="0"/>
                <a:cs typeface="Times New Roman" panose="02020603050405020304" pitchFamily="18" charset="0"/>
              </a:rPr>
              <a:t> information. This is sent to copilot. Copilot is analyzing this information against a well-known threat database. We use </a:t>
            </a:r>
            <a:r>
              <a:rPr lang="en-US" sz="1200" b="1">
                <a:effectLst/>
                <a:latin typeface="Calibri" panose="020F0502020204030204" pitchFamily="34" charset="0"/>
                <a:ea typeface="Calibri" panose="020F0502020204030204" pitchFamily="34" charset="0"/>
                <a:cs typeface="Times New Roman" panose="02020603050405020304" pitchFamily="18" charset="0"/>
              </a:rPr>
              <a:t>Proofpoint</a:t>
            </a:r>
            <a:r>
              <a:rPr lang="en-US" sz="1200">
                <a:effectLst/>
                <a:latin typeface="Calibri" panose="020F0502020204030204" pitchFamily="34" charset="0"/>
                <a:ea typeface="Calibri" panose="020F0502020204030204" pitchFamily="34" charset="0"/>
                <a:cs typeface="Times New Roman" panose="02020603050405020304" pitchFamily="18" charset="0"/>
              </a:rPr>
              <a:t> for this third party database. We can visualize that in copilot. So, once we have an alert, we can see where that alert is being noticed on the network, we can get a notification. Based on that alert and then we can actually remediate. So it may be that you do not want to remediate immediately. </a:t>
            </a:r>
            <a:r>
              <a:rPr lang="en-US" sz="1200" u="sng">
                <a:effectLst/>
                <a:latin typeface="Calibri" panose="020F0502020204030204" pitchFamily="34" charset="0"/>
                <a:ea typeface="Calibri" panose="020F0502020204030204" pitchFamily="34" charset="0"/>
                <a:cs typeface="Times New Roman" panose="02020603050405020304" pitchFamily="18" charset="0"/>
              </a:rPr>
              <a:t>The alert might be enough.</a:t>
            </a:r>
            <a:r>
              <a:rPr lang="en-US" sz="1200">
                <a:effectLst/>
                <a:latin typeface="Calibri" panose="020F0502020204030204" pitchFamily="34" charset="0"/>
                <a:ea typeface="Calibri" panose="020F0502020204030204" pitchFamily="34" charset="0"/>
                <a:cs typeface="Times New Roman" panose="02020603050405020304" pitchFamily="18" charset="0"/>
              </a:rPr>
              <a:t> This alerting can be sent to the security team, they can analyze whether this is something they want to actively block or not. </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However, what we can also do is in parallel, rather than only sending the alert, we can also take the action to drop it. So, everyone of our gateways is actually also a </a:t>
            </a:r>
            <a:r>
              <a:rPr lang="en-US" sz="1200" b="1">
                <a:effectLst/>
                <a:latin typeface="Calibri" panose="020F0502020204030204" pitchFamily="34" charset="0"/>
                <a:ea typeface="Calibri" panose="020F0502020204030204" pitchFamily="34" charset="0"/>
                <a:cs typeface="Times New Roman" panose="02020603050405020304" pitchFamily="18" charset="0"/>
              </a:rPr>
              <a:t>layer 4 state for firewall</a:t>
            </a:r>
            <a:r>
              <a:rPr lang="en-US" sz="1200">
                <a:effectLst/>
                <a:latin typeface="Calibri" panose="020F0502020204030204" pitchFamily="34" charset="0"/>
                <a:ea typeface="Calibri" panose="020F0502020204030204" pitchFamily="34" charset="0"/>
                <a:cs typeface="Times New Roman" panose="02020603050405020304" pitchFamily="18" charset="0"/>
              </a:rPr>
              <a:t>. So, we can define a policy, push that policy to the gateway and actually define for instance certain flows and we should force drop those flows. So, this is the entire workflow. It's relatively straightforward.</a:t>
            </a:r>
          </a:p>
          <a:p>
            <a:pPr marL="0" marR="0">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But it's putting it all together in orchestrating it, which makes it powerful.</a:t>
            </a:r>
          </a:p>
          <a:p>
            <a:endParaRPr lang="en-CA"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22E2E21-26F3-411D-BFED-3FF4DE428339}" type="slidenum">
              <a:rPr lang="en-US" smtClean="0"/>
              <a:t>7</a:t>
            </a:fld>
            <a:endParaRPr lang="en-US"/>
          </a:p>
        </p:txBody>
      </p:sp>
    </p:spTree>
    <p:extLst>
      <p:ext uri="{BB962C8B-B14F-4D97-AF65-F5344CB8AC3E}">
        <p14:creationId xmlns:p14="http://schemas.microsoft.com/office/powerpoint/2010/main" val="975087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err="1"/>
              <a:t>GeoBlocking</a:t>
            </a:r>
            <a:r>
              <a:rPr lang="en-US" sz="1800"/>
              <a:t> allows you to select a country to block IP traffic coming into and coming from the country. When </a:t>
            </a:r>
            <a:r>
              <a:rPr lang="en-US" sz="1800" err="1"/>
              <a:t>GeoBlocking</a:t>
            </a:r>
            <a:r>
              <a:rPr lang="en-US" sz="1800"/>
              <a:t> is enabled for a country, a tag-based security policy is implemented on each gateway to deny traffic for IP addresses associated with the country.</a:t>
            </a:r>
          </a:p>
          <a:p>
            <a:endParaRPr lang="en-US" sz="1800"/>
          </a:p>
          <a:p>
            <a:r>
              <a:rPr lang="en-US" sz="1800"/>
              <a:t>All gateways in your VPC/</a:t>
            </a:r>
            <a:r>
              <a:rPr lang="en-US" sz="1800" err="1"/>
              <a:t>VNets</a:t>
            </a:r>
            <a:r>
              <a:rPr lang="en-US" sz="1800"/>
              <a:t> will block. When you unblock a country, the tag is removed from all gateways and the stateful firewall rules instantiated on them for that country are removed.</a:t>
            </a:r>
          </a:p>
          <a:p>
            <a:r>
              <a:rPr lang="en-US" sz="1800"/>
              <a:t>You access </a:t>
            </a:r>
            <a:r>
              <a:rPr lang="en-US" sz="1800" err="1"/>
              <a:t>Geoblocking</a:t>
            </a:r>
            <a:r>
              <a:rPr lang="en-US" sz="1800"/>
              <a:t> in CoPilot by going to Home &gt; Security &gt; </a:t>
            </a:r>
            <a:r>
              <a:rPr lang="en-US" sz="1800" err="1"/>
              <a:t>ThreatIQ</a:t>
            </a:r>
            <a:r>
              <a:rPr lang="en-US" sz="1800"/>
              <a:t> &gt; </a:t>
            </a:r>
            <a:r>
              <a:rPr lang="en-US" sz="1800" err="1"/>
              <a:t>GeoBlocking</a:t>
            </a:r>
            <a:r>
              <a:rPr lang="en-US" sz="1800"/>
              <a:t> or by typing </a:t>
            </a:r>
            <a:r>
              <a:rPr lang="en-US" sz="1800" err="1"/>
              <a:t>GeoBlocking</a:t>
            </a:r>
            <a:r>
              <a:rPr lang="en-US" sz="1800"/>
              <a:t> in the navigation search.</a:t>
            </a:r>
          </a:p>
          <a:p>
            <a:endParaRPr lang="en-US" sz="1800"/>
          </a:p>
          <a:p>
            <a:endParaRPr lang="en-US" sz="1800"/>
          </a:p>
          <a:p>
            <a:endParaRPr lang="en-US" sz="1800"/>
          </a:p>
          <a:p>
            <a:r>
              <a:rPr lang="en-US" sz="1800"/>
              <a:t>A list of the countries you can block and unblock displays. The IPs Observed column shows you the number of IP addresses CoPilot observed from each country when scanning </a:t>
            </a:r>
            <a:r>
              <a:rPr lang="en-US" sz="1800" err="1"/>
              <a:t>Netflow</a:t>
            </a:r>
            <a:r>
              <a:rPr lang="en-US" sz="1800"/>
              <a:t> records over the last seven days. If you click on a country name, you can view recent IP traffic going to or coming from that selected country in the time range you specify.</a:t>
            </a:r>
          </a:p>
          <a:p>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IP traffic coming into and coming from that country will be blocked on each Aviatrix gateway.</a:t>
            </a:r>
          </a:p>
          <a:p>
            <a:endParaRPr lang="en-US" sz="1800"/>
          </a:p>
          <a:p>
            <a:endParaRPr lang="en-US" sz="180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https://</a:t>
            </a:r>
            <a:r>
              <a:rPr lang="en-US" sz="1800" err="1"/>
              <a:t>docs.aviatrix.com</a:t>
            </a:r>
            <a:r>
              <a:rPr lang="en-US" sz="1800"/>
              <a:t>/copilot/latest/network-security/geo-</a:t>
            </a:r>
            <a:r>
              <a:rPr lang="en-US" sz="1800" err="1"/>
              <a:t>blocking.html</a:t>
            </a:r>
            <a:endParaRPr lang="en-US" sz="1800"/>
          </a:p>
          <a:p>
            <a:endParaRPr lang="en-US" sz="1800"/>
          </a:p>
          <a:p>
            <a:endParaRPr lang="en-US" sz="1800"/>
          </a:p>
        </p:txBody>
      </p:sp>
      <p:sp>
        <p:nvSpPr>
          <p:cNvPr id="4" name="Slide Number Placeholder 3"/>
          <p:cNvSpPr>
            <a:spLocks noGrp="1"/>
          </p:cNvSpPr>
          <p:nvPr>
            <p:ph type="sldNum" sz="quarter" idx="5"/>
          </p:nvPr>
        </p:nvSpPr>
        <p:spPr/>
        <p:txBody>
          <a:bodyPr/>
          <a:lstStyle/>
          <a:p>
            <a:fld id="{0DC3EC1A-CBFA-214C-ADD5-B66908B3D41A}" type="slidenum">
              <a:rPr lang="en-US" smtClean="0"/>
              <a:t>9</a:t>
            </a:fld>
            <a:endParaRPr lang="en-US"/>
          </a:p>
        </p:txBody>
      </p:sp>
    </p:spTree>
    <p:extLst>
      <p:ext uri="{BB962C8B-B14F-4D97-AF65-F5344CB8AC3E}">
        <p14:creationId xmlns:p14="http://schemas.microsoft.com/office/powerpoint/2010/main" val="164259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https://</a:t>
            </a:r>
            <a:r>
              <a:rPr lang="en-US" sz="1800" err="1"/>
              <a:t>docs.aviatrix.com</a:t>
            </a:r>
            <a:r>
              <a:rPr lang="en-US" sz="1800"/>
              <a:t>/copilot/latest/network-security/network-</a:t>
            </a:r>
            <a:r>
              <a:rPr lang="en-US" sz="1800" err="1"/>
              <a:t>anomalies.html</a:t>
            </a:r>
            <a:endParaRPr lang="en-US" sz="1800"/>
          </a:p>
          <a:p>
            <a:endParaRPr lang="en-US" sz="1800"/>
          </a:p>
          <a:p>
            <a:endParaRPr lang="en-US" sz="1800"/>
          </a:p>
          <a:p>
            <a:r>
              <a:rPr lang="en-US" sz="1800"/>
              <a:t>Aviatrix CoPilot can perform continuous network behavior analysis on your cloud workloads on a per VPC/VNet basis to learn the routine behaviors of the VPC/</a:t>
            </a:r>
            <a:r>
              <a:rPr lang="en-US" sz="1800" err="1"/>
              <a:t>VNets</a:t>
            </a:r>
            <a:r>
              <a:rPr lang="en-US" sz="1800"/>
              <a:t> based on a group of metrics. The analysis enables CoPilot to detect any unusual network behaviors (anomalies) that could represent threats on your network, systems being down, high traffic for a planned launch, or some other abnormal behavior. You can choose to be alerted when anomalies are detected so you can carry out any needed network operations activities to secure your workloads.</a:t>
            </a:r>
          </a:p>
          <a:p>
            <a:endParaRPr lang="en-US" sz="1800"/>
          </a:p>
          <a:p>
            <a:endParaRPr lang="en-US" sz="1800"/>
          </a:p>
          <a:p>
            <a:r>
              <a:rPr lang="en-US" sz="1800"/>
              <a:t>The analysis enables CoPilot to detect any unusual network behaviors (anomalies) that could represent threats on your network, systems being down, high traffic for a planned launch, or some other abnormal behavior. </a:t>
            </a:r>
          </a:p>
          <a:p>
            <a:endParaRPr lang="en-US" sz="1800"/>
          </a:p>
          <a:p>
            <a:endParaRPr lang="en-US" sz="1800"/>
          </a:p>
          <a:p>
            <a:endParaRPr lang="en-US" sz="1800"/>
          </a:p>
          <a:p>
            <a:r>
              <a:rPr lang="en-US" sz="1800"/>
              <a:t>When enabling network behavior analytics, CoPilot establishes a VPC/VNet network-behavior </a:t>
            </a:r>
            <a:r>
              <a:rPr lang="en-US" sz="1800" i="1"/>
              <a:t>fingerprint</a:t>
            </a:r>
            <a:r>
              <a:rPr lang="en-US" sz="1800"/>
              <a:t> that is custom to your organization’s multicloud activity. The fingerprint is a collection of data and traffic patterns for traffic going into and coming out of all end instances within a VPC/VNet and is the result of </a:t>
            </a:r>
            <a:r>
              <a:rPr lang="en-US" sz="1800" err="1"/>
              <a:t>CoPilot’s</a:t>
            </a:r>
            <a:r>
              <a:rPr lang="en-US" sz="1800"/>
              <a:t> profiling of the VPC/VNet over a configurable period of time or </a:t>
            </a:r>
            <a:r>
              <a:rPr lang="en-US" sz="1800" i="1"/>
              <a:t>learning period</a:t>
            </a:r>
            <a:r>
              <a:rPr lang="en-US" sz="1800"/>
              <a:t>. The fingerprint is a learned data set and behavioral baseline against which CoPilot can detect abnormal network operating patterns or </a:t>
            </a:r>
            <a:r>
              <a:rPr lang="en-US" sz="1800" i="1"/>
              <a:t>anomalies</a:t>
            </a:r>
            <a:r>
              <a:rPr lang="en-US" sz="1800"/>
              <a:t>.</a:t>
            </a:r>
          </a:p>
          <a:p>
            <a:endParaRPr lang="en-US" sz="1800"/>
          </a:p>
          <a:p>
            <a:endParaRPr lang="en-US" sz="1800"/>
          </a:p>
          <a:p>
            <a:r>
              <a:rPr lang="en-US" sz="1800"/>
              <a:t>At the conclusion of the learning period, CoPilot can begin detecting anomalies from the fingerprint of the applicable cloud workloads and begin sending alerts for the same if alerts are enabled. The alerts signify active network behaviors that could represent expected network activity or could represent an active threat such as data exfiltration or lateral movement. When CoPilot sends an alert for anomalies detected, the alert contains the details of the metric(s) whose percentage of deviation was outside of the normal fingerprint.</a:t>
            </a:r>
          </a:p>
          <a:p>
            <a:endParaRPr lang="en-US" sz="1800"/>
          </a:p>
          <a:p>
            <a:endParaRPr lang="en-US" sz="1800"/>
          </a:p>
          <a:p>
            <a:r>
              <a:rPr lang="en-US" sz="1800"/>
              <a:t>Anomalies are assigned a low, medium, or high severity. The severity level depends on how much the overall traffic that caused the anomaly deviated from established thresholds derived from fingerprinted operating patterns:</a:t>
            </a:r>
          </a:p>
          <a:p>
            <a:endParaRPr lang="en-US" sz="1800"/>
          </a:p>
          <a:p>
            <a:pPr>
              <a:buFont typeface="Arial" panose="020B0604020202020204" pitchFamily="34" charset="0"/>
              <a:buChar char="•"/>
            </a:pPr>
            <a:r>
              <a:rPr lang="en-US" sz="1800"/>
              <a:t>Low — Less than 50% deviated from outlier threshold.</a:t>
            </a:r>
          </a:p>
          <a:p>
            <a:pPr>
              <a:buFont typeface="Arial" panose="020B0604020202020204" pitchFamily="34" charset="0"/>
              <a:buChar char="•"/>
            </a:pPr>
            <a:r>
              <a:rPr lang="en-US" sz="1800"/>
              <a:t>Medium — Less than 50 - 75% deviated from outlier threshold.</a:t>
            </a:r>
          </a:p>
          <a:p>
            <a:pPr>
              <a:buFont typeface="Arial" panose="020B0604020202020204" pitchFamily="34" charset="0"/>
              <a:buChar char="•"/>
            </a:pPr>
            <a:r>
              <a:rPr lang="en-US" sz="1800"/>
              <a:t>High — More than 75% deviated from outlier threshold.</a:t>
            </a:r>
          </a:p>
          <a:p>
            <a:endParaRPr lang="en-US" sz="1800"/>
          </a:p>
          <a:p>
            <a:r>
              <a:rPr lang="en-US" sz="1800"/>
              <a:t>CoPilot considers various metric data points when establishing the network-behavior fingerprint. When analyzing active network behavior, CoPilot tracks how many standard deviation points the active network behavior of each metric is from the behavior of the fingerprint. A single anomaly can be associated with one or multiple metrics that have deviated from the behavior of the fingerprint.</a:t>
            </a:r>
          </a:p>
          <a:p>
            <a:endParaRPr lang="en-US" sz="1800"/>
          </a:p>
          <a:p>
            <a:r>
              <a:rPr lang="en-US" sz="1800"/>
              <a:t>You can set a sensitivity level for detecting anomalies that determines how small or large a deviation in normal traffic patterns must be for CoPilot to consider it an anomaly. A higher sensitivity means any small deviation from the fingerprint behavioral baseline is considered an anomaly. High sensitivity could cause alert fatigue when alerts are enabled. A lower sensitivity means an anomaly is detected only when there is a large deviation from the fingerprint behavioral baseline. In this case, anomalies that are greater outliers are detected.</a:t>
            </a:r>
          </a:p>
          <a:p>
            <a:endParaRPr lang="en-US" sz="1800"/>
          </a:p>
          <a:p>
            <a:endParaRPr lang="en-US" sz="1800"/>
          </a:p>
          <a:p>
            <a:r>
              <a:rPr lang="en-US" sz="1800"/>
              <a:t>When detecting anomalies, CoPilot compares active network behavior at one-hour intervals against the fixed fingerprinted data set.</a:t>
            </a:r>
          </a:p>
          <a:p>
            <a:endParaRPr lang="en-US" sz="1800"/>
          </a:p>
        </p:txBody>
      </p:sp>
      <p:sp>
        <p:nvSpPr>
          <p:cNvPr id="4" name="Slide Number Placeholder 3"/>
          <p:cNvSpPr>
            <a:spLocks noGrp="1"/>
          </p:cNvSpPr>
          <p:nvPr>
            <p:ph type="sldNum" sz="quarter" idx="5"/>
          </p:nvPr>
        </p:nvSpPr>
        <p:spPr/>
        <p:txBody>
          <a:bodyPr/>
          <a:lstStyle/>
          <a:p>
            <a:fld id="{0DC3EC1A-CBFA-214C-ADD5-B66908B3D41A}" type="slidenum">
              <a:rPr lang="en-US" smtClean="0"/>
              <a:t>11</a:t>
            </a:fld>
            <a:endParaRPr lang="en-US"/>
          </a:p>
        </p:txBody>
      </p:sp>
    </p:spTree>
    <p:extLst>
      <p:ext uri="{BB962C8B-B14F-4D97-AF65-F5344CB8AC3E}">
        <p14:creationId xmlns:p14="http://schemas.microsoft.com/office/powerpoint/2010/main" val="2841065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7126664"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13"/>
          <p:cNvSpPr>
            <a:spLocks/>
          </p:cNvSpPr>
          <p:nvPr userDrawn="1"/>
        </p:nvSpPr>
        <p:spPr bwMode="auto">
          <a:xfrm>
            <a:off x="3207537" y="0"/>
            <a:ext cx="8984463" cy="6867525"/>
          </a:xfrm>
          <a:custGeom>
            <a:avLst/>
            <a:gdLst>
              <a:gd name="T0" fmla="*/ 896 w 2034"/>
              <a:gd name="T1" fmla="*/ 0 h 1284"/>
              <a:gd name="T2" fmla="*/ 693 w 2034"/>
              <a:gd name="T3" fmla="*/ 98 h 1284"/>
              <a:gd name="T4" fmla="*/ 594 w 2034"/>
              <a:gd name="T5" fmla="*/ 225 h 1284"/>
              <a:gd name="T6" fmla="*/ 265 w 2034"/>
              <a:gd name="T7" fmla="*/ 642 h 1284"/>
              <a:gd name="T8" fmla="*/ 89 w 2034"/>
              <a:gd name="T9" fmla="*/ 867 h 1284"/>
              <a:gd name="T10" fmla="*/ 132 w 2034"/>
              <a:gd name="T11" fmla="*/ 1229 h 1284"/>
              <a:gd name="T12" fmla="*/ 291 w 2034"/>
              <a:gd name="T13" fmla="*/ 1284 h 1284"/>
              <a:gd name="T14" fmla="*/ 896 w 2034"/>
              <a:gd name="T15" fmla="*/ 1284 h 1284"/>
              <a:gd name="T16" fmla="*/ 1501 w 2034"/>
              <a:gd name="T17" fmla="*/ 1284 h 1284"/>
              <a:gd name="T18" fmla="*/ 2034 w 2034"/>
              <a:gd name="T19" fmla="*/ 1284 h 1284"/>
              <a:gd name="T20" fmla="*/ 2034 w 2034"/>
              <a:gd name="T21" fmla="*/ 0 h 1284"/>
              <a:gd name="T22" fmla="*/ 896 w 2034"/>
              <a:gd name="T23"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34" h="1284">
                <a:moveTo>
                  <a:pt x="896" y="0"/>
                </a:moveTo>
                <a:cubicBezTo>
                  <a:pt x="817" y="0"/>
                  <a:pt x="742" y="36"/>
                  <a:pt x="693" y="98"/>
                </a:cubicBezTo>
                <a:cubicBezTo>
                  <a:pt x="594" y="225"/>
                  <a:pt x="594" y="225"/>
                  <a:pt x="594" y="225"/>
                </a:cubicBezTo>
                <a:cubicBezTo>
                  <a:pt x="265" y="642"/>
                  <a:pt x="265" y="642"/>
                  <a:pt x="265" y="642"/>
                </a:cubicBezTo>
                <a:cubicBezTo>
                  <a:pt x="89" y="867"/>
                  <a:pt x="89" y="867"/>
                  <a:pt x="89" y="867"/>
                </a:cubicBezTo>
                <a:cubicBezTo>
                  <a:pt x="0" y="978"/>
                  <a:pt x="20" y="1140"/>
                  <a:pt x="132" y="1229"/>
                </a:cubicBezTo>
                <a:cubicBezTo>
                  <a:pt x="179" y="1266"/>
                  <a:pt x="235" y="1284"/>
                  <a:pt x="291" y="1284"/>
                </a:cubicBezTo>
                <a:cubicBezTo>
                  <a:pt x="896" y="1284"/>
                  <a:pt x="896" y="1284"/>
                  <a:pt x="896" y="1284"/>
                </a:cubicBezTo>
                <a:cubicBezTo>
                  <a:pt x="1501" y="1284"/>
                  <a:pt x="1501" y="1284"/>
                  <a:pt x="1501" y="1284"/>
                </a:cubicBezTo>
                <a:cubicBezTo>
                  <a:pt x="2034" y="1284"/>
                  <a:pt x="2034" y="1284"/>
                  <a:pt x="2034" y="1284"/>
                </a:cubicBezTo>
                <a:cubicBezTo>
                  <a:pt x="2034" y="0"/>
                  <a:pt x="2034" y="0"/>
                  <a:pt x="2034" y="0"/>
                </a:cubicBezTo>
                <a:lnTo>
                  <a:pt x="896" y="0"/>
                </a:ln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16" name="Title 15"/>
          <p:cNvSpPr>
            <a:spLocks noGrp="1"/>
          </p:cNvSpPr>
          <p:nvPr userDrawn="1">
            <p:ph type="title" hasCustomPrompt="1"/>
          </p:nvPr>
        </p:nvSpPr>
        <p:spPr>
          <a:xfrm>
            <a:off x="6435137" y="1323902"/>
            <a:ext cx="5756864" cy="1848910"/>
          </a:xfrm>
        </p:spPr>
        <p:txBody>
          <a:bodyPr anchor="b">
            <a:normAutofit/>
          </a:bodyPr>
          <a:lstStyle>
            <a:lvl1pPr algn="l">
              <a:defRPr sz="4000" b="0">
                <a:solidFill>
                  <a:schemeClr val="accent1"/>
                </a:solidFill>
              </a:defRPr>
            </a:lvl1pPr>
          </a:lstStyle>
          <a:p>
            <a:r>
              <a:rPr lang="en-US"/>
              <a:t>The Title</a:t>
            </a:r>
          </a:p>
        </p:txBody>
      </p:sp>
      <p:sp>
        <p:nvSpPr>
          <p:cNvPr id="18" name="Text Placeholder 17"/>
          <p:cNvSpPr>
            <a:spLocks noGrp="1"/>
          </p:cNvSpPr>
          <p:nvPr userDrawn="1">
            <p:ph type="body" sz="quarter" idx="10" hasCustomPrompt="1"/>
          </p:nvPr>
        </p:nvSpPr>
        <p:spPr>
          <a:xfrm>
            <a:off x="6436965" y="3172812"/>
            <a:ext cx="5755177" cy="946821"/>
          </a:xfrm>
        </p:spPr>
        <p:txBody>
          <a:bodyPr>
            <a:normAutofit/>
          </a:bodyPr>
          <a:lstStyle>
            <a:lvl1pPr marL="0" indent="0">
              <a:buNone/>
              <a:defRPr sz="1600" cap="all" baseline="0">
                <a:solidFill>
                  <a:schemeClr val="tx2"/>
                </a:solidFill>
              </a:defRPr>
            </a:lvl1pPr>
          </a:lstStyle>
          <a:p>
            <a:pPr lvl="0"/>
            <a:r>
              <a:rPr lang="en-US"/>
              <a:t>The Subtitle of the Presentation</a:t>
            </a:r>
          </a:p>
        </p:txBody>
      </p:sp>
      <p:sp>
        <p:nvSpPr>
          <p:cNvPr id="4" name="Text Placeholder 3">
            <a:extLst>
              <a:ext uri="{FF2B5EF4-FFF2-40B4-BE49-F238E27FC236}">
                <a16:creationId xmlns:a16="http://schemas.microsoft.com/office/drawing/2014/main" id="{7AB0B672-BCB2-4225-B99B-5DCF23F80FEF}"/>
              </a:ext>
            </a:extLst>
          </p:cNvPr>
          <p:cNvSpPr>
            <a:spLocks noGrp="1"/>
          </p:cNvSpPr>
          <p:nvPr userDrawn="1">
            <p:ph type="body" sz="quarter" idx="13" hasCustomPrompt="1"/>
          </p:nvPr>
        </p:nvSpPr>
        <p:spPr>
          <a:xfrm>
            <a:off x="6435317" y="4518778"/>
            <a:ext cx="5756697" cy="1006475"/>
          </a:xfrm>
        </p:spPr>
        <p:txBody>
          <a:bodyPr>
            <a:normAutofit/>
          </a:bodyPr>
          <a:lstStyle>
            <a:lvl1pPr marL="0" indent="0">
              <a:buNone/>
              <a:defRPr sz="2000">
                <a:solidFill>
                  <a:schemeClr val="accent5"/>
                </a:solidFill>
              </a:defRPr>
            </a:lvl1pPr>
          </a:lstStyle>
          <a:p>
            <a:r>
              <a:rPr lang="en-US" sz="1600"/>
              <a:t>ACE Solutions Architecture Team</a:t>
            </a:r>
          </a:p>
        </p:txBody>
      </p:sp>
      <p:cxnSp>
        <p:nvCxnSpPr>
          <p:cNvPr id="49" name="Straight Connector 48"/>
          <p:cNvCxnSpPr/>
          <p:nvPr userDrawn="1"/>
        </p:nvCxnSpPr>
        <p:spPr>
          <a:xfrm>
            <a:off x="6455414" y="2460397"/>
            <a:ext cx="5736586" cy="0"/>
          </a:xfrm>
          <a:prstGeom prst="line">
            <a:avLst/>
          </a:prstGeom>
          <a:ln w="127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891646" y="1201500"/>
            <a:ext cx="3960000" cy="44550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4467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1816119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_AND_copy_lef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7" name="Rectangle 6"/>
          <p:cNvSpPr/>
          <p:nvPr userDrawn="1"/>
        </p:nvSpPr>
        <p:spPr>
          <a:xfrm>
            <a:off x="0"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8" name="Rectangle 7">
            <a:extLst>
              <a:ext uri="{FF2B5EF4-FFF2-40B4-BE49-F238E27FC236}">
                <a16:creationId xmlns:a16="http://schemas.microsoft.com/office/drawing/2014/main" id="{28DDBF27-0730-410D-BAE0-26163E0F157B}"/>
              </a:ext>
            </a:extLst>
          </p:cNvPr>
          <p:cNvSpPr/>
          <p:nvPr userDrawn="1"/>
        </p:nvSpPr>
        <p:spPr>
          <a:xfrm>
            <a:off x="0" y="396112"/>
            <a:ext cx="3424517" cy="1030940"/>
          </a:xfrm>
          <a:prstGeom prst="rect">
            <a:avLst/>
          </a:prstGeom>
          <a:solidFill>
            <a:schemeClr val="accent1"/>
          </a:soli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2" name="Title 1"/>
          <p:cNvSpPr>
            <a:spLocks noGrp="1"/>
          </p:cNvSpPr>
          <p:nvPr>
            <p:ph type="title"/>
          </p:nvPr>
        </p:nvSpPr>
        <p:spPr>
          <a:xfrm>
            <a:off x="104055" y="619765"/>
            <a:ext cx="3110485" cy="583634"/>
          </a:xfrm>
        </p:spPr>
        <p:txBody>
          <a:bodyPr/>
          <a:lstStyle>
            <a:lvl1pPr algn="ctr">
              <a:defRPr sz="2400">
                <a:solidFill>
                  <a:schemeClr val="bg1"/>
                </a:solidFill>
              </a:defRPr>
            </a:lvl1pPr>
          </a:lstStyle>
          <a:p>
            <a:r>
              <a:rPr lang="en-US"/>
              <a:t>Click to edit Master title style</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104055" y="1548331"/>
            <a:ext cx="3172545" cy="3761338"/>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5"/>
          <p:cNvSpPr>
            <a:spLocks noGrp="1"/>
          </p:cNvSpPr>
          <p:nvPr>
            <p:ph type="body" sz="quarter" idx="12"/>
          </p:nvPr>
        </p:nvSpPr>
        <p:spPr>
          <a:xfrm>
            <a:off x="3648173" y="396113"/>
            <a:ext cx="7483247" cy="5750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1121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_AND_copy_left">
    <p:spTree>
      <p:nvGrpSpPr>
        <p:cNvPr id="1" name=""/>
        <p:cNvGrpSpPr/>
        <p:nvPr/>
      </p:nvGrpSpPr>
      <p:grpSpPr>
        <a:xfrm>
          <a:off x="0" y="0"/>
          <a:ext cx="0" cy="0"/>
          <a:chOff x="0" y="0"/>
          <a:chExt cx="0" cy="0"/>
        </a:xfrm>
      </p:grpSpPr>
      <p:sp>
        <p:nvSpPr>
          <p:cNvPr id="7" name="Rectangle 6"/>
          <p:cNvSpPr/>
          <p:nvPr userDrawn="1"/>
        </p:nvSpPr>
        <p:spPr>
          <a:xfrm flipH="1">
            <a:off x="8767483" y="0"/>
            <a:ext cx="3424517" cy="6315959"/>
          </a:xfrm>
          <a:prstGeom prst="rect">
            <a:avLst/>
          </a:prstGeom>
          <a:gradFill>
            <a:gsLst>
              <a:gs pos="93000">
                <a:schemeClr val="bg1">
                  <a:alpha val="0"/>
                </a:schemeClr>
              </a:gs>
              <a:gs pos="37000">
                <a:schemeClr val="bg1">
                  <a:lumMod val="95000"/>
                </a:schemeClr>
              </a:gs>
            </a:gsLst>
            <a:lin ang="5400000" scaled="1"/>
          </a:gradFill>
          <a:ln>
            <a:noFill/>
          </a:ln>
          <a:effectLst>
            <a:innerShdw blurRad="38100" dist="25400" dir="215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9" name="Text Placeholder 9">
            <a:extLst>
              <a:ext uri="{FF2B5EF4-FFF2-40B4-BE49-F238E27FC236}">
                <a16:creationId xmlns:a16="http://schemas.microsoft.com/office/drawing/2014/main" id="{A2F78DC2-DBE1-4BC8-BD76-95E378BBEFBF}"/>
              </a:ext>
            </a:extLst>
          </p:cNvPr>
          <p:cNvSpPr>
            <a:spLocks noGrp="1"/>
          </p:cNvSpPr>
          <p:nvPr>
            <p:ph type="body" sz="quarter" idx="13"/>
          </p:nvPr>
        </p:nvSpPr>
        <p:spPr>
          <a:xfrm>
            <a:off x="8871538" y="1306286"/>
            <a:ext cx="3172545" cy="4840515"/>
          </a:xfrm>
        </p:spPr>
        <p:txBody>
          <a:bodyPr>
            <a:normAutofit/>
          </a:bodyPr>
          <a:lstStyle>
            <a:lvl1pPr>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12" name="Title 1"/>
          <p:cNvSpPr>
            <a:spLocks noGrp="1"/>
          </p:cNvSpPr>
          <p:nvPr>
            <p:ph type="title"/>
          </p:nvPr>
        </p:nvSpPr>
        <p:spPr>
          <a:xfrm>
            <a:off x="264311" y="246888"/>
            <a:ext cx="8207885" cy="583634"/>
          </a:xfrm>
        </p:spPr>
        <p:txBody>
          <a:bodyPr/>
          <a:lstStyle/>
          <a:p>
            <a:r>
              <a:rPr lang="en-US"/>
              <a:t>Click to edit Master title style</a:t>
            </a:r>
          </a:p>
        </p:txBody>
      </p:sp>
      <p:sp>
        <p:nvSpPr>
          <p:cNvPr id="13" name="Text Placeholder 5"/>
          <p:cNvSpPr>
            <a:spLocks noGrp="1"/>
          </p:cNvSpPr>
          <p:nvPr>
            <p:ph type="body" sz="quarter" idx="12"/>
          </p:nvPr>
        </p:nvSpPr>
        <p:spPr>
          <a:xfrm>
            <a:off x="263525" y="981075"/>
            <a:ext cx="8208671" cy="5165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128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5-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5" name="Rectangle 4"/>
          <p:cNvSpPr/>
          <p:nvPr userDrawn="1"/>
        </p:nvSpPr>
        <p:spPr>
          <a:xfrm>
            <a:off x="0" y="1109776"/>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cxnSp>
        <p:nvCxnSpPr>
          <p:cNvPr id="6" name="Straight Connector 5"/>
          <p:cNvCxnSpPr/>
          <p:nvPr userDrawn="1"/>
        </p:nvCxnSpPr>
        <p:spPr>
          <a:xfrm>
            <a:off x="-1539" y="1382663"/>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073726"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3403461" y="1277667"/>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5793820" y="1270890"/>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8110139" y="1283416"/>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1" name="Text Placeholder 16"/>
          <p:cNvSpPr>
            <a:spLocks noGrp="1"/>
          </p:cNvSpPr>
          <p:nvPr>
            <p:ph type="body" sz="quarter" idx="17" hasCustomPrompt="1"/>
          </p:nvPr>
        </p:nvSpPr>
        <p:spPr>
          <a:xfrm>
            <a:off x="82341" y="1365058"/>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2" name="Text Placeholder 16"/>
          <p:cNvSpPr>
            <a:spLocks noGrp="1"/>
          </p:cNvSpPr>
          <p:nvPr>
            <p:ph type="body" sz="quarter" idx="18" hasCustomPrompt="1"/>
          </p:nvPr>
        </p:nvSpPr>
        <p:spPr>
          <a:xfrm>
            <a:off x="2412076" y="1371834"/>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3" name="Text Placeholder 16"/>
          <p:cNvSpPr>
            <a:spLocks noGrp="1"/>
          </p:cNvSpPr>
          <p:nvPr>
            <p:ph type="body" sz="quarter" idx="19" hasCustomPrompt="1"/>
          </p:nvPr>
        </p:nvSpPr>
        <p:spPr>
          <a:xfrm>
            <a:off x="4802435" y="136505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4" name="Text Placeholder 16"/>
          <p:cNvSpPr>
            <a:spLocks noGrp="1"/>
          </p:cNvSpPr>
          <p:nvPr>
            <p:ph type="body" sz="quarter" idx="20" hasCustomPrompt="1"/>
          </p:nvPr>
        </p:nvSpPr>
        <p:spPr>
          <a:xfrm>
            <a:off x="7118754" y="1377581"/>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5" name="Text Placeholder 21"/>
          <p:cNvSpPr>
            <a:spLocks noGrp="1"/>
          </p:cNvSpPr>
          <p:nvPr>
            <p:ph type="body" sz="quarter" idx="21" hasCustomPrompt="1"/>
          </p:nvPr>
        </p:nvSpPr>
        <p:spPr>
          <a:xfrm>
            <a:off x="197632" y="2217287"/>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6" name="Text Placeholder 21"/>
          <p:cNvSpPr>
            <a:spLocks noGrp="1"/>
          </p:cNvSpPr>
          <p:nvPr>
            <p:ph type="body" sz="quarter" idx="22" hasCustomPrompt="1"/>
          </p:nvPr>
        </p:nvSpPr>
        <p:spPr>
          <a:xfrm>
            <a:off x="2527367"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7" name="Text Placeholder 21"/>
          <p:cNvSpPr>
            <a:spLocks noGrp="1"/>
          </p:cNvSpPr>
          <p:nvPr>
            <p:ph type="body" sz="quarter" idx="23" hasCustomPrompt="1"/>
          </p:nvPr>
        </p:nvSpPr>
        <p:spPr>
          <a:xfrm>
            <a:off x="4917726"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8" name="Text Placeholder 21"/>
          <p:cNvSpPr>
            <a:spLocks noGrp="1"/>
          </p:cNvSpPr>
          <p:nvPr>
            <p:ph type="body" sz="quarter" idx="24" hasCustomPrompt="1"/>
          </p:nvPr>
        </p:nvSpPr>
        <p:spPr>
          <a:xfrm>
            <a:off x="7234045"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19" name="Oval 18">
            <a:extLst>
              <a:ext uri="{FF2B5EF4-FFF2-40B4-BE49-F238E27FC236}">
                <a16:creationId xmlns:a16="http://schemas.microsoft.com/office/drawing/2014/main" id="{7EB5EB1F-15AB-2CCA-76D9-9059D24221F1}"/>
              </a:ext>
            </a:extLst>
          </p:cNvPr>
          <p:cNvSpPr/>
          <p:nvPr userDrawn="1"/>
        </p:nvSpPr>
        <p:spPr>
          <a:xfrm>
            <a:off x="10474844" y="1281701"/>
            <a:ext cx="201011" cy="1800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20" name="Text Placeholder 16">
            <a:extLst>
              <a:ext uri="{FF2B5EF4-FFF2-40B4-BE49-F238E27FC236}">
                <a16:creationId xmlns:a16="http://schemas.microsoft.com/office/drawing/2014/main" id="{C84775AC-7525-7CF5-5560-2B6C3361E43D}"/>
              </a:ext>
            </a:extLst>
          </p:cNvPr>
          <p:cNvSpPr>
            <a:spLocks noGrp="1"/>
          </p:cNvSpPr>
          <p:nvPr>
            <p:ph type="body" sz="quarter" idx="25" hasCustomPrompt="1"/>
          </p:nvPr>
        </p:nvSpPr>
        <p:spPr>
          <a:xfrm>
            <a:off x="9483459" y="1375866"/>
            <a:ext cx="2183781" cy="58363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1" name="Text Placeholder 21">
            <a:extLst>
              <a:ext uri="{FF2B5EF4-FFF2-40B4-BE49-F238E27FC236}">
                <a16:creationId xmlns:a16="http://schemas.microsoft.com/office/drawing/2014/main" id="{2F18583E-D241-2D3A-F9F0-E1207FC3E539}"/>
              </a:ext>
            </a:extLst>
          </p:cNvPr>
          <p:cNvSpPr>
            <a:spLocks noGrp="1"/>
          </p:cNvSpPr>
          <p:nvPr>
            <p:ph type="body" sz="quarter" idx="26" hasCustomPrompt="1"/>
          </p:nvPr>
        </p:nvSpPr>
        <p:spPr>
          <a:xfrm>
            <a:off x="9598750" y="2228355"/>
            <a:ext cx="1953198" cy="388336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924589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step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22" name="Rectangle 21"/>
          <p:cNvSpPr/>
          <p:nvPr userDrawn="1"/>
        </p:nvSpPr>
        <p:spPr>
          <a:xfrm>
            <a:off x="-1539" y="1995262"/>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3" name="Text Placeholder 16"/>
          <p:cNvSpPr>
            <a:spLocks noGrp="1"/>
          </p:cNvSpPr>
          <p:nvPr>
            <p:ph type="body" sz="quarter" idx="17" hasCustomPrompt="1"/>
          </p:nvPr>
        </p:nvSpPr>
        <p:spPr>
          <a:xfrm>
            <a:off x="1062465" y="2444226"/>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4" name="Text Placeholder 16"/>
          <p:cNvSpPr>
            <a:spLocks noGrp="1"/>
          </p:cNvSpPr>
          <p:nvPr>
            <p:ph type="body" sz="quarter" idx="18" hasCustomPrompt="1"/>
          </p:nvPr>
        </p:nvSpPr>
        <p:spPr>
          <a:xfrm>
            <a:off x="4717130"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5" name="Text Placeholder 16"/>
          <p:cNvSpPr>
            <a:spLocks noGrp="1"/>
          </p:cNvSpPr>
          <p:nvPr>
            <p:ph type="body" sz="quarter" idx="19" hasCustomPrompt="1"/>
          </p:nvPr>
        </p:nvSpPr>
        <p:spPr>
          <a:xfrm>
            <a:off x="8328825" y="2458360"/>
            <a:ext cx="2560320" cy="539154"/>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6" name="Text Placeholder 21"/>
          <p:cNvSpPr>
            <a:spLocks noGrp="1"/>
          </p:cNvSpPr>
          <p:nvPr>
            <p:ph type="body" sz="quarter" idx="21" hasCustomPrompt="1"/>
          </p:nvPr>
        </p:nvSpPr>
        <p:spPr>
          <a:xfrm>
            <a:off x="726393"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7" name="Text Placeholder 21"/>
          <p:cNvSpPr>
            <a:spLocks noGrp="1"/>
          </p:cNvSpPr>
          <p:nvPr>
            <p:ph type="body" sz="quarter" idx="22" hasCustomPrompt="1"/>
          </p:nvPr>
        </p:nvSpPr>
        <p:spPr>
          <a:xfrm>
            <a:off x="4320517" y="3149345"/>
            <a:ext cx="3438144"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8" name="Text Placeholder 21"/>
          <p:cNvSpPr>
            <a:spLocks noGrp="1"/>
          </p:cNvSpPr>
          <p:nvPr>
            <p:ph type="body" sz="quarter" idx="23" hasCustomPrompt="1"/>
          </p:nvPr>
        </p:nvSpPr>
        <p:spPr>
          <a:xfrm>
            <a:off x="7914640" y="3149345"/>
            <a:ext cx="3434175" cy="2621716"/>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grpSp>
        <p:nvGrpSpPr>
          <p:cNvPr id="29" name="Group 28">
            <a:extLst>
              <a:ext uri="{FF2B5EF4-FFF2-40B4-BE49-F238E27FC236}">
                <a16:creationId xmlns:a16="http://schemas.microsoft.com/office/drawing/2014/main" id="{1A9202DC-828B-37DE-A8A9-4BFDA9D59BFD}"/>
              </a:ext>
            </a:extLst>
          </p:cNvPr>
          <p:cNvGrpSpPr/>
          <p:nvPr userDrawn="1"/>
        </p:nvGrpSpPr>
        <p:grpSpPr>
          <a:xfrm>
            <a:off x="0" y="2077884"/>
            <a:ext cx="12192000" cy="249806"/>
            <a:chOff x="-1539" y="961703"/>
            <a:chExt cx="12192000" cy="249806"/>
          </a:xfrm>
        </p:grpSpPr>
        <p:cxnSp>
          <p:nvCxnSpPr>
            <p:cNvPr id="30" name="Straight Connector 29">
              <a:extLst>
                <a:ext uri="{FF2B5EF4-FFF2-40B4-BE49-F238E27FC236}">
                  <a16:creationId xmlns:a16="http://schemas.microsoft.com/office/drawing/2014/main" id="{4D44237B-C909-E4CB-FDA9-26770FA4921E}"/>
                </a:ext>
              </a:extLst>
            </p:cNvPr>
            <p:cNvCxnSpPr/>
            <p:nvPr userDrawn="1"/>
          </p:nvCxnSpPr>
          <p:spPr>
            <a:xfrm>
              <a:off x="-1539" y="1070004"/>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A7D4A15-BE62-D88E-D4CA-840D8BD58C68}"/>
                </a:ext>
              </a:extLst>
            </p:cNvPr>
            <p:cNvSpPr/>
            <p:nvPr userDrawn="1"/>
          </p:nvSpPr>
          <p:spPr>
            <a:xfrm>
              <a:off x="2217968" y="961703"/>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2" name="Oval 31">
              <a:extLst>
                <a:ext uri="{FF2B5EF4-FFF2-40B4-BE49-F238E27FC236}">
                  <a16:creationId xmlns:a16="http://schemas.microsoft.com/office/drawing/2014/main" id="{27F00D77-7A4B-6BE7-0F8D-D67AD9276B7A}"/>
                </a:ext>
              </a:extLst>
            </p:cNvPr>
            <p:cNvSpPr/>
            <p:nvPr userDrawn="1"/>
          </p:nvSpPr>
          <p:spPr>
            <a:xfrm>
              <a:off x="5876953" y="97583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sp>
          <p:nvSpPr>
            <p:cNvPr id="33" name="Oval 32">
              <a:extLst>
                <a:ext uri="{FF2B5EF4-FFF2-40B4-BE49-F238E27FC236}">
                  <a16:creationId xmlns:a16="http://schemas.microsoft.com/office/drawing/2014/main" id="{C4B0ADCA-B6CC-D870-2821-E7BF66D706B1}"/>
                </a:ext>
              </a:extLst>
            </p:cNvPr>
            <p:cNvSpPr/>
            <p:nvPr userDrawn="1"/>
          </p:nvSpPr>
          <p:spPr>
            <a:xfrm>
              <a:off x="9492968" y="975839"/>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Calibri" panose="020F0502020204030204" pitchFamily="34" charset="0"/>
                </a:rPr>
                <a:t>&gt;</a:t>
              </a:r>
            </a:p>
          </p:txBody>
        </p:sp>
      </p:grpSp>
      <p:sp>
        <p:nvSpPr>
          <p:cNvPr id="34" name="Text Placeholder 21">
            <a:extLst>
              <a:ext uri="{FF2B5EF4-FFF2-40B4-BE49-F238E27FC236}">
                <a16:creationId xmlns:a16="http://schemas.microsoft.com/office/drawing/2014/main" id="{5A71EAB4-6655-3DE1-AB3A-E509A1F3B5A8}"/>
              </a:ext>
            </a:extLst>
          </p:cNvPr>
          <p:cNvSpPr>
            <a:spLocks noGrp="1"/>
          </p:cNvSpPr>
          <p:nvPr>
            <p:ph type="body" sz="quarter" idx="24" hasCustomPrompt="1"/>
          </p:nvPr>
        </p:nvSpPr>
        <p:spPr>
          <a:xfrm>
            <a:off x="697493" y="1016831"/>
            <a:ext cx="10651321" cy="817148"/>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444274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cess">
    <p:spTree>
      <p:nvGrpSpPr>
        <p:cNvPr id="1" name=""/>
        <p:cNvGrpSpPr/>
        <p:nvPr/>
      </p:nvGrpSpPr>
      <p:grpSpPr>
        <a:xfrm>
          <a:off x="0" y="0"/>
          <a:ext cx="0" cy="0"/>
          <a:chOff x="0" y="0"/>
          <a:chExt cx="0" cy="0"/>
        </a:xfrm>
      </p:grpSpPr>
      <p:sp>
        <p:nvSpPr>
          <p:cNvPr id="28" name="Rectangle 27"/>
          <p:cNvSpPr/>
          <p:nvPr userDrawn="1"/>
        </p:nvSpPr>
        <p:spPr>
          <a:xfrm>
            <a:off x="0" y="1169651"/>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1539" y="144253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1881896"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47804" y="131534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413712" y="1330765"/>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10179621" y="1343291"/>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7" name="Text Placeholder 16"/>
          <p:cNvSpPr>
            <a:spLocks noGrp="1"/>
          </p:cNvSpPr>
          <p:nvPr>
            <p:ph type="body" sz="quarter" idx="17" hasCustomPrompt="1"/>
          </p:nvPr>
        </p:nvSpPr>
        <p:spPr>
          <a:xfrm>
            <a:off x="726392" y="1424932"/>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8" name="Text Placeholder 16"/>
          <p:cNvSpPr>
            <a:spLocks noGrp="1"/>
          </p:cNvSpPr>
          <p:nvPr>
            <p:ph type="body" sz="quarter" idx="18" hasCustomPrompt="1"/>
          </p:nvPr>
        </p:nvSpPr>
        <p:spPr>
          <a:xfrm>
            <a:off x="3487980" y="1409514"/>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19" name="Text Placeholder 16"/>
          <p:cNvSpPr>
            <a:spLocks noGrp="1"/>
          </p:cNvSpPr>
          <p:nvPr>
            <p:ph type="body" sz="quarter" idx="19" hasCustomPrompt="1"/>
          </p:nvPr>
        </p:nvSpPr>
        <p:spPr>
          <a:xfrm>
            <a:off x="6249568" y="1424930"/>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0" name="Text Placeholder 16"/>
          <p:cNvSpPr>
            <a:spLocks noGrp="1"/>
          </p:cNvSpPr>
          <p:nvPr>
            <p:ph type="body" sz="quarter" idx="20" hasCustomPrompt="1"/>
          </p:nvPr>
        </p:nvSpPr>
        <p:spPr>
          <a:xfrm>
            <a:off x="9011157" y="1437455"/>
            <a:ext cx="2560320" cy="763735"/>
          </a:xfrm>
        </p:spPr>
        <p:txBody>
          <a:bodyPr anchor="ctr">
            <a:normAutofit/>
          </a:bodyPr>
          <a:lstStyle>
            <a:lvl1pPr marL="0" indent="0" algn="ctr">
              <a:buNone/>
              <a:defRPr sz="2000" b="0" i="0" baseline="0">
                <a:latin typeface="Calibri" panose="020F0502020204030204" pitchFamily="34" charset="0"/>
              </a:defRPr>
            </a:lvl1pPr>
          </a:lstStyle>
          <a:p>
            <a:pPr lvl="0"/>
            <a:r>
              <a:rPr lang="en-US"/>
              <a:t>Process Name</a:t>
            </a:r>
          </a:p>
        </p:txBody>
      </p:sp>
      <p:sp>
        <p:nvSpPr>
          <p:cNvPr id="22" name="Text Placeholder 21"/>
          <p:cNvSpPr>
            <a:spLocks noGrp="1"/>
          </p:cNvSpPr>
          <p:nvPr>
            <p:ph type="body" sz="quarter" idx="21" hasCustomPrompt="1"/>
          </p:nvPr>
        </p:nvSpPr>
        <p:spPr>
          <a:xfrm>
            <a:off x="726392"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3" name="Text Placeholder 21"/>
          <p:cNvSpPr>
            <a:spLocks noGrp="1"/>
          </p:cNvSpPr>
          <p:nvPr>
            <p:ph type="body" sz="quarter" idx="22" hasCustomPrompt="1"/>
          </p:nvPr>
        </p:nvSpPr>
        <p:spPr>
          <a:xfrm>
            <a:off x="3487736" y="2373518"/>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4" name="Text Placeholder 21"/>
          <p:cNvSpPr>
            <a:spLocks noGrp="1"/>
          </p:cNvSpPr>
          <p:nvPr>
            <p:ph type="body" sz="quarter" idx="23" hasCustomPrompt="1"/>
          </p:nvPr>
        </p:nvSpPr>
        <p:spPr>
          <a:xfrm>
            <a:off x="6249080" y="2388935"/>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
        <p:nvSpPr>
          <p:cNvPr id="25" name="Text Placeholder 21"/>
          <p:cNvSpPr>
            <a:spLocks noGrp="1"/>
          </p:cNvSpPr>
          <p:nvPr>
            <p:ph type="body" sz="quarter" idx="24" hasCustomPrompt="1"/>
          </p:nvPr>
        </p:nvSpPr>
        <p:spPr>
          <a:xfrm>
            <a:off x="9010425" y="2401461"/>
            <a:ext cx="2560320" cy="3713775"/>
          </a:xfrm>
        </p:spPr>
        <p:txBody>
          <a:bodyPr>
            <a:normAutofit/>
          </a:bodyPr>
          <a:lstStyle>
            <a:lvl1pPr marL="171450" indent="-158750" algn="l">
              <a:buFont typeface="Arial" panose="020B0604020202020204" pitchFamily="34" charset="0"/>
              <a:buChar char="•"/>
              <a:tabLst/>
              <a:defRPr sz="1600"/>
            </a:lvl1pPr>
          </a:lstStyle>
          <a:p>
            <a:pPr lvl="0"/>
            <a:r>
              <a:rPr lang="en-US"/>
              <a:t>Text</a:t>
            </a:r>
          </a:p>
        </p:txBody>
      </p:sp>
    </p:spTree>
    <p:extLst>
      <p:ext uri="{BB962C8B-B14F-4D97-AF65-F5344CB8AC3E}">
        <p14:creationId xmlns:p14="http://schemas.microsoft.com/office/powerpoint/2010/main" val="306948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8" name="Rectangle 27"/>
          <p:cNvSpPr/>
          <p:nvPr userDrawn="1"/>
        </p:nvSpPr>
        <p:spPr>
          <a:xfrm>
            <a:off x="0" y="1120479"/>
            <a:ext cx="12192000" cy="10885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Calibri" panose="020F050202020403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Aviatrix Certified Engineer </a:t>
            </a:r>
          </a:p>
        </p:txBody>
      </p:sp>
      <p:sp>
        <p:nvSpPr>
          <p:cNvPr id="5" name="Slide Number Placeholder 4"/>
          <p:cNvSpPr>
            <a:spLocks noGrp="1"/>
          </p:cNvSpPr>
          <p:nvPr>
            <p:ph type="sldNum" sz="quarter" idx="12"/>
          </p:nvPr>
        </p:nvSpPr>
        <p:spPr/>
        <p:txBody>
          <a:bodyPr/>
          <a:lstStyle/>
          <a:p>
            <a:fld id="{D7F0B723-115C-4630-970A-18B634E413E8}" type="slidenum">
              <a:rPr lang="en-US" smtClean="0"/>
              <a:t>‹#›</a:t>
            </a:fld>
            <a:endParaRPr lang="en-US"/>
          </a:p>
        </p:txBody>
      </p:sp>
      <p:cxnSp>
        <p:nvCxnSpPr>
          <p:cNvPr id="6" name="Straight Connector 5"/>
          <p:cNvCxnSpPr/>
          <p:nvPr userDrawn="1"/>
        </p:nvCxnSpPr>
        <p:spPr>
          <a:xfrm>
            <a:off x="0" y="3228608"/>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2196448"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8" name="Oval 7"/>
          <p:cNvSpPr/>
          <p:nvPr userDrawn="1"/>
        </p:nvSpPr>
        <p:spPr>
          <a:xfrm>
            <a:off x="4686695"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9" name="Oval 8"/>
          <p:cNvSpPr/>
          <p:nvPr userDrawn="1"/>
        </p:nvSpPr>
        <p:spPr>
          <a:xfrm>
            <a:off x="7176942"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0" name="Oval 9"/>
          <p:cNvSpPr/>
          <p:nvPr userDrawn="1"/>
        </p:nvSpPr>
        <p:spPr>
          <a:xfrm>
            <a:off x="9667189" y="3101418"/>
            <a:ext cx="235670" cy="2356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Calibri" panose="020F0502020204030204" pitchFamily="34" charset="0"/>
              </a:rPr>
              <a:t>&gt;</a:t>
            </a:r>
          </a:p>
        </p:txBody>
      </p:sp>
      <p:sp>
        <p:nvSpPr>
          <p:cNvPr id="12" name="Text Placeholder 11"/>
          <p:cNvSpPr>
            <a:spLocks noGrp="1"/>
          </p:cNvSpPr>
          <p:nvPr>
            <p:ph type="body" sz="quarter" idx="13" hasCustomPrompt="1"/>
          </p:nvPr>
        </p:nvSpPr>
        <p:spPr>
          <a:xfrm>
            <a:off x="1441952"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3" name="Text Placeholder 11"/>
          <p:cNvSpPr>
            <a:spLocks noGrp="1"/>
          </p:cNvSpPr>
          <p:nvPr>
            <p:ph type="body" sz="quarter" idx="14" hasCustomPrompt="1"/>
          </p:nvPr>
        </p:nvSpPr>
        <p:spPr>
          <a:xfrm>
            <a:off x="3932199"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4" name="Text Placeholder 11"/>
          <p:cNvSpPr>
            <a:spLocks noGrp="1"/>
          </p:cNvSpPr>
          <p:nvPr>
            <p:ph type="body" sz="quarter" idx="15" hasCustomPrompt="1"/>
          </p:nvPr>
        </p:nvSpPr>
        <p:spPr>
          <a:xfrm>
            <a:off x="6422446"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5" name="Text Placeholder 11"/>
          <p:cNvSpPr>
            <a:spLocks noGrp="1"/>
          </p:cNvSpPr>
          <p:nvPr>
            <p:ph type="body" sz="quarter" idx="16" hasCustomPrompt="1"/>
          </p:nvPr>
        </p:nvSpPr>
        <p:spPr>
          <a:xfrm>
            <a:off x="8912693" y="2366127"/>
            <a:ext cx="1744662" cy="569956"/>
          </a:xfrm>
        </p:spPr>
        <p:txBody>
          <a:bodyPr anchor="b">
            <a:normAutofit/>
          </a:bodyPr>
          <a:lstStyle>
            <a:lvl1pPr marL="0" indent="0" algn="ctr">
              <a:buNone/>
              <a:defRPr sz="2000" b="1">
                <a:latin typeface="+mj-lt"/>
              </a:defRPr>
            </a:lvl1pPr>
          </a:lstStyle>
          <a:p>
            <a:pPr lvl="0"/>
            <a:r>
              <a:rPr lang="en-US"/>
              <a:t>Year</a:t>
            </a:r>
          </a:p>
        </p:txBody>
      </p:sp>
      <p:sp>
        <p:nvSpPr>
          <p:cNvPr id="17" name="Text Placeholder 16"/>
          <p:cNvSpPr>
            <a:spLocks noGrp="1"/>
          </p:cNvSpPr>
          <p:nvPr>
            <p:ph type="body" sz="quarter" idx="17" hasCustomPrompt="1"/>
          </p:nvPr>
        </p:nvSpPr>
        <p:spPr>
          <a:xfrm>
            <a:off x="1149286" y="3336925"/>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8" name="Text Placeholder 16"/>
          <p:cNvSpPr>
            <a:spLocks noGrp="1"/>
          </p:cNvSpPr>
          <p:nvPr>
            <p:ph type="body" sz="quarter" idx="18" hasCustomPrompt="1"/>
          </p:nvPr>
        </p:nvSpPr>
        <p:spPr>
          <a:xfrm>
            <a:off x="3635213" y="3336924"/>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19" name="Text Placeholder 16"/>
          <p:cNvSpPr>
            <a:spLocks noGrp="1"/>
          </p:cNvSpPr>
          <p:nvPr>
            <p:ph type="body" sz="quarter" idx="19" hasCustomPrompt="1"/>
          </p:nvPr>
        </p:nvSpPr>
        <p:spPr>
          <a:xfrm>
            <a:off x="6121140" y="3336923"/>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0" name="Text Placeholder 16"/>
          <p:cNvSpPr>
            <a:spLocks noGrp="1"/>
          </p:cNvSpPr>
          <p:nvPr>
            <p:ph type="body" sz="quarter" idx="20" hasCustomPrompt="1"/>
          </p:nvPr>
        </p:nvSpPr>
        <p:spPr>
          <a:xfrm>
            <a:off x="8607067" y="3336922"/>
            <a:ext cx="2338633" cy="763735"/>
          </a:xfrm>
        </p:spPr>
        <p:txBody>
          <a:bodyPr anchor="ctr"/>
          <a:lstStyle>
            <a:lvl1pPr marL="0" indent="0" algn="ctr">
              <a:buNone/>
              <a:defRPr b="0" i="0" baseline="0">
                <a:latin typeface="Calibri" panose="020F0502020204030204" pitchFamily="34" charset="0"/>
              </a:defRPr>
            </a:lvl1pPr>
          </a:lstStyle>
          <a:p>
            <a:pPr lvl="0"/>
            <a:r>
              <a:rPr lang="en-US"/>
              <a:t>Timeline Name</a:t>
            </a:r>
          </a:p>
        </p:txBody>
      </p:sp>
      <p:sp>
        <p:nvSpPr>
          <p:cNvPr id="22" name="Text Placeholder 21"/>
          <p:cNvSpPr>
            <a:spLocks noGrp="1"/>
          </p:cNvSpPr>
          <p:nvPr>
            <p:ph type="body" sz="quarter" idx="21" hasCustomPrompt="1"/>
          </p:nvPr>
        </p:nvSpPr>
        <p:spPr>
          <a:xfrm>
            <a:off x="1149286" y="4100513"/>
            <a:ext cx="2338389" cy="1809750"/>
          </a:xfrm>
        </p:spPr>
        <p:txBody>
          <a:bodyPr>
            <a:normAutofit/>
          </a:bodyPr>
          <a:lstStyle>
            <a:lvl1pPr marL="0" indent="0" algn="ctr">
              <a:buNone/>
              <a:defRPr sz="1400"/>
            </a:lvl1pPr>
          </a:lstStyle>
          <a:p>
            <a:pPr lvl="0"/>
            <a:r>
              <a:rPr lang="en-US"/>
              <a:t>Text</a:t>
            </a:r>
          </a:p>
        </p:txBody>
      </p:sp>
      <p:sp>
        <p:nvSpPr>
          <p:cNvPr id="23" name="Text Placeholder 21"/>
          <p:cNvSpPr>
            <a:spLocks noGrp="1"/>
          </p:cNvSpPr>
          <p:nvPr>
            <p:ph type="body" sz="quarter" idx="22" hasCustomPrompt="1"/>
          </p:nvPr>
        </p:nvSpPr>
        <p:spPr>
          <a:xfrm>
            <a:off x="3634969" y="4100513"/>
            <a:ext cx="2338389" cy="1809750"/>
          </a:xfrm>
        </p:spPr>
        <p:txBody>
          <a:bodyPr>
            <a:normAutofit/>
          </a:bodyPr>
          <a:lstStyle>
            <a:lvl1pPr marL="0" indent="0" algn="ctr">
              <a:buNone/>
              <a:defRPr sz="1400"/>
            </a:lvl1pPr>
          </a:lstStyle>
          <a:p>
            <a:pPr lvl="0"/>
            <a:r>
              <a:rPr lang="en-US"/>
              <a:t>Text</a:t>
            </a:r>
          </a:p>
        </p:txBody>
      </p:sp>
      <p:sp>
        <p:nvSpPr>
          <p:cNvPr id="24" name="Text Placeholder 21"/>
          <p:cNvSpPr>
            <a:spLocks noGrp="1"/>
          </p:cNvSpPr>
          <p:nvPr>
            <p:ph type="body" sz="quarter" idx="23" hasCustomPrompt="1"/>
          </p:nvPr>
        </p:nvSpPr>
        <p:spPr>
          <a:xfrm>
            <a:off x="6120652" y="4100513"/>
            <a:ext cx="2338389" cy="1809750"/>
          </a:xfrm>
        </p:spPr>
        <p:txBody>
          <a:bodyPr>
            <a:normAutofit/>
          </a:bodyPr>
          <a:lstStyle>
            <a:lvl1pPr marL="0" indent="0" algn="ctr">
              <a:buNone/>
              <a:defRPr sz="1400"/>
            </a:lvl1pPr>
          </a:lstStyle>
          <a:p>
            <a:pPr lvl="0"/>
            <a:r>
              <a:rPr lang="en-US"/>
              <a:t>Text</a:t>
            </a:r>
          </a:p>
        </p:txBody>
      </p:sp>
      <p:sp>
        <p:nvSpPr>
          <p:cNvPr id="25" name="Text Placeholder 21"/>
          <p:cNvSpPr>
            <a:spLocks noGrp="1"/>
          </p:cNvSpPr>
          <p:nvPr>
            <p:ph type="body" sz="quarter" idx="24" hasCustomPrompt="1"/>
          </p:nvPr>
        </p:nvSpPr>
        <p:spPr>
          <a:xfrm>
            <a:off x="8606335" y="4100513"/>
            <a:ext cx="2338389" cy="1809750"/>
          </a:xfrm>
        </p:spPr>
        <p:txBody>
          <a:bodyPr>
            <a:normAutofit/>
          </a:bodyPr>
          <a:lstStyle>
            <a:lvl1pPr marL="0" indent="0" algn="ctr">
              <a:buNone/>
              <a:defRPr sz="1400"/>
            </a:lvl1pPr>
          </a:lstStyle>
          <a:p>
            <a:pPr lvl="0"/>
            <a:r>
              <a:rPr lang="en-US"/>
              <a:t>Text</a:t>
            </a:r>
          </a:p>
        </p:txBody>
      </p:sp>
      <p:sp>
        <p:nvSpPr>
          <p:cNvPr id="27" name="Text Placeholder 26"/>
          <p:cNvSpPr>
            <a:spLocks noGrp="1"/>
          </p:cNvSpPr>
          <p:nvPr>
            <p:ph type="body" sz="quarter" idx="25"/>
          </p:nvPr>
        </p:nvSpPr>
        <p:spPr>
          <a:xfrm>
            <a:off x="1149286" y="1281442"/>
            <a:ext cx="9794875" cy="783156"/>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069964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_left_Pic_right">
    <p:spTree>
      <p:nvGrpSpPr>
        <p:cNvPr id="1" name=""/>
        <p:cNvGrpSpPr/>
        <p:nvPr/>
      </p:nvGrpSpPr>
      <p:grpSpPr>
        <a:xfrm>
          <a:off x="0" y="0"/>
          <a:ext cx="0" cy="0"/>
          <a:chOff x="0" y="0"/>
          <a:chExt cx="0" cy="0"/>
        </a:xfrm>
      </p:grpSpPr>
      <p:sp>
        <p:nvSpPr>
          <p:cNvPr id="2" name="Title 1"/>
          <p:cNvSpPr>
            <a:spLocks noGrp="1"/>
          </p:cNvSpPr>
          <p:nvPr>
            <p:ph type="title"/>
          </p:nvPr>
        </p:nvSpPr>
        <p:spPr>
          <a:xfrm>
            <a:off x="264310" y="246888"/>
            <a:ext cx="1140589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4" y="1130372"/>
            <a:ext cx="5788483" cy="471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3"/>
          </p:nvPr>
        </p:nvSpPr>
        <p:spPr>
          <a:xfrm>
            <a:off x="6457360" y="1130371"/>
            <a:ext cx="5734639" cy="4713288"/>
          </a:xfrm>
          <a:solidFill>
            <a:schemeClr val="bg1">
              <a:lumMod val="95000"/>
            </a:schemeClr>
          </a:solidFill>
        </p:spPr>
        <p:txBody>
          <a:bodyPr/>
          <a:lstStyle>
            <a:lvl1pPr marL="0" indent="0" algn="ctr">
              <a:buNone/>
              <a:defRPr baseline="0"/>
            </a:lvl1pPr>
          </a:lstStyle>
          <a:p>
            <a:r>
              <a:rPr lang="en-US"/>
              <a:t>Click icon to add picture</a:t>
            </a:r>
          </a:p>
        </p:txBody>
      </p:sp>
    </p:spTree>
    <p:extLst>
      <p:ext uri="{BB962C8B-B14F-4D97-AF65-F5344CB8AC3E}">
        <p14:creationId xmlns:p14="http://schemas.microsoft.com/office/powerpoint/2010/main" val="5010934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end_slid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a:gsLst>
              <a:gs pos="56000">
                <a:schemeClr val="bg1">
                  <a:lumMod val="95000"/>
                </a:schemeClr>
              </a:gs>
              <a:gs pos="0">
                <a:schemeClr val="bg2">
                  <a:lumMod val="9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a:spLocks/>
          </p:cNvSpPr>
          <p:nvPr userDrawn="1"/>
        </p:nvSpPr>
        <p:spPr bwMode="auto">
          <a:xfrm>
            <a:off x="1712537" y="252329"/>
            <a:ext cx="8766927" cy="6333816"/>
          </a:xfrm>
          <a:custGeom>
            <a:avLst/>
            <a:gdLst>
              <a:gd name="T0" fmla="*/ 180 w 189"/>
              <a:gd name="T1" fmla="*/ 92 h 136"/>
              <a:gd name="T2" fmla="*/ 161 w 189"/>
              <a:gd name="T3" fmla="*/ 68 h 136"/>
              <a:gd name="T4" fmla="*/ 126 w 189"/>
              <a:gd name="T5" fmla="*/ 24 h 136"/>
              <a:gd name="T6" fmla="*/ 116 w 189"/>
              <a:gd name="T7" fmla="*/ 10 h 136"/>
              <a:gd name="T8" fmla="*/ 94 w 189"/>
              <a:gd name="T9" fmla="*/ 0 h 136"/>
              <a:gd name="T10" fmla="*/ 73 w 189"/>
              <a:gd name="T11" fmla="*/ 10 h 136"/>
              <a:gd name="T12" fmla="*/ 62 w 189"/>
              <a:gd name="T13" fmla="*/ 24 h 136"/>
              <a:gd name="T14" fmla="*/ 28 w 189"/>
              <a:gd name="T15" fmla="*/ 68 h 136"/>
              <a:gd name="T16" fmla="*/ 9 w 189"/>
              <a:gd name="T17" fmla="*/ 92 h 136"/>
              <a:gd name="T18" fmla="*/ 14 w 189"/>
              <a:gd name="T19" fmla="*/ 130 h 136"/>
              <a:gd name="T20" fmla="*/ 30 w 189"/>
              <a:gd name="T21" fmla="*/ 136 h 136"/>
              <a:gd name="T22" fmla="*/ 52 w 189"/>
              <a:gd name="T23" fmla="*/ 126 h 136"/>
              <a:gd name="T24" fmla="*/ 62 w 189"/>
              <a:gd name="T25" fmla="*/ 112 h 136"/>
              <a:gd name="T26" fmla="*/ 90 w 189"/>
              <a:gd name="T27" fmla="*/ 77 h 136"/>
              <a:gd name="T28" fmla="*/ 77 w 189"/>
              <a:gd name="T29" fmla="*/ 49 h 136"/>
              <a:gd name="T30" fmla="*/ 88 w 189"/>
              <a:gd name="T31" fmla="*/ 64 h 136"/>
              <a:gd name="T32" fmla="*/ 94 w 189"/>
              <a:gd name="T33" fmla="*/ 71 h 136"/>
              <a:gd name="T34" fmla="*/ 126 w 189"/>
              <a:gd name="T35" fmla="*/ 112 h 136"/>
              <a:gd name="T36" fmla="*/ 137 w 189"/>
              <a:gd name="T37" fmla="*/ 126 h 136"/>
              <a:gd name="T38" fmla="*/ 158 w 189"/>
              <a:gd name="T39" fmla="*/ 136 h 136"/>
              <a:gd name="T40" fmla="*/ 175 w 189"/>
              <a:gd name="T41" fmla="*/ 130 h 136"/>
              <a:gd name="T42" fmla="*/ 180 w 189"/>
              <a:gd name="T43" fmla="*/ 9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136">
                <a:moveTo>
                  <a:pt x="180" y="92"/>
                </a:moveTo>
                <a:cubicBezTo>
                  <a:pt x="161" y="68"/>
                  <a:pt x="161" y="68"/>
                  <a:pt x="161" y="68"/>
                </a:cubicBezTo>
                <a:cubicBezTo>
                  <a:pt x="126" y="24"/>
                  <a:pt x="126" y="24"/>
                  <a:pt x="126" y="24"/>
                </a:cubicBezTo>
                <a:cubicBezTo>
                  <a:pt x="116" y="10"/>
                  <a:pt x="116" y="10"/>
                  <a:pt x="116" y="10"/>
                </a:cubicBezTo>
                <a:cubicBezTo>
                  <a:pt x="111" y="4"/>
                  <a:pt x="103" y="0"/>
                  <a:pt x="94" y="0"/>
                </a:cubicBezTo>
                <a:cubicBezTo>
                  <a:pt x="86" y="0"/>
                  <a:pt x="78" y="4"/>
                  <a:pt x="73" y="10"/>
                </a:cubicBezTo>
                <a:cubicBezTo>
                  <a:pt x="62" y="24"/>
                  <a:pt x="62" y="24"/>
                  <a:pt x="62" y="24"/>
                </a:cubicBezTo>
                <a:cubicBezTo>
                  <a:pt x="28" y="68"/>
                  <a:pt x="28" y="68"/>
                  <a:pt x="28" y="68"/>
                </a:cubicBezTo>
                <a:cubicBezTo>
                  <a:pt x="9" y="92"/>
                  <a:pt x="9" y="92"/>
                  <a:pt x="9" y="92"/>
                </a:cubicBezTo>
                <a:cubicBezTo>
                  <a:pt x="0" y="104"/>
                  <a:pt x="2" y="121"/>
                  <a:pt x="14" y="130"/>
                </a:cubicBezTo>
                <a:cubicBezTo>
                  <a:pt x="19" y="134"/>
                  <a:pt x="25" y="136"/>
                  <a:pt x="30" y="136"/>
                </a:cubicBezTo>
                <a:cubicBezTo>
                  <a:pt x="39" y="136"/>
                  <a:pt x="46" y="132"/>
                  <a:pt x="52" y="126"/>
                </a:cubicBezTo>
                <a:cubicBezTo>
                  <a:pt x="62" y="112"/>
                  <a:pt x="62" y="112"/>
                  <a:pt x="62" y="112"/>
                </a:cubicBezTo>
                <a:cubicBezTo>
                  <a:pt x="90" y="77"/>
                  <a:pt x="90" y="77"/>
                  <a:pt x="90" y="77"/>
                </a:cubicBezTo>
                <a:cubicBezTo>
                  <a:pt x="77" y="49"/>
                  <a:pt x="77" y="49"/>
                  <a:pt x="77" y="49"/>
                </a:cubicBezTo>
                <a:cubicBezTo>
                  <a:pt x="88" y="64"/>
                  <a:pt x="88" y="64"/>
                  <a:pt x="88" y="64"/>
                </a:cubicBezTo>
                <a:cubicBezTo>
                  <a:pt x="94" y="71"/>
                  <a:pt x="94" y="71"/>
                  <a:pt x="94" y="71"/>
                </a:cubicBezTo>
                <a:cubicBezTo>
                  <a:pt x="126" y="112"/>
                  <a:pt x="126" y="112"/>
                  <a:pt x="126" y="112"/>
                </a:cubicBezTo>
                <a:cubicBezTo>
                  <a:pt x="137" y="126"/>
                  <a:pt x="137" y="126"/>
                  <a:pt x="137" y="126"/>
                </a:cubicBezTo>
                <a:cubicBezTo>
                  <a:pt x="142" y="132"/>
                  <a:pt x="150" y="136"/>
                  <a:pt x="158" y="136"/>
                </a:cubicBezTo>
                <a:cubicBezTo>
                  <a:pt x="164" y="136"/>
                  <a:pt x="170" y="134"/>
                  <a:pt x="175" y="130"/>
                </a:cubicBezTo>
                <a:cubicBezTo>
                  <a:pt x="187" y="121"/>
                  <a:pt x="189" y="104"/>
                  <a:pt x="180" y="92"/>
                </a:cubicBezTo>
                <a:close/>
              </a:path>
            </a:pathLst>
          </a:custGeom>
          <a:gradFill flip="none" rotWithShape="1">
            <a:gsLst>
              <a:gs pos="56000">
                <a:schemeClr val="bg1">
                  <a:alpha val="78000"/>
                </a:schemeClr>
              </a:gs>
              <a:gs pos="0">
                <a:schemeClr val="bg1">
                  <a:lumMod val="95000"/>
                  <a:alpha val="79000"/>
                </a:schemeClr>
              </a:gs>
            </a:gsLst>
            <a:lin ang="16200000" scaled="1"/>
            <a:tileRect/>
          </a:gradFill>
          <a:ln>
            <a:noFill/>
          </a:ln>
          <a:effectLst>
            <a:outerShdw blurRad="711200" dist="38100" dir="5400000" algn="t"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pic>
        <p:nvPicPr>
          <p:cNvPr id="5" name="Picture 4"/>
          <p:cNvPicPr>
            <a:picLocks noChangeAspect="1"/>
          </p:cNvPicPr>
          <p:nvPr userDrawn="1"/>
        </p:nvPicPr>
        <p:blipFill>
          <a:blip r:embed="rId2"/>
          <a:stretch>
            <a:fillRect/>
          </a:stretch>
        </p:blipFill>
        <p:spPr>
          <a:xfrm>
            <a:off x="4515061" y="1098863"/>
            <a:ext cx="3161878" cy="355711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86763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Bullets">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5" y="981075"/>
            <a:ext cx="11406680" cy="5302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6251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 Title">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263525" y="1453662"/>
            <a:ext cx="11406680" cy="48181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68E00E58-6F0B-9B92-104B-6C76F433AB4F}"/>
              </a:ext>
            </a:extLst>
          </p:cNvPr>
          <p:cNvSpPr>
            <a:spLocks noGrp="1"/>
          </p:cNvSpPr>
          <p:nvPr>
            <p:ph type="body" sz="quarter" idx="13"/>
          </p:nvPr>
        </p:nvSpPr>
        <p:spPr>
          <a:xfrm>
            <a:off x="263525" y="914400"/>
            <a:ext cx="10869613" cy="374650"/>
          </a:xfrm>
        </p:spPr>
        <p:txBody>
          <a:bodyPr/>
          <a:lstStyle>
            <a:lvl1pPr marL="0" indent="0">
              <a:buNone/>
              <a:defRPr>
                <a:solidFill>
                  <a:schemeClr val="accent3"/>
                </a:solidFill>
              </a:defRPr>
            </a:lvl1pPr>
          </a:lstStyle>
          <a:p>
            <a:pPr lvl="0"/>
            <a:r>
              <a:rPr lang="en-US"/>
              <a:t>Click to edit Master text styles</a:t>
            </a:r>
          </a:p>
        </p:txBody>
      </p:sp>
    </p:spTree>
    <p:extLst>
      <p:ext uri="{BB962C8B-B14F-4D97-AF65-F5344CB8AC3E}">
        <p14:creationId xmlns:p14="http://schemas.microsoft.com/office/powerpoint/2010/main" val="596075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4311" y="246888"/>
            <a:ext cx="10869356" cy="583634"/>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sp>
        <p:nvSpPr>
          <p:cNvPr id="4" name="Footer Placeholder 3"/>
          <p:cNvSpPr>
            <a:spLocks noGrp="1"/>
          </p:cNvSpPr>
          <p:nvPr>
            <p:ph type="ftr" sz="quarter" idx="11"/>
          </p:nvPr>
        </p:nvSpPr>
        <p:spPr/>
        <p:txBody>
          <a:bodyPr/>
          <a:lstStyle/>
          <a:p>
            <a:r>
              <a:rPr lang="en-US"/>
              <a:t>© Aviatrix Certified Engineer </a:t>
            </a:r>
          </a:p>
        </p:txBody>
      </p:sp>
    </p:spTree>
    <p:extLst>
      <p:ext uri="{BB962C8B-B14F-4D97-AF65-F5344CB8AC3E}">
        <p14:creationId xmlns:p14="http://schemas.microsoft.com/office/powerpoint/2010/main" val="495660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7" name="Rectangle 6"/>
          <p:cNvSpPr/>
          <p:nvPr/>
        </p:nvSpPr>
        <p:spPr>
          <a:xfrm>
            <a:off x="0" y="0"/>
            <a:ext cx="7126664" cy="6858000"/>
          </a:xfrm>
          <a:prstGeom prst="rect">
            <a:avLst/>
          </a:prstGeom>
          <a:gradFill flip="none" rotWithShape="1">
            <a:gsLst>
              <a:gs pos="93000">
                <a:schemeClr val="accent1">
                  <a:lumMod val="75000"/>
                </a:schemeClr>
              </a:gs>
              <a:gs pos="37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p:cNvSpPr>
            <a:spLocks/>
          </p:cNvSpPr>
          <p:nvPr userDrawn="1"/>
        </p:nvSpPr>
        <p:spPr bwMode="auto">
          <a:xfrm>
            <a:off x="2495413" y="0"/>
            <a:ext cx="8940800" cy="6858000"/>
          </a:xfrm>
          <a:custGeom>
            <a:avLst/>
            <a:gdLst>
              <a:gd name="T0" fmla="*/ 108 w 2805"/>
              <a:gd name="T1" fmla="*/ 1976 h 2151"/>
              <a:gd name="T2" fmla="*/ 411 w 2805"/>
              <a:gd name="T3" fmla="*/ 2151 h 2151"/>
              <a:gd name="T4" fmla="*/ 2805 w 2805"/>
              <a:gd name="T5" fmla="*/ 2151 h 2151"/>
              <a:gd name="T6" fmla="*/ 2805 w 2805"/>
              <a:gd name="T7" fmla="*/ 0 h 2151"/>
              <a:gd name="T8" fmla="*/ 1124 w 2805"/>
              <a:gd name="T9" fmla="*/ 0 h 2151"/>
              <a:gd name="T10" fmla="*/ 1124 w 2805"/>
              <a:gd name="T11" fmla="*/ 0 h 2151"/>
              <a:gd name="T12" fmla="*/ 1018 w 2805"/>
              <a:gd name="T13" fmla="*/ 28 h 2151"/>
              <a:gd name="T14" fmla="*/ 108 w 2805"/>
              <a:gd name="T15" fmla="*/ 554 h 2151"/>
              <a:gd name="T16" fmla="*/ 0 w 2805"/>
              <a:gd name="T17" fmla="*/ 740 h 2151"/>
              <a:gd name="T18" fmla="*/ 0 w 2805"/>
              <a:gd name="T19" fmla="*/ 1790 h 2151"/>
              <a:gd name="T20" fmla="*/ 108 w 2805"/>
              <a:gd name="T21" fmla="*/ 197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5" h="2151">
                <a:moveTo>
                  <a:pt x="108" y="1976"/>
                </a:moveTo>
                <a:cubicBezTo>
                  <a:pt x="411" y="2151"/>
                  <a:pt x="411" y="2151"/>
                  <a:pt x="411" y="2151"/>
                </a:cubicBezTo>
                <a:cubicBezTo>
                  <a:pt x="2805" y="2151"/>
                  <a:pt x="2805" y="2151"/>
                  <a:pt x="2805" y="2151"/>
                </a:cubicBezTo>
                <a:cubicBezTo>
                  <a:pt x="2805" y="0"/>
                  <a:pt x="2805" y="0"/>
                  <a:pt x="2805" y="0"/>
                </a:cubicBezTo>
                <a:cubicBezTo>
                  <a:pt x="1124" y="0"/>
                  <a:pt x="1124" y="0"/>
                  <a:pt x="1124" y="0"/>
                </a:cubicBezTo>
                <a:cubicBezTo>
                  <a:pt x="1124" y="0"/>
                  <a:pt x="1124" y="0"/>
                  <a:pt x="1124" y="0"/>
                </a:cubicBezTo>
                <a:cubicBezTo>
                  <a:pt x="1087" y="0"/>
                  <a:pt x="1051" y="9"/>
                  <a:pt x="1018" y="28"/>
                </a:cubicBezTo>
                <a:cubicBezTo>
                  <a:pt x="108" y="554"/>
                  <a:pt x="108" y="554"/>
                  <a:pt x="108" y="554"/>
                </a:cubicBezTo>
                <a:cubicBezTo>
                  <a:pt x="41" y="592"/>
                  <a:pt x="0" y="663"/>
                  <a:pt x="0" y="740"/>
                </a:cubicBezTo>
                <a:cubicBezTo>
                  <a:pt x="0" y="1790"/>
                  <a:pt x="0" y="1790"/>
                  <a:pt x="0" y="1790"/>
                </a:cubicBezTo>
                <a:cubicBezTo>
                  <a:pt x="0" y="1867"/>
                  <a:pt x="41" y="1938"/>
                  <a:pt x="108" y="1976"/>
                </a:cubicBezTo>
                <a:close/>
              </a:path>
            </a:pathLst>
          </a:custGeom>
          <a:solidFill>
            <a:schemeClr val="bg1">
              <a:lumMod val="95000"/>
            </a:schemeClr>
          </a:solidFill>
          <a:ln>
            <a:noFill/>
          </a:ln>
          <a:effectLst>
            <a:innerShdw blurRad="38100" dist="25400" dir="8640000">
              <a:prstClr val="black">
                <a:alpha val="1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lvl="0" algn="ctr"/>
            <a:endParaRPr lang="en-US" sz="2400">
              <a:solidFill>
                <a:prstClr val="white"/>
              </a:solidFill>
            </a:endParaRPr>
          </a:p>
        </p:txBody>
      </p:sp>
      <p:sp>
        <p:nvSpPr>
          <p:cNvPr id="5" name="Rectangle 4"/>
          <p:cNvSpPr/>
          <p:nvPr userDrawn="1"/>
        </p:nvSpPr>
        <p:spPr>
          <a:xfrm>
            <a:off x="10039546" y="0"/>
            <a:ext cx="215245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3831" y="496495"/>
            <a:ext cx="3523647" cy="1033944"/>
          </a:xfrm>
        </p:spPr>
        <p:txBody>
          <a:bodyPr/>
          <a:lstStyle>
            <a:lvl1pPr algn="l">
              <a:defRPr sz="4000">
                <a:solidFill>
                  <a:schemeClr val="bg1"/>
                </a:solidFill>
              </a:defRPr>
            </a:lvl1pPr>
          </a:lstStyle>
          <a:p>
            <a:r>
              <a:rPr lang="en-US"/>
              <a:t>Click to edit Master title style</a:t>
            </a:r>
          </a:p>
        </p:txBody>
      </p:sp>
      <p:sp>
        <p:nvSpPr>
          <p:cNvPr id="3" name="Slide Number Placeholder 2"/>
          <p:cNvSpPr>
            <a:spLocks noGrp="1"/>
          </p:cNvSpPr>
          <p:nvPr>
            <p:ph type="sldNum" sz="quarter" idx="10"/>
          </p:nvPr>
        </p:nvSpPr>
        <p:spPr/>
        <p:txBody>
          <a:bodyPr/>
          <a:lstStyle/>
          <a:p>
            <a:fld id="{4A70B06D-F489-48FF-A885-ABB74CD5C952}" type="slidenum">
              <a:rPr lang="en-US" smtClean="0"/>
              <a:pPr/>
              <a:t>‹#›</a:t>
            </a:fld>
            <a:endParaRPr lang="en-US"/>
          </a:p>
        </p:txBody>
      </p:sp>
      <p:pic>
        <p:nvPicPr>
          <p:cNvPr id="21" name="Picture 2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6061" y="93134"/>
            <a:ext cx="826071" cy="929330"/>
          </a:xfrm>
          <a:prstGeom prst="rect">
            <a:avLst/>
          </a:prstGeom>
          <a:effectLst>
            <a:outerShdw blurRad="25400" dist="25400" dir="5400000" algn="t" rotWithShape="0">
              <a:prstClr val="black">
                <a:alpha val="19000"/>
              </a:prstClr>
            </a:outerShdw>
          </a:effectLst>
        </p:spPr>
      </p:pic>
      <p:sp>
        <p:nvSpPr>
          <p:cNvPr id="30" name="Freeform 5"/>
          <p:cNvSpPr>
            <a:spLocks/>
          </p:cNvSpPr>
          <p:nvPr userDrawn="1"/>
        </p:nvSpPr>
        <p:spPr bwMode="auto">
          <a:xfrm>
            <a:off x="2956988" y="555625"/>
            <a:ext cx="6167437" cy="6296024"/>
          </a:xfrm>
          <a:custGeom>
            <a:avLst/>
            <a:gdLst>
              <a:gd name="T0" fmla="*/ 1002 w 1052"/>
              <a:gd name="T1" fmla="*/ 264 h 1074"/>
              <a:gd name="T2" fmla="*/ 576 w 1052"/>
              <a:gd name="T3" fmla="*/ 18 h 1074"/>
              <a:gd name="T4" fmla="*/ 476 w 1052"/>
              <a:gd name="T5" fmla="*/ 18 h 1074"/>
              <a:gd name="T6" fmla="*/ 50 w 1052"/>
              <a:gd name="T7" fmla="*/ 264 h 1074"/>
              <a:gd name="T8" fmla="*/ 0 w 1052"/>
              <a:gd name="T9" fmla="*/ 351 h 1074"/>
              <a:gd name="T10" fmla="*/ 0 w 1052"/>
              <a:gd name="T11" fmla="*/ 843 h 1074"/>
              <a:gd name="T12" fmla="*/ 50 w 1052"/>
              <a:gd name="T13" fmla="*/ 930 h 1074"/>
              <a:gd name="T14" fmla="*/ 300 w 1052"/>
              <a:gd name="T15" fmla="*/ 1074 h 1074"/>
              <a:gd name="T16" fmla="*/ 752 w 1052"/>
              <a:gd name="T17" fmla="*/ 1074 h 1074"/>
              <a:gd name="T18" fmla="*/ 1002 w 1052"/>
              <a:gd name="T19" fmla="*/ 930 h 1074"/>
              <a:gd name="T20" fmla="*/ 1052 w 1052"/>
              <a:gd name="T21" fmla="*/ 843 h 1074"/>
              <a:gd name="T22" fmla="*/ 1052 w 1052"/>
              <a:gd name="T23" fmla="*/ 351 h 1074"/>
              <a:gd name="T24" fmla="*/ 1002 w 1052"/>
              <a:gd name="T25" fmla="*/ 264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74">
                <a:moveTo>
                  <a:pt x="1002" y="264"/>
                </a:moveTo>
                <a:cubicBezTo>
                  <a:pt x="576" y="18"/>
                  <a:pt x="576" y="18"/>
                  <a:pt x="576" y="18"/>
                </a:cubicBezTo>
                <a:cubicBezTo>
                  <a:pt x="545" y="0"/>
                  <a:pt x="507" y="0"/>
                  <a:pt x="476" y="18"/>
                </a:cubicBezTo>
                <a:cubicBezTo>
                  <a:pt x="50" y="264"/>
                  <a:pt x="50" y="264"/>
                  <a:pt x="50" y="264"/>
                </a:cubicBezTo>
                <a:cubicBezTo>
                  <a:pt x="19" y="282"/>
                  <a:pt x="0" y="315"/>
                  <a:pt x="0" y="351"/>
                </a:cubicBezTo>
                <a:cubicBezTo>
                  <a:pt x="0" y="843"/>
                  <a:pt x="0" y="843"/>
                  <a:pt x="0" y="843"/>
                </a:cubicBezTo>
                <a:cubicBezTo>
                  <a:pt x="0" y="878"/>
                  <a:pt x="19" y="912"/>
                  <a:pt x="50" y="930"/>
                </a:cubicBezTo>
                <a:cubicBezTo>
                  <a:pt x="300" y="1074"/>
                  <a:pt x="300" y="1074"/>
                  <a:pt x="300" y="1074"/>
                </a:cubicBezTo>
                <a:cubicBezTo>
                  <a:pt x="752" y="1074"/>
                  <a:pt x="752" y="1074"/>
                  <a:pt x="752" y="1074"/>
                </a:cubicBezTo>
                <a:cubicBezTo>
                  <a:pt x="1002" y="930"/>
                  <a:pt x="1002" y="930"/>
                  <a:pt x="1002" y="930"/>
                </a:cubicBezTo>
                <a:cubicBezTo>
                  <a:pt x="1033" y="912"/>
                  <a:pt x="1052" y="878"/>
                  <a:pt x="1052" y="843"/>
                </a:cubicBezTo>
                <a:cubicBezTo>
                  <a:pt x="1052" y="351"/>
                  <a:pt x="1052" y="351"/>
                  <a:pt x="1052" y="351"/>
                </a:cubicBezTo>
                <a:cubicBezTo>
                  <a:pt x="1052" y="315"/>
                  <a:pt x="1033" y="282"/>
                  <a:pt x="1002" y="264"/>
                </a:cubicBezTo>
                <a:close/>
              </a:path>
            </a:pathLst>
          </a:custGeom>
          <a:gradFill flip="none" rotWithShape="1">
            <a:gsLst>
              <a:gs pos="23000">
                <a:schemeClr val="bg1">
                  <a:lumMod val="85000"/>
                </a:schemeClr>
              </a:gs>
              <a:gs pos="100000">
                <a:schemeClr val="bg1">
                  <a:alpha val="0"/>
                </a:schemeClr>
              </a:gs>
            </a:gsLst>
            <a:lin ang="0" scaled="1"/>
            <a:tileRect/>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 name="Footer Placeholder 3"/>
          <p:cNvSpPr>
            <a:spLocks noGrp="1"/>
          </p:cNvSpPr>
          <p:nvPr>
            <p:ph type="ftr" sz="quarter" idx="11"/>
          </p:nvPr>
        </p:nvSpPr>
        <p:spPr/>
        <p:txBody>
          <a:bodyPr/>
          <a:lstStyle/>
          <a:p>
            <a:r>
              <a:rPr lang="en-US"/>
              <a:t>© Aviatrix Certified Engineer </a:t>
            </a:r>
          </a:p>
        </p:txBody>
      </p:sp>
      <p:sp>
        <p:nvSpPr>
          <p:cNvPr id="6" name="Text Placeholder 5"/>
          <p:cNvSpPr>
            <a:spLocks noGrp="1"/>
          </p:cNvSpPr>
          <p:nvPr>
            <p:ph type="body" sz="quarter" idx="12"/>
          </p:nvPr>
        </p:nvSpPr>
        <p:spPr>
          <a:xfrm>
            <a:off x="3829815" y="1931437"/>
            <a:ext cx="7239607" cy="4310743"/>
          </a:xfrm>
        </p:spPr>
        <p:txBody>
          <a:bodyPr/>
          <a:lstStyle>
            <a:lvl1pPr marL="0" indent="0">
              <a:buNone/>
              <a:defRPr sz="2800">
                <a:solidFill>
                  <a:schemeClr val="accent2"/>
                </a:solidFill>
              </a:defRPr>
            </a:lvl1pPr>
            <a:lvl2pPr marL="233363" indent="-233363">
              <a:spcBef>
                <a:spcPts val="0"/>
              </a:spcBef>
              <a:defRPr>
                <a:solidFill>
                  <a:schemeClr val="accent2"/>
                </a:solidFill>
              </a:defRPr>
            </a:lvl2pPr>
            <a:lvl3pPr marL="457200" indent="-228600">
              <a:spcBef>
                <a:spcPts val="0"/>
              </a:spcBef>
              <a:defRPr>
                <a:solidFill>
                  <a:schemeClr val="accent2"/>
                </a:solidFill>
              </a:defRPr>
            </a:lvl3pPr>
            <a:lvl4pPr marL="690563" indent="-228600">
              <a:spcBef>
                <a:spcPts val="0"/>
              </a:spcBef>
              <a:defRPr>
                <a:solidFill>
                  <a:schemeClr val="accent2"/>
                </a:solidFill>
              </a:defRPr>
            </a:lvl4pPr>
            <a:lvl5pPr marL="1027113" indent="-228600">
              <a:spcBef>
                <a:spcPts val="0"/>
              </a:spcBef>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4" name="Picture 2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3948" y="6515693"/>
            <a:ext cx="1573142" cy="186688"/>
          </a:xfrm>
          <a:prstGeom prst="rect">
            <a:avLst/>
          </a:prstGeom>
        </p:spPr>
      </p:pic>
    </p:spTree>
    <p:extLst>
      <p:ext uri="{BB962C8B-B14F-4D97-AF65-F5344CB8AC3E}">
        <p14:creationId xmlns:p14="http://schemas.microsoft.com/office/powerpoint/2010/main" val="2139900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tx2">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tx2">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3">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3398047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5">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5">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752057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rgbClr val="4E436E">
              <a:alpha val="7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rgbClr val="4E436E">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rgbClr val="4E436E">
              <a:alpha val="25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rgbClr val="4E436E"/>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1540178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section_title">
    <p:bg>
      <p:bgPr>
        <a:solidFill>
          <a:schemeClr val="bg1"/>
        </a:solidFill>
        <a:effectLst/>
      </p:bgPr>
    </p:bg>
    <p:spTree>
      <p:nvGrpSpPr>
        <p:cNvPr id="1" name=""/>
        <p:cNvGrpSpPr/>
        <p:nvPr/>
      </p:nvGrpSpPr>
      <p:grpSpPr>
        <a:xfrm>
          <a:off x="0" y="0"/>
          <a:ext cx="0" cy="0"/>
          <a:chOff x="0" y="0"/>
          <a:chExt cx="0" cy="0"/>
        </a:xfrm>
      </p:grpSpPr>
      <p:sp>
        <p:nvSpPr>
          <p:cNvPr id="47" name="Rectangle 46"/>
          <p:cNvSpPr/>
          <p:nvPr userDrawn="1"/>
        </p:nvSpPr>
        <p:spPr>
          <a:xfrm>
            <a:off x="0" y="0"/>
            <a:ext cx="12192000" cy="6858000"/>
          </a:xfrm>
          <a:prstGeom prst="rect">
            <a:avLst/>
          </a:prstGeom>
          <a:gradFill flip="none" rotWithShape="1">
            <a:gsLst>
              <a:gs pos="50000">
                <a:schemeClr val="bg1">
                  <a:lumMod val="95000"/>
                </a:schemeClr>
              </a:gs>
              <a:gs pos="0">
                <a:schemeClr val="bg2">
                  <a:lumMod val="9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9"/>
          <p:cNvSpPr>
            <a:spLocks/>
          </p:cNvSpPr>
          <p:nvPr userDrawn="1"/>
        </p:nvSpPr>
        <p:spPr bwMode="auto">
          <a:xfrm>
            <a:off x="2187575" y="0"/>
            <a:ext cx="9223375" cy="6858000"/>
          </a:xfrm>
          <a:custGeom>
            <a:avLst/>
            <a:gdLst>
              <a:gd name="T0" fmla="*/ 2308 w 2906"/>
              <a:gd name="T1" fmla="*/ 0 h 2160"/>
              <a:gd name="T2" fmla="*/ 598 w 2906"/>
              <a:gd name="T3" fmla="*/ 0 h 2160"/>
              <a:gd name="T4" fmla="*/ 138 w 2906"/>
              <a:gd name="T5" fmla="*/ 265 h 2160"/>
              <a:gd name="T6" fmla="*/ 0 w 2906"/>
              <a:gd name="T7" fmla="*/ 506 h 2160"/>
              <a:gd name="T8" fmla="*/ 0 w 2906"/>
              <a:gd name="T9" fmla="*/ 1865 h 2160"/>
              <a:gd name="T10" fmla="*/ 138 w 2906"/>
              <a:gd name="T11" fmla="*/ 2105 h 2160"/>
              <a:gd name="T12" fmla="*/ 234 w 2906"/>
              <a:gd name="T13" fmla="*/ 2160 h 2160"/>
              <a:gd name="T14" fmla="*/ 2671 w 2906"/>
              <a:gd name="T15" fmla="*/ 2160 h 2160"/>
              <a:gd name="T16" fmla="*/ 2768 w 2906"/>
              <a:gd name="T17" fmla="*/ 2105 h 2160"/>
              <a:gd name="T18" fmla="*/ 2906 w 2906"/>
              <a:gd name="T19" fmla="*/ 1865 h 2160"/>
              <a:gd name="T20" fmla="*/ 2906 w 2906"/>
              <a:gd name="T21" fmla="*/ 506 h 2160"/>
              <a:gd name="T22" fmla="*/ 2768 w 2906"/>
              <a:gd name="T23" fmla="*/ 265 h 2160"/>
              <a:gd name="T24" fmla="*/ 2308 w 2906"/>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06" h="2160">
                <a:moveTo>
                  <a:pt x="2308" y="0"/>
                </a:moveTo>
                <a:cubicBezTo>
                  <a:pt x="598" y="0"/>
                  <a:pt x="598" y="0"/>
                  <a:pt x="598" y="0"/>
                </a:cubicBezTo>
                <a:cubicBezTo>
                  <a:pt x="469" y="74"/>
                  <a:pt x="317" y="162"/>
                  <a:pt x="138" y="265"/>
                </a:cubicBezTo>
                <a:cubicBezTo>
                  <a:pt x="52" y="315"/>
                  <a:pt x="0" y="406"/>
                  <a:pt x="0" y="506"/>
                </a:cubicBezTo>
                <a:cubicBezTo>
                  <a:pt x="0" y="506"/>
                  <a:pt x="0" y="506"/>
                  <a:pt x="0" y="1865"/>
                </a:cubicBezTo>
                <a:cubicBezTo>
                  <a:pt x="0" y="1961"/>
                  <a:pt x="52" y="2055"/>
                  <a:pt x="138" y="2105"/>
                </a:cubicBezTo>
                <a:cubicBezTo>
                  <a:pt x="138" y="2105"/>
                  <a:pt x="138" y="2105"/>
                  <a:pt x="234" y="2160"/>
                </a:cubicBezTo>
                <a:cubicBezTo>
                  <a:pt x="2671" y="2160"/>
                  <a:pt x="2671" y="2160"/>
                  <a:pt x="2671" y="2160"/>
                </a:cubicBezTo>
                <a:cubicBezTo>
                  <a:pt x="2703" y="2142"/>
                  <a:pt x="2735" y="2124"/>
                  <a:pt x="2768" y="2105"/>
                </a:cubicBezTo>
                <a:cubicBezTo>
                  <a:pt x="2853" y="2055"/>
                  <a:pt x="2906" y="1961"/>
                  <a:pt x="2906" y="1865"/>
                </a:cubicBezTo>
                <a:cubicBezTo>
                  <a:pt x="2906" y="1865"/>
                  <a:pt x="2906" y="1865"/>
                  <a:pt x="2906" y="506"/>
                </a:cubicBezTo>
                <a:cubicBezTo>
                  <a:pt x="2906" y="406"/>
                  <a:pt x="2853" y="315"/>
                  <a:pt x="2768" y="265"/>
                </a:cubicBezTo>
                <a:cubicBezTo>
                  <a:pt x="2768" y="265"/>
                  <a:pt x="2768" y="265"/>
                  <a:pt x="2308"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3"/>
          <p:cNvSpPr>
            <a:spLocks/>
          </p:cNvSpPr>
          <p:nvPr userDrawn="1"/>
        </p:nvSpPr>
        <p:spPr bwMode="auto">
          <a:xfrm>
            <a:off x="2709863" y="0"/>
            <a:ext cx="8326437" cy="6858000"/>
          </a:xfrm>
          <a:custGeom>
            <a:avLst/>
            <a:gdLst>
              <a:gd name="T0" fmla="*/ 1840 w 2623"/>
              <a:gd name="T1" fmla="*/ 0 h 2160"/>
              <a:gd name="T2" fmla="*/ 783 w 2623"/>
              <a:gd name="T3" fmla="*/ 0 h 2160"/>
              <a:gd name="T4" fmla="*/ 124 w 2623"/>
              <a:gd name="T5" fmla="*/ 380 h 2160"/>
              <a:gd name="T6" fmla="*/ 0 w 2623"/>
              <a:gd name="T7" fmla="*/ 597 h 2160"/>
              <a:gd name="T8" fmla="*/ 0 w 2623"/>
              <a:gd name="T9" fmla="*/ 1824 h 2160"/>
              <a:gd name="T10" fmla="*/ 124 w 2623"/>
              <a:gd name="T11" fmla="*/ 2041 h 2160"/>
              <a:gd name="T12" fmla="*/ 332 w 2623"/>
              <a:gd name="T13" fmla="*/ 2160 h 2160"/>
              <a:gd name="T14" fmla="*/ 2291 w 2623"/>
              <a:gd name="T15" fmla="*/ 2160 h 2160"/>
              <a:gd name="T16" fmla="*/ 2498 w 2623"/>
              <a:gd name="T17" fmla="*/ 2041 h 2160"/>
              <a:gd name="T18" fmla="*/ 2623 w 2623"/>
              <a:gd name="T19" fmla="*/ 1824 h 2160"/>
              <a:gd name="T20" fmla="*/ 2623 w 2623"/>
              <a:gd name="T21" fmla="*/ 597 h 2160"/>
              <a:gd name="T22" fmla="*/ 2498 w 2623"/>
              <a:gd name="T23" fmla="*/ 380 h 2160"/>
              <a:gd name="T24" fmla="*/ 1840 w 2623"/>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23" h="2160">
                <a:moveTo>
                  <a:pt x="1840" y="0"/>
                </a:moveTo>
                <a:cubicBezTo>
                  <a:pt x="783" y="0"/>
                  <a:pt x="783" y="0"/>
                  <a:pt x="783" y="0"/>
                </a:cubicBezTo>
                <a:cubicBezTo>
                  <a:pt x="629" y="89"/>
                  <a:pt x="417" y="211"/>
                  <a:pt x="124" y="380"/>
                </a:cubicBezTo>
                <a:cubicBezTo>
                  <a:pt x="47" y="425"/>
                  <a:pt x="0" y="508"/>
                  <a:pt x="0" y="597"/>
                </a:cubicBezTo>
                <a:cubicBezTo>
                  <a:pt x="0" y="597"/>
                  <a:pt x="0" y="597"/>
                  <a:pt x="0" y="1824"/>
                </a:cubicBezTo>
                <a:cubicBezTo>
                  <a:pt x="0" y="1911"/>
                  <a:pt x="47" y="1996"/>
                  <a:pt x="124" y="2041"/>
                </a:cubicBezTo>
                <a:cubicBezTo>
                  <a:pt x="124" y="2041"/>
                  <a:pt x="124" y="2041"/>
                  <a:pt x="332" y="2160"/>
                </a:cubicBezTo>
                <a:cubicBezTo>
                  <a:pt x="2291" y="2160"/>
                  <a:pt x="2291" y="2160"/>
                  <a:pt x="2291" y="2160"/>
                </a:cubicBezTo>
                <a:cubicBezTo>
                  <a:pt x="2355" y="2123"/>
                  <a:pt x="2424" y="2084"/>
                  <a:pt x="2498" y="2041"/>
                </a:cubicBezTo>
                <a:cubicBezTo>
                  <a:pt x="2575" y="1996"/>
                  <a:pt x="2623" y="1911"/>
                  <a:pt x="2623" y="1824"/>
                </a:cubicBezTo>
                <a:cubicBezTo>
                  <a:pt x="2623" y="1824"/>
                  <a:pt x="2623" y="1824"/>
                  <a:pt x="2623" y="597"/>
                </a:cubicBezTo>
                <a:cubicBezTo>
                  <a:pt x="2623" y="508"/>
                  <a:pt x="2575" y="425"/>
                  <a:pt x="2498" y="380"/>
                </a:cubicBezTo>
                <a:cubicBezTo>
                  <a:pt x="2498" y="380"/>
                  <a:pt x="2498" y="380"/>
                  <a:pt x="1840"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7"/>
          <p:cNvSpPr>
            <a:spLocks/>
          </p:cNvSpPr>
          <p:nvPr userDrawn="1"/>
        </p:nvSpPr>
        <p:spPr bwMode="auto">
          <a:xfrm>
            <a:off x="3219450" y="0"/>
            <a:ext cx="7332663" cy="6858000"/>
          </a:xfrm>
          <a:custGeom>
            <a:avLst/>
            <a:gdLst>
              <a:gd name="T0" fmla="*/ 1362 w 2310"/>
              <a:gd name="T1" fmla="*/ 0 h 2160"/>
              <a:gd name="T2" fmla="*/ 948 w 2310"/>
              <a:gd name="T3" fmla="*/ 0 h 2160"/>
              <a:gd name="T4" fmla="*/ 110 w 2310"/>
              <a:gd name="T5" fmla="*/ 484 h 2160"/>
              <a:gd name="T6" fmla="*/ 0 w 2310"/>
              <a:gd name="T7" fmla="*/ 675 h 2160"/>
              <a:gd name="T8" fmla="*/ 0 w 2310"/>
              <a:gd name="T9" fmla="*/ 1755 h 2160"/>
              <a:gd name="T10" fmla="*/ 110 w 2310"/>
              <a:gd name="T11" fmla="*/ 1946 h 2160"/>
              <a:gd name="T12" fmla="*/ 482 w 2310"/>
              <a:gd name="T13" fmla="*/ 2160 h 2160"/>
              <a:gd name="T14" fmla="*/ 1828 w 2310"/>
              <a:gd name="T15" fmla="*/ 2160 h 2160"/>
              <a:gd name="T16" fmla="*/ 2200 w 2310"/>
              <a:gd name="T17" fmla="*/ 1946 h 2160"/>
              <a:gd name="T18" fmla="*/ 2310 w 2310"/>
              <a:gd name="T19" fmla="*/ 1755 h 2160"/>
              <a:gd name="T20" fmla="*/ 2310 w 2310"/>
              <a:gd name="T21" fmla="*/ 675 h 2160"/>
              <a:gd name="T22" fmla="*/ 2200 w 2310"/>
              <a:gd name="T23" fmla="*/ 484 h 2160"/>
              <a:gd name="T24" fmla="*/ 1362 w 2310"/>
              <a:gd name="T25" fmla="*/ 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0" h="2160">
                <a:moveTo>
                  <a:pt x="1362" y="0"/>
                </a:moveTo>
                <a:cubicBezTo>
                  <a:pt x="948" y="0"/>
                  <a:pt x="948" y="0"/>
                  <a:pt x="948" y="0"/>
                </a:cubicBezTo>
                <a:cubicBezTo>
                  <a:pt x="839" y="63"/>
                  <a:pt x="606" y="198"/>
                  <a:pt x="110" y="484"/>
                </a:cubicBezTo>
                <a:cubicBezTo>
                  <a:pt x="42" y="524"/>
                  <a:pt x="0" y="596"/>
                  <a:pt x="0" y="675"/>
                </a:cubicBezTo>
                <a:cubicBezTo>
                  <a:pt x="0" y="675"/>
                  <a:pt x="0" y="675"/>
                  <a:pt x="0" y="1755"/>
                </a:cubicBezTo>
                <a:cubicBezTo>
                  <a:pt x="0" y="1832"/>
                  <a:pt x="42" y="1907"/>
                  <a:pt x="110" y="1946"/>
                </a:cubicBezTo>
                <a:cubicBezTo>
                  <a:pt x="110" y="1946"/>
                  <a:pt x="110" y="1946"/>
                  <a:pt x="482" y="2160"/>
                </a:cubicBezTo>
                <a:cubicBezTo>
                  <a:pt x="1828" y="2160"/>
                  <a:pt x="1828" y="2160"/>
                  <a:pt x="1828" y="2160"/>
                </a:cubicBezTo>
                <a:cubicBezTo>
                  <a:pt x="1932" y="2100"/>
                  <a:pt x="2055" y="2030"/>
                  <a:pt x="2200" y="1946"/>
                </a:cubicBezTo>
                <a:cubicBezTo>
                  <a:pt x="2268" y="1907"/>
                  <a:pt x="2310" y="1832"/>
                  <a:pt x="2310" y="1755"/>
                </a:cubicBezTo>
                <a:cubicBezTo>
                  <a:pt x="2310" y="1755"/>
                  <a:pt x="2310" y="1755"/>
                  <a:pt x="2310" y="675"/>
                </a:cubicBezTo>
                <a:cubicBezTo>
                  <a:pt x="2310" y="596"/>
                  <a:pt x="2268" y="524"/>
                  <a:pt x="2200" y="484"/>
                </a:cubicBezTo>
                <a:cubicBezTo>
                  <a:pt x="2200" y="484"/>
                  <a:pt x="2200" y="484"/>
                  <a:pt x="1362" y="0"/>
                </a:cubicBezTo>
              </a:path>
            </a:pathLst>
          </a:custGeom>
          <a:solidFill>
            <a:schemeClr val="accent1">
              <a:alpha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21"/>
          <p:cNvSpPr>
            <a:spLocks/>
          </p:cNvSpPr>
          <p:nvPr userDrawn="1"/>
        </p:nvSpPr>
        <p:spPr bwMode="auto">
          <a:xfrm>
            <a:off x="3779838" y="339725"/>
            <a:ext cx="8415337" cy="6515100"/>
          </a:xfrm>
          <a:custGeom>
            <a:avLst/>
            <a:gdLst>
              <a:gd name="T0" fmla="*/ 988 w 2641"/>
              <a:gd name="T1" fmla="*/ 5 h 2044"/>
              <a:gd name="T2" fmla="*/ 874 w 2641"/>
              <a:gd name="T3" fmla="*/ 28 h 2044"/>
              <a:gd name="T4" fmla="*/ 92 w 2641"/>
              <a:gd name="T5" fmla="*/ 480 h 2044"/>
              <a:gd name="T6" fmla="*/ 0 w 2641"/>
              <a:gd name="T7" fmla="*/ 640 h 2044"/>
              <a:gd name="T8" fmla="*/ 0 w 2641"/>
              <a:gd name="T9" fmla="*/ 1543 h 2044"/>
              <a:gd name="T10" fmla="*/ 92 w 2641"/>
              <a:gd name="T11" fmla="*/ 1702 h 2044"/>
              <a:gd name="T12" fmla="*/ 683 w 2641"/>
              <a:gd name="T13" fmla="*/ 2042 h 2044"/>
              <a:gd name="T14" fmla="*/ 970 w 2641"/>
              <a:gd name="T15" fmla="*/ 2042 h 2044"/>
              <a:gd name="T16" fmla="*/ 970 w 2641"/>
              <a:gd name="T17" fmla="*/ 2044 h 2044"/>
              <a:gd name="T18" fmla="*/ 2641 w 2641"/>
              <a:gd name="T19" fmla="*/ 2044 h 2044"/>
              <a:gd name="T20" fmla="*/ 2641 w 2641"/>
              <a:gd name="T21" fmla="*/ 5 h 2044"/>
              <a:gd name="T22" fmla="*/ 988 w 2641"/>
              <a:gd name="T23" fmla="*/ 5 h 2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1" h="2044">
                <a:moveTo>
                  <a:pt x="988" y="5"/>
                </a:moveTo>
                <a:cubicBezTo>
                  <a:pt x="949" y="0"/>
                  <a:pt x="909" y="8"/>
                  <a:pt x="874" y="28"/>
                </a:cubicBezTo>
                <a:cubicBezTo>
                  <a:pt x="874" y="28"/>
                  <a:pt x="874" y="28"/>
                  <a:pt x="92" y="480"/>
                </a:cubicBezTo>
                <a:cubicBezTo>
                  <a:pt x="35" y="513"/>
                  <a:pt x="0" y="574"/>
                  <a:pt x="0" y="640"/>
                </a:cubicBezTo>
                <a:cubicBezTo>
                  <a:pt x="0" y="640"/>
                  <a:pt x="0" y="640"/>
                  <a:pt x="0" y="1543"/>
                </a:cubicBezTo>
                <a:cubicBezTo>
                  <a:pt x="0" y="1607"/>
                  <a:pt x="35" y="1669"/>
                  <a:pt x="92" y="1702"/>
                </a:cubicBezTo>
                <a:cubicBezTo>
                  <a:pt x="92" y="1702"/>
                  <a:pt x="92" y="1703"/>
                  <a:pt x="683" y="2042"/>
                </a:cubicBezTo>
                <a:cubicBezTo>
                  <a:pt x="970" y="2042"/>
                  <a:pt x="970" y="2042"/>
                  <a:pt x="970" y="2042"/>
                </a:cubicBezTo>
                <a:cubicBezTo>
                  <a:pt x="970" y="2044"/>
                  <a:pt x="970" y="2044"/>
                  <a:pt x="970" y="2044"/>
                </a:cubicBezTo>
                <a:cubicBezTo>
                  <a:pt x="2641" y="2044"/>
                  <a:pt x="2641" y="2044"/>
                  <a:pt x="2641" y="2044"/>
                </a:cubicBezTo>
                <a:cubicBezTo>
                  <a:pt x="2641" y="5"/>
                  <a:pt x="2641" y="5"/>
                  <a:pt x="2641" y="5"/>
                </a:cubicBezTo>
                <a:lnTo>
                  <a:pt x="988"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Title 1"/>
          <p:cNvSpPr>
            <a:spLocks noGrp="1"/>
          </p:cNvSpPr>
          <p:nvPr>
            <p:ph type="title" hasCustomPrompt="1"/>
          </p:nvPr>
        </p:nvSpPr>
        <p:spPr>
          <a:xfrm>
            <a:off x="4893129" y="3162299"/>
            <a:ext cx="6862096" cy="1076325"/>
          </a:xfrm>
        </p:spPr>
        <p:txBody>
          <a:bodyPr anchor="b"/>
          <a:lstStyle>
            <a:lvl1pPr algn="l">
              <a:defRPr sz="4000">
                <a:solidFill>
                  <a:schemeClr val="bg1"/>
                </a:solidFill>
              </a:defRPr>
            </a:lvl1pPr>
          </a:lstStyle>
          <a:p>
            <a:r>
              <a:rPr lang="en-US"/>
              <a:t>Title</a:t>
            </a:r>
          </a:p>
        </p:txBody>
      </p:sp>
      <p:sp>
        <p:nvSpPr>
          <p:cNvPr id="12" name="Text Placeholder 3"/>
          <p:cNvSpPr>
            <a:spLocks noGrp="1"/>
          </p:cNvSpPr>
          <p:nvPr>
            <p:ph type="body" sz="quarter" idx="10"/>
          </p:nvPr>
        </p:nvSpPr>
        <p:spPr>
          <a:xfrm>
            <a:off x="4883084" y="4330243"/>
            <a:ext cx="6877167" cy="1150324"/>
          </a:xfrm>
        </p:spPr>
        <p:txBody>
          <a:bodyPr/>
          <a:lstStyle>
            <a:lvl1pPr marL="0" indent="0">
              <a:buNone/>
              <a:defRPr>
                <a:solidFill>
                  <a:schemeClr val="bg1"/>
                </a:solidFill>
              </a:defRPr>
            </a:lvl1pPr>
            <a:lvl2pPr marL="457200" indent="0">
              <a:buNone/>
              <a:defRPr>
                <a:solidFill>
                  <a:schemeClr val="bg1"/>
                </a:solidFill>
              </a:defRPr>
            </a:lvl2pPr>
          </a:lstStyle>
          <a:p>
            <a:pPr lvl="0"/>
            <a:r>
              <a:rPr lang="en-US"/>
              <a:t>Click to edit Master text styles</a:t>
            </a:r>
          </a:p>
        </p:txBody>
      </p:sp>
      <p:pic>
        <p:nvPicPr>
          <p:cNvPr id="22" name="Picture 21"/>
          <p:cNvPicPr>
            <a:picLocks noChangeAspect="1"/>
          </p:cNvPicPr>
          <p:nvPr userDrawn="1"/>
        </p:nvPicPr>
        <p:blipFill>
          <a:blip r:embed="rId2"/>
          <a:stretch>
            <a:fillRect/>
          </a:stretch>
        </p:blipFill>
        <p:spPr>
          <a:xfrm>
            <a:off x="755850" y="2112473"/>
            <a:ext cx="2664537" cy="2997606"/>
          </a:xfrm>
          <a:prstGeom prst="rect">
            <a:avLst/>
          </a:prstGeom>
          <a:effectLst>
            <a:outerShdw blurRad="25400" dist="25400" dir="5400000" algn="t" rotWithShape="0">
              <a:prstClr val="black">
                <a:alpha val="19000"/>
              </a:prstClr>
            </a:outerShdw>
          </a:effectLst>
        </p:spPr>
      </p:pic>
      <p:pic>
        <p:nvPicPr>
          <p:cNvPr id="23" name="Picture 2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4000130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02E5D-735D-4174-82F5-3E5A79DAB788}"/>
              </a:ext>
            </a:extLst>
          </p:cNvPr>
          <p:cNvSpPr>
            <a:spLocks noGrp="1"/>
          </p:cNvSpPr>
          <p:nvPr>
            <p:ph type="title"/>
          </p:nvPr>
        </p:nvSpPr>
        <p:spPr>
          <a:xfrm>
            <a:off x="264311" y="246888"/>
            <a:ext cx="10867110" cy="58363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C9569971-31CA-46A7-B62B-65D5F1EC08C7}"/>
              </a:ext>
            </a:extLst>
          </p:cNvPr>
          <p:cNvSpPr>
            <a:spLocks noGrp="1"/>
          </p:cNvSpPr>
          <p:nvPr>
            <p:ph type="body" idx="1"/>
          </p:nvPr>
        </p:nvSpPr>
        <p:spPr>
          <a:xfrm>
            <a:off x="264311" y="1004970"/>
            <a:ext cx="11405893" cy="52785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Slide Number Placeholder 52">
            <a:extLst>
              <a:ext uri="{FF2B5EF4-FFF2-40B4-BE49-F238E27FC236}">
                <a16:creationId xmlns:a16="http://schemas.microsoft.com/office/drawing/2014/main" id="{FED88148-DAE4-4EDB-B6CA-525B9863BAC4}"/>
              </a:ext>
            </a:extLst>
          </p:cNvPr>
          <p:cNvSpPr>
            <a:spLocks noGrp="1"/>
          </p:cNvSpPr>
          <p:nvPr>
            <p:ph type="sldNum" sz="quarter" idx="4"/>
          </p:nvPr>
        </p:nvSpPr>
        <p:spPr>
          <a:xfrm>
            <a:off x="11552582" y="6456262"/>
            <a:ext cx="434145" cy="289788"/>
          </a:xfrm>
          <a:prstGeom prst="roundRect">
            <a:avLst>
              <a:gd name="adj" fmla="val 50000"/>
            </a:avLst>
          </a:prstGeom>
          <a:noFill/>
          <a:ln w="6350">
            <a:noFill/>
          </a:ln>
        </p:spPr>
        <p:txBody>
          <a:bodyPr vert="horz" lIns="91440" tIns="45720" rIns="91440" bIns="45720" rtlCol="0" anchor="ctr"/>
          <a:lstStyle>
            <a:lvl1pPr algn="ctr">
              <a:defRPr sz="900" b="0" i="0">
                <a:solidFill>
                  <a:schemeClr val="accent1"/>
                </a:solidFill>
                <a:latin typeface="Calibri" panose="020F0502020204030204" pitchFamily="34" charset="0"/>
              </a:defRPr>
            </a:lvl1pPr>
          </a:lstStyle>
          <a:p>
            <a:fld id="{4A70B06D-F489-48FF-A885-ABB74CD5C952}" type="slidenum">
              <a:rPr lang="en-US" smtClean="0"/>
              <a:pPr/>
              <a:t>‹#›</a:t>
            </a:fld>
            <a:endParaRPr lang="en-US"/>
          </a:p>
        </p:txBody>
      </p:sp>
      <p:sp>
        <p:nvSpPr>
          <p:cNvPr id="54" name="Footer Placeholder 53">
            <a:extLst>
              <a:ext uri="{FF2B5EF4-FFF2-40B4-BE49-F238E27FC236}">
                <a16:creationId xmlns:a16="http://schemas.microsoft.com/office/drawing/2014/main" id="{8D080F91-5045-49C9-9FBA-334DEA7ED6D5}"/>
              </a:ext>
            </a:extLst>
          </p:cNvPr>
          <p:cNvSpPr>
            <a:spLocks noGrp="1"/>
          </p:cNvSpPr>
          <p:nvPr>
            <p:ph type="ftr" sz="quarter" idx="3"/>
          </p:nvPr>
        </p:nvSpPr>
        <p:spPr>
          <a:xfrm>
            <a:off x="3475567" y="6474827"/>
            <a:ext cx="5240866" cy="348791"/>
          </a:xfrm>
          <a:prstGeom prst="rect">
            <a:avLst/>
          </a:prstGeom>
        </p:spPr>
        <p:txBody>
          <a:bodyPr vert="horz" lIns="91440" tIns="45720" rIns="91440" bIns="45720" rtlCol="0" anchor="ctr"/>
          <a:lstStyle>
            <a:lvl1pPr algn="ctr">
              <a:defRPr sz="900" b="0" i="0" strike="noStrike" spc="0">
                <a:solidFill>
                  <a:schemeClr val="bg1">
                    <a:lumMod val="65000"/>
                  </a:schemeClr>
                </a:solidFill>
                <a:effectLst/>
                <a:latin typeface="Calibri" panose="020F0502020204030204" pitchFamily="34" charset="0"/>
              </a:defRPr>
            </a:lvl1pPr>
          </a:lstStyle>
          <a:p>
            <a:r>
              <a:rPr lang="en-US"/>
              <a:t>© Aviatrix Certified Engineer </a:t>
            </a:r>
          </a:p>
        </p:txBody>
      </p:sp>
      <p:pic>
        <p:nvPicPr>
          <p:cNvPr id="16" name="Picture 15"/>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1406676" y="93134"/>
            <a:ext cx="655456" cy="737388"/>
          </a:xfrm>
          <a:prstGeom prst="rect">
            <a:avLst/>
          </a:prstGeom>
          <a:effectLst>
            <a:outerShdw blurRad="25400" dist="25400" dir="5400000" algn="t" rotWithShape="0">
              <a:prstClr val="black">
                <a:alpha val="19000"/>
              </a:prstClr>
            </a:outerShdw>
          </a:effectLst>
        </p:spPr>
      </p:pic>
      <p:pic>
        <p:nvPicPr>
          <p:cNvPr id="17" name="Picture 16"/>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18368" y="6522456"/>
            <a:ext cx="1536556" cy="182347"/>
          </a:xfrm>
          <a:prstGeom prst="rect">
            <a:avLst/>
          </a:prstGeom>
        </p:spPr>
      </p:pic>
    </p:spTree>
    <p:extLst>
      <p:ext uri="{BB962C8B-B14F-4D97-AF65-F5344CB8AC3E}">
        <p14:creationId xmlns:p14="http://schemas.microsoft.com/office/powerpoint/2010/main" val="270329734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400" rtl="0" eaLnBrk="1" latinLnBrk="0" hangingPunct="1">
        <a:lnSpc>
          <a:spcPct val="90000"/>
        </a:lnSpc>
        <a:spcBef>
          <a:spcPct val="0"/>
        </a:spcBef>
        <a:buNone/>
        <a:defRPr sz="3200" b="0" kern="1200">
          <a:solidFill>
            <a:schemeClr val="accent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600"/>
        </a:spcBef>
        <a:spcAft>
          <a:spcPts val="0"/>
        </a:spcAft>
        <a:buClr>
          <a:schemeClr val="accent1">
            <a:lumMod val="60000"/>
            <a:lumOff val="40000"/>
          </a:schemeClr>
        </a:buClr>
        <a:buSzPct val="84000"/>
        <a:buFont typeface="Arial" panose="020B0604020202020204" pitchFamily="34" charset="0"/>
        <a:buChar char="•"/>
        <a:defRPr sz="24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20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8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100000"/>
        </a:lnSpc>
        <a:spcBef>
          <a:spcPts val="600"/>
        </a:spcBef>
        <a:spcAft>
          <a:spcPts val="0"/>
        </a:spcAft>
        <a:buClrTx/>
        <a:buSzPct val="84000"/>
        <a:buFont typeface="Arial" panose="020B0604020202020204" pitchFamily="34" charset="0"/>
        <a:buChar char="•"/>
        <a:defRPr sz="16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viatrix.com/events" TargetMode="External"/><Relationship Id="rId7" Type="http://schemas.openxmlformats.org/officeDocument/2006/relationships/image" Target="../media/image44.svg"/><Relationship Id="rId2" Type="http://schemas.openxmlformats.org/officeDocument/2006/relationships/hyperlink" Target="https://community.aviatrix.com/" TargetMode="External"/><Relationship Id="rId1" Type="http://schemas.openxmlformats.org/officeDocument/2006/relationships/slideLayout" Target="../slideLayouts/slideLayout18.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0.tiff"/><Relationship Id="rId13" Type="http://schemas.openxmlformats.org/officeDocument/2006/relationships/image" Target="../media/image25.svg"/><Relationship Id="rId18" Type="http://schemas.openxmlformats.org/officeDocument/2006/relationships/image" Target="../media/image30.emf"/><Relationship Id="rId3" Type="http://schemas.openxmlformats.org/officeDocument/2006/relationships/image" Target="../media/image15.png"/><Relationship Id="rId21" Type="http://schemas.openxmlformats.org/officeDocument/2006/relationships/image" Target="../media/image33.tiff"/><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notesSlide" Target="../notesSlides/notesSlide5.xml"/><Relationship Id="rId16" Type="http://schemas.openxmlformats.org/officeDocument/2006/relationships/image" Target="../media/image28.png"/><Relationship Id="rId20" Type="http://schemas.openxmlformats.org/officeDocument/2006/relationships/image" Target="../media/image32.tiff"/><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svg"/><Relationship Id="rId23" Type="http://schemas.openxmlformats.org/officeDocument/2006/relationships/image" Target="../media/image35.png"/><Relationship Id="rId10" Type="http://schemas.openxmlformats.org/officeDocument/2006/relationships/image" Target="../media/image22.svg"/><Relationship Id="rId19" Type="http://schemas.openxmlformats.org/officeDocument/2006/relationships/image" Target="../media/image31.emf"/><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8A3686-A96F-1425-DA60-6FCB8AE4D267}"/>
              </a:ext>
            </a:extLst>
          </p:cNvPr>
          <p:cNvSpPr>
            <a:spLocks noGrp="1"/>
          </p:cNvSpPr>
          <p:nvPr>
            <p:ph type="title"/>
          </p:nvPr>
        </p:nvSpPr>
        <p:spPr/>
        <p:txBody>
          <a:bodyPr/>
          <a:lstStyle/>
          <a:p>
            <a:r>
              <a:rPr lang="en-US"/>
              <a:t>Security Close to the Applications</a:t>
            </a:r>
          </a:p>
        </p:txBody>
      </p:sp>
      <p:sp>
        <p:nvSpPr>
          <p:cNvPr id="6" name="Text Placeholder 5">
            <a:extLst>
              <a:ext uri="{FF2B5EF4-FFF2-40B4-BE49-F238E27FC236}">
                <a16:creationId xmlns:a16="http://schemas.microsoft.com/office/drawing/2014/main" id="{326FADD3-8A0B-2420-7C66-7519B9D565F4}"/>
              </a:ext>
            </a:extLst>
          </p:cNvPr>
          <p:cNvSpPr>
            <a:spLocks noGrp="1"/>
          </p:cNvSpPr>
          <p:nvPr>
            <p:ph type="body" sz="quarter" idx="10"/>
          </p:nvPr>
        </p:nvSpPr>
        <p:spPr/>
        <p:txBody>
          <a:bodyPr/>
          <a:lstStyle/>
          <a:p>
            <a:r>
              <a:rPr lang="en-US" err="1"/>
              <a:t>ThreatIQ</a:t>
            </a:r>
            <a:r>
              <a:rPr lang="en-US"/>
              <a:t>, </a:t>
            </a:r>
            <a:r>
              <a:rPr lang="en-US" err="1"/>
              <a:t>Geoblocking</a:t>
            </a:r>
            <a:r>
              <a:rPr lang="en-US"/>
              <a:t> and Anomaly Detection</a:t>
            </a:r>
          </a:p>
        </p:txBody>
      </p:sp>
      <p:sp>
        <p:nvSpPr>
          <p:cNvPr id="3" name="Text Placeholder 2">
            <a:extLst>
              <a:ext uri="{FF2B5EF4-FFF2-40B4-BE49-F238E27FC236}">
                <a16:creationId xmlns:a16="http://schemas.microsoft.com/office/drawing/2014/main" id="{DF35B1E7-DFBB-83FA-FD05-299D8053752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79343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D94310-AB89-B353-6282-6EA07040ADE2}"/>
              </a:ext>
            </a:extLst>
          </p:cNvPr>
          <p:cNvSpPr>
            <a:spLocks noGrp="1"/>
          </p:cNvSpPr>
          <p:nvPr>
            <p:ph type="title"/>
          </p:nvPr>
        </p:nvSpPr>
        <p:spPr/>
        <p:txBody>
          <a:bodyPr anchor="b">
            <a:normAutofit/>
            <a:scene3d>
              <a:camera prst="orthographicFront"/>
              <a:lightRig rig="soft" dir="t">
                <a:rot lat="0" lon="0" rev="15600000"/>
              </a:lightRig>
            </a:scene3d>
            <a:sp3d extrusionH="57150" prstMaterial="softEdge">
              <a:bevelT w="25400" h="38100"/>
            </a:sp3d>
          </a:bodyPr>
          <a:lstStyle/>
          <a:p>
            <a:r>
              <a:rPr lang="en-US" b="1">
                <a:ln/>
              </a:rPr>
              <a:t>Network Behavior Analytics</a:t>
            </a:r>
          </a:p>
        </p:txBody>
      </p:sp>
      <p:sp>
        <p:nvSpPr>
          <p:cNvPr id="4" name="Text Placeholder 3">
            <a:extLst>
              <a:ext uri="{FF2B5EF4-FFF2-40B4-BE49-F238E27FC236}">
                <a16:creationId xmlns:a16="http://schemas.microsoft.com/office/drawing/2014/main" id="{514E1790-9DF8-F04E-780A-D13DF919632D}"/>
              </a:ext>
            </a:extLst>
          </p:cNvPr>
          <p:cNvSpPr>
            <a:spLocks noGrp="1"/>
          </p:cNvSpPr>
          <p:nvPr>
            <p:ph type="body" sz="quarter" idx="10"/>
          </p:nvPr>
        </p:nvSpPr>
        <p:spPr/>
        <p:txBody>
          <a:bodyPr anchor="t">
            <a:normAutofit/>
          </a:bodyPr>
          <a:lstStyle/>
          <a:p>
            <a:pPr marL="0" indent="0">
              <a:buNone/>
            </a:pPr>
            <a:r>
              <a:rPr lang="en-US"/>
              <a:t>Aviatrix Anomaly Detection</a:t>
            </a:r>
          </a:p>
        </p:txBody>
      </p:sp>
    </p:spTree>
    <p:extLst>
      <p:ext uri="{BB962C8B-B14F-4D97-AF65-F5344CB8AC3E}">
        <p14:creationId xmlns:p14="http://schemas.microsoft.com/office/powerpoint/2010/main" val="208123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C4EE89-D2A7-FF76-1E1F-39F698268162}"/>
              </a:ext>
            </a:extLst>
          </p:cNvPr>
          <p:cNvSpPr>
            <a:spLocks noGrp="1"/>
          </p:cNvSpPr>
          <p:nvPr>
            <p:ph type="sldNum" sz="quarter" idx="10"/>
          </p:nvPr>
        </p:nvSpPr>
        <p:spPr/>
        <p:txBody>
          <a:bodyPr/>
          <a:lstStyle/>
          <a:p>
            <a:fld id="{4A70B06D-F489-48FF-A885-ABB74CD5C952}" type="slidenum">
              <a:rPr lang="en-US" smtClean="0"/>
              <a:pPr/>
              <a:t>11</a:t>
            </a:fld>
            <a:endParaRPr lang="en-US"/>
          </a:p>
        </p:txBody>
      </p:sp>
      <p:pic>
        <p:nvPicPr>
          <p:cNvPr id="4" name="Picture 3">
            <a:extLst>
              <a:ext uri="{FF2B5EF4-FFF2-40B4-BE49-F238E27FC236}">
                <a16:creationId xmlns:a16="http://schemas.microsoft.com/office/drawing/2014/main" id="{E44439B7-FB8B-5320-7707-7257DB3796A8}"/>
              </a:ext>
            </a:extLst>
          </p:cNvPr>
          <p:cNvPicPr>
            <a:picLocks noChangeAspect="1"/>
          </p:cNvPicPr>
          <p:nvPr/>
        </p:nvPicPr>
        <p:blipFill>
          <a:blip r:embed="rId3"/>
          <a:stretch>
            <a:fillRect/>
          </a:stretch>
        </p:blipFill>
        <p:spPr>
          <a:xfrm>
            <a:off x="301753" y="180325"/>
            <a:ext cx="11741036" cy="6582875"/>
          </a:xfrm>
          <a:prstGeom prst="rect">
            <a:avLst/>
          </a:prstGeom>
        </p:spPr>
      </p:pic>
      <p:sp>
        <p:nvSpPr>
          <p:cNvPr id="5" name="Frame 4">
            <a:extLst>
              <a:ext uri="{FF2B5EF4-FFF2-40B4-BE49-F238E27FC236}">
                <a16:creationId xmlns:a16="http://schemas.microsoft.com/office/drawing/2014/main" id="{68F706AE-3DAB-D5CC-2ED8-8FEDE3CA9B2B}"/>
              </a:ext>
            </a:extLst>
          </p:cNvPr>
          <p:cNvSpPr/>
          <p:nvPr/>
        </p:nvSpPr>
        <p:spPr>
          <a:xfrm>
            <a:off x="100361" y="2598234"/>
            <a:ext cx="2141034" cy="691376"/>
          </a:xfrm>
          <a:prstGeom prst="fram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3543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D6AE9F-C733-4B0C-F4A0-B445E5B2BF05}"/>
              </a:ext>
            </a:extLst>
          </p:cNvPr>
          <p:cNvSpPr>
            <a:spLocks noGrp="1"/>
          </p:cNvSpPr>
          <p:nvPr>
            <p:ph type="sldNum" sz="quarter" idx="10"/>
          </p:nvPr>
        </p:nvSpPr>
        <p:spPr/>
        <p:txBody>
          <a:bodyPr/>
          <a:lstStyle/>
          <a:p>
            <a:fld id="{4A70B06D-F489-48FF-A885-ABB74CD5C952}" type="slidenum">
              <a:rPr lang="en-US" smtClean="0"/>
              <a:pPr/>
              <a:t>12</a:t>
            </a:fld>
            <a:endParaRPr lang="en-US"/>
          </a:p>
        </p:txBody>
      </p:sp>
      <p:pic>
        <p:nvPicPr>
          <p:cNvPr id="4" name="Picture 3">
            <a:extLst>
              <a:ext uri="{FF2B5EF4-FFF2-40B4-BE49-F238E27FC236}">
                <a16:creationId xmlns:a16="http://schemas.microsoft.com/office/drawing/2014/main" id="{115BFED5-1380-C94E-947F-BF6887710307}"/>
              </a:ext>
            </a:extLst>
          </p:cNvPr>
          <p:cNvPicPr>
            <a:picLocks noChangeAspect="1"/>
          </p:cNvPicPr>
          <p:nvPr/>
        </p:nvPicPr>
        <p:blipFill>
          <a:blip r:embed="rId2"/>
          <a:stretch>
            <a:fillRect/>
          </a:stretch>
        </p:blipFill>
        <p:spPr>
          <a:xfrm>
            <a:off x="970788" y="276451"/>
            <a:ext cx="10250424" cy="6196961"/>
          </a:xfrm>
          <a:prstGeom prst="rect">
            <a:avLst/>
          </a:prstGeom>
        </p:spPr>
      </p:pic>
    </p:spTree>
    <p:extLst>
      <p:ext uri="{BB962C8B-B14F-4D97-AF65-F5344CB8AC3E}">
        <p14:creationId xmlns:p14="http://schemas.microsoft.com/office/powerpoint/2010/main" val="375585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8B8E6D-B942-24C2-97EE-E44E6777A53D}"/>
              </a:ext>
            </a:extLst>
          </p:cNvPr>
          <p:cNvSpPr>
            <a:spLocks noGrp="1"/>
          </p:cNvSpPr>
          <p:nvPr>
            <p:ph type="sldNum" sz="quarter" idx="10"/>
          </p:nvPr>
        </p:nvSpPr>
        <p:spPr/>
        <p:txBody>
          <a:bodyPr/>
          <a:lstStyle/>
          <a:p>
            <a:fld id="{4A70B06D-F489-48FF-A885-ABB74CD5C952}" type="slidenum">
              <a:rPr lang="en-US" smtClean="0"/>
              <a:pPr/>
              <a:t>13</a:t>
            </a:fld>
            <a:endParaRPr lang="en-US"/>
          </a:p>
        </p:txBody>
      </p:sp>
      <p:pic>
        <p:nvPicPr>
          <p:cNvPr id="3" name="Picture 2">
            <a:extLst>
              <a:ext uri="{FF2B5EF4-FFF2-40B4-BE49-F238E27FC236}">
                <a16:creationId xmlns:a16="http://schemas.microsoft.com/office/drawing/2014/main" id="{98FC07F3-A9E2-E41E-01D4-CF34A8912340}"/>
              </a:ext>
            </a:extLst>
          </p:cNvPr>
          <p:cNvPicPr>
            <a:picLocks noChangeAspect="1"/>
          </p:cNvPicPr>
          <p:nvPr/>
        </p:nvPicPr>
        <p:blipFill>
          <a:blip r:embed="rId2"/>
          <a:stretch>
            <a:fillRect/>
          </a:stretch>
        </p:blipFill>
        <p:spPr>
          <a:xfrm>
            <a:off x="758952" y="166713"/>
            <a:ext cx="10460736" cy="6394157"/>
          </a:xfrm>
          <a:prstGeom prst="rect">
            <a:avLst/>
          </a:prstGeom>
        </p:spPr>
      </p:pic>
    </p:spTree>
    <p:extLst>
      <p:ext uri="{BB962C8B-B14F-4D97-AF65-F5344CB8AC3E}">
        <p14:creationId xmlns:p14="http://schemas.microsoft.com/office/powerpoint/2010/main" val="4256397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40A5452-3269-4EDD-8F5E-08289C9ED30E}"/>
              </a:ext>
            </a:extLst>
          </p:cNvPr>
          <p:cNvGrpSpPr/>
          <p:nvPr/>
        </p:nvGrpSpPr>
        <p:grpSpPr>
          <a:xfrm>
            <a:off x="7301837" y="4984562"/>
            <a:ext cx="3693655" cy="629949"/>
            <a:chOff x="5653136" y="5203372"/>
            <a:chExt cx="2949882" cy="629949"/>
          </a:xfrm>
        </p:grpSpPr>
        <p:sp>
          <p:nvSpPr>
            <p:cNvPr id="4" name="Text Placeholder 33">
              <a:extLst>
                <a:ext uri="{FF2B5EF4-FFF2-40B4-BE49-F238E27FC236}">
                  <a16:creationId xmlns:a16="http://schemas.microsoft.com/office/drawing/2014/main" id="{61604055-B5D3-4020-A513-BFF620665122}"/>
                </a:ext>
              </a:extLst>
            </p:cNvPr>
            <p:cNvSpPr txBox="1">
              <a:spLocks/>
            </p:cNvSpPr>
            <p:nvPr/>
          </p:nvSpPr>
          <p:spPr>
            <a:xfrm>
              <a:off x="5758092" y="5203372"/>
              <a:ext cx="2844926" cy="329488"/>
            </a:xfrm>
            <a:prstGeom prst="rect">
              <a:avLst/>
            </a:prstGeom>
          </p:spPr>
          <p:txBody>
            <a:bodyPr lIns="0" tIns="0" rIns="0" bIns="0" anchor="b"/>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83">
                <a:lnSpc>
                  <a:spcPct val="125000"/>
                </a:lnSpc>
                <a:spcBef>
                  <a:spcPts val="0"/>
                </a:spcBef>
                <a:buNone/>
                <a:defRPr/>
              </a:pPr>
              <a:r>
                <a:rPr lang="en-AU" sz="1800">
                  <a:solidFill>
                    <a:srgbClr val="FF0000"/>
                  </a:solidFill>
                  <a:latin typeface="Calibri" panose="020F0502020204030204" pitchFamily="34" charset="0"/>
                  <a:cs typeface="Lato Bold"/>
                </a:rPr>
                <a:t>COMMUNITY</a:t>
              </a:r>
            </a:p>
          </p:txBody>
        </p:sp>
        <p:sp>
          <p:nvSpPr>
            <p:cNvPr id="5" name="Rectangle 4">
              <a:extLst>
                <a:ext uri="{FF2B5EF4-FFF2-40B4-BE49-F238E27FC236}">
                  <a16:creationId xmlns:a16="http://schemas.microsoft.com/office/drawing/2014/main" id="{B1686017-C0CB-42B9-BE27-7FC7476AADFA}"/>
                </a:ext>
              </a:extLst>
            </p:cNvPr>
            <p:cNvSpPr/>
            <p:nvPr/>
          </p:nvSpPr>
          <p:spPr>
            <a:xfrm>
              <a:off x="5653136" y="5456309"/>
              <a:ext cx="2870378" cy="377012"/>
            </a:xfrm>
            <a:prstGeom prst="rect">
              <a:avLst/>
            </a:prstGeom>
          </p:spPr>
          <p:txBody>
            <a:bodyPr wrap="square" lIns="68567" tIns="34283" rIns="68567" bIns="34283" anchor="ctr">
              <a:spAutoFit/>
            </a:bodyPr>
            <a:lstStyle/>
            <a:p>
              <a:pPr>
                <a:defRPr/>
              </a:pPr>
              <a:r>
                <a:rPr lang="en-US" sz="2000">
                  <a:solidFill>
                    <a:srgbClr val="FF0000"/>
                  </a:solidFill>
                  <a:latin typeface="Calibri" panose="020F0502020204030204" pitchFamily="34" charset="0"/>
                  <a:hlinkClick r:id="rId2">
                    <a:extLst>
                      <a:ext uri="{A12FA001-AC4F-418D-AE19-62706E023703}">
                        <ahyp:hlinkClr xmlns:ahyp="http://schemas.microsoft.com/office/drawing/2018/hyperlinkcolor" val="tx"/>
                      </a:ext>
                    </a:extLst>
                  </a:hlinkClick>
                </a:rPr>
                <a:t>https://community.aviatrix.com</a:t>
              </a:r>
              <a:endParaRPr lang="en-US" sz="2000">
                <a:solidFill>
                  <a:srgbClr val="FF0000"/>
                </a:solidFill>
                <a:latin typeface="Calibri" panose="020F0502020204030204" pitchFamily="34" charset="0"/>
              </a:endParaRPr>
            </a:p>
          </p:txBody>
        </p:sp>
      </p:grpSp>
      <p:grpSp>
        <p:nvGrpSpPr>
          <p:cNvPr id="12" name="Group 11">
            <a:extLst>
              <a:ext uri="{FF2B5EF4-FFF2-40B4-BE49-F238E27FC236}">
                <a16:creationId xmlns:a16="http://schemas.microsoft.com/office/drawing/2014/main" id="{DB1C6949-FC16-4AA2-8ADA-987AA94714B7}"/>
              </a:ext>
            </a:extLst>
          </p:cNvPr>
          <p:cNvGrpSpPr/>
          <p:nvPr/>
        </p:nvGrpSpPr>
        <p:grpSpPr>
          <a:xfrm>
            <a:off x="1887888" y="4970053"/>
            <a:ext cx="3377041" cy="683041"/>
            <a:chOff x="5569321" y="5203372"/>
            <a:chExt cx="3578907" cy="683041"/>
          </a:xfrm>
        </p:grpSpPr>
        <p:sp>
          <p:nvSpPr>
            <p:cNvPr id="13" name="Text Placeholder 33">
              <a:extLst>
                <a:ext uri="{FF2B5EF4-FFF2-40B4-BE49-F238E27FC236}">
                  <a16:creationId xmlns:a16="http://schemas.microsoft.com/office/drawing/2014/main" id="{241590E5-D634-4AC1-85E6-852A6C049F64}"/>
                </a:ext>
              </a:extLst>
            </p:cNvPr>
            <p:cNvSpPr txBox="1">
              <a:spLocks/>
            </p:cNvSpPr>
            <p:nvPr/>
          </p:nvSpPr>
          <p:spPr>
            <a:xfrm>
              <a:off x="5653134" y="5203372"/>
              <a:ext cx="3181574" cy="329488"/>
            </a:xfrm>
            <a:prstGeom prst="rect">
              <a:avLst/>
            </a:prstGeom>
          </p:spPr>
          <p:txBody>
            <a:bodyPr lIns="0" tIns="0" rIns="0" bIns="0" anchor="b"/>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783">
                <a:lnSpc>
                  <a:spcPct val="125000"/>
                </a:lnSpc>
                <a:spcBef>
                  <a:spcPts val="0"/>
                </a:spcBef>
                <a:buNone/>
                <a:defRPr/>
              </a:pPr>
              <a:r>
                <a:rPr lang="en-AU" sz="1800">
                  <a:solidFill>
                    <a:srgbClr val="FF0000"/>
                  </a:solidFill>
                  <a:latin typeface="Calibri" panose="020F0502020204030204" pitchFamily="34" charset="0"/>
                  <a:cs typeface="Lato Bold"/>
                </a:rPr>
                <a:t>Aviatrix Certified Engineer (ACE)</a:t>
              </a:r>
            </a:p>
          </p:txBody>
        </p:sp>
        <p:sp>
          <p:nvSpPr>
            <p:cNvPr id="14" name="Rectangle 13">
              <a:extLst>
                <a:ext uri="{FF2B5EF4-FFF2-40B4-BE49-F238E27FC236}">
                  <a16:creationId xmlns:a16="http://schemas.microsoft.com/office/drawing/2014/main" id="{9FB8CC60-7CBD-4974-B185-AB4F3E01F3F7}"/>
                </a:ext>
              </a:extLst>
            </p:cNvPr>
            <p:cNvSpPr/>
            <p:nvPr/>
          </p:nvSpPr>
          <p:spPr>
            <a:xfrm>
              <a:off x="5569321" y="5403218"/>
              <a:ext cx="3578907" cy="483195"/>
            </a:xfrm>
            <a:prstGeom prst="rect">
              <a:avLst/>
            </a:prstGeom>
          </p:spPr>
          <p:txBody>
            <a:bodyPr wrap="square" lIns="68567" tIns="34283" rIns="68567" bIns="34283" anchor="ctr">
              <a:spAutoFit/>
            </a:bodyPr>
            <a:lstStyle/>
            <a:p>
              <a:pPr>
                <a:lnSpc>
                  <a:spcPct val="150000"/>
                </a:lnSpc>
                <a:defRPr/>
              </a:pPr>
              <a:r>
                <a:rPr lang="en-US" sz="2000">
                  <a:solidFill>
                    <a:srgbClr val="FF0000"/>
                  </a:solidFill>
                  <a:latin typeface="Calibri" panose="020F0502020204030204" pitchFamily="34" charset="0"/>
                  <a:cs typeface="Lato Light"/>
                  <a:hlinkClick r:id="rId3">
                    <a:extLst>
                      <a:ext uri="{A12FA001-AC4F-418D-AE19-62706E023703}">
                        <ahyp:hlinkClr xmlns:ahyp="http://schemas.microsoft.com/office/drawing/2018/hyperlinkcolor" val="tx"/>
                      </a:ext>
                    </a:extLst>
                  </a:hlinkClick>
                </a:rPr>
                <a:t>https://aviatrix.com/ACE</a:t>
              </a:r>
              <a:endParaRPr lang="en-US" sz="2000">
                <a:solidFill>
                  <a:srgbClr val="FF0000"/>
                </a:solidFill>
                <a:latin typeface="Calibri" panose="020F0502020204030204" pitchFamily="34" charset="0"/>
                <a:cs typeface="Lato Light"/>
              </a:endParaRPr>
            </a:p>
          </p:txBody>
        </p:sp>
      </p:grpSp>
      <p:grpSp>
        <p:nvGrpSpPr>
          <p:cNvPr id="6" name="Group 5">
            <a:extLst>
              <a:ext uri="{FF2B5EF4-FFF2-40B4-BE49-F238E27FC236}">
                <a16:creationId xmlns:a16="http://schemas.microsoft.com/office/drawing/2014/main" id="{BDCC2C9D-050E-2583-804E-8F02EEBDC50C}"/>
              </a:ext>
            </a:extLst>
          </p:cNvPr>
          <p:cNvGrpSpPr/>
          <p:nvPr/>
        </p:nvGrpSpPr>
        <p:grpSpPr>
          <a:xfrm>
            <a:off x="6753608" y="4970325"/>
            <a:ext cx="483149" cy="483275"/>
            <a:chOff x="6382574" y="5394248"/>
            <a:chExt cx="483149" cy="483274"/>
          </a:xfrm>
        </p:grpSpPr>
        <p:sp>
          <p:nvSpPr>
            <p:cNvPr id="7" name="Oval 6">
              <a:extLst>
                <a:ext uri="{FF2B5EF4-FFF2-40B4-BE49-F238E27FC236}">
                  <a16:creationId xmlns:a16="http://schemas.microsoft.com/office/drawing/2014/main" id="{37E49E2E-ACD5-4180-BD9D-BD1D2CC054E4}"/>
                </a:ext>
              </a:extLst>
            </p:cNvPr>
            <p:cNvSpPr/>
            <p:nvPr/>
          </p:nvSpPr>
          <p:spPr>
            <a:xfrm flipH="1">
              <a:off x="6382574" y="5394248"/>
              <a:ext cx="483149" cy="4832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67" tIns="34283" rIns="68567" bIns="34283" rtlCol="0" anchor="ctr"/>
            <a:lstStyle/>
            <a:p>
              <a:pPr algn="ctr">
                <a:defRPr/>
              </a:pPr>
              <a:endParaRPr lang="en-AU" sz="1600">
                <a:solidFill>
                  <a:srgbClr val="FF0000"/>
                </a:solidFill>
                <a:latin typeface="Calibri" panose="020F0502020204030204" pitchFamily="34" charset="0"/>
                <a:cs typeface="Lato Light"/>
              </a:endParaRPr>
            </a:p>
          </p:txBody>
        </p:sp>
        <p:pic>
          <p:nvPicPr>
            <p:cNvPr id="17" name="Graphic 16" descr="Chat bubble">
              <a:extLst>
                <a:ext uri="{FF2B5EF4-FFF2-40B4-BE49-F238E27FC236}">
                  <a16:creationId xmlns:a16="http://schemas.microsoft.com/office/drawing/2014/main" id="{1FA6DBC4-4051-4639-B21C-B33F4FDB343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447654" y="5474075"/>
              <a:ext cx="352263" cy="352263"/>
            </a:xfrm>
            <a:prstGeom prst="rect">
              <a:avLst/>
            </a:prstGeom>
          </p:spPr>
        </p:pic>
      </p:grpSp>
      <p:pic>
        <p:nvPicPr>
          <p:cNvPr id="11" name="Graphic 10">
            <a:extLst>
              <a:ext uri="{FF2B5EF4-FFF2-40B4-BE49-F238E27FC236}">
                <a16:creationId xmlns:a16="http://schemas.microsoft.com/office/drawing/2014/main" id="{BBFEA8A6-9A2F-631D-436F-EC70F972C0CE}"/>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73427" y="4970814"/>
            <a:ext cx="417232" cy="470180"/>
          </a:xfrm>
          <a:prstGeom prst="rect">
            <a:avLst/>
          </a:prstGeom>
        </p:spPr>
      </p:pic>
    </p:spTree>
    <p:extLst>
      <p:ext uri="{BB962C8B-B14F-4D97-AF65-F5344CB8AC3E}">
        <p14:creationId xmlns:p14="http://schemas.microsoft.com/office/powerpoint/2010/main" val="1503351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frican bush viper venomous snake">
            <a:extLst>
              <a:ext uri="{FF2B5EF4-FFF2-40B4-BE49-F238E27FC236}">
                <a16:creationId xmlns:a16="http://schemas.microsoft.com/office/drawing/2014/main" id="{BE8CB27A-C329-A17E-ABCB-72102C8D4E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30073" b="26052"/>
          <a:stretch/>
        </p:blipFill>
        <p:spPr>
          <a:xfrm>
            <a:off x="20" y="10"/>
            <a:ext cx="12191980" cy="6857990"/>
          </a:xfrm>
          <a:prstGeom prst="rect">
            <a:avLst/>
          </a:prstGeom>
          <a:noFill/>
        </p:spPr>
      </p:pic>
    </p:spTree>
    <p:extLst>
      <p:ext uri="{BB962C8B-B14F-4D97-AF65-F5344CB8AC3E}">
        <p14:creationId xmlns:p14="http://schemas.microsoft.com/office/powerpoint/2010/main" val="707178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C214E-F9B8-EC9F-91BA-4C75FF7BC075}"/>
              </a:ext>
            </a:extLst>
          </p:cNvPr>
          <p:cNvSpPr>
            <a:spLocks noGrp="1"/>
          </p:cNvSpPr>
          <p:nvPr>
            <p:ph type="title"/>
          </p:nvPr>
        </p:nvSpPr>
        <p:spPr/>
        <p:txBody>
          <a:bodyPr anchor="b">
            <a:normAutofit fontScale="90000"/>
          </a:bodyPr>
          <a:lstStyle/>
          <a:p>
            <a:r>
              <a:rPr lang="en-US">
                <a:solidFill>
                  <a:srgbClr val="FFFF00"/>
                </a:solidFill>
              </a:rPr>
              <a:t>Aviatrix </a:t>
            </a:r>
            <a:r>
              <a:rPr lang="en-US" err="1">
                <a:solidFill>
                  <a:srgbClr val="FFFF00"/>
                </a:solidFill>
              </a:rPr>
              <a:t>ThreatIQ</a:t>
            </a:r>
            <a:r>
              <a:rPr lang="en-US">
                <a:solidFill>
                  <a:srgbClr val="FFFF00"/>
                </a:solidFill>
              </a:rPr>
              <a:t> and Threat Guard</a:t>
            </a:r>
          </a:p>
        </p:txBody>
      </p:sp>
      <p:sp>
        <p:nvSpPr>
          <p:cNvPr id="2" name="Text Placeholder 1">
            <a:extLst>
              <a:ext uri="{FF2B5EF4-FFF2-40B4-BE49-F238E27FC236}">
                <a16:creationId xmlns:a16="http://schemas.microsoft.com/office/drawing/2014/main" id="{9545B889-1315-C09B-08F5-7035E8C80BB2}"/>
              </a:ext>
            </a:extLst>
          </p:cNvPr>
          <p:cNvSpPr>
            <a:spLocks noGrp="1"/>
          </p:cNvSpPr>
          <p:nvPr>
            <p:ph type="body" sz="quarter" idx="10"/>
          </p:nvPr>
        </p:nvSpPr>
        <p:spPr/>
        <p:txBody>
          <a:bodyPr/>
          <a:lstStyle/>
          <a:p>
            <a:endParaRPr lang="en-US"/>
          </a:p>
        </p:txBody>
      </p:sp>
      <p:sp>
        <p:nvSpPr>
          <p:cNvPr id="11" name="Slide Number Placeholder 3" hidden="1">
            <a:extLst>
              <a:ext uri="{FF2B5EF4-FFF2-40B4-BE49-F238E27FC236}">
                <a16:creationId xmlns:a16="http://schemas.microsoft.com/office/drawing/2014/main" id="{75165632-D84B-02EB-C303-5FC07649BB3E}"/>
              </a:ext>
            </a:extLst>
          </p:cNvPr>
          <p:cNvSpPr>
            <a:spLocks noGrp="1"/>
          </p:cNvSpPr>
          <p:nvPr>
            <p:ph type="sldNum" sz="quarter" idx="4294967295"/>
          </p:nvPr>
        </p:nvSpPr>
        <p:spPr>
          <a:xfrm>
            <a:off x="11757025" y="6473825"/>
            <a:ext cx="434975" cy="288925"/>
          </a:xfrm>
        </p:spPr>
        <p:txBody>
          <a:bodyPr/>
          <a:lstStyle/>
          <a:p>
            <a:pPr>
              <a:spcAft>
                <a:spcPts val="600"/>
              </a:spcAft>
            </a:pPr>
            <a:fld id="{4A70B06D-F489-48FF-A885-ABB74CD5C952}" type="slidenum">
              <a:rPr lang="en-US" smtClean="0"/>
              <a:pPr>
                <a:spcAft>
                  <a:spcPts val="600"/>
                </a:spcAft>
              </a:pPr>
              <a:t>3</a:t>
            </a:fld>
            <a:endParaRPr lang="en-US"/>
          </a:p>
        </p:txBody>
      </p:sp>
    </p:spTree>
    <p:extLst>
      <p:ext uri="{BB962C8B-B14F-4D97-AF65-F5344CB8AC3E}">
        <p14:creationId xmlns:p14="http://schemas.microsoft.com/office/powerpoint/2010/main" val="196388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43F3-D39C-7C49-8B0F-EE083D8C0F08}"/>
              </a:ext>
            </a:extLst>
          </p:cNvPr>
          <p:cNvSpPr>
            <a:spLocks noGrp="1"/>
          </p:cNvSpPr>
          <p:nvPr>
            <p:ph type="title"/>
          </p:nvPr>
        </p:nvSpPr>
        <p:spPr/>
        <p:txBody>
          <a:bodyPr/>
          <a:lstStyle/>
          <a:p>
            <a:r>
              <a:rPr lang="en-US"/>
              <a:t>What is it?</a:t>
            </a:r>
          </a:p>
        </p:txBody>
      </p:sp>
      <p:sp>
        <p:nvSpPr>
          <p:cNvPr id="4" name="Slide Number Placeholder 3">
            <a:extLst>
              <a:ext uri="{FF2B5EF4-FFF2-40B4-BE49-F238E27FC236}">
                <a16:creationId xmlns:a16="http://schemas.microsoft.com/office/drawing/2014/main" id="{70020214-6AFA-F942-90D4-4F7F84DFF2A6}"/>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b="0" i="0" u="none" strike="noStrike" kern="1200" cap="none" spc="0" normalizeH="0" baseline="0" noProof="0" smtClean="0">
                <a:ln>
                  <a:noFill/>
                </a:ln>
                <a:effectLst/>
                <a:uLnTx/>
                <a:uFillTx/>
                <a:latin typeface="Open San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a:ln>
                <a:noFill/>
              </a:ln>
              <a:effectLst/>
              <a:uLnTx/>
              <a:uFillTx/>
              <a:latin typeface="Open Sans"/>
              <a:ea typeface="+mn-ea"/>
              <a:cs typeface="+mn-cs"/>
            </a:endParaRPr>
          </a:p>
        </p:txBody>
      </p:sp>
      <p:pic>
        <p:nvPicPr>
          <p:cNvPr id="5" name="Picture 4">
            <a:extLst>
              <a:ext uri="{FF2B5EF4-FFF2-40B4-BE49-F238E27FC236}">
                <a16:creationId xmlns:a16="http://schemas.microsoft.com/office/drawing/2014/main" id="{8495F9FD-F201-E6CD-8E12-CF954B9BCEDF}"/>
              </a:ext>
            </a:extLst>
          </p:cNvPr>
          <p:cNvPicPr>
            <a:picLocks noChangeAspect="1"/>
          </p:cNvPicPr>
          <p:nvPr/>
        </p:nvPicPr>
        <p:blipFill>
          <a:blip r:embed="rId3"/>
          <a:srcRect/>
          <a:stretch/>
        </p:blipFill>
        <p:spPr>
          <a:xfrm>
            <a:off x="4708453" y="1086667"/>
            <a:ext cx="7384934" cy="3192536"/>
          </a:xfrm>
          <a:prstGeom prst="rect">
            <a:avLst/>
          </a:prstGeom>
          <a:noFill/>
          <a:effectLst>
            <a:glow rad="139700">
              <a:schemeClr val="accent2">
                <a:satMod val="175000"/>
                <a:alpha val="40000"/>
              </a:schemeClr>
            </a:glow>
            <a:outerShdw blurRad="50800" dist="38100" algn="l" rotWithShape="0">
              <a:prstClr val="black">
                <a:alpha val="40000"/>
              </a:prstClr>
            </a:outerShdw>
          </a:effectLst>
        </p:spPr>
      </p:pic>
      <p:sp>
        <p:nvSpPr>
          <p:cNvPr id="8" name="Content Placeholder 10">
            <a:extLst>
              <a:ext uri="{FF2B5EF4-FFF2-40B4-BE49-F238E27FC236}">
                <a16:creationId xmlns:a16="http://schemas.microsoft.com/office/drawing/2014/main" id="{2D6EE2CF-44BA-68C0-2B66-00033F525884}"/>
              </a:ext>
            </a:extLst>
          </p:cNvPr>
          <p:cNvSpPr txBox="1">
            <a:spLocks/>
          </p:cNvSpPr>
          <p:nvPr/>
        </p:nvSpPr>
        <p:spPr>
          <a:xfrm>
            <a:off x="466417" y="978195"/>
            <a:ext cx="4084146" cy="4786485"/>
          </a:xfrm>
          <a:prstGeom prst="rect">
            <a:avLst/>
          </a:prstGeom>
        </p:spPr>
        <p:txBody>
          <a:bodyPr vert="horz" lIns="91440" tIns="45720" rIns="91440" bIns="45720" rtlCol="0">
            <a:noAutofit/>
          </a:bodyPr>
          <a:lstStyle>
            <a:lvl1pPr marL="228594" indent="-228594" algn="l" defTabSz="914377"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800" b="1" kern="1200">
                <a:solidFill>
                  <a:schemeClr val="tx1"/>
                </a:solidFill>
                <a:latin typeface="+mn-lt"/>
                <a:ea typeface="+mn-ea"/>
                <a:cs typeface="+mn-cs"/>
              </a:defRPr>
            </a:lvl1pPr>
            <a:lvl2pPr marL="685783"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600" kern="1200">
                <a:solidFill>
                  <a:schemeClr val="tx1"/>
                </a:solidFill>
                <a:latin typeface="+mn-lt"/>
                <a:ea typeface="+mn-ea"/>
                <a:cs typeface="+mn-cs"/>
              </a:defRPr>
            </a:lvl2pPr>
            <a:lvl3pPr marL="1142971"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3pPr>
            <a:lvl4pPr marL="1600160"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4pPr>
            <a:lvl5pPr marL="2057349"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marR="0" lvl="0" indent="-228594" algn="l" defTabSz="914377"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b="0" i="0" u="none" strike="noStrike" kern="1200" cap="none" spc="0" normalizeH="0" baseline="0" noProof="0" err="1">
                <a:ln>
                  <a:noFill/>
                </a:ln>
                <a:solidFill>
                  <a:sysClr val="windowText" lastClr="000000"/>
                </a:solidFill>
                <a:effectLst/>
                <a:uLnTx/>
                <a:uFillTx/>
                <a:latin typeface="Open Sans"/>
                <a:ea typeface="+mn-ea"/>
                <a:cs typeface="+mn-cs"/>
              </a:rPr>
              <a:t>Multicloud</a:t>
            </a:r>
            <a:r>
              <a:rPr kumimoji="0" lang="en-US" sz="1600" b="0" i="0" u="none" strike="noStrike" kern="1200" cap="none" spc="0" normalizeH="0" baseline="0" noProof="0">
                <a:ln>
                  <a:noFill/>
                </a:ln>
                <a:solidFill>
                  <a:sysClr val="windowText" lastClr="000000"/>
                </a:solidFill>
                <a:effectLst/>
                <a:uLnTx/>
                <a:uFillTx/>
                <a:latin typeface="Open Sans"/>
                <a:ea typeface="+mn-ea"/>
                <a:cs typeface="+mn-cs"/>
              </a:rPr>
              <a:t> native network security to dynamically </a:t>
            </a:r>
            <a:r>
              <a:rPr kumimoji="0" lang="en-US" sz="1600" i="0" u="none" strike="noStrike" kern="1200" cap="none" spc="0" normalizeH="0" baseline="0" noProof="0">
                <a:ln>
                  <a:noFill/>
                </a:ln>
                <a:solidFill>
                  <a:sysClr val="windowText" lastClr="000000"/>
                </a:solidFill>
                <a:effectLst/>
                <a:uLnTx/>
                <a:uFillTx/>
                <a:latin typeface="Open Sans"/>
                <a:ea typeface="+mn-ea"/>
                <a:cs typeface="+mn-cs"/>
              </a:rPr>
              <a:t>identify, alert, and remediate potential threats</a:t>
            </a:r>
            <a:r>
              <a:rPr kumimoji="0" lang="en-US" sz="1600" b="0" i="0" u="none" strike="noStrike" kern="1200" cap="none" spc="0" normalizeH="0" baseline="0" noProof="0">
                <a:ln>
                  <a:noFill/>
                </a:ln>
                <a:solidFill>
                  <a:sysClr val="windowText" lastClr="000000"/>
                </a:solidFill>
                <a:effectLst/>
                <a:uLnTx/>
                <a:uFillTx/>
                <a:latin typeface="Open Sans"/>
                <a:ea typeface="+mn-ea"/>
                <a:cs typeface="+mn-cs"/>
              </a:rPr>
              <a:t> to known malicious destinations</a:t>
            </a:r>
          </a:p>
          <a:p>
            <a:pPr marL="228594" marR="0" lvl="0" indent="-228594" algn="l" defTabSz="914377"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i="0" u="none" strike="noStrike" kern="1200" cap="none" spc="0" normalizeH="0" baseline="0" noProof="0">
                <a:ln>
                  <a:noFill/>
                </a:ln>
                <a:solidFill>
                  <a:sysClr val="windowText" lastClr="000000"/>
                </a:solidFill>
                <a:effectLst/>
                <a:uLnTx/>
                <a:uFillTx/>
                <a:latin typeface="Open Sans"/>
                <a:ea typeface="+mn-ea"/>
                <a:cs typeface="+mn-cs"/>
              </a:rPr>
              <a:t>Distributed threat visibility</a:t>
            </a:r>
            <a:r>
              <a:rPr kumimoji="0" lang="en-US" sz="1600" b="0" i="0" u="none" strike="noStrike" kern="1200" cap="none" spc="0" normalizeH="0" baseline="0" noProof="0">
                <a:ln>
                  <a:noFill/>
                </a:ln>
                <a:solidFill>
                  <a:sysClr val="windowText" lastClr="000000"/>
                </a:solidFill>
                <a:effectLst/>
                <a:uLnTx/>
                <a:uFillTx/>
                <a:latin typeface="Open Sans"/>
                <a:ea typeface="+mn-ea"/>
                <a:cs typeface="+mn-cs"/>
              </a:rPr>
              <a:t> and control built into the network data-plane at every hop</a:t>
            </a:r>
          </a:p>
          <a:p>
            <a:pPr marL="228594" marR="0" lvl="0" indent="-228594" algn="l" defTabSz="914377"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Open Sans"/>
                <a:ea typeface="+mn-ea"/>
                <a:cs typeface="+mn-cs"/>
              </a:rPr>
              <a:t>Identify potential </a:t>
            </a:r>
            <a:r>
              <a:rPr kumimoji="0" lang="en-US" sz="1600" i="0" u="none" strike="noStrike" kern="1200" cap="none" spc="0" normalizeH="0" baseline="0" noProof="0">
                <a:ln>
                  <a:noFill/>
                </a:ln>
                <a:solidFill>
                  <a:sysClr val="windowText" lastClr="000000"/>
                </a:solidFill>
                <a:effectLst/>
                <a:uLnTx/>
                <a:uFillTx/>
                <a:latin typeface="Open Sans"/>
                <a:ea typeface="+mn-ea"/>
                <a:cs typeface="+mn-cs"/>
              </a:rPr>
              <a:t>data exfiltration and compromised host</a:t>
            </a:r>
          </a:p>
          <a:p>
            <a:pPr marL="228594" marR="0" lvl="0" indent="-228594" algn="l" defTabSz="914377"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i="0" u="none" strike="noStrike" kern="1200" cap="none" spc="0" normalizeH="0" baseline="0" noProof="0">
                <a:ln>
                  <a:noFill/>
                </a:ln>
                <a:solidFill>
                  <a:sysClr val="windowText" lastClr="000000"/>
                </a:solidFill>
                <a:effectLst/>
                <a:uLnTx/>
                <a:uFillTx/>
                <a:latin typeface="Open Sans"/>
                <a:ea typeface="+mn-ea"/>
                <a:cs typeface="+mn-cs"/>
              </a:rPr>
              <a:t>No data-plane performance impact </a:t>
            </a:r>
          </a:p>
          <a:p>
            <a:pPr marL="228594" marR="0" lvl="0" indent="-228594" algn="l" defTabSz="914377"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600" i="0" u="none" strike="noStrike" kern="1200" cap="none" spc="0" normalizeH="0" baseline="0" noProof="0">
                <a:ln>
                  <a:noFill/>
                </a:ln>
                <a:solidFill>
                  <a:sysClr val="windowText" lastClr="000000"/>
                </a:solidFill>
                <a:effectLst/>
                <a:uLnTx/>
                <a:uFillTx/>
                <a:latin typeface="Open Sans"/>
                <a:ea typeface="+mn-ea"/>
                <a:cs typeface="+mn-cs"/>
              </a:rPr>
              <a:t>Complementary security solution</a:t>
            </a:r>
            <a:r>
              <a:rPr kumimoji="0" lang="en-US" sz="1600" b="0" i="0" u="none" strike="noStrike" kern="1200" cap="none" spc="0" normalizeH="0" baseline="0" noProof="0">
                <a:ln>
                  <a:noFill/>
                </a:ln>
                <a:solidFill>
                  <a:sysClr val="windowText" lastClr="000000"/>
                </a:solidFill>
                <a:effectLst/>
                <a:uLnTx/>
                <a:uFillTx/>
                <a:latin typeface="Open Sans"/>
                <a:ea typeface="+mn-ea"/>
                <a:cs typeface="+mn-cs"/>
              </a:rPr>
              <a:t> with full </a:t>
            </a:r>
            <a:r>
              <a:rPr kumimoji="0" lang="en-US" sz="1600" b="0" i="0" u="none" strike="noStrike" kern="1200" cap="none" spc="0" normalizeH="0" baseline="0" noProof="0" err="1">
                <a:ln>
                  <a:noFill/>
                </a:ln>
                <a:solidFill>
                  <a:sysClr val="windowText" lastClr="000000"/>
                </a:solidFill>
                <a:effectLst/>
                <a:uLnTx/>
                <a:uFillTx/>
                <a:latin typeface="Open Sans"/>
                <a:ea typeface="+mn-ea"/>
                <a:cs typeface="+mn-cs"/>
              </a:rPr>
              <a:t>multicloud</a:t>
            </a:r>
            <a:r>
              <a:rPr kumimoji="0" lang="en-US" sz="1600" b="0" i="0" u="none" strike="noStrike" kern="1200" cap="none" spc="0" normalizeH="0" baseline="0" noProof="0">
                <a:ln>
                  <a:noFill/>
                </a:ln>
                <a:solidFill>
                  <a:sysClr val="windowText" lastClr="000000"/>
                </a:solidFill>
                <a:effectLst/>
                <a:uLnTx/>
                <a:uFillTx/>
                <a:latin typeface="Open Sans"/>
                <a:ea typeface="+mn-ea"/>
                <a:cs typeface="+mn-cs"/>
              </a:rPr>
              <a:t> support</a:t>
            </a:r>
          </a:p>
        </p:txBody>
      </p:sp>
      <p:pic>
        <p:nvPicPr>
          <p:cNvPr id="3" name="Picture 2">
            <a:extLst>
              <a:ext uri="{FF2B5EF4-FFF2-40B4-BE49-F238E27FC236}">
                <a16:creationId xmlns:a16="http://schemas.microsoft.com/office/drawing/2014/main" id="{1E3A6BC9-E3C4-9198-87B8-BE3BD3B72723}"/>
              </a:ext>
            </a:extLst>
          </p:cNvPr>
          <p:cNvPicPr>
            <a:picLocks noChangeAspect="1"/>
          </p:cNvPicPr>
          <p:nvPr/>
        </p:nvPicPr>
        <p:blipFill>
          <a:blip r:embed="rId4"/>
          <a:stretch>
            <a:fillRect/>
          </a:stretch>
        </p:blipFill>
        <p:spPr>
          <a:xfrm>
            <a:off x="4710715" y="4279203"/>
            <a:ext cx="7393634" cy="1681585"/>
          </a:xfrm>
          <a:prstGeom prst="rect">
            <a:avLst/>
          </a:prstGeom>
        </p:spPr>
      </p:pic>
    </p:spTree>
    <p:extLst>
      <p:ext uri="{BB962C8B-B14F-4D97-AF65-F5344CB8AC3E}">
        <p14:creationId xmlns:p14="http://schemas.microsoft.com/office/powerpoint/2010/main" val="9515613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dissolv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43F3-D39C-7C49-8B0F-EE083D8C0F08}"/>
              </a:ext>
            </a:extLst>
          </p:cNvPr>
          <p:cNvSpPr>
            <a:spLocks noGrp="1"/>
          </p:cNvSpPr>
          <p:nvPr>
            <p:ph type="title"/>
          </p:nvPr>
        </p:nvSpPr>
        <p:spPr/>
        <p:txBody>
          <a:bodyPr/>
          <a:lstStyle/>
          <a:p>
            <a:r>
              <a:rPr lang="en-US"/>
              <a:t>Why should enterprises care about it?</a:t>
            </a:r>
          </a:p>
        </p:txBody>
      </p:sp>
      <p:sp>
        <p:nvSpPr>
          <p:cNvPr id="4" name="Slide Number Placeholder 3">
            <a:extLst>
              <a:ext uri="{FF2B5EF4-FFF2-40B4-BE49-F238E27FC236}">
                <a16:creationId xmlns:a16="http://schemas.microsoft.com/office/drawing/2014/main" id="{70020214-6AFA-F942-90D4-4F7F84DFF2A6}"/>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b="0" i="0" u="none" strike="noStrike" kern="1200" cap="none" spc="0" normalizeH="0" baseline="0" noProof="0" smtClean="0">
                <a:ln>
                  <a:noFill/>
                </a:ln>
                <a:effectLst/>
                <a:uLnTx/>
                <a:uFillTx/>
                <a:latin typeface="Open San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a:ln>
                <a:noFill/>
              </a:ln>
              <a:effectLst/>
              <a:uLnTx/>
              <a:uFillTx/>
              <a:latin typeface="Open Sans"/>
              <a:ea typeface="+mn-ea"/>
              <a:cs typeface="+mn-cs"/>
            </a:endParaRPr>
          </a:p>
        </p:txBody>
      </p:sp>
      <p:grpSp>
        <p:nvGrpSpPr>
          <p:cNvPr id="7" name="Group 6">
            <a:extLst>
              <a:ext uri="{FF2B5EF4-FFF2-40B4-BE49-F238E27FC236}">
                <a16:creationId xmlns:a16="http://schemas.microsoft.com/office/drawing/2014/main" id="{242BDD17-A477-6540-BDEC-7810B03366FF}"/>
              </a:ext>
            </a:extLst>
          </p:cNvPr>
          <p:cNvGrpSpPr/>
          <p:nvPr/>
        </p:nvGrpSpPr>
        <p:grpSpPr>
          <a:xfrm>
            <a:off x="5292040" y="4064135"/>
            <a:ext cx="1532945" cy="1365216"/>
            <a:chOff x="2851902" y="2308018"/>
            <a:chExt cx="1532945" cy="1365216"/>
          </a:xfrm>
        </p:grpSpPr>
        <p:sp>
          <p:nvSpPr>
            <p:cNvPr id="10" name="Rounded Rectangle 9">
              <a:extLst>
                <a:ext uri="{FF2B5EF4-FFF2-40B4-BE49-F238E27FC236}">
                  <a16:creationId xmlns:a16="http://schemas.microsoft.com/office/drawing/2014/main" id="{BF264A74-EBA3-5343-8B69-0DD768FBFF80}"/>
                </a:ext>
              </a:extLst>
            </p:cNvPr>
            <p:cNvSpPr/>
            <p:nvPr/>
          </p:nvSpPr>
          <p:spPr>
            <a:xfrm>
              <a:off x="2851902" y="2308018"/>
              <a:ext cx="1532945" cy="13556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sp>
          <p:nvSpPr>
            <p:cNvPr id="9" name="TextBox 8">
              <a:extLst>
                <a:ext uri="{FF2B5EF4-FFF2-40B4-BE49-F238E27FC236}">
                  <a16:creationId xmlns:a16="http://schemas.microsoft.com/office/drawing/2014/main" id="{D05E80B6-1236-174F-B7C4-6B3B73D1DB46}"/>
                </a:ext>
              </a:extLst>
            </p:cNvPr>
            <p:cNvSpPr txBox="1"/>
            <p:nvPr/>
          </p:nvSpPr>
          <p:spPr>
            <a:xfrm>
              <a:off x="3330151" y="3396235"/>
              <a:ext cx="18473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Open Sans"/>
                <a:ea typeface="+mn-ea"/>
                <a:cs typeface="+mn-cs"/>
              </a:endParaRPr>
            </a:p>
          </p:txBody>
        </p:sp>
      </p:grpSp>
      <p:sp>
        <p:nvSpPr>
          <p:cNvPr id="14" name="Rounded Rectangle 69">
            <a:extLst>
              <a:ext uri="{FF2B5EF4-FFF2-40B4-BE49-F238E27FC236}">
                <a16:creationId xmlns:a16="http://schemas.microsoft.com/office/drawing/2014/main" id="{D5627411-1690-5845-865D-577209BE0664}"/>
              </a:ext>
            </a:extLst>
          </p:cNvPr>
          <p:cNvSpPr/>
          <p:nvPr/>
        </p:nvSpPr>
        <p:spPr>
          <a:xfrm>
            <a:off x="6388633" y="1880058"/>
            <a:ext cx="1532945" cy="13556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grpSp>
        <p:nvGrpSpPr>
          <p:cNvPr id="19" name="Group 18">
            <a:extLst>
              <a:ext uri="{FF2B5EF4-FFF2-40B4-BE49-F238E27FC236}">
                <a16:creationId xmlns:a16="http://schemas.microsoft.com/office/drawing/2014/main" id="{A0FE717A-A3C5-D340-B7D7-5F99AA4BFF74}"/>
              </a:ext>
            </a:extLst>
          </p:cNvPr>
          <p:cNvGrpSpPr/>
          <p:nvPr/>
        </p:nvGrpSpPr>
        <p:grpSpPr>
          <a:xfrm>
            <a:off x="6992239" y="2426832"/>
            <a:ext cx="303569" cy="262100"/>
            <a:chOff x="2029661" y="5367364"/>
            <a:chExt cx="303569" cy="262100"/>
          </a:xfrm>
        </p:grpSpPr>
        <p:sp>
          <p:nvSpPr>
            <p:cNvPr id="20" name="Rectangle 19">
              <a:extLst>
                <a:ext uri="{FF2B5EF4-FFF2-40B4-BE49-F238E27FC236}">
                  <a16:creationId xmlns:a16="http://schemas.microsoft.com/office/drawing/2014/main" id="{09790CA6-8A2E-604F-BB4D-8F942F363107}"/>
                </a:ext>
              </a:extLst>
            </p:cNvPr>
            <p:cNvSpPr/>
            <p:nvPr/>
          </p:nvSpPr>
          <p:spPr>
            <a:xfrm>
              <a:off x="2029661" y="5415608"/>
              <a:ext cx="303569" cy="213856"/>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a:ea typeface="+mn-ea"/>
                <a:cs typeface="+mn-cs"/>
              </a:endParaRPr>
            </a:p>
          </p:txBody>
        </p:sp>
        <p:pic>
          <p:nvPicPr>
            <p:cNvPr id="21" name="Graphic 20">
              <a:extLst>
                <a:ext uri="{FF2B5EF4-FFF2-40B4-BE49-F238E27FC236}">
                  <a16:creationId xmlns:a16="http://schemas.microsoft.com/office/drawing/2014/main" id="{048E5C32-DCBD-1D4A-A34A-FAA5884240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29661" y="5367364"/>
              <a:ext cx="303569" cy="262100"/>
            </a:xfrm>
            <a:prstGeom prst="rect">
              <a:avLst/>
            </a:prstGeom>
          </p:spPr>
        </p:pic>
      </p:grpSp>
      <p:grpSp>
        <p:nvGrpSpPr>
          <p:cNvPr id="24" name="Group 23">
            <a:extLst>
              <a:ext uri="{FF2B5EF4-FFF2-40B4-BE49-F238E27FC236}">
                <a16:creationId xmlns:a16="http://schemas.microsoft.com/office/drawing/2014/main" id="{65BC9C49-5129-DF44-BA6D-0974E842B4C9}"/>
              </a:ext>
            </a:extLst>
          </p:cNvPr>
          <p:cNvGrpSpPr/>
          <p:nvPr/>
        </p:nvGrpSpPr>
        <p:grpSpPr>
          <a:xfrm>
            <a:off x="5888505" y="4691396"/>
            <a:ext cx="380989" cy="321808"/>
            <a:chOff x="7959634" y="3429000"/>
            <a:chExt cx="613972" cy="631781"/>
          </a:xfrm>
        </p:grpSpPr>
        <p:sp>
          <p:nvSpPr>
            <p:cNvPr id="25" name="Rectangle 24">
              <a:extLst>
                <a:ext uri="{FF2B5EF4-FFF2-40B4-BE49-F238E27FC236}">
                  <a16:creationId xmlns:a16="http://schemas.microsoft.com/office/drawing/2014/main" id="{29ED09F2-722D-9F44-A3A9-9CF06279AAC0}"/>
                </a:ext>
              </a:extLst>
            </p:cNvPr>
            <p:cNvSpPr/>
            <p:nvPr/>
          </p:nvSpPr>
          <p:spPr>
            <a:xfrm>
              <a:off x="7959634" y="3429000"/>
              <a:ext cx="396260" cy="396260"/>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000000"/>
                </a:highlight>
              </a:endParaRPr>
            </a:p>
          </p:txBody>
        </p:sp>
        <p:sp>
          <p:nvSpPr>
            <p:cNvPr id="26" name="Rectangle 25">
              <a:extLst>
                <a:ext uri="{FF2B5EF4-FFF2-40B4-BE49-F238E27FC236}">
                  <a16:creationId xmlns:a16="http://schemas.microsoft.com/office/drawing/2014/main" id="{A4C1D847-0D23-9B44-AD9A-09826795EF2E}"/>
                </a:ext>
              </a:extLst>
            </p:cNvPr>
            <p:cNvSpPr/>
            <p:nvPr/>
          </p:nvSpPr>
          <p:spPr>
            <a:xfrm>
              <a:off x="8068490" y="3553081"/>
              <a:ext cx="396260" cy="396260"/>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000000"/>
                </a:highlight>
              </a:endParaRPr>
            </a:p>
          </p:txBody>
        </p:sp>
        <p:sp>
          <p:nvSpPr>
            <p:cNvPr id="27" name="Rectangle 26">
              <a:extLst>
                <a:ext uri="{FF2B5EF4-FFF2-40B4-BE49-F238E27FC236}">
                  <a16:creationId xmlns:a16="http://schemas.microsoft.com/office/drawing/2014/main" id="{DBBB4F55-5F03-BD4F-9538-2EBEA44FC839}"/>
                </a:ext>
              </a:extLst>
            </p:cNvPr>
            <p:cNvSpPr/>
            <p:nvPr/>
          </p:nvSpPr>
          <p:spPr>
            <a:xfrm>
              <a:off x="8177346" y="3664521"/>
              <a:ext cx="396260" cy="396260"/>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000000"/>
                </a:highlight>
              </a:endParaRPr>
            </a:p>
          </p:txBody>
        </p:sp>
      </p:grpSp>
      <p:sp>
        <p:nvSpPr>
          <p:cNvPr id="28" name="TextBox 27">
            <a:extLst>
              <a:ext uri="{FF2B5EF4-FFF2-40B4-BE49-F238E27FC236}">
                <a16:creationId xmlns:a16="http://schemas.microsoft.com/office/drawing/2014/main" id="{F7C7A9C2-E6D7-3044-A44E-232A7C9719BD}"/>
              </a:ext>
            </a:extLst>
          </p:cNvPr>
          <p:cNvSpPr txBox="1"/>
          <p:nvPr/>
        </p:nvSpPr>
        <p:spPr>
          <a:xfrm>
            <a:off x="5632956" y="5183520"/>
            <a:ext cx="947695"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Workloads</a:t>
            </a:r>
          </a:p>
        </p:txBody>
      </p:sp>
      <p:grpSp>
        <p:nvGrpSpPr>
          <p:cNvPr id="30" name="Group 29">
            <a:extLst>
              <a:ext uri="{FF2B5EF4-FFF2-40B4-BE49-F238E27FC236}">
                <a16:creationId xmlns:a16="http://schemas.microsoft.com/office/drawing/2014/main" id="{73C7DDDA-3316-6647-8133-B5086F0FC37D}"/>
              </a:ext>
            </a:extLst>
          </p:cNvPr>
          <p:cNvGrpSpPr/>
          <p:nvPr/>
        </p:nvGrpSpPr>
        <p:grpSpPr>
          <a:xfrm>
            <a:off x="7303234" y="4064135"/>
            <a:ext cx="1532945" cy="1365216"/>
            <a:chOff x="2851902" y="2308018"/>
            <a:chExt cx="1532945" cy="1365216"/>
          </a:xfrm>
        </p:grpSpPr>
        <p:sp>
          <p:nvSpPr>
            <p:cNvPr id="31" name="Rounded Rectangle 30">
              <a:extLst>
                <a:ext uri="{FF2B5EF4-FFF2-40B4-BE49-F238E27FC236}">
                  <a16:creationId xmlns:a16="http://schemas.microsoft.com/office/drawing/2014/main" id="{DFE535B2-7483-CA4C-BEA9-A9B5B9FE11D3}"/>
                </a:ext>
              </a:extLst>
            </p:cNvPr>
            <p:cNvSpPr/>
            <p:nvPr/>
          </p:nvSpPr>
          <p:spPr>
            <a:xfrm>
              <a:off x="2851902" y="2308018"/>
              <a:ext cx="1532945" cy="13556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marL="0" marR="0" lvl="0" indent="0" algn="ctr" defTabSz="2303929" rtl="0" eaLnBrk="1" fontAlgn="auto" latinLnBrk="0" hangingPunct="1">
                <a:lnSpc>
                  <a:spcPct val="100000"/>
                </a:lnSpc>
                <a:spcBef>
                  <a:spcPts val="0"/>
                </a:spcBef>
                <a:spcAft>
                  <a:spcPts val="0"/>
                </a:spcAft>
                <a:buClrTx/>
                <a:buSzTx/>
                <a:buFontTx/>
                <a:buNone/>
                <a:tabLst/>
                <a:defRPr/>
              </a:pPr>
              <a:endParaRPr kumimoji="0" lang="en-US" sz="1333" b="0" i="0" u="none" strike="noStrike" kern="1200" cap="none" spc="0" normalizeH="0" baseline="0" noProof="0">
                <a:ln>
                  <a:noFill/>
                </a:ln>
                <a:solidFill>
                  <a:srgbClr val="FFFFFF"/>
                </a:solidFill>
                <a:effectLst/>
                <a:uLnTx/>
                <a:uFillTx/>
                <a:latin typeface="Calibri Light"/>
                <a:ea typeface="+mn-ea"/>
                <a:cs typeface="+mn-cs"/>
              </a:endParaRPr>
            </a:p>
          </p:txBody>
        </p:sp>
        <p:sp>
          <p:nvSpPr>
            <p:cNvPr id="32" name="TextBox 31">
              <a:extLst>
                <a:ext uri="{FF2B5EF4-FFF2-40B4-BE49-F238E27FC236}">
                  <a16:creationId xmlns:a16="http://schemas.microsoft.com/office/drawing/2014/main" id="{E787FBDA-9ABB-6F49-9188-EA12193E99ED}"/>
                </a:ext>
              </a:extLst>
            </p:cNvPr>
            <p:cNvSpPr txBox="1"/>
            <p:nvPr/>
          </p:nvSpPr>
          <p:spPr>
            <a:xfrm>
              <a:off x="3330151" y="3396235"/>
              <a:ext cx="18473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Open Sans"/>
                <a:ea typeface="+mn-ea"/>
                <a:cs typeface="+mn-cs"/>
              </a:endParaRPr>
            </a:p>
          </p:txBody>
        </p:sp>
      </p:grpSp>
      <p:grpSp>
        <p:nvGrpSpPr>
          <p:cNvPr id="33" name="Group 32">
            <a:extLst>
              <a:ext uri="{FF2B5EF4-FFF2-40B4-BE49-F238E27FC236}">
                <a16:creationId xmlns:a16="http://schemas.microsoft.com/office/drawing/2014/main" id="{9753BE80-208D-D648-ACB3-9FEEEB63D106}"/>
              </a:ext>
            </a:extLst>
          </p:cNvPr>
          <p:cNvGrpSpPr/>
          <p:nvPr/>
        </p:nvGrpSpPr>
        <p:grpSpPr>
          <a:xfrm>
            <a:off x="7899699" y="4691396"/>
            <a:ext cx="380989" cy="321808"/>
            <a:chOff x="7959634" y="3429000"/>
            <a:chExt cx="613972" cy="631781"/>
          </a:xfrm>
        </p:grpSpPr>
        <p:sp>
          <p:nvSpPr>
            <p:cNvPr id="34" name="Rectangle 33">
              <a:extLst>
                <a:ext uri="{FF2B5EF4-FFF2-40B4-BE49-F238E27FC236}">
                  <a16:creationId xmlns:a16="http://schemas.microsoft.com/office/drawing/2014/main" id="{89666BF4-0E99-3E48-8504-C1F69F54C203}"/>
                </a:ext>
              </a:extLst>
            </p:cNvPr>
            <p:cNvSpPr/>
            <p:nvPr/>
          </p:nvSpPr>
          <p:spPr>
            <a:xfrm>
              <a:off x="7959634" y="3429000"/>
              <a:ext cx="396260" cy="396260"/>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000000"/>
                </a:highlight>
              </a:endParaRPr>
            </a:p>
          </p:txBody>
        </p:sp>
        <p:sp>
          <p:nvSpPr>
            <p:cNvPr id="35" name="Rectangle 34">
              <a:extLst>
                <a:ext uri="{FF2B5EF4-FFF2-40B4-BE49-F238E27FC236}">
                  <a16:creationId xmlns:a16="http://schemas.microsoft.com/office/drawing/2014/main" id="{8DDF29CA-2765-3D46-B053-47E7E38A4CB6}"/>
                </a:ext>
              </a:extLst>
            </p:cNvPr>
            <p:cNvSpPr/>
            <p:nvPr/>
          </p:nvSpPr>
          <p:spPr>
            <a:xfrm>
              <a:off x="8068490" y="3553081"/>
              <a:ext cx="396260" cy="396260"/>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000000"/>
                </a:highlight>
              </a:endParaRPr>
            </a:p>
          </p:txBody>
        </p:sp>
        <p:sp>
          <p:nvSpPr>
            <p:cNvPr id="36" name="Rectangle 35">
              <a:extLst>
                <a:ext uri="{FF2B5EF4-FFF2-40B4-BE49-F238E27FC236}">
                  <a16:creationId xmlns:a16="http://schemas.microsoft.com/office/drawing/2014/main" id="{CA60C107-01E3-B344-861E-3E1407459408}"/>
                </a:ext>
              </a:extLst>
            </p:cNvPr>
            <p:cNvSpPr/>
            <p:nvPr/>
          </p:nvSpPr>
          <p:spPr>
            <a:xfrm>
              <a:off x="8177346" y="3664521"/>
              <a:ext cx="396260" cy="396260"/>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000000"/>
                </a:highlight>
              </a:endParaRPr>
            </a:p>
          </p:txBody>
        </p:sp>
      </p:grpSp>
      <p:sp>
        <p:nvSpPr>
          <p:cNvPr id="37" name="TextBox 36">
            <a:extLst>
              <a:ext uri="{FF2B5EF4-FFF2-40B4-BE49-F238E27FC236}">
                <a16:creationId xmlns:a16="http://schemas.microsoft.com/office/drawing/2014/main" id="{E569FF45-7E61-004D-A4B9-8D5BEF92D91E}"/>
              </a:ext>
            </a:extLst>
          </p:cNvPr>
          <p:cNvSpPr txBox="1"/>
          <p:nvPr/>
        </p:nvSpPr>
        <p:spPr>
          <a:xfrm>
            <a:off x="7644150" y="5183520"/>
            <a:ext cx="947695"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Workloads</a:t>
            </a:r>
          </a:p>
        </p:txBody>
      </p:sp>
      <p:cxnSp>
        <p:nvCxnSpPr>
          <p:cNvPr id="29" name="Straight Connector 28">
            <a:extLst>
              <a:ext uri="{FF2B5EF4-FFF2-40B4-BE49-F238E27FC236}">
                <a16:creationId xmlns:a16="http://schemas.microsoft.com/office/drawing/2014/main" id="{431ADF14-BA32-DC4D-959C-2EC322190C10}"/>
              </a:ext>
            </a:extLst>
          </p:cNvPr>
          <p:cNvCxnSpPr>
            <a:stCxn id="14" idx="2"/>
            <a:endCxn id="10" idx="0"/>
          </p:cNvCxnSpPr>
          <p:nvPr/>
        </p:nvCxnSpPr>
        <p:spPr>
          <a:xfrm flipH="1">
            <a:off x="6058513" y="3235706"/>
            <a:ext cx="1096593" cy="828429"/>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68E860BE-3C7A-944B-8483-8976EB012873}"/>
              </a:ext>
            </a:extLst>
          </p:cNvPr>
          <p:cNvCxnSpPr>
            <a:cxnSpLocks/>
            <a:stCxn id="14" idx="2"/>
            <a:endCxn id="31" idx="0"/>
          </p:cNvCxnSpPr>
          <p:nvPr/>
        </p:nvCxnSpPr>
        <p:spPr>
          <a:xfrm>
            <a:off x="7155106" y="3235706"/>
            <a:ext cx="914601" cy="828429"/>
          </a:xfrm>
          <a:prstGeom prst="line">
            <a:avLst/>
          </a:prstGeom>
        </p:spPr>
        <p:style>
          <a:lnRef idx="1">
            <a:schemeClr val="accent2"/>
          </a:lnRef>
          <a:fillRef idx="0">
            <a:schemeClr val="accent2"/>
          </a:fillRef>
          <a:effectRef idx="0">
            <a:schemeClr val="accent2"/>
          </a:effectRef>
          <a:fontRef idx="minor">
            <a:schemeClr val="tx1"/>
          </a:fontRef>
        </p:style>
      </p:cxnSp>
      <p:sp>
        <p:nvSpPr>
          <p:cNvPr id="47" name="Freeform 46">
            <a:extLst>
              <a:ext uri="{FF2B5EF4-FFF2-40B4-BE49-F238E27FC236}">
                <a16:creationId xmlns:a16="http://schemas.microsoft.com/office/drawing/2014/main" id="{F11E6429-599D-1C49-BC92-55243B533583}"/>
              </a:ext>
            </a:extLst>
          </p:cNvPr>
          <p:cNvSpPr/>
          <p:nvPr/>
        </p:nvSpPr>
        <p:spPr>
          <a:xfrm>
            <a:off x="7195006" y="2683565"/>
            <a:ext cx="864704" cy="1928192"/>
          </a:xfrm>
          <a:custGeom>
            <a:avLst/>
            <a:gdLst>
              <a:gd name="connsiteX0" fmla="*/ 864704 w 864704"/>
              <a:gd name="connsiteY0" fmla="*/ 1928192 h 1928192"/>
              <a:gd name="connsiteX1" fmla="*/ 417443 w 864704"/>
              <a:gd name="connsiteY1" fmla="*/ 655983 h 1928192"/>
              <a:gd name="connsiteX2" fmla="*/ 0 w 864704"/>
              <a:gd name="connsiteY2" fmla="*/ 0 h 1928192"/>
            </a:gdLst>
            <a:ahLst/>
            <a:cxnLst>
              <a:cxn ang="0">
                <a:pos x="connsiteX0" y="connsiteY0"/>
              </a:cxn>
              <a:cxn ang="0">
                <a:pos x="connsiteX1" y="connsiteY1"/>
              </a:cxn>
              <a:cxn ang="0">
                <a:pos x="connsiteX2" y="connsiteY2"/>
              </a:cxn>
            </a:cxnLst>
            <a:rect l="l" t="t" r="r" b="b"/>
            <a:pathLst>
              <a:path w="864704" h="1928192">
                <a:moveTo>
                  <a:pt x="864704" y="1928192"/>
                </a:moveTo>
                <a:cubicBezTo>
                  <a:pt x="713132" y="1452770"/>
                  <a:pt x="561560" y="977348"/>
                  <a:pt x="417443" y="655983"/>
                </a:cubicBezTo>
                <a:cubicBezTo>
                  <a:pt x="273326" y="334618"/>
                  <a:pt x="136663" y="167309"/>
                  <a:pt x="0" y="0"/>
                </a:cubicBezTo>
              </a:path>
            </a:pathLst>
          </a:cu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89C0061F-89BE-5042-8799-4E5F0097E035}"/>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621271" y="1825105"/>
            <a:ext cx="3342307" cy="23175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use the Tor Browser&amp;#39;s tools to protect your privacy - The Verge">
            <a:extLst>
              <a:ext uri="{FF2B5EF4-FFF2-40B4-BE49-F238E27FC236}">
                <a16:creationId xmlns:a16="http://schemas.microsoft.com/office/drawing/2014/main" id="{4E05959C-C959-E14C-BBAA-C7F450351AFD}"/>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002781" y="2958062"/>
            <a:ext cx="956448" cy="956448"/>
          </a:xfrm>
          <a:prstGeom prst="ellipse">
            <a:avLst/>
          </a:prstGeom>
          <a:noFill/>
          <a:extLst>
            <a:ext uri="{909E8E84-426E-40DD-AFC4-6F175D3DCCD1}">
              <a14:hiddenFill xmlns:a14="http://schemas.microsoft.com/office/drawing/2010/main">
                <a:solidFill>
                  <a:srgbClr val="FFFFFF"/>
                </a:solidFill>
              </a14:hiddenFill>
            </a:ext>
          </a:extLst>
        </p:spPr>
      </p:pic>
      <p:pic>
        <p:nvPicPr>
          <p:cNvPr id="1030" name="Picture 6" descr="Who are the hackers who cracked the iPhone? - BBC News">
            <a:extLst>
              <a:ext uri="{FF2B5EF4-FFF2-40B4-BE49-F238E27FC236}">
                <a16:creationId xmlns:a16="http://schemas.microsoft.com/office/drawing/2014/main" id="{FD211ABD-D069-2148-A9B4-0FC7E8CDB6D1}"/>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17082" y="2127295"/>
            <a:ext cx="956448" cy="968541"/>
          </a:xfrm>
          <a:prstGeom prst="ellipse">
            <a:avLst/>
          </a:prstGeom>
          <a:noFill/>
          <a:extLst>
            <a:ext uri="{909E8E84-426E-40DD-AFC4-6F175D3DCCD1}">
              <a14:hiddenFill xmlns:a14="http://schemas.microsoft.com/office/drawing/2010/main">
                <a:solidFill>
                  <a:srgbClr val="FFFFFF"/>
                </a:solidFill>
              </a14:hiddenFill>
            </a:ext>
          </a:extLst>
        </p:spPr>
      </p:pic>
      <p:pic>
        <p:nvPicPr>
          <p:cNvPr id="1026" name="Picture 2" descr="Should I Start an LLC for My Bitcoin Mining Business?">
            <a:extLst>
              <a:ext uri="{FF2B5EF4-FFF2-40B4-BE49-F238E27FC236}">
                <a16:creationId xmlns:a16="http://schemas.microsoft.com/office/drawing/2014/main" id="{A9991617-242A-0042-8794-84E086342FD3}"/>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0514603" y="2983876"/>
            <a:ext cx="981907" cy="949411"/>
          </a:xfrm>
          <a:prstGeom prst="ellipse">
            <a:avLst/>
          </a:prstGeom>
          <a:noFill/>
          <a:extLst>
            <a:ext uri="{909E8E84-426E-40DD-AFC4-6F175D3DCCD1}">
              <a14:hiddenFill xmlns:a14="http://schemas.microsoft.com/office/drawing/2010/main">
                <a:solidFill>
                  <a:srgbClr val="FFFFFF"/>
                </a:solidFill>
              </a14:hiddenFill>
            </a:ext>
          </a:extLst>
        </p:spPr>
      </p:pic>
      <p:sp>
        <p:nvSpPr>
          <p:cNvPr id="48" name="Freeform 47">
            <a:extLst>
              <a:ext uri="{FF2B5EF4-FFF2-40B4-BE49-F238E27FC236}">
                <a16:creationId xmlns:a16="http://schemas.microsoft.com/office/drawing/2014/main" id="{09FA5F66-6FAD-4B44-A6F7-38877C9BDC06}"/>
              </a:ext>
            </a:extLst>
          </p:cNvPr>
          <p:cNvSpPr/>
          <p:nvPr/>
        </p:nvSpPr>
        <p:spPr>
          <a:xfrm>
            <a:off x="6013505" y="2532647"/>
            <a:ext cx="2897204" cy="2183732"/>
          </a:xfrm>
          <a:custGeom>
            <a:avLst/>
            <a:gdLst>
              <a:gd name="connsiteX0" fmla="*/ 0 w 2897204"/>
              <a:gd name="connsiteY0" fmla="*/ 2183732 h 2183732"/>
              <a:gd name="connsiteX1" fmla="*/ 211756 w 2897204"/>
              <a:gd name="connsiteY1" fmla="*/ 1288582 h 2183732"/>
              <a:gd name="connsiteX2" fmla="*/ 1135781 w 2897204"/>
              <a:gd name="connsiteY2" fmla="*/ 75799 h 2183732"/>
              <a:gd name="connsiteX3" fmla="*/ 2897204 w 2897204"/>
              <a:gd name="connsiteY3" fmla="*/ 229804 h 2183732"/>
            </a:gdLst>
            <a:ahLst/>
            <a:cxnLst>
              <a:cxn ang="0">
                <a:pos x="connsiteX0" y="connsiteY0"/>
              </a:cxn>
              <a:cxn ang="0">
                <a:pos x="connsiteX1" y="connsiteY1"/>
              </a:cxn>
              <a:cxn ang="0">
                <a:pos x="connsiteX2" y="connsiteY2"/>
              </a:cxn>
              <a:cxn ang="0">
                <a:pos x="connsiteX3" y="connsiteY3"/>
              </a:cxn>
            </a:cxnLst>
            <a:rect l="l" t="t" r="r" b="b"/>
            <a:pathLst>
              <a:path w="2897204" h="2183732">
                <a:moveTo>
                  <a:pt x="0" y="2183732"/>
                </a:moveTo>
                <a:cubicBezTo>
                  <a:pt x="11229" y="1911818"/>
                  <a:pt x="22459" y="1639904"/>
                  <a:pt x="211756" y="1288582"/>
                </a:cubicBezTo>
                <a:cubicBezTo>
                  <a:pt x="401053" y="937260"/>
                  <a:pt x="688206" y="252262"/>
                  <a:pt x="1135781" y="75799"/>
                </a:cubicBezTo>
                <a:cubicBezTo>
                  <a:pt x="1583356" y="-100664"/>
                  <a:pt x="2240280" y="64570"/>
                  <a:pt x="2897204" y="229804"/>
                </a:cubicBezTo>
              </a:path>
            </a:pathLst>
          </a:cu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7">
            <a:extLst>
              <a:ext uri="{FF2B5EF4-FFF2-40B4-BE49-F238E27FC236}">
                <a16:creationId xmlns:a16="http://schemas.microsoft.com/office/drawing/2014/main" id="{5CE4F201-B02E-013B-C236-743BAB2985D1}"/>
              </a:ext>
            </a:extLst>
          </p:cNvPr>
          <p:cNvSpPr txBox="1">
            <a:spLocks/>
          </p:cNvSpPr>
          <p:nvPr/>
        </p:nvSpPr>
        <p:spPr>
          <a:xfrm>
            <a:off x="264311" y="828962"/>
            <a:ext cx="4950487" cy="5351920"/>
          </a:xfrm>
          <a:prstGeom prst="rect">
            <a:avLst/>
          </a:prstGeom>
        </p:spPr>
        <p:txBody>
          <a:bodyPr vert="horz" lIns="91440" tIns="45720" rIns="91440" bIns="45720" rtlCol="0">
            <a:noAutofit/>
          </a:bodyPr>
          <a:lstStyle>
            <a:lvl1pPr marL="228594" indent="-228594" algn="l" defTabSz="914377"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800" b="1" kern="1200">
                <a:solidFill>
                  <a:schemeClr val="tx1"/>
                </a:solidFill>
                <a:latin typeface="+mn-lt"/>
                <a:ea typeface="+mn-ea"/>
                <a:cs typeface="+mn-cs"/>
              </a:defRPr>
            </a:lvl1pPr>
            <a:lvl2pPr marL="685783"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600" kern="1200">
                <a:solidFill>
                  <a:schemeClr val="tx1"/>
                </a:solidFill>
                <a:latin typeface="+mn-lt"/>
                <a:ea typeface="+mn-ea"/>
                <a:cs typeface="+mn-cs"/>
              </a:defRPr>
            </a:lvl2pPr>
            <a:lvl3pPr marL="1142971"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3pPr>
            <a:lvl4pPr marL="1600160"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4pPr>
            <a:lvl5pPr marL="2057349"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b="0">
                <a:latin typeface="Calibri" panose="020F0502020204030204" pitchFamily="34" charset="0"/>
                <a:cs typeface="Calibri" panose="020F0502020204030204" pitchFamily="34" charset="0"/>
              </a:rPr>
              <a:t>Internet access is everywhere in the cloud and on by default for some CSPs</a:t>
            </a:r>
          </a:p>
          <a:p>
            <a:pPr marL="285750" indent="-285750">
              <a:lnSpc>
                <a:spcPct val="100000"/>
              </a:lnSpc>
              <a:buFont typeface="Arial" panose="020B0604020202020204" pitchFamily="34" charset="0"/>
              <a:buChar char="•"/>
            </a:pPr>
            <a:r>
              <a:rPr lang="en-US" b="0">
                <a:latin typeface="Calibri" panose="020F0502020204030204" pitchFamily="34" charset="0"/>
                <a:cs typeface="Calibri" panose="020F0502020204030204" pitchFamily="34" charset="0"/>
              </a:rPr>
              <a:t>Funneling traffic through choke points or 3rd party services is inefficient and ineffective</a:t>
            </a:r>
          </a:p>
          <a:p>
            <a:pPr marL="285750" indent="-285750">
              <a:lnSpc>
                <a:spcPct val="100000"/>
              </a:lnSpc>
              <a:buFont typeface="Arial" panose="020B0604020202020204" pitchFamily="34" charset="0"/>
              <a:buChar char="•"/>
            </a:pPr>
            <a:r>
              <a:rPr lang="en-US" b="0">
                <a:latin typeface="Calibri" panose="020F0502020204030204" pitchFamily="34" charset="0"/>
                <a:cs typeface="Calibri" panose="020F0502020204030204" pitchFamily="34" charset="0"/>
              </a:rPr>
              <a:t>Protect business from security risks associated to:</a:t>
            </a:r>
          </a:p>
          <a:p>
            <a:pPr marL="742939" lvl="1" indent="-285750">
              <a:lnSpc>
                <a:spcPct val="100000"/>
              </a:lnSpc>
              <a:buFont typeface="Arial" panose="020B0604020202020204" pitchFamily="34" charset="0"/>
              <a:buChar char="•"/>
            </a:pPr>
            <a:r>
              <a:rPr lang="en-US">
                <a:latin typeface="Calibri" panose="020F0502020204030204" pitchFamily="34" charset="0"/>
                <a:cs typeface="Calibri" panose="020F0502020204030204" pitchFamily="34" charset="0"/>
              </a:rPr>
              <a:t>Data exfiltration</a:t>
            </a:r>
          </a:p>
          <a:p>
            <a:pPr marL="742939" lvl="1" indent="-285750">
              <a:lnSpc>
                <a:spcPct val="100000"/>
              </a:lnSpc>
              <a:buFont typeface="Arial" panose="020B0604020202020204" pitchFamily="34" charset="0"/>
              <a:buChar char="•"/>
            </a:pPr>
            <a:r>
              <a:rPr lang="en-US">
                <a:latin typeface="Calibri" panose="020F0502020204030204" pitchFamily="34" charset="0"/>
                <a:cs typeface="Calibri" panose="020F0502020204030204" pitchFamily="34" charset="0"/>
              </a:rPr>
              <a:t>Botnets</a:t>
            </a:r>
          </a:p>
          <a:p>
            <a:pPr marL="742939" lvl="1" indent="-285750">
              <a:lnSpc>
                <a:spcPct val="100000"/>
              </a:lnSpc>
              <a:buFont typeface="Arial" panose="020B0604020202020204" pitchFamily="34" charset="0"/>
              <a:buChar char="•"/>
            </a:pPr>
            <a:r>
              <a:rPr lang="en-US">
                <a:latin typeface="Calibri" panose="020F0502020204030204" pitchFamily="34" charset="0"/>
                <a:cs typeface="Calibri" panose="020F0502020204030204" pitchFamily="34" charset="0"/>
              </a:rPr>
              <a:t>Compromised hosts</a:t>
            </a:r>
          </a:p>
          <a:p>
            <a:pPr marL="742939" lvl="1" indent="-285750">
              <a:lnSpc>
                <a:spcPct val="100000"/>
              </a:lnSpc>
              <a:buFont typeface="Arial" panose="020B0604020202020204" pitchFamily="34" charset="0"/>
              <a:buChar char="•"/>
            </a:pPr>
            <a:r>
              <a:rPr lang="en-US">
                <a:latin typeface="Calibri" panose="020F0502020204030204" pitchFamily="34" charset="0"/>
                <a:cs typeface="Calibri" panose="020F0502020204030204" pitchFamily="34" charset="0"/>
              </a:rPr>
              <a:t>Crypto mining</a:t>
            </a:r>
          </a:p>
          <a:p>
            <a:pPr marL="742939" lvl="1" indent="-285750">
              <a:lnSpc>
                <a:spcPct val="100000"/>
              </a:lnSpc>
              <a:buFont typeface="Arial" panose="020B0604020202020204" pitchFamily="34" charset="0"/>
              <a:buChar char="•"/>
            </a:pPr>
            <a:r>
              <a:rPr lang="en-US">
                <a:latin typeface="Calibri" panose="020F0502020204030204" pitchFamily="34" charset="0"/>
                <a:cs typeface="Calibri" panose="020F0502020204030204" pitchFamily="34" charset="0"/>
              </a:rPr>
              <a:t>TOR</a:t>
            </a:r>
          </a:p>
          <a:p>
            <a:pPr marL="742939" lvl="1" indent="-285750">
              <a:lnSpc>
                <a:spcPct val="100000"/>
              </a:lnSpc>
              <a:buFont typeface="Arial" panose="020B0604020202020204" pitchFamily="34" charset="0"/>
              <a:buChar char="•"/>
            </a:pPr>
            <a:r>
              <a:rPr lang="en-US">
                <a:latin typeface="Calibri" panose="020F0502020204030204" pitchFamily="34" charset="0"/>
                <a:cs typeface="Calibri" panose="020F0502020204030204" pitchFamily="34" charset="0"/>
              </a:rPr>
              <a:t>DDoS, and more</a:t>
            </a:r>
          </a:p>
        </p:txBody>
      </p:sp>
    </p:spTree>
    <p:extLst>
      <p:ext uri="{BB962C8B-B14F-4D97-AF65-F5344CB8AC3E}">
        <p14:creationId xmlns:p14="http://schemas.microsoft.com/office/powerpoint/2010/main" val="4184076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dissolv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dissolv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animEffect transition="in" filter="dissolve">
                                      <p:cBhvr>
                                        <p:cTn id="17" dur="500"/>
                                        <p:tgtEl>
                                          <p:spTgt spid="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4" end="4"/>
                                            </p:txEl>
                                          </p:spTgt>
                                        </p:tgtEl>
                                        <p:attrNameLst>
                                          <p:attrName>style.visibility</p:attrName>
                                        </p:attrNameLst>
                                      </p:cBhvr>
                                      <p:to>
                                        <p:strVal val="visible"/>
                                      </p:to>
                                    </p:set>
                                    <p:animEffect transition="in" filter="dissolve">
                                      <p:cBhvr>
                                        <p:cTn id="22" dur="500"/>
                                        <p:tgtEl>
                                          <p:spTgt spid="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Effect transition="in" filter="dissolve">
                                      <p:cBhvr>
                                        <p:cTn id="27" dur="500"/>
                                        <p:tgtEl>
                                          <p:spTgt spid="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xEl>
                                              <p:pRg st="6" end="6"/>
                                            </p:txEl>
                                          </p:spTgt>
                                        </p:tgtEl>
                                        <p:attrNameLst>
                                          <p:attrName>style.visibility</p:attrName>
                                        </p:attrNameLst>
                                      </p:cBhvr>
                                      <p:to>
                                        <p:strVal val="visible"/>
                                      </p:to>
                                    </p:set>
                                    <p:animEffect transition="in" filter="dissolve">
                                      <p:cBhvr>
                                        <p:cTn id="32" dur="500"/>
                                        <p:tgtEl>
                                          <p:spTgt spid="1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5">
                                            <p:txEl>
                                              <p:pRg st="7" end="7"/>
                                            </p:txEl>
                                          </p:spTgt>
                                        </p:tgtEl>
                                        <p:attrNameLst>
                                          <p:attrName>style.visibility</p:attrName>
                                        </p:attrNameLst>
                                      </p:cBhvr>
                                      <p:to>
                                        <p:strVal val="visible"/>
                                      </p:to>
                                    </p:set>
                                    <p:animEffect transition="in" filter="dissolve">
                                      <p:cBhvr>
                                        <p:cTn id="37" dur="500"/>
                                        <p:tgtEl>
                                          <p:spTgt spid="1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5">
                                            <p:txEl>
                                              <p:pRg st="8" end="8"/>
                                            </p:txEl>
                                          </p:spTgt>
                                        </p:tgtEl>
                                        <p:attrNameLst>
                                          <p:attrName>style.visibility</p:attrName>
                                        </p:attrNameLst>
                                      </p:cBhvr>
                                      <p:to>
                                        <p:strVal val="visible"/>
                                      </p:to>
                                    </p:set>
                                    <p:animEffect transition="in" filter="dissolve">
                                      <p:cBhvr>
                                        <p:cTn id="42"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43F3-D39C-7C49-8B0F-EE083D8C0F08}"/>
              </a:ext>
            </a:extLst>
          </p:cNvPr>
          <p:cNvSpPr>
            <a:spLocks noGrp="1"/>
          </p:cNvSpPr>
          <p:nvPr>
            <p:ph type="title"/>
          </p:nvPr>
        </p:nvSpPr>
        <p:spPr/>
        <p:txBody>
          <a:bodyPr/>
          <a:lstStyle/>
          <a:p>
            <a:r>
              <a:rPr lang="en-US"/>
              <a:t>How does it work?</a:t>
            </a:r>
          </a:p>
        </p:txBody>
      </p:sp>
      <p:sp>
        <p:nvSpPr>
          <p:cNvPr id="4" name="Slide Number Placeholder 3">
            <a:extLst>
              <a:ext uri="{FF2B5EF4-FFF2-40B4-BE49-F238E27FC236}">
                <a16:creationId xmlns:a16="http://schemas.microsoft.com/office/drawing/2014/main" id="{70020214-6AFA-F942-90D4-4F7F84DFF2A6}"/>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4A70B06D-F489-48FF-A885-ABB74CD5C952}" type="slidenum">
              <a:rPr kumimoji="0" lang="en-US" sz="900" b="0" i="0" u="none" strike="noStrike" kern="1200" cap="none" spc="0" normalizeH="0" baseline="0" noProof="0" smtClean="0">
                <a:ln>
                  <a:noFill/>
                </a:ln>
                <a:effectLst/>
                <a:uLnTx/>
                <a:uFillTx/>
                <a:latin typeface="Open San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a:ln>
                <a:noFill/>
              </a:ln>
              <a:effectLst/>
              <a:uLnTx/>
              <a:uFillTx/>
              <a:latin typeface="Open Sans"/>
              <a:ea typeface="+mn-ea"/>
              <a:cs typeface="+mn-cs"/>
            </a:endParaRPr>
          </a:p>
        </p:txBody>
      </p:sp>
      <p:sp>
        <p:nvSpPr>
          <p:cNvPr id="57" name="TextBox 56">
            <a:extLst>
              <a:ext uri="{FF2B5EF4-FFF2-40B4-BE49-F238E27FC236}">
                <a16:creationId xmlns:a16="http://schemas.microsoft.com/office/drawing/2014/main" id="{AD031E91-610E-1342-8B50-A8AEF1E1C9BF}"/>
              </a:ext>
            </a:extLst>
          </p:cNvPr>
          <p:cNvSpPr txBox="1"/>
          <p:nvPr/>
        </p:nvSpPr>
        <p:spPr>
          <a:xfrm>
            <a:off x="7995456" y="1879708"/>
            <a:ext cx="654346"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ALERT</a:t>
            </a:r>
          </a:p>
        </p:txBody>
      </p:sp>
      <p:sp>
        <p:nvSpPr>
          <p:cNvPr id="9" name="Content Placeholder 5">
            <a:extLst>
              <a:ext uri="{FF2B5EF4-FFF2-40B4-BE49-F238E27FC236}">
                <a16:creationId xmlns:a16="http://schemas.microsoft.com/office/drawing/2014/main" id="{E8F66A5F-E37F-3A9F-33A3-3F883107118C}"/>
              </a:ext>
            </a:extLst>
          </p:cNvPr>
          <p:cNvSpPr txBox="1">
            <a:spLocks/>
          </p:cNvSpPr>
          <p:nvPr/>
        </p:nvSpPr>
        <p:spPr>
          <a:xfrm>
            <a:off x="353569" y="947400"/>
            <a:ext cx="4620768" cy="5215577"/>
          </a:xfrm>
          <a:prstGeom prst="rect">
            <a:avLst/>
          </a:prstGeom>
        </p:spPr>
        <p:txBody>
          <a:bodyPr vert="horz" lIns="91440" tIns="45720" rIns="91440" bIns="45720" rtlCol="0">
            <a:noAutofit/>
          </a:bodyPr>
          <a:lstStyle>
            <a:lvl1pPr marL="228594" indent="-228594" algn="l" defTabSz="914377" rtl="0" eaLnBrk="1" latinLnBrk="0" hangingPunct="1">
              <a:lnSpc>
                <a:spcPct val="120000"/>
              </a:lnSpc>
              <a:spcBef>
                <a:spcPts val="600"/>
              </a:spcBef>
              <a:spcAft>
                <a:spcPts val="600"/>
              </a:spcAft>
              <a:buClr>
                <a:schemeClr val="accent1">
                  <a:lumMod val="60000"/>
                  <a:lumOff val="40000"/>
                </a:schemeClr>
              </a:buClr>
              <a:buSzPct val="100000"/>
              <a:buFont typeface="Calibri" panose="020F0502020204030204" pitchFamily="34" charset="0"/>
              <a:buChar char="●"/>
              <a:defRPr sz="1800" b="1" kern="1200">
                <a:solidFill>
                  <a:schemeClr val="tx1"/>
                </a:solidFill>
                <a:latin typeface="+mn-lt"/>
                <a:ea typeface="+mn-ea"/>
                <a:cs typeface="+mn-cs"/>
              </a:defRPr>
            </a:lvl1pPr>
            <a:lvl2pPr marL="685783"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600" kern="1200">
                <a:solidFill>
                  <a:schemeClr val="tx1"/>
                </a:solidFill>
                <a:latin typeface="+mn-lt"/>
                <a:ea typeface="+mn-ea"/>
                <a:cs typeface="+mn-cs"/>
              </a:defRPr>
            </a:lvl2pPr>
            <a:lvl3pPr marL="1142971"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400" kern="1200">
                <a:solidFill>
                  <a:schemeClr val="tx1"/>
                </a:solidFill>
                <a:latin typeface="+mn-lt"/>
                <a:ea typeface="+mn-ea"/>
                <a:cs typeface="+mn-cs"/>
              </a:defRPr>
            </a:lvl3pPr>
            <a:lvl4pPr marL="1600160"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4pPr>
            <a:lvl5pPr marL="2057349" indent="-228594" algn="l" defTabSz="914377" rtl="0" eaLnBrk="1" latinLnBrk="0" hangingPunct="1">
              <a:lnSpc>
                <a:spcPct val="120000"/>
              </a:lnSpc>
              <a:spcBef>
                <a:spcPts val="600"/>
              </a:spcBef>
              <a:spcAft>
                <a:spcPts val="600"/>
              </a:spcAft>
              <a:buClrTx/>
              <a:buSzPct val="95000"/>
              <a:buFont typeface="Calibri" panose="020F0502020204030204" pitchFamily="34" charset="0"/>
              <a:buChar char="●"/>
              <a:defRPr sz="12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94" marR="0" lvl="0" indent="-228594" algn="l" defTabSz="914377"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400" b="1" i="0" u="none" strike="noStrike" kern="1200" cap="none" spc="0" normalizeH="0" baseline="0" noProof="0">
                <a:ln>
                  <a:noFill/>
                </a:ln>
                <a:solidFill>
                  <a:sysClr val="windowText" lastClr="000000"/>
                </a:solidFill>
                <a:effectLst/>
                <a:uLnTx/>
                <a:uFillTx/>
                <a:latin typeface="Open Sans"/>
                <a:ea typeface="+mn-ea"/>
                <a:cs typeface="+mn-cs"/>
              </a:rPr>
              <a:t>Distributed Inspection &amp; Notification</a:t>
            </a:r>
          </a:p>
          <a:p>
            <a:pPr marL="685783" marR="0" lvl="1" indent="-228594" algn="l" defTabSz="914377"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Aviatrix gateways across </a:t>
            </a:r>
            <a:r>
              <a:rPr kumimoji="0" lang="en-US" sz="1200" b="0" i="0" u="none" strike="noStrike" kern="1200" cap="none" spc="0" normalizeH="0" baseline="0" noProof="0" err="1">
                <a:ln>
                  <a:noFill/>
                </a:ln>
                <a:solidFill>
                  <a:sysClr val="windowText" lastClr="000000"/>
                </a:solidFill>
                <a:effectLst/>
                <a:uLnTx/>
                <a:uFillTx/>
                <a:latin typeface="Open Sans"/>
                <a:ea typeface="+mn-ea"/>
                <a:cs typeface="+mn-cs"/>
              </a:rPr>
              <a:t>Multicloud</a:t>
            </a: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 environment send real-time NetFlow data to </a:t>
            </a:r>
            <a:r>
              <a:rPr kumimoji="0" lang="en-US" sz="1200" b="0" i="0" u="none" strike="noStrike" kern="1200" cap="none" spc="0" normalizeH="0" baseline="0" noProof="0" err="1">
                <a:ln>
                  <a:noFill/>
                </a:ln>
                <a:solidFill>
                  <a:sysClr val="windowText" lastClr="000000"/>
                </a:solidFill>
                <a:effectLst/>
                <a:uLnTx/>
                <a:uFillTx/>
                <a:latin typeface="Open Sans"/>
                <a:ea typeface="+mn-ea"/>
                <a:cs typeface="+mn-cs"/>
              </a:rPr>
              <a:t>CoPilot</a:t>
            </a: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 </a:t>
            </a:r>
          </a:p>
          <a:p>
            <a:pPr marL="685783" marR="0" lvl="1" indent="-228594" algn="l" defTabSz="914377"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200" b="0" i="0" u="none" strike="noStrike" kern="1200" cap="none" spc="0" normalizeH="0" baseline="0" noProof="0" err="1">
                <a:ln>
                  <a:noFill/>
                </a:ln>
                <a:solidFill>
                  <a:sysClr val="windowText" lastClr="000000"/>
                </a:solidFill>
                <a:effectLst/>
                <a:uLnTx/>
                <a:uFillTx/>
                <a:latin typeface="Open Sans"/>
                <a:ea typeface="+mn-ea"/>
                <a:cs typeface="+mn-cs"/>
              </a:rPr>
              <a:t>CoPilot</a:t>
            </a: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 analyzes the data on all public destinations against well-known Threat DB</a:t>
            </a:r>
          </a:p>
          <a:p>
            <a:pPr marL="685783" marR="0" lvl="1" indent="-228594" algn="l" defTabSz="914377"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200" b="0" i="0" u="none" strike="noStrike" kern="1200" cap="none" spc="0" normalizeH="0" baseline="0" noProof="0" err="1">
                <a:ln>
                  <a:noFill/>
                </a:ln>
                <a:solidFill>
                  <a:sysClr val="windowText" lastClr="000000"/>
                </a:solidFill>
                <a:effectLst/>
                <a:uLnTx/>
                <a:uFillTx/>
                <a:latin typeface="Open Sans"/>
                <a:ea typeface="+mn-ea"/>
                <a:cs typeface="+mn-cs"/>
              </a:rPr>
              <a:t>CoPilot</a:t>
            </a: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 alerts on any potential threats in the environment </a:t>
            </a:r>
          </a:p>
          <a:p>
            <a:pPr marL="685783" marR="0" lvl="1" indent="-228594" algn="l" defTabSz="914377"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200" b="0" i="0" u="none" strike="noStrike" kern="1200" cap="none" spc="0" normalizeH="0" baseline="0" noProof="0" err="1">
                <a:ln>
                  <a:noFill/>
                </a:ln>
                <a:solidFill>
                  <a:sysClr val="windowText" lastClr="000000"/>
                </a:solidFill>
                <a:effectLst/>
                <a:uLnTx/>
                <a:uFillTx/>
                <a:latin typeface="Open Sans"/>
                <a:ea typeface="+mn-ea"/>
                <a:cs typeface="+mn-cs"/>
              </a:rPr>
              <a:t>CoPilot</a:t>
            </a: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 provides extreme visibility of the impacted communication flow</a:t>
            </a:r>
            <a:endParaRPr kumimoji="0" lang="en-US" sz="1400" b="0" i="0" u="none" strike="noStrike" kern="1200" cap="none" spc="0" normalizeH="0" baseline="0" noProof="0">
              <a:ln>
                <a:noFill/>
              </a:ln>
              <a:solidFill>
                <a:sysClr val="windowText" lastClr="000000"/>
              </a:solidFill>
              <a:effectLst/>
              <a:uLnTx/>
              <a:uFillTx/>
              <a:latin typeface="Open Sans"/>
              <a:ea typeface="+mn-ea"/>
              <a:cs typeface="+mn-cs"/>
            </a:endParaRPr>
          </a:p>
          <a:p>
            <a:pPr marL="228594" marR="0" lvl="0" indent="-228594" algn="l" defTabSz="914377" rtl="0" eaLnBrk="1" fontAlgn="auto" latinLnBrk="0" hangingPunct="1">
              <a:lnSpc>
                <a:spcPct val="120000"/>
              </a:lnSpc>
              <a:spcBef>
                <a:spcPts val="600"/>
              </a:spcBef>
              <a:spcAft>
                <a:spcPts val="600"/>
              </a:spcAft>
              <a:buClr>
                <a:srgbClr val="E24307">
                  <a:lumMod val="60000"/>
                  <a:lumOff val="40000"/>
                </a:srgbClr>
              </a:buClr>
              <a:buSzPct val="100000"/>
              <a:buFont typeface="Calibri" panose="020F0502020204030204" pitchFamily="34" charset="0"/>
              <a:buChar char="●"/>
              <a:tabLst/>
              <a:defRPr/>
            </a:pPr>
            <a:r>
              <a:rPr kumimoji="0" lang="en-US" sz="1400" b="1" i="0" u="none" strike="noStrike" kern="1200" cap="none" spc="0" normalizeH="0" baseline="0" noProof="0">
                <a:ln>
                  <a:noFill/>
                </a:ln>
                <a:solidFill>
                  <a:sysClr val="windowText" lastClr="000000"/>
                </a:solidFill>
                <a:effectLst/>
                <a:uLnTx/>
                <a:uFillTx/>
                <a:latin typeface="Open Sans"/>
                <a:ea typeface="+mn-ea"/>
                <a:cs typeface="+mn-cs"/>
              </a:rPr>
              <a:t>Distributed Enforcement</a:t>
            </a:r>
          </a:p>
          <a:p>
            <a:pPr marL="685783" marR="0" lvl="1" indent="-228594" algn="l" defTabSz="914377"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200" b="0" i="0" u="none" strike="noStrike" kern="1200" cap="none" spc="0" normalizeH="0" baseline="0" noProof="0" err="1">
                <a:ln>
                  <a:noFill/>
                </a:ln>
                <a:solidFill>
                  <a:sysClr val="windowText" lastClr="000000"/>
                </a:solidFill>
                <a:effectLst/>
                <a:uLnTx/>
                <a:uFillTx/>
                <a:latin typeface="Open Sans"/>
                <a:ea typeface="+mn-ea"/>
                <a:cs typeface="+mn-cs"/>
              </a:rPr>
              <a:t>CoPilot</a:t>
            </a: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 informs Aviatrix Controller to push firewall policies to all the Aviatrix gateways in the data path </a:t>
            </a:r>
          </a:p>
          <a:p>
            <a:pPr marL="685783" marR="0" lvl="1" indent="-228594" algn="l" defTabSz="914377"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Firewall policies automatically get updated with the current status of the threat</a:t>
            </a:r>
          </a:p>
          <a:p>
            <a:pPr marL="685783" marR="0" lvl="1" indent="-228594" algn="l" defTabSz="914377" rtl="0" eaLnBrk="1" fontAlgn="auto" latinLnBrk="0" hangingPunct="1">
              <a:lnSpc>
                <a:spcPct val="120000"/>
              </a:lnSpc>
              <a:spcBef>
                <a:spcPts val="600"/>
              </a:spcBef>
              <a:spcAft>
                <a:spcPts val="600"/>
              </a:spcAft>
              <a:buClrTx/>
              <a:buSzPct val="95000"/>
              <a:buFont typeface="Calibri" panose="020F0502020204030204" pitchFamily="34" charset="0"/>
              <a:buChar char="●"/>
              <a:tabLst/>
              <a:defRPr/>
            </a:pPr>
            <a:r>
              <a:rPr kumimoji="0" lang="en-US" sz="1200" b="0" i="0" u="none" strike="noStrike" kern="1200" cap="none" spc="0" normalizeH="0" baseline="0" noProof="0">
                <a:ln>
                  <a:noFill/>
                </a:ln>
                <a:solidFill>
                  <a:sysClr val="windowText" lastClr="000000"/>
                </a:solidFill>
                <a:effectLst/>
                <a:uLnTx/>
                <a:uFillTx/>
                <a:latin typeface="Open Sans"/>
                <a:ea typeface="+mn-ea"/>
                <a:cs typeface="+mn-cs"/>
              </a:rPr>
              <a:t>Blocking threats with firewall policy is optional but recommended</a:t>
            </a:r>
          </a:p>
        </p:txBody>
      </p:sp>
      <p:pic>
        <p:nvPicPr>
          <p:cNvPr id="6" name="Picture 5">
            <a:extLst>
              <a:ext uri="{FF2B5EF4-FFF2-40B4-BE49-F238E27FC236}">
                <a16:creationId xmlns:a16="http://schemas.microsoft.com/office/drawing/2014/main" id="{CFB3B7D2-F946-22F8-8F6D-37D910410A4B}"/>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121381" y="919166"/>
            <a:ext cx="6982968" cy="2573145"/>
          </a:xfrm>
          <a:prstGeom prst="rect">
            <a:avLst/>
          </a:prstGeom>
        </p:spPr>
      </p:pic>
      <p:pic>
        <p:nvPicPr>
          <p:cNvPr id="10" name="Picture 9">
            <a:extLst>
              <a:ext uri="{FF2B5EF4-FFF2-40B4-BE49-F238E27FC236}">
                <a16:creationId xmlns:a16="http://schemas.microsoft.com/office/drawing/2014/main" id="{B776A960-CD95-97AD-D972-E4E3FEDF35A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529813" y="3972745"/>
            <a:ext cx="6166104" cy="2500667"/>
          </a:xfrm>
          <a:prstGeom prst="rect">
            <a:avLst/>
          </a:prstGeom>
        </p:spPr>
      </p:pic>
    </p:spTree>
    <p:extLst>
      <p:ext uri="{BB962C8B-B14F-4D97-AF65-F5344CB8AC3E}">
        <p14:creationId xmlns:p14="http://schemas.microsoft.com/office/powerpoint/2010/main" val="27233728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dissolve">
                                      <p:cBhvr>
                                        <p:cTn id="7" dur="500"/>
                                        <p:tgtEl>
                                          <p:spTgt spid="9">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dissolve">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Effect transition="in" filter="dissolve">
                                      <p:cBhvr>
                                        <p:cTn id="15" dur="500"/>
                                        <p:tgtEl>
                                          <p:spTgt spid="9">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dissolve">
                                      <p:cBhvr>
                                        <p:cTn id="18" dur="500"/>
                                        <p:tgtEl>
                                          <p:spTgt spid="9">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dissolve">
                                      <p:cBhvr>
                                        <p:cTn id="21" dur="500"/>
                                        <p:tgtEl>
                                          <p:spTgt spid="9">
                                            <p:txEl>
                                              <p:pRg st="7" end="7"/>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dissolve">
                                      <p:cBhvr>
                                        <p:cTn id="24"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Up Arrow 92">
            <a:extLst>
              <a:ext uri="{FF2B5EF4-FFF2-40B4-BE49-F238E27FC236}">
                <a16:creationId xmlns:a16="http://schemas.microsoft.com/office/drawing/2014/main" id="{74BE7EDE-5AFF-EF4D-BF01-51F9619D26A7}"/>
              </a:ext>
            </a:extLst>
          </p:cNvPr>
          <p:cNvSpPr/>
          <p:nvPr/>
        </p:nvSpPr>
        <p:spPr>
          <a:xfrm rot="5400000">
            <a:off x="3783871" y="626463"/>
            <a:ext cx="881153" cy="2380392"/>
          </a:xfrm>
          <a:prstGeom prst="upArrow">
            <a:avLst/>
          </a:prstGeom>
          <a:gradFill>
            <a:gsLst>
              <a:gs pos="0">
                <a:schemeClr val="accent1">
                  <a:alpha val="49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2" name="Up Arrow 71">
            <a:extLst>
              <a:ext uri="{FF2B5EF4-FFF2-40B4-BE49-F238E27FC236}">
                <a16:creationId xmlns:a16="http://schemas.microsoft.com/office/drawing/2014/main" id="{5CAFA5F7-1665-504F-83E3-9EAE2BCA338E}"/>
              </a:ext>
            </a:extLst>
          </p:cNvPr>
          <p:cNvSpPr/>
          <p:nvPr/>
        </p:nvSpPr>
        <p:spPr>
          <a:xfrm>
            <a:off x="5474515" y="2180068"/>
            <a:ext cx="881153" cy="2783570"/>
          </a:xfrm>
          <a:prstGeom prst="upArrow">
            <a:avLst/>
          </a:prstGeom>
          <a:gradFill>
            <a:gsLst>
              <a:gs pos="0">
                <a:schemeClr val="accent1">
                  <a:alpha val="49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8" name="Left-Right Arrow 87">
            <a:extLst>
              <a:ext uri="{FF2B5EF4-FFF2-40B4-BE49-F238E27FC236}">
                <a16:creationId xmlns:a16="http://schemas.microsoft.com/office/drawing/2014/main" id="{C49243CC-CA79-B440-B3F1-ADDAF281D975}"/>
              </a:ext>
            </a:extLst>
          </p:cNvPr>
          <p:cNvSpPr/>
          <p:nvPr/>
        </p:nvSpPr>
        <p:spPr>
          <a:xfrm>
            <a:off x="2924547" y="6030350"/>
            <a:ext cx="7519610" cy="262788"/>
          </a:xfrm>
          <a:prstGeom prst="leftRightArrow">
            <a:avLst/>
          </a:prstGeom>
          <a:gradFill flip="none" rotWithShape="1">
            <a:gsLst>
              <a:gs pos="0">
                <a:schemeClr val="accent1"/>
              </a:gs>
              <a:gs pos="69000">
                <a:schemeClr val="accent1">
                  <a:alpha val="0"/>
                </a:schemeClr>
              </a:gs>
              <a:gs pos="25000">
                <a:schemeClr val="accent1">
                  <a:alpha val="0"/>
                </a:schemeClr>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a:extLst>
              <a:ext uri="{FF2B5EF4-FFF2-40B4-BE49-F238E27FC236}">
                <a16:creationId xmlns:a16="http://schemas.microsoft.com/office/drawing/2014/main" id="{D2A423D9-689A-F24A-92D6-B285CA852D2D}"/>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72982" y="4651499"/>
            <a:ext cx="1987789" cy="1346074"/>
          </a:xfrm>
          <a:prstGeom prst="rect">
            <a:avLst/>
          </a:prstGeom>
        </p:spPr>
      </p:pic>
      <p:pic>
        <p:nvPicPr>
          <p:cNvPr id="36" name="Graphic 35">
            <a:extLst>
              <a:ext uri="{FF2B5EF4-FFF2-40B4-BE49-F238E27FC236}">
                <a16:creationId xmlns:a16="http://schemas.microsoft.com/office/drawing/2014/main" id="{5B0853A7-5121-A74E-8193-8314D69029A4}"/>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33903" y="4651499"/>
            <a:ext cx="1987789" cy="1346074"/>
          </a:xfrm>
          <a:prstGeom prst="rect">
            <a:avLst/>
          </a:prstGeom>
        </p:spPr>
      </p:pic>
      <p:pic>
        <p:nvPicPr>
          <p:cNvPr id="37" name="Graphic 36">
            <a:extLst>
              <a:ext uri="{FF2B5EF4-FFF2-40B4-BE49-F238E27FC236}">
                <a16:creationId xmlns:a16="http://schemas.microsoft.com/office/drawing/2014/main" id="{246ABB0C-30EE-7D48-A8C7-C9D481308CB6}"/>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856724" y="4651499"/>
            <a:ext cx="1987789" cy="1346074"/>
          </a:xfrm>
          <a:prstGeom prst="rect">
            <a:avLst/>
          </a:prstGeom>
        </p:spPr>
      </p:pic>
      <p:pic>
        <p:nvPicPr>
          <p:cNvPr id="38" name="Graphic 37">
            <a:extLst>
              <a:ext uri="{FF2B5EF4-FFF2-40B4-BE49-F238E27FC236}">
                <a16:creationId xmlns:a16="http://schemas.microsoft.com/office/drawing/2014/main" id="{84828F65-DDEE-FB4D-8652-6E27F18068C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66845" y="4651499"/>
            <a:ext cx="1987789" cy="1346074"/>
          </a:xfrm>
          <a:prstGeom prst="rect">
            <a:avLst/>
          </a:prstGeom>
        </p:spPr>
      </p:pic>
      <p:cxnSp>
        <p:nvCxnSpPr>
          <p:cNvPr id="67" name="Straight Connector 66">
            <a:extLst>
              <a:ext uri="{FF2B5EF4-FFF2-40B4-BE49-F238E27FC236}">
                <a16:creationId xmlns:a16="http://schemas.microsoft.com/office/drawing/2014/main" id="{06FEB832-94BC-F740-A709-C71138458D09}"/>
              </a:ext>
            </a:extLst>
          </p:cNvPr>
          <p:cNvCxnSpPr>
            <a:cxnSpLocks/>
          </p:cNvCxnSpPr>
          <p:nvPr/>
        </p:nvCxnSpPr>
        <p:spPr>
          <a:xfrm>
            <a:off x="3166876" y="5578792"/>
            <a:ext cx="6987619" cy="8404"/>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F3496CD-B2F3-5948-A833-E4F3B20C8163}"/>
              </a:ext>
            </a:extLst>
          </p:cNvPr>
          <p:cNvSpPr>
            <a:spLocks noGrp="1"/>
          </p:cNvSpPr>
          <p:nvPr>
            <p:ph type="title"/>
          </p:nvPr>
        </p:nvSpPr>
        <p:spPr/>
        <p:txBody>
          <a:bodyPr/>
          <a:lstStyle/>
          <a:p>
            <a:r>
              <a:rPr lang="en-US"/>
              <a:t>Workflow</a:t>
            </a:r>
          </a:p>
        </p:txBody>
      </p:sp>
      <p:sp>
        <p:nvSpPr>
          <p:cNvPr id="9" name="TextBox 8">
            <a:extLst>
              <a:ext uri="{FF2B5EF4-FFF2-40B4-BE49-F238E27FC236}">
                <a16:creationId xmlns:a16="http://schemas.microsoft.com/office/drawing/2014/main" id="{E1735826-5E28-5F45-8895-4C1DCB87D00A}"/>
              </a:ext>
            </a:extLst>
          </p:cNvPr>
          <p:cNvSpPr txBox="1"/>
          <p:nvPr/>
        </p:nvSpPr>
        <p:spPr>
          <a:xfrm>
            <a:off x="5547838" y="1046593"/>
            <a:ext cx="718466" cy="46166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CoPilot</a:t>
            </a:r>
          </a:p>
        </p:txBody>
      </p:sp>
      <p:pic>
        <p:nvPicPr>
          <p:cNvPr id="10" name="Picture 9" descr="A picture containing clock&#10;&#10;Description automatically generated">
            <a:extLst>
              <a:ext uri="{FF2B5EF4-FFF2-40B4-BE49-F238E27FC236}">
                <a16:creationId xmlns:a16="http://schemas.microsoft.com/office/drawing/2014/main" id="{CAB01E44-C911-5848-B3F3-1EF6F9E332C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549995" y="1516085"/>
            <a:ext cx="730733" cy="584991"/>
          </a:xfrm>
          <a:prstGeom prst="rect">
            <a:avLst/>
          </a:prstGeom>
        </p:spPr>
      </p:pic>
      <p:pic>
        <p:nvPicPr>
          <p:cNvPr id="11" name="Graphic 10" descr="Database with solid fill">
            <a:extLst>
              <a:ext uri="{FF2B5EF4-FFF2-40B4-BE49-F238E27FC236}">
                <a16:creationId xmlns:a16="http://schemas.microsoft.com/office/drawing/2014/main" id="{AF1B2AEE-34FB-DD4C-B211-CD3A3ED5AB17}"/>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2027140" y="1424026"/>
            <a:ext cx="707131" cy="707131"/>
          </a:xfrm>
          <a:prstGeom prst="rect">
            <a:avLst/>
          </a:prstGeom>
        </p:spPr>
      </p:pic>
      <p:pic>
        <p:nvPicPr>
          <p:cNvPr id="13" name="Picture 12">
            <a:extLst>
              <a:ext uri="{FF2B5EF4-FFF2-40B4-BE49-F238E27FC236}">
                <a16:creationId xmlns:a16="http://schemas.microsoft.com/office/drawing/2014/main" id="{E9A2F514-D063-8149-9542-E023EBE86D69}"/>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95176" y="1508258"/>
            <a:ext cx="815068" cy="663406"/>
          </a:xfrm>
          <a:prstGeom prst="rect">
            <a:avLst/>
          </a:prstGeom>
        </p:spPr>
      </p:pic>
      <p:sp>
        <p:nvSpPr>
          <p:cNvPr id="15" name="TextBox 14">
            <a:extLst>
              <a:ext uri="{FF2B5EF4-FFF2-40B4-BE49-F238E27FC236}">
                <a16:creationId xmlns:a16="http://schemas.microsoft.com/office/drawing/2014/main" id="{9F6C1A2F-B42F-594B-99F0-520101D0B67B}"/>
              </a:ext>
            </a:extLst>
          </p:cNvPr>
          <p:cNvSpPr txBox="1"/>
          <p:nvPr/>
        </p:nvSpPr>
        <p:spPr>
          <a:xfrm>
            <a:off x="1979977" y="2147036"/>
            <a:ext cx="955711"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Threat DB</a:t>
            </a:r>
          </a:p>
        </p:txBody>
      </p:sp>
      <p:sp>
        <p:nvSpPr>
          <p:cNvPr id="17" name="TextBox 16">
            <a:extLst>
              <a:ext uri="{FF2B5EF4-FFF2-40B4-BE49-F238E27FC236}">
                <a16:creationId xmlns:a16="http://schemas.microsoft.com/office/drawing/2014/main" id="{7935FD54-8F24-6A4F-BE55-EA8868651584}"/>
              </a:ext>
            </a:extLst>
          </p:cNvPr>
          <p:cNvSpPr txBox="1"/>
          <p:nvPr/>
        </p:nvSpPr>
        <p:spPr>
          <a:xfrm>
            <a:off x="527409" y="1115047"/>
            <a:ext cx="962251" cy="461665"/>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Aviatrix</a:t>
            </a: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Controller</a:t>
            </a:r>
          </a:p>
        </p:txBody>
      </p:sp>
      <p:grpSp>
        <p:nvGrpSpPr>
          <p:cNvPr id="18" name="Group 17">
            <a:extLst>
              <a:ext uri="{FF2B5EF4-FFF2-40B4-BE49-F238E27FC236}">
                <a16:creationId xmlns:a16="http://schemas.microsoft.com/office/drawing/2014/main" id="{76EA1621-4C8A-0543-B8B6-2B25A020E24C}"/>
              </a:ext>
            </a:extLst>
          </p:cNvPr>
          <p:cNvGrpSpPr/>
          <p:nvPr/>
        </p:nvGrpSpPr>
        <p:grpSpPr>
          <a:xfrm>
            <a:off x="2363880" y="1549045"/>
            <a:ext cx="707131" cy="707131"/>
            <a:chOff x="3347437" y="2914008"/>
            <a:chExt cx="622260" cy="622260"/>
          </a:xfrm>
        </p:grpSpPr>
        <p:pic>
          <p:nvPicPr>
            <p:cNvPr id="19" name="Graphic 18" descr="Shield with solid fill">
              <a:extLst>
                <a:ext uri="{FF2B5EF4-FFF2-40B4-BE49-F238E27FC236}">
                  <a16:creationId xmlns:a16="http://schemas.microsoft.com/office/drawing/2014/main" id="{14F84A12-4E41-594D-9EBF-B15611423B98}"/>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3347437" y="2914008"/>
              <a:ext cx="622260" cy="622260"/>
            </a:xfrm>
            <a:prstGeom prst="rect">
              <a:avLst/>
            </a:prstGeom>
          </p:spPr>
        </p:pic>
        <p:grpSp>
          <p:nvGrpSpPr>
            <p:cNvPr id="20" name="Group 19">
              <a:extLst>
                <a:ext uri="{FF2B5EF4-FFF2-40B4-BE49-F238E27FC236}">
                  <a16:creationId xmlns:a16="http://schemas.microsoft.com/office/drawing/2014/main" id="{320845D7-53DC-594D-A876-C92026472905}"/>
                </a:ext>
              </a:extLst>
            </p:cNvPr>
            <p:cNvGrpSpPr/>
            <p:nvPr/>
          </p:nvGrpSpPr>
          <p:grpSpPr>
            <a:xfrm>
              <a:off x="3391037" y="2956990"/>
              <a:ext cx="536296" cy="536296"/>
              <a:chOff x="3391037" y="2956990"/>
              <a:chExt cx="536296" cy="536296"/>
            </a:xfrm>
          </p:grpSpPr>
          <p:pic>
            <p:nvPicPr>
              <p:cNvPr id="21" name="Graphic 20" descr="Shield with solid fill">
                <a:extLst>
                  <a:ext uri="{FF2B5EF4-FFF2-40B4-BE49-F238E27FC236}">
                    <a16:creationId xmlns:a16="http://schemas.microsoft.com/office/drawing/2014/main" id="{FE388A1C-9178-C64D-8DC0-0AE1465FB539}"/>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3391037" y="2956990"/>
                <a:ext cx="536296" cy="536296"/>
              </a:xfrm>
              <a:prstGeom prst="rect">
                <a:avLst/>
              </a:prstGeom>
            </p:spPr>
          </p:pic>
          <p:pic>
            <p:nvPicPr>
              <p:cNvPr id="22" name="Graphic 21" descr="Beetle with solid fill">
                <a:extLst>
                  <a:ext uri="{FF2B5EF4-FFF2-40B4-BE49-F238E27FC236}">
                    <a16:creationId xmlns:a16="http://schemas.microsoft.com/office/drawing/2014/main" id="{4E974109-2579-2D4D-951E-D73FBD87EB87}"/>
                  </a:ext>
                </a:extLst>
              </p:cNvPr>
              <p:cNvPicPr>
                <a:picLocks noChangeAspect="1"/>
              </p:cNvPicPr>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3523404" y="3083025"/>
                <a:ext cx="284226" cy="284226"/>
              </a:xfrm>
              <a:prstGeom prst="rect">
                <a:avLst/>
              </a:prstGeom>
            </p:spPr>
          </p:pic>
        </p:grpSp>
      </p:grpSp>
      <p:grpSp>
        <p:nvGrpSpPr>
          <p:cNvPr id="39" name="Group 38">
            <a:extLst>
              <a:ext uri="{FF2B5EF4-FFF2-40B4-BE49-F238E27FC236}">
                <a16:creationId xmlns:a16="http://schemas.microsoft.com/office/drawing/2014/main" id="{798AD939-8B06-7441-A90D-785B1CDC104F}"/>
              </a:ext>
            </a:extLst>
          </p:cNvPr>
          <p:cNvGrpSpPr/>
          <p:nvPr/>
        </p:nvGrpSpPr>
        <p:grpSpPr>
          <a:xfrm>
            <a:off x="2528580" y="4480439"/>
            <a:ext cx="1365901" cy="1211990"/>
            <a:chOff x="1876492" y="5102767"/>
            <a:chExt cx="1365901" cy="1211990"/>
          </a:xfrm>
        </p:grpSpPr>
        <p:grpSp>
          <p:nvGrpSpPr>
            <p:cNvPr id="25" name="Group 24">
              <a:extLst>
                <a:ext uri="{FF2B5EF4-FFF2-40B4-BE49-F238E27FC236}">
                  <a16:creationId xmlns:a16="http://schemas.microsoft.com/office/drawing/2014/main" id="{E91E3AEB-9EC1-364C-934A-212A498CE724}"/>
                </a:ext>
              </a:extLst>
            </p:cNvPr>
            <p:cNvGrpSpPr/>
            <p:nvPr/>
          </p:nvGrpSpPr>
          <p:grpSpPr>
            <a:xfrm>
              <a:off x="1876492" y="5102767"/>
              <a:ext cx="1365901" cy="1106757"/>
              <a:chOff x="840114" y="2606113"/>
              <a:chExt cx="1365901" cy="1106757"/>
            </a:xfrm>
          </p:grpSpPr>
          <p:sp>
            <p:nvSpPr>
              <p:cNvPr id="28" name="Rounded Rectangle 27">
                <a:extLst>
                  <a:ext uri="{FF2B5EF4-FFF2-40B4-BE49-F238E27FC236}">
                    <a16:creationId xmlns:a16="http://schemas.microsoft.com/office/drawing/2014/main" id="{2D95E42C-06BD-3E40-8D23-F8B7F8211BCA}"/>
                  </a:ext>
                </a:extLst>
              </p:cNvPr>
              <p:cNvSpPr/>
              <p:nvPr/>
            </p:nvSpPr>
            <p:spPr>
              <a:xfrm>
                <a:off x="840114"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cxnSp>
            <p:nvCxnSpPr>
              <p:cNvPr id="29" name="Straight Connector 28">
                <a:extLst>
                  <a:ext uri="{FF2B5EF4-FFF2-40B4-BE49-F238E27FC236}">
                    <a16:creationId xmlns:a16="http://schemas.microsoft.com/office/drawing/2014/main" id="{21A50608-9290-6143-84E9-62CB70581E14}"/>
                  </a:ext>
                </a:extLst>
              </p:cNvPr>
              <p:cNvCxnSpPr>
                <a:cxnSpLocks/>
              </p:cNvCxnSpPr>
              <p:nvPr/>
            </p:nvCxnSpPr>
            <p:spPr>
              <a:xfrm flipH="1" flipV="1">
                <a:off x="1176931" y="3160362"/>
                <a:ext cx="337711" cy="54410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144056A4-562D-AF46-ABC9-8D22413A789D}"/>
                  </a:ext>
                </a:extLst>
              </p:cNvPr>
              <p:cNvSpPr/>
              <p:nvPr/>
            </p:nvSpPr>
            <p:spPr>
              <a:xfrm>
                <a:off x="1599003"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cxnSp>
            <p:nvCxnSpPr>
              <p:cNvPr id="31" name="Straight Connector 30">
                <a:extLst>
                  <a:ext uri="{FF2B5EF4-FFF2-40B4-BE49-F238E27FC236}">
                    <a16:creationId xmlns:a16="http://schemas.microsoft.com/office/drawing/2014/main" id="{0FD1D321-A3C6-0343-825B-82E3ACA6572D}"/>
                  </a:ext>
                </a:extLst>
              </p:cNvPr>
              <p:cNvCxnSpPr>
                <a:cxnSpLocks/>
              </p:cNvCxnSpPr>
              <p:nvPr/>
            </p:nvCxnSpPr>
            <p:spPr>
              <a:xfrm flipV="1">
                <a:off x="1478411"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pic>
          <p:nvPicPr>
            <p:cNvPr id="32" name="Graphic 31">
              <a:extLst>
                <a:ext uri="{FF2B5EF4-FFF2-40B4-BE49-F238E27FC236}">
                  <a16:creationId xmlns:a16="http://schemas.microsoft.com/office/drawing/2014/main" id="{E062C392-2ECB-3F40-890C-0D686838039E}"/>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023940" y="5467849"/>
              <a:ext cx="312116" cy="312116"/>
            </a:xfrm>
            <a:prstGeom prst="rect">
              <a:avLst/>
            </a:prstGeom>
          </p:spPr>
        </p:pic>
        <p:pic>
          <p:nvPicPr>
            <p:cNvPr id="33" name="Graphic 32">
              <a:extLst>
                <a:ext uri="{FF2B5EF4-FFF2-40B4-BE49-F238E27FC236}">
                  <a16:creationId xmlns:a16="http://schemas.microsoft.com/office/drawing/2014/main" id="{AC1AD287-27F6-F14D-B797-B3DCE2CC9A20}"/>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748221" y="5473549"/>
              <a:ext cx="312116" cy="312116"/>
            </a:xfrm>
            <a:prstGeom prst="rect">
              <a:avLst/>
            </a:prstGeom>
          </p:spPr>
        </p:pic>
        <p:pic>
          <p:nvPicPr>
            <p:cNvPr id="34" name="Graphic 33">
              <a:extLst>
                <a:ext uri="{FF2B5EF4-FFF2-40B4-BE49-F238E27FC236}">
                  <a16:creationId xmlns:a16="http://schemas.microsoft.com/office/drawing/2014/main" id="{1C3494E6-4E1C-3447-B892-FE3A89FF1A3E}"/>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389931" y="6019495"/>
              <a:ext cx="295262" cy="295262"/>
            </a:xfrm>
            <a:prstGeom prst="rect">
              <a:avLst/>
            </a:prstGeom>
          </p:spPr>
        </p:pic>
      </p:grpSp>
      <p:grpSp>
        <p:nvGrpSpPr>
          <p:cNvPr id="40" name="Group 39">
            <a:extLst>
              <a:ext uri="{FF2B5EF4-FFF2-40B4-BE49-F238E27FC236}">
                <a16:creationId xmlns:a16="http://schemas.microsoft.com/office/drawing/2014/main" id="{F5B839C1-293F-7A4D-8084-B31C1217FFE4}"/>
              </a:ext>
            </a:extLst>
          </p:cNvPr>
          <p:cNvGrpSpPr/>
          <p:nvPr/>
        </p:nvGrpSpPr>
        <p:grpSpPr>
          <a:xfrm>
            <a:off x="4845709" y="4491898"/>
            <a:ext cx="1365901" cy="1211990"/>
            <a:chOff x="1876492" y="5102767"/>
            <a:chExt cx="1365901" cy="1211990"/>
          </a:xfrm>
        </p:grpSpPr>
        <p:grpSp>
          <p:nvGrpSpPr>
            <p:cNvPr id="41" name="Group 40">
              <a:extLst>
                <a:ext uri="{FF2B5EF4-FFF2-40B4-BE49-F238E27FC236}">
                  <a16:creationId xmlns:a16="http://schemas.microsoft.com/office/drawing/2014/main" id="{19584BDF-2347-B945-AC64-F926A3E21FAB}"/>
                </a:ext>
              </a:extLst>
            </p:cNvPr>
            <p:cNvGrpSpPr/>
            <p:nvPr/>
          </p:nvGrpSpPr>
          <p:grpSpPr>
            <a:xfrm>
              <a:off x="1876492" y="5102767"/>
              <a:ext cx="1365901" cy="1106757"/>
              <a:chOff x="840114" y="2606113"/>
              <a:chExt cx="1365901" cy="1106757"/>
            </a:xfrm>
          </p:grpSpPr>
          <p:sp>
            <p:nvSpPr>
              <p:cNvPr id="45" name="Rounded Rectangle 44">
                <a:extLst>
                  <a:ext uri="{FF2B5EF4-FFF2-40B4-BE49-F238E27FC236}">
                    <a16:creationId xmlns:a16="http://schemas.microsoft.com/office/drawing/2014/main" id="{BCC47B19-743E-E540-A376-13A2AFE359F2}"/>
                  </a:ext>
                </a:extLst>
              </p:cNvPr>
              <p:cNvSpPr/>
              <p:nvPr/>
            </p:nvSpPr>
            <p:spPr>
              <a:xfrm>
                <a:off x="840114"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cxnSp>
            <p:nvCxnSpPr>
              <p:cNvPr id="46" name="Straight Connector 45">
                <a:extLst>
                  <a:ext uri="{FF2B5EF4-FFF2-40B4-BE49-F238E27FC236}">
                    <a16:creationId xmlns:a16="http://schemas.microsoft.com/office/drawing/2014/main" id="{FB9E8CDE-DD99-0643-BFD7-B657B12C5EF4}"/>
                  </a:ext>
                </a:extLst>
              </p:cNvPr>
              <p:cNvCxnSpPr>
                <a:cxnSpLocks/>
              </p:cNvCxnSpPr>
              <p:nvPr/>
            </p:nvCxnSpPr>
            <p:spPr>
              <a:xfrm flipH="1" flipV="1">
                <a:off x="1176931" y="3160362"/>
                <a:ext cx="337711" cy="54410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AB8FC03B-1120-E044-AE17-DF49C97BE6BB}"/>
                  </a:ext>
                </a:extLst>
              </p:cNvPr>
              <p:cNvSpPr/>
              <p:nvPr/>
            </p:nvSpPr>
            <p:spPr>
              <a:xfrm>
                <a:off x="1599003"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cxnSp>
            <p:nvCxnSpPr>
              <p:cNvPr id="48" name="Straight Connector 47">
                <a:extLst>
                  <a:ext uri="{FF2B5EF4-FFF2-40B4-BE49-F238E27FC236}">
                    <a16:creationId xmlns:a16="http://schemas.microsoft.com/office/drawing/2014/main" id="{3363888B-164F-9545-AEA7-014CD1FCB664}"/>
                  </a:ext>
                </a:extLst>
              </p:cNvPr>
              <p:cNvCxnSpPr>
                <a:cxnSpLocks/>
              </p:cNvCxnSpPr>
              <p:nvPr/>
            </p:nvCxnSpPr>
            <p:spPr>
              <a:xfrm flipV="1">
                <a:off x="1478411"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pic>
          <p:nvPicPr>
            <p:cNvPr id="42" name="Graphic 41">
              <a:extLst>
                <a:ext uri="{FF2B5EF4-FFF2-40B4-BE49-F238E27FC236}">
                  <a16:creationId xmlns:a16="http://schemas.microsoft.com/office/drawing/2014/main" id="{AE7CE5C8-766E-9841-8341-70EEE0F57493}"/>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023940" y="5467849"/>
              <a:ext cx="312116" cy="312116"/>
            </a:xfrm>
            <a:prstGeom prst="rect">
              <a:avLst/>
            </a:prstGeom>
          </p:spPr>
        </p:pic>
        <p:pic>
          <p:nvPicPr>
            <p:cNvPr id="43" name="Graphic 42">
              <a:extLst>
                <a:ext uri="{FF2B5EF4-FFF2-40B4-BE49-F238E27FC236}">
                  <a16:creationId xmlns:a16="http://schemas.microsoft.com/office/drawing/2014/main" id="{23E940F9-CF78-0940-9847-27244EF92B0C}"/>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748221" y="5473549"/>
              <a:ext cx="312116" cy="312116"/>
            </a:xfrm>
            <a:prstGeom prst="rect">
              <a:avLst/>
            </a:prstGeom>
          </p:spPr>
        </p:pic>
        <p:pic>
          <p:nvPicPr>
            <p:cNvPr id="44" name="Graphic 43">
              <a:extLst>
                <a:ext uri="{FF2B5EF4-FFF2-40B4-BE49-F238E27FC236}">
                  <a16:creationId xmlns:a16="http://schemas.microsoft.com/office/drawing/2014/main" id="{B89D6C20-006A-484E-AC4F-DD4A0A3AB561}"/>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389931" y="6019495"/>
              <a:ext cx="295262" cy="295262"/>
            </a:xfrm>
            <a:prstGeom prst="rect">
              <a:avLst/>
            </a:prstGeom>
          </p:spPr>
        </p:pic>
      </p:grpSp>
      <p:grpSp>
        <p:nvGrpSpPr>
          <p:cNvPr id="49" name="Group 48">
            <a:extLst>
              <a:ext uri="{FF2B5EF4-FFF2-40B4-BE49-F238E27FC236}">
                <a16:creationId xmlns:a16="http://schemas.microsoft.com/office/drawing/2014/main" id="{03E715D5-2893-674E-801A-BD9B5686BD44}"/>
              </a:ext>
            </a:extLst>
          </p:cNvPr>
          <p:cNvGrpSpPr/>
          <p:nvPr/>
        </p:nvGrpSpPr>
        <p:grpSpPr>
          <a:xfrm>
            <a:off x="7162838" y="4503357"/>
            <a:ext cx="1365901" cy="1211990"/>
            <a:chOff x="1876492" y="5102767"/>
            <a:chExt cx="1365901" cy="1211990"/>
          </a:xfrm>
        </p:grpSpPr>
        <p:grpSp>
          <p:nvGrpSpPr>
            <p:cNvPr id="50" name="Group 49">
              <a:extLst>
                <a:ext uri="{FF2B5EF4-FFF2-40B4-BE49-F238E27FC236}">
                  <a16:creationId xmlns:a16="http://schemas.microsoft.com/office/drawing/2014/main" id="{BB45DBCF-D74E-8C47-8F40-F71B7300D810}"/>
                </a:ext>
              </a:extLst>
            </p:cNvPr>
            <p:cNvGrpSpPr/>
            <p:nvPr/>
          </p:nvGrpSpPr>
          <p:grpSpPr>
            <a:xfrm>
              <a:off x="1876492" y="5102767"/>
              <a:ext cx="1365901" cy="1106757"/>
              <a:chOff x="840114" y="2606113"/>
              <a:chExt cx="1365901" cy="1106757"/>
            </a:xfrm>
          </p:grpSpPr>
          <p:sp>
            <p:nvSpPr>
              <p:cNvPr id="54" name="Rounded Rectangle 53">
                <a:extLst>
                  <a:ext uri="{FF2B5EF4-FFF2-40B4-BE49-F238E27FC236}">
                    <a16:creationId xmlns:a16="http://schemas.microsoft.com/office/drawing/2014/main" id="{9937C944-9C26-B74C-B6DC-CF04442F67BB}"/>
                  </a:ext>
                </a:extLst>
              </p:cNvPr>
              <p:cNvSpPr/>
              <p:nvPr/>
            </p:nvSpPr>
            <p:spPr>
              <a:xfrm>
                <a:off x="840114"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cxnSp>
            <p:nvCxnSpPr>
              <p:cNvPr id="55" name="Straight Connector 54">
                <a:extLst>
                  <a:ext uri="{FF2B5EF4-FFF2-40B4-BE49-F238E27FC236}">
                    <a16:creationId xmlns:a16="http://schemas.microsoft.com/office/drawing/2014/main" id="{E2C46E43-57CF-A148-A01E-2F24E3507216}"/>
                  </a:ext>
                </a:extLst>
              </p:cNvPr>
              <p:cNvCxnSpPr>
                <a:cxnSpLocks/>
              </p:cNvCxnSpPr>
              <p:nvPr/>
            </p:nvCxnSpPr>
            <p:spPr>
              <a:xfrm flipH="1" flipV="1">
                <a:off x="1176931" y="3160362"/>
                <a:ext cx="337711" cy="54410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485B9300-69BF-4145-AAD4-D0F2F27ACF14}"/>
                  </a:ext>
                </a:extLst>
              </p:cNvPr>
              <p:cNvSpPr/>
              <p:nvPr/>
            </p:nvSpPr>
            <p:spPr>
              <a:xfrm>
                <a:off x="1599003"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cxnSp>
            <p:nvCxnSpPr>
              <p:cNvPr id="57" name="Straight Connector 56">
                <a:extLst>
                  <a:ext uri="{FF2B5EF4-FFF2-40B4-BE49-F238E27FC236}">
                    <a16:creationId xmlns:a16="http://schemas.microsoft.com/office/drawing/2014/main" id="{DA1F1D7A-F6AA-6342-9785-B5A8C82259AB}"/>
                  </a:ext>
                </a:extLst>
              </p:cNvPr>
              <p:cNvCxnSpPr>
                <a:cxnSpLocks/>
              </p:cNvCxnSpPr>
              <p:nvPr/>
            </p:nvCxnSpPr>
            <p:spPr>
              <a:xfrm flipV="1">
                <a:off x="1478411"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pic>
          <p:nvPicPr>
            <p:cNvPr id="51" name="Graphic 50">
              <a:extLst>
                <a:ext uri="{FF2B5EF4-FFF2-40B4-BE49-F238E27FC236}">
                  <a16:creationId xmlns:a16="http://schemas.microsoft.com/office/drawing/2014/main" id="{73DC994B-3BC0-2548-9649-472A84445B8B}"/>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023940" y="5467849"/>
              <a:ext cx="312116" cy="312116"/>
            </a:xfrm>
            <a:prstGeom prst="rect">
              <a:avLst/>
            </a:prstGeom>
          </p:spPr>
        </p:pic>
        <p:pic>
          <p:nvPicPr>
            <p:cNvPr id="52" name="Graphic 51">
              <a:extLst>
                <a:ext uri="{FF2B5EF4-FFF2-40B4-BE49-F238E27FC236}">
                  <a16:creationId xmlns:a16="http://schemas.microsoft.com/office/drawing/2014/main" id="{02B6CD75-6014-A444-8808-B06B3FAD66B5}"/>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748221" y="5473549"/>
              <a:ext cx="312116" cy="312116"/>
            </a:xfrm>
            <a:prstGeom prst="rect">
              <a:avLst/>
            </a:prstGeom>
          </p:spPr>
        </p:pic>
        <p:pic>
          <p:nvPicPr>
            <p:cNvPr id="53" name="Graphic 52">
              <a:extLst>
                <a:ext uri="{FF2B5EF4-FFF2-40B4-BE49-F238E27FC236}">
                  <a16:creationId xmlns:a16="http://schemas.microsoft.com/office/drawing/2014/main" id="{EFC52C7F-B5D2-A44D-804D-6B68A13C4285}"/>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389931" y="6019495"/>
              <a:ext cx="295262" cy="295262"/>
            </a:xfrm>
            <a:prstGeom prst="rect">
              <a:avLst/>
            </a:prstGeom>
          </p:spPr>
        </p:pic>
      </p:grpSp>
      <p:grpSp>
        <p:nvGrpSpPr>
          <p:cNvPr id="58" name="Group 57">
            <a:extLst>
              <a:ext uri="{FF2B5EF4-FFF2-40B4-BE49-F238E27FC236}">
                <a16:creationId xmlns:a16="http://schemas.microsoft.com/office/drawing/2014/main" id="{BB73E4BA-30FA-B540-8055-7941669AB3AE}"/>
              </a:ext>
            </a:extLst>
          </p:cNvPr>
          <p:cNvGrpSpPr/>
          <p:nvPr/>
        </p:nvGrpSpPr>
        <p:grpSpPr>
          <a:xfrm>
            <a:off x="9479967" y="4514816"/>
            <a:ext cx="1365901" cy="1211990"/>
            <a:chOff x="1876492" y="5102767"/>
            <a:chExt cx="1365901" cy="1211990"/>
          </a:xfrm>
        </p:grpSpPr>
        <p:grpSp>
          <p:nvGrpSpPr>
            <p:cNvPr id="59" name="Group 58">
              <a:extLst>
                <a:ext uri="{FF2B5EF4-FFF2-40B4-BE49-F238E27FC236}">
                  <a16:creationId xmlns:a16="http://schemas.microsoft.com/office/drawing/2014/main" id="{17BF95F4-F176-234F-95D1-01883ED2D6C4}"/>
                </a:ext>
              </a:extLst>
            </p:cNvPr>
            <p:cNvGrpSpPr/>
            <p:nvPr/>
          </p:nvGrpSpPr>
          <p:grpSpPr>
            <a:xfrm>
              <a:off x="1876492" y="5102767"/>
              <a:ext cx="1365901" cy="1106757"/>
              <a:chOff x="840114" y="2606113"/>
              <a:chExt cx="1365901" cy="1106757"/>
            </a:xfrm>
          </p:grpSpPr>
          <p:sp>
            <p:nvSpPr>
              <p:cNvPr id="63" name="Rounded Rectangle 62">
                <a:extLst>
                  <a:ext uri="{FF2B5EF4-FFF2-40B4-BE49-F238E27FC236}">
                    <a16:creationId xmlns:a16="http://schemas.microsoft.com/office/drawing/2014/main" id="{D477F8FC-2341-004C-85D9-A5742DF3A14D}"/>
                  </a:ext>
                </a:extLst>
              </p:cNvPr>
              <p:cNvSpPr/>
              <p:nvPr/>
            </p:nvSpPr>
            <p:spPr>
              <a:xfrm>
                <a:off x="840114"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cxnSp>
            <p:nvCxnSpPr>
              <p:cNvPr id="64" name="Straight Connector 63">
                <a:extLst>
                  <a:ext uri="{FF2B5EF4-FFF2-40B4-BE49-F238E27FC236}">
                    <a16:creationId xmlns:a16="http://schemas.microsoft.com/office/drawing/2014/main" id="{C6545FBD-F2C3-5745-BC62-0D190C9D210A}"/>
                  </a:ext>
                </a:extLst>
              </p:cNvPr>
              <p:cNvCxnSpPr>
                <a:cxnSpLocks/>
              </p:cNvCxnSpPr>
              <p:nvPr/>
            </p:nvCxnSpPr>
            <p:spPr>
              <a:xfrm flipH="1" flipV="1">
                <a:off x="1176931" y="3160362"/>
                <a:ext cx="337711" cy="544103"/>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D3AECA1C-2F13-024E-9F5C-000DD101431F}"/>
                  </a:ext>
                </a:extLst>
              </p:cNvPr>
              <p:cNvSpPr/>
              <p:nvPr/>
            </p:nvSpPr>
            <p:spPr>
              <a:xfrm>
                <a:off x="1599003" y="2606113"/>
                <a:ext cx="607012" cy="554248"/>
              </a:xfrm>
              <a:prstGeom prst="roundRect">
                <a:avLst>
                  <a:gd name="adj" fmla="val 7452"/>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30399" tIns="115200" rIns="230399" bIns="115200" numCol="1" spcCol="0" rtlCol="0" fromWordArt="0" anchor="ctr" anchorCtr="0" forceAA="0" compatLnSpc="1">
                <a:prstTxWarp prst="textNoShape">
                  <a:avLst/>
                </a:prstTxWarp>
                <a:noAutofit/>
              </a:bodyPr>
              <a:lstStyle/>
              <a:p>
                <a:pPr algn="ctr" defTabSz="2303929">
                  <a:defRPr/>
                </a:pPr>
                <a:endParaRPr lang="en-US" sz="1333">
                  <a:solidFill>
                    <a:srgbClr val="FFFFFF"/>
                  </a:solidFill>
                  <a:latin typeface="Calibri" panose="020F0502020204030204" pitchFamily="34" charset="0"/>
                  <a:cs typeface="Calibri" panose="020F0502020204030204" pitchFamily="34" charset="0"/>
                </a:endParaRPr>
              </a:p>
            </p:txBody>
          </p:sp>
          <p:cxnSp>
            <p:nvCxnSpPr>
              <p:cNvPr id="66" name="Straight Connector 65">
                <a:extLst>
                  <a:ext uri="{FF2B5EF4-FFF2-40B4-BE49-F238E27FC236}">
                    <a16:creationId xmlns:a16="http://schemas.microsoft.com/office/drawing/2014/main" id="{5391D98B-3CAE-8544-8FF1-CD3475E22A7B}"/>
                  </a:ext>
                </a:extLst>
              </p:cNvPr>
              <p:cNvCxnSpPr>
                <a:cxnSpLocks/>
              </p:cNvCxnSpPr>
              <p:nvPr/>
            </p:nvCxnSpPr>
            <p:spPr>
              <a:xfrm flipV="1">
                <a:off x="1478411" y="3103825"/>
                <a:ext cx="382766" cy="609045"/>
              </a:xfrm>
              <a:prstGeom prst="line">
                <a:avLst/>
              </a:prstGeom>
              <a:ln w="127000" cmpd="dbl">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pic>
          <p:nvPicPr>
            <p:cNvPr id="60" name="Graphic 59">
              <a:extLst>
                <a:ext uri="{FF2B5EF4-FFF2-40B4-BE49-F238E27FC236}">
                  <a16:creationId xmlns:a16="http://schemas.microsoft.com/office/drawing/2014/main" id="{9C2302E2-24C8-0A4F-A2AA-9657AA310F4E}"/>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023940" y="5467849"/>
              <a:ext cx="312116" cy="312116"/>
            </a:xfrm>
            <a:prstGeom prst="rect">
              <a:avLst/>
            </a:prstGeom>
          </p:spPr>
        </p:pic>
        <p:pic>
          <p:nvPicPr>
            <p:cNvPr id="61" name="Graphic 60">
              <a:extLst>
                <a:ext uri="{FF2B5EF4-FFF2-40B4-BE49-F238E27FC236}">
                  <a16:creationId xmlns:a16="http://schemas.microsoft.com/office/drawing/2014/main" id="{637A4E7F-3D73-F74E-B164-998868290820}"/>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748221" y="5473549"/>
              <a:ext cx="312116" cy="312116"/>
            </a:xfrm>
            <a:prstGeom prst="rect">
              <a:avLst/>
            </a:prstGeom>
          </p:spPr>
        </p:pic>
        <p:pic>
          <p:nvPicPr>
            <p:cNvPr id="62" name="Graphic 61">
              <a:extLst>
                <a:ext uri="{FF2B5EF4-FFF2-40B4-BE49-F238E27FC236}">
                  <a16:creationId xmlns:a16="http://schemas.microsoft.com/office/drawing/2014/main" id="{CD08A7AE-E7DD-EA4D-936B-54CCF16E9959}"/>
                </a:ext>
              </a:extLst>
            </p:cNvPr>
            <p:cNvPicPr>
              <a:picLocks noChangeAspect="1"/>
            </p:cNvPicPr>
            <p:nvPr/>
          </p:nvPicPr>
          <p:blipFill>
            <a:blip r:embed="rId14" cstate="screen">
              <a:extLst>
                <a:ext uri="{28A0092B-C50C-407E-A947-70E740481C1C}">
                  <a14:useLocalDpi xmlns:a14="http://schemas.microsoft.com/office/drawing/2010/main"/>
                </a:ext>
                <a:ext uri="{96DAC541-7B7A-43D3-8B79-37D633B846F1}">
                  <asvg:svgBlip xmlns:asvg="http://schemas.microsoft.com/office/drawing/2016/SVG/main" r:embed="rId15"/>
                </a:ext>
              </a:extLst>
            </a:blip>
            <a:stretch>
              <a:fillRect/>
            </a:stretch>
          </p:blipFill>
          <p:spPr>
            <a:xfrm>
              <a:off x="2389931" y="6019495"/>
              <a:ext cx="295262" cy="295262"/>
            </a:xfrm>
            <a:prstGeom prst="rect">
              <a:avLst/>
            </a:prstGeom>
          </p:spPr>
        </p:pic>
      </p:grpSp>
      <p:sp>
        <p:nvSpPr>
          <p:cNvPr id="74" name="Oval 73">
            <a:extLst>
              <a:ext uri="{FF2B5EF4-FFF2-40B4-BE49-F238E27FC236}">
                <a16:creationId xmlns:a16="http://schemas.microsoft.com/office/drawing/2014/main" id="{219E3EAB-578E-8F48-A619-86D19C5072E5}"/>
              </a:ext>
            </a:extLst>
          </p:cNvPr>
          <p:cNvSpPr/>
          <p:nvPr/>
        </p:nvSpPr>
        <p:spPr>
          <a:xfrm>
            <a:off x="5761758" y="3156243"/>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303929">
              <a:defRPr/>
            </a:pPr>
            <a:r>
              <a:rPr lang="en-US" sz="1600" b="1">
                <a:solidFill>
                  <a:srgbClr val="FFFFFF"/>
                </a:solidFill>
                <a:latin typeface="Calibri" panose="020F0502020204030204" pitchFamily="34" charset="0"/>
                <a:cs typeface="Calibri" panose="020F0502020204030204" pitchFamily="34" charset="0"/>
              </a:rPr>
              <a:t>1</a:t>
            </a:r>
          </a:p>
        </p:txBody>
      </p:sp>
      <p:sp>
        <p:nvSpPr>
          <p:cNvPr id="75" name="Oval 74">
            <a:extLst>
              <a:ext uri="{FF2B5EF4-FFF2-40B4-BE49-F238E27FC236}">
                <a16:creationId xmlns:a16="http://schemas.microsoft.com/office/drawing/2014/main" id="{7F393ECF-32B0-0941-AD1B-F05B126028FC}"/>
              </a:ext>
            </a:extLst>
          </p:cNvPr>
          <p:cNvSpPr/>
          <p:nvPr/>
        </p:nvSpPr>
        <p:spPr>
          <a:xfrm>
            <a:off x="3962792" y="1672506"/>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303929">
              <a:defRPr/>
            </a:pPr>
            <a:r>
              <a:rPr lang="en-US" sz="1600" b="1">
                <a:solidFill>
                  <a:srgbClr val="FFFFFF"/>
                </a:solidFill>
                <a:latin typeface="Calibri" panose="020F0502020204030204" pitchFamily="34" charset="0"/>
                <a:cs typeface="Calibri" panose="020F0502020204030204" pitchFamily="34" charset="0"/>
              </a:rPr>
              <a:t>2</a:t>
            </a:r>
          </a:p>
        </p:txBody>
      </p:sp>
      <p:pic>
        <p:nvPicPr>
          <p:cNvPr id="77" name="Graphic 76" descr="Warning with solid fill">
            <a:extLst>
              <a:ext uri="{FF2B5EF4-FFF2-40B4-BE49-F238E27FC236}">
                <a16:creationId xmlns:a16="http://schemas.microsoft.com/office/drawing/2014/main" id="{35B7BAD4-0528-BB4B-B504-715840646D4B}"/>
              </a:ext>
            </a:extLst>
          </p:cNvPr>
          <p:cNvPicPr>
            <a:picLocks noChangeAspect="1"/>
          </p:cNvPicPr>
          <p:nvPr/>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r:embed="rId17"/>
              </a:ext>
            </a:extLst>
          </a:blip>
          <a:stretch>
            <a:fillRect/>
          </a:stretch>
        </p:blipFill>
        <p:spPr>
          <a:xfrm>
            <a:off x="5851886" y="4493942"/>
            <a:ext cx="322022" cy="322022"/>
          </a:xfrm>
          <a:prstGeom prst="rect">
            <a:avLst/>
          </a:prstGeom>
        </p:spPr>
      </p:pic>
      <p:pic>
        <p:nvPicPr>
          <p:cNvPr id="78" name="Picture 77">
            <a:extLst>
              <a:ext uri="{FF2B5EF4-FFF2-40B4-BE49-F238E27FC236}">
                <a16:creationId xmlns:a16="http://schemas.microsoft.com/office/drawing/2014/main" id="{FEAA2DEC-9AA0-1F4F-A9BA-5AB9C645ADFE}"/>
              </a:ext>
            </a:extLst>
          </p:cNvPr>
          <p:cNvPicPr>
            <a:picLocks noChangeAspect="1"/>
          </p:cNvPicPr>
          <p:nvPr/>
        </p:nvPicPr>
        <p:blipFill>
          <a:blip r:embed="rId18"/>
          <a:stretch>
            <a:fillRect/>
          </a:stretch>
        </p:blipFill>
        <p:spPr>
          <a:xfrm>
            <a:off x="7214967" y="5661480"/>
            <a:ext cx="339544" cy="290835"/>
          </a:xfrm>
          <a:prstGeom prst="rect">
            <a:avLst/>
          </a:prstGeom>
        </p:spPr>
      </p:pic>
      <p:pic>
        <p:nvPicPr>
          <p:cNvPr id="79" name="Picture 78">
            <a:extLst>
              <a:ext uri="{FF2B5EF4-FFF2-40B4-BE49-F238E27FC236}">
                <a16:creationId xmlns:a16="http://schemas.microsoft.com/office/drawing/2014/main" id="{F9549259-02BA-7D4B-8E87-F91699B2AE59}"/>
              </a:ext>
            </a:extLst>
          </p:cNvPr>
          <p:cNvPicPr>
            <a:picLocks noChangeAspect="1"/>
          </p:cNvPicPr>
          <p:nvPr/>
        </p:nvPicPr>
        <p:blipFill>
          <a:blip r:embed="rId19"/>
          <a:stretch>
            <a:fillRect/>
          </a:stretch>
        </p:blipFill>
        <p:spPr>
          <a:xfrm>
            <a:off x="4770341" y="5659398"/>
            <a:ext cx="351053" cy="272011"/>
          </a:xfrm>
          <a:prstGeom prst="rect">
            <a:avLst/>
          </a:prstGeom>
        </p:spPr>
      </p:pic>
      <p:pic>
        <p:nvPicPr>
          <p:cNvPr id="80" name="Picture 79">
            <a:extLst>
              <a:ext uri="{FF2B5EF4-FFF2-40B4-BE49-F238E27FC236}">
                <a16:creationId xmlns:a16="http://schemas.microsoft.com/office/drawing/2014/main" id="{4B58BAB5-181E-BA48-B9EF-3DA6600900D3}"/>
              </a:ext>
            </a:extLst>
          </p:cNvPr>
          <p:cNvPicPr>
            <a:picLocks noChangeAspect="1"/>
          </p:cNvPicPr>
          <p:nvPr/>
        </p:nvPicPr>
        <p:blipFill rotWithShape="1">
          <a:blip r:embed="rId20" cstate="screen">
            <a:extLst>
              <a:ext uri="{28A0092B-C50C-407E-A947-70E740481C1C}">
                <a14:useLocalDpi xmlns:a14="http://schemas.microsoft.com/office/drawing/2010/main"/>
              </a:ext>
            </a:extLst>
          </a:blip>
          <a:srcRect/>
          <a:stretch/>
        </p:blipFill>
        <p:spPr>
          <a:xfrm>
            <a:off x="9146109" y="5770005"/>
            <a:ext cx="1104998" cy="122582"/>
          </a:xfrm>
          <a:prstGeom prst="rect">
            <a:avLst/>
          </a:prstGeom>
        </p:spPr>
      </p:pic>
      <p:pic>
        <p:nvPicPr>
          <p:cNvPr id="81" name="Picture 80">
            <a:extLst>
              <a:ext uri="{FF2B5EF4-FFF2-40B4-BE49-F238E27FC236}">
                <a16:creationId xmlns:a16="http://schemas.microsoft.com/office/drawing/2014/main" id="{B3C505DE-4E66-8C47-AD4D-32711A8B1863}"/>
              </a:ext>
            </a:extLst>
          </p:cNvPr>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2415587" y="5566574"/>
            <a:ext cx="424111" cy="406861"/>
          </a:xfrm>
          <a:prstGeom prst="rect">
            <a:avLst/>
          </a:prstGeom>
        </p:spPr>
      </p:pic>
      <p:sp>
        <p:nvSpPr>
          <p:cNvPr id="87" name="TextBox 86">
            <a:extLst>
              <a:ext uri="{FF2B5EF4-FFF2-40B4-BE49-F238E27FC236}">
                <a16:creationId xmlns:a16="http://schemas.microsoft.com/office/drawing/2014/main" id="{5841A210-D64A-E741-9486-AF0796CA18A5}"/>
              </a:ext>
            </a:extLst>
          </p:cNvPr>
          <p:cNvSpPr txBox="1"/>
          <p:nvPr/>
        </p:nvSpPr>
        <p:spPr>
          <a:xfrm>
            <a:off x="4726444" y="6014733"/>
            <a:ext cx="3491918" cy="276999"/>
          </a:xfrm>
          <a:prstGeom prst="rect">
            <a:avLst/>
          </a:prstGeom>
          <a:noFill/>
        </p:spPr>
        <p:txBody>
          <a:bodyPr wrap="none" rtlCol="0">
            <a:spAutoFit/>
          </a:bodyPr>
          <a:lstStyle/>
          <a:p>
            <a:r>
              <a:rPr lang="en-US" sz="1200" b="1">
                <a:solidFill>
                  <a:schemeClr val="accent1"/>
                </a:solidFill>
              </a:rPr>
              <a:t>Visibility across entire multi-cloud network</a:t>
            </a:r>
          </a:p>
        </p:txBody>
      </p:sp>
      <p:sp>
        <p:nvSpPr>
          <p:cNvPr id="89" name="TextBox 88">
            <a:extLst>
              <a:ext uri="{FF2B5EF4-FFF2-40B4-BE49-F238E27FC236}">
                <a16:creationId xmlns:a16="http://schemas.microsoft.com/office/drawing/2014/main" id="{809A9BDA-77BE-6D40-94AC-5DB43D9D65D1}"/>
              </a:ext>
            </a:extLst>
          </p:cNvPr>
          <p:cNvSpPr txBox="1"/>
          <p:nvPr/>
        </p:nvSpPr>
        <p:spPr>
          <a:xfrm>
            <a:off x="5465609" y="3486750"/>
            <a:ext cx="936731"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DISCOVER</a:t>
            </a:r>
          </a:p>
        </p:txBody>
      </p:sp>
      <p:sp>
        <p:nvSpPr>
          <p:cNvPr id="90" name="TextBox 89">
            <a:extLst>
              <a:ext uri="{FF2B5EF4-FFF2-40B4-BE49-F238E27FC236}">
                <a16:creationId xmlns:a16="http://schemas.microsoft.com/office/drawing/2014/main" id="{B24F0C61-A85B-1B41-B261-0D070F68D139}"/>
              </a:ext>
            </a:extLst>
          </p:cNvPr>
          <p:cNvSpPr txBox="1"/>
          <p:nvPr/>
        </p:nvSpPr>
        <p:spPr>
          <a:xfrm>
            <a:off x="3693514" y="2048118"/>
            <a:ext cx="875817"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ANALYZE</a:t>
            </a:r>
          </a:p>
        </p:txBody>
      </p:sp>
      <p:sp>
        <p:nvSpPr>
          <p:cNvPr id="24" name="TextBox 23">
            <a:extLst>
              <a:ext uri="{FF2B5EF4-FFF2-40B4-BE49-F238E27FC236}">
                <a16:creationId xmlns:a16="http://schemas.microsoft.com/office/drawing/2014/main" id="{A321A784-3B37-C640-9906-55425F0CBF0D}"/>
              </a:ext>
            </a:extLst>
          </p:cNvPr>
          <p:cNvSpPr txBox="1"/>
          <p:nvPr/>
        </p:nvSpPr>
        <p:spPr>
          <a:xfrm>
            <a:off x="4556979" y="3264200"/>
            <a:ext cx="654346"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ALERT</a:t>
            </a:r>
          </a:p>
        </p:txBody>
      </p:sp>
      <p:sp>
        <p:nvSpPr>
          <p:cNvPr id="84" name="TextBox 83">
            <a:extLst>
              <a:ext uri="{FF2B5EF4-FFF2-40B4-BE49-F238E27FC236}">
                <a16:creationId xmlns:a16="http://schemas.microsoft.com/office/drawing/2014/main" id="{ED2F251B-3728-FD4A-9B5C-1BAFF691B591}"/>
              </a:ext>
            </a:extLst>
          </p:cNvPr>
          <p:cNvSpPr txBox="1"/>
          <p:nvPr/>
        </p:nvSpPr>
        <p:spPr>
          <a:xfrm>
            <a:off x="9431676" y="2240036"/>
            <a:ext cx="654346"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rPr>
              <a:t>ALERT</a:t>
            </a:r>
          </a:p>
        </p:txBody>
      </p:sp>
      <p:pic>
        <p:nvPicPr>
          <p:cNvPr id="26" name="Picture 25">
            <a:extLst>
              <a:ext uri="{FF2B5EF4-FFF2-40B4-BE49-F238E27FC236}">
                <a16:creationId xmlns:a16="http://schemas.microsoft.com/office/drawing/2014/main" id="{8D77092B-C44A-FD49-96FD-578A60276D28}"/>
              </a:ext>
            </a:extLst>
          </p:cNvPr>
          <p:cNvPicPr>
            <a:picLocks noChangeAspect="1"/>
          </p:cNvPicPr>
          <p:nvPr/>
        </p:nvPicPr>
        <p:blipFill>
          <a:blip r:embed="rId22"/>
          <a:stretch>
            <a:fillRect/>
          </a:stretch>
        </p:blipFill>
        <p:spPr>
          <a:xfrm>
            <a:off x="449537" y="3491739"/>
            <a:ext cx="5112111" cy="962082"/>
          </a:xfrm>
          <a:prstGeom prst="rect">
            <a:avLst/>
          </a:prstGeom>
        </p:spPr>
      </p:pic>
      <p:sp>
        <p:nvSpPr>
          <p:cNvPr id="92" name="TextBox 91">
            <a:extLst>
              <a:ext uri="{FF2B5EF4-FFF2-40B4-BE49-F238E27FC236}">
                <a16:creationId xmlns:a16="http://schemas.microsoft.com/office/drawing/2014/main" id="{290C55B5-3483-AD49-A049-6D3E2986607F}"/>
              </a:ext>
            </a:extLst>
          </p:cNvPr>
          <p:cNvSpPr txBox="1"/>
          <p:nvPr/>
        </p:nvSpPr>
        <p:spPr>
          <a:xfrm>
            <a:off x="360553" y="4416116"/>
            <a:ext cx="1286186"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rPr>
              <a:t>Firewall Rules </a:t>
            </a:r>
          </a:p>
        </p:txBody>
      </p:sp>
      <p:sp>
        <p:nvSpPr>
          <p:cNvPr id="94" name="Oval 93">
            <a:extLst>
              <a:ext uri="{FF2B5EF4-FFF2-40B4-BE49-F238E27FC236}">
                <a16:creationId xmlns:a16="http://schemas.microsoft.com/office/drawing/2014/main" id="{0EC571A7-F419-1340-A93C-A6B2F771AA17}"/>
              </a:ext>
            </a:extLst>
          </p:cNvPr>
          <p:cNvSpPr/>
          <p:nvPr/>
        </p:nvSpPr>
        <p:spPr>
          <a:xfrm>
            <a:off x="6679805" y="2456838"/>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303929">
              <a:defRPr/>
            </a:pPr>
            <a:r>
              <a:rPr lang="en-US" sz="1600" b="1">
                <a:solidFill>
                  <a:srgbClr val="FFFFFF"/>
                </a:solidFill>
                <a:latin typeface="Calibri" panose="020F0502020204030204" pitchFamily="34" charset="0"/>
                <a:cs typeface="Calibri" panose="020F0502020204030204" pitchFamily="34" charset="0"/>
              </a:rPr>
              <a:t>3</a:t>
            </a:r>
          </a:p>
        </p:txBody>
      </p:sp>
      <p:sp>
        <p:nvSpPr>
          <p:cNvPr id="95" name="TextBox 94">
            <a:extLst>
              <a:ext uri="{FF2B5EF4-FFF2-40B4-BE49-F238E27FC236}">
                <a16:creationId xmlns:a16="http://schemas.microsoft.com/office/drawing/2014/main" id="{5E418049-DA9A-2C4F-9212-FA386336681E}"/>
              </a:ext>
            </a:extLst>
          </p:cNvPr>
          <p:cNvSpPr txBox="1"/>
          <p:nvPr/>
        </p:nvSpPr>
        <p:spPr>
          <a:xfrm>
            <a:off x="6349936" y="2728313"/>
            <a:ext cx="955839"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VISUALIZE</a:t>
            </a:r>
          </a:p>
        </p:txBody>
      </p:sp>
      <p:pic>
        <p:nvPicPr>
          <p:cNvPr id="1026" name="Picture 2">
            <a:extLst>
              <a:ext uri="{FF2B5EF4-FFF2-40B4-BE49-F238E27FC236}">
                <a16:creationId xmlns:a16="http://schemas.microsoft.com/office/drawing/2014/main" id="{FA37288B-F089-6249-9F5A-11DF6D975BC8}"/>
              </a:ext>
            </a:extLst>
          </p:cNvPr>
          <p:cNvPicPr>
            <a:picLocks noChangeAspect="1" noChangeArrowheads="1"/>
          </p:cNvPicPr>
          <p:nvPr/>
        </p:nvPicPr>
        <p:blipFill rotWithShape="1">
          <a:blip r:embed="rId23" cstate="screen">
            <a:extLst>
              <a:ext uri="{28A0092B-C50C-407E-A947-70E740481C1C}">
                <a14:useLocalDpi xmlns:a14="http://schemas.microsoft.com/office/drawing/2010/main"/>
              </a:ext>
            </a:extLst>
          </a:blip>
          <a:srcRect/>
          <a:stretch/>
        </p:blipFill>
        <p:spPr bwMode="auto">
          <a:xfrm>
            <a:off x="7420071" y="397108"/>
            <a:ext cx="3616659" cy="2007987"/>
          </a:xfrm>
          <a:prstGeom prst="rect">
            <a:avLst/>
          </a:prstGeom>
          <a:noFill/>
          <a:effectLst>
            <a:glow rad="139700">
              <a:schemeClr val="accent2">
                <a:satMod val="175000"/>
                <a:alpha val="40000"/>
              </a:schemeClr>
            </a:glow>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7" name="Oval 96">
            <a:extLst>
              <a:ext uri="{FF2B5EF4-FFF2-40B4-BE49-F238E27FC236}">
                <a16:creationId xmlns:a16="http://schemas.microsoft.com/office/drawing/2014/main" id="{0706ED57-FA9A-0948-8FB6-4523BDEC303F}"/>
              </a:ext>
            </a:extLst>
          </p:cNvPr>
          <p:cNvSpPr/>
          <p:nvPr/>
        </p:nvSpPr>
        <p:spPr>
          <a:xfrm>
            <a:off x="6840816" y="558482"/>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303929">
              <a:defRPr/>
            </a:pPr>
            <a:r>
              <a:rPr lang="en-US" sz="1600" b="1">
                <a:solidFill>
                  <a:srgbClr val="FFFFFF"/>
                </a:solidFill>
                <a:latin typeface="Calibri" panose="020F0502020204030204" pitchFamily="34" charset="0"/>
                <a:cs typeface="Calibri" panose="020F0502020204030204" pitchFamily="34" charset="0"/>
              </a:rPr>
              <a:t>4</a:t>
            </a:r>
          </a:p>
        </p:txBody>
      </p:sp>
      <p:sp>
        <p:nvSpPr>
          <p:cNvPr id="98" name="TextBox 97">
            <a:extLst>
              <a:ext uri="{FF2B5EF4-FFF2-40B4-BE49-F238E27FC236}">
                <a16:creationId xmlns:a16="http://schemas.microsoft.com/office/drawing/2014/main" id="{96A9A432-4B14-4346-A9AC-157E69D01092}"/>
              </a:ext>
            </a:extLst>
          </p:cNvPr>
          <p:cNvSpPr txBox="1"/>
          <p:nvPr/>
        </p:nvSpPr>
        <p:spPr>
          <a:xfrm>
            <a:off x="6637109" y="906937"/>
            <a:ext cx="654346"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ALERT</a:t>
            </a:r>
          </a:p>
        </p:txBody>
      </p:sp>
      <p:cxnSp>
        <p:nvCxnSpPr>
          <p:cNvPr id="99" name="Straight Arrow Connector 98">
            <a:extLst>
              <a:ext uri="{FF2B5EF4-FFF2-40B4-BE49-F238E27FC236}">
                <a16:creationId xmlns:a16="http://schemas.microsoft.com/office/drawing/2014/main" id="{77EB2698-F805-3844-BCFD-BB7321B41E2C}"/>
              </a:ext>
            </a:extLst>
          </p:cNvPr>
          <p:cNvCxnSpPr>
            <a:cxnSpLocks/>
          </p:cNvCxnSpPr>
          <p:nvPr/>
        </p:nvCxnSpPr>
        <p:spPr>
          <a:xfrm>
            <a:off x="5557556" y="4180507"/>
            <a:ext cx="217497" cy="599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335CF7DD-88B4-8145-8227-2FBE005D1A7F}"/>
              </a:ext>
            </a:extLst>
          </p:cNvPr>
          <p:cNvSpPr/>
          <p:nvPr/>
        </p:nvSpPr>
        <p:spPr>
          <a:xfrm>
            <a:off x="854229" y="2517035"/>
            <a:ext cx="322022" cy="30892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303929">
              <a:defRPr/>
            </a:pPr>
            <a:r>
              <a:rPr lang="en-US" sz="1600" b="1">
                <a:solidFill>
                  <a:srgbClr val="FFFFFF"/>
                </a:solidFill>
                <a:latin typeface="Calibri" panose="020F0502020204030204" pitchFamily="34" charset="0"/>
                <a:cs typeface="Calibri" panose="020F0502020204030204" pitchFamily="34" charset="0"/>
              </a:rPr>
              <a:t>5</a:t>
            </a:r>
          </a:p>
        </p:txBody>
      </p:sp>
      <p:sp>
        <p:nvSpPr>
          <p:cNvPr id="101" name="TextBox 100">
            <a:extLst>
              <a:ext uri="{FF2B5EF4-FFF2-40B4-BE49-F238E27FC236}">
                <a16:creationId xmlns:a16="http://schemas.microsoft.com/office/drawing/2014/main" id="{B5DF47D7-D630-1D46-A09E-B9A9932D91FF}"/>
              </a:ext>
            </a:extLst>
          </p:cNvPr>
          <p:cNvSpPr txBox="1"/>
          <p:nvPr/>
        </p:nvSpPr>
        <p:spPr>
          <a:xfrm>
            <a:off x="1185695" y="2517035"/>
            <a:ext cx="1041119" cy="276999"/>
          </a:xfrm>
          <a:prstGeom prst="rect">
            <a:avLst/>
          </a:prstGeom>
          <a:noFill/>
        </p:spPr>
        <p:txBody>
          <a:bodyPr wrap="non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REMEDIATE</a:t>
            </a:r>
          </a:p>
        </p:txBody>
      </p:sp>
      <p:sp>
        <p:nvSpPr>
          <p:cNvPr id="85" name="Up Arrow 84">
            <a:extLst>
              <a:ext uri="{FF2B5EF4-FFF2-40B4-BE49-F238E27FC236}">
                <a16:creationId xmlns:a16="http://schemas.microsoft.com/office/drawing/2014/main" id="{C03530A7-35BA-F64E-8297-AA343AE6915F}"/>
              </a:ext>
            </a:extLst>
          </p:cNvPr>
          <p:cNvSpPr/>
          <p:nvPr/>
        </p:nvSpPr>
        <p:spPr>
          <a:xfrm rot="10800000">
            <a:off x="565784" y="1969923"/>
            <a:ext cx="881153" cy="1436330"/>
          </a:xfrm>
          <a:prstGeom prst="upArrow">
            <a:avLst/>
          </a:prstGeom>
          <a:gradFill>
            <a:gsLst>
              <a:gs pos="0">
                <a:schemeClr val="accent1">
                  <a:alpha val="49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pic>
        <p:nvPicPr>
          <p:cNvPr id="6" name="Picture 5" descr="Graphical user interface, application, map&#10;&#10;Description automatically generated">
            <a:extLst>
              <a:ext uri="{FF2B5EF4-FFF2-40B4-BE49-F238E27FC236}">
                <a16:creationId xmlns:a16="http://schemas.microsoft.com/office/drawing/2014/main" id="{3269EABA-EFF8-489B-3883-FCF47571DAC4}"/>
              </a:ext>
            </a:extLst>
          </p:cNvPr>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a:off x="7384739" y="2508683"/>
            <a:ext cx="3651991" cy="1891934"/>
          </a:xfrm>
          <a:prstGeom prst="rect">
            <a:avLst/>
          </a:prstGeom>
          <a:noFill/>
          <a:effectLst>
            <a:glow rad="139700">
              <a:schemeClr val="accent2">
                <a:satMod val="175000"/>
                <a:alpha val="40000"/>
              </a:schemeClr>
            </a:glow>
            <a:outerShdw blurRad="50800" dist="38100" algn="l" rotWithShape="0">
              <a:prstClr val="black">
                <a:alpha val="40000"/>
              </a:prstClr>
            </a:outerShdw>
          </a:effectLst>
        </p:spPr>
      </p:pic>
      <p:cxnSp>
        <p:nvCxnSpPr>
          <p:cNvPr id="103" name="Straight Arrow Connector 102">
            <a:extLst>
              <a:ext uri="{FF2B5EF4-FFF2-40B4-BE49-F238E27FC236}">
                <a16:creationId xmlns:a16="http://schemas.microsoft.com/office/drawing/2014/main" id="{CC60DC35-E764-4E48-B981-5A52E858DF2F}"/>
              </a:ext>
            </a:extLst>
          </p:cNvPr>
          <p:cNvCxnSpPr>
            <a:cxnSpLocks/>
          </p:cNvCxnSpPr>
          <p:nvPr/>
        </p:nvCxnSpPr>
        <p:spPr>
          <a:xfrm>
            <a:off x="6762306" y="2963922"/>
            <a:ext cx="515455" cy="42816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355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wipe(down)">
                                      <p:cBhvr>
                                        <p:cTn id="10" dur="500"/>
                                        <p:tgtEl>
                                          <p:spTgt spid="7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wipe(down)">
                                      <p:cBhvr>
                                        <p:cTn id="13" dur="500"/>
                                        <p:tgtEl>
                                          <p:spTgt spid="7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wipe(down)">
                                      <p:cBhvr>
                                        <p:cTn id="16" dur="500"/>
                                        <p:tgtEl>
                                          <p:spTgt spid="89"/>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down)">
                                      <p:cBhvr>
                                        <p:cTn id="30" dur="500"/>
                                        <p:tgtEl>
                                          <p:spTgt spid="7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93"/>
                                        </p:tgtEl>
                                        <p:attrNameLst>
                                          <p:attrName>style.visibility</p:attrName>
                                        </p:attrNameLst>
                                      </p:cBhvr>
                                      <p:to>
                                        <p:strVal val="visible"/>
                                      </p:to>
                                    </p:set>
                                    <p:animEffect transition="in" filter="wipe(down)">
                                      <p:cBhvr>
                                        <p:cTn id="33" dur="500"/>
                                        <p:tgtEl>
                                          <p:spTgt spid="93"/>
                                        </p:tgtEl>
                                      </p:cBhvr>
                                    </p:animEffect>
                                  </p:childTnLst>
                                </p:cTn>
                              </p:par>
                              <p:par>
                                <p:cTn id="34" presetID="22" presetClass="entr" presetSubtype="4"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par>
                                <p:cTn id="37" presetID="2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down)">
                                      <p:cBhvr>
                                        <p:cTn id="47" dur="500"/>
                                        <p:tgtEl>
                                          <p:spTgt spid="95"/>
                                        </p:tgtEl>
                                      </p:cBhvr>
                                    </p:animEffect>
                                  </p:childTnLst>
                                </p:cTn>
                              </p:par>
                              <p:par>
                                <p:cTn id="48" presetID="5" presetClass="entr" presetSubtype="1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checkerboard(across)">
                                      <p:cBhvr>
                                        <p:cTn id="50" dur="500"/>
                                        <p:tgtEl>
                                          <p:spTgt spid="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wipe(down)">
                                      <p:cBhvr>
                                        <p:cTn id="53" dur="500"/>
                                        <p:tgtEl>
                                          <p:spTgt spid="94"/>
                                        </p:tgtEl>
                                      </p:cBhvr>
                                    </p:animEffect>
                                  </p:childTnLst>
                                </p:cTn>
                              </p:par>
                              <p:par>
                                <p:cTn id="54" presetID="22" presetClass="entr" presetSubtype="1" fill="hold" nodeType="with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wipe(up)">
                                      <p:cBhvr>
                                        <p:cTn id="56" dur="500"/>
                                        <p:tgtEl>
                                          <p:spTgt spid="10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wipe(down)">
                                      <p:cBhvr>
                                        <p:cTn id="59" dur="500"/>
                                        <p:tgtEl>
                                          <p:spTgt spid="8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up)">
                                      <p:cBhvr>
                                        <p:cTn id="64" dur="500"/>
                                        <p:tgtEl>
                                          <p:spTgt spid="98"/>
                                        </p:tgtEl>
                                      </p:cBhvr>
                                    </p:animEffect>
                                  </p:childTnLst>
                                </p:cTn>
                              </p:par>
                              <p:par>
                                <p:cTn id="65" presetID="22" presetClass="entr" presetSubtype="1" fill="hold" nodeType="withEffect">
                                  <p:stCondLst>
                                    <p:cond delay="0"/>
                                  </p:stCondLst>
                                  <p:childTnLst>
                                    <p:set>
                                      <p:cBhvr>
                                        <p:cTn id="66" dur="1" fill="hold">
                                          <p:stCondLst>
                                            <p:cond delay="0"/>
                                          </p:stCondLst>
                                        </p:cTn>
                                        <p:tgtEl>
                                          <p:spTgt spid="1026"/>
                                        </p:tgtEl>
                                        <p:attrNameLst>
                                          <p:attrName>style.visibility</p:attrName>
                                        </p:attrNameLst>
                                      </p:cBhvr>
                                      <p:to>
                                        <p:strVal val="visible"/>
                                      </p:to>
                                    </p:set>
                                    <p:animEffect transition="in" filter="wipe(up)">
                                      <p:cBhvr>
                                        <p:cTn id="67" dur="500"/>
                                        <p:tgtEl>
                                          <p:spTgt spid="1026"/>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wipe(up)">
                                      <p:cBhvr>
                                        <p:cTn id="70" dur="500"/>
                                        <p:tgtEl>
                                          <p:spTgt spid="9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01"/>
                                        </p:tgtEl>
                                        <p:attrNameLst>
                                          <p:attrName>style.visibility</p:attrName>
                                        </p:attrNameLst>
                                      </p:cBhvr>
                                      <p:to>
                                        <p:strVal val="visible"/>
                                      </p:to>
                                    </p:set>
                                    <p:animEffect transition="in" filter="wipe(down)">
                                      <p:cBhvr>
                                        <p:cTn id="75" dur="500"/>
                                        <p:tgtEl>
                                          <p:spTgt spid="10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wipe(up)">
                                      <p:cBhvr>
                                        <p:cTn id="78" dur="500"/>
                                        <p:tgtEl>
                                          <p:spTgt spid="85"/>
                                        </p:tgtEl>
                                      </p:cBhvr>
                                    </p:animEffect>
                                  </p:childTnLst>
                                </p:cTn>
                              </p:par>
                              <p:par>
                                <p:cTn id="79" presetID="22" presetClass="entr" presetSubtype="1"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up)">
                                      <p:cBhvr>
                                        <p:cTn id="81" dur="500"/>
                                        <p:tgtEl>
                                          <p:spTgt spid="26"/>
                                        </p:tgtEl>
                                      </p:cBhvr>
                                    </p:animEffect>
                                  </p:childTnLst>
                                </p:cTn>
                              </p:par>
                              <p:par>
                                <p:cTn id="82" presetID="22" presetClass="entr" presetSubtype="4" fill="hold" nodeType="with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wipe(down)">
                                      <p:cBhvr>
                                        <p:cTn id="84" dur="500"/>
                                        <p:tgtEl>
                                          <p:spTgt spid="99"/>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wipe(down)">
                                      <p:cBhvr>
                                        <p:cTn id="87" dur="500"/>
                                        <p:tgtEl>
                                          <p:spTgt spid="100"/>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92"/>
                                        </p:tgtEl>
                                        <p:attrNameLst>
                                          <p:attrName>style.visibility</p:attrName>
                                        </p:attrNameLst>
                                      </p:cBhvr>
                                      <p:to>
                                        <p:strVal val="visible"/>
                                      </p:to>
                                    </p:set>
                                    <p:animEffect transition="in" filter="wipe(down)">
                                      <p:cBhvr>
                                        <p:cTn id="90" dur="500"/>
                                        <p:tgtEl>
                                          <p:spTgt spid="92"/>
                                        </p:tgtEl>
                                      </p:cBhvr>
                                    </p:animEffect>
                                  </p:childTnLst>
                                </p:cTn>
                              </p:par>
                              <p:par>
                                <p:cTn id="91" presetID="5" presetClass="entr" presetSubtype="10" fill="hold" grpId="0" nodeType="with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checkerboard(across)">
                                      <p:cBhvr>
                                        <p:cTn id="93" dur="500"/>
                                        <p:tgtEl>
                                          <p:spTgt spid="17"/>
                                        </p:tgtEl>
                                      </p:cBhvr>
                                    </p:animEffect>
                                  </p:childTnLst>
                                </p:cTn>
                              </p:par>
                              <p:par>
                                <p:cTn id="94" presetID="5" presetClass="entr" presetSubtype="10" fill="hold"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checkerboard(across)">
                                      <p:cBhvr>
                                        <p:cTn id="9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72" grpId="0" animBg="1"/>
      <p:bldP spid="9" grpId="0"/>
      <p:bldP spid="15" grpId="0"/>
      <p:bldP spid="17" grpId="0"/>
      <p:bldP spid="74" grpId="0" animBg="1"/>
      <p:bldP spid="75" grpId="0" animBg="1"/>
      <p:bldP spid="89" grpId="0"/>
      <p:bldP spid="90" grpId="0"/>
      <p:bldP spid="84" grpId="0"/>
      <p:bldP spid="92" grpId="0"/>
      <p:bldP spid="94" grpId="0" animBg="1"/>
      <p:bldP spid="95" grpId="0"/>
      <p:bldP spid="97" grpId="0" animBg="1"/>
      <p:bldP spid="98" grpId="0"/>
      <p:bldP spid="100" grpId="0" animBg="1"/>
      <p:bldP spid="101" grpId="0"/>
      <p:bldP spid="8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DD1D96-0D8D-656D-36CE-970C74C0ACCC}"/>
              </a:ext>
            </a:extLst>
          </p:cNvPr>
          <p:cNvSpPr>
            <a:spLocks noGrp="1"/>
          </p:cNvSpPr>
          <p:nvPr>
            <p:ph type="title"/>
          </p:nvPr>
        </p:nvSpPr>
        <p:spPr/>
        <p:txBody>
          <a:bodyPr anchor="b">
            <a:normAutofit fontScale="90000"/>
          </a:bodyPr>
          <a:lstStyle/>
          <a:p>
            <a:r>
              <a:rPr lang="en-US"/>
              <a:t>Block Threats Based on Geographic Location</a:t>
            </a:r>
          </a:p>
        </p:txBody>
      </p:sp>
      <p:sp>
        <p:nvSpPr>
          <p:cNvPr id="3" name="Text Placeholder 2">
            <a:extLst>
              <a:ext uri="{FF2B5EF4-FFF2-40B4-BE49-F238E27FC236}">
                <a16:creationId xmlns:a16="http://schemas.microsoft.com/office/drawing/2014/main" id="{90FA3AB9-4FA1-B725-4765-8F4415D97F62}"/>
              </a:ext>
            </a:extLst>
          </p:cNvPr>
          <p:cNvSpPr>
            <a:spLocks noGrp="1"/>
          </p:cNvSpPr>
          <p:nvPr>
            <p:ph type="body" sz="quarter" idx="10"/>
          </p:nvPr>
        </p:nvSpPr>
        <p:spPr/>
        <p:txBody>
          <a:bodyPr/>
          <a:lstStyle/>
          <a:p>
            <a:endParaRPr lang="en-US"/>
          </a:p>
        </p:txBody>
      </p:sp>
      <p:sp>
        <p:nvSpPr>
          <p:cNvPr id="4" name="Slide Number Placeholder 3" hidden="1">
            <a:extLst>
              <a:ext uri="{FF2B5EF4-FFF2-40B4-BE49-F238E27FC236}">
                <a16:creationId xmlns:a16="http://schemas.microsoft.com/office/drawing/2014/main" id="{B8D8FADB-9B2C-E9A6-5CEC-99353E189471}"/>
              </a:ext>
            </a:extLst>
          </p:cNvPr>
          <p:cNvSpPr>
            <a:spLocks noGrp="1"/>
          </p:cNvSpPr>
          <p:nvPr>
            <p:ph type="sldNum" sz="quarter" idx="4294967295"/>
          </p:nvPr>
        </p:nvSpPr>
        <p:spPr>
          <a:xfrm>
            <a:off x="11757025" y="6456363"/>
            <a:ext cx="434975" cy="288925"/>
          </a:xfrm>
        </p:spPr>
        <p:txBody>
          <a:bodyPr anchor="ctr">
            <a:normAutofit/>
          </a:bodyPr>
          <a:lstStyle/>
          <a:p>
            <a:pPr>
              <a:lnSpc>
                <a:spcPct val="90000"/>
              </a:lnSpc>
              <a:spcAft>
                <a:spcPts val="600"/>
              </a:spcAft>
            </a:pPr>
            <a:fld id="{4A70B06D-F489-48FF-A885-ABB74CD5C952}" type="slidenum">
              <a:rPr lang="en-US" sz="800" smtClean="0"/>
              <a:pPr>
                <a:lnSpc>
                  <a:spcPct val="90000"/>
                </a:lnSpc>
                <a:spcAft>
                  <a:spcPts val="600"/>
                </a:spcAft>
              </a:pPr>
              <a:t>8</a:t>
            </a:fld>
            <a:endParaRPr lang="en-US" sz="800"/>
          </a:p>
        </p:txBody>
      </p:sp>
    </p:spTree>
    <p:extLst>
      <p:ext uri="{BB962C8B-B14F-4D97-AF65-F5344CB8AC3E}">
        <p14:creationId xmlns:p14="http://schemas.microsoft.com/office/powerpoint/2010/main" val="22477518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A20753-F2C0-9027-BCB1-5F15F3C558ED}"/>
              </a:ext>
            </a:extLst>
          </p:cNvPr>
          <p:cNvPicPr>
            <a:picLocks noChangeAspect="1"/>
          </p:cNvPicPr>
          <p:nvPr/>
        </p:nvPicPr>
        <p:blipFill>
          <a:blip r:embed="rId3"/>
          <a:stretch>
            <a:fillRect/>
          </a:stretch>
        </p:blipFill>
        <p:spPr>
          <a:xfrm>
            <a:off x="246888" y="122697"/>
            <a:ext cx="11100816" cy="6640504"/>
          </a:xfrm>
          <a:prstGeom prst="rect">
            <a:avLst/>
          </a:prstGeom>
        </p:spPr>
      </p:pic>
      <p:sp>
        <p:nvSpPr>
          <p:cNvPr id="2" name="Left Arrow 1">
            <a:extLst>
              <a:ext uri="{FF2B5EF4-FFF2-40B4-BE49-F238E27FC236}">
                <a16:creationId xmlns:a16="http://schemas.microsoft.com/office/drawing/2014/main" id="{8A7653B0-8EC6-330B-BE78-F8D9A75ED2C7}"/>
              </a:ext>
            </a:extLst>
          </p:cNvPr>
          <p:cNvSpPr/>
          <p:nvPr/>
        </p:nvSpPr>
        <p:spPr>
          <a:xfrm>
            <a:off x="8202168" y="210312"/>
            <a:ext cx="2871216" cy="9692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Geoblocking</a:t>
            </a:r>
            <a:endParaRPr lang="en-US"/>
          </a:p>
        </p:txBody>
      </p:sp>
    </p:spTree>
    <p:extLst>
      <p:ext uri="{BB962C8B-B14F-4D97-AF65-F5344CB8AC3E}">
        <p14:creationId xmlns:p14="http://schemas.microsoft.com/office/powerpoint/2010/main" val="3098800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Aviatrix_lite">
  <a:themeElements>
    <a:clrScheme name="Aviatrix">
      <a:dk1>
        <a:sysClr val="windowText" lastClr="000000"/>
      </a:dk1>
      <a:lt1>
        <a:sysClr val="window" lastClr="FFFFFF"/>
      </a:lt1>
      <a:dk2>
        <a:srgbClr val="19647E"/>
      </a:dk2>
      <a:lt2>
        <a:srgbClr val="E7E6E6"/>
      </a:lt2>
      <a:accent1>
        <a:srgbClr val="E24307"/>
      </a:accent1>
      <a:accent2>
        <a:srgbClr val="302E42"/>
      </a:accent2>
      <a:accent3>
        <a:srgbClr val="19647E"/>
      </a:accent3>
      <a:accent4>
        <a:srgbClr val="FD6321"/>
      </a:accent4>
      <a:accent5>
        <a:srgbClr val="28AFB0"/>
      </a:accent5>
      <a:accent6>
        <a:srgbClr val="F4F4F4"/>
      </a:accent6>
      <a:hlink>
        <a:srgbClr val="E24307"/>
      </a:hlink>
      <a:folHlink>
        <a:srgbClr val="16151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8BF7ACC-9092-6D40-BA43-CB0BA8A0A3D1}" vid="{5FCFA68E-6931-DB40-86C4-4226B24EC0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F59F72C37B247A113CAF04F05D1A2" ma:contentTypeVersion="14" ma:contentTypeDescription="Create a new document." ma:contentTypeScope="" ma:versionID="430d1f542ce570a06ab36dd3304d019d">
  <xsd:schema xmlns:xsd="http://www.w3.org/2001/XMLSchema" xmlns:xs="http://www.w3.org/2001/XMLSchema" xmlns:p="http://schemas.microsoft.com/office/2006/metadata/properties" xmlns:ns2="d86145dc-5422-4d95-9035-99d1eb0aad04" xmlns:ns3="441d0141-fee1-4d79-859b-40b8ef8f47c8" targetNamespace="http://schemas.microsoft.com/office/2006/metadata/properties" ma:root="true" ma:fieldsID="f55d18327d5e6bebccb59ce712d1bc85" ns2:_="" ns3:_="">
    <xsd:import namespace="d86145dc-5422-4d95-9035-99d1eb0aad04"/>
    <xsd:import namespace="441d0141-fee1-4d79-859b-40b8ef8f47c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6145dc-5422-4d95-9035-99d1eb0aa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descriptio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0864387-7748-42df-b42e-9089b15e65e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1d0141-fee1-4d79-859b-40b8ef8f47c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df4b20a-ba05-43f0-ad46-fb14c87a2641}" ma:internalName="TaxCatchAll" ma:showField="CatchAllData" ma:web="441d0141-fee1-4d79-859b-40b8ef8f47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6145dc-5422-4d95-9035-99d1eb0aad04">
      <Terms xmlns="http://schemas.microsoft.com/office/infopath/2007/PartnerControls"/>
    </lcf76f155ced4ddcb4097134ff3c332f>
    <TaxCatchAll xmlns="441d0141-fee1-4d79-859b-40b8ef8f47c8" xsi:nil="true"/>
  </documentManagement>
</p:properties>
</file>

<file path=customXml/itemProps1.xml><?xml version="1.0" encoding="utf-8"?>
<ds:datastoreItem xmlns:ds="http://schemas.openxmlformats.org/officeDocument/2006/customXml" ds:itemID="{D701AD8E-3AB7-476E-9BE5-23EC66840128}">
  <ds:schemaRefs>
    <ds:schemaRef ds:uri="441d0141-fee1-4d79-859b-40b8ef8f47c8"/>
    <ds:schemaRef ds:uri="d86145dc-5422-4d95-9035-99d1eb0aad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E9F5DE-C304-4FCB-A49B-77448954F053}">
  <ds:schemaRefs>
    <ds:schemaRef ds:uri="http://schemas.microsoft.com/sharepoint/v3/contenttype/forms"/>
  </ds:schemaRefs>
</ds:datastoreItem>
</file>

<file path=customXml/itemProps3.xml><?xml version="1.0" encoding="utf-8"?>
<ds:datastoreItem xmlns:ds="http://schemas.openxmlformats.org/officeDocument/2006/customXml" ds:itemID="{49B9FF71-FEEE-44B8-A6CF-D155580552DE}">
  <ds:schemaRefs>
    <ds:schemaRef ds:uri="441d0141-fee1-4d79-859b-40b8ef8f47c8"/>
    <ds:schemaRef ds:uri="d86145dc-5422-4d95-9035-99d1eb0aad0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7</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1_Aviatrix_lite</vt:lpstr>
      <vt:lpstr>Security Close to the Applications</vt:lpstr>
      <vt:lpstr>PowerPoint Presentation</vt:lpstr>
      <vt:lpstr>Aviatrix ThreatIQ and Threat Guard</vt:lpstr>
      <vt:lpstr>What is it?</vt:lpstr>
      <vt:lpstr>Why should enterprises care about it?</vt:lpstr>
      <vt:lpstr>How does it work?</vt:lpstr>
      <vt:lpstr>Workflow</vt:lpstr>
      <vt:lpstr>Block Threats Based on Geographic Location</vt:lpstr>
      <vt:lpstr>PowerPoint Presentation</vt:lpstr>
      <vt:lpstr>Network Behavior Analytics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 Enterprise Brands Choose Aviatrix for Cloud Networking</dc:title>
  <dc:creator>Rod Stuhlmuller</dc:creator>
  <cp:revision>1</cp:revision>
  <dcterms:created xsi:type="dcterms:W3CDTF">2022-08-22T16:42:25Z</dcterms:created>
  <dcterms:modified xsi:type="dcterms:W3CDTF">2024-03-20T16:48:39Z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0x01010025FF59F72C37B247A113CAF04F05D1A2</vt:lpwstr>
  </property>
  <property fmtid="{D5CDD505-2E9C-101B-9397-08002B2CF9AE}" pid="3" name="MediaServiceImageTags">
    <vt:lpwstr/>
  </property>
</Properties>
</file>