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4"/>
  </p:sldMasterIdLst>
  <p:notesMasterIdLst>
    <p:notesMasterId r:id="rId10"/>
  </p:notesMasterIdLst>
  <p:sldIdLst>
    <p:sldId id="2132736271" r:id="rId5"/>
    <p:sldId id="2132736296" r:id="rId6"/>
    <p:sldId id="2132736297" r:id="rId7"/>
    <p:sldId id="2132736298" r:id="rId8"/>
    <p:sldId id="2076137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6154"/>
  </p:normalViewPr>
  <p:slideViewPr>
    <p:cSldViewPr snapToGrid="0">
      <p:cViewPr varScale="1">
        <p:scale>
          <a:sx n="140" d="100"/>
          <a:sy n="140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80A6034F-939E-A240-9EC7-A3F0C63DD1CD}"/>
    <pc:docChg chg="modSld">
      <pc:chgData name="Shahzad Ali" userId="ecba8e45-00b4-4f6b-a2f0-4dc2d773ca2c" providerId="ADAL" clId="{80A6034F-939E-A240-9EC7-A3F0C63DD1CD}" dt="2024-03-18T17:51:47.049" v="1" actId="20577"/>
      <pc:docMkLst>
        <pc:docMk/>
      </pc:docMkLst>
      <pc:sldChg chg="modSp mod">
        <pc:chgData name="Shahzad Ali" userId="ecba8e45-00b4-4f6b-a2f0-4dc2d773ca2c" providerId="ADAL" clId="{80A6034F-939E-A240-9EC7-A3F0C63DD1CD}" dt="2024-03-18T17:51:47.049" v="1" actId="20577"/>
        <pc:sldMkLst>
          <pc:docMk/>
          <pc:sldMk cId="898236208" sldId="2132736298"/>
        </pc:sldMkLst>
        <pc:spChg chg="mod">
          <ac:chgData name="Shahzad Ali" userId="ecba8e45-00b4-4f6b-a2f0-4dc2d773ca2c" providerId="ADAL" clId="{80A6034F-939E-A240-9EC7-A3F0C63DD1CD}" dt="2024-03-18T17:51:47.049" v="1" actId="20577"/>
          <ac:spMkLst>
            <pc:docMk/>
            <pc:sldMk cId="898236208" sldId="2132736298"/>
            <ac:spMk id="5" creationId="{AE955317-F592-5F57-87B3-DEE63EC93E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ACE-Security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7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0418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59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81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277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63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218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2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25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1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41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3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9401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4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7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Operational Visibility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ACE-Security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27E480-D841-5B77-4B83-C80277500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Operational Visibility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1" y="3429000"/>
            <a:ext cx="10783102" cy="2717800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You cannot protect what you cannot see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Consistent design with consistent operational visibility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End-to-End observability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Noise-free and single plane of glass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9C994-49A4-7319-04B7-B014766653BD}"/>
              </a:ext>
            </a:extLst>
          </p:cNvPr>
          <p:cNvSpPr txBox="1"/>
          <p:nvPr/>
        </p:nvSpPr>
        <p:spPr>
          <a:xfrm>
            <a:off x="358346" y="975599"/>
            <a:ext cx="11311859" cy="203132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>
                <a:effectLst/>
                <a:latin typeface="Times New Roman" panose="02020603050405020304" pitchFamily="18" charset="0"/>
              </a:rPr>
              <a:t>Tenet 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from NIST Publication 800-207 - Zero Trust Architecture (ZTA)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en-US" b="1" dirty="0">
                <a:effectLst/>
                <a:latin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</a:rPr>
              <a:t>The enterprise collects as much information as possible about the current state of assets, network infrastructure, and communications and uses it to improve its security posture. 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br>
              <a:rPr lang="en-US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An enterprise should collect data about asset security posture, network traffic, and access requests, process that data, and use any insight gained to improve policy creation and enforcement. </a:t>
            </a:r>
          </a:p>
        </p:txBody>
      </p:sp>
    </p:spTree>
    <p:extLst>
      <p:ext uri="{BB962C8B-B14F-4D97-AF65-F5344CB8AC3E}">
        <p14:creationId xmlns:p14="http://schemas.microsoft.com/office/powerpoint/2010/main" val="28792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A9FA-C926-EEAF-D374-8DBEC363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0E4F6-9BDB-16FE-45DD-B6F996939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23C5B-9520-E816-12E6-106109809D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7025" y="6473825"/>
            <a:ext cx="434975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8458B-FA09-3973-C2C4-46F5247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55317-F592-5F57-87B3-DEE63EC93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Geoblocking</a:t>
            </a:r>
            <a:endParaRPr lang="en-US" dirty="0"/>
          </a:p>
          <a:p>
            <a:r>
              <a:rPr lang="en-US" dirty="0" err="1"/>
              <a:t>ThreatIQ</a:t>
            </a:r>
            <a:r>
              <a:rPr lang="en-US" dirty="0"/>
              <a:t> Logs</a:t>
            </a:r>
          </a:p>
          <a:p>
            <a:r>
              <a:rPr lang="en-US" dirty="0"/>
              <a:t>Network Segmentation</a:t>
            </a:r>
          </a:p>
          <a:p>
            <a:r>
              <a:rPr lang="en-US" dirty="0"/>
              <a:t>Microsegmentation in AWS/Azure</a:t>
            </a:r>
          </a:p>
          <a:p>
            <a:r>
              <a:rPr lang="en-US" dirty="0"/>
              <a:t>Egress Visibility</a:t>
            </a:r>
          </a:p>
          <a:p>
            <a:r>
              <a:rPr lang="en-US" dirty="0" err="1"/>
              <a:t>SmartGroup</a:t>
            </a:r>
            <a:r>
              <a:rPr lang="en-US" dirty="0"/>
              <a:t> visibility aspects</a:t>
            </a:r>
          </a:p>
          <a:p>
            <a:r>
              <a:rPr lang="en-US"/>
              <a:t>CIDR Approval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5FD04-DDD7-44EB-9937-62939176A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286756-3834-49EC-B6B0-60250484182A}">
  <ds:schemaRefs>
    <ds:schemaRef ds:uri="http://schemas.microsoft.com/office/2006/documentManagement/types"/>
    <ds:schemaRef ds:uri="http://schemas.microsoft.com/office/infopath/2007/PartnerControls"/>
    <ds:schemaRef ds:uri="441d0141-fee1-4d79-859b-40b8ef8f47c8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d86145dc-5422-4d95-9035-99d1eb0aad0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8660</TotalTime>
  <Words>185</Words>
  <Application>Microsoft Macintosh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Aviatrix_lite</vt:lpstr>
      <vt:lpstr>Security and Operational Visibility</vt:lpstr>
      <vt:lpstr>Security and Operational Visibility </vt:lpstr>
      <vt:lpstr>CoPilot Demo</vt:lpstr>
      <vt:lpstr>Focus Areas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8</cp:revision>
  <dcterms:created xsi:type="dcterms:W3CDTF">2022-08-22T16:42:25Z</dcterms:created>
  <dcterms:modified xsi:type="dcterms:W3CDTF">2024-03-18T17:51:56Z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