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3" r:id="rId4"/>
  </p:sldMasterIdLst>
  <p:notesMasterIdLst>
    <p:notesMasterId r:id="rId10"/>
  </p:notesMasterIdLst>
  <p:sldIdLst>
    <p:sldId id="2132736271" r:id="rId5"/>
    <p:sldId id="2132736307" r:id="rId6"/>
    <p:sldId id="2132736297" r:id="rId7"/>
    <p:sldId id="2132736298" r:id="rId8"/>
    <p:sldId id="2076137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27"/>
    <p:restoredTop sz="96190"/>
  </p:normalViewPr>
  <p:slideViewPr>
    <p:cSldViewPr snapToGrid="0">
      <p:cViewPr varScale="1">
        <p:scale>
          <a:sx n="123" d="100"/>
          <a:sy n="123" d="100"/>
        </p:scale>
        <p:origin x="11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00C143-52DC-D74A-8F3F-28446D39C49A}" type="datetimeFigureOut">
              <a:rPr lang="en-US" smtClean="0"/>
              <a:t>2/12/24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C3EC1A-CBFA-214C-ADD5-B66908B3D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767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ACE-Security course is built by Shahzad Ali with the help from Joe and Rizwan from ACE Team.</a:t>
            </a:r>
          </a:p>
          <a:p>
            <a:r>
              <a:rPr lang="en-US" dirty="0"/>
              <a:t>For comments, please reach out to </a:t>
            </a:r>
            <a:r>
              <a:rPr lang="en-US" dirty="0" err="1"/>
              <a:t>shahzad@aviatrix.com</a:t>
            </a:r>
            <a:r>
              <a:rPr lang="en-US" dirty="0"/>
              <a:t> for comments or improvements.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3EC1A-CBFA-214C-ADD5-B66908B3D4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179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 userDrawn="1"/>
        </p:nvSpPr>
        <p:spPr>
          <a:xfrm>
            <a:off x="0" y="0"/>
            <a:ext cx="7126664" cy="6858000"/>
          </a:xfrm>
          <a:prstGeom prst="rect">
            <a:avLst/>
          </a:prstGeom>
          <a:gradFill>
            <a:gsLst>
              <a:gs pos="56000">
                <a:schemeClr val="bg1">
                  <a:lumMod val="95000"/>
                </a:schemeClr>
              </a:gs>
              <a:gs pos="0">
                <a:schemeClr val="bg2">
                  <a:lumMod val="90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13"/>
          <p:cNvSpPr>
            <a:spLocks/>
          </p:cNvSpPr>
          <p:nvPr userDrawn="1"/>
        </p:nvSpPr>
        <p:spPr bwMode="auto">
          <a:xfrm>
            <a:off x="3207537" y="0"/>
            <a:ext cx="8984463" cy="6867525"/>
          </a:xfrm>
          <a:custGeom>
            <a:avLst/>
            <a:gdLst>
              <a:gd name="T0" fmla="*/ 896 w 2034"/>
              <a:gd name="T1" fmla="*/ 0 h 1284"/>
              <a:gd name="T2" fmla="*/ 693 w 2034"/>
              <a:gd name="T3" fmla="*/ 98 h 1284"/>
              <a:gd name="T4" fmla="*/ 594 w 2034"/>
              <a:gd name="T5" fmla="*/ 225 h 1284"/>
              <a:gd name="T6" fmla="*/ 265 w 2034"/>
              <a:gd name="T7" fmla="*/ 642 h 1284"/>
              <a:gd name="T8" fmla="*/ 89 w 2034"/>
              <a:gd name="T9" fmla="*/ 867 h 1284"/>
              <a:gd name="T10" fmla="*/ 132 w 2034"/>
              <a:gd name="T11" fmla="*/ 1229 h 1284"/>
              <a:gd name="T12" fmla="*/ 291 w 2034"/>
              <a:gd name="T13" fmla="*/ 1284 h 1284"/>
              <a:gd name="T14" fmla="*/ 896 w 2034"/>
              <a:gd name="T15" fmla="*/ 1284 h 1284"/>
              <a:gd name="T16" fmla="*/ 1501 w 2034"/>
              <a:gd name="T17" fmla="*/ 1284 h 1284"/>
              <a:gd name="T18" fmla="*/ 2034 w 2034"/>
              <a:gd name="T19" fmla="*/ 1284 h 1284"/>
              <a:gd name="T20" fmla="*/ 2034 w 2034"/>
              <a:gd name="T21" fmla="*/ 0 h 1284"/>
              <a:gd name="T22" fmla="*/ 896 w 2034"/>
              <a:gd name="T23" fmla="*/ 0 h 1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034" h="1284">
                <a:moveTo>
                  <a:pt x="896" y="0"/>
                </a:moveTo>
                <a:cubicBezTo>
                  <a:pt x="817" y="0"/>
                  <a:pt x="742" y="36"/>
                  <a:pt x="693" y="98"/>
                </a:cubicBezTo>
                <a:cubicBezTo>
                  <a:pt x="594" y="225"/>
                  <a:pt x="594" y="225"/>
                  <a:pt x="594" y="225"/>
                </a:cubicBezTo>
                <a:cubicBezTo>
                  <a:pt x="265" y="642"/>
                  <a:pt x="265" y="642"/>
                  <a:pt x="265" y="642"/>
                </a:cubicBezTo>
                <a:cubicBezTo>
                  <a:pt x="89" y="867"/>
                  <a:pt x="89" y="867"/>
                  <a:pt x="89" y="867"/>
                </a:cubicBezTo>
                <a:cubicBezTo>
                  <a:pt x="0" y="978"/>
                  <a:pt x="20" y="1140"/>
                  <a:pt x="132" y="1229"/>
                </a:cubicBezTo>
                <a:cubicBezTo>
                  <a:pt x="179" y="1266"/>
                  <a:pt x="235" y="1284"/>
                  <a:pt x="291" y="1284"/>
                </a:cubicBezTo>
                <a:cubicBezTo>
                  <a:pt x="896" y="1284"/>
                  <a:pt x="896" y="1284"/>
                  <a:pt x="896" y="1284"/>
                </a:cubicBezTo>
                <a:cubicBezTo>
                  <a:pt x="1501" y="1284"/>
                  <a:pt x="1501" y="1284"/>
                  <a:pt x="1501" y="1284"/>
                </a:cubicBezTo>
                <a:cubicBezTo>
                  <a:pt x="2034" y="1284"/>
                  <a:pt x="2034" y="1284"/>
                  <a:pt x="2034" y="1284"/>
                </a:cubicBezTo>
                <a:cubicBezTo>
                  <a:pt x="2034" y="0"/>
                  <a:pt x="2034" y="0"/>
                  <a:pt x="2034" y="0"/>
                </a:cubicBezTo>
                <a:lnTo>
                  <a:pt x="896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innerShdw blurRad="38100" dist="25400" dir="864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6" name="Title 15"/>
          <p:cNvSpPr>
            <a:spLocks noGrp="1"/>
          </p:cNvSpPr>
          <p:nvPr userDrawn="1">
            <p:ph type="title" hasCustomPrompt="1"/>
          </p:nvPr>
        </p:nvSpPr>
        <p:spPr>
          <a:xfrm>
            <a:off x="6435137" y="1323902"/>
            <a:ext cx="5756864" cy="1848910"/>
          </a:xfrm>
        </p:spPr>
        <p:txBody>
          <a:bodyPr anchor="b">
            <a:normAutofit/>
          </a:bodyPr>
          <a:lstStyle>
            <a:lvl1pPr algn="l">
              <a:defRPr sz="40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The Title</a:t>
            </a:r>
          </a:p>
        </p:txBody>
      </p:sp>
      <p:sp>
        <p:nvSpPr>
          <p:cNvPr id="18" name="Text Placeholder 17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436965" y="3172812"/>
            <a:ext cx="5755177" cy="946821"/>
          </a:xfrm>
        </p:spPr>
        <p:txBody>
          <a:bodyPr>
            <a:normAutofit/>
          </a:bodyPr>
          <a:lstStyle>
            <a:lvl1pPr marL="0" indent="0">
              <a:buNone/>
              <a:defRPr sz="16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The Subtitle of the Presentation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B0B672-BCB2-4225-B99B-5DCF23F80FEF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435317" y="4518778"/>
            <a:ext cx="5756697" cy="100647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accent5"/>
                </a:solidFill>
              </a:defRPr>
            </a:lvl1pPr>
          </a:lstStyle>
          <a:p>
            <a:r>
              <a:rPr lang="en-US" sz="1600" dirty="0"/>
              <a:t>ACE Solutions Architecture Team</a:t>
            </a:r>
          </a:p>
        </p:txBody>
      </p:sp>
      <p:cxnSp>
        <p:nvCxnSpPr>
          <p:cNvPr id="49" name="Straight Connector 48"/>
          <p:cNvCxnSpPr/>
          <p:nvPr userDrawn="1"/>
        </p:nvCxnSpPr>
        <p:spPr>
          <a:xfrm>
            <a:off x="6455414" y="2460397"/>
            <a:ext cx="5736586" cy="0"/>
          </a:xfrm>
          <a:prstGeom prst="line">
            <a:avLst/>
          </a:prstGeom>
          <a:ln w="127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1646" y="1201500"/>
            <a:ext cx="3960000" cy="4455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49229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</p:spTree>
    <p:extLst>
      <p:ext uri="{BB962C8B-B14F-4D97-AF65-F5344CB8AC3E}">
        <p14:creationId xmlns:p14="http://schemas.microsoft.com/office/powerpoint/2010/main" val="3211935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AND_copy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3424517" cy="6315959"/>
          </a:xfrm>
          <a:prstGeom prst="rect">
            <a:avLst/>
          </a:prstGeom>
          <a:gradFill>
            <a:gsLst>
              <a:gs pos="93000">
                <a:schemeClr val="bg1">
                  <a:alpha val="0"/>
                </a:schemeClr>
              </a:gs>
              <a:gs pos="37000">
                <a:schemeClr val="bg1">
                  <a:lumMod val="95000"/>
                </a:schemeClr>
              </a:gs>
            </a:gsLst>
            <a:lin ang="5400000" scaled="1"/>
          </a:gradFill>
          <a:ln>
            <a:noFill/>
          </a:ln>
          <a:effectLst>
            <a:innerShdw blurRad="38100" dist="25400" dir="2154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DDBF27-0730-410D-BAE0-26163E0F157B}"/>
              </a:ext>
            </a:extLst>
          </p:cNvPr>
          <p:cNvSpPr/>
          <p:nvPr userDrawn="1"/>
        </p:nvSpPr>
        <p:spPr>
          <a:xfrm>
            <a:off x="0" y="396112"/>
            <a:ext cx="3424517" cy="10309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innerShdw blurRad="38100" dist="25400" dir="2154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055" y="619765"/>
            <a:ext cx="3110485" cy="58363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A2F78DC2-DBE1-4BC8-BD76-95E378BBEF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055" y="1548331"/>
            <a:ext cx="3172545" cy="3761338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648173" y="396113"/>
            <a:ext cx="7483247" cy="57506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07967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_AND_copy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flipH="1">
            <a:off x="8767483" y="0"/>
            <a:ext cx="3424517" cy="6315959"/>
          </a:xfrm>
          <a:prstGeom prst="rect">
            <a:avLst/>
          </a:prstGeom>
          <a:gradFill>
            <a:gsLst>
              <a:gs pos="93000">
                <a:schemeClr val="bg1">
                  <a:alpha val="0"/>
                </a:schemeClr>
              </a:gs>
              <a:gs pos="37000">
                <a:schemeClr val="bg1">
                  <a:lumMod val="95000"/>
                </a:schemeClr>
              </a:gs>
            </a:gsLst>
            <a:lin ang="5400000" scaled="1"/>
          </a:gradFill>
          <a:ln>
            <a:noFill/>
          </a:ln>
          <a:effectLst>
            <a:innerShdw blurRad="38100" dist="25400" dir="2154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A2F78DC2-DBE1-4BC8-BD76-95E378BBEF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71538" y="1306286"/>
            <a:ext cx="3172545" cy="4840515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36061" y="93134"/>
            <a:ext cx="826071" cy="929330"/>
          </a:xfrm>
          <a:prstGeom prst="rect">
            <a:avLst/>
          </a:prstGeom>
          <a:effectLst>
            <a:outerShdw blurRad="25400" dist="25400" dir="5400000" algn="t" rotWithShape="0">
              <a:prstClr val="black">
                <a:alpha val="19000"/>
              </a:prstClr>
            </a:outerShdw>
          </a:effectLst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64311" y="246888"/>
            <a:ext cx="8207885" cy="58363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63525" y="981075"/>
            <a:ext cx="8208671" cy="5165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09862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5-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109776"/>
            <a:ext cx="12192000" cy="10885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Calibri" panose="020F050202020403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1539" y="1382663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1073726" y="1270890"/>
            <a:ext cx="201011" cy="18009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8" name="Oval 7"/>
          <p:cNvSpPr/>
          <p:nvPr userDrawn="1"/>
        </p:nvSpPr>
        <p:spPr>
          <a:xfrm>
            <a:off x="3403461" y="1277667"/>
            <a:ext cx="201011" cy="18009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9" name="Oval 8"/>
          <p:cNvSpPr/>
          <p:nvPr userDrawn="1"/>
        </p:nvSpPr>
        <p:spPr>
          <a:xfrm>
            <a:off x="5793820" y="1270890"/>
            <a:ext cx="201011" cy="18009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10" name="Oval 9"/>
          <p:cNvSpPr/>
          <p:nvPr userDrawn="1"/>
        </p:nvSpPr>
        <p:spPr>
          <a:xfrm>
            <a:off x="8110139" y="1283416"/>
            <a:ext cx="201011" cy="18009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11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82341" y="1365058"/>
            <a:ext cx="2183781" cy="58363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12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2412076" y="1371834"/>
            <a:ext cx="2183781" cy="58363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13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4802435" y="1365056"/>
            <a:ext cx="2183781" cy="58363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14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7118754" y="1377581"/>
            <a:ext cx="2183781" cy="58363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21" hasCustomPrompt="1"/>
          </p:nvPr>
        </p:nvSpPr>
        <p:spPr>
          <a:xfrm>
            <a:off x="197632" y="2217287"/>
            <a:ext cx="1953198" cy="3883368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22" hasCustomPrompt="1"/>
          </p:nvPr>
        </p:nvSpPr>
        <p:spPr>
          <a:xfrm>
            <a:off x="2527367" y="2228355"/>
            <a:ext cx="1953198" cy="3883368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23" hasCustomPrompt="1"/>
          </p:nvPr>
        </p:nvSpPr>
        <p:spPr>
          <a:xfrm>
            <a:off x="4917726" y="2228355"/>
            <a:ext cx="1953198" cy="3883368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24" hasCustomPrompt="1"/>
          </p:nvPr>
        </p:nvSpPr>
        <p:spPr>
          <a:xfrm>
            <a:off x="7234045" y="2228355"/>
            <a:ext cx="1953198" cy="3883368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EB5EB1F-15AB-2CCA-76D9-9059D24221F1}"/>
              </a:ext>
            </a:extLst>
          </p:cNvPr>
          <p:cNvSpPr/>
          <p:nvPr userDrawn="1"/>
        </p:nvSpPr>
        <p:spPr>
          <a:xfrm>
            <a:off x="10474844" y="1281701"/>
            <a:ext cx="201011" cy="18009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20" name="Text Placeholder 16">
            <a:extLst>
              <a:ext uri="{FF2B5EF4-FFF2-40B4-BE49-F238E27FC236}">
                <a16:creationId xmlns:a16="http://schemas.microsoft.com/office/drawing/2014/main" id="{C84775AC-7525-7CF5-5560-2B6C3361E43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483459" y="1375866"/>
            <a:ext cx="2183781" cy="58363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21" name="Text Placeholder 21">
            <a:extLst>
              <a:ext uri="{FF2B5EF4-FFF2-40B4-BE49-F238E27FC236}">
                <a16:creationId xmlns:a16="http://schemas.microsoft.com/office/drawing/2014/main" id="{2F18583E-D241-2D3A-F9F0-E1207FC3E53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598750" y="2228355"/>
            <a:ext cx="1953198" cy="3883368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4235987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-1539" y="1995262"/>
            <a:ext cx="12192000" cy="10885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Calibri" panose="020F0502020204030204" pitchFamily="34" charset="0"/>
            </a:endParaRPr>
          </a:p>
        </p:txBody>
      </p:sp>
      <p:sp>
        <p:nvSpPr>
          <p:cNvPr id="23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1062465" y="2444226"/>
            <a:ext cx="2560320" cy="53915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24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4717130" y="2458360"/>
            <a:ext cx="2560320" cy="53915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25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8328825" y="2458360"/>
            <a:ext cx="2560320" cy="53915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21" hasCustomPrompt="1"/>
          </p:nvPr>
        </p:nvSpPr>
        <p:spPr>
          <a:xfrm>
            <a:off x="726393" y="3149345"/>
            <a:ext cx="3438144" cy="2621716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22" hasCustomPrompt="1"/>
          </p:nvPr>
        </p:nvSpPr>
        <p:spPr>
          <a:xfrm>
            <a:off x="4320517" y="3149345"/>
            <a:ext cx="3438144" cy="2621716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23" hasCustomPrompt="1"/>
          </p:nvPr>
        </p:nvSpPr>
        <p:spPr>
          <a:xfrm>
            <a:off x="7914640" y="3149345"/>
            <a:ext cx="3434175" cy="2621716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A9202DC-828B-37DE-A8A9-4BFDA9D59BFD}"/>
              </a:ext>
            </a:extLst>
          </p:cNvPr>
          <p:cNvGrpSpPr/>
          <p:nvPr userDrawn="1"/>
        </p:nvGrpSpPr>
        <p:grpSpPr>
          <a:xfrm>
            <a:off x="0" y="2077884"/>
            <a:ext cx="12192000" cy="249806"/>
            <a:chOff x="-1539" y="961703"/>
            <a:chExt cx="12192000" cy="249806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D44237B-C909-E4CB-FDA9-26770FA4921E}"/>
                </a:ext>
              </a:extLst>
            </p:cNvPr>
            <p:cNvCxnSpPr/>
            <p:nvPr userDrawn="1"/>
          </p:nvCxnSpPr>
          <p:spPr>
            <a:xfrm>
              <a:off x="-1539" y="1070004"/>
              <a:ext cx="12192000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A7D4A15-BE62-D88E-D4CA-840D8BD58C68}"/>
                </a:ext>
              </a:extLst>
            </p:cNvPr>
            <p:cNvSpPr/>
            <p:nvPr userDrawn="1"/>
          </p:nvSpPr>
          <p:spPr>
            <a:xfrm>
              <a:off x="2217968" y="961703"/>
              <a:ext cx="235670" cy="23567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i="0">
                  <a:latin typeface="Calibri" panose="020F0502020204030204" pitchFamily="34" charset="0"/>
                </a:rPr>
                <a:t>&gt;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7F00D77-7A4B-6BE7-0F8D-D67AD9276B7A}"/>
                </a:ext>
              </a:extLst>
            </p:cNvPr>
            <p:cNvSpPr/>
            <p:nvPr userDrawn="1"/>
          </p:nvSpPr>
          <p:spPr>
            <a:xfrm>
              <a:off x="5876953" y="975838"/>
              <a:ext cx="235670" cy="23567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i="0">
                  <a:latin typeface="Calibri" panose="020F0502020204030204" pitchFamily="34" charset="0"/>
                </a:rPr>
                <a:t>&gt;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4B0ADCA-B6CC-D870-2821-E7BF66D706B1}"/>
                </a:ext>
              </a:extLst>
            </p:cNvPr>
            <p:cNvSpPr/>
            <p:nvPr userDrawn="1"/>
          </p:nvSpPr>
          <p:spPr>
            <a:xfrm>
              <a:off x="9492968" y="975839"/>
              <a:ext cx="235670" cy="23567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i="0">
                  <a:latin typeface="Calibri" panose="020F0502020204030204" pitchFamily="34" charset="0"/>
                </a:rPr>
                <a:t>&gt;</a:t>
              </a:r>
            </a:p>
          </p:txBody>
        </p:sp>
      </p:grpSp>
      <p:sp>
        <p:nvSpPr>
          <p:cNvPr id="34" name="Text Placeholder 21">
            <a:extLst>
              <a:ext uri="{FF2B5EF4-FFF2-40B4-BE49-F238E27FC236}">
                <a16:creationId xmlns:a16="http://schemas.microsoft.com/office/drawing/2014/main" id="{5A71EAB4-6655-3DE1-AB3A-E509A1F3B5A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97493" y="1016831"/>
            <a:ext cx="10651321" cy="817148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950129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o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>
            <a:off x="0" y="1169651"/>
            <a:ext cx="12192000" cy="10885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B723-115C-4630-970A-18B634E413E8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1539" y="1442538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1881896" y="1330765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8" name="Oval 7"/>
          <p:cNvSpPr/>
          <p:nvPr userDrawn="1"/>
        </p:nvSpPr>
        <p:spPr>
          <a:xfrm>
            <a:off x="4647804" y="1315348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9" name="Oval 8"/>
          <p:cNvSpPr/>
          <p:nvPr userDrawn="1"/>
        </p:nvSpPr>
        <p:spPr>
          <a:xfrm>
            <a:off x="7413712" y="1330765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10" name="Oval 9"/>
          <p:cNvSpPr/>
          <p:nvPr userDrawn="1"/>
        </p:nvSpPr>
        <p:spPr>
          <a:xfrm>
            <a:off x="10179621" y="1343291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726392" y="1424932"/>
            <a:ext cx="2560320" cy="76373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3487980" y="1409514"/>
            <a:ext cx="2560320" cy="76373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6249568" y="1424930"/>
            <a:ext cx="2560320" cy="76373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9011157" y="1437455"/>
            <a:ext cx="2560320" cy="76373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1" hasCustomPrompt="1"/>
          </p:nvPr>
        </p:nvSpPr>
        <p:spPr>
          <a:xfrm>
            <a:off x="726392" y="2388935"/>
            <a:ext cx="2560320" cy="3713775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22" hasCustomPrompt="1"/>
          </p:nvPr>
        </p:nvSpPr>
        <p:spPr>
          <a:xfrm>
            <a:off x="3487736" y="2373518"/>
            <a:ext cx="2560320" cy="3713775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23" hasCustomPrompt="1"/>
          </p:nvPr>
        </p:nvSpPr>
        <p:spPr>
          <a:xfrm>
            <a:off x="6249080" y="2388935"/>
            <a:ext cx="2560320" cy="3713775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24" hasCustomPrompt="1"/>
          </p:nvPr>
        </p:nvSpPr>
        <p:spPr>
          <a:xfrm>
            <a:off x="9010425" y="2401461"/>
            <a:ext cx="2560320" cy="3713775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843726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>
            <a:off x="0" y="1120479"/>
            <a:ext cx="12192000" cy="10885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B723-115C-4630-970A-18B634E413E8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3228608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2196448" y="3101418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8" name="Oval 7"/>
          <p:cNvSpPr/>
          <p:nvPr userDrawn="1"/>
        </p:nvSpPr>
        <p:spPr>
          <a:xfrm>
            <a:off x="4686695" y="3101418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9" name="Oval 8"/>
          <p:cNvSpPr/>
          <p:nvPr userDrawn="1"/>
        </p:nvSpPr>
        <p:spPr>
          <a:xfrm>
            <a:off x="7176942" y="3101418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10" name="Oval 9"/>
          <p:cNvSpPr/>
          <p:nvPr userDrawn="1"/>
        </p:nvSpPr>
        <p:spPr>
          <a:xfrm>
            <a:off x="9667189" y="3101418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441952" y="2366127"/>
            <a:ext cx="1744662" cy="569956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3932199" y="2366127"/>
            <a:ext cx="1744662" cy="569956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6422446" y="2366127"/>
            <a:ext cx="1744662" cy="569956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8912693" y="2366127"/>
            <a:ext cx="1744662" cy="569956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1149286" y="3336925"/>
            <a:ext cx="2338633" cy="763735"/>
          </a:xfrm>
        </p:spPr>
        <p:txBody>
          <a:bodyPr anchor="ctr"/>
          <a:lstStyle>
            <a:lvl1pPr marL="0" indent="0" algn="ctr">
              <a:buNone/>
              <a:defRPr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Timeline Name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3635213" y="3336924"/>
            <a:ext cx="2338633" cy="763735"/>
          </a:xfrm>
        </p:spPr>
        <p:txBody>
          <a:bodyPr anchor="ctr"/>
          <a:lstStyle>
            <a:lvl1pPr marL="0" indent="0" algn="ctr">
              <a:buNone/>
              <a:defRPr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Timeline Name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6121140" y="3336923"/>
            <a:ext cx="2338633" cy="763735"/>
          </a:xfrm>
        </p:spPr>
        <p:txBody>
          <a:bodyPr anchor="ctr"/>
          <a:lstStyle>
            <a:lvl1pPr marL="0" indent="0" algn="ctr">
              <a:buNone/>
              <a:defRPr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Timeline Name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8607067" y="3336922"/>
            <a:ext cx="2338633" cy="763735"/>
          </a:xfrm>
        </p:spPr>
        <p:txBody>
          <a:bodyPr anchor="ctr"/>
          <a:lstStyle>
            <a:lvl1pPr marL="0" indent="0" algn="ctr">
              <a:buNone/>
              <a:defRPr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Timeline Name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1" hasCustomPrompt="1"/>
          </p:nvPr>
        </p:nvSpPr>
        <p:spPr>
          <a:xfrm>
            <a:off x="1149286" y="4100513"/>
            <a:ext cx="2338389" cy="1809750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22" hasCustomPrompt="1"/>
          </p:nvPr>
        </p:nvSpPr>
        <p:spPr>
          <a:xfrm>
            <a:off x="3634969" y="4100513"/>
            <a:ext cx="2338389" cy="1809750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23" hasCustomPrompt="1"/>
          </p:nvPr>
        </p:nvSpPr>
        <p:spPr>
          <a:xfrm>
            <a:off x="6120652" y="4100513"/>
            <a:ext cx="2338389" cy="1809750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24" hasCustomPrompt="1"/>
          </p:nvPr>
        </p:nvSpPr>
        <p:spPr>
          <a:xfrm>
            <a:off x="8606335" y="4100513"/>
            <a:ext cx="2338389" cy="1809750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25"/>
          </p:nvPr>
        </p:nvSpPr>
        <p:spPr>
          <a:xfrm>
            <a:off x="1149286" y="1281442"/>
            <a:ext cx="9794875" cy="78315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3240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eft_Pic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310" y="246888"/>
            <a:ext cx="11405896" cy="58363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63524" y="1130372"/>
            <a:ext cx="5788483" cy="4713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6457360" y="1130371"/>
            <a:ext cx="5734639" cy="4713288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432356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end_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56000">
                <a:schemeClr val="bg1">
                  <a:lumMod val="95000"/>
                </a:schemeClr>
              </a:gs>
              <a:gs pos="0">
                <a:schemeClr val="bg2">
                  <a:lumMod val="90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>
            <a:spLocks/>
          </p:cNvSpPr>
          <p:nvPr userDrawn="1"/>
        </p:nvSpPr>
        <p:spPr bwMode="auto">
          <a:xfrm>
            <a:off x="1712537" y="252329"/>
            <a:ext cx="8766927" cy="6333816"/>
          </a:xfrm>
          <a:custGeom>
            <a:avLst/>
            <a:gdLst>
              <a:gd name="T0" fmla="*/ 180 w 189"/>
              <a:gd name="T1" fmla="*/ 92 h 136"/>
              <a:gd name="T2" fmla="*/ 161 w 189"/>
              <a:gd name="T3" fmla="*/ 68 h 136"/>
              <a:gd name="T4" fmla="*/ 126 w 189"/>
              <a:gd name="T5" fmla="*/ 24 h 136"/>
              <a:gd name="T6" fmla="*/ 116 w 189"/>
              <a:gd name="T7" fmla="*/ 10 h 136"/>
              <a:gd name="T8" fmla="*/ 94 w 189"/>
              <a:gd name="T9" fmla="*/ 0 h 136"/>
              <a:gd name="T10" fmla="*/ 73 w 189"/>
              <a:gd name="T11" fmla="*/ 10 h 136"/>
              <a:gd name="T12" fmla="*/ 62 w 189"/>
              <a:gd name="T13" fmla="*/ 24 h 136"/>
              <a:gd name="T14" fmla="*/ 28 w 189"/>
              <a:gd name="T15" fmla="*/ 68 h 136"/>
              <a:gd name="T16" fmla="*/ 9 w 189"/>
              <a:gd name="T17" fmla="*/ 92 h 136"/>
              <a:gd name="T18" fmla="*/ 14 w 189"/>
              <a:gd name="T19" fmla="*/ 130 h 136"/>
              <a:gd name="T20" fmla="*/ 30 w 189"/>
              <a:gd name="T21" fmla="*/ 136 h 136"/>
              <a:gd name="T22" fmla="*/ 52 w 189"/>
              <a:gd name="T23" fmla="*/ 126 h 136"/>
              <a:gd name="T24" fmla="*/ 62 w 189"/>
              <a:gd name="T25" fmla="*/ 112 h 136"/>
              <a:gd name="T26" fmla="*/ 90 w 189"/>
              <a:gd name="T27" fmla="*/ 77 h 136"/>
              <a:gd name="T28" fmla="*/ 77 w 189"/>
              <a:gd name="T29" fmla="*/ 49 h 136"/>
              <a:gd name="T30" fmla="*/ 88 w 189"/>
              <a:gd name="T31" fmla="*/ 64 h 136"/>
              <a:gd name="T32" fmla="*/ 94 w 189"/>
              <a:gd name="T33" fmla="*/ 71 h 136"/>
              <a:gd name="T34" fmla="*/ 126 w 189"/>
              <a:gd name="T35" fmla="*/ 112 h 136"/>
              <a:gd name="T36" fmla="*/ 137 w 189"/>
              <a:gd name="T37" fmla="*/ 126 h 136"/>
              <a:gd name="T38" fmla="*/ 158 w 189"/>
              <a:gd name="T39" fmla="*/ 136 h 136"/>
              <a:gd name="T40" fmla="*/ 175 w 189"/>
              <a:gd name="T41" fmla="*/ 130 h 136"/>
              <a:gd name="T42" fmla="*/ 180 w 189"/>
              <a:gd name="T43" fmla="*/ 92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89" h="136">
                <a:moveTo>
                  <a:pt x="180" y="92"/>
                </a:moveTo>
                <a:cubicBezTo>
                  <a:pt x="161" y="68"/>
                  <a:pt x="161" y="68"/>
                  <a:pt x="161" y="68"/>
                </a:cubicBezTo>
                <a:cubicBezTo>
                  <a:pt x="126" y="24"/>
                  <a:pt x="126" y="24"/>
                  <a:pt x="126" y="24"/>
                </a:cubicBezTo>
                <a:cubicBezTo>
                  <a:pt x="116" y="10"/>
                  <a:pt x="116" y="10"/>
                  <a:pt x="116" y="10"/>
                </a:cubicBezTo>
                <a:cubicBezTo>
                  <a:pt x="111" y="4"/>
                  <a:pt x="103" y="0"/>
                  <a:pt x="94" y="0"/>
                </a:cubicBezTo>
                <a:cubicBezTo>
                  <a:pt x="86" y="0"/>
                  <a:pt x="78" y="4"/>
                  <a:pt x="73" y="10"/>
                </a:cubicBezTo>
                <a:cubicBezTo>
                  <a:pt x="62" y="24"/>
                  <a:pt x="62" y="24"/>
                  <a:pt x="62" y="24"/>
                </a:cubicBezTo>
                <a:cubicBezTo>
                  <a:pt x="28" y="68"/>
                  <a:pt x="28" y="68"/>
                  <a:pt x="28" y="68"/>
                </a:cubicBezTo>
                <a:cubicBezTo>
                  <a:pt x="9" y="92"/>
                  <a:pt x="9" y="92"/>
                  <a:pt x="9" y="92"/>
                </a:cubicBezTo>
                <a:cubicBezTo>
                  <a:pt x="0" y="104"/>
                  <a:pt x="2" y="121"/>
                  <a:pt x="14" y="130"/>
                </a:cubicBezTo>
                <a:cubicBezTo>
                  <a:pt x="19" y="134"/>
                  <a:pt x="25" y="136"/>
                  <a:pt x="30" y="136"/>
                </a:cubicBezTo>
                <a:cubicBezTo>
                  <a:pt x="39" y="136"/>
                  <a:pt x="46" y="132"/>
                  <a:pt x="52" y="126"/>
                </a:cubicBezTo>
                <a:cubicBezTo>
                  <a:pt x="62" y="112"/>
                  <a:pt x="62" y="112"/>
                  <a:pt x="62" y="112"/>
                </a:cubicBezTo>
                <a:cubicBezTo>
                  <a:pt x="90" y="77"/>
                  <a:pt x="90" y="77"/>
                  <a:pt x="90" y="77"/>
                </a:cubicBezTo>
                <a:cubicBezTo>
                  <a:pt x="77" y="49"/>
                  <a:pt x="77" y="49"/>
                  <a:pt x="77" y="49"/>
                </a:cubicBezTo>
                <a:cubicBezTo>
                  <a:pt x="88" y="64"/>
                  <a:pt x="88" y="64"/>
                  <a:pt x="88" y="64"/>
                </a:cubicBezTo>
                <a:cubicBezTo>
                  <a:pt x="94" y="71"/>
                  <a:pt x="94" y="71"/>
                  <a:pt x="94" y="71"/>
                </a:cubicBezTo>
                <a:cubicBezTo>
                  <a:pt x="126" y="112"/>
                  <a:pt x="126" y="112"/>
                  <a:pt x="126" y="112"/>
                </a:cubicBezTo>
                <a:cubicBezTo>
                  <a:pt x="137" y="126"/>
                  <a:pt x="137" y="126"/>
                  <a:pt x="137" y="126"/>
                </a:cubicBezTo>
                <a:cubicBezTo>
                  <a:pt x="142" y="132"/>
                  <a:pt x="150" y="136"/>
                  <a:pt x="158" y="136"/>
                </a:cubicBezTo>
                <a:cubicBezTo>
                  <a:pt x="164" y="136"/>
                  <a:pt x="170" y="134"/>
                  <a:pt x="175" y="130"/>
                </a:cubicBezTo>
                <a:cubicBezTo>
                  <a:pt x="187" y="121"/>
                  <a:pt x="189" y="104"/>
                  <a:pt x="180" y="92"/>
                </a:cubicBezTo>
                <a:close/>
              </a:path>
            </a:pathLst>
          </a:custGeom>
          <a:gradFill flip="none" rotWithShape="1">
            <a:gsLst>
              <a:gs pos="56000">
                <a:schemeClr val="bg1">
                  <a:alpha val="78000"/>
                </a:schemeClr>
              </a:gs>
              <a:gs pos="0">
                <a:schemeClr val="bg1">
                  <a:lumMod val="95000"/>
                  <a:alpha val="79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711200" dist="38100" dir="5400000" algn="t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2400">
              <a:solidFill>
                <a:prstClr val="white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15061" y="1098863"/>
            <a:ext cx="3161878" cy="355711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1984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311" y="246888"/>
            <a:ext cx="10869356" cy="58363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Aviatrix Certified Engineer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63525" y="981075"/>
            <a:ext cx="11406680" cy="53024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36303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311" y="246888"/>
            <a:ext cx="10869356" cy="58363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Aviatrix Certified Engineer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63525" y="1453662"/>
            <a:ext cx="11406680" cy="48181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8E00E58-6F0B-9B92-104B-6C76F433AB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63525" y="914400"/>
            <a:ext cx="10869613" cy="374650"/>
          </a:xfrm>
        </p:spPr>
        <p:txBody>
          <a:bodyPr/>
          <a:lstStyle>
            <a:lvl1pPr marL="0" indent="0">
              <a:buNone/>
              <a:defRPr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511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311" y="246888"/>
            <a:ext cx="10869356" cy="58363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Aviatrix Certified Engineer </a:t>
            </a:r>
          </a:p>
        </p:txBody>
      </p:sp>
    </p:spTree>
    <p:extLst>
      <p:ext uri="{BB962C8B-B14F-4D97-AF65-F5344CB8AC3E}">
        <p14:creationId xmlns:p14="http://schemas.microsoft.com/office/powerpoint/2010/main" val="1285666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7126664" cy="6858000"/>
          </a:xfrm>
          <a:prstGeom prst="rect">
            <a:avLst/>
          </a:prstGeom>
          <a:gradFill flip="none" rotWithShape="1">
            <a:gsLst>
              <a:gs pos="93000">
                <a:schemeClr val="accent1">
                  <a:lumMod val="75000"/>
                </a:schemeClr>
              </a:gs>
              <a:gs pos="37000">
                <a:schemeClr val="accent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5"/>
          <p:cNvSpPr>
            <a:spLocks/>
          </p:cNvSpPr>
          <p:nvPr userDrawn="1"/>
        </p:nvSpPr>
        <p:spPr bwMode="auto">
          <a:xfrm>
            <a:off x="2495413" y="0"/>
            <a:ext cx="8940800" cy="6858000"/>
          </a:xfrm>
          <a:custGeom>
            <a:avLst/>
            <a:gdLst>
              <a:gd name="T0" fmla="*/ 108 w 2805"/>
              <a:gd name="T1" fmla="*/ 1976 h 2151"/>
              <a:gd name="T2" fmla="*/ 411 w 2805"/>
              <a:gd name="T3" fmla="*/ 2151 h 2151"/>
              <a:gd name="T4" fmla="*/ 2805 w 2805"/>
              <a:gd name="T5" fmla="*/ 2151 h 2151"/>
              <a:gd name="T6" fmla="*/ 2805 w 2805"/>
              <a:gd name="T7" fmla="*/ 0 h 2151"/>
              <a:gd name="T8" fmla="*/ 1124 w 2805"/>
              <a:gd name="T9" fmla="*/ 0 h 2151"/>
              <a:gd name="T10" fmla="*/ 1124 w 2805"/>
              <a:gd name="T11" fmla="*/ 0 h 2151"/>
              <a:gd name="T12" fmla="*/ 1018 w 2805"/>
              <a:gd name="T13" fmla="*/ 28 h 2151"/>
              <a:gd name="T14" fmla="*/ 108 w 2805"/>
              <a:gd name="T15" fmla="*/ 554 h 2151"/>
              <a:gd name="T16" fmla="*/ 0 w 2805"/>
              <a:gd name="T17" fmla="*/ 740 h 2151"/>
              <a:gd name="T18" fmla="*/ 0 w 2805"/>
              <a:gd name="T19" fmla="*/ 1790 h 2151"/>
              <a:gd name="T20" fmla="*/ 108 w 2805"/>
              <a:gd name="T21" fmla="*/ 1976 h 2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05" h="2151">
                <a:moveTo>
                  <a:pt x="108" y="1976"/>
                </a:moveTo>
                <a:cubicBezTo>
                  <a:pt x="411" y="2151"/>
                  <a:pt x="411" y="2151"/>
                  <a:pt x="411" y="2151"/>
                </a:cubicBezTo>
                <a:cubicBezTo>
                  <a:pt x="2805" y="2151"/>
                  <a:pt x="2805" y="2151"/>
                  <a:pt x="2805" y="2151"/>
                </a:cubicBezTo>
                <a:cubicBezTo>
                  <a:pt x="2805" y="0"/>
                  <a:pt x="2805" y="0"/>
                  <a:pt x="2805" y="0"/>
                </a:cubicBezTo>
                <a:cubicBezTo>
                  <a:pt x="1124" y="0"/>
                  <a:pt x="1124" y="0"/>
                  <a:pt x="1124" y="0"/>
                </a:cubicBezTo>
                <a:cubicBezTo>
                  <a:pt x="1124" y="0"/>
                  <a:pt x="1124" y="0"/>
                  <a:pt x="1124" y="0"/>
                </a:cubicBezTo>
                <a:cubicBezTo>
                  <a:pt x="1087" y="0"/>
                  <a:pt x="1051" y="9"/>
                  <a:pt x="1018" y="28"/>
                </a:cubicBezTo>
                <a:cubicBezTo>
                  <a:pt x="108" y="554"/>
                  <a:pt x="108" y="554"/>
                  <a:pt x="108" y="554"/>
                </a:cubicBezTo>
                <a:cubicBezTo>
                  <a:pt x="41" y="592"/>
                  <a:pt x="0" y="663"/>
                  <a:pt x="0" y="740"/>
                </a:cubicBezTo>
                <a:cubicBezTo>
                  <a:pt x="0" y="1790"/>
                  <a:pt x="0" y="1790"/>
                  <a:pt x="0" y="1790"/>
                </a:cubicBezTo>
                <a:cubicBezTo>
                  <a:pt x="0" y="1867"/>
                  <a:pt x="41" y="1938"/>
                  <a:pt x="108" y="197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innerShdw blurRad="38100" dist="25400" dir="864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0039546" y="0"/>
            <a:ext cx="2152454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31" y="496495"/>
            <a:ext cx="3523647" cy="1033944"/>
          </a:xfrm>
        </p:spPr>
        <p:txBody>
          <a:bodyPr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36061" y="93134"/>
            <a:ext cx="826071" cy="929330"/>
          </a:xfrm>
          <a:prstGeom prst="rect">
            <a:avLst/>
          </a:prstGeom>
          <a:effectLst>
            <a:outerShdw blurRad="25400" dist="25400" dir="5400000" algn="t" rotWithShape="0">
              <a:prstClr val="black">
                <a:alpha val="19000"/>
              </a:prstClr>
            </a:outerShdw>
          </a:effectLst>
        </p:spPr>
      </p:pic>
      <p:sp>
        <p:nvSpPr>
          <p:cNvPr id="30" name="Freeform 5"/>
          <p:cNvSpPr>
            <a:spLocks/>
          </p:cNvSpPr>
          <p:nvPr userDrawn="1"/>
        </p:nvSpPr>
        <p:spPr bwMode="auto">
          <a:xfrm>
            <a:off x="2956988" y="555625"/>
            <a:ext cx="6167437" cy="6296024"/>
          </a:xfrm>
          <a:custGeom>
            <a:avLst/>
            <a:gdLst>
              <a:gd name="T0" fmla="*/ 1002 w 1052"/>
              <a:gd name="T1" fmla="*/ 264 h 1074"/>
              <a:gd name="T2" fmla="*/ 576 w 1052"/>
              <a:gd name="T3" fmla="*/ 18 h 1074"/>
              <a:gd name="T4" fmla="*/ 476 w 1052"/>
              <a:gd name="T5" fmla="*/ 18 h 1074"/>
              <a:gd name="T6" fmla="*/ 50 w 1052"/>
              <a:gd name="T7" fmla="*/ 264 h 1074"/>
              <a:gd name="T8" fmla="*/ 0 w 1052"/>
              <a:gd name="T9" fmla="*/ 351 h 1074"/>
              <a:gd name="T10" fmla="*/ 0 w 1052"/>
              <a:gd name="T11" fmla="*/ 843 h 1074"/>
              <a:gd name="T12" fmla="*/ 50 w 1052"/>
              <a:gd name="T13" fmla="*/ 930 h 1074"/>
              <a:gd name="T14" fmla="*/ 300 w 1052"/>
              <a:gd name="T15" fmla="*/ 1074 h 1074"/>
              <a:gd name="T16" fmla="*/ 752 w 1052"/>
              <a:gd name="T17" fmla="*/ 1074 h 1074"/>
              <a:gd name="T18" fmla="*/ 1002 w 1052"/>
              <a:gd name="T19" fmla="*/ 930 h 1074"/>
              <a:gd name="T20" fmla="*/ 1052 w 1052"/>
              <a:gd name="T21" fmla="*/ 843 h 1074"/>
              <a:gd name="T22" fmla="*/ 1052 w 1052"/>
              <a:gd name="T23" fmla="*/ 351 h 1074"/>
              <a:gd name="T24" fmla="*/ 1002 w 1052"/>
              <a:gd name="T25" fmla="*/ 264 h 10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52" h="1074">
                <a:moveTo>
                  <a:pt x="1002" y="264"/>
                </a:moveTo>
                <a:cubicBezTo>
                  <a:pt x="576" y="18"/>
                  <a:pt x="576" y="18"/>
                  <a:pt x="576" y="18"/>
                </a:cubicBezTo>
                <a:cubicBezTo>
                  <a:pt x="545" y="0"/>
                  <a:pt x="507" y="0"/>
                  <a:pt x="476" y="18"/>
                </a:cubicBezTo>
                <a:cubicBezTo>
                  <a:pt x="50" y="264"/>
                  <a:pt x="50" y="264"/>
                  <a:pt x="50" y="264"/>
                </a:cubicBezTo>
                <a:cubicBezTo>
                  <a:pt x="19" y="282"/>
                  <a:pt x="0" y="315"/>
                  <a:pt x="0" y="351"/>
                </a:cubicBezTo>
                <a:cubicBezTo>
                  <a:pt x="0" y="843"/>
                  <a:pt x="0" y="843"/>
                  <a:pt x="0" y="843"/>
                </a:cubicBezTo>
                <a:cubicBezTo>
                  <a:pt x="0" y="878"/>
                  <a:pt x="19" y="912"/>
                  <a:pt x="50" y="930"/>
                </a:cubicBezTo>
                <a:cubicBezTo>
                  <a:pt x="300" y="1074"/>
                  <a:pt x="300" y="1074"/>
                  <a:pt x="300" y="1074"/>
                </a:cubicBezTo>
                <a:cubicBezTo>
                  <a:pt x="752" y="1074"/>
                  <a:pt x="752" y="1074"/>
                  <a:pt x="752" y="1074"/>
                </a:cubicBezTo>
                <a:cubicBezTo>
                  <a:pt x="1002" y="930"/>
                  <a:pt x="1002" y="930"/>
                  <a:pt x="1002" y="930"/>
                </a:cubicBezTo>
                <a:cubicBezTo>
                  <a:pt x="1033" y="912"/>
                  <a:pt x="1052" y="878"/>
                  <a:pt x="1052" y="843"/>
                </a:cubicBezTo>
                <a:cubicBezTo>
                  <a:pt x="1052" y="351"/>
                  <a:pt x="1052" y="351"/>
                  <a:pt x="1052" y="351"/>
                </a:cubicBezTo>
                <a:cubicBezTo>
                  <a:pt x="1052" y="315"/>
                  <a:pt x="1033" y="282"/>
                  <a:pt x="1002" y="264"/>
                </a:cubicBezTo>
                <a:close/>
              </a:path>
            </a:pathLst>
          </a:custGeom>
          <a:gradFill flip="none" rotWithShape="1">
            <a:gsLst>
              <a:gs pos="23000">
                <a:schemeClr val="bg1">
                  <a:lumMod val="85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829815" y="1931437"/>
            <a:ext cx="7239607" cy="4310743"/>
          </a:xfrm>
        </p:spPr>
        <p:txBody>
          <a:bodyPr/>
          <a:lstStyle>
            <a:lvl1pPr marL="0" indent="0">
              <a:buNone/>
              <a:defRPr sz="2800">
                <a:solidFill>
                  <a:schemeClr val="accent2"/>
                </a:solidFill>
              </a:defRPr>
            </a:lvl1pPr>
            <a:lvl2pPr marL="233363" indent="-233363">
              <a:spcBef>
                <a:spcPts val="0"/>
              </a:spcBef>
              <a:defRPr>
                <a:solidFill>
                  <a:schemeClr val="accent2"/>
                </a:solidFill>
              </a:defRPr>
            </a:lvl2pPr>
            <a:lvl3pPr marL="457200" indent="-228600">
              <a:spcBef>
                <a:spcPts val="0"/>
              </a:spcBef>
              <a:defRPr>
                <a:solidFill>
                  <a:schemeClr val="accent2"/>
                </a:solidFill>
              </a:defRPr>
            </a:lvl3pPr>
            <a:lvl4pPr marL="690563" indent="-228600">
              <a:spcBef>
                <a:spcPts val="0"/>
              </a:spcBef>
              <a:defRPr>
                <a:solidFill>
                  <a:schemeClr val="accent2"/>
                </a:solidFill>
              </a:defRPr>
            </a:lvl4pPr>
            <a:lvl5pPr marL="1027113" indent="-228600">
              <a:spcBef>
                <a:spcPts val="0"/>
              </a:spcBef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48" y="6515693"/>
            <a:ext cx="1573142" cy="18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85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_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0">
                <a:schemeClr val="bg2">
                  <a:lumMod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9"/>
          <p:cNvSpPr>
            <a:spLocks/>
          </p:cNvSpPr>
          <p:nvPr userDrawn="1"/>
        </p:nvSpPr>
        <p:spPr bwMode="auto">
          <a:xfrm>
            <a:off x="2187575" y="0"/>
            <a:ext cx="9223375" cy="6858000"/>
          </a:xfrm>
          <a:custGeom>
            <a:avLst/>
            <a:gdLst>
              <a:gd name="T0" fmla="*/ 2308 w 2906"/>
              <a:gd name="T1" fmla="*/ 0 h 2160"/>
              <a:gd name="T2" fmla="*/ 598 w 2906"/>
              <a:gd name="T3" fmla="*/ 0 h 2160"/>
              <a:gd name="T4" fmla="*/ 138 w 2906"/>
              <a:gd name="T5" fmla="*/ 265 h 2160"/>
              <a:gd name="T6" fmla="*/ 0 w 2906"/>
              <a:gd name="T7" fmla="*/ 506 h 2160"/>
              <a:gd name="T8" fmla="*/ 0 w 2906"/>
              <a:gd name="T9" fmla="*/ 1865 h 2160"/>
              <a:gd name="T10" fmla="*/ 138 w 2906"/>
              <a:gd name="T11" fmla="*/ 2105 h 2160"/>
              <a:gd name="T12" fmla="*/ 234 w 2906"/>
              <a:gd name="T13" fmla="*/ 2160 h 2160"/>
              <a:gd name="T14" fmla="*/ 2671 w 2906"/>
              <a:gd name="T15" fmla="*/ 2160 h 2160"/>
              <a:gd name="T16" fmla="*/ 2768 w 2906"/>
              <a:gd name="T17" fmla="*/ 2105 h 2160"/>
              <a:gd name="T18" fmla="*/ 2906 w 2906"/>
              <a:gd name="T19" fmla="*/ 1865 h 2160"/>
              <a:gd name="T20" fmla="*/ 2906 w 2906"/>
              <a:gd name="T21" fmla="*/ 506 h 2160"/>
              <a:gd name="T22" fmla="*/ 2768 w 2906"/>
              <a:gd name="T23" fmla="*/ 265 h 2160"/>
              <a:gd name="T24" fmla="*/ 2308 w 2906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906" h="2160">
                <a:moveTo>
                  <a:pt x="2308" y="0"/>
                </a:moveTo>
                <a:cubicBezTo>
                  <a:pt x="598" y="0"/>
                  <a:pt x="598" y="0"/>
                  <a:pt x="598" y="0"/>
                </a:cubicBezTo>
                <a:cubicBezTo>
                  <a:pt x="469" y="74"/>
                  <a:pt x="317" y="162"/>
                  <a:pt x="138" y="265"/>
                </a:cubicBezTo>
                <a:cubicBezTo>
                  <a:pt x="52" y="315"/>
                  <a:pt x="0" y="406"/>
                  <a:pt x="0" y="506"/>
                </a:cubicBezTo>
                <a:cubicBezTo>
                  <a:pt x="0" y="506"/>
                  <a:pt x="0" y="506"/>
                  <a:pt x="0" y="1865"/>
                </a:cubicBezTo>
                <a:cubicBezTo>
                  <a:pt x="0" y="1961"/>
                  <a:pt x="52" y="2055"/>
                  <a:pt x="138" y="2105"/>
                </a:cubicBezTo>
                <a:cubicBezTo>
                  <a:pt x="138" y="2105"/>
                  <a:pt x="138" y="2105"/>
                  <a:pt x="234" y="2160"/>
                </a:cubicBezTo>
                <a:cubicBezTo>
                  <a:pt x="2671" y="2160"/>
                  <a:pt x="2671" y="2160"/>
                  <a:pt x="2671" y="2160"/>
                </a:cubicBezTo>
                <a:cubicBezTo>
                  <a:pt x="2703" y="2142"/>
                  <a:pt x="2735" y="2124"/>
                  <a:pt x="2768" y="2105"/>
                </a:cubicBezTo>
                <a:cubicBezTo>
                  <a:pt x="2853" y="2055"/>
                  <a:pt x="2906" y="1961"/>
                  <a:pt x="2906" y="1865"/>
                </a:cubicBezTo>
                <a:cubicBezTo>
                  <a:pt x="2906" y="1865"/>
                  <a:pt x="2906" y="1865"/>
                  <a:pt x="2906" y="506"/>
                </a:cubicBezTo>
                <a:cubicBezTo>
                  <a:pt x="2906" y="406"/>
                  <a:pt x="2853" y="315"/>
                  <a:pt x="2768" y="265"/>
                </a:cubicBezTo>
                <a:cubicBezTo>
                  <a:pt x="2768" y="265"/>
                  <a:pt x="2768" y="265"/>
                  <a:pt x="2308" y="0"/>
                </a:cubicBezTo>
              </a:path>
            </a:pathLst>
          </a:custGeom>
          <a:solidFill>
            <a:schemeClr val="tx2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13"/>
          <p:cNvSpPr>
            <a:spLocks/>
          </p:cNvSpPr>
          <p:nvPr userDrawn="1"/>
        </p:nvSpPr>
        <p:spPr bwMode="auto">
          <a:xfrm>
            <a:off x="2709863" y="0"/>
            <a:ext cx="8326437" cy="6858000"/>
          </a:xfrm>
          <a:custGeom>
            <a:avLst/>
            <a:gdLst>
              <a:gd name="T0" fmla="*/ 1840 w 2623"/>
              <a:gd name="T1" fmla="*/ 0 h 2160"/>
              <a:gd name="T2" fmla="*/ 783 w 2623"/>
              <a:gd name="T3" fmla="*/ 0 h 2160"/>
              <a:gd name="T4" fmla="*/ 124 w 2623"/>
              <a:gd name="T5" fmla="*/ 380 h 2160"/>
              <a:gd name="T6" fmla="*/ 0 w 2623"/>
              <a:gd name="T7" fmla="*/ 597 h 2160"/>
              <a:gd name="T8" fmla="*/ 0 w 2623"/>
              <a:gd name="T9" fmla="*/ 1824 h 2160"/>
              <a:gd name="T10" fmla="*/ 124 w 2623"/>
              <a:gd name="T11" fmla="*/ 2041 h 2160"/>
              <a:gd name="T12" fmla="*/ 332 w 2623"/>
              <a:gd name="T13" fmla="*/ 2160 h 2160"/>
              <a:gd name="T14" fmla="*/ 2291 w 2623"/>
              <a:gd name="T15" fmla="*/ 2160 h 2160"/>
              <a:gd name="T16" fmla="*/ 2498 w 2623"/>
              <a:gd name="T17" fmla="*/ 2041 h 2160"/>
              <a:gd name="T18" fmla="*/ 2623 w 2623"/>
              <a:gd name="T19" fmla="*/ 1824 h 2160"/>
              <a:gd name="T20" fmla="*/ 2623 w 2623"/>
              <a:gd name="T21" fmla="*/ 597 h 2160"/>
              <a:gd name="T22" fmla="*/ 2498 w 2623"/>
              <a:gd name="T23" fmla="*/ 380 h 2160"/>
              <a:gd name="T24" fmla="*/ 1840 w 2623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623" h="2160">
                <a:moveTo>
                  <a:pt x="1840" y="0"/>
                </a:moveTo>
                <a:cubicBezTo>
                  <a:pt x="783" y="0"/>
                  <a:pt x="783" y="0"/>
                  <a:pt x="783" y="0"/>
                </a:cubicBezTo>
                <a:cubicBezTo>
                  <a:pt x="629" y="89"/>
                  <a:pt x="417" y="211"/>
                  <a:pt x="124" y="380"/>
                </a:cubicBezTo>
                <a:cubicBezTo>
                  <a:pt x="47" y="425"/>
                  <a:pt x="0" y="508"/>
                  <a:pt x="0" y="597"/>
                </a:cubicBezTo>
                <a:cubicBezTo>
                  <a:pt x="0" y="597"/>
                  <a:pt x="0" y="597"/>
                  <a:pt x="0" y="1824"/>
                </a:cubicBezTo>
                <a:cubicBezTo>
                  <a:pt x="0" y="1911"/>
                  <a:pt x="47" y="1996"/>
                  <a:pt x="124" y="2041"/>
                </a:cubicBezTo>
                <a:cubicBezTo>
                  <a:pt x="124" y="2041"/>
                  <a:pt x="124" y="2041"/>
                  <a:pt x="332" y="2160"/>
                </a:cubicBezTo>
                <a:cubicBezTo>
                  <a:pt x="2291" y="2160"/>
                  <a:pt x="2291" y="2160"/>
                  <a:pt x="2291" y="2160"/>
                </a:cubicBezTo>
                <a:cubicBezTo>
                  <a:pt x="2355" y="2123"/>
                  <a:pt x="2424" y="2084"/>
                  <a:pt x="2498" y="2041"/>
                </a:cubicBezTo>
                <a:cubicBezTo>
                  <a:pt x="2575" y="1996"/>
                  <a:pt x="2623" y="1911"/>
                  <a:pt x="2623" y="1824"/>
                </a:cubicBezTo>
                <a:cubicBezTo>
                  <a:pt x="2623" y="1824"/>
                  <a:pt x="2623" y="1824"/>
                  <a:pt x="2623" y="597"/>
                </a:cubicBezTo>
                <a:cubicBezTo>
                  <a:pt x="2623" y="508"/>
                  <a:pt x="2575" y="425"/>
                  <a:pt x="2498" y="380"/>
                </a:cubicBezTo>
                <a:cubicBezTo>
                  <a:pt x="2498" y="380"/>
                  <a:pt x="2498" y="380"/>
                  <a:pt x="1840" y="0"/>
                </a:cubicBezTo>
              </a:path>
            </a:pathLst>
          </a:custGeom>
          <a:solidFill>
            <a:schemeClr val="tx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17"/>
          <p:cNvSpPr>
            <a:spLocks/>
          </p:cNvSpPr>
          <p:nvPr userDrawn="1"/>
        </p:nvSpPr>
        <p:spPr bwMode="auto">
          <a:xfrm>
            <a:off x="3219450" y="0"/>
            <a:ext cx="7332663" cy="6858000"/>
          </a:xfrm>
          <a:custGeom>
            <a:avLst/>
            <a:gdLst>
              <a:gd name="T0" fmla="*/ 1362 w 2310"/>
              <a:gd name="T1" fmla="*/ 0 h 2160"/>
              <a:gd name="T2" fmla="*/ 948 w 2310"/>
              <a:gd name="T3" fmla="*/ 0 h 2160"/>
              <a:gd name="T4" fmla="*/ 110 w 2310"/>
              <a:gd name="T5" fmla="*/ 484 h 2160"/>
              <a:gd name="T6" fmla="*/ 0 w 2310"/>
              <a:gd name="T7" fmla="*/ 675 h 2160"/>
              <a:gd name="T8" fmla="*/ 0 w 2310"/>
              <a:gd name="T9" fmla="*/ 1755 h 2160"/>
              <a:gd name="T10" fmla="*/ 110 w 2310"/>
              <a:gd name="T11" fmla="*/ 1946 h 2160"/>
              <a:gd name="T12" fmla="*/ 482 w 2310"/>
              <a:gd name="T13" fmla="*/ 2160 h 2160"/>
              <a:gd name="T14" fmla="*/ 1828 w 2310"/>
              <a:gd name="T15" fmla="*/ 2160 h 2160"/>
              <a:gd name="T16" fmla="*/ 2200 w 2310"/>
              <a:gd name="T17" fmla="*/ 1946 h 2160"/>
              <a:gd name="T18" fmla="*/ 2310 w 2310"/>
              <a:gd name="T19" fmla="*/ 1755 h 2160"/>
              <a:gd name="T20" fmla="*/ 2310 w 2310"/>
              <a:gd name="T21" fmla="*/ 675 h 2160"/>
              <a:gd name="T22" fmla="*/ 2200 w 2310"/>
              <a:gd name="T23" fmla="*/ 484 h 2160"/>
              <a:gd name="T24" fmla="*/ 1362 w 2310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310" h="2160">
                <a:moveTo>
                  <a:pt x="1362" y="0"/>
                </a:moveTo>
                <a:cubicBezTo>
                  <a:pt x="948" y="0"/>
                  <a:pt x="948" y="0"/>
                  <a:pt x="948" y="0"/>
                </a:cubicBezTo>
                <a:cubicBezTo>
                  <a:pt x="839" y="63"/>
                  <a:pt x="606" y="198"/>
                  <a:pt x="110" y="484"/>
                </a:cubicBezTo>
                <a:cubicBezTo>
                  <a:pt x="42" y="524"/>
                  <a:pt x="0" y="596"/>
                  <a:pt x="0" y="675"/>
                </a:cubicBezTo>
                <a:cubicBezTo>
                  <a:pt x="0" y="675"/>
                  <a:pt x="0" y="675"/>
                  <a:pt x="0" y="1755"/>
                </a:cubicBezTo>
                <a:cubicBezTo>
                  <a:pt x="0" y="1832"/>
                  <a:pt x="42" y="1907"/>
                  <a:pt x="110" y="1946"/>
                </a:cubicBezTo>
                <a:cubicBezTo>
                  <a:pt x="110" y="1946"/>
                  <a:pt x="110" y="1946"/>
                  <a:pt x="482" y="2160"/>
                </a:cubicBezTo>
                <a:cubicBezTo>
                  <a:pt x="1828" y="2160"/>
                  <a:pt x="1828" y="2160"/>
                  <a:pt x="1828" y="2160"/>
                </a:cubicBezTo>
                <a:cubicBezTo>
                  <a:pt x="1932" y="2100"/>
                  <a:pt x="2055" y="2030"/>
                  <a:pt x="2200" y="1946"/>
                </a:cubicBezTo>
                <a:cubicBezTo>
                  <a:pt x="2268" y="1907"/>
                  <a:pt x="2310" y="1832"/>
                  <a:pt x="2310" y="1755"/>
                </a:cubicBezTo>
                <a:cubicBezTo>
                  <a:pt x="2310" y="1755"/>
                  <a:pt x="2310" y="1755"/>
                  <a:pt x="2310" y="675"/>
                </a:cubicBezTo>
                <a:cubicBezTo>
                  <a:pt x="2310" y="596"/>
                  <a:pt x="2268" y="524"/>
                  <a:pt x="2200" y="484"/>
                </a:cubicBezTo>
                <a:cubicBezTo>
                  <a:pt x="2200" y="484"/>
                  <a:pt x="2200" y="484"/>
                  <a:pt x="1362" y="0"/>
                </a:cubicBezTo>
              </a:path>
            </a:pathLst>
          </a:custGeom>
          <a:solidFill>
            <a:schemeClr val="accent3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21"/>
          <p:cNvSpPr>
            <a:spLocks/>
          </p:cNvSpPr>
          <p:nvPr userDrawn="1"/>
        </p:nvSpPr>
        <p:spPr bwMode="auto">
          <a:xfrm>
            <a:off x="3779838" y="339725"/>
            <a:ext cx="8415337" cy="6515100"/>
          </a:xfrm>
          <a:custGeom>
            <a:avLst/>
            <a:gdLst>
              <a:gd name="T0" fmla="*/ 988 w 2641"/>
              <a:gd name="T1" fmla="*/ 5 h 2044"/>
              <a:gd name="T2" fmla="*/ 874 w 2641"/>
              <a:gd name="T3" fmla="*/ 28 h 2044"/>
              <a:gd name="T4" fmla="*/ 92 w 2641"/>
              <a:gd name="T5" fmla="*/ 480 h 2044"/>
              <a:gd name="T6" fmla="*/ 0 w 2641"/>
              <a:gd name="T7" fmla="*/ 640 h 2044"/>
              <a:gd name="T8" fmla="*/ 0 w 2641"/>
              <a:gd name="T9" fmla="*/ 1543 h 2044"/>
              <a:gd name="T10" fmla="*/ 92 w 2641"/>
              <a:gd name="T11" fmla="*/ 1702 h 2044"/>
              <a:gd name="T12" fmla="*/ 683 w 2641"/>
              <a:gd name="T13" fmla="*/ 2042 h 2044"/>
              <a:gd name="T14" fmla="*/ 970 w 2641"/>
              <a:gd name="T15" fmla="*/ 2042 h 2044"/>
              <a:gd name="T16" fmla="*/ 970 w 2641"/>
              <a:gd name="T17" fmla="*/ 2044 h 2044"/>
              <a:gd name="T18" fmla="*/ 2641 w 2641"/>
              <a:gd name="T19" fmla="*/ 2044 h 2044"/>
              <a:gd name="T20" fmla="*/ 2641 w 2641"/>
              <a:gd name="T21" fmla="*/ 5 h 2044"/>
              <a:gd name="T22" fmla="*/ 988 w 2641"/>
              <a:gd name="T23" fmla="*/ 5 h 20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641" h="2044">
                <a:moveTo>
                  <a:pt x="988" y="5"/>
                </a:moveTo>
                <a:cubicBezTo>
                  <a:pt x="949" y="0"/>
                  <a:pt x="909" y="8"/>
                  <a:pt x="874" y="28"/>
                </a:cubicBezTo>
                <a:cubicBezTo>
                  <a:pt x="874" y="28"/>
                  <a:pt x="874" y="28"/>
                  <a:pt x="92" y="480"/>
                </a:cubicBezTo>
                <a:cubicBezTo>
                  <a:pt x="35" y="513"/>
                  <a:pt x="0" y="574"/>
                  <a:pt x="0" y="640"/>
                </a:cubicBezTo>
                <a:cubicBezTo>
                  <a:pt x="0" y="640"/>
                  <a:pt x="0" y="640"/>
                  <a:pt x="0" y="1543"/>
                </a:cubicBezTo>
                <a:cubicBezTo>
                  <a:pt x="0" y="1607"/>
                  <a:pt x="35" y="1669"/>
                  <a:pt x="92" y="1702"/>
                </a:cubicBezTo>
                <a:cubicBezTo>
                  <a:pt x="92" y="1702"/>
                  <a:pt x="92" y="1703"/>
                  <a:pt x="683" y="2042"/>
                </a:cubicBezTo>
                <a:cubicBezTo>
                  <a:pt x="970" y="2042"/>
                  <a:pt x="970" y="2042"/>
                  <a:pt x="970" y="2042"/>
                </a:cubicBezTo>
                <a:cubicBezTo>
                  <a:pt x="970" y="2044"/>
                  <a:pt x="970" y="2044"/>
                  <a:pt x="970" y="2044"/>
                </a:cubicBezTo>
                <a:cubicBezTo>
                  <a:pt x="2641" y="2044"/>
                  <a:pt x="2641" y="2044"/>
                  <a:pt x="2641" y="2044"/>
                </a:cubicBezTo>
                <a:cubicBezTo>
                  <a:pt x="2641" y="5"/>
                  <a:pt x="2641" y="5"/>
                  <a:pt x="2641" y="5"/>
                </a:cubicBezTo>
                <a:lnTo>
                  <a:pt x="988" y="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893129" y="3162299"/>
            <a:ext cx="6862096" cy="1076325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83084" y="4330243"/>
            <a:ext cx="6877167" cy="1150324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5850" y="2112473"/>
            <a:ext cx="2664537" cy="2997606"/>
          </a:xfrm>
          <a:prstGeom prst="rect">
            <a:avLst/>
          </a:prstGeom>
          <a:effectLst>
            <a:outerShdw blurRad="25400" dist="25400" dir="5400000" algn="t" rotWithShape="0">
              <a:prstClr val="black">
                <a:alpha val="19000"/>
              </a:prstClr>
            </a:outerShdw>
          </a:effectLst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68" y="6522456"/>
            <a:ext cx="1536556" cy="18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375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section_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0">
                <a:schemeClr val="bg2">
                  <a:lumMod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9"/>
          <p:cNvSpPr>
            <a:spLocks/>
          </p:cNvSpPr>
          <p:nvPr userDrawn="1"/>
        </p:nvSpPr>
        <p:spPr bwMode="auto">
          <a:xfrm>
            <a:off x="2187575" y="0"/>
            <a:ext cx="9223375" cy="6858000"/>
          </a:xfrm>
          <a:custGeom>
            <a:avLst/>
            <a:gdLst>
              <a:gd name="T0" fmla="*/ 2308 w 2906"/>
              <a:gd name="T1" fmla="*/ 0 h 2160"/>
              <a:gd name="T2" fmla="*/ 598 w 2906"/>
              <a:gd name="T3" fmla="*/ 0 h 2160"/>
              <a:gd name="T4" fmla="*/ 138 w 2906"/>
              <a:gd name="T5" fmla="*/ 265 h 2160"/>
              <a:gd name="T6" fmla="*/ 0 w 2906"/>
              <a:gd name="T7" fmla="*/ 506 h 2160"/>
              <a:gd name="T8" fmla="*/ 0 w 2906"/>
              <a:gd name="T9" fmla="*/ 1865 h 2160"/>
              <a:gd name="T10" fmla="*/ 138 w 2906"/>
              <a:gd name="T11" fmla="*/ 2105 h 2160"/>
              <a:gd name="T12" fmla="*/ 234 w 2906"/>
              <a:gd name="T13" fmla="*/ 2160 h 2160"/>
              <a:gd name="T14" fmla="*/ 2671 w 2906"/>
              <a:gd name="T15" fmla="*/ 2160 h 2160"/>
              <a:gd name="T16" fmla="*/ 2768 w 2906"/>
              <a:gd name="T17" fmla="*/ 2105 h 2160"/>
              <a:gd name="T18" fmla="*/ 2906 w 2906"/>
              <a:gd name="T19" fmla="*/ 1865 h 2160"/>
              <a:gd name="T20" fmla="*/ 2906 w 2906"/>
              <a:gd name="T21" fmla="*/ 506 h 2160"/>
              <a:gd name="T22" fmla="*/ 2768 w 2906"/>
              <a:gd name="T23" fmla="*/ 265 h 2160"/>
              <a:gd name="T24" fmla="*/ 2308 w 2906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906" h="2160">
                <a:moveTo>
                  <a:pt x="2308" y="0"/>
                </a:moveTo>
                <a:cubicBezTo>
                  <a:pt x="598" y="0"/>
                  <a:pt x="598" y="0"/>
                  <a:pt x="598" y="0"/>
                </a:cubicBezTo>
                <a:cubicBezTo>
                  <a:pt x="469" y="74"/>
                  <a:pt x="317" y="162"/>
                  <a:pt x="138" y="265"/>
                </a:cubicBezTo>
                <a:cubicBezTo>
                  <a:pt x="52" y="315"/>
                  <a:pt x="0" y="406"/>
                  <a:pt x="0" y="506"/>
                </a:cubicBezTo>
                <a:cubicBezTo>
                  <a:pt x="0" y="506"/>
                  <a:pt x="0" y="506"/>
                  <a:pt x="0" y="1865"/>
                </a:cubicBezTo>
                <a:cubicBezTo>
                  <a:pt x="0" y="1961"/>
                  <a:pt x="52" y="2055"/>
                  <a:pt x="138" y="2105"/>
                </a:cubicBezTo>
                <a:cubicBezTo>
                  <a:pt x="138" y="2105"/>
                  <a:pt x="138" y="2105"/>
                  <a:pt x="234" y="2160"/>
                </a:cubicBezTo>
                <a:cubicBezTo>
                  <a:pt x="2671" y="2160"/>
                  <a:pt x="2671" y="2160"/>
                  <a:pt x="2671" y="2160"/>
                </a:cubicBezTo>
                <a:cubicBezTo>
                  <a:pt x="2703" y="2142"/>
                  <a:pt x="2735" y="2124"/>
                  <a:pt x="2768" y="2105"/>
                </a:cubicBezTo>
                <a:cubicBezTo>
                  <a:pt x="2853" y="2055"/>
                  <a:pt x="2906" y="1961"/>
                  <a:pt x="2906" y="1865"/>
                </a:cubicBezTo>
                <a:cubicBezTo>
                  <a:pt x="2906" y="1865"/>
                  <a:pt x="2906" y="1865"/>
                  <a:pt x="2906" y="506"/>
                </a:cubicBezTo>
                <a:cubicBezTo>
                  <a:pt x="2906" y="406"/>
                  <a:pt x="2853" y="315"/>
                  <a:pt x="2768" y="265"/>
                </a:cubicBezTo>
                <a:cubicBezTo>
                  <a:pt x="2768" y="265"/>
                  <a:pt x="2768" y="265"/>
                  <a:pt x="2308" y="0"/>
                </a:cubicBezTo>
              </a:path>
            </a:pathLst>
          </a:custGeom>
          <a:solidFill>
            <a:schemeClr val="accent5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13"/>
          <p:cNvSpPr>
            <a:spLocks/>
          </p:cNvSpPr>
          <p:nvPr userDrawn="1"/>
        </p:nvSpPr>
        <p:spPr bwMode="auto">
          <a:xfrm>
            <a:off x="2709863" y="0"/>
            <a:ext cx="8326437" cy="6858000"/>
          </a:xfrm>
          <a:custGeom>
            <a:avLst/>
            <a:gdLst>
              <a:gd name="T0" fmla="*/ 1840 w 2623"/>
              <a:gd name="T1" fmla="*/ 0 h 2160"/>
              <a:gd name="T2" fmla="*/ 783 w 2623"/>
              <a:gd name="T3" fmla="*/ 0 h 2160"/>
              <a:gd name="T4" fmla="*/ 124 w 2623"/>
              <a:gd name="T5" fmla="*/ 380 h 2160"/>
              <a:gd name="T6" fmla="*/ 0 w 2623"/>
              <a:gd name="T7" fmla="*/ 597 h 2160"/>
              <a:gd name="T8" fmla="*/ 0 w 2623"/>
              <a:gd name="T9" fmla="*/ 1824 h 2160"/>
              <a:gd name="T10" fmla="*/ 124 w 2623"/>
              <a:gd name="T11" fmla="*/ 2041 h 2160"/>
              <a:gd name="T12" fmla="*/ 332 w 2623"/>
              <a:gd name="T13" fmla="*/ 2160 h 2160"/>
              <a:gd name="T14" fmla="*/ 2291 w 2623"/>
              <a:gd name="T15" fmla="*/ 2160 h 2160"/>
              <a:gd name="T16" fmla="*/ 2498 w 2623"/>
              <a:gd name="T17" fmla="*/ 2041 h 2160"/>
              <a:gd name="T18" fmla="*/ 2623 w 2623"/>
              <a:gd name="T19" fmla="*/ 1824 h 2160"/>
              <a:gd name="T20" fmla="*/ 2623 w 2623"/>
              <a:gd name="T21" fmla="*/ 597 h 2160"/>
              <a:gd name="T22" fmla="*/ 2498 w 2623"/>
              <a:gd name="T23" fmla="*/ 380 h 2160"/>
              <a:gd name="T24" fmla="*/ 1840 w 2623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623" h="2160">
                <a:moveTo>
                  <a:pt x="1840" y="0"/>
                </a:moveTo>
                <a:cubicBezTo>
                  <a:pt x="783" y="0"/>
                  <a:pt x="783" y="0"/>
                  <a:pt x="783" y="0"/>
                </a:cubicBezTo>
                <a:cubicBezTo>
                  <a:pt x="629" y="89"/>
                  <a:pt x="417" y="211"/>
                  <a:pt x="124" y="380"/>
                </a:cubicBezTo>
                <a:cubicBezTo>
                  <a:pt x="47" y="425"/>
                  <a:pt x="0" y="508"/>
                  <a:pt x="0" y="597"/>
                </a:cubicBezTo>
                <a:cubicBezTo>
                  <a:pt x="0" y="597"/>
                  <a:pt x="0" y="597"/>
                  <a:pt x="0" y="1824"/>
                </a:cubicBezTo>
                <a:cubicBezTo>
                  <a:pt x="0" y="1911"/>
                  <a:pt x="47" y="1996"/>
                  <a:pt x="124" y="2041"/>
                </a:cubicBezTo>
                <a:cubicBezTo>
                  <a:pt x="124" y="2041"/>
                  <a:pt x="124" y="2041"/>
                  <a:pt x="332" y="2160"/>
                </a:cubicBezTo>
                <a:cubicBezTo>
                  <a:pt x="2291" y="2160"/>
                  <a:pt x="2291" y="2160"/>
                  <a:pt x="2291" y="2160"/>
                </a:cubicBezTo>
                <a:cubicBezTo>
                  <a:pt x="2355" y="2123"/>
                  <a:pt x="2424" y="2084"/>
                  <a:pt x="2498" y="2041"/>
                </a:cubicBezTo>
                <a:cubicBezTo>
                  <a:pt x="2575" y="1996"/>
                  <a:pt x="2623" y="1911"/>
                  <a:pt x="2623" y="1824"/>
                </a:cubicBezTo>
                <a:cubicBezTo>
                  <a:pt x="2623" y="1824"/>
                  <a:pt x="2623" y="1824"/>
                  <a:pt x="2623" y="597"/>
                </a:cubicBezTo>
                <a:cubicBezTo>
                  <a:pt x="2623" y="508"/>
                  <a:pt x="2575" y="425"/>
                  <a:pt x="2498" y="380"/>
                </a:cubicBezTo>
                <a:cubicBezTo>
                  <a:pt x="2498" y="380"/>
                  <a:pt x="2498" y="380"/>
                  <a:pt x="1840" y="0"/>
                </a:cubicBezTo>
              </a:path>
            </a:pathLst>
          </a:custGeom>
          <a:solidFill>
            <a:schemeClr val="accent5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17"/>
          <p:cNvSpPr>
            <a:spLocks/>
          </p:cNvSpPr>
          <p:nvPr userDrawn="1"/>
        </p:nvSpPr>
        <p:spPr bwMode="auto">
          <a:xfrm>
            <a:off x="3219450" y="0"/>
            <a:ext cx="7332663" cy="6858000"/>
          </a:xfrm>
          <a:custGeom>
            <a:avLst/>
            <a:gdLst>
              <a:gd name="T0" fmla="*/ 1362 w 2310"/>
              <a:gd name="T1" fmla="*/ 0 h 2160"/>
              <a:gd name="T2" fmla="*/ 948 w 2310"/>
              <a:gd name="T3" fmla="*/ 0 h 2160"/>
              <a:gd name="T4" fmla="*/ 110 w 2310"/>
              <a:gd name="T5" fmla="*/ 484 h 2160"/>
              <a:gd name="T6" fmla="*/ 0 w 2310"/>
              <a:gd name="T7" fmla="*/ 675 h 2160"/>
              <a:gd name="T8" fmla="*/ 0 w 2310"/>
              <a:gd name="T9" fmla="*/ 1755 h 2160"/>
              <a:gd name="T10" fmla="*/ 110 w 2310"/>
              <a:gd name="T11" fmla="*/ 1946 h 2160"/>
              <a:gd name="T12" fmla="*/ 482 w 2310"/>
              <a:gd name="T13" fmla="*/ 2160 h 2160"/>
              <a:gd name="T14" fmla="*/ 1828 w 2310"/>
              <a:gd name="T15" fmla="*/ 2160 h 2160"/>
              <a:gd name="T16" fmla="*/ 2200 w 2310"/>
              <a:gd name="T17" fmla="*/ 1946 h 2160"/>
              <a:gd name="T18" fmla="*/ 2310 w 2310"/>
              <a:gd name="T19" fmla="*/ 1755 h 2160"/>
              <a:gd name="T20" fmla="*/ 2310 w 2310"/>
              <a:gd name="T21" fmla="*/ 675 h 2160"/>
              <a:gd name="T22" fmla="*/ 2200 w 2310"/>
              <a:gd name="T23" fmla="*/ 484 h 2160"/>
              <a:gd name="T24" fmla="*/ 1362 w 2310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310" h="2160">
                <a:moveTo>
                  <a:pt x="1362" y="0"/>
                </a:moveTo>
                <a:cubicBezTo>
                  <a:pt x="948" y="0"/>
                  <a:pt x="948" y="0"/>
                  <a:pt x="948" y="0"/>
                </a:cubicBezTo>
                <a:cubicBezTo>
                  <a:pt x="839" y="63"/>
                  <a:pt x="606" y="198"/>
                  <a:pt x="110" y="484"/>
                </a:cubicBezTo>
                <a:cubicBezTo>
                  <a:pt x="42" y="524"/>
                  <a:pt x="0" y="596"/>
                  <a:pt x="0" y="675"/>
                </a:cubicBezTo>
                <a:cubicBezTo>
                  <a:pt x="0" y="675"/>
                  <a:pt x="0" y="675"/>
                  <a:pt x="0" y="1755"/>
                </a:cubicBezTo>
                <a:cubicBezTo>
                  <a:pt x="0" y="1832"/>
                  <a:pt x="42" y="1907"/>
                  <a:pt x="110" y="1946"/>
                </a:cubicBezTo>
                <a:cubicBezTo>
                  <a:pt x="110" y="1946"/>
                  <a:pt x="110" y="1946"/>
                  <a:pt x="482" y="2160"/>
                </a:cubicBezTo>
                <a:cubicBezTo>
                  <a:pt x="1828" y="2160"/>
                  <a:pt x="1828" y="2160"/>
                  <a:pt x="1828" y="2160"/>
                </a:cubicBezTo>
                <a:cubicBezTo>
                  <a:pt x="1932" y="2100"/>
                  <a:pt x="2055" y="2030"/>
                  <a:pt x="2200" y="1946"/>
                </a:cubicBezTo>
                <a:cubicBezTo>
                  <a:pt x="2268" y="1907"/>
                  <a:pt x="2310" y="1832"/>
                  <a:pt x="2310" y="1755"/>
                </a:cubicBezTo>
                <a:cubicBezTo>
                  <a:pt x="2310" y="1755"/>
                  <a:pt x="2310" y="1755"/>
                  <a:pt x="2310" y="675"/>
                </a:cubicBezTo>
                <a:cubicBezTo>
                  <a:pt x="2310" y="596"/>
                  <a:pt x="2268" y="524"/>
                  <a:pt x="2200" y="484"/>
                </a:cubicBezTo>
                <a:cubicBezTo>
                  <a:pt x="2200" y="484"/>
                  <a:pt x="2200" y="484"/>
                  <a:pt x="1362" y="0"/>
                </a:cubicBezTo>
              </a:path>
            </a:pathLst>
          </a:custGeom>
          <a:solidFill>
            <a:schemeClr val="accent5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21"/>
          <p:cNvSpPr>
            <a:spLocks/>
          </p:cNvSpPr>
          <p:nvPr userDrawn="1"/>
        </p:nvSpPr>
        <p:spPr bwMode="auto">
          <a:xfrm>
            <a:off x="3779838" y="339725"/>
            <a:ext cx="8415337" cy="6515100"/>
          </a:xfrm>
          <a:custGeom>
            <a:avLst/>
            <a:gdLst>
              <a:gd name="T0" fmla="*/ 988 w 2641"/>
              <a:gd name="T1" fmla="*/ 5 h 2044"/>
              <a:gd name="T2" fmla="*/ 874 w 2641"/>
              <a:gd name="T3" fmla="*/ 28 h 2044"/>
              <a:gd name="T4" fmla="*/ 92 w 2641"/>
              <a:gd name="T5" fmla="*/ 480 h 2044"/>
              <a:gd name="T6" fmla="*/ 0 w 2641"/>
              <a:gd name="T7" fmla="*/ 640 h 2044"/>
              <a:gd name="T8" fmla="*/ 0 w 2641"/>
              <a:gd name="T9" fmla="*/ 1543 h 2044"/>
              <a:gd name="T10" fmla="*/ 92 w 2641"/>
              <a:gd name="T11" fmla="*/ 1702 h 2044"/>
              <a:gd name="T12" fmla="*/ 683 w 2641"/>
              <a:gd name="T13" fmla="*/ 2042 h 2044"/>
              <a:gd name="T14" fmla="*/ 970 w 2641"/>
              <a:gd name="T15" fmla="*/ 2042 h 2044"/>
              <a:gd name="T16" fmla="*/ 970 w 2641"/>
              <a:gd name="T17" fmla="*/ 2044 h 2044"/>
              <a:gd name="T18" fmla="*/ 2641 w 2641"/>
              <a:gd name="T19" fmla="*/ 2044 h 2044"/>
              <a:gd name="T20" fmla="*/ 2641 w 2641"/>
              <a:gd name="T21" fmla="*/ 5 h 2044"/>
              <a:gd name="T22" fmla="*/ 988 w 2641"/>
              <a:gd name="T23" fmla="*/ 5 h 20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641" h="2044">
                <a:moveTo>
                  <a:pt x="988" y="5"/>
                </a:moveTo>
                <a:cubicBezTo>
                  <a:pt x="949" y="0"/>
                  <a:pt x="909" y="8"/>
                  <a:pt x="874" y="28"/>
                </a:cubicBezTo>
                <a:cubicBezTo>
                  <a:pt x="874" y="28"/>
                  <a:pt x="874" y="28"/>
                  <a:pt x="92" y="480"/>
                </a:cubicBezTo>
                <a:cubicBezTo>
                  <a:pt x="35" y="513"/>
                  <a:pt x="0" y="574"/>
                  <a:pt x="0" y="640"/>
                </a:cubicBezTo>
                <a:cubicBezTo>
                  <a:pt x="0" y="640"/>
                  <a:pt x="0" y="640"/>
                  <a:pt x="0" y="1543"/>
                </a:cubicBezTo>
                <a:cubicBezTo>
                  <a:pt x="0" y="1607"/>
                  <a:pt x="35" y="1669"/>
                  <a:pt x="92" y="1702"/>
                </a:cubicBezTo>
                <a:cubicBezTo>
                  <a:pt x="92" y="1702"/>
                  <a:pt x="92" y="1703"/>
                  <a:pt x="683" y="2042"/>
                </a:cubicBezTo>
                <a:cubicBezTo>
                  <a:pt x="970" y="2042"/>
                  <a:pt x="970" y="2042"/>
                  <a:pt x="970" y="2042"/>
                </a:cubicBezTo>
                <a:cubicBezTo>
                  <a:pt x="970" y="2044"/>
                  <a:pt x="970" y="2044"/>
                  <a:pt x="970" y="2044"/>
                </a:cubicBezTo>
                <a:cubicBezTo>
                  <a:pt x="2641" y="2044"/>
                  <a:pt x="2641" y="2044"/>
                  <a:pt x="2641" y="2044"/>
                </a:cubicBezTo>
                <a:cubicBezTo>
                  <a:pt x="2641" y="5"/>
                  <a:pt x="2641" y="5"/>
                  <a:pt x="2641" y="5"/>
                </a:cubicBezTo>
                <a:lnTo>
                  <a:pt x="988" y="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893129" y="3162299"/>
            <a:ext cx="6862096" cy="1076325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83084" y="4330243"/>
            <a:ext cx="6877167" cy="1150324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5850" y="2112473"/>
            <a:ext cx="2664537" cy="2997606"/>
          </a:xfrm>
          <a:prstGeom prst="rect">
            <a:avLst/>
          </a:prstGeom>
          <a:effectLst>
            <a:outerShdw blurRad="25400" dist="25400" dir="5400000" algn="t" rotWithShape="0">
              <a:prstClr val="black">
                <a:alpha val="19000"/>
              </a:prstClr>
            </a:outerShdw>
          </a:effectLst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68" y="6522456"/>
            <a:ext cx="1536556" cy="18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180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section_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0">
                <a:schemeClr val="bg2">
                  <a:lumMod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9"/>
          <p:cNvSpPr>
            <a:spLocks/>
          </p:cNvSpPr>
          <p:nvPr userDrawn="1"/>
        </p:nvSpPr>
        <p:spPr bwMode="auto">
          <a:xfrm>
            <a:off x="2187575" y="0"/>
            <a:ext cx="9223375" cy="6858000"/>
          </a:xfrm>
          <a:custGeom>
            <a:avLst/>
            <a:gdLst>
              <a:gd name="T0" fmla="*/ 2308 w 2906"/>
              <a:gd name="T1" fmla="*/ 0 h 2160"/>
              <a:gd name="T2" fmla="*/ 598 w 2906"/>
              <a:gd name="T3" fmla="*/ 0 h 2160"/>
              <a:gd name="T4" fmla="*/ 138 w 2906"/>
              <a:gd name="T5" fmla="*/ 265 h 2160"/>
              <a:gd name="T6" fmla="*/ 0 w 2906"/>
              <a:gd name="T7" fmla="*/ 506 h 2160"/>
              <a:gd name="T8" fmla="*/ 0 w 2906"/>
              <a:gd name="T9" fmla="*/ 1865 h 2160"/>
              <a:gd name="T10" fmla="*/ 138 w 2906"/>
              <a:gd name="T11" fmla="*/ 2105 h 2160"/>
              <a:gd name="T12" fmla="*/ 234 w 2906"/>
              <a:gd name="T13" fmla="*/ 2160 h 2160"/>
              <a:gd name="T14" fmla="*/ 2671 w 2906"/>
              <a:gd name="T15" fmla="*/ 2160 h 2160"/>
              <a:gd name="T16" fmla="*/ 2768 w 2906"/>
              <a:gd name="T17" fmla="*/ 2105 h 2160"/>
              <a:gd name="T18" fmla="*/ 2906 w 2906"/>
              <a:gd name="T19" fmla="*/ 1865 h 2160"/>
              <a:gd name="T20" fmla="*/ 2906 w 2906"/>
              <a:gd name="T21" fmla="*/ 506 h 2160"/>
              <a:gd name="T22" fmla="*/ 2768 w 2906"/>
              <a:gd name="T23" fmla="*/ 265 h 2160"/>
              <a:gd name="T24" fmla="*/ 2308 w 2906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906" h="2160">
                <a:moveTo>
                  <a:pt x="2308" y="0"/>
                </a:moveTo>
                <a:cubicBezTo>
                  <a:pt x="598" y="0"/>
                  <a:pt x="598" y="0"/>
                  <a:pt x="598" y="0"/>
                </a:cubicBezTo>
                <a:cubicBezTo>
                  <a:pt x="469" y="74"/>
                  <a:pt x="317" y="162"/>
                  <a:pt x="138" y="265"/>
                </a:cubicBezTo>
                <a:cubicBezTo>
                  <a:pt x="52" y="315"/>
                  <a:pt x="0" y="406"/>
                  <a:pt x="0" y="506"/>
                </a:cubicBezTo>
                <a:cubicBezTo>
                  <a:pt x="0" y="506"/>
                  <a:pt x="0" y="506"/>
                  <a:pt x="0" y="1865"/>
                </a:cubicBezTo>
                <a:cubicBezTo>
                  <a:pt x="0" y="1961"/>
                  <a:pt x="52" y="2055"/>
                  <a:pt x="138" y="2105"/>
                </a:cubicBezTo>
                <a:cubicBezTo>
                  <a:pt x="138" y="2105"/>
                  <a:pt x="138" y="2105"/>
                  <a:pt x="234" y="2160"/>
                </a:cubicBezTo>
                <a:cubicBezTo>
                  <a:pt x="2671" y="2160"/>
                  <a:pt x="2671" y="2160"/>
                  <a:pt x="2671" y="2160"/>
                </a:cubicBezTo>
                <a:cubicBezTo>
                  <a:pt x="2703" y="2142"/>
                  <a:pt x="2735" y="2124"/>
                  <a:pt x="2768" y="2105"/>
                </a:cubicBezTo>
                <a:cubicBezTo>
                  <a:pt x="2853" y="2055"/>
                  <a:pt x="2906" y="1961"/>
                  <a:pt x="2906" y="1865"/>
                </a:cubicBezTo>
                <a:cubicBezTo>
                  <a:pt x="2906" y="1865"/>
                  <a:pt x="2906" y="1865"/>
                  <a:pt x="2906" y="506"/>
                </a:cubicBezTo>
                <a:cubicBezTo>
                  <a:pt x="2906" y="406"/>
                  <a:pt x="2853" y="315"/>
                  <a:pt x="2768" y="265"/>
                </a:cubicBezTo>
                <a:cubicBezTo>
                  <a:pt x="2768" y="265"/>
                  <a:pt x="2768" y="265"/>
                  <a:pt x="2308" y="0"/>
                </a:cubicBezTo>
              </a:path>
            </a:pathLst>
          </a:custGeom>
          <a:solidFill>
            <a:srgbClr val="4E436E">
              <a:alpha val="7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13"/>
          <p:cNvSpPr>
            <a:spLocks/>
          </p:cNvSpPr>
          <p:nvPr userDrawn="1"/>
        </p:nvSpPr>
        <p:spPr bwMode="auto">
          <a:xfrm>
            <a:off x="2709863" y="0"/>
            <a:ext cx="8326437" cy="6858000"/>
          </a:xfrm>
          <a:custGeom>
            <a:avLst/>
            <a:gdLst>
              <a:gd name="T0" fmla="*/ 1840 w 2623"/>
              <a:gd name="T1" fmla="*/ 0 h 2160"/>
              <a:gd name="T2" fmla="*/ 783 w 2623"/>
              <a:gd name="T3" fmla="*/ 0 h 2160"/>
              <a:gd name="T4" fmla="*/ 124 w 2623"/>
              <a:gd name="T5" fmla="*/ 380 h 2160"/>
              <a:gd name="T6" fmla="*/ 0 w 2623"/>
              <a:gd name="T7" fmla="*/ 597 h 2160"/>
              <a:gd name="T8" fmla="*/ 0 w 2623"/>
              <a:gd name="T9" fmla="*/ 1824 h 2160"/>
              <a:gd name="T10" fmla="*/ 124 w 2623"/>
              <a:gd name="T11" fmla="*/ 2041 h 2160"/>
              <a:gd name="T12" fmla="*/ 332 w 2623"/>
              <a:gd name="T13" fmla="*/ 2160 h 2160"/>
              <a:gd name="T14" fmla="*/ 2291 w 2623"/>
              <a:gd name="T15" fmla="*/ 2160 h 2160"/>
              <a:gd name="T16" fmla="*/ 2498 w 2623"/>
              <a:gd name="T17" fmla="*/ 2041 h 2160"/>
              <a:gd name="T18" fmla="*/ 2623 w 2623"/>
              <a:gd name="T19" fmla="*/ 1824 h 2160"/>
              <a:gd name="T20" fmla="*/ 2623 w 2623"/>
              <a:gd name="T21" fmla="*/ 597 h 2160"/>
              <a:gd name="T22" fmla="*/ 2498 w 2623"/>
              <a:gd name="T23" fmla="*/ 380 h 2160"/>
              <a:gd name="T24" fmla="*/ 1840 w 2623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623" h="2160">
                <a:moveTo>
                  <a:pt x="1840" y="0"/>
                </a:moveTo>
                <a:cubicBezTo>
                  <a:pt x="783" y="0"/>
                  <a:pt x="783" y="0"/>
                  <a:pt x="783" y="0"/>
                </a:cubicBezTo>
                <a:cubicBezTo>
                  <a:pt x="629" y="89"/>
                  <a:pt x="417" y="211"/>
                  <a:pt x="124" y="380"/>
                </a:cubicBezTo>
                <a:cubicBezTo>
                  <a:pt x="47" y="425"/>
                  <a:pt x="0" y="508"/>
                  <a:pt x="0" y="597"/>
                </a:cubicBezTo>
                <a:cubicBezTo>
                  <a:pt x="0" y="597"/>
                  <a:pt x="0" y="597"/>
                  <a:pt x="0" y="1824"/>
                </a:cubicBezTo>
                <a:cubicBezTo>
                  <a:pt x="0" y="1911"/>
                  <a:pt x="47" y="1996"/>
                  <a:pt x="124" y="2041"/>
                </a:cubicBezTo>
                <a:cubicBezTo>
                  <a:pt x="124" y="2041"/>
                  <a:pt x="124" y="2041"/>
                  <a:pt x="332" y="2160"/>
                </a:cubicBezTo>
                <a:cubicBezTo>
                  <a:pt x="2291" y="2160"/>
                  <a:pt x="2291" y="2160"/>
                  <a:pt x="2291" y="2160"/>
                </a:cubicBezTo>
                <a:cubicBezTo>
                  <a:pt x="2355" y="2123"/>
                  <a:pt x="2424" y="2084"/>
                  <a:pt x="2498" y="2041"/>
                </a:cubicBezTo>
                <a:cubicBezTo>
                  <a:pt x="2575" y="1996"/>
                  <a:pt x="2623" y="1911"/>
                  <a:pt x="2623" y="1824"/>
                </a:cubicBezTo>
                <a:cubicBezTo>
                  <a:pt x="2623" y="1824"/>
                  <a:pt x="2623" y="1824"/>
                  <a:pt x="2623" y="597"/>
                </a:cubicBezTo>
                <a:cubicBezTo>
                  <a:pt x="2623" y="508"/>
                  <a:pt x="2575" y="425"/>
                  <a:pt x="2498" y="380"/>
                </a:cubicBezTo>
                <a:cubicBezTo>
                  <a:pt x="2498" y="380"/>
                  <a:pt x="2498" y="380"/>
                  <a:pt x="1840" y="0"/>
                </a:cubicBezTo>
              </a:path>
            </a:pathLst>
          </a:custGeom>
          <a:solidFill>
            <a:srgbClr val="4E436E">
              <a:alpha val="5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17"/>
          <p:cNvSpPr>
            <a:spLocks/>
          </p:cNvSpPr>
          <p:nvPr userDrawn="1"/>
        </p:nvSpPr>
        <p:spPr bwMode="auto">
          <a:xfrm>
            <a:off x="3219450" y="0"/>
            <a:ext cx="7332663" cy="6858000"/>
          </a:xfrm>
          <a:custGeom>
            <a:avLst/>
            <a:gdLst>
              <a:gd name="T0" fmla="*/ 1362 w 2310"/>
              <a:gd name="T1" fmla="*/ 0 h 2160"/>
              <a:gd name="T2" fmla="*/ 948 w 2310"/>
              <a:gd name="T3" fmla="*/ 0 h 2160"/>
              <a:gd name="T4" fmla="*/ 110 w 2310"/>
              <a:gd name="T5" fmla="*/ 484 h 2160"/>
              <a:gd name="T6" fmla="*/ 0 w 2310"/>
              <a:gd name="T7" fmla="*/ 675 h 2160"/>
              <a:gd name="T8" fmla="*/ 0 w 2310"/>
              <a:gd name="T9" fmla="*/ 1755 h 2160"/>
              <a:gd name="T10" fmla="*/ 110 w 2310"/>
              <a:gd name="T11" fmla="*/ 1946 h 2160"/>
              <a:gd name="T12" fmla="*/ 482 w 2310"/>
              <a:gd name="T13" fmla="*/ 2160 h 2160"/>
              <a:gd name="T14" fmla="*/ 1828 w 2310"/>
              <a:gd name="T15" fmla="*/ 2160 h 2160"/>
              <a:gd name="T16" fmla="*/ 2200 w 2310"/>
              <a:gd name="T17" fmla="*/ 1946 h 2160"/>
              <a:gd name="T18" fmla="*/ 2310 w 2310"/>
              <a:gd name="T19" fmla="*/ 1755 h 2160"/>
              <a:gd name="T20" fmla="*/ 2310 w 2310"/>
              <a:gd name="T21" fmla="*/ 675 h 2160"/>
              <a:gd name="T22" fmla="*/ 2200 w 2310"/>
              <a:gd name="T23" fmla="*/ 484 h 2160"/>
              <a:gd name="T24" fmla="*/ 1362 w 2310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310" h="2160">
                <a:moveTo>
                  <a:pt x="1362" y="0"/>
                </a:moveTo>
                <a:cubicBezTo>
                  <a:pt x="948" y="0"/>
                  <a:pt x="948" y="0"/>
                  <a:pt x="948" y="0"/>
                </a:cubicBezTo>
                <a:cubicBezTo>
                  <a:pt x="839" y="63"/>
                  <a:pt x="606" y="198"/>
                  <a:pt x="110" y="484"/>
                </a:cubicBezTo>
                <a:cubicBezTo>
                  <a:pt x="42" y="524"/>
                  <a:pt x="0" y="596"/>
                  <a:pt x="0" y="675"/>
                </a:cubicBezTo>
                <a:cubicBezTo>
                  <a:pt x="0" y="675"/>
                  <a:pt x="0" y="675"/>
                  <a:pt x="0" y="1755"/>
                </a:cubicBezTo>
                <a:cubicBezTo>
                  <a:pt x="0" y="1832"/>
                  <a:pt x="42" y="1907"/>
                  <a:pt x="110" y="1946"/>
                </a:cubicBezTo>
                <a:cubicBezTo>
                  <a:pt x="110" y="1946"/>
                  <a:pt x="110" y="1946"/>
                  <a:pt x="482" y="2160"/>
                </a:cubicBezTo>
                <a:cubicBezTo>
                  <a:pt x="1828" y="2160"/>
                  <a:pt x="1828" y="2160"/>
                  <a:pt x="1828" y="2160"/>
                </a:cubicBezTo>
                <a:cubicBezTo>
                  <a:pt x="1932" y="2100"/>
                  <a:pt x="2055" y="2030"/>
                  <a:pt x="2200" y="1946"/>
                </a:cubicBezTo>
                <a:cubicBezTo>
                  <a:pt x="2268" y="1907"/>
                  <a:pt x="2310" y="1832"/>
                  <a:pt x="2310" y="1755"/>
                </a:cubicBezTo>
                <a:cubicBezTo>
                  <a:pt x="2310" y="1755"/>
                  <a:pt x="2310" y="1755"/>
                  <a:pt x="2310" y="675"/>
                </a:cubicBezTo>
                <a:cubicBezTo>
                  <a:pt x="2310" y="596"/>
                  <a:pt x="2268" y="524"/>
                  <a:pt x="2200" y="484"/>
                </a:cubicBezTo>
                <a:cubicBezTo>
                  <a:pt x="2200" y="484"/>
                  <a:pt x="2200" y="484"/>
                  <a:pt x="1362" y="0"/>
                </a:cubicBezTo>
              </a:path>
            </a:pathLst>
          </a:custGeom>
          <a:solidFill>
            <a:srgbClr val="4E436E">
              <a:alpha val="2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21"/>
          <p:cNvSpPr>
            <a:spLocks/>
          </p:cNvSpPr>
          <p:nvPr userDrawn="1"/>
        </p:nvSpPr>
        <p:spPr bwMode="auto">
          <a:xfrm>
            <a:off x="3779838" y="339725"/>
            <a:ext cx="8415337" cy="6515100"/>
          </a:xfrm>
          <a:custGeom>
            <a:avLst/>
            <a:gdLst>
              <a:gd name="T0" fmla="*/ 988 w 2641"/>
              <a:gd name="T1" fmla="*/ 5 h 2044"/>
              <a:gd name="T2" fmla="*/ 874 w 2641"/>
              <a:gd name="T3" fmla="*/ 28 h 2044"/>
              <a:gd name="T4" fmla="*/ 92 w 2641"/>
              <a:gd name="T5" fmla="*/ 480 h 2044"/>
              <a:gd name="T6" fmla="*/ 0 w 2641"/>
              <a:gd name="T7" fmla="*/ 640 h 2044"/>
              <a:gd name="T8" fmla="*/ 0 w 2641"/>
              <a:gd name="T9" fmla="*/ 1543 h 2044"/>
              <a:gd name="T10" fmla="*/ 92 w 2641"/>
              <a:gd name="T11" fmla="*/ 1702 h 2044"/>
              <a:gd name="T12" fmla="*/ 683 w 2641"/>
              <a:gd name="T13" fmla="*/ 2042 h 2044"/>
              <a:gd name="T14" fmla="*/ 970 w 2641"/>
              <a:gd name="T15" fmla="*/ 2042 h 2044"/>
              <a:gd name="T16" fmla="*/ 970 w 2641"/>
              <a:gd name="T17" fmla="*/ 2044 h 2044"/>
              <a:gd name="T18" fmla="*/ 2641 w 2641"/>
              <a:gd name="T19" fmla="*/ 2044 h 2044"/>
              <a:gd name="T20" fmla="*/ 2641 w 2641"/>
              <a:gd name="T21" fmla="*/ 5 h 2044"/>
              <a:gd name="T22" fmla="*/ 988 w 2641"/>
              <a:gd name="T23" fmla="*/ 5 h 20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641" h="2044">
                <a:moveTo>
                  <a:pt x="988" y="5"/>
                </a:moveTo>
                <a:cubicBezTo>
                  <a:pt x="949" y="0"/>
                  <a:pt x="909" y="8"/>
                  <a:pt x="874" y="28"/>
                </a:cubicBezTo>
                <a:cubicBezTo>
                  <a:pt x="874" y="28"/>
                  <a:pt x="874" y="28"/>
                  <a:pt x="92" y="480"/>
                </a:cubicBezTo>
                <a:cubicBezTo>
                  <a:pt x="35" y="513"/>
                  <a:pt x="0" y="574"/>
                  <a:pt x="0" y="640"/>
                </a:cubicBezTo>
                <a:cubicBezTo>
                  <a:pt x="0" y="640"/>
                  <a:pt x="0" y="640"/>
                  <a:pt x="0" y="1543"/>
                </a:cubicBezTo>
                <a:cubicBezTo>
                  <a:pt x="0" y="1607"/>
                  <a:pt x="35" y="1669"/>
                  <a:pt x="92" y="1702"/>
                </a:cubicBezTo>
                <a:cubicBezTo>
                  <a:pt x="92" y="1702"/>
                  <a:pt x="92" y="1703"/>
                  <a:pt x="683" y="2042"/>
                </a:cubicBezTo>
                <a:cubicBezTo>
                  <a:pt x="970" y="2042"/>
                  <a:pt x="970" y="2042"/>
                  <a:pt x="970" y="2042"/>
                </a:cubicBezTo>
                <a:cubicBezTo>
                  <a:pt x="970" y="2044"/>
                  <a:pt x="970" y="2044"/>
                  <a:pt x="970" y="2044"/>
                </a:cubicBezTo>
                <a:cubicBezTo>
                  <a:pt x="2641" y="2044"/>
                  <a:pt x="2641" y="2044"/>
                  <a:pt x="2641" y="2044"/>
                </a:cubicBezTo>
                <a:cubicBezTo>
                  <a:pt x="2641" y="5"/>
                  <a:pt x="2641" y="5"/>
                  <a:pt x="2641" y="5"/>
                </a:cubicBezTo>
                <a:lnTo>
                  <a:pt x="988" y="5"/>
                </a:lnTo>
                <a:close/>
              </a:path>
            </a:pathLst>
          </a:custGeom>
          <a:solidFill>
            <a:srgbClr val="4E436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893129" y="3162299"/>
            <a:ext cx="6862096" cy="1076325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83084" y="4330243"/>
            <a:ext cx="6877167" cy="1150324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5850" y="2112473"/>
            <a:ext cx="2664537" cy="2997606"/>
          </a:xfrm>
          <a:prstGeom prst="rect">
            <a:avLst/>
          </a:prstGeom>
          <a:effectLst>
            <a:outerShdw blurRad="25400" dist="25400" dir="5400000" algn="t" rotWithShape="0">
              <a:prstClr val="black">
                <a:alpha val="19000"/>
              </a:prstClr>
            </a:outerShdw>
          </a:effectLst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68" y="6522456"/>
            <a:ext cx="1536556" cy="18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793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_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0">
                <a:schemeClr val="bg2">
                  <a:lumMod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9"/>
          <p:cNvSpPr>
            <a:spLocks/>
          </p:cNvSpPr>
          <p:nvPr userDrawn="1"/>
        </p:nvSpPr>
        <p:spPr bwMode="auto">
          <a:xfrm>
            <a:off x="2187575" y="0"/>
            <a:ext cx="9223375" cy="6858000"/>
          </a:xfrm>
          <a:custGeom>
            <a:avLst/>
            <a:gdLst>
              <a:gd name="T0" fmla="*/ 2308 w 2906"/>
              <a:gd name="T1" fmla="*/ 0 h 2160"/>
              <a:gd name="T2" fmla="*/ 598 w 2906"/>
              <a:gd name="T3" fmla="*/ 0 h 2160"/>
              <a:gd name="T4" fmla="*/ 138 w 2906"/>
              <a:gd name="T5" fmla="*/ 265 h 2160"/>
              <a:gd name="T6" fmla="*/ 0 w 2906"/>
              <a:gd name="T7" fmla="*/ 506 h 2160"/>
              <a:gd name="T8" fmla="*/ 0 w 2906"/>
              <a:gd name="T9" fmla="*/ 1865 h 2160"/>
              <a:gd name="T10" fmla="*/ 138 w 2906"/>
              <a:gd name="T11" fmla="*/ 2105 h 2160"/>
              <a:gd name="T12" fmla="*/ 234 w 2906"/>
              <a:gd name="T13" fmla="*/ 2160 h 2160"/>
              <a:gd name="T14" fmla="*/ 2671 w 2906"/>
              <a:gd name="T15" fmla="*/ 2160 h 2160"/>
              <a:gd name="T16" fmla="*/ 2768 w 2906"/>
              <a:gd name="T17" fmla="*/ 2105 h 2160"/>
              <a:gd name="T18" fmla="*/ 2906 w 2906"/>
              <a:gd name="T19" fmla="*/ 1865 h 2160"/>
              <a:gd name="T20" fmla="*/ 2906 w 2906"/>
              <a:gd name="T21" fmla="*/ 506 h 2160"/>
              <a:gd name="T22" fmla="*/ 2768 w 2906"/>
              <a:gd name="T23" fmla="*/ 265 h 2160"/>
              <a:gd name="T24" fmla="*/ 2308 w 2906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906" h="2160">
                <a:moveTo>
                  <a:pt x="2308" y="0"/>
                </a:moveTo>
                <a:cubicBezTo>
                  <a:pt x="598" y="0"/>
                  <a:pt x="598" y="0"/>
                  <a:pt x="598" y="0"/>
                </a:cubicBezTo>
                <a:cubicBezTo>
                  <a:pt x="469" y="74"/>
                  <a:pt x="317" y="162"/>
                  <a:pt x="138" y="265"/>
                </a:cubicBezTo>
                <a:cubicBezTo>
                  <a:pt x="52" y="315"/>
                  <a:pt x="0" y="406"/>
                  <a:pt x="0" y="506"/>
                </a:cubicBezTo>
                <a:cubicBezTo>
                  <a:pt x="0" y="506"/>
                  <a:pt x="0" y="506"/>
                  <a:pt x="0" y="1865"/>
                </a:cubicBezTo>
                <a:cubicBezTo>
                  <a:pt x="0" y="1961"/>
                  <a:pt x="52" y="2055"/>
                  <a:pt x="138" y="2105"/>
                </a:cubicBezTo>
                <a:cubicBezTo>
                  <a:pt x="138" y="2105"/>
                  <a:pt x="138" y="2105"/>
                  <a:pt x="234" y="2160"/>
                </a:cubicBezTo>
                <a:cubicBezTo>
                  <a:pt x="2671" y="2160"/>
                  <a:pt x="2671" y="2160"/>
                  <a:pt x="2671" y="2160"/>
                </a:cubicBezTo>
                <a:cubicBezTo>
                  <a:pt x="2703" y="2142"/>
                  <a:pt x="2735" y="2124"/>
                  <a:pt x="2768" y="2105"/>
                </a:cubicBezTo>
                <a:cubicBezTo>
                  <a:pt x="2853" y="2055"/>
                  <a:pt x="2906" y="1961"/>
                  <a:pt x="2906" y="1865"/>
                </a:cubicBezTo>
                <a:cubicBezTo>
                  <a:pt x="2906" y="1865"/>
                  <a:pt x="2906" y="1865"/>
                  <a:pt x="2906" y="506"/>
                </a:cubicBezTo>
                <a:cubicBezTo>
                  <a:pt x="2906" y="406"/>
                  <a:pt x="2853" y="315"/>
                  <a:pt x="2768" y="265"/>
                </a:cubicBezTo>
                <a:cubicBezTo>
                  <a:pt x="2768" y="265"/>
                  <a:pt x="2768" y="265"/>
                  <a:pt x="2308" y="0"/>
                </a:cubicBezTo>
              </a:path>
            </a:pathLst>
          </a:custGeom>
          <a:solidFill>
            <a:schemeClr val="accent1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13"/>
          <p:cNvSpPr>
            <a:spLocks/>
          </p:cNvSpPr>
          <p:nvPr userDrawn="1"/>
        </p:nvSpPr>
        <p:spPr bwMode="auto">
          <a:xfrm>
            <a:off x="2709863" y="0"/>
            <a:ext cx="8326437" cy="6858000"/>
          </a:xfrm>
          <a:custGeom>
            <a:avLst/>
            <a:gdLst>
              <a:gd name="T0" fmla="*/ 1840 w 2623"/>
              <a:gd name="T1" fmla="*/ 0 h 2160"/>
              <a:gd name="T2" fmla="*/ 783 w 2623"/>
              <a:gd name="T3" fmla="*/ 0 h 2160"/>
              <a:gd name="T4" fmla="*/ 124 w 2623"/>
              <a:gd name="T5" fmla="*/ 380 h 2160"/>
              <a:gd name="T6" fmla="*/ 0 w 2623"/>
              <a:gd name="T7" fmla="*/ 597 h 2160"/>
              <a:gd name="T8" fmla="*/ 0 w 2623"/>
              <a:gd name="T9" fmla="*/ 1824 h 2160"/>
              <a:gd name="T10" fmla="*/ 124 w 2623"/>
              <a:gd name="T11" fmla="*/ 2041 h 2160"/>
              <a:gd name="T12" fmla="*/ 332 w 2623"/>
              <a:gd name="T13" fmla="*/ 2160 h 2160"/>
              <a:gd name="T14" fmla="*/ 2291 w 2623"/>
              <a:gd name="T15" fmla="*/ 2160 h 2160"/>
              <a:gd name="T16" fmla="*/ 2498 w 2623"/>
              <a:gd name="T17" fmla="*/ 2041 h 2160"/>
              <a:gd name="T18" fmla="*/ 2623 w 2623"/>
              <a:gd name="T19" fmla="*/ 1824 h 2160"/>
              <a:gd name="T20" fmla="*/ 2623 w 2623"/>
              <a:gd name="T21" fmla="*/ 597 h 2160"/>
              <a:gd name="T22" fmla="*/ 2498 w 2623"/>
              <a:gd name="T23" fmla="*/ 380 h 2160"/>
              <a:gd name="T24" fmla="*/ 1840 w 2623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623" h="2160">
                <a:moveTo>
                  <a:pt x="1840" y="0"/>
                </a:moveTo>
                <a:cubicBezTo>
                  <a:pt x="783" y="0"/>
                  <a:pt x="783" y="0"/>
                  <a:pt x="783" y="0"/>
                </a:cubicBezTo>
                <a:cubicBezTo>
                  <a:pt x="629" y="89"/>
                  <a:pt x="417" y="211"/>
                  <a:pt x="124" y="380"/>
                </a:cubicBezTo>
                <a:cubicBezTo>
                  <a:pt x="47" y="425"/>
                  <a:pt x="0" y="508"/>
                  <a:pt x="0" y="597"/>
                </a:cubicBezTo>
                <a:cubicBezTo>
                  <a:pt x="0" y="597"/>
                  <a:pt x="0" y="597"/>
                  <a:pt x="0" y="1824"/>
                </a:cubicBezTo>
                <a:cubicBezTo>
                  <a:pt x="0" y="1911"/>
                  <a:pt x="47" y="1996"/>
                  <a:pt x="124" y="2041"/>
                </a:cubicBezTo>
                <a:cubicBezTo>
                  <a:pt x="124" y="2041"/>
                  <a:pt x="124" y="2041"/>
                  <a:pt x="332" y="2160"/>
                </a:cubicBezTo>
                <a:cubicBezTo>
                  <a:pt x="2291" y="2160"/>
                  <a:pt x="2291" y="2160"/>
                  <a:pt x="2291" y="2160"/>
                </a:cubicBezTo>
                <a:cubicBezTo>
                  <a:pt x="2355" y="2123"/>
                  <a:pt x="2424" y="2084"/>
                  <a:pt x="2498" y="2041"/>
                </a:cubicBezTo>
                <a:cubicBezTo>
                  <a:pt x="2575" y="1996"/>
                  <a:pt x="2623" y="1911"/>
                  <a:pt x="2623" y="1824"/>
                </a:cubicBezTo>
                <a:cubicBezTo>
                  <a:pt x="2623" y="1824"/>
                  <a:pt x="2623" y="1824"/>
                  <a:pt x="2623" y="597"/>
                </a:cubicBezTo>
                <a:cubicBezTo>
                  <a:pt x="2623" y="508"/>
                  <a:pt x="2575" y="425"/>
                  <a:pt x="2498" y="380"/>
                </a:cubicBezTo>
                <a:cubicBezTo>
                  <a:pt x="2498" y="380"/>
                  <a:pt x="2498" y="380"/>
                  <a:pt x="1840" y="0"/>
                </a:cubicBezTo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17"/>
          <p:cNvSpPr>
            <a:spLocks/>
          </p:cNvSpPr>
          <p:nvPr userDrawn="1"/>
        </p:nvSpPr>
        <p:spPr bwMode="auto">
          <a:xfrm>
            <a:off x="3219450" y="0"/>
            <a:ext cx="7332663" cy="6858000"/>
          </a:xfrm>
          <a:custGeom>
            <a:avLst/>
            <a:gdLst>
              <a:gd name="T0" fmla="*/ 1362 w 2310"/>
              <a:gd name="T1" fmla="*/ 0 h 2160"/>
              <a:gd name="T2" fmla="*/ 948 w 2310"/>
              <a:gd name="T3" fmla="*/ 0 h 2160"/>
              <a:gd name="T4" fmla="*/ 110 w 2310"/>
              <a:gd name="T5" fmla="*/ 484 h 2160"/>
              <a:gd name="T6" fmla="*/ 0 w 2310"/>
              <a:gd name="T7" fmla="*/ 675 h 2160"/>
              <a:gd name="T8" fmla="*/ 0 w 2310"/>
              <a:gd name="T9" fmla="*/ 1755 h 2160"/>
              <a:gd name="T10" fmla="*/ 110 w 2310"/>
              <a:gd name="T11" fmla="*/ 1946 h 2160"/>
              <a:gd name="T12" fmla="*/ 482 w 2310"/>
              <a:gd name="T13" fmla="*/ 2160 h 2160"/>
              <a:gd name="T14" fmla="*/ 1828 w 2310"/>
              <a:gd name="T15" fmla="*/ 2160 h 2160"/>
              <a:gd name="T16" fmla="*/ 2200 w 2310"/>
              <a:gd name="T17" fmla="*/ 1946 h 2160"/>
              <a:gd name="T18" fmla="*/ 2310 w 2310"/>
              <a:gd name="T19" fmla="*/ 1755 h 2160"/>
              <a:gd name="T20" fmla="*/ 2310 w 2310"/>
              <a:gd name="T21" fmla="*/ 675 h 2160"/>
              <a:gd name="T22" fmla="*/ 2200 w 2310"/>
              <a:gd name="T23" fmla="*/ 484 h 2160"/>
              <a:gd name="T24" fmla="*/ 1362 w 2310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310" h="2160">
                <a:moveTo>
                  <a:pt x="1362" y="0"/>
                </a:moveTo>
                <a:cubicBezTo>
                  <a:pt x="948" y="0"/>
                  <a:pt x="948" y="0"/>
                  <a:pt x="948" y="0"/>
                </a:cubicBezTo>
                <a:cubicBezTo>
                  <a:pt x="839" y="63"/>
                  <a:pt x="606" y="198"/>
                  <a:pt x="110" y="484"/>
                </a:cubicBezTo>
                <a:cubicBezTo>
                  <a:pt x="42" y="524"/>
                  <a:pt x="0" y="596"/>
                  <a:pt x="0" y="675"/>
                </a:cubicBezTo>
                <a:cubicBezTo>
                  <a:pt x="0" y="675"/>
                  <a:pt x="0" y="675"/>
                  <a:pt x="0" y="1755"/>
                </a:cubicBezTo>
                <a:cubicBezTo>
                  <a:pt x="0" y="1832"/>
                  <a:pt x="42" y="1907"/>
                  <a:pt x="110" y="1946"/>
                </a:cubicBezTo>
                <a:cubicBezTo>
                  <a:pt x="110" y="1946"/>
                  <a:pt x="110" y="1946"/>
                  <a:pt x="482" y="2160"/>
                </a:cubicBezTo>
                <a:cubicBezTo>
                  <a:pt x="1828" y="2160"/>
                  <a:pt x="1828" y="2160"/>
                  <a:pt x="1828" y="2160"/>
                </a:cubicBezTo>
                <a:cubicBezTo>
                  <a:pt x="1932" y="2100"/>
                  <a:pt x="2055" y="2030"/>
                  <a:pt x="2200" y="1946"/>
                </a:cubicBezTo>
                <a:cubicBezTo>
                  <a:pt x="2268" y="1907"/>
                  <a:pt x="2310" y="1832"/>
                  <a:pt x="2310" y="1755"/>
                </a:cubicBezTo>
                <a:cubicBezTo>
                  <a:pt x="2310" y="1755"/>
                  <a:pt x="2310" y="1755"/>
                  <a:pt x="2310" y="675"/>
                </a:cubicBezTo>
                <a:cubicBezTo>
                  <a:pt x="2310" y="596"/>
                  <a:pt x="2268" y="524"/>
                  <a:pt x="2200" y="484"/>
                </a:cubicBezTo>
                <a:cubicBezTo>
                  <a:pt x="2200" y="484"/>
                  <a:pt x="2200" y="484"/>
                  <a:pt x="1362" y="0"/>
                </a:cubicBezTo>
              </a:path>
            </a:pathLst>
          </a:custGeom>
          <a:solidFill>
            <a:schemeClr val="accent1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21"/>
          <p:cNvSpPr>
            <a:spLocks/>
          </p:cNvSpPr>
          <p:nvPr userDrawn="1"/>
        </p:nvSpPr>
        <p:spPr bwMode="auto">
          <a:xfrm>
            <a:off x="3779838" y="339725"/>
            <a:ext cx="8415337" cy="6515100"/>
          </a:xfrm>
          <a:custGeom>
            <a:avLst/>
            <a:gdLst>
              <a:gd name="T0" fmla="*/ 988 w 2641"/>
              <a:gd name="T1" fmla="*/ 5 h 2044"/>
              <a:gd name="T2" fmla="*/ 874 w 2641"/>
              <a:gd name="T3" fmla="*/ 28 h 2044"/>
              <a:gd name="T4" fmla="*/ 92 w 2641"/>
              <a:gd name="T5" fmla="*/ 480 h 2044"/>
              <a:gd name="T6" fmla="*/ 0 w 2641"/>
              <a:gd name="T7" fmla="*/ 640 h 2044"/>
              <a:gd name="T8" fmla="*/ 0 w 2641"/>
              <a:gd name="T9" fmla="*/ 1543 h 2044"/>
              <a:gd name="T10" fmla="*/ 92 w 2641"/>
              <a:gd name="T11" fmla="*/ 1702 h 2044"/>
              <a:gd name="T12" fmla="*/ 683 w 2641"/>
              <a:gd name="T13" fmla="*/ 2042 h 2044"/>
              <a:gd name="T14" fmla="*/ 970 w 2641"/>
              <a:gd name="T15" fmla="*/ 2042 h 2044"/>
              <a:gd name="T16" fmla="*/ 970 w 2641"/>
              <a:gd name="T17" fmla="*/ 2044 h 2044"/>
              <a:gd name="T18" fmla="*/ 2641 w 2641"/>
              <a:gd name="T19" fmla="*/ 2044 h 2044"/>
              <a:gd name="T20" fmla="*/ 2641 w 2641"/>
              <a:gd name="T21" fmla="*/ 5 h 2044"/>
              <a:gd name="T22" fmla="*/ 988 w 2641"/>
              <a:gd name="T23" fmla="*/ 5 h 20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641" h="2044">
                <a:moveTo>
                  <a:pt x="988" y="5"/>
                </a:moveTo>
                <a:cubicBezTo>
                  <a:pt x="949" y="0"/>
                  <a:pt x="909" y="8"/>
                  <a:pt x="874" y="28"/>
                </a:cubicBezTo>
                <a:cubicBezTo>
                  <a:pt x="874" y="28"/>
                  <a:pt x="874" y="28"/>
                  <a:pt x="92" y="480"/>
                </a:cubicBezTo>
                <a:cubicBezTo>
                  <a:pt x="35" y="513"/>
                  <a:pt x="0" y="574"/>
                  <a:pt x="0" y="640"/>
                </a:cubicBezTo>
                <a:cubicBezTo>
                  <a:pt x="0" y="640"/>
                  <a:pt x="0" y="640"/>
                  <a:pt x="0" y="1543"/>
                </a:cubicBezTo>
                <a:cubicBezTo>
                  <a:pt x="0" y="1607"/>
                  <a:pt x="35" y="1669"/>
                  <a:pt x="92" y="1702"/>
                </a:cubicBezTo>
                <a:cubicBezTo>
                  <a:pt x="92" y="1702"/>
                  <a:pt x="92" y="1703"/>
                  <a:pt x="683" y="2042"/>
                </a:cubicBezTo>
                <a:cubicBezTo>
                  <a:pt x="970" y="2042"/>
                  <a:pt x="970" y="2042"/>
                  <a:pt x="970" y="2042"/>
                </a:cubicBezTo>
                <a:cubicBezTo>
                  <a:pt x="970" y="2044"/>
                  <a:pt x="970" y="2044"/>
                  <a:pt x="970" y="2044"/>
                </a:cubicBezTo>
                <a:cubicBezTo>
                  <a:pt x="2641" y="2044"/>
                  <a:pt x="2641" y="2044"/>
                  <a:pt x="2641" y="2044"/>
                </a:cubicBezTo>
                <a:cubicBezTo>
                  <a:pt x="2641" y="5"/>
                  <a:pt x="2641" y="5"/>
                  <a:pt x="2641" y="5"/>
                </a:cubicBezTo>
                <a:lnTo>
                  <a:pt x="988" y="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893129" y="3162299"/>
            <a:ext cx="6862096" cy="1076325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83084" y="4330243"/>
            <a:ext cx="6877167" cy="1150324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5850" y="2112473"/>
            <a:ext cx="2664537" cy="2997606"/>
          </a:xfrm>
          <a:prstGeom prst="rect">
            <a:avLst/>
          </a:prstGeom>
          <a:effectLst>
            <a:outerShdw blurRad="25400" dist="25400" dir="5400000" algn="t" rotWithShape="0">
              <a:prstClr val="black">
                <a:alpha val="19000"/>
              </a:prstClr>
            </a:outerShdw>
          </a:effectLst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68" y="6522456"/>
            <a:ext cx="1536556" cy="18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25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E02E5D-735D-4174-82F5-3E5A79DAB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311" y="246888"/>
            <a:ext cx="10867110" cy="5836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569971-31CA-46A7-B62B-65D5F1EC08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4311" y="1004970"/>
            <a:ext cx="11405893" cy="5278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3" name="Slide Number Placeholder 52">
            <a:extLst>
              <a:ext uri="{FF2B5EF4-FFF2-40B4-BE49-F238E27FC236}">
                <a16:creationId xmlns:a16="http://schemas.microsoft.com/office/drawing/2014/main" id="{FED88148-DAE4-4EDB-B6CA-525B9863BA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52582" y="6456262"/>
            <a:ext cx="434145" cy="289788"/>
          </a:xfrm>
          <a:prstGeom prst="roundRect">
            <a:avLst>
              <a:gd name="adj" fmla="val 50000"/>
            </a:avLst>
          </a:prstGeom>
          <a:noFill/>
          <a:ln w="63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900" b="0" i="0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fld id="{4A70B06D-F489-48FF-A885-ABB74CD5C95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4" name="Footer Placeholder 53">
            <a:extLst>
              <a:ext uri="{FF2B5EF4-FFF2-40B4-BE49-F238E27FC236}">
                <a16:creationId xmlns:a16="http://schemas.microsoft.com/office/drawing/2014/main" id="{8D080F91-5045-49C9-9FBA-334DEA7ED6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75567" y="6474827"/>
            <a:ext cx="5240866" cy="3487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i="0" strike="noStrike" spc="0">
                <a:solidFill>
                  <a:schemeClr val="bg1">
                    <a:lumMod val="65000"/>
                  </a:schemeClr>
                </a:solidFill>
                <a:effectLst/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© Aviatrix Certified Engineer 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11406676" y="93134"/>
            <a:ext cx="655456" cy="737388"/>
          </a:xfrm>
          <a:prstGeom prst="rect">
            <a:avLst/>
          </a:prstGeom>
          <a:effectLst>
            <a:outerShdw blurRad="25400" dist="25400" dir="5400000" algn="t" rotWithShape="0">
              <a:prstClr val="black">
                <a:alpha val="19000"/>
              </a:prstClr>
            </a:outerShdw>
          </a:effectLst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68" y="6522456"/>
            <a:ext cx="1536556" cy="18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552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  <p:sldLayoutId id="2147483741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accent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4000"/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84000"/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84000"/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84000"/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84000"/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viatrix.com/events" TargetMode="External"/><Relationship Id="rId7" Type="http://schemas.openxmlformats.org/officeDocument/2006/relationships/image" Target="../media/image7.svg"/><Relationship Id="rId2" Type="http://schemas.openxmlformats.org/officeDocument/2006/relationships/hyperlink" Target="https://community.aviatrix.com/" TargetMode="Externa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E8A3686-A96F-1425-DA60-6FCB8AE4D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and Operational Visibility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6FADD3-8A0B-2420-7C66-7519B9D565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ACE-Security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245AE-325E-4657-D262-A830643039C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343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0CB7EA-C7D1-F129-3FD2-B27A6C05E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Audit, Reporting and Alerts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8E6144-F0C1-5367-B22B-02959E861384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58346" y="2965450"/>
            <a:ext cx="11047842" cy="3181350"/>
          </a:xfrm>
        </p:spPr>
        <p:txBody>
          <a:bodyPr>
            <a:normAutofit/>
          </a:bodyPr>
          <a:lstStyle/>
          <a:p>
            <a:r>
              <a:rPr lang="en-US" noProof="1">
                <a:solidFill>
                  <a:schemeClr val="tx1">
                    <a:lumMod val="85000"/>
                    <a:lumOff val="15000"/>
                  </a:schemeClr>
                </a:solidFill>
              </a:rPr>
              <a:t>Ability to replay topology </a:t>
            </a:r>
          </a:p>
          <a:p>
            <a:r>
              <a:rPr lang="en-US" noProof="1">
                <a:solidFill>
                  <a:schemeClr val="tx1">
                    <a:lumMod val="85000"/>
                    <a:lumOff val="15000"/>
                  </a:schemeClr>
                </a:solidFill>
              </a:rPr>
              <a:t>Audit trail </a:t>
            </a:r>
          </a:p>
          <a:p>
            <a:r>
              <a:rPr lang="en-US" noProof="1">
                <a:solidFill>
                  <a:schemeClr val="tx1">
                    <a:lumMod val="85000"/>
                    <a:lumOff val="15000"/>
                  </a:schemeClr>
                </a:solidFill>
              </a:rPr>
              <a:t>Alters based on performance, network behavior, etc. </a:t>
            </a:r>
          </a:p>
          <a:p>
            <a:r>
              <a:rPr lang="en-US" noProof="1">
                <a:solidFill>
                  <a:schemeClr val="tx1">
                    <a:lumMod val="85000"/>
                    <a:lumOff val="15000"/>
                  </a:schemeClr>
                </a:solidFill>
              </a:rPr>
              <a:t>Out-of-the-box and custom reports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3B3003-0168-E0CC-2437-10806CEE23CB}"/>
              </a:ext>
            </a:extLst>
          </p:cNvPr>
          <p:cNvSpPr txBox="1"/>
          <p:nvPr/>
        </p:nvSpPr>
        <p:spPr>
          <a:xfrm>
            <a:off x="358346" y="975599"/>
            <a:ext cx="11311859" cy="1754326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ctr"/>
            <a:r>
              <a:rPr lang="en-US" b="1">
                <a:effectLst/>
                <a:latin typeface="Times New Roman" panose="02020603050405020304" pitchFamily="18" charset="0"/>
              </a:rPr>
              <a:t>Tenet </a:t>
            </a:r>
            <a:r>
              <a:rPr lang="en-US" b="1" dirty="0">
                <a:effectLst/>
                <a:latin typeface="Times New Roman" panose="02020603050405020304" pitchFamily="18" charset="0"/>
              </a:rPr>
              <a:t>from NIST Publication 800-207 - Zero Trust Architecture (ZTA)</a:t>
            </a:r>
            <a:endParaRPr lang="en-US" dirty="0">
              <a:effectLst/>
              <a:latin typeface="Times New Roman" panose="02020603050405020304" pitchFamily="18" charset="0"/>
            </a:endParaRPr>
          </a:p>
          <a:p>
            <a:pPr algn="ctr"/>
            <a:br>
              <a:rPr lang="en-US" b="1" dirty="0">
                <a:effectLst/>
                <a:latin typeface="Times New Roman" panose="02020603050405020304" pitchFamily="18" charset="0"/>
              </a:rPr>
            </a:br>
            <a:r>
              <a:rPr lang="en-US" b="1" dirty="0">
                <a:effectLst/>
                <a:latin typeface="Times New Roman" panose="02020603050405020304" pitchFamily="18" charset="0"/>
              </a:rPr>
              <a:t>ZTA should allow developers and administrators sufficient flexibility to satisfy their business requirements while using logs and audit actions to identify access behavior patterns.</a:t>
            </a:r>
            <a:r>
              <a:rPr lang="en-US" dirty="0">
                <a:effectLst/>
                <a:latin typeface="Times New Roman" panose="02020603050405020304" pitchFamily="18" charset="0"/>
              </a:rPr>
              <a:t> Policy Engine (PE) and Policy Admin (PA) components must be properly configured and monitored, and any configuration changes must be logged and subject to audit. </a:t>
            </a:r>
          </a:p>
        </p:txBody>
      </p:sp>
    </p:spTree>
    <p:extLst>
      <p:ext uri="{BB962C8B-B14F-4D97-AF65-F5344CB8AC3E}">
        <p14:creationId xmlns:p14="http://schemas.microsoft.com/office/powerpoint/2010/main" val="2293270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B0A9FA-C926-EEAF-D374-8DBEC3632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CoPilot Demo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40461F3-3348-1AD4-78DC-7DE91A0A93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723C5B-9520-E816-12E6-106109809DA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7025" y="6473825"/>
            <a:ext cx="434975" cy="288925"/>
          </a:xfrm>
        </p:spPr>
        <p:txBody>
          <a:bodyPr/>
          <a:lstStyle/>
          <a:p>
            <a:fld id="{4A70B06D-F489-48FF-A885-ABB74CD5C95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946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C88458B-FA09-3973-C2C4-46F524730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Focus Areas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955317-F592-5F57-87B3-DEE63EC93E8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Logs</a:t>
            </a:r>
          </a:p>
          <a:p>
            <a:r>
              <a:rPr lang="en-US" dirty="0" err="1"/>
              <a:t>Netflow</a:t>
            </a:r>
            <a:r>
              <a:rPr lang="en-US" dirty="0"/>
              <a:t> </a:t>
            </a:r>
          </a:p>
          <a:p>
            <a:r>
              <a:rPr lang="en-US" dirty="0"/>
              <a:t>Alters</a:t>
            </a:r>
          </a:p>
          <a:p>
            <a:r>
              <a:rPr lang="en-US" dirty="0"/>
              <a:t>Reports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236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40A5452-3269-4EDD-8F5E-08289C9ED30E}"/>
              </a:ext>
            </a:extLst>
          </p:cNvPr>
          <p:cNvGrpSpPr/>
          <p:nvPr/>
        </p:nvGrpSpPr>
        <p:grpSpPr>
          <a:xfrm>
            <a:off x="7301837" y="4984562"/>
            <a:ext cx="3693655" cy="629949"/>
            <a:chOff x="5653136" y="5203372"/>
            <a:chExt cx="2949882" cy="629949"/>
          </a:xfrm>
        </p:grpSpPr>
        <p:sp>
          <p:nvSpPr>
            <p:cNvPr id="4" name="Text Placeholder 33">
              <a:extLst>
                <a:ext uri="{FF2B5EF4-FFF2-40B4-BE49-F238E27FC236}">
                  <a16:creationId xmlns:a16="http://schemas.microsoft.com/office/drawing/2014/main" id="{61604055-B5D3-4020-A513-BFF620665122}"/>
                </a:ext>
              </a:extLst>
            </p:cNvPr>
            <p:cNvSpPr txBox="1">
              <a:spLocks/>
            </p:cNvSpPr>
            <p:nvPr/>
          </p:nvSpPr>
          <p:spPr>
            <a:xfrm>
              <a:off x="5758092" y="5203372"/>
              <a:ext cx="2844926" cy="329488"/>
            </a:xfrm>
            <a:prstGeom prst="rect">
              <a:avLst/>
            </a:prstGeom>
          </p:spPr>
          <p:txBody>
            <a:bodyPr lIns="0" tIns="0" rIns="0" bIns="0" anchor="b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defTabSz="685783">
                <a:lnSpc>
                  <a:spcPct val="125000"/>
                </a:lnSpc>
                <a:spcBef>
                  <a:spcPts val="0"/>
                </a:spcBef>
                <a:buNone/>
                <a:defRPr/>
              </a:pPr>
              <a:r>
                <a:rPr lang="en-AU" sz="1800">
                  <a:solidFill>
                    <a:schemeClr val="accent3"/>
                  </a:solidFill>
                  <a:latin typeface="Calibri" panose="020F0502020204030204" pitchFamily="34" charset="0"/>
                  <a:cs typeface="Lato Bold"/>
                </a:rPr>
                <a:t>COMMUNITY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1686017-C0CB-42B9-BE27-7FC7476AADFA}"/>
                </a:ext>
              </a:extLst>
            </p:cNvPr>
            <p:cNvSpPr/>
            <p:nvPr/>
          </p:nvSpPr>
          <p:spPr>
            <a:xfrm>
              <a:off x="5653136" y="5456309"/>
              <a:ext cx="2870378" cy="377012"/>
            </a:xfrm>
            <a:prstGeom prst="rect">
              <a:avLst/>
            </a:prstGeom>
          </p:spPr>
          <p:txBody>
            <a:bodyPr wrap="square" lIns="68567" tIns="34283" rIns="68567" bIns="34283" anchor="ctr">
              <a:spAutoFit/>
            </a:bodyPr>
            <a:lstStyle/>
            <a:p>
              <a:pPr>
                <a:defRPr/>
              </a:pPr>
              <a:r>
                <a:rPr lang="en-US" sz="2000">
                  <a:solidFill>
                    <a:schemeClr val="accent3"/>
                  </a:solidFill>
                  <a:latin typeface="Calibri" panose="020F0502020204030204" pitchFamily="34" charset="0"/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https://community.aviatrix.com</a:t>
              </a:r>
              <a:endParaRPr lang="en-US" sz="2000">
                <a:solidFill>
                  <a:schemeClr val="accent3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1C6949-FC16-4AA2-8ADA-987AA94714B7}"/>
              </a:ext>
            </a:extLst>
          </p:cNvPr>
          <p:cNvGrpSpPr/>
          <p:nvPr/>
        </p:nvGrpSpPr>
        <p:grpSpPr>
          <a:xfrm>
            <a:off x="1887888" y="4970053"/>
            <a:ext cx="3377041" cy="683041"/>
            <a:chOff x="5569321" y="5203372"/>
            <a:chExt cx="3578907" cy="683041"/>
          </a:xfrm>
        </p:grpSpPr>
        <p:sp>
          <p:nvSpPr>
            <p:cNvPr id="13" name="Text Placeholder 33">
              <a:extLst>
                <a:ext uri="{FF2B5EF4-FFF2-40B4-BE49-F238E27FC236}">
                  <a16:creationId xmlns:a16="http://schemas.microsoft.com/office/drawing/2014/main" id="{241590E5-D634-4AC1-85E6-852A6C049F64}"/>
                </a:ext>
              </a:extLst>
            </p:cNvPr>
            <p:cNvSpPr txBox="1">
              <a:spLocks/>
            </p:cNvSpPr>
            <p:nvPr/>
          </p:nvSpPr>
          <p:spPr>
            <a:xfrm>
              <a:off x="5653134" y="5203372"/>
              <a:ext cx="3181574" cy="329488"/>
            </a:xfrm>
            <a:prstGeom prst="rect">
              <a:avLst/>
            </a:prstGeom>
          </p:spPr>
          <p:txBody>
            <a:bodyPr lIns="0" tIns="0" rIns="0" bIns="0" anchor="b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defTabSz="685783">
                <a:lnSpc>
                  <a:spcPct val="125000"/>
                </a:lnSpc>
                <a:spcBef>
                  <a:spcPts val="0"/>
                </a:spcBef>
                <a:buNone/>
                <a:defRPr/>
              </a:pPr>
              <a:r>
                <a:rPr lang="en-AU" sz="1800" dirty="0">
                  <a:solidFill>
                    <a:schemeClr val="accent3"/>
                  </a:solidFill>
                  <a:latin typeface="Calibri" panose="020F0502020204030204" pitchFamily="34" charset="0"/>
                  <a:cs typeface="Lato Bold"/>
                </a:rPr>
                <a:t>Aviatrix Certified Engineer (ACE)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FB8CC60-7CBD-4974-B185-AB4F3E01F3F7}"/>
                </a:ext>
              </a:extLst>
            </p:cNvPr>
            <p:cNvSpPr/>
            <p:nvPr/>
          </p:nvSpPr>
          <p:spPr>
            <a:xfrm>
              <a:off x="5569321" y="5403218"/>
              <a:ext cx="3578907" cy="483195"/>
            </a:xfrm>
            <a:prstGeom prst="rect">
              <a:avLst/>
            </a:prstGeom>
          </p:spPr>
          <p:txBody>
            <a:bodyPr wrap="square" lIns="68567" tIns="34283" rIns="68567" bIns="34283" anchor="ctr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sz="2000">
                  <a:solidFill>
                    <a:schemeClr val="accent3"/>
                  </a:solidFill>
                  <a:latin typeface="Calibri" panose="020F0502020204030204" pitchFamily="34" charset="0"/>
                  <a:cs typeface="Lato Light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https://aviatrix.com/ACE</a:t>
              </a:r>
              <a:endParaRPr lang="en-US" sz="2000">
                <a:solidFill>
                  <a:schemeClr val="accent3"/>
                </a:solidFill>
                <a:latin typeface="Calibri" panose="020F0502020204030204" pitchFamily="34" charset="0"/>
                <a:cs typeface="Lato Light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DCC2C9D-050E-2583-804E-8F02EEBDC50C}"/>
              </a:ext>
            </a:extLst>
          </p:cNvPr>
          <p:cNvGrpSpPr/>
          <p:nvPr/>
        </p:nvGrpSpPr>
        <p:grpSpPr>
          <a:xfrm>
            <a:off x="6753608" y="4970325"/>
            <a:ext cx="483149" cy="483275"/>
            <a:chOff x="6382574" y="5394248"/>
            <a:chExt cx="483149" cy="483274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7E49E2E-ACD5-4180-BD9D-BD1D2CC054E4}"/>
                </a:ext>
              </a:extLst>
            </p:cNvPr>
            <p:cNvSpPr/>
            <p:nvPr/>
          </p:nvSpPr>
          <p:spPr>
            <a:xfrm flipH="1">
              <a:off x="6382574" y="5394248"/>
              <a:ext cx="483149" cy="483274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67" tIns="34283" rIns="68567" bIns="34283" rtlCol="0" anchor="ctr"/>
            <a:lstStyle/>
            <a:p>
              <a:pPr algn="ctr">
                <a:defRPr/>
              </a:pPr>
              <a:endParaRPr lang="en-AU" sz="1600">
                <a:solidFill>
                  <a:prstClr val="white"/>
                </a:solidFill>
                <a:latin typeface="Calibri" panose="020F0502020204030204" pitchFamily="34" charset="0"/>
                <a:cs typeface="Lato Light"/>
              </a:endParaRPr>
            </a:p>
          </p:txBody>
        </p:sp>
        <p:pic>
          <p:nvPicPr>
            <p:cNvPr id="17" name="Graphic 16" descr="Chat bubble">
              <a:extLst>
                <a:ext uri="{FF2B5EF4-FFF2-40B4-BE49-F238E27FC236}">
                  <a16:creationId xmlns:a16="http://schemas.microsoft.com/office/drawing/2014/main" id="{1FA6DBC4-4051-4639-B21C-B33F4FDB343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447654" y="5474075"/>
              <a:ext cx="352263" cy="352263"/>
            </a:xfrm>
            <a:prstGeom prst="rect">
              <a:avLst/>
            </a:prstGeom>
          </p:spPr>
        </p:pic>
      </p:grpSp>
      <p:pic>
        <p:nvPicPr>
          <p:cNvPr id="11" name="Graphic 10">
            <a:extLst>
              <a:ext uri="{FF2B5EF4-FFF2-40B4-BE49-F238E27FC236}">
                <a16:creationId xmlns:a16="http://schemas.microsoft.com/office/drawing/2014/main" id="{BBFEA8A6-9A2F-631D-436F-EC70F972C0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73427" y="4970814"/>
            <a:ext cx="417232" cy="47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769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Aviatrix_lite">
  <a:themeElements>
    <a:clrScheme name="Aviatrix">
      <a:dk1>
        <a:sysClr val="windowText" lastClr="000000"/>
      </a:dk1>
      <a:lt1>
        <a:sysClr val="window" lastClr="FFFFFF"/>
      </a:lt1>
      <a:dk2>
        <a:srgbClr val="19647E"/>
      </a:dk2>
      <a:lt2>
        <a:srgbClr val="E7E6E6"/>
      </a:lt2>
      <a:accent1>
        <a:srgbClr val="E24307"/>
      </a:accent1>
      <a:accent2>
        <a:srgbClr val="302E42"/>
      </a:accent2>
      <a:accent3>
        <a:srgbClr val="19647E"/>
      </a:accent3>
      <a:accent4>
        <a:srgbClr val="FD6321"/>
      </a:accent4>
      <a:accent5>
        <a:srgbClr val="28AFB0"/>
      </a:accent5>
      <a:accent6>
        <a:srgbClr val="F4F4F4"/>
      </a:accent6>
      <a:hlink>
        <a:srgbClr val="E24307"/>
      </a:hlink>
      <a:folHlink>
        <a:srgbClr val="16151D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" id="{E8BF7ACC-9092-6D40-BA43-CB0BA8A0A3D1}" vid="{5FCFA68E-6931-DB40-86C4-4226B24EC07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FF59F72C37B247A113CAF04F05D1A2" ma:contentTypeVersion="14" ma:contentTypeDescription="Create a new document." ma:contentTypeScope="" ma:versionID="430d1f542ce570a06ab36dd3304d019d">
  <xsd:schema xmlns:xsd="http://www.w3.org/2001/XMLSchema" xmlns:xs="http://www.w3.org/2001/XMLSchema" xmlns:p="http://schemas.microsoft.com/office/2006/metadata/properties" xmlns:ns2="d86145dc-5422-4d95-9035-99d1eb0aad04" xmlns:ns3="441d0141-fee1-4d79-859b-40b8ef8f47c8" targetNamespace="http://schemas.microsoft.com/office/2006/metadata/properties" ma:root="true" ma:fieldsID="f55d18327d5e6bebccb59ce712d1bc85" ns2:_="" ns3:_="">
    <xsd:import namespace="d86145dc-5422-4d95-9035-99d1eb0aad04"/>
    <xsd:import namespace="441d0141-fee1-4d79-859b-40b8ef8f47c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6145dc-5422-4d95-9035-99d1eb0aad0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c0864387-7748-42df-b42e-9089b15e65e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0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1d0141-fee1-4d79-859b-40b8ef8f47c8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5df4b20a-ba05-43f0-ad46-fb14c87a2641}" ma:internalName="TaxCatchAll" ma:showField="CatchAllData" ma:web="441d0141-fee1-4d79-859b-40b8ef8f4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86145dc-5422-4d95-9035-99d1eb0aad04">
      <Terms xmlns="http://schemas.microsoft.com/office/infopath/2007/PartnerControls"/>
    </lcf76f155ced4ddcb4097134ff3c332f>
    <TaxCatchAll xmlns="441d0141-fee1-4d79-859b-40b8ef8f47c8" xsi:nil="true"/>
  </documentManagement>
</p:properties>
</file>

<file path=customXml/itemProps1.xml><?xml version="1.0" encoding="utf-8"?>
<ds:datastoreItem xmlns:ds="http://schemas.openxmlformats.org/officeDocument/2006/customXml" ds:itemID="{10CAC340-0FB4-4D7C-B97F-E444250955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86145dc-5422-4d95-9035-99d1eb0aad04"/>
    <ds:schemaRef ds:uri="441d0141-fee1-4d79-859b-40b8ef8f47c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EE9F5DE-C304-4FCB-A49B-77448954F05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F286756-3834-49EC-B6B0-60250484182A}">
  <ds:schemaRefs>
    <ds:schemaRef ds:uri="441d0141-fee1-4d79-859b-40b8ef8f47c8"/>
    <ds:schemaRef ds:uri="http://www.w3.org/XML/1998/namespace"/>
    <ds:schemaRef ds:uri="http://schemas.microsoft.com/office/2006/documentManagement/types"/>
    <ds:schemaRef ds:uri="http://purl.org/dc/elements/1.1/"/>
    <ds:schemaRef ds:uri="http://purl.org/dc/dcmitype/"/>
    <ds:schemaRef ds:uri="http://schemas.microsoft.com/office/infopath/2007/PartnerControls"/>
    <ds:schemaRef ds:uri="d86145dc-5422-4d95-9035-99d1eb0aad04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8660</TotalTime>
  <Words>165</Words>
  <Application>Microsoft Macintosh PowerPoint</Application>
  <PresentationFormat>Widescreen</PresentationFormat>
  <Paragraphs>54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Times New Roman</vt:lpstr>
      <vt:lpstr>1_Aviatrix_lite</vt:lpstr>
      <vt:lpstr>Security and Operational Visibility</vt:lpstr>
      <vt:lpstr>Audit, Reporting and Alerts</vt:lpstr>
      <vt:lpstr>CoPilot Demo</vt:lpstr>
      <vt:lpstr>Focus Areas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Iconic Enterprise Brands Choose Aviatrix for Cloud Networking</dc:title>
  <dc:creator>Rod Stuhlmuller</dc:creator>
  <cp:lastModifiedBy>Rizwan Jamal</cp:lastModifiedBy>
  <cp:revision>8</cp:revision>
  <dcterms:created xsi:type="dcterms:W3CDTF">2022-08-22T16:42:25Z</dcterms:created>
  <dcterms:modified xsi:type="dcterms:W3CDTF">2024-02-12T19:18:20Z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0x01010025FF59F72C37B247A113CAF04F05D1A2</vt:lpwstr>
  </property>
  <property fmtid="{D5CDD505-2E9C-101B-9397-08002B2CF9AE}" pid="3" name="MediaServiceImageTags">
    <vt:lpwstr/>
  </property>
</Properties>
</file>