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4"/>
  </p:sldMasterIdLst>
  <p:notesMasterIdLst>
    <p:notesMasterId r:id="rId16"/>
  </p:notesMasterIdLst>
  <p:sldIdLst>
    <p:sldId id="2132736271" r:id="rId5"/>
    <p:sldId id="274" r:id="rId6"/>
    <p:sldId id="275" r:id="rId7"/>
    <p:sldId id="2132736270" r:id="rId8"/>
    <p:sldId id="2132736277" r:id="rId9"/>
    <p:sldId id="2132736275" r:id="rId10"/>
    <p:sldId id="2132736276" r:id="rId11"/>
    <p:sldId id="2132736274" r:id="rId12"/>
    <p:sldId id="2076137258" r:id="rId13"/>
    <p:sldId id="2132736273" r:id="rId14"/>
    <p:sldId id="2132736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5ECCF-1393-1E43-AE10-50EB8CE49F26}" v="13" dt="2024-03-20T18:51:58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6292"/>
  </p:normalViewPr>
  <p:slideViewPr>
    <p:cSldViewPr snapToGrid="0">
      <p:cViewPr varScale="1">
        <p:scale>
          <a:sx n="151" d="100"/>
          <a:sy n="151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54C39DFD-0A78-2B4E-ACA7-47914173DC82}"/>
    <pc:docChg chg="undo custSel addSld delSld modSld delMainMaster modMainMaster">
      <pc:chgData name="Shahzad Ali" userId="ecba8e45-00b4-4f6b-a2f0-4dc2d773ca2c" providerId="ADAL" clId="{54C39DFD-0A78-2B4E-ACA7-47914173DC82}" dt="2024-02-10T01:43:53.367" v="176" actId="1035"/>
      <pc:docMkLst>
        <pc:docMk/>
      </pc:docMkLst>
      <pc:sldChg chg="add">
        <pc:chgData name="Shahzad Ali" userId="ecba8e45-00b4-4f6b-a2f0-4dc2d773ca2c" providerId="ADAL" clId="{54C39DFD-0A78-2B4E-ACA7-47914173DC82}" dt="2024-02-10T01:42:57.249" v="125"/>
        <pc:sldMkLst>
          <pc:docMk/>
          <pc:sldMk cId="2053305906" sldId="274"/>
        </pc:sldMkLst>
      </pc:sldChg>
      <pc:sldChg chg="add del">
        <pc:chgData name="Shahzad Ali" userId="ecba8e45-00b4-4f6b-a2f0-4dc2d773ca2c" providerId="ADAL" clId="{54C39DFD-0A78-2B4E-ACA7-47914173DC82}" dt="2024-02-10T01:42:54.976" v="124" actId="2696"/>
        <pc:sldMkLst>
          <pc:docMk/>
          <pc:sldMk cId="2530625510" sldId="274"/>
        </pc:sldMkLst>
      </pc:sldChg>
      <pc:sldChg chg="delSp modSp add del mod setBg">
        <pc:chgData name="Shahzad Ali" userId="ecba8e45-00b4-4f6b-a2f0-4dc2d773ca2c" providerId="ADAL" clId="{54C39DFD-0A78-2B4E-ACA7-47914173DC82}" dt="2024-02-10T01:42:54.976" v="124" actId="2696"/>
        <pc:sldMkLst>
          <pc:docMk/>
          <pc:sldMk cId="3420110106" sldId="275"/>
        </pc:sldMkLst>
        <pc:spChg chg="del">
          <ac:chgData name="Shahzad Ali" userId="ecba8e45-00b4-4f6b-a2f0-4dc2d773ca2c" providerId="ADAL" clId="{54C39DFD-0A78-2B4E-ACA7-47914173DC82}" dt="2024-02-10T01:38:16.808" v="68" actId="478"/>
          <ac:spMkLst>
            <pc:docMk/>
            <pc:sldMk cId="3420110106" sldId="275"/>
            <ac:spMk id="6" creationId="{418B4F82-F080-B7E4-7E78-F403E7D5E604}"/>
          </ac:spMkLst>
        </pc:spChg>
        <pc:cxnChg chg="mod">
          <ac:chgData name="Shahzad Ali" userId="ecba8e45-00b4-4f6b-a2f0-4dc2d773ca2c" providerId="ADAL" clId="{54C39DFD-0A78-2B4E-ACA7-47914173DC82}" dt="2024-02-10T01:38:16.808" v="68" actId="478"/>
          <ac:cxnSpMkLst>
            <pc:docMk/>
            <pc:sldMk cId="3420110106" sldId="275"/>
            <ac:cxnSpMk id="14" creationId="{E7901C62-CE87-48D6-020D-48D75AE20349}"/>
          </ac:cxnSpMkLst>
        </pc:cxnChg>
      </pc:sldChg>
      <pc:sldChg chg="add">
        <pc:chgData name="Shahzad Ali" userId="ecba8e45-00b4-4f6b-a2f0-4dc2d773ca2c" providerId="ADAL" clId="{54C39DFD-0A78-2B4E-ACA7-47914173DC82}" dt="2024-02-10T01:42:57.249" v="125"/>
        <pc:sldMkLst>
          <pc:docMk/>
          <pc:sldMk cId="4289669684" sldId="275"/>
        </pc:sldMkLst>
      </pc:sldChg>
      <pc:sldChg chg="modSp mod modClrScheme chgLayout">
        <pc:chgData name="Shahzad Ali" userId="ecba8e45-00b4-4f6b-a2f0-4dc2d773ca2c" providerId="ADAL" clId="{54C39DFD-0A78-2B4E-ACA7-47914173DC82}" dt="2024-02-10T01:36:55.507" v="62" actId="208"/>
        <pc:sldMkLst>
          <pc:docMk/>
          <pc:sldMk cId="1116769962" sldId="2076137258"/>
        </pc:sldMkLst>
        <pc:spChg chg="mod">
          <ac:chgData name="Shahzad Ali" userId="ecba8e45-00b4-4f6b-a2f0-4dc2d773ca2c" providerId="ADAL" clId="{54C39DFD-0A78-2B4E-ACA7-47914173DC82}" dt="2024-02-10T01:36:50.943" v="61" actId="207"/>
          <ac:spMkLst>
            <pc:docMk/>
            <pc:sldMk cId="1116769962" sldId="2076137258"/>
            <ac:spMk id="4" creationId="{61604055-B5D3-4020-A513-BFF620665122}"/>
          </ac:spMkLst>
        </pc:spChg>
        <pc:spChg chg="mod">
          <ac:chgData name="Shahzad Ali" userId="ecba8e45-00b4-4f6b-a2f0-4dc2d773ca2c" providerId="ADAL" clId="{54C39DFD-0A78-2B4E-ACA7-47914173DC82}" dt="2024-02-10T01:36:50.943" v="61" actId="207"/>
          <ac:spMkLst>
            <pc:docMk/>
            <pc:sldMk cId="1116769962" sldId="2076137258"/>
            <ac:spMk id="5" creationId="{B1686017-C0CB-42B9-BE27-7FC7476AADFA}"/>
          </ac:spMkLst>
        </pc:spChg>
        <pc:spChg chg="mod">
          <ac:chgData name="Shahzad Ali" userId="ecba8e45-00b4-4f6b-a2f0-4dc2d773ca2c" providerId="ADAL" clId="{54C39DFD-0A78-2B4E-ACA7-47914173DC82}" dt="2024-02-10T01:36:55.507" v="62" actId="208"/>
          <ac:spMkLst>
            <pc:docMk/>
            <pc:sldMk cId="1116769962" sldId="2076137258"/>
            <ac:spMk id="7" creationId="{37E49E2E-ACD5-4180-BD9D-BD1D2CC054E4}"/>
          </ac:spMkLst>
        </pc:spChg>
        <pc:spChg chg="mod">
          <ac:chgData name="Shahzad Ali" userId="ecba8e45-00b4-4f6b-a2f0-4dc2d773ca2c" providerId="ADAL" clId="{54C39DFD-0A78-2B4E-ACA7-47914173DC82}" dt="2024-02-10T01:36:45.826" v="60" actId="207"/>
          <ac:spMkLst>
            <pc:docMk/>
            <pc:sldMk cId="1116769962" sldId="2076137258"/>
            <ac:spMk id="13" creationId="{241590E5-D634-4AC1-85E6-852A6C049F64}"/>
          </ac:spMkLst>
        </pc:spChg>
        <pc:spChg chg="mod">
          <ac:chgData name="Shahzad Ali" userId="ecba8e45-00b4-4f6b-a2f0-4dc2d773ca2c" providerId="ADAL" clId="{54C39DFD-0A78-2B4E-ACA7-47914173DC82}" dt="2024-02-10T01:36:45.826" v="60" actId="207"/>
          <ac:spMkLst>
            <pc:docMk/>
            <pc:sldMk cId="1116769962" sldId="2076137258"/>
            <ac:spMk id="14" creationId="{9FB8CC60-7CBD-4974-B185-AB4F3E01F3F7}"/>
          </ac:spMkLst>
        </pc:spChg>
        <pc:picChg chg="mod">
          <ac:chgData name="Shahzad Ali" userId="ecba8e45-00b4-4f6b-a2f0-4dc2d773ca2c" providerId="ADAL" clId="{54C39DFD-0A78-2B4E-ACA7-47914173DC82}" dt="2024-02-10T01:36:55.507" v="62" actId="208"/>
          <ac:picMkLst>
            <pc:docMk/>
            <pc:sldMk cId="1116769962" sldId="2076137258"/>
            <ac:picMk id="17" creationId="{1FA6DBC4-4051-4639-B21C-B33F4FDB343E}"/>
          </ac:picMkLst>
        </pc:picChg>
      </pc:sldChg>
      <pc:sldChg chg="delSp modSp mod modClrScheme chgLayout">
        <pc:chgData name="Shahzad Ali" userId="ecba8e45-00b4-4f6b-a2f0-4dc2d773ca2c" providerId="ADAL" clId="{54C39DFD-0A78-2B4E-ACA7-47914173DC82}" dt="2024-02-10T01:36:35.019" v="58" actId="1076"/>
        <pc:sldMkLst>
          <pc:docMk/>
          <pc:sldMk cId="3941107284" sldId="2132736270"/>
        </pc:sldMkLst>
        <pc:spChg chg="mod ord">
          <ac:chgData name="Shahzad Ali" userId="ecba8e45-00b4-4f6b-a2f0-4dc2d773ca2c" providerId="ADAL" clId="{54C39DFD-0A78-2B4E-ACA7-47914173DC82}" dt="2024-02-10T01:36:22.012" v="55" actId="700"/>
          <ac:spMkLst>
            <pc:docMk/>
            <pc:sldMk cId="3941107284" sldId="2132736270"/>
            <ac:spMk id="2" creationId="{6E3591B1-0B73-E04F-882A-70C9D8A55C07}"/>
          </ac:spMkLst>
        </pc:spChg>
        <pc:spChg chg="mod ord">
          <ac:chgData name="Shahzad Ali" userId="ecba8e45-00b4-4f6b-a2f0-4dc2d773ca2c" providerId="ADAL" clId="{54C39DFD-0A78-2B4E-ACA7-47914173DC82}" dt="2024-02-10T01:36:22.012" v="55" actId="700"/>
          <ac:spMkLst>
            <pc:docMk/>
            <pc:sldMk cId="3941107284" sldId="2132736270"/>
            <ac:spMk id="3" creationId="{8AFE2EAF-A98D-CDBA-A45A-341E4FD0E16E}"/>
          </ac:spMkLst>
        </pc:spChg>
        <pc:spChg chg="mod">
          <ac:chgData name="Shahzad Ali" userId="ecba8e45-00b4-4f6b-a2f0-4dc2d773ca2c" providerId="ADAL" clId="{54C39DFD-0A78-2B4E-ACA7-47914173DC82}" dt="2024-02-10T01:36:35.019" v="58" actId="1076"/>
          <ac:spMkLst>
            <pc:docMk/>
            <pc:sldMk cId="3941107284" sldId="2132736270"/>
            <ac:spMk id="35" creationId="{2BFA80B2-A84C-D47A-7A43-715E3B263C1D}"/>
          </ac:spMkLst>
        </pc:spChg>
        <pc:spChg chg="del">
          <ac:chgData name="Shahzad Ali" userId="ecba8e45-00b4-4f6b-a2f0-4dc2d773ca2c" providerId="ADAL" clId="{54C39DFD-0A78-2B4E-ACA7-47914173DC82}" dt="2024-02-10T01:36:26.598" v="57" actId="478"/>
          <ac:spMkLst>
            <pc:docMk/>
            <pc:sldMk cId="3941107284" sldId="2132736270"/>
            <ac:spMk id="40" creationId="{87105222-9AA8-7959-CFC0-1495E27D5E3D}"/>
          </ac:spMkLst>
        </pc:spChg>
        <pc:spChg chg="mod">
          <ac:chgData name="Shahzad Ali" userId="ecba8e45-00b4-4f6b-a2f0-4dc2d773ca2c" providerId="ADAL" clId="{54C39DFD-0A78-2B4E-ACA7-47914173DC82}" dt="2024-02-10T01:36:35.019" v="58" actId="1076"/>
          <ac:spMkLst>
            <pc:docMk/>
            <pc:sldMk cId="3941107284" sldId="2132736270"/>
            <ac:spMk id="42" creationId="{0B41F8C2-0D37-095B-6C50-8BFBCB3C2E6D}"/>
          </ac:spMkLst>
        </pc:spChg>
        <pc:picChg chg="mod">
          <ac:chgData name="Shahzad Ali" userId="ecba8e45-00b4-4f6b-a2f0-4dc2d773ca2c" providerId="ADAL" clId="{54C39DFD-0A78-2B4E-ACA7-47914173DC82}" dt="2024-02-10T01:36:35.019" v="58" actId="1076"/>
          <ac:picMkLst>
            <pc:docMk/>
            <pc:sldMk cId="3941107284" sldId="2132736270"/>
            <ac:picMk id="10" creationId="{1D2A10B2-524C-9937-DDDC-EF386CF450C9}"/>
          </ac:picMkLst>
        </pc:picChg>
        <pc:picChg chg="mod">
          <ac:chgData name="Shahzad Ali" userId="ecba8e45-00b4-4f6b-a2f0-4dc2d773ca2c" providerId="ADAL" clId="{54C39DFD-0A78-2B4E-ACA7-47914173DC82}" dt="2024-02-10T01:36:35.019" v="58" actId="1076"/>
          <ac:picMkLst>
            <pc:docMk/>
            <pc:sldMk cId="3941107284" sldId="2132736270"/>
            <ac:picMk id="11" creationId="{4F924822-98B7-9129-31D8-1D507843B9F2}"/>
          </ac:picMkLst>
        </pc:picChg>
        <pc:picChg chg="del">
          <ac:chgData name="Shahzad Ali" userId="ecba8e45-00b4-4f6b-a2f0-4dc2d773ca2c" providerId="ADAL" clId="{54C39DFD-0A78-2B4E-ACA7-47914173DC82}" dt="2024-02-10T01:36:24.868" v="56" actId="478"/>
          <ac:picMkLst>
            <pc:docMk/>
            <pc:sldMk cId="3941107284" sldId="2132736270"/>
            <ac:picMk id="16" creationId="{46D3291B-1D12-49CF-89E7-3A7BABAF78B5}"/>
          </ac:picMkLst>
        </pc:picChg>
      </pc:sldChg>
      <pc:sldChg chg="addSp delSp modSp mod modClrScheme chgLayout">
        <pc:chgData name="Shahzad Ali" userId="ecba8e45-00b4-4f6b-a2f0-4dc2d773ca2c" providerId="ADAL" clId="{54C39DFD-0A78-2B4E-ACA7-47914173DC82}" dt="2024-02-10T01:40:51.818" v="76" actId="113"/>
        <pc:sldMkLst>
          <pc:docMk/>
          <pc:sldMk cId="879343633" sldId="2132736271"/>
        </pc:sldMkLst>
        <pc:spChg chg="add mod ord">
          <ac:chgData name="Shahzad Ali" userId="ecba8e45-00b4-4f6b-a2f0-4dc2d773ca2c" providerId="ADAL" clId="{54C39DFD-0A78-2B4E-ACA7-47914173DC82}" dt="2024-02-10T01:40:51.818" v="76" actId="113"/>
          <ac:spMkLst>
            <pc:docMk/>
            <pc:sldMk cId="879343633" sldId="2132736271"/>
            <ac:spMk id="3" creationId="{BA9E922F-7CDE-67AD-38AB-9FDF8870A92D}"/>
          </ac:spMkLst>
        </pc:spChg>
        <pc:spChg chg="mod ord">
          <ac:chgData name="Shahzad Ali" userId="ecba8e45-00b4-4f6b-a2f0-4dc2d773ca2c" providerId="ADAL" clId="{54C39DFD-0A78-2B4E-ACA7-47914173DC82}" dt="2024-02-10T01:35:55.419" v="50" actId="700"/>
          <ac:spMkLst>
            <pc:docMk/>
            <pc:sldMk cId="879343633" sldId="2132736271"/>
            <ac:spMk id="5" creationId="{6E8A3686-A96F-1425-DA60-6FCB8AE4D267}"/>
          </ac:spMkLst>
        </pc:spChg>
        <pc:spChg chg="mod ord">
          <ac:chgData name="Shahzad Ali" userId="ecba8e45-00b4-4f6b-a2f0-4dc2d773ca2c" providerId="ADAL" clId="{54C39DFD-0A78-2B4E-ACA7-47914173DC82}" dt="2024-02-10T01:35:55.419" v="50" actId="700"/>
          <ac:spMkLst>
            <pc:docMk/>
            <pc:sldMk cId="879343633" sldId="2132736271"/>
            <ac:spMk id="6" creationId="{326FADD3-8A0B-2420-7C66-7519B9D565F4}"/>
          </ac:spMkLst>
        </pc:spChg>
        <pc:picChg chg="del">
          <ac:chgData name="Shahzad Ali" userId="ecba8e45-00b4-4f6b-a2f0-4dc2d773ca2c" providerId="ADAL" clId="{54C39DFD-0A78-2B4E-ACA7-47914173DC82}" dt="2024-02-10T01:37:46.125" v="64" actId="478"/>
          <ac:picMkLst>
            <pc:docMk/>
            <pc:sldMk cId="879343633" sldId="2132736271"/>
            <ac:picMk id="2" creationId="{F1E52372-AF2C-157C-AD46-1FE7D5457A36}"/>
          </ac:picMkLst>
        </pc:picChg>
      </pc:sldChg>
      <pc:sldChg chg="modSp add del mod modClrScheme chgLayout">
        <pc:chgData name="Shahzad Ali" userId="ecba8e45-00b4-4f6b-a2f0-4dc2d773ca2c" providerId="ADAL" clId="{54C39DFD-0A78-2B4E-ACA7-47914173DC82}" dt="2024-02-10T01:37:50.512" v="66" actId="2696"/>
        <pc:sldMkLst>
          <pc:docMk/>
          <pc:sldMk cId="823822700" sldId="2132736273"/>
        </pc:sldMkLst>
        <pc:spChg chg="mod ord">
          <ac:chgData name="Shahzad Ali" userId="ecba8e45-00b4-4f6b-a2f0-4dc2d773ca2c" providerId="ADAL" clId="{54C39DFD-0A78-2B4E-ACA7-47914173DC82}" dt="2024-02-10T01:37:00.078" v="63" actId="700"/>
          <ac:spMkLst>
            <pc:docMk/>
            <pc:sldMk cId="823822700" sldId="2132736273"/>
            <ac:spMk id="2" creationId="{ED138A6D-1078-7B6B-C5CE-8AC03214369D}"/>
          </ac:spMkLst>
        </pc:spChg>
        <pc:spChg chg="mod ord">
          <ac:chgData name="Shahzad Ali" userId="ecba8e45-00b4-4f6b-a2f0-4dc2d773ca2c" providerId="ADAL" clId="{54C39DFD-0A78-2B4E-ACA7-47914173DC82}" dt="2024-02-10T01:37:00.078" v="63" actId="700"/>
          <ac:spMkLst>
            <pc:docMk/>
            <pc:sldMk cId="823822700" sldId="2132736273"/>
            <ac:spMk id="3" creationId="{03E79098-D53E-D66D-E5E2-A3ABF645771F}"/>
          </ac:spMkLst>
        </pc:spChg>
      </pc:sldChg>
      <pc:sldChg chg="addSp delSp modSp del mod modClrScheme chgLayout">
        <pc:chgData name="Shahzad Ali" userId="ecba8e45-00b4-4f6b-a2f0-4dc2d773ca2c" providerId="ADAL" clId="{54C39DFD-0A78-2B4E-ACA7-47914173DC82}" dt="2024-02-10T01:42:54.976" v="124" actId="2696"/>
        <pc:sldMkLst>
          <pc:docMk/>
          <pc:sldMk cId="583937348" sldId="2132736274"/>
        </pc:sldMkLst>
        <pc:spChg chg="add mod ord">
          <ac:chgData name="Shahzad Ali" userId="ecba8e45-00b4-4f6b-a2f0-4dc2d773ca2c" providerId="ADAL" clId="{54C39DFD-0A78-2B4E-ACA7-47914173DC82}" dt="2024-02-10T01:42:05.077" v="102" actId="404"/>
          <ac:spMkLst>
            <pc:docMk/>
            <pc:sldMk cId="583937348" sldId="2132736274"/>
            <ac:spMk id="2" creationId="{E7A56A44-6938-3839-791C-DB771DE7DF42}"/>
          </ac:spMkLst>
        </pc:spChg>
        <pc:spChg chg="add mod ord">
          <ac:chgData name="Shahzad Ali" userId="ecba8e45-00b4-4f6b-a2f0-4dc2d773ca2c" providerId="ADAL" clId="{54C39DFD-0A78-2B4E-ACA7-47914173DC82}" dt="2024-02-10T01:42:27.865" v="123" actId="113"/>
          <ac:spMkLst>
            <pc:docMk/>
            <pc:sldMk cId="583937348" sldId="2132736274"/>
            <ac:spMk id="3" creationId="{C05CCE62-9000-5BA9-AF91-21BED12FEEEB}"/>
          </ac:spMkLst>
        </pc:spChg>
        <pc:spChg chg="mod ord">
          <ac:chgData name="Shahzad Ali" userId="ecba8e45-00b4-4f6b-a2f0-4dc2d773ca2c" providerId="ADAL" clId="{54C39DFD-0A78-2B4E-ACA7-47914173DC82}" dt="2024-02-10T01:41:21.804" v="77" actId="700"/>
          <ac:spMkLst>
            <pc:docMk/>
            <pc:sldMk cId="583937348" sldId="2132736274"/>
            <ac:spMk id="4" creationId="{DB5E049D-E37A-4BFA-9635-94B755AE8A05}"/>
          </ac:spMkLst>
        </pc:spChg>
        <pc:spChg chg="del mod">
          <ac:chgData name="Shahzad Ali" userId="ecba8e45-00b4-4f6b-a2f0-4dc2d773ca2c" providerId="ADAL" clId="{54C39DFD-0A78-2B4E-ACA7-47914173DC82}" dt="2024-02-10T01:41:51.285" v="85" actId="478"/>
          <ac:spMkLst>
            <pc:docMk/>
            <pc:sldMk cId="583937348" sldId="2132736274"/>
            <ac:spMk id="8" creationId="{D7E956B5-238C-C010-B124-7DD9891AE870}"/>
          </ac:spMkLst>
        </pc:spChg>
        <pc:picChg chg="del">
          <ac:chgData name="Shahzad Ali" userId="ecba8e45-00b4-4f6b-a2f0-4dc2d773ca2c" providerId="ADAL" clId="{54C39DFD-0A78-2B4E-ACA7-47914173DC82}" dt="2024-02-10T01:41:37.448" v="78" actId="478"/>
          <ac:picMkLst>
            <pc:docMk/>
            <pc:sldMk cId="583937348" sldId="2132736274"/>
            <ac:picMk id="10" creationId="{6088E3EF-78E3-47B8-8BDF-F5C3FB6DE5E3}"/>
          </ac:picMkLst>
        </pc:picChg>
      </pc:sldChg>
      <pc:sldChg chg="modSp add mod">
        <pc:chgData name="Shahzad Ali" userId="ecba8e45-00b4-4f6b-a2f0-4dc2d773ca2c" providerId="ADAL" clId="{54C39DFD-0A78-2B4E-ACA7-47914173DC82}" dt="2024-02-10T01:43:53.367" v="176" actId="1035"/>
        <pc:sldMkLst>
          <pc:docMk/>
          <pc:sldMk cId="3829173480" sldId="2132736274"/>
        </pc:sldMkLst>
        <pc:spChg chg="mod">
          <ac:chgData name="Shahzad Ali" userId="ecba8e45-00b4-4f6b-a2f0-4dc2d773ca2c" providerId="ADAL" clId="{54C39DFD-0A78-2B4E-ACA7-47914173DC82}" dt="2024-02-10T01:43:53.367" v="176" actId="1035"/>
          <ac:spMkLst>
            <pc:docMk/>
            <pc:sldMk cId="3829173480" sldId="2132736274"/>
            <ac:spMk id="2" creationId="{E7A56A44-6938-3839-791C-DB771DE7DF42}"/>
          </ac:spMkLst>
        </pc:spChg>
        <pc:spChg chg="mod">
          <ac:chgData name="Shahzad Ali" userId="ecba8e45-00b4-4f6b-a2f0-4dc2d773ca2c" providerId="ADAL" clId="{54C39DFD-0A78-2B4E-ACA7-47914173DC82}" dt="2024-02-10T01:43:40.030" v="166" actId="122"/>
          <ac:spMkLst>
            <pc:docMk/>
            <pc:sldMk cId="3829173480" sldId="2132736274"/>
            <ac:spMk id="3" creationId="{C05CCE62-9000-5BA9-AF91-21BED12FEEEB}"/>
          </ac:spMkLst>
        </pc:spChg>
      </pc:sldChg>
      <pc:sldChg chg="modSp mod modClrScheme chgLayout">
        <pc:chgData name="Shahzad Ali" userId="ecba8e45-00b4-4f6b-a2f0-4dc2d773ca2c" providerId="ADAL" clId="{54C39DFD-0A78-2B4E-ACA7-47914173DC82}" dt="2024-02-10T01:36:13.053" v="53" actId="700"/>
        <pc:sldMkLst>
          <pc:docMk/>
          <pc:sldMk cId="4007025445" sldId="2132736275"/>
        </pc:sldMkLst>
        <pc:spChg chg="mod ord">
          <ac:chgData name="Shahzad Ali" userId="ecba8e45-00b4-4f6b-a2f0-4dc2d773ca2c" providerId="ADAL" clId="{54C39DFD-0A78-2B4E-ACA7-47914173DC82}" dt="2024-02-10T01:36:13.053" v="53" actId="700"/>
          <ac:spMkLst>
            <pc:docMk/>
            <pc:sldMk cId="4007025445" sldId="2132736275"/>
            <ac:spMk id="2" creationId="{288DBE0F-5DC5-01EE-91E3-8E86EEEADDEC}"/>
          </ac:spMkLst>
        </pc:spChg>
        <pc:spChg chg="mod ord">
          <ac:chgData name="Shahzad Ali" userId="ecba8e45-00b4-4f6b-a2f0-4dc2d773ca2c" providerId="ADAL" clId="{54C39DFD-0A78-2B4E-ACA7-47914173DC82}" dt="2024-02-10T01:36:13.053" v="53" actId="700"/>
          <ac:spMkLst>
            <pc:docMk/>
            <pc:sldMk cId="4007025445" sldId="2132736275"/>
            <ac:spMk id="4" creationId="{9348F30A-7205-A8F0-30EA-E05817B297A4}"/>
          </ac:spMkLst>
        </pc:spChg>
      </pc:sldChg>
      <pc:sldChg chg="modSp mod modClrScheme chgLayout">
        <pc:chgData name="Shahzad Ali" userId="ecba8e45-00b4-4f6b-a2f0-4dc2d773ca2c" providerId="ADAL" clId="{54C39DFD-0A78-2B4E-ACA7-47914173DC82}" dt="2024-02-10T01:36:17.546" v="54" actId="700"/>
        <pc:sldMkLst>
          <pc:docMk/>
          <pc:sldMk cId="3397482112" sldId="2132736276"/>
        </pc:sldMkLst>
        <pc:spChg chg="mod ord">
          <ac:chgData name="Shahzad Ali" userId="ecba8e45-00b4-4f6b-a2f0-4dc2d773ca2c" providerId="ADAL" clId="{54C39DFD-0A78-2B4E-ACA7-47914173DC82}" dt="2024-02-10T01:36:17.546" v="54" actId="700"/>
          <ac:spMkLst>
            <pc:docMk/>
            <pc:sldMk cId="3397482112" sldId="2132736276"/>
            <ac:spMk id="2" creationId="{288DBE0F-5DC5-01EE-91E3-8E86EEEADDEC}"/>
          </ac:spMkLst>
        </pc:spChg>
        <pc:spChg chg="mod ord">
          <ac:chgData name="Shahzad Ali" userId="ecba8e45-00b4-4f6b-a2f0-4dc2d773ca2c" providerId="ADAL" clId="{54C39DFD-0A78-2B4E-ACA7-47914173DC82}" dt="2024-02-10T01:36:17.546" v="54" actId="700"/>
          <ac:spMkLst>
            <pc:docMk/>
            <pc:sldMk cId="3397482112" sldId="2132736276"/>
            <ac:spMk id="4" creationId="{9348F30A-7205-A8F0-30EA-E05817B297A4}"/>
          </ac:spMkLst>
        </pc:spChg>
      </pc:sldChg>
      <pc:sldChg chg="modSp mod modClrScheme chgLayout">
        <pc:chgData name="Shahzad Ali" userId="ecba8e45-00b4-4f6b-a2f0-4dc2d773ca2c" providerId="ADAL" clId="{54C39DFD-0A78-2B4E-ACA7-47914173DC82}" dt="2024-02-10T01:36:08.523" v="52" actId="700"/>
        <pc:sldMkLst>
          <pc:docMk/>
          <pc:sldMk cId="2320137121" sldId="2132736277"/>
        </pc:sldMkLst>
        <pc:spChg chg="mod ord">
          <ac:chgData name="Shahzad Ali" userId="ecba8e45-00b4-4f6b-a2f0-4dc2d773ca2c" providerId="ADAL" clId="{54C39DFD-0A78-2B4E-ACA7-47914173DC82}" dt="2024-02-10T01:36:08.523" v="52" actId="700"/>
          <ac:spMkLst>
            <pc:docMk/>
            <pc:sldMk cId="2320137121" sldId="2132736277"/>
            <ac:spMk id="2" creationId="{E58DC18C-E414-1437-6923-0F5D9B7E8242}"/>
          </ac:spMkLst>
        </pc:spChg>
        <pc:spChg chg="mod ord">
          <ac:chgData name="Shahzad Ali" userId="ecba8e45-00b4-4f6b-a2f0-4dc2d773ca2c" providerId="ADAL" clId="{54C39DFD-0A78-2B4E-ACA7-47914173DC82}" dt="2024-02-10T01:36:08.523" v="52" actId="700"/>
          <ac:spMkLst>
            <pc:docMk/>
            <pc:sldMk cId="2320137121" sldId="2132736277"/>
            <ac:spMk id="4" creationId="{0B962970-6AE4-F021-C135-CC41793FA52A}"/>
          </ac:spMkLst>
        </pc:spChg>
        <pc:graphicFrameChg chg="mod ord">
          <ac:chgData name="Shahzad Ali" userId="ecba8e45-00b4-4f6b-a2f0-4dc2d773ca2c" providerId="ADAL" clId="{54C39DFD-0A78-2B4E-ACA7-47914173DC82}" dt="2024-02-10T01:36:08.523" v="52" actId="700"/>
          <ac:graphicFrameMkLst>
            <pc:docMk/>
            <pc:sldMk cId="2320137121" sldId="2132736277"/>
            <ac:graphicFrameMk id="6" creationId="{194F0270-3750-5192-F086-093D47943DDB}"/>
          </ac:graphicFrameMkLst>
        </pc:graphicFrameChg>
      </pc:sldChg>
      <pc:sldMasterChg chg="del delSldLayout">
        <pc:chgData name="Shahzad Ali" userId="ecba8e45-00b4-4f6b-a2f0-4dc2d773ca2c" providerId="ADAL" clId="{54C39DFD-0A78-2B4E-ACA7-47914173DC82}" dt="2024-02-10T01:37:00.078" v="63" actId="700"/>
        <pc:sldMasterMkLst>
          <pc:docMk/>
          <pc:sldMasterMk cId="562111447" sldId="2147483702"/>
        </pc:sldMasterMkLst>
        <pc:sldLayoutChg chg="del">
          <pc:chgData name="Shahzad Ali" userId="ecba8e45-00b4-4f6b-a2f0-4dc2d773ca2c" providerId="ADAL" clId="{54C39DFD-0A78-2B4E-ACA7-47914173DC82}" dt="2024-02-10T01:35:25.054" v="14" actId="2696"/>
          <pc:sldLayoutMkLst>
            <pc:docMk/>
            <pc:sldMasterMk cId="562111447" sldId="2147483702"/>
            <pc:sldLayoutMk cId="2642248959" sldId="2147483662"/>
          </pc:sldLayoutMkLst>
        </pc:sldLayoutChg>
        <pc:sldLayoutChg chg="del">
          <pc:chgData name="Shahzad Ali" userId="ecba8e45-00b4-4f6b-a2f0-4dc2d773ca2c" providerId="ADAL" clId="{54C39DFD-0A78-2B4E-ACA7-47914173DC82}" dt="2024-02-10T01:35:25.244" v="15" actId="2696"/>
          <pc:sldLayoutMkLst>
            <pc:docMk/>
            <pc:sldMasterMk cId="562111447" sldId="2147483702"/>
            <pc:sldLayoutMk cId="1117048964" sldId="2147483663"/>
          </pc:sldLayoutMkLst>
        </pc:sldLayoutChg>
        <pc:sldLayoutChg chg="del">
          <pc:chgData name="Shahzad Ali" userId="ecba8e45-00b4-4f6b-a2f0-4dc2d773ca2c" providerId="ADAL" clId="{54C39DFD-0A78-2B4E-ACA7-47914173DC82}" dt="2024-02-10T01:35:25.439" v="16" actId="2696"/>
          <pc:sldLayoutMkLst>
            <pc:docMk/>
            <pc:sldMasterMk cId="562111447" sldId="2147483702"/>
            <pc:sldLayoutMk cId="1550833374" sldId="2147483664"/>
          </pc:sldLayoutMkLst>
        </pc:sldLayoutChg>
        <pc:sldLayoutChg chg="del">
          <pc:chgData name="Shahzad Ali" userId="ecba8e45-00b4-4f6b-a2f0-4dc2d773ca2c" providerId="ADAL" clId="{54C39DFD-0A78-2B4E-ACA7-47914173DC82}" dt="2024-02-10T01:35:25.641" v="17" actId="2696"/>
          <pc:sldLayoutMkLst>
            <pc:docMk/>
            <pc:sldMasterMk cId="562111447" sldId="2147483702"/>
            <pc:sldLayoutMk cId="4059580616" sldId="2147483665"/>
          </pc:sldLayoutMkLst>
        </pc:sldLayoutChg>
        <pc:sldLayoutChg chg="del">
          <pc:chgData name="Shahzad Ali" userId="ecba8e45-00b4-4f6b-a2f0-4dc2d773ca2c" providerId="ADAL" clId="{54C39DFD-0A78-2B4E-ACA7-47914173DC82}" dt="2024-02-10T01:35:25.856" v="18" actId="2696"/>
          <pc:sldLayoutMkLst>
            <pc:docMk/>
            <pc:sldMasterMk cId="562111447" sldId="2147483702"/>
            <pc:sldLayoutMk cId="348521094" sldId="2147483666"/>
          </pc:sldLayoutMkLst>
        </pc:sldLayoutChg>
        <pc:sldLayoutChg chg="del">
          <pc:chgData name="Shahzad Ali" userId="ecba8e45-00b4-4f6b-a2f0-4dc2d773ca2c" providerId="ADAL" clId="{54C39DFD-0A78-2B4E-ACA7-47914173DC82}" dt="2024-02-10T01:35:26.031" v="19" actId="2696"/>
          <pc:sldLayoutMkLst>
            <pc:docMk/>
            <pc:sldMasterMk cId="562111447" sldId="2147483702"/>
            <pc:sldLayoutMk cId="4070873728" sldId="2147483667"/>
          </pc:sldLayoutMkLst>
        </pc:sldLayoutChg>
        <pc:sldLayoutChg chg="del">
          <pc:chgData name="Shahzad Ali" userId="ecba8e45-00b4-4f6b-a2f0-4dc2d773ca2c" providerId="ADAL" clId="{54C39DFD-0A78-2B4E-ACA7-47914173DC82}" dt="2024-02-10T01:35:26.271" v="20" actId="2696"/>
          <pc:sldLayoutMkLst>
            <pc:docMk/>
            <pc:sldMasterMk cId="562111447" sldId="2147483702"/>
            <pc:sldLayoutMk cId="564382067" sldId="2147483668"/>
          </pc:sldLayoutMkLst>
        </pc:sldLayoutChg>
        <pc:sldLayoutChg chg="del">
          <pc:chgData name="Shahzad Ali" userId="ecba8e45-00b4-4f6b-a2f0-4dc2d773ca2c" providerId="ADAL" clId="{54C39DFD-0A78-2B4E-ACA7-47914173DC82}" dt="2024-02-10T01:35:26.449" v="21" actId="2696"/>
          <pc:sldLayoutMkLst>
            <pc:docMk/>
            <pc:sldMasterMk cId="562111447" sldId="2147483702"/>
            <pc:sldLayoutMk cId="3107078352" sldId="2147483669"/>
          </pc:sldLayoutMkLst>
        </pc:sldLayoutChg>
        <pc:sldLayoutChg chg="del">
          <pc:chgData name="Shahzad Ali" userId="ecba8e45-00b4-4f6b-a2f0-4dc2d773ca2c" providerId="ADAL" clId="{54C39DFD-0A78-2B4E-ACA7-47914173DC82}" dt="2024-02-10T01:35:26.653" v="22" actId="2696"/>
          <pc:sldLayoutMkLst>
            <pc:docMk/>
            <pc:sldMasterMk cId="562111447" sldId="2147483702"/>
            <pc:sldLayoutMk cId="191803811" sldId="2147483670"/>
          </pc:sldLayoutMkLst>
        </pc:sldLayoutChg>
        <pc:sldLayoutChg chg="del">
          <pc:chgData name="Shahzad Ali" userId="ecba8e45-00b4-4f6b-a2f0-4dc2d773ca2c" providerId="ADAL" clId="{54C39DFD-0A78-2B4E-ACA7-47914173DC82}" dt="2024-02-10T01:35:26.843" v="23" actId="2696"/>
          <pc:sldLayoutMkLst>
            <pc:docMk/>
            <pc:sldMasterMk cId="562111447" sldId="2147483702"/>
            <pc:sldLayoutMk cId="2063472850" sldId="2147483671"/>
          </pc:sldLayoutMkLst>
        </pc:sldLayoutChg>
        <pc:sldLayoutChg chg="del">
          <pc:chgData name="Shahzad Ali" userId="ecba8e45-00b4-4f6b-a2f0-4dc2d773ca2c" providerId="ADAL" clId="{54C39DFD-0A78-2B4E-ACA7-47914173DC82}" dt="2024-02-10T01:35:27.057" v="24" actId="2696"/>
          <pc:sldLayoutMkLst>
            <pc:docMk/>
            <pc:sldMasterMk cId="562111447" sldId="2147483702"/>
            <pc:sldLayoutMk cId="531351279" sldId="2147483672"/>
          </pc:sldLayoutMkLst>
        </pc:sldLayoutChg>
        <pc:sldLayoutChg chg="del">
          <pc:chgData name="Shahzad Ali" userId="ecba8e45-00b4-4f6b-a2f0-4dc2d773ca2c" providerId="ADAL" clId="{54C39DFD-0A78-2B4E-ACA7-47914173DC82}" dt="2024-02-10T01:35:27.238" v="25" actId="2696"/>
          <pc:sldLayoutMkLst>
            <pc:docMk/>
            <pc:sldMasterMk cId="562111447" sldId="2147483702"/>
            <pc:sldLayoutMk cId="255060284" sldId="2147483673"/>
          </pc:sldLayoutMkLst>
        </pc:sldLayoutChg>
        <pc:sldLayoutChg chg="del">
          <pc:chgData name="Shahzad Ali" userId="ecba8e45-00b4-4f6b-a2f0-4dc2d773ca2c" providerId="ADAL" clId="{54C39DFD-0A78-2B4E-ACA7-47914173DC82}" dt="2024-02-10T01:35:27.436" v="26" actId="2696"/>
          <pc:sldLayoutMkLst>
            <pc:docMk/>
            <pc:sldMasterMk cId="562111447" sldId="2147483702"/>
            <pc:sldLayoutMk cId="3086089942" sldId="2147483674"/>
          </pc:sldLayoutMkLst>
        </pc:sldLayoutChg>
        <pc:sldLayoutChg chg="del">
          <pc:chgData name="Shahzad Ali" userId="ecba8e45-00b4-4f6b-a2f0-4dc2d773ca2c" providerId="ADAL" clId="{54C39DFD-0A78-2B4E-ACA7-47914173DC82}" dt="2024-02-10T01:35:27.628" v="27" actId="2696"/>
          <pc:sldLayoutMkLst>
            <pc:docMk/>
            <pc:sldMasterMk cId="562111447" sldId="2147483702"/>
            <pc:sldLayoutMk cId="3124923673" sldId="2147483675"/>
          </pc:sldLayoutMkLst>
        </pc:sldLayoutChg>
        <pc:sldLayoutChg chg="del">
          <pc:chgData name="Shahzad Ali" userId="ecba8e45-00b4-4f6b-a2f0-4dc2d773ca2c" providerId="ADAL" clId="{54C39DFD-0A78-2B4E-ACA7-47914173DC82}" dt="2024-02-10T01:35:27.814" v="28" actId="2696"/>
          <pc:sldLayoutMkLst>
            <pc:docMk/>
            <pc:sldMasterMk cId="562111447" sldId="2147483702"/>
            <pc:sldLayoutMk cId="968099609" sldId="2147483676"/>
          </pc:sldLayoutMkLst>
        </pc:sldLayoutChg>
        <pc:sldLayoutChg chg="del">
          <pc:chgData name="Shahzad Ali" userId="ecba8e45-00b4-4f6b-a2f0-4dc2d773ca2c" providerId="ADAL" clId="{54C39DFD-0A78-2B4E-ACA7-47914173DC82}" dt="2024-02-10T01:35:28.016" v="29" actId="2696"/>
          <pc:sldLayoutMkLst>
            <pc:docMk/>
            <pc:sldMasterMk cId="562111447" sldId="2147483702"/>
            <pc:sldLayoutMk cId="393319279" sldId="2147483677"/>
          </pc:sldLayoutMkLst>
        </pc:sldLayoutChg>
        <pc:sldLayoutChg chg="del">
          <pc:chgData name="Shahzad Ali" userId="ecba8e45-00b4-4f6b-a2f0-4dc2d773ca2c" providerId="ADAL" clId="{54C39DFD-0A78-2B4E-ACA7-47914173DC82}" dt="2024-02-10T01:35:28.206" v="30" actId="2696"/>
          <pc:sldLayoutMkLst>
            <pc:docMk/>
            <pc:sldMasterMk cId="562111447" sldId="2147483702"/>
            <pc:sldLayoutMk cId="3321838397" sldId="2147483678"/>
          </pc:sldLayoutMkLst>
        </pc:sldLayoutChg>
        <pc:sldLayoutChg chg="del">
          <pc:chgData name="Shahzad Ali" userId="ecba8e45-00b4-4f6b-a2f0-4dc2d773ca2c" providerId="ADAL" clId="{54C39DFD-0A78-2B4E-ACA7-47914173DC82}" dt="2024-02-10T01:35:28.410" v="31" actId="2696"/>
          <pc:sldLayoutMkLst>
            <pc:docMk/>
            <pc:sldMasterMk cId="562111447" sldId="2147483702"/>
            <pc:sldLayoutMk cId="2178569506" sldId="2147483679"/>
          </pc:sldLayoutMkLst>
        </pc:sldLayoutChg>
        <pc:sldLayoutChg chg="del">
          <pc:chgData name="Shahzad Ali" userId="ecba8e45-00b4-4f6b-a2f0-4dc2d773ca2c" providerId="ADAL" clId="{54C39DFD-0A78-2B4E-ACA7-47914173DC82}" dt="2024-02-10T01:35:28.616" v="32" actId="2696"/>
          <pc:sldLayoutMkLst>
            <pc:docMk/>
            <pc:sldMasterMk cId="562111447" sldId="2147483702"/>
            <pc:sldLayoutMk cId="2964806774" sldId="2147483680"/>
          </pc:sldLayoutMkLst>
        </pc:sldLayoutChg>
        <pc:sldLayoutChg chg="del">
          <pc:chgData name="Shahzad Ali" userId="ecba8e45-00b4-4f6b-a2f0-4dc2d773ca2c" providerId="ADAL" clId="{54C39DFD-0A78-2B4E-ACA7-47914173DC82}" dt="2024-02-10T01:35:28.821" v="33" actId="2696"/>
          <pc:sldLayoutMkLst>
            <pc:docMk/>
            <pc:sldMasterMk cId="562111447" sldId="2147483702"/>
            <pc:sldLayoutMk cId="3381721630" sldId="2147483681"/>
          </pc:sldLayoutMkLst>
        </pc:sldLayoutChg>
        <pc:sldLayoutChg chg="del">
          <pc:chgData name="Shahzad Ali" userId="ecba8e45-00b4-4f6b-a2f0-4dc2d773ca2c" providerId="ADAL" clId="{54C39DFD-0A78-2B4E-ACA7-47914173DC82}" dt="2024-02-10T01:37:00.078" v="63" actId="700"/>
          <pc:sldLayoutMkLst>
            <pc:docMk/>
            <pc:sldMasterMk cId="562111447" sldId="2147483702"/>
            <pc:sldLayoutMk cId="1288468482" sldId="2147483682"/>
          </pc:sldLayoutMkLst>
        </pc:sldLayoutChg>
        <pc:sldLayoutChg chg="del">
          <pc:chgData name="Shahzad Ali" userId="ecba8e45-00b4-4f6b-a2f0-4dc2d773ca2c" providerId="ADAL" clId="{54C39DFD-0A78-2B4E-ACA7-47914173DC82}" dt="2024-02-10T01:35:30.629" v="34" actId="2696"/>
          <pc:sldLayoutMkLst>
            <pc:docMk/>
            <pc:sldMasterMk cId="562111447" sldId="2147483702"/>
            <pc:sldLayoutMk cId="288855756" sldId="2147483683"/>
          </pc:sldLayoutMkLst>
        </pc:sldLayoutChg>
        <pc:sldLayoutChg chg="del">
          <pc:chgData name="Shahzad Ali" userId="ecba8e45-00b4-4f6b-a2f0-4dc2d773ca2c" providerId="ADAL" clId="{54C39DFD-0A78-2B4E-ACA7-47914173DC82}" dt="2024-02-10T01:37:00.078" v="63" actId="700"/>
          <pc:sldLayoutMkLst>
            <pc:docMk/>
            <pc:sldMasterMk cId="562111447" sldId="2147483702"/>
            <pc:sldLayoutMk cId="2518373124" sldId="2147483684"/>
          </pc:sldLayoutMkLst>
        </pc:sldLayoutChg>
        <pc:sldLayoutChg chg="del">
          <pc:chgData name="Shahzad Ali" userId="ecba8e45-00b4-4f6b-a2f0-4dc2d773ca2c" providerId="ADAL" clId="{54C39DFD-0A78-2B4E-ACA7-47914173DC82}" dt="2024-02-10T01:35:32.838" v="35" actId="2696"/>
          <pc:sldLayoutMkLst>
            <pc:docMk/>
            <pc:sldMasterMk cId="562111447" sldId="2147483702"/>
            <pc:sldLayoutMk cId="2369115458" sldId="2147483685"/>
          </pc:sldLayoutMkLst>
        </pc:sldLayoutChg>
        <pc:sldLayoutChg chg="del">
          <pc:chgData name="Shahzad Ali" userId="ecba8e45-00b4-4f6b-a2f0-4dc2d773ca2c" providerId="ADAL" clId="{54C39DFD-0A78-2B4E-ACA7-47914173DC82}" dt="2024-02-10T01:37:00.078" v="63" actId="700"/>
          <pc:sldLayoutMkLst>
            <pc:docMk/>
            <pc:sldMasterMk cId="562111447" sldId="2147483702"/>
            <pc:sldLayoutMk cId="2234624328" sldId="2147483687"/>
          </pc:sldLayoutMkLst>
        </pc:sldLayoutChg>
        <pc:sldLayoutChg chg="del">
          <pc:chgData name="Shahzad Ali" userId="ecba8e45-00b4-4f6b-a2f0-4dc2d773ca2c" providerId="ADAL" clId="{54C39DFD-0A78-2B4E-ACA7-47914173DC82}" dt="2024-02-10T01:35:35.083" v="36" actId="2696"/>
          <pc:sldLayoutMkLst>
            <pc:docMk/>
            <pc:sldMasterMk cId="562111447" sldId="2147483702"/>
            <pc:sldLayoutMk cId="599105191" sldId="2147483688"/>
          </pc:sldLayoutMkLst>
        </pc:sldLayoutChg>
        <pc:sldLayoutChg chg="del">
          <pc:chgData name="Shahzad Ali" userId="ecba8e45-00b4-4f6b-a2f0-4dc2d773ca2c" providerId="ADAL" clId="{54C39DFD-0A78-2B4E-ACA7-47914173DC82}" dt="2024-02-10T01:35:35.320" v="37" actId="2696"/>
          <pc:sldLayoutMkLst>
            <pc:docMk/>
            <pc:sldMasterMk cId="562111447" sldId="2147483702"/>
            <pc:sldLayoutMk cId="624811085" sldId="2147483689"/>
          </pc:sldLayoutMkLst>
        </pc:sldLayoutChg>
        <pc:sldLayoutChg chg="del">
          <pc:chgData name="Shahzad Ali" userId="ecba8e45-00b4-4f6b-a2f0-4dc2d773ca2c" providerId="ADAL" clId="{54C39DFD-0A78-2B4E-ACA7-47914173DC82}" dt="2024-02-10T01:35:35.489" v="38" actId="2696"/>
          <pc:sldLayoutMkLst>
            <pc:docMk/>
            <pc:sldMasterMk cId="562111447" sldId="2147483702"/>
            <pc:sldLayoutMk cId="1313530014" sldId="2147483690"/>
          </pc:sldLayoutMkLst>
        </pc:sldLayoutChg>
        <pc:sldLayoutChg chg="del">
          <pc:chgData name="Shahzad Ali" userId="ecba8e45-00b4-4f6b-a2f0-4dc2d773ca2c" providerId="ADAL" clId="{54C39DFD-0A78-2B4E-ACA7-47914173DC82}" dt="2024-02-10T01:35:35.672" v="39" actId="2696"/>
          <pc:sldLayoutMkLst>
            <pc:docMk/>
            <pc:sldMasterMk cId="562111447" sldId="2147483702"/>
            <pc:sldLayoutMk cId="2803242943" sldId="2147483691"/>
          </pc:sldLayoutMkLst>
        </pc:sldLayoutChg>
        <pc:sldLayoutChg chg="del">
          <pc:chgData name="Shahzad Ali" userId="ecba8e45-00b4-4f6b-a2f0-4dc2d773ca2c" providerId="ADAL" clId="{54C39DFD-0A78-2B4E-ACA7-47914173DC82}" dt="2024-02-10T01:35:38.296" v="43" actId="2696"/>
          <pc:sldLayoutMkLst>
            <pc:docMk/>
            <pc:sldMasterMk cId="562111447" sldId="2147483702"/>
            <pc:sldLayoutMk cId="366507139" sldId="2147483692"/>
          </pc:sldLayoutMkLst>
        </pc:sldLayoutChg>
        <pc:sldLayoutChg chg="del">
          <pc:chgData name="Shahzad Ali" userId="ecba8e45-00b4-4f6b-a2f0-4dc2d773ca2c" providerId="ADAL" clId="{54C39DFD-0A78-2B4E-ACA7-47914173DC82}" dt="2024-02-10T01:35:36.525" v="40" actId="2696"/>
          <pc:sldLayoutMkLst>
            <pc:docMk/>
            <pc:sldMasterMk cId="562111447" sldId="2147483702"/>
            <pc:sldLayoutMk cId="3138747505" sldId="2147483693"/>
          </pc:sldLayoutMkLst>
        </pc:sldLayoutChg>
        <pc:sldLayoutChg chg="del">
          <pc:chgData name="Shahzad Ali" userId="ecba8e45-00b4-4f6b-a2f0-4dc2d773ca2c" providerId="ADAL" clId="{54C39DFD-0A78-2B4E-ACA7-47914173DC82}" dt="2024-02-10T01:35:36.781" v="41" actId="2696"/>
          <pc:sldLayoutMkLst>
            <pc:docMk/>
            <pc:sldMasterMk cId="562111447" sldId="2147483702"/>
            <pc:sldLayoutMk cId="1270099740" sldId="2147483694"/>
          </pc:sldLayoutMkLst>
        </pc:sldLayoutChg>
        <pc:sldLayoutChg chg="del">
          <pc:chgData name="Shahzad Ali" userId="ecba8e45-00b4-4f6b-a2f0-4dc2d773ca2c" providerId="ADAL" clId="{54C39DFD-0A78-2B4E-ACA7-47914173DC82}" dt="2024-02-10T01:35:36.963" v="42" actId="2696"/>
          <pc:sldLayoutMkLst>
            <pc:docMk/>
            <pc:sldMasterMk cId="562111447" sldId="2147483702"/>
            <pc:sldLayoutMk cId="1986019454" sldId="2147483695"/>
          </pc:sldLayoutMkLst>
        </pc:sldLayoutChg>
        <pc:sldLayoutChg chg="del">
          <pc:chgData name="Shahzad Ali" userId="ecba8e45-00b4-4f6b-a2f0-4dc2d773ca2c" providerId="ADAL" clId="{54C39DFD-0A78-2B4E-ACA7-47914173DC82}" dt="2024-02-10T01:37:00.078" v="63" actId="700"/>
          <pc:sldLayoutMkLst>
            <pc:docMk/>
            <pc:sldMasterMk cId="562111447" sldId="2147483702"/>
            <pc:sldLayoutMk cId="2614049163" sldId="2147483696"/>
          </pc:sldLayoutMkLst>
        </pc:sldLayoutChg>
        <pc:sldLayoutChg chg="del">
          <pc:chgData name="Shahzad Ali" userId="ecba8e45-00b4-4f6b-a2f0-4dc2d773ca2c" providerId="ADAL" clId="{54C39DFD-0A78-2B4E-ACA7-47914173DC82}" dt="2024-02-10T01:35:39.379" v="44" actId="2696"/>
          <pc:sldLayoutMkLst>
            <pc:docMk/>
            <pc:sldMasterMk cId="562111447" sldId="2147483702"/>
            <pc:sldLayoutMk cId="4121938860" sldId="2147483697"/>
          </pc:sldLayoutMkLst>
        </pc:sldLayoutChg>
        <pc:sldLayoutChg chg="del">
          <pc:chgData name="Shahzad Ali" userId="ecba8e45-00b4-4f6b-a2f0-4dc2d773ca2c" providerId="ADAL" clId="{54C39DFD-0A78-2B4E-ACA7-47914173DC82}" dt="2024-02-10T01:35:39.626" v="45" actId="2696"/>
          <pc:sldLayoutMkLst>
            <pc:docMk/>
            <pc:sldMasterMk cId="562111447" sldId="2147483702"/>
            <pc:sldLayoutMk cId="4268603610" sldId="2147483698"/>
          </pc:sldLayoutMkLst>
        </pc:sldLayoutChg>
        <pc:sldLayoutChg chg="del">
          <pc:chgData name="Shahzad Ali" userId="ecba8e45-00b4-4f6b-a2f0-4dc2d773ca2c" providerId="ADAL" clId="{54C39DFD-0A78-2B4E-ACA7-47914173DC82}" dt="2024-02-10T01:35:39.797" v="46" actId="2696"/>
          <pc:sldLayoutMkLst>
            <pc:docMk/>
            <pc:sldMasterMk cId="562111447" sldId="2147483702"/>
            <pc:sldLayoutMk cId="471149735" sldId="2147483699"/>
          </pc:sldLayoutMkLst>
        </pc:sldLayoutChg>
        <pc:sldLayoutChg chg="del">
          <pc:chgData name="Shahzad Ali" userId="ecba8e45-00b4-4f6b-a2f0-4dc2d773ca2c" providerId="ADAL" clId="{54C39DFD-0A78-2B4E-ACA7-47914173DC82}" dt="2024-02-10T01:35:40.278" v="47" actId="2696"/>
          <pc:sldLayoutMkLst>
            <pc:docMk/>
            <pc:sldMasterMk cId="562111447" sldId="2147483702"/>
            <pc:sldLayoutMk cId="49068613" sldId="2147483700"/>
          </pc:sldLayoutMkLst>
        </pc:sldLayoutChg>
        <pc:sldLayoutChg chg="del">
          <pc:chgData name="Shahzad Ali" userId="ecba8e45-00b4-4f6b-a2f0-4dc2d773ca2c" providerId="ADAL" clId="{54C39DFD-0A78-2B4E-ACA7-47914173DC82}" dt="2024-02-10T01:35:40.729" v="48" actId="2696"/>
          <pc:sldLayoutMkLst>
            <pc:docMk/>
            <pc:sldMasterMk cId="562111447" sldId="2147483702"/>
            <pc:sldLayoutMk cId="1279960352" sldId="2147483701"/>
          </pc:sldLayoutMkLst>
        </pc:sldLayoutChg>
        <pc:sldLayoutChg chg="del">
          <pc:chgData name="Shahzad Ali" userId="ecba8e45-00b4-4f6b-a2f0-4dc2d773ca2c" providerId="ADAL" clId="{54C39DFD-0A78-2B4E-ACA7-47914173DC82}" dt="2024-02-10T01:37:00.078" v="63" actId="700"/>
          <pc:sldLayoutMkLst>
            <pc:docMk/>
            <pc:sldMasterMk cId="562111447" sldId="2147483702"/>
            <pc:sldLayoutMk cId="291591263" sldId="2147483703"/>
          </pc:sldLayoutMkLst>
        </pc:sldLayoutChg>
        <pc:sldLayoutChg chg="del">
          <pc:chgData name="Shahzad Ali" userId="ecba8e45-00b4-4f6b-a2f0-4dc2d773ca2c" providerId="ADAL" clId="{54C39DFD-0A78-2B4E-ACA7-47914173DC82}" dt="2024-02-10T01:35:16.068" v="0" actId="2696"/>
          <pc:sldLayoutMkLst>
            <pc:docMk/>
            <pc:sldMasterMk cId="562111447" sldId="2147483702"/>
            <pc:sldLayoutMk cId="110447815" sldId="2147483704"/>
          </pc:sldLayoutMkLst>
        </pc:sldLayoutChg>
        <pc:sldLayoutChg chg="del">
          <pc:chgData name="Shahzad Ali" userId="ecba8e45-00b4-4f6b-a2f0-4dc2d773ca2c" providerId="ADAL" clId="{54C39DFD-0A78-2B4E-ACA7-47914173DC82}" dt="2024-02-10T01:37:00.078" v="63" actId="700"/>
          <pc:sldLayoutMkLst>
            <pc:docMk/>
            <pc:sldMasterMk cId="562111447" sldId="2147483702"/>
            <pc:sldLayoutMk cId="1910036489" sldId="2147483705"/>
          </pc:sldLayoutMkLst>
        </pc:sldLayoutChg>
        <pc:sldLayoutChg chg="del">
          <pc:chgData name="Shahzad Ali" userId="ecba8e45-00b4-4f6b-a2f0-4dc2d773ca2c" providerId="ADAL" clId="{54C39DFD-0A78-2B4E-ACA7-47914173DC82}" dt="2024-02-10T01:35:17.919" v="1" actId="2696"/>
          <pc:sldLayoutMkLst>
            <pc:docMk/>
            <pc:sldMasterMk cId="562111447" sldId="2147483702"/>
            <pc:sldLayoutMk cId="2929335903" sldId="2147483706"/>
          </pc:sldLayoutMkLst>
        </pc:sldLayoutChg>
        <pc:sldLayoutChg chg="del">
          <pc:chgData name="Shahzad Ali" userId="ecba8e45-00b4-4f6b-a2f0-4dc2d773ca2c" providerId="ADAL" clId="{54C39DFD-0A78-2B4E-ACA7-47914173DC82}" dt="2024-02-10T01:35:18.182" v="2" actId="2696"/>
          <pc:sldLayoutMkLst>
            <pc:docMk/>
            <pc:sldMasterMk cId="562111447" sldId="2147483702"/>
            <pc:sldLayoutMk cId="2910957998" sldId="2147483707"/>
          </pc:sldLayoutMkLst>
        </pc:sldLayoutChg>
        <pc:sldLayoutChg chg="del">
          <pc:chgData name="Shahzad Ali" userId="ecba8e45-00b4-4f6b-a2f0-4dc2d773ca2c" providerId="ADAL" clId="{54C39DFD-0A78-2B4E-ACA7-47914173DC82}" dt="2024-02-10T01:35:18.680" v="3" actId="2696"/>
          <pc:sldLayoutMkLst>
            <pc:docMk/>
            <pc:sldMasterMk cId="562111447" sldId="2147483702"/>
            <pc:sldLayoutMk cId="2574179860" sldId="2147483708"/>
          </pc:sldLayoutMkLst>
        </pc:sldLayoutChg>
        <pc:sldLayoutChg chg="del">
          <pc:chgData name="Shahzad Ali" userId="ecba8e45-00b4-4f6b-a2f0-4dc2d773ca2c" providerId="ADAL" clId="{54C39DFD-0A78-2B4E-ACA7-47914173DC82}" dt="2024-02-10T01:35:18.762" v="4" actId="2696"/>
          <pc:sldLayoutMkLst>
            <pc:docMk/>
            <pc:sldMasterMk cId="562111447" sldId="2147483702"/>
            <pc:sldLayoutMk cId="367656786" sldId="2147483709"/>
          </pc:sldLayoutMkLst>
        </pc:sldLayoutChg>
        <pc:sldLayoutChg chg="del">
          <pc:chgData name="Shahzad Ali" userId="ecba8e45-00b4-4f6b-a2f0-4dc2d773ca2c" providerId="ADAL" clId="{54C39DFD-0A78-2B4E-ACA7-47914173DC82}" dt="2024-02-10T01:35:18.847" v="5" actId="2696"/>
          <pc:sldLayoutMkLst>
            <pc:docMk/>
            <pc:sldMasterMk cId="562111447" sldId="2147483702"/>
            <pc:sldLayoutMk cId="3361017223" sldId="2147483710"/>
          </pc:sldLayoutMkLst>
        </pc:sldLayoutChg>
        <pc:sldLayoutChg chg="del">
          <pc:chgData name="Shahzad Ali" userId="ecba8e45-00b4-4f6b-a2f0-4dc2d773ca2c" providerId="ADAL" clId="{54C39DFD-0A78-2B4E-ACA7-47914173DC82}" dt="2024-02-10T01:37:00.078" v="63" actId="700"/>
          <pc:sldLayoutMkLst>
            <pc:docMk/>
            <pc:sldMasterMk cId="562111447" sldId="2147483702"/>
            <pc:sldLayoutMk cId="2575155348" sldId="2147483711"/>
          </pc:sldLayoutMkLst>
        </pc:sldLayoutChg>
        <pc:sldLayoutChg chg="del">
          <pc:chgData name="Shahzad Ali" userId="ecba8e45-00b4-4f6b-a2f0-4dc2d773ca2c" providerId="ADAL" clId="{54C39DFD-0A78-2B4E-ACA7-47914173DC82}" dt="2024-02-10T01:35:20.597" v="6" actId="2696"/>
          <pc:sldLayoutMkLst>
            <pc:docMk/>
            <pc:sldMasterMk cId="562111447" sldId="2147483702"/>
            <pc:sldLayoutMk cId="2599148967" sldId="2147483712"/>
          </pc:sldLayoutMkLst>
        </pc:sldLayoutChg>
        <pc:sldLayoutChg chg="del">
          <pc:chgData name="Shahzad Ali" userId="ecba8e45-00b4-4f6b-a2f0-4dc2d773ca2c" providerId="ADAL" clId="{54C39DFD-0A78-2B4E-ACA7-47914173DC82}" dt="2024-02-10T01:35:20.778" v="7" actId="2696"/>
          <pc:sldLayoutMkLst>
            <pc:docMk/>
            <pc:sldMasterMk cId="562111447" sldId="2147483702"/>
            <pc:sldLayoutMk cId="3338850181" sldId="2147483713"/>
          </pc:sldLayoutMkLst>
        </pc:sldLayoutChg>
        <pc:sldLayoutChg chg="del">
          <pc:chgData name="Shahzad Ali" userId="ecba8e45-00b4-4f6b-a2f0-4dc2d773ca2c" providerId="ADAL" clId="{54C39DFD-0A78-2B4E-ACA7-47914173DC82}" dt="2024-02-10T01:37:00.078" v="63" actId="700"/>
          <pc:sldLayoutMkLst>
            <pc:docMk/>
            <pc:sldMasterMk cId="562111447" sldId="2147483702"/>
            <pc:sldLayoutMk cId="2632559271" sldId="2147483714"/>
          </pc:sldLayoutMkLst>
        </pc:sldLayoutChg>
        <pc:sldLayoutChg chg="del">
          <pc:chgData name="Shahzad Ali" userId="ecba8e45-00b4-4f6b-a2f0-4dc2d773ca2c" providerId="ADAL" clId="{54C39DFD-0A78-2B4E-ACA7-47914173DC82}" dt="2024-02-10T01:35:21.928" v="8" actId="2696"/>
          <pc:sldLayoutMkLst>
            <pc:docMk/>
            <pc:sldMasterMk cId="562111447" sldId="2147483702"/>
            <pc:sldLayoutMk cId="1157182659" sldId="2147483715"/>
          </pc:sldLayoutMkLst>
        </pc:sldLayoutChg>
        <pc:sldLayoutChg chg="del">
          <pc:chgData name="Shahzad Ali" userId="ecba8e45-00b4-4f6b-a2f0-4dc2d773ca2c" providerId="ADAL" clId="{54C39DFD-0A78-2B4E-ACA7-47914173DC82}" dt="2024-02-10T01:35:22.136" v="9" actId="2696"/>
          <pc:sldLayoutMkLst>
            <pc:docMk/>
            <pc:sldMasterMk cId="562111447" sldId="2147483702"/>
            <pc:sldLayoutMk cId="4094517887" sldId="2147483716"/>
          </pc:sldLayoutMkLst>
        </pc:sldLayoutChg>
        <pc:sldLayoutChg chg="del">
          <pc:chgData name="Shahzad Ali" userId="ecba8e45-00b4-4f6b-a2f0-4dc2d773ca2c" providerId="ADAL" clId="{54C39DFD-0A78-2B4E-ACA7-47914173DC82}" dt="2024-02-10T01:35:22.319" v="10" actId="2696"/>
          <pc:sldLayoutMkLst>
            <pc:docMk/>
            <pc:sldMasterMk cId="562111447" sldId="2147483702"/>
            <pc:sldLayoutMk cId="1935353020" sldId="2147483717"/>
          </pc:sldLayoutMkLst>
        </pc:sldLayoutChg>
        <pc:sldLayoutChg chg="del">
          <pc:chgData name="Shahzad Ali" userId="ecba8e45-00b4-4f6b-a2f0-4dc2d773ca2c" providerId="ADAL" clId="{54C39DFD-0A78-2B4E-ACA7-47914173DC82}" dt="2024-02-10T01:35:22.530" v="11" actId="2696"/>
          <pc:sldLayoutMkLst>
            <pc:docMk/>
            <pc:sldMasterMk cId="562111447" sldId="2147483702"/>
            <pc:sldLayoutMk cId="2447078189" sldId="2147483718"/>
          </pc:sldLayoutMkLst>
        </pc:sldLayoutChg>
        <pc:sldLayoutChg chg="del">
          <pc:chgData name="Shahzad Ali" userId="ecba8e45-00b4-4f6b-a2f0-4dc2d773ca2c" providerId="ADAL" clId="{54C39DFD-0A78-2B4E-ACA7-47914173DC82}" dt="2024-02-10T01:35:22.726" v="12" actId="2696"/>
          <pc:sldLayoutMkLst>
            <pc:docMk/>
            <pc:sldMasterMk cId="562111447" sldId="2147483702"/>
            <pc:sldLayoutMk cId="74037633" sldId="2147483719"/>
          </pc:sldLayoutMkLst>
        </pc:sldLayoutChg>
        <pc:sldLayoutChg chg="del">
          <pc:chgData name="Shahzad Ali" userId="ecba8e45-00b4-4f6b-a2f0-4dc2d773ca2c" providerId="ADAL" clId="{54C39DFD-0A78-2B4E-ACA7-47914173DC82}" dt="2024-02-10T01:35:22.905" v="13" actId="2696"/>
          <pc:sldLayoutMkLst>
            <pc:docMk/>
            <pc:sldMasterMk cId="562111447" sldId="2147483702"/>
            <pc:sldLayoutMk cId="1816745274" sldId="2147483720"/>
          </pc:sldLayoutMkLst>
        </pc:sldLayoutChg>
        <pc:sldLayoutChg chg="del">
          <pc:chgData name="Shahzad Ali" userId="ecba8e45-00b4-4f6b-a2f0-4dc2d773ca2c" providerId="ADAL" clId="{54C39DFD-0A78-2B4E-ACA7-47914173DC82}" dt="2024-02-10T01:37:00.078" v="63" actId="700"/>
          <pc:sldLayoutMkLst>
            <pc:docMk/>
            <pc:sldMasterMk cId="562111447" sldId="2147483702"/>
            <pc:sldLayoutMk cId="4151336321" sldId="2147483721"/>
          </pc:sldLayoutMkLst>
        </pc:sldLayoutChg>
      </pc:sldMasterChg>
      <pc:sldMasterChg chg="modSldLayout">
        <pc:chgData name="Shahzad Ali" userId="ecba8e45-00b4-4f6b-a2f0-4dc2d773ca2c" providerId="ADAL" clId="{54C39DFD-0A78-2B4E-ACA7-47914173DC82}" dt="2024-02-10T01:40:05.797" v="72"/>
        <pc:sldMasterMkLst>
          <pc:docMk/>
          <pc:sldMasterMk cId="3533465222" sldId="2147483722"/>
        </pc:sldMasterMkLst>
        <pc:sldLayoutChg chg="addSp delSp modSp setBg">
          <pc:chgData name="Shahzad Ali" userId="ecba8e45-00b4-4f6b-a2f0-4dc2d773ca2c" providerId="ADAL" clId="{54C39DFD-0A78-2B4E-ACA7-47914173DC82}" dt="2024-02-10T01:40:05.797" v="72"/>
          <pc:sldLayoutMkLst>
            <pc:docMk/>
            <pc:sldMasterMk cId="3533465222" sldId="2147483722"/>
            <pc:sldLayoutMk cId="2477915211" sldId="2147483732"/>
          </pc:sldLayoutMkLst>
          <pc:spChg chg="add del mod">
            <ac:chgData name="Shahzad Ali" userId="ecba8e45-00b4-4f6b-a2f0-4dc2d773ca2c" providerId="ADAL" clId="{54C39DFD-0A78-2B4E-ACA7-47914173DC82}" dt="2024-02-10T01:39:48.322" v="70"/>
            <ac:spMkLst>
              <pc:docMk/>
              <pc:sldMasterMk cId="3533465222" sldId="2147483722"/>
              <pc:sldLayoutMk cId="2477915211" sldId="2147483732"/>
              <ac:spMk id="2" creationId="{1E3B11D1-3511-143E-3B4E-9A276DCAFC86}"/>
            </ac:spMkLst>
          </pc:spChg>
          <pc:spChg chg="mod">
            <ac:chgData name="Shahzad Ali" userId="ecba8e45-00b4-4f6b-a2f0-4dc2d773ca2c" providerId="ADAL" clId="{54C39DFD-0A78-2B4E-ACA7-47914173DC82}" dt="2024-02-10T01:40:04.137" v="71"/>
            <ac:spMkLst>
              <pc:docMk/>
              <pc:sldMasterMk cId="3533465222" sldId="2147483722"/>
              <pc:sldLayoutMk cId="2477915211" sldId="2147483732"/>
              <ac:spMk id="4" creationId="{00000000-0000-0000-0000-000000000000}"/>
            </ac:spMkLst>
          </pc:spChg>
        </pc:sldLayoutChg>
      </pc:sldMasterChg>
    </pc:docChg>
  </pc:docChgLst>
  <pc:docChgLst>
    <pc:chgData name="Shahzad Ali" userId="ecba8e45-00b4-4f6b-a2f0-4dc2d773ca2c" providerId="ADAL" clId="{4DCB7D43-B8D7-6848-9FD6-F840D857F61A}"/>
    <pc:docChg chg="modSld sldOrd">
      <pc:chgData name="Shahzad Ali" userId="ecba8e45-00b4-4f6b-a2f0-4dc2d773ca2c" providerId="ADAL" clId="{4DCB7D43-B8D7-6848-9FD6-F840D857F61A}" dt="2024-02-13T04:56:46.729" v="45" actId="14100"/>
      <pc:docMkLst>
        <pc:docMk/>
      </pc:docMkLst>
      <pc:sldChg chg="ord">
        <pc:chgData name="Shahzad Ali" userId="ecba8e45-00b4-4f6b-a2f0-4dc2d773ca2c" providerId="ADAL" clId="{4DCB7D43-B8D7-6848-9FD6-F840D857F61A}" dt="2024-02-13T00:21:09.756" v="0" actId="20578"/>
        <pc:sldMkLst>
          <pc:docMk/>
          <pc:sldMk cId="2053305906" sldId="274"/>
        </pc:sldMkLst>
      </pc:sldChg>
      <pc:sldChg chg="ord">
        <pc:chgData name="Shahzad Ali" userId="ecba8e45-00b4-4f6b-a2f0-4dc2d773ca2c" providerId="ADAL" clId="{4DCB7D43-B8D7-6848-9FD6-F840D857F61A}" dt="2024-02-13T00:21:13.470" v="1" actId="20578"/>
        <pc:sldMkLst>
          <pc:docMk/>
          <pc:sldMk cId="4289669684" sldId="275"/>
        </pc:sldMkLst>
      </pc:sldChg>
      <pc:sldChg chg="ord">
        <pc:chgData name="Shahzad Ali" userId="ecba8e45-00b4-4f6b-a2f0-4dc2d773ca2c" providerId="ADAL" clId="{4DCB7D43-B8D7-6848-9FD6-F840D857F61A}" dt="2024-02-13T00:23:54.790" v="25" actId="20578"/>
        <pc:sldMkLst>
          <pc:docMk/>
          <pc:sldMk cId="3941107284" sldId="2132736270"/>
        </pc:sldMkLst>
      </pc:sldChg>
      <pc:sldChg chg="modSp mod">
        <pc:chgData name="Shahzad Ali" userId="ecba8e45-00b4-4f6b-a2f0-4dc2d773ca2c" providerId="ADAL" clId="{4DCB7D43-B8D7-6848-9FD6-F840D857F61A}" dt="2024-02-13T04:56:46.729" v="45" actId="14100"/>
        <pc:sldMkLst>
          <pc:docMk/>
          <pc:sldMk cId="4007025445" sldId="2132736275"/>
        </pc:sldMkLst>
        <pc:spChg chg="mod">
          <ac:chgData name="Shahzad Ali" userId="ecba8e45-00b4-4f6b-a2f0-4dc2d773ca2c" providerId="ADAL" clId="{4DCB7D43-B8D7-6848-9FD6-F840D857F61A}" dt="2024-02-13T04:56:46.729" v="45" actId="14100"/>
          <ac:spMkLst>
            <pc:docMk/>
            <pc:sldMk cId="4007025445" sldId="2132736275"/>
            <ac:spMk id="5" creationId="{B8B960EA-96B4-5F94-A601-60386FEFECDD}"/>
          </ac:spMkLst>
        </pc:spChg>
      </pc:sldChg>
      <pc:sldChg chg="modSp mod modNotesTx">
        <pc:chgData name="Shahzad Ali" userId="ecba8e45-00b4-4f6b-a2f0-4dc2d773ca2c" providerId="ADAL" clId="{4DCB7D43-B8D7-6848-9FD6-F840D857F61A}" dt="2024-02-13T00:24:29.936" v="40" actId="20577"/>
        <pc:sldMkLst>
          <pc:docMk/>
          <pc:sldMk cId="3397482112" sldId="2132736276"/>
        </pc:sldMkLst>
        <pc:spChg chg="mod">
          <ac:chgData name="Shahzad Ali" userId="ecba8e45-00b4-4f6b-a2f0-4dc2d773ca2c" providerId="ADAL" clId="{4DCB7D43-B8D7-6848-9FD6-F840D857F61A}" dt="2024-02-13T00:23:35.753" v="24" actId="14100"/>
          <ac:spMkLst>
            <pc:docMk/>
            <pc:sldMk cId="3397482112" sldId="2132736276"/>
            <ac:spMk id="5" creationId="{34BBA9A8-DB01-C901-B661-69ED5BBDF28A}"/>
          </ac:spMkLst>
        </pc:spChg>
        <pc:spChg chg="mod">
          <ac:chgData name="Shahzad Ali" userId="ecba8e45-00b4-4f6b-a2f0-4dc2d773ca2c" providerId="ADAL" clId="{4DCB7D43-B8D7-6848-9FD6-F840D857F61A}" dt="2024-02-13T00:23:27.721" v="22" actId="14100"/>
          <ac:spMkLst>
            <pc:docMk/>
            <pc:sldMk cId="3397482112" sldId="2132736276"/>
            <ac:spMk id="9" creationId="{2AFD3A8C-90A2-ADC9-C83F-29BA7C8FBBEE}"/>
          </ac:spMkLst>
        </pc:spChg>
        <pc:graphicFrameChg chg="mod">
          <ac:chgData name="Shahzad Ali" userId="ecba8e45-00b4-4f6b-a2f0-4dc2d773ca2c" providerId="ADAL" clId="{4DCB7D43-B8D7-6848-9FD6-F840D857F61A}" dt="2024-02-13T00:23:21.761" v="21" actId="20577"/>
          <ac:graphicFrameMkLst>
            <pc:docMk/>
            <pc:sldMk cId="3397482112" sldId="2132736276"/>
            <ac:graphicFrameMk id="23" creationId="{D06796D2-326F-52E2-B871-CA516B142FA9}"/>
          </ac:graphicFrameMkLst>
        </pc:graphicFrameChg>
      </pc:sldChg>
    </pc:docChg>
  </pc:docChgLst>
  <pc:docChgLst>
    <pc:chgData name="Rizwan Jamal" userId="6c8cb8c0-019d-4068-958e-f30b571bac9d" providerId="ADAL" clId="{0FB5DA73-BA4C-C049-B3B1-90F4022A3B62}"/>
    <pc:docChg chg="undo custSel modSld">
      <pc:chgData name="Rizwan Jamal" userId="6c8cb8c0-019d-4068-958e-f30b571bac9d" providerId="ADAL" clId="{0FB5DA73-BA4C-C049-B3B1-90F4022A3B62}" dt="2024-02-12T20:49:15.628" v="1" actId="1076"/>
      <pc:docMkLst>
        <pc:docMk/>
      </pc:docMkLst>
      <pc:sldChg chg="modSp mod">
        <pc:chgData name="Rizwan Jamal" userId="6c8cb8c0-019d-4068-958e-f30b571bac9d" providerId="ADAL" clId="{0FB5DA73-BA4C-C049-B3B1-90F4022A3B62}" dt="2024-02-12T20:49:15.628" v="1" actId="1076"/>
        <pc:sldMkLst>
          <pc:docMk/>
          <pc:sldMk cId="4007025445" sldId="2132736275"/>
        </pc:sldMkLst>
        <pc:spChg chg="mod">
          <ac:chgData name="Rizwan Jamal" userId="6c8cb8c0-019d-4068-958e-f30b571bac9d" providerId="ADAL" clId="{0FB5DA73-BA4C-C049-B3B1-90F4022A3B62}" dt="2024-02-12T20:49:15.628" v="1" actId="1076"/>
          <ac:spMkLst>
            <pc:docMk/>
            <pc:sldMk cId="4007025445" sldId="2132736275"/>
            <ac:spMk id="9" creationId="{9D0969DB-DB64-5C7C-E51C-FB84BF2ECD8D}"/>
          </ac:spMkLst>
        </pc:spChg>
      </pc:sldChg>
    </pc:docChg>
  </pc:docChgLst>
  <pc:docChgLst>
    <pc:chgData name="Shahzad Ali" userId="ecba8e45-00b4-4f6b-a2f0-4dc2d773ca2c" providerId="ADAL" clId="{7925ECCF-1393-1E43-AE10-50EB8CE49F26}"/>
    <pc:docChg chg="custSel addSld modSld">
      <pc:chgData name="Shahzad Ali" userId="ecba8e45-00b4-4f6b-a2f0-4dc2d773ca2c" providerId="ADAL" clId="{7925ECCF-1393-1E43-AE10-50EB8CE49F26}" dt="2024-03-20T18:51:58.608" v="13" actId="18331"/>
      <pc:docMkLst>
        <pc:docMk/>
      </pc:docMkLst>
      <pc:sldChg chg="addSp delSp modSp new mod modClrScheme chgLayout">
        <pc:chgData name="Shahzad Ali" userId="ecba8e45-00b4-4f6b-a2f0-4dc2d773ca2c" providerId="ADAL" clId="{7925ECCF-1393-1E43-AE10-50EB8CE49F26}" dt="2024-03-20T18:51:58.608" v="13" actId="18331"/>
        <pc:sldMkLst>
          <pc:docMk/>
          <pc:sldMk cId="1908745608" sldId="2132736278"/>
        </pc:sldMkLst>
        <pc:spChg chg="del">
          <ac:chgData name="Shahzad Ali" userId="ecba8e45-00b4-4f6b-a2f0-4dc2d773ca2c" providerId="ADAL" clId="{7925ECCF-1393-1E43-AE10-50EB8CE49F26}" dt="2024-03-20T18:48:06.044" v="1" actId="700"/>
          <ac:spMkLst>
            <pc:docMk/>
            <pc:sldMk cId="1908745608" sldId="2132736278"/>
            <ac:spMk id="2" creationId="{D796A85B-00A0-FFDC-E72B-94E3EC894784}"/>
          </ac:spMkLst>
        </pc:spChg>
        <pc:spChg chg="mod ord">
          <ac:chgData name="Shahzad Ali" userId="ecba8e45-00b4-4f6b-a2f0-4dc2d773ca2c" providerId="ADAL" clId="{7925ECCF-1393-1E43-AE10-50EB8CE49F26}" dt="2024-03-20T18:48:06.044" v="1" actId="700"/>
          <ac:spMkLst>
            <pc:docMk/>
            <pc:sldMk cId="1908745608" sldId="2132736278"/>
            <ac:spMk id="3" creationId="{01204477-15DD-EC90-F697-56382FEA91FB}"/>
          </ac:spMkLst>
        </pc:spChg>
        <pc:spChg chg="mod ord">
          <ac:chgData name="Shahzad Ali" userId="ecba8e45-00b4-4f6b-a2f0-4dc2d773ca2c" providerId="ADAL" clId="{7925ECCF-1393-1E43-AE10-50EB8CE49F26}" dt="2024-03-20T18:48:06.044" v="1" actId="700"/>
          <ac:spMkLst>
            <pc:docMk/>
            <pc:sldMk cId="1908745608" sldId="2132736278"/>
            <ac:spMk id="4" creationId="{41DE5BF2-3522-ADE5-2509-E8C87FD1EFA7}"/>
          </ac:spMkLst>
        </pc:spChg>
        <pc:spChg chg="add del">
          <ac:chgData name="Shahzad Ali" userId="ecba8e45-00b4-4f6b-a2f0-4dc2d773ca2c" providerId="ADAL" clId="{7925ECCF-1393-1E43-AE10-50EB8CE49F26}" dt="2024-03-20T18:48:09.257" v="3"/>
          <ac:spMkLst>
            <pc:docMk/>
            <pc:sldMk cId="1908745608" sldId="2132736278"/>
            <ac:spMk id="5" creationId="{8E826026-A245-702F-7D85-A131CB9A4EF9}"/>
          </ac:spMkLst>
        </pc:spChg>
        <pc:grpChg chg="add mod">
          <ac:chgData name="Shahzad Ali" userId="ecba8e45-00b4-4f6b-a2f0-4dc2d773ca2c" providerId="ADAL" clId="{7925ECCF-1393-1E43-AE10-50EB8CE49F26}" dt="2024-03-20T18:51:49.325" v="12" actId="18331"/>
          <ac:grpSpMkLst>
            <pc:docMk/>
            <pc:sldMk cId="1908745608" sldId="2132736278"/>
            <ac:grpSpMk id="9" creationId="{7A00AA7B-11E6-2D10-BC60-496276A352CE}"/>
          </ac:grpSpMkLst>
        </pc:grpChg>
        <pc:picChg chg="add mod">
          <ac:chgData name="Shahzad Ali" userId="ecba8e45-00b4-4f6b-a2f0-4dc2d773ca2c" providerId="ADAL" clId="{7925ECCF-1393-1E43-AE10-50EB8CE49F26}" dt="2024-03-20T18:50:48.826" v="10" actId="164"/>
          <ac:picMkLst>
            <pc:docMk/>
            <pc:sldMk cId="1908745608" sldId="2132736278"/>
            <ac:picMk id="7" creationId="{9D46F112-93BD-33A0-FEE0-7C47DED34749}"/>
          </ac:picMkLst>
        </pc:picChg>
        <pc:picChg chg="add mod">
          <ac:chgData name="Shahzad Ali" userId="ecba8e45-00b4-4f6b-a2f0-4dc2d773ca2c" providerId="ADAL" clId="{7925ECCF-1393-1E43-AE10-50EB8CE49F26}" dt="2024-03-20T18:51:58.608" v="13" actId="18331"/>
          <ac:picMkLst>
            <pc:docMk/>
            <pc:sldMk cId="1908745608" sldId="2132736278"/>
            <ac:picMk id="8" creationId="{581AFC61-7E35-ADAA-F992-24BD5BD5980C}"/>
          </ac:picMkLst>
        </pc:picChg>
      </pc:sldChg>
    </pc:docChg>
  </pc:docChgLst>
  <pc:docChgLst>
    <pc:chgData name="Shahzad Ali" userId="ecba8e45-00b4-4f6b-a2f0-4dc2d773ca2c" providerId="ADAL" clId="{336BB6F6-CF1A-704B-A6D9-998D57B88AFA}"/>
    <pc:docChg chg="modSld">
      <pc:chgData name="Shahzad Ali" userId="ecba8e45-00b4-4f6b-a2f0-4dc2d773ca2c" providerId="ADAL" clId="{336BB6F6-CF1A-704B-A6D9-998D57B88AFA}" dt="2024-03-17T19:52:26.108" v="47" actId="20577"/>
      <pc:docMkLst>
        <pc:docMk/>
      </pc:docMkLst>
      <pc:sldChg chg="modSp mod">
        <pc:chgData name="Shahzad Ali" userId="ecba8e45-00b4-4f6b-a2f0-4dc2d773ca2c" providerId="ADAL" clId="{336BB6F6-CF1A-704B-A6D9-998D57B88AFA}" dt="2024-03-17T19:52:26.108" v="47" actId="20577"/>
        <pc:sldMkLst>
          <pc:docMk/>
          <pc:sldMk cId="4007025445" sldId="2132736275"/>
        </pc:sldMkLst>
        <pc:spChg chg="mod">
          <ac:chgData name="Shahzad Ali" userId="ecba8e45-00b4-4f6b-a2f0-4dc2d773ca2c" providerId="ADAL" clId="{336BB6F6-CF1A-704B-A6D9-998D57B88AFA}" dt="2024-03-17T19:52:26.108" v="47" actId="20577"/>
          <ac:spMkLst>
            <pc:docMk/>
            <pc:sldMk cId="4007025445" sldId="2132736275"/>
            <ac:spMk id="5" creationId="{B8B960EA-96B4-5F94-A601-60386FEFECDD}"/>
          </ac:spMkLst>
        </pc:spChg>
      </pc:sldChg>
    </pc:docChg>
  </pc:docChgLst>
  <pc:docChgLst>
    <pc:chgData name="Shahzad Ali" userId="ecba8e45-00b4-4f6b-a2f0-4dc2d773ca2c" providerId="ADAL" clId="{D7775915-D602-6D43-9BCD-20B940222AC7}"/>
    <pc:docChg chg="custSel modSld sldOrd">
      <pc:chgData name="Shahzad Ali" userId="ecba8e45-00b4-4f6b-a2f0-4dc2d773ca2c" providerId="ADAL" clId="{D7775915-D602-6D43-9BCD-20B940222AC7}" dt="2024-02-12T17:54:05.109" v="131" actId="207"/>
      <pc:docMkLst>
        <pc:docMk/>
      </pc:docMkLst>
      <pc:sldChg chg="ord">
        <pc:chgData name="Shahzad Ali" userId="ecba8e45-00b4-4f6b-a2f0-4dc2d773ca2c" providerId="ADAL" clId="{D7775915-D602-6D43-9BCD-20B940222AC7}" dt="2024-02-12T17:49:41.661" v="0" actId="20578"/>
        <pc:sldMkLst>
          <pc:docMk/>
          <pc:sldMk cId="3829173480" sldId="2132736274"/>
        </pc:sldMkLst>
      </pc:sldChg>
      <pc:sldChg chg="addSp modSp mod">
        <pc:chgData name="Shahzad Ali" userId="ecba8e45-00b4-4f6b-a2f0-4dc2d773ca2c" providerId="ADAL" clId="{D7775915-D602-6D43-9BCD-20B940222AC7}" dt="2024-02-12T17:54:05.109" v="131" actId="207"/>
        <pc:sldMkLst>
          <pc:docMk/>
          <pc:sldMk cId="4007025445" sldId="2132736275"/>
        </pc:sldMkLst>
        <pc:spChg chg="mod">
          <ac:chgData name="Shahzad Ali" userId="ecba8e45-00b4-4f6b-a2f0-4dc2d773ca2c" providerId="ADAL" clId="{D7775915-D602-6D43-9BCD-20B940222AC7}" dt="2024-02-12T17:53:17.186" v="2" actId="21"/>
          <ac:spMkLst>
            <pc:docMk/>
            <pc:sldMk cId="4007025445" sldId="2132736275"/>
            <ac:spMk id="2" creationId="{288DBE0F-5DC5-01EE-91E3-8E86EEEADDEC}"/>
          </ac:spMkLst>
        </pc:spChg>
        <pc:spChg chg="add mod">
          <ac:chgData name="Shahzad Ali" userId="ecba8e45-00b4-4f6b-a2f0-4dc2d773ca2c" providerId="ADAL" clId="{D7775915-D602-6D43-9BCD-20B940222AC7}" dt="2024-02-12T17:54:05.109" v="131" actId="207"/>
          <ac:spMkLst>
            <pc:docMk/>
            <pc:sldMk cId="4007025445" sldId="2132736275"/>
            <ac:spMk id="5" creationId="{B8B960EA-96B4-5F94-A601-60386FEFECDD}"/>
          </ac:spMkLst>
        </pc:spChg>
      </pc:sldChg>
      <pc:sldChg chg="modSp mod">
        <pc:chgData name="Shahzad Ali" userId="ecba8e45-00b4-4f6b-a2f0-4dc2d773ca2c" providerId="ADAL" clId="{D7775915-D602-6D43-9BCD-20B940222AC7}" dt="2024-02-12T17:51:58.864" v="1" actId="1076"/>
        <pc:sldMkLst>
          <pc:docMk/>
          <pc:sldMk cId="2320137121" sldId="2132736277"/>
        </pc:sldMkLst>
        <pc:graphicFrameChg chg="mod">
          <ac:chgData name="Shahzad Ali" userId="ecba8e45-00b4-4f6b-a2f0-4dc2d773ca2c" providerId="ADAL" clId="{D7775915-D602-6D43-9BCD-20B940222AC7}" dt="2024-02-12T17:51:58.864" v="1" actId="1076"/>
          <ac:graphicFrameMkLst>
            <pc:docMk/>
            <pc:sldMk cId="2320137121" sldId="2132736277"/>
            <ac:graphicFrameMk id="6" creationId="{194F0270-3750-5192-F086-093D47943DDB}"/>
          </ac:graphicFrameMkLst>
        </pc:graphicFrameChg>
      </pc:sldChg>
    </pc:docChg>
  </pc:docChgLst>
  <pc:docChgLst>
    <pc:chgData name="Giuseppe Amendolara" userId="S::gamendolara@aviatrix.com::3a29c2ed-97b4-4a44-ae32-fd94f310df76" providerId="AD" clId="Web-{8A6574E7-95F4-1393-6279-E9FFF1E9AC65}"/>
    <pc:docChg chg="modSld">
      <pc:chgData name="Giuseppe Amendolara" userId="S::gamendolara@aviatrix.com::3a29c2ed-97b4-4a44-ae32-fd94f310df76" providerId="AD" clId="Web-{8A6574E7-95F4-1393-6279-E9FFF1E9AC65}" dt="2024-03-15T19:36:07.524" v="6" actId="1076"/>
      <pc:docMkLst>
        <pc:docMk/>
      </pc:docMkLst>
      <pc:sldChg chg="modSp">
        <pc:chgData name="Giuseppe Amendolara" userId="S::gamendolara@aviatrix.com::3a29c2ed-97b4-4a44-ae32-fd94f310df76" providerId="AD" clId="Web-{8A6574E7-95F4-1393-6279-E9FFF1E9AC65}" dt="2024-03-15T19:36:07.524" v="6" actId="1076"/>
        <pc:sldMkLst>
          <pc:docMk/>
          <pc:sldMk cId="4007025445" sldId="2132736275"/>
        </pc:sldMkLst>
        <pc:spChg chg="mod">
          <ac:chgData name="Giuseppe Amendolara" userId="S::gamendolara@aviatrix.com::3a29c2ed-97b4-4a44-ae32-fd94f310df76" providerId="AD" clId="Web-{8A6574E7-95F4-1393-6279-E9FFF1E9AC65}" dt="2024-03-15T19:36:07.524" v="6" actId="1076"/>
          <ac:spMkLst>
            <pc:docMk/>
            <pc:sldMk cId="4007025445" sldId="2132736275"/>
            <ac:spMk id="9" creationId="{9D0969DB-DB64-5C7C-E51C-FB84BF2ECD8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2483A-4E8A-44B1-BFF5-AD901667869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B75E9EC-66E8-46F4-A544-D3B140DF19E1}">
      <dgm:prSet/>
      <dgm:spPr/>
      <dgm:t>
        <a:bodyPr/>
        <a:lstStyle/>
        <a:p>
          <a:pPr>
            <a:defRPr cap="all"/>
          </a:pPr>
          <a:r>
            <a:rPr lang="en-US" b="0" i="0"/>
            <a:t>Attend the entire course </a:t>
          </a:r>
          <a:endParaRPr lang="en-US"/>
        </a:p>
      </dgm:t>
    </dgm:pt>
    <dgm:pt modelId="{87E222EF-7CE4-4EDB-B466-1EBFC5AE3AF1}" type="parTrans" cxnId="{91DA6346-303A-4457-A20C-1A2EBA05AE16}">
      <dgm:prSet/>
      <dgm:spPr/>
      <dgm:t>
        <a:bodyPr/>
        <a:lstStyle/>
        <a:p>
          <a:endParaRPr lang="en-US"/>
        </a:p>
      </dgm:t>
    </dgm:pt>
    <dgm:pt modelId="{E38AC97C-C028-4010-BAB9-16DE3584DA3C}" type="sibTrans" cxnId="{91DA6346-303A-4457-A20C-1A2EBA05AE16}">
      <dgm:prSet/>
      <dgm:spPr/>
      <dgm:t>
        <a:bodyPr/>
        <a:lstStyle/>
        <a:p>
          <a:endParaRPr lang="en-US"/>
        </a:p>
      </dgm:t>
    </dgm:pt>
    <dgm:pt modelId="{69F69D28-E8A3-4899-B5A1-80BEB2336675}">
      <dgm:prSet/>
      <dgm:spPr/>
      <dgm:t>
        <a:bodyPr/>
        <a:lstStyle/>
        <a:p>
          <a:pPr>
            <a:defRPr cap="all"/>
          </a:pPr>
          <a:r>
            <a:rPr lang="en-US" b="0" i="0" dirty="0"/>
            <a:t>Complete the survey</a:t>
          </a:r>
          <a:endParaRPr lang="en-US" dirty="0"/>
        </a:p>
      </dgm:t>
    </dgm:pt>
    <dgm:pt modelId="{564CB68A-F937-4117-8C66-3CA6C281FF93}" type="parTrans" cxnId="{4FCBEBCC-6D21-4703-A078-02D0ADBCAF84}">
      <dgm:prSet/>
      <dgm:spPr/>
      <dgm:t>
        <a:bodyPr/>
        <a:lstStyle/>
        <a:p>
          <a:endParaRPr lang="en-US"/>
        </a:p>
      </dgm:t>
    </dgm:pt>
    <dgm:pt modelId="{BF85C42D-1F36-47D1-BFA6-56A647847C52}" type="sibTrans" cxnId="{4FCBEBCC-6D21-4703-A078-02D0ADBCAF84}">
      <dgm:prSet/>
      <dgm:spPr/>
      <dgm:t>
        <a:bodyPr/>
        <a:lstStyle/>
        <a:p>
          <a:endParaRPr lang="en-US"/>
        </a:p>
      </dgm:t>
    </dgm:pt>
    <dgm:pt modelId="{BCD4F556-88C3-435E-AB1D-FAD4E254D134}">
      <dgm:prSet/>
      <dgm:spPr/>
      <dgm:t>
        <a:bodyPr/>
        <a:lstStyle/>
        <a:p>
          <a:pPr>
            <a:defRPr cap="all"/>
          </a:pPr>
          <a:r>
            <a:rPr lang="en-US" b="0" i="0"/>
            <a:t>Complete and pass the quiz</a:t>
          </a:r>
          <a:endParaRPr lang="en-US"/>
        </a:p>
      </dgm:t>
    </dgm:pt>
    <dgm:pt modelId="{579519AF-F10E-48A0-BC58-F40D15E8A6AC}" type="parTrans" cxnId="{69E520DA-0C7C-4B66-A105-1CCB69BE33A7}">
      <dgm:prSet/>
      <dgm:spPr/>
      <dgm:t>
        <a:bodyPr/>
        <a:lstStyle/>
        <a:p>
          <a:endParaRPr lang="en-US"/>
        </a:p>
      </dgm:t>
    </dgm:pt>
    <dgm:pt modelId="{D55AA789-37CA-45F2-91C0-CFFC4772DD07}" type="sibTrans" cxnId="{69E520DA-0C7C-4B66-A105-1CCB69BE33A7}">
      <dgm:prSet/>
      <dgm:spPr/>
      <dgm:t>
        <a:bodyPr/>
        <a:lstStyle/>
        <a:p>
          <a:endParaRPr lang="en-US"/>
        </a:p>
      </dgm:t>
    </dgm:pt>
    <dgm:pt modelId="{4FE437F3-69B0-4918-A194-E9E710A7946C}" type="pres">
      <dgm:prSet presAssocID="{2982483A-4E8A-44B1-BFF5-AD9016678692}" presName="root" presStyleCnt="0">
        <dgm:presLayoutVars>
          <dgm:dir/>
          <dgm:resizeHandles val="exact"/>
        </dgm:presLayoutVars>
      </dgm:prSet>
      <dgm:spPr/>
    </dgm:pt>
    <dgm:pt modelId="{64EC1477-F2A5-4732-A1E7-8845F8AD19E1}" type="pres">
      <dgm:prSet presAssocID="{EB75E9EC-66E8-46F4-A544-D3B140DF19E1}" presName="compNode" presStyleCnt="0"/>
      <dgm:spPr/>
    </dgm:pt>
    <dgm:pt modelId="{C755B39C-A3C0-4DBC-802E-610CD9975501}" type="pres">
      <dgm:prSet presAssocID="{EB75E9EC-66E8-46F4-A544-D3B140DF19E1}" presName="iconBgRect" presStyleLbl="bgShp" presStyleIdx="0" presStyleCnt="3"/>
      <dgm:spPr/>
    </dgm:pt>
    <dgm:pt modelId="{764CC0F9-C99F-4EFF-9457-8702E8A5551C}" type="pres">
      <dgm:prSet presAssocID="{EB75E9EC-66E8-46F4-A544-D3B140DF19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D83AF87-925D-4F8D-A7E8-4337545A8AD6}" type="pres">
      <dgm:prSet presAssocID="{EB75E9EC-66E8-46F4-A544-D3B140DF19E1}" presName="spaceRect" presStyleCnt="0"/>
      <dgm:spPr/>
    </dgm:pt>
    <dgm:pt modelId="{DB9B5A7C-9E02-4B08-B8EA-34528053EEF5}" type="pres">
      <dgm:prSet presAssocID="{EB75E9EC-66E8-46F4-A544-D3B140DF19E1}" presName="textRect" presStyleLbl="revTx" presStyleIdx="0" presStyleCnt="3">
        <dgm:presLayoutVars>
          <dgm:chMax val="1"/>
          <dgm:chPref val="1"/>
        </dgm:presLayoutVars>
      </dgm:prSet>
      <dgm:spPr/>
    </dgm:pt>
    <dgm:pt modelId="{B46CBD55-21A9-44CB-B821-0204C811E2E4}" type="pres">
      <dgm:prSet presAssocID="{E38AC97C-C028-4010-BAB9-16DE3584DA3C}" presName="sibTrans" presStyleCnt="0"/>
      <dgm:spPr/>
    </dgm:pt>
    <dgm:pt modelId="{79B31B7E-C7DB-4E9C-B02D-1C139914DAC5}" type="pres">
      <dgm:prSet presAssocID="{69F69D28-E8A3-4899-B5A1-80BEB2336675}" presName="compNode" presStyleCnt="0"/>
      <dgm:spPr/>
    </dgm:pt>
    <dgm:pt modelId="{7C8E60F0-61AA-4354-ABA2-C6227FC1AC40}" type="pres">
      <dgm:prSet presAssocID="{69F69D28-E8A3-4899-B5A1-80BEB2336675}" presName="iconBgRect" presStyleLbl="bgShp" presStyleIdx="1" presStyleCnt="3"/>
      <dgm:spPr/>
    </dgm:pt>
    <dgm:pt modelId="{368640C2-93A2-4AE4-AAFA-F29D60A99B84}" type="pres">
      <dgm:prSet presAssocID="{69F69D28-E8A3-4899-B5A1-80BEB23366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44F10B7-24F0-469C-98B8-4FAA3AB65855}" type="pres">
      <dgm:prSet presAssocID="{69F69D28-E8A3-4899-B5A1-80BEB2336675}" presName="spaceRect" presStyleCnt="0"/>
      <dgm:spPr/>
    </dgm:pt>
    <dgm:pt modelId="{69822129-30B0-460C-91A4-FBF626BD279E}" type="pres">
      <dgm:prSet presAssocID="{69F69D28-E8A3-4899-B5A1-80BEB2336675}" presName="textRect" presStyleLbl="revTx" presStyleIdx="1" presStyleCnt="3">
        <dgm:presLayoutVars>
          <dgm:chMax val="1"/>
          <dgm:chPref val="1"/>
        </dgm:presLayoutVars>
      </dgm:prSet>
      <dgm:spPr/>
    </dgm:pt>
    <dgm:pt modelId="{4A041DB0-60BA-4483-B686-ABF8E283325E}" type="pres">
      <dgm:prSet presAssocID="{BF85C42D-1F36-47D1-BFA6-56A647847C52}" presName="sibTrans" presStyleCnt="0"/>
      <dgm:spPr/>
    </dgm:pt>
    <dgm:pt modelId="{DB460345-FFBE-44C2-988D-4DA3E3CE1A69}" type="pres">
      <dgm:prSet presAssocID="{BCD4F556-88C3-435E-AB1D-FAD4E254D134}" presName="compNode" presStyleCnt="0"/>
      <dgm:spPr/>
    </dgm:pt>
    <dgm:pt modelId="{591161EB-9FBF-487B-B96E-401CB1C02B37}" type="pres">
      <dgm:prSet presAssocID="{BCD4F556-88C3-435E-AB1D-FAD4E254D134}" presName="iconBgRect" presStyleLbl="bgShp" presStyleIdx="2" presStyleCnt="3"/>
      <dgm:spPr/>
    </dgm:pt>
    <dgm:pt modelId="{FDC66154-F600-4AB6-B2C3-649C3C95B417}" type="pres">
      <dgm:prSet presAssocID="{BCD4F556-88C3-435E-AB1D-FAD4E254D1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D2BFC3-1D71-4529-AFCB-576C15FC9855}" type="pres">
      <dgm:prSet presAssocID="{BCD4F556-88C3-435E-AB1D-FAD4E254D134}" presName="spaceRect" presStyleCnt="0"/>
      <dgm:spPr/>
    </dgm:pt>
    <dgm:pt modelId="{BE766B09-6B58-4140-B3D1-76335D7DF381}" type="pres">
      <dgm:prSet presAssocID="{BCD4F556-88C3-435E-AB1D-FAD4E254D1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810F0C-B4E4-49B7-A401-11B31081A214}" type="presOf" srcId="{BCD4F556-88C3-435E-AB1D-FAD4E254D134}" destId="{BE766B09-6B58-4140-B3D1-76335D7DF381}" srcOrd="0" destOrd="0" presId="urn:microsoft.com/office/officeart/2018/5/layout/IconCircleLabelList"/>
    <dgm:cxn modelId="{91DA6346-303A-4457-A20C-1A2EBA05AE16}" srcId="{2982483A-4E8A-44B1-BFF5-AD9016678692}" destId="{EB75E9EC-66E8-46F4-A544-D3B140DF19E1}" srcOrd="0" destOrd="0" parTransId="{87E222EF-7CE4-4EDB-B466-1EBFC5AE3AF1}" sibTransId="{E38AC97C-C028-4010-BAB9-16DE3584DA3C}"/>
    <dgm:cxn modelId="{FB4CDC55-69A9-469A-91C5-CA61B3579D66}" type="presOf" srcId="{EB75E9EC-66E8-46F4-A544-D3B140DF19E1}" destId="{DB9B5A7C-9E02-4B08-B8EA-34528053EEF5}" srcOrd="0" destOrd="0" presId="urn:microsoft.com/office/officeart/2018/5/layout/IconCircleLabelList"/>
    <dgm:cxn modelId="{B297E774-AFEF-49FE-9CFA-9D27F4E429A7}" type="presOf" srcId="{2982483A-4E8A-44B1-BFF5-AD9016678692}" destId="{4FE437F3-69B0-4918-A194-E9E710A7946C}" srcOrd="0" destOrd="0" presId="urn:microsoft.com/office/officeart/2018/5/layout/IconCircleLabelList"/>
    <dgm:cxn modelId="{4FCBEBCC-6D21-4703-A078-02D0ADBCAF84}" srcId="{2982483A-4E8A-44B1-BFF5-AD9016678692}" destId="{69F69D28-E8A3-4899-B5A1-80BEB2336675}" srcOrd="1" destOrd="0" parTransId="{564CB68A-F937-4117-8C66-3CA6C281FF93}" sibTransId="{BF85C42D-1F36-47D1-BFA6-56A647847C52}"/>
    <dgm:cxn modelId="{69E520DA-0C7C-4B66-A105-1CCB69BE33A7}" srcId="{2982483A-4E8A-44B1-BFF5-AD9016678692}" destId="{BCD4F556-88C3-435E-AB1D-FAD4E254D134}" srcOrd="2" destOrd="0" parTransId="{579519AF-F10E-48A0-BC58-F40D15E8A6AC}" sibTransId="{D55AA789-37CA-45F2-91C0-CFFC4772DD07}"/>
    <dgm:cxn modelId="{3EEBD1F1-11CC-403B-9B00-63F71A189D1F}" type="presOf" srcId="{69F69D28-E8A3-4899-B5A1-80BEB2336675}" destId="{69822129-30B0-460C-91A4-FBF626BD279E}" srcOrd="0" destOrd="0" presId="urn:microsoft.com/office/officeart/2018/5/layout/IconCircleLabelList"/>
    <dgm:cxn modelId="{C56CDB21-D13C-4990-A699-5DBD872EC7E7}" type="presParOf" srcId="{4FE437F3-69B0-4918-A194-E9E710A7946C}" destId="{64EC1477-F2A5-4732-A1E7-8845F8AD19E1}" srcOrd="0" destOrd="0" presId="urn:microsoft.com/office/officeart/2018/5/layout/IconCircleLabelList"/>
    <dgm:cxn modelId="{279957B9-4D8A-43C5-9C7D-96CCDAB20B68}" type="presParOf" srcId="{64EC1477-F2A5-4732-A1E7-8845F8AD19E1}" destId="{C755B39C-A3C0-4DBC-802E-610CD9975501}" srcOrd="0" destOrd="0" presId="urn:microsoft.com/office/officeart/2018/5/layout/IconCircleLabelList"/>
    <dgm:cxn modelId="{4ABC005D-392E-4EAC-98F1-BAFDC3741BF2}" type="presParOf" srcId="{64EC1477-F2A5-4732-A1E7-8845F8AD19E1}" destId="{764CC0F9-C99F-4EFF-9457-8702E8A5551C}" srcOrd="1" destOrd="0" presId="urn:microsoft.com/office/officeart/2018/5/layout/IconCircleLabelList"/>
    <dgm:cxn modelId="{208A7788-A9B8-4EA4-B8FF-D619C382B149}" type="presParOf" srcId="{64EC1477-F2A5-4732-A1E7-8845F8AD19E1}" destId="{2D83AF87-925D-4F8D-A7E8-4337545A8AD6}" srcOrd="2" destOrd="0" presId="urn:microsoft.com/office/officeart/2018/5/layout/IconCircleLabelList"/>
    <dgm:cxn modelId="{96AE63B4-71DD-4B87-A2BE-2251AB0A2E88}" type="presParOf" srcId="{64EC1477-F2A5-4732-A1E7-8845F8AD19E1}" destId="{DB9B5A7C-9E02-4B08-B8EA-34528053EEF5}" srcOrd="3" destOrd="0" presId="urn:microsoft.com/office/officeart/2018/5/layout/IconCircleLabelList"/>
    <dgm:cxn modelId="{14305E15-75D1-41C8-A575-652DB7013EF4}" type="presParOf" srcId="{4FE437F3-69B0-4918-A194-E9E710A7946C}" destId="{B46CBD55-21A9-44CB-B821-0204C811E2E4}" srcOrd="1" destOrd="0" presId="urn:microsoft.com/office/officeart/2018/5/layout/IconCircleLabelList"/>
    <dgm:cxn modelId="{74E5D421-CA23-401F-8A1E-43D1F1E0235C}" type="presParOf" srcId="{4FE437F3-69B0-4918-A194-E9E710A7946C}" destId="{79B31B7E-C7DB-4E9C-B02D-1C139914DAC5}" srcOrd="2" destOrd="0" presId="urn:microsoft.com/office/officeart/2018/5/layout/IconCircleLabelList"/>
    <dgm:cxn modelId="{7560D9AC-5E1E-44B3-AF16-60005AB40CA2}" type="presParOf" srcId="{79B31B7E-C7DB-4E9C-B02D-1C139914DAC5}" destId="{7C8E60F0-61AA-4354-ABA2-C6227FC1AC40}" srcOrd="0" destOrd="0" presId="urn:microsoft.com/office/officeart/2018/5/layout/IconCircleLabelList"/>
    <dgm:cxn modelId="{FFF1BB63-C894-4819-92F9-EB2A8BFB731E}" type="presParOf" srcId="{79B31B7E-C7DB-4E9C-B02D-1C139914DAC5}" destId="{368640C2-93A2-4AE4-AAFA-F29D60A99B84}" srcOrd="1" destOrd="0" presId="urn:microsoft.com/office/officeart/2018/5/layout/IconCircleLabelList"/>
    <dgm:cxn modelId="{C5C40FCA-762F-42D6-A922-9EA866786DE8}" type="presParOf" srcId="{79B31B7E-C7DB-4E9C-B02D-1C139914DAC5}" destId="{A44F10B7-24F0-469C-98B8-4FAA3AB65855}" srcOrd="2" destOrd="0" presId="urn:microsoft.com/office/officeart/2018/5/layout/IconCircleLabelList"/>
    <dgm:cxn modelId="{2700BBF6-11CD-4007-BE81-D145B11631CA}" type="presParOf" srcId="{79B31B7E-C7DB-4E9C-B02D-1C139914DAC5}" destId="{69822129-30B0-460C-91A4-FBF626BD279E}" srcOrd="3" destOrd="0" presId="urn:microsoft.com/office/officeart/2018/5/layout/IconCircleLabelList"/>
    <dgm:cxn modelId="{A2C58CF6-CF8A-4402-91CD-87EBB951920E}" type="presParOf" srcId="{4FE437F3-69B0-4918-A194-E9E710A7946C}" destId="{4A041DB0-60BA-4483-B686-ABF8E283325E}" srcOrd="3" destOrd="0" presId="urn:microsoft.com/office/officeart/2018/5/layout/IconCircleLabelList"/>
    <dgm:cxn modelId="{4FB55E09-FFC7-46BC-A240-5BA733AE3789}" type="presParOf" srcId="{4FE437F3-69B0-4918-A194-E9E710A7946C}" destId="{DB460345-FFBE-44C2-988D-4DA3E3CE1A69}" srcOrd="4" destOrd="0" presId="urn:microsoft.com/office/officeart/2018/5/layout/IconCircleLabelList"/>
    <dgm:cxn modelId="{875A3C9A-6ED3-4FDD-8A9E-47BFEFC837E2}" type="presParOf" srcId="{DB460345-FFBE-44C2-988D-4DA3E3CE1A69}" destId="{591161EB-9FBF-487B-B96E-401CB1C02B37}" srcOrd="0" destOrd="0" presId="urn:microsoft.com/office/officeart/2018/5/layout/IconCircleLabelList"/>
    <dgm:cxn modelId="{E4467568-05F2-4961-B64E-C0E92EEEF0D4}" type="presParOf" srcId="{DB460345-FFBE-44C2-988D-4DA3E3CE1A69}" destId="{FDC66154-F600-4AB6-B2C3-649C3C95B417}" srcOrd="1" destOrd="0" presId="urn:microsoft.com/office/officeart/2018/5/layout/IconCircleLabelList"/>
    <dgm:cxn modelId="{7CEC0071-F2B9-45DA-B183-FCA88E886E52}" type="presParOf" srcId="{DB460345-FFBE-44C2-988D-4DA3E3CE1A69}" destId="{D4D2BFC3-1D71-4529-AFCB-576C15FC9855}" srcOrd="2" destOrd="0" presId="urn:microsoft.com/office/officeart/2018/5/layout/IconCircleLabelList"/>
    <dgm:cxn modelId="{AE78D873-A71E-4A26-A9A7-CB9918F9BD38}" type="presParOf" srcId="{DB460345-FFBE-44C2-988D-4DA3E3CE1A69}" destId="{BE766B09-6B58-4140-B3D1-76335D7DF38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BA159C-B4A9-450E-8E4F-72292C61D02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DB9F7-A9B5-4134-BDFA-2FEA7A31623C}">
      <dgm:prSet/>
      <dgm:spPr/>
      <dgm:t>
        <a:bodyPr/>
        <a:lstStyle/>
        <a:p>
          <a:r>
            <a:rPr lang="en-US" dirty="0"/>
            <a:t>To complete the quiz, you must use the Aviatrix ACE-Security Pod</a:t>
          </a:r>
        </a:p>
      </dgm:t>
    </dgm:pt>
    <dgm:pt modelId="{A0544BCB-1C06-4A9D-B399-C18D6BA5FB7B}" type="parTrans" cxnId="{8AFFBC42-20A9-4AF1-8CA0-0849328B7348}">
      <dgm:prSet/>
      <dgm:spPr/>
      <dgm:t>
        <a:bodyPr/>
        <a:lstStyle/>
        <a:p>
          <a:endParaRPr lang="en-US"/>
        </a:p>
      </dgm:t>
    </dgm:pt>
    <dgm:pt modelId="{E6FCF026-0AC0-4092-B3B8-8FBD296D36CE}" type="sibTrans" cxnId="{8AFFBC42-20A9-4AF1-8CA0-0849328B7348}">
      <dgm:prSet/>
      <dgm:spPr/>
      <dgm:t>
        <a:bodyPr/>
        <a:lstStyle/>
        <a:p>
          <a:endParaRPr lang="en-US"/>
        </a:p>
      </dgm:t>
    </dgm:pt>
    <dgm:pt modelId="{65FF8EB0-6CA6-49A2-84A6-9AE24C06F7E1}">
      <dgm:prSet/>
      <dgm:spPr/>
      <dgm:t>
        <a:bodyPr/>
        <a:lstStyle/>
        <a:p>
          <a:r>
            <a:rPr lang="en-US" dirty="0"/>
            <a:t>Read-only access is provided</a:t>
          </a:r>
        </a:p>
      </dgm:t>
    </dgm:pt>
    <dgm:pt modelId="{56B81F3F-F51E-4B19-931E-195DBF3E7465}" type="parTrans" cxnId="{8F1BFD90-24E3-41D2-8875-7D4FD3D64ED0}">
      <dgm:prSet/>
      <dgm:spPr/>
      <dgm:t>
        <a:bodyPr/>
        <a:lstStyle/>
        <a:p>
          <a:endParaRPr lang="en-US"/>
        </a:p>
      </dgm:t>
    </dgm:pt>
    <dgm:pt modelId="{6B964461-3EAC-4564-A5DE-E343DD7AC7BC}" type="sibTrans" cxnId="{8F1BFD90-24E3-41D2-8875-7D4FD3D64ED0}">
      <dgm:prSet/>
      <dgm:spPr/>
      <dgm:t>
        <a:bodyPr/>
        <a:lstStyle/>
        <a:p>
          <a:endParaRPr lang="en-US"/>
        </a:p>
      </dgm:t>
    </dgm:pt>
    <dgm:pt modelId="{82E32D8C-04CF-4279-A31C-A4C34330975E}">
      <dgm:prSet/>
      <dgm:spPr/>
      <dgm:t>
        <a:bodyPr/>
        <a:lstStyle/>
        <a:p>
          <a:r>
            <a:rPr lang="en-US" dirty="0"/>
            <a:t>Take your time</a:t>
          </a:r>
        </a:p>
      </dgm:t>
    </dgm:pt>
    <dgm:pt modelId="{9525C8AF-FF61-4F7E-AAD4-BB532E7C59F1}" type="parTrans" cxnId="{BE7BA163-0D7A-4051-85EB-FB4B3D2D086B}">
      <dgm:prSet/>
      <dgm:spPr/>
      <dgm:t>
        <a:bodyPr/>
        <a:lstStyle/>
        <a:p>
          <a:endParaRPr lang="en-US"/>
        </a:p>
      </dgm:t>
    </dgm:pt>
    <dgm:pt modelId="{DB7E1B16-E3D1-4C39-8492-98009199D0CC}" type="sibTrans" cxnId="{BE7BA163-0D7A-4051-85EB-FB4B3D2D086B}">
      <dgm:prSet/>
      <dgm:spPr/>
      <dgm:t>
        <a:bodyPr/>
        <a:lstStyle/>
        <a:p>
          <a:endParaRPr lang="en-US"/>
        </a:p>
      </dgm:t>
    </dgm:pt>
    <dgm:pt modelId="{944E761D-3D68-4F29-9A42-DEAF8A2A2250}">
      <dgm:prSet/>
      <dgm:spPr/>
      <dgm:t>
        <a:bodyPr/>
        <a:lstStyle/>
        <a:p>
          <a:r>
            <a:rPr lang="en-US" dirty="0"/>
            <a:t>You have 24 hours to complete the quiz</a:t>
          </a:r>
        </a:p>
      </dgm:t>
    </dgm:pt>
    <dgm:pt modelId="{36957B34-3B6D-4A88-993F-FA3AB4D60CE9}" type="parTrans" cxnId="{AD1FD8C0-4FCA-4F93-B2FC-D6E3BB557CE7}">
      <dgm:prSet/>
      <dgm:spPr/>
      <dgm:t>
        <a:bodyPr/>
        <a:lstStyle/>
        <a:p>
          <a:endParaRPr lang="en-US"/>
        </a:p>
      </dgm:t>
    </dgm:pt>
    <dgm:pt modelId="{384A7D65-A05A-48C2-88CB-E8DC38C95BCE}" type="sibTrans" cxnId="{AD1FD8C0-4FCA-4F93-B2FC-D6E3BB557CE7}">
      <dgm:prSet/>
      <dgm:spPr/>
      <dgm:t>
        <a:bodyPr/>
        <a:lstStyle/>
        <a:p>
          <a:endParaRPr lang="en-US"/>
        </a:p>
      </dgm:t>
    </dgm:pt>
    <dgm:pt modelId="{3DCE1350-4F7B-4F32-A585-CF38AEB3D6F4}">
      <dgm:prSet/>
      <dgm:spPr/>
      <dgm:t>
        <a:bodyPr/>
        <a:lstStyle/>
        <a:p>
          <a:pPr rtl="0"/>
          <a:r>
            <a:rPr lang="en-US" dirty="0"/>
            <a:t>After 24 hours lab pod will be shutdown</a:t>
          </a:r>
          <a:r>
            <a:rPr lang="en-US" dirty="0">
              <a:latin typeface="Calibri" panose="020F0502020204030204"/>
            </a:rPr>
            <a:t> </a:t>
          </a:r>
          <a:endParaRPr lang="en-US" dirty="0"/>
        </a:p>
      </dgm:t>
    </dgm:pt>
    <dgm:pt modelId="{27456453-F373-4733-BE8F-3DC0F915BE3F}" type="parTrans" cxnId="{CD842D3E-861B-44A7-88CA-6AB9E09B74A3}">
      <dgm:prSet/>
      <dgm:spPr/>
      <dgm:t>
        <a:bodyPr/>
        <a:lstStyle/>
        <a:p>
          <a:endParaRPr lang="en-US"/>
        </a:p>
      </dgm:t>
    </dgm:pt>
    <dgm:pt modelId="{1ECF3245-0B50-4EF7-BFA7-2088221ABCDD}" type="sibTrans" cxnId="{CD842D3E-861B-44A7-88CA-6AB9E09B74A3}">
      <dgm:prSet/>
      <dgm:spPr/>
      <dgm:t>
        <a:bodyPr/>
        <a:lstStyle/>
        <a:p>
          <a:endParaRPr lang="en-US"/>
        </a:p>
      </dgm:t>
    </dgm:pt>
    <dgm:pt modelId="{8D95CE15-A6E1-4AA0-90F8-7B1EF56E1453}">
      <dgm:prSet/>
      <dgm:spPr/>
      <dgm:t>
        <a:bodyPr/>
        <a:lstStyle/>
        <a:p>
          <a:pPr rtl="0"/>
          <a:r>
            <a:rPr lang="en-US" dirty="0"/>
            <a:t>LAB POD Read Only User: </a:t>
          </a:r>
          <a:r>
            <a:rPr lang="en-US" dirty="0">
              <a:solidFill>
                <a:schemeClr val="accent1">
                  <a:lumMod val="75000"/>
                </a:schemeClr>
              </a:solidFill>
              <a:latin typeface="Calibri" panose="020F0502020204030204"/>
            </a:rPr>
            <a:t>student 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1DBF138-BA32-4190-B871-514B7F6A53B3}" type="parTrans" cxnId="{AC87FDD6-9897-48A6-AABF-AE64238063A7}">
      <dgm:prSet/>
      <dgm:spPr/>
      <dgm:t>
        <a:bodyPr/>
        <a:lstStyle/>
        <a:p>
          <a:endParaRPr lang="en-US"/>
        </a:p>
      </dgm:t>
    </dgm:pt>
    <dgm:pt modelId="{AD1C26B1-C9BF-4E40-BE22-9157FD60DC51}" type="sibTrans" cxnId="{AC87FDD6-9897-48A6-AABF-AE64238063A7}">
      <dgm:prSet/>
      <dgm:spPr/>
      <dgm:t>
        <a:bodyPr/>
        <a:lstStyle/>
        <a:p>
          <a:endParaRPr lang="en-US"/>
        </a:p>
      </dgm:t>
    </dgm:pt>
    <dgm:pt modelId="{A90C56E0-CA47-48B8-89B6-FEB30C780381}">
      <dgm:prSet/>
      <dgm:spPr/>
      <dgm:t>
        <a:bodyPr/>
        <a:lstStyle/>
        <a:p>
          <a:pPr rtl="0"/>
          <a:r>
            <a:rPr lang="en-US" dirty="0"/>
            <a:t>LAB POD Read Only User Password: </a:t>
          </a:r>
          <a:r>
            <a:rPr lang="en-US" dirty="0">
              <a:solidFill>
                <a:schemeClr val="accent1">
                  <a:lumMod val="75000"/>
                </a:schemeClr>
              </a:solidFill>
            </a:rPr>
            <a:t>LAB POD URL</a:t>
          </a:r>
        </a:p>
      </dgm:t>
    </dgm:pt>
    <dgm:pt modelId="{9C434297-4F95-43BA-BB15-02A428D1BE4B}" type="parTrans" cxnId="{76224681-0829-4C17-B415-7549D73D995D}">
      <dgm:prSet/>
      <dgm:spPr/>
      <dgm:t>
        <a:bodyPr/>
        <a:lstStyle/>
        <a:p>
          <a:endParaRPr lang="en-US"/>
        </a:p>
      </dgm:t>
    </dgm:pt>
    <dgm:pt modelId="{766F6E70-9FFE-466A-B6E8-99ADEFE224DD}" type="sibTrans" cxnId="{76224681-0829-4C17-B415-7549D73D995D}">
      <dgm:prSet/>
      <dgm:spPr/>
      <dgm:t>
        <a:bodyPr/>
        <a:lstStyle/>
        <a:p>
          <a:endParaRPr lang="en-US"/>
        </a:p>
      </dgm:t>
    </dgm:pt>
    <dgm:pt modelId="{729F8D9A-9EE7-5E4E-9392-646E432951D1}" type="pres">
      <dgm:prSet presAssocID="{52BA159C-B4A9-450E-8E4F-72292C61D02A}" presName="vert0" presStyleCnt="0">
        <dgm:presLayoutVars>
          <dgm:dir/>
          <dgm:animOne val="branch"/>
          <dgm:animLvl val="lvl"/>
        </dgm:presLayoutVars>
      </dgm:prSet>
      <dgm:spPr/>
    </dgm:pt>
    <dgm:pt modelId="{CFEFB3A3-B8A3-ED4A-BB5E-0558FE6FC8B4}" type="pres">
      <dgm:prSet presAssocID="{85DDB9F7-A9B5-4134-BDFA-2FEA7A31623C}" presName="thickLine" presStyleLbl="alignNode1" presStyleIdx="0" presStyleCnt="7"/>
      <dgm:spPr/>
    </dgm:pt>
    <dgm:pt modelId="{AEB99EC4-D821-0645-9EC3-839C17D87618}" type="pres">
      <dgm:prSet presAssocID="{85DDB9F7-A9B5-4134-BDFA-2FEA7A31623C}" presName="horz1" presStyleCnt="0"/>
      <dgm:spPr/>
    </dgm:pt>
    <dgm:pt modelId="{1EFFA56A-C67A-8949-A852-3149E17F2DED}" type="pres">
      <dgm:prSet presAssocID="{85DDB9F7-A9B5-4134-BDFA-2FEA7A31623C}" presName="tx1" presStyleLbl="revTx" presStyleIdx="0" presStyleCnt="7"/>
      <dgm:spPr/>
    </dgm:pt>
    <dgm:pt modelId="{FB83BA75-ED95-ED4B-B741-9F2BCADC72C4}" type="pres">
      <dgm:prSet presAssocID="{85DDB9F7-A9B5-4134-BDFA-2FEA7A31623C}" presName="vert1" presStyleCnt="0"/>
      <dgm:spPr/>
    </dgm:pt>
    <dgm:pt modelId="{32C79200-37C1-2748-BDDB-0AF4A5769C9F}" type="pres">
      <dgm:prSet presAssocID="{65FF8EB0-6CA6-49A2-84A6-9AE24C06F7E1}" presName="thickLine" presStyleLbl="alignNode1" presStyleIdx="1" presStyleCnt="7"/>
      <dgm:spPr/>
    </dgm:pt>
    <dgm:pt modelId="{7C6FF676-F753-1946-A4F5-33F617A40053}" type="pres">
      <dgm:prSet presAssocID="{65FF8EB0-6CA6-49A2-84A6-9AE24C06F7E1}" presName="horz1" presStyleCnt="0"/>
      <dgm:spPr/>
    </dgm:pt>
    <dgm:pt modelId="{256524A4-A567-D54A-931F-AA7203807632}" type="pres">
      <dgm:prSet presAssocID="{65FF8EB0-6CA6-49A2-84A6-9AE24C06F7E1}" presName="tx1" presStyleLbl="revTx" presStyleIdx="1" presStyleCnt="7"/>
      <dgm:spPr/>
    </dgm:pt>
    <dgm:pt modelId="{2BE3F42E-48EC-AE49-AB27-60F53C67D8B9}" type="pres">
      <dgm:prSet presAssocID="{65FF8EB0-6CA6-49A2-84A6-9AE24C06F7E1}" presName="vert1" presStyleCnt="0"/>
      <dgm:spPr/>
    </dgm:pt>
    <dgm:pt modelId="{E8094A21-A51F-DD45-A7AC-4DA32C73B61D}" type="pres">
      <dgm:prSet presAssocID="{82E32D8C-04CF-4279-A31C-A4C34330975E}" presName="thickLine" presStyleLbl="alignNode1" presStyleIdx="2" presStyleCnt="7"/>
      <dgm:spPr/>
    </dgm:pt>
    <dgm:pt modelId="{84F47D8F-A351-9B49-822D-AE2F92ECFC62}" type="pres">
      <dgm:prSet presAssocID="{82E32D8C-04CF-4279-A31C-A4C34330975E}" presName="horz1" presStyleCnt="0"/>
      <dgm:spPr/>
    </dgm:pt>
    <dgm:pt modelId="{ECABA511-1417-CD4F-BEBC-71DBC07CE15B}" type="pres">
      <dgm:prSet presAssocID="{82E32D8C-04CF-4279-A31C-A4C34330975E}" presName="tx1" presStyleLbl="revTx" presStyleIdx="2" presStyleCnt="7"/>
      <dgm:spPr/>
    </dgm:pt>
    <dgm:pt modelId="{42FE7198-674A-324B-933D-61CC52ED7BFC}" type="pres">
      <dgm:prSet presAssocID="{82E32D8C-04CF-4279-A31C-A4C34330975E}" presName="vert1" presStyleCnt="0"/>
      <dgm:spPr/>
    </dgm:pt>
    <dgm:pt modelId="{55228EF1-D357-7C41-9EF0-076385D59F13}" type="pres">
      <dgm:prSet presAssocID="{944E761D-3D68-4F29-9A42-DEAF8A2A2250}" presName="thickLine" presStyleLbl="alignNode1" presStyleIdx="3" presStyleCnt="7"/>
      <dgm:spPr/>
    </dgm:pt>
    <dgm:pt modelId="{DFB4C7E8-561F-FB4D-997E-3E85DE4C6C1A}" type="pres">
      <dgm:prSet presAssocID="{944E761D-3D68-4F29-9A42-DEAF8A2A2250}" presName="horz1" presStyleCnt="0"/>
      <dgm:spPr/>
    </dgm:pt>
    <dgm:pt modelId="{A6ED70EB-EFF4-F540-8289-C5CE320A6F3B}" type="pres">
      <dgm:prSet presAssocID="{944E761D-3D68-4F29-9A42-DEAF8A2A2250}" presName="tx1" presStyleLbl="revTx" presStyleIdx="3" presStyleCnt="7"/>
      <dgm:spPr/>
    </dgm:pt>
    <dgm:pt modelId="{0562E80F-0530-0B47-B92D-B1DB731B2D5C}" type="pres">
      <dgm:prSet presAssocID="{944E761D-3D68-4F29-9A42-DEAF8A2A2250}" presName="vert1" presStyleCnt="0"/>
      <dgm:spPr/>
    </dgm:pt>
    <dgm:pt modelId="{456D9C8A-24D4-BA40-BB3C-EF37689794E7}" type="pres">
      <dgm:prSet presAssocID="{3DCE1350-4F7B-4F32-A585-CF38AEB3D6F4}" presName="thickLine" presStyleLbl="alignNode1" presStyleIdx="4" presStyleCnt="7"/>
      <dgm:spPr/>
    </dgm:pt>
    <dgm:pt modelId="{9BB3C77F-5415-5349-B6DA-421866547480}" type="pres">
      <dgm:prSet presAssocID="{3DCE1350-4F7B-4F32-A585-CF38AEB3D6F4}" presName="horz1" presStyleCnt="0"/>
      <dgm:spPr/>
    </dgm:pt>
    <dgm:pt modelId="{F0C5CBD9-AF43-1C45-A4E3-FCBA3ED60833}" type="pres">
      <dgm:prSet presAssocID="{3DCE1350-4F7B-4F32-A585-CF38AEB3D6F4}" presName="tx1" presStyleLbl="revTx" presStyleIdx="4" presStyleCnt="7"/>
      <dgm:spPr/>
    </dgm:pt>
    <dgm:pt modelId="{8BEF8CAC-45FB-1D4E-B1D0-93087CB87A71}" type="pres">
      <dgm:prSet presAssocID="{3DCE1350-4F7B-4F32-A585-CF38AEB3D6F4}" presName="vert1" presStyleCnt="0"/>
      <dgm:spPr/>
    </dgm:pt>
    <dgm:pt modelId="{C63EF758-4580-6B45-9E31-7FF7BB3E006D}" type="pres">
      <dgm:prSet presAssocID="{8D95CE15-A6E1-4AA0-90F8-7B1EF56E1453}" presName="thickLine" presStyleLbl="alignNode1" presStyleIdx="5" presStyleCnt="7"/>
      <dgm:spPr/>
    </dgm:pt>
    <dgm:pt modelId="{C6C6C106-FDC9-6340-9050-D55A24550BBF}" type="pres">
      <dgm:prSet presAssocID="{8D95CE15-A6E1-4AA0-90F8-7B1EF56E1453}" presName="horz1" presStyleCnt="0"/>
      <dgm:spPr/>
    </dgm:pt>
    <dgm:pt modelId="{82BEE2EE-FB37-EA4F-B508-5F01B0B4875E}" type="pres">
      <dgm:prSet presAssocID="{8D95CE15-A6E1-4AA0-90F8-7B1EF56E1453}" presName="tx1" presStyleLbl="revTx" presStyleIdx="5" presStyleCnt="7"/>
      <dgm:spPr/>
    </dgm:pt>
    <dgm:pt modelId="{9C8D6F22-5545-9E48-B09E-A78619158E28}" type="pres">
      <dgm:prSet presAssocID="{8D95CE15-A6E1-4AA0-90F8-7B1EF56E1453}" presName="vert1" presStyleCnt="0"/>
      <dgm:spPr/>
    </dgm:pt>
    <dgm:pt modelId="{FAD1EB25-56DF-6F4E-9DA1-BA8574131F3C}" type="pres">
      <dgm:prSet presAssocID="{A90C56E0-CA47-48B8-89B6-FEB30C780381}" presName="thickLine" presStyleLbl="alignNode1" presStyleIdx="6" presStyleCnt="7"/>
      <dgm:spPr/>
    </dgm:pt>
    <dgm:pt modelId="{BE560566-F893-C241-996F-3B07D790F760}" type="pres">
      <dgm:prSet presAssocID="{A90C56E0-CA47-48B8-89B6-FEB30C780381}" presName="horz1" presStyleCnt="0"/>
      <dgm:spPr/>
    </dgm:pt>
    <dgm:pt modelId="{D4D36EB0-F063-BE44-B813-EEDE0B9AB633}" type="pres">
      <dgm:prSet presAssocID="{A90C56E0-CA47-48B8-89B6-FEB30C780381}" presName="tx1" presStyleLbl="revTx" presStyleIdx="6" presStyleCnt="7"/>
      <dgm:spPr/>
    </dgm:pt>
    <dgm:pt modelId="{19E5172C-7CB4-084A-BA2F-CF50A404F174}" type="pres">
      <dgm:prSet presAssocID="{A90C56E0-CA47-48B8-89B6-FEB30C780381}" presName="vert1" presStyleCnt="0"/>
      <dgm:spPr/>
    </dgm:pt>
  </dgm:ptLst>
  <dgm:cxnLst>
    <dgm:cxn modelId="{1BB34735-39AF-424C-ACEA-AF1A4ABC6752}" type="presOf" srcId="{82E32D8C-04CF-4279-A31C-A4C34330975E}" destId="{ECABA511-1417-CD4F-BEBC-71DBC07CE15B}" srcOrd="0" destOrd="0" presId="urn:microsoft.com/office/officeart/2008/layout/LinedList"/>
    <dgm:cxn modelId="{CD842D3E-861B-44A7-88CA-6AB9E09B74A3}" srcId="{52BA159C-B4A9-450E-8E4F-72292C61D02A}" destId="{3DCE1350-4F7B-4F32-A585-CF38AEB3D6F4}" srcOrd="4" destOrd="0" parTransId="{27456453-F373-4733-BE8F-3DC0F915BE3F}" sibTransId="{1ECF3245-0B50-4EF7-BFA7-2088221ABCDD}"/>
    <dgm:cxn modelId="{8AFFBC42-20A9-4AF1-8CA0-0849328B7348}" srcId="{52BA159C-B4A9-450E-8E4F-72292C61D02A}" destId="{85DDB9F7-A9B5-4134-BDFA-2FEA7A31623C}" srcOrd="0" destOrd="0" parTransId="{A0544BCB-1C06-4A9D-B399-C18D6BA5FB7B}" sibTransId="{E6FCF026-0AC0-4092-B3B8-8FBD296D36CE}"/>
    <dgm:cxn modelId="{BE7BA163-0D7A-4051-85EB-FB4B3D2D086B}" srcId="{52BA159C-B4A9-450E-8E4F-72292C61D02A}" destId="{82E32D8C-04CF-4279-A31C-A4C34330975E}" srcOrd="2" destOrd="0" parTransId="{9525C8AF-FF61-4F7E-AAD4-BB532E7C59F1}" sibTransId="{DB7E1B16-E3D1-4C39-8492-98009199D0CC}"/>
    <dgm:cxn modelId="{21034769-9C3C-D745-BCA7-76FF24D05B28}" type="presOf" srcId="{85DDB9F7-A9B5-4134-BDFA-2FEA7A31623C}" destId="{1EFFA56A-C67A-8949-A852-3149E17F2DED}" srcOrd="0" destOrd="0" presId="urn:microsoft.com/office/officeart/2008/layout/LinedList"/>
    <dgm:cxn modelId="{BB97047D-3FEB-5A4E-A8F9-4DEBF7B82B67}" type="presOf" srcId="{A90C56E0-CA47-48B8-89B6-FEB30C780381}" destId="{D4D36EB0-F063-BE44-B813-EEDE0B9AB633}" srcOrd="0" destOrd="0" presId="urn:microsoft.com/office/officeart/2008/layout/LinedList"/>
    <dgm:cxn modelId="{76224681-0829-4C17-B415-7549D73D995D}" srcId="{52BA159C-B4A9-450E-8E4F-72292C61D02A}" destId="{A90C56E0-CA47-48B8-89B6-FEB30C780381}" srcOrd="6" destOrd="0" parTransId="{9C434297-4F95-43BA-BB15-02A428D1BE4B}" sibTransId="{766F6E70-9FFE-466A-B6E8-99ADEFE224DD}"/>
    <dgm:cxn modelId="{8F1BFD90-24E3-41D2-8875-7D4FD3D64ED0}" srcId="{52BA159C-B4A9-450E-8E4F-72292C61D02A}" destId="{65FF8EB0-6CA6-49A2-84A6-9AE24C06F7E1}" srcOrd="1" destOrd="0" parTransId="{56B81F3F-F51E-4B19-931E-195DBF3E7465}" sibTransId="{6B964461-3EAC-4564-A5DE-E343DD7AC7BC}"/>
    <dgm:cxn modelId="{AA5F7697-7074-734C-B20D-0DCAC681AD98}" type="presOf" srcId="{65FF8EB0-6CA6-49A2-84A6-9AE24C06F7E1}" destId="{256524A4-A567-D54A-931F-AA7203807632}" srcOrd="0" destOrd="0" presId="urn:microsoft.com/office/officeart/2008/layout/LinedList"/>
    <dgm:cxn modelId="{4A1A339B-4DAD-8E42-900C-76BF3DDF496B}" type="presOf" srcId="{8D95CE15-A6E1-4AA0-90F8-7B1EF56E1453}" destId="{82BEE2EE-FB37-EA4F-B508-5F01B0B4875E}" srcOrd="0" destOrd="0" presId="urn:microsoft.com/office/officeart/2008/layout/LinedList"/>
    <dgm:cxn modelId="{AD1FD8C0-4FCA-4F93-B2FC-D6E3BB557CE7}" srcId="{52BA159C-B4A9-450E-8E4F-72292C61D02A}" destId="{944E761D-3D68-4F29-9A42-DEAF8A2A2250}" srcOrd="3" destOrd="0" parTransId="{36957B34-3B6D-4A88-993F-FA3AB4D60CE9}" sibTransId="{384A7D65-A05A-48C2-88CB-E8DC38C95BCE}"/>
    <dgm:cxn modelId="{7CBCD6CE-1CF7-9C43-8A37-C80E65C7D7F8}" type="presOf" srcId="{944E761D-3D68-4F29-9A42-DEAF8A2A2250}" destId="{A6ED70EB-EFF4-F540-8289-C5CE320A6F3B}" srcOrd="0" destOrd="0" presId="urn:microsoft.com/office/officeart/2008/layout/LinedList"/>
    <dgm:cxn modelId="{AC87FDD6-9897-48A6-AABF-AE64238063A7}" srcId="{52BA159C-B4A9-450E-8E4F-72292C61D02A}" destId="{8D95CE15-A6E1-4AA0-90F8-7B1EF56E1453}" srcOrd="5" destOrd="0" parTransId="{51DBF138-BA32-4190-B871-514B7F6A53B3}" sibTransId="{AD1C26B1-C9BF-4E40-BE22-9157FD60DC51}"/>
    <dgm:cxn modelId="{E3E619F6-A8AC-1D41-8403-062A2356802D}" type="presOf" srcId="{3DCE1350-4F7B-4F32-A585-CF38AEB3D6F4}" destId="{F0C5CBD9-AF43-1C45-A4E3-FCBA3ED60833}" srcOrd="0" destOrd="0" presId="urn:microsoft.com/office/officeart/2008/layout/LinedList"/>
    <dgm:cxn modelId="{523223FB-0F5C-B04C-B1A3-B3CF8BC1C6FF}" type="presOf" srcId="{52BA159C-B4A9-450E-8E4F-72292C61D02A}" destId="{729F8D9A-9EE7-5E4E-9392-646E432951D1}" srcOrd="0" destOrd="0" presId="urn:microsoft.com/office/officeart/2008/layout/LinedList"/>
    <dgm:cxn modelId="{BE9F7B16-A0A0-1745-88A3-FFA933723086}" type="presParOf" srcId="{729F8D9A-9EE7-5E4E-9392-646E432951D1}" destId="{CFEFB3A3-B8A3-ED4A-BB5E-0558FE6FC8B4}" srcOrd="0" destOrd="0" presId="urn:microsoft.com/office/officeart/2008/layout/LinedList"/>
    <dgm:cxn modelId="{0654ACFC-9581-1546-B702-0932927DD21E}" type="presParOf" srcId="{729F8D9A-9EE7-5E4E-9392-646E432951D1}" destId="{AEB99EC4-D821-0645-9EC3-839C17D87618}" srcOrd="1" destOrd="0" presId="urn:microsoft.com/office/officeart/2008/layout/LinedList"/>
    <dgm:cxn modelId="{DC033DA9-AC58-8440-B90E-BEF01ADFFF15}" type="presParOf" srcId="{AEB99EC4-D821-0645-9EC3-839C17D87618}" destId="{1EFFA56A-C67A-8949-A852-3149E17F2DED}" srcOrd="0" destOrd="0" presId="urn:microsoft.com/office/officeart/2008/layout/LinedList"/>
    <dgm:cxn modelId="{66383BC7-85F2-1645-B58A-F2DA18266C92}" type="presParOf" srcId="{AEB99EC4-D821-0645-9EC3-839C17D87618}" destId="{FB83BA75-ED95-ED4B-B741-9F2BCADC72C4}" srcOrd="1" destOrd="0" presId="urn:microsoft.com/office/officeart/2008/layout/LinedList"/>
    <dgm:cxn modelId="{50749D97-E8DD-7342-94D2-F23EF7F63C25}" type="presParOf" srcId="{729F8D9A-9EE7-5E4E-9392-646E432951D1}" destId="{32C79200-37C1-2748-BDDB-0AF4A5769C9F}" srcOrd="2" destOrd="0" presId="urn:microsoft.com/office/officeart/2008/layout/LinedList"/>
    <dgm:cxn modelId="{695C540D-BEF6-0545-B30A-715838D628F7}" type="presParOf" srcId="{729F8D9A-9EE7-5E4E-9392-646E432951D1}" destId="{7C6FF676-F753-1946-A4F5-33F617A40053}" srcOrd="3" destOrd="0" presId="urn:microsoft.com/office/officeart/2008/layout/LinedList"/>
    <dgm:cxn modelId="{C6CAD17D-7C62-634B-B26E-180525935501}" type="presParOf" srcId="{7C6FF676-F753-1946-A4F5-33F617A40053}" destId="{256524A4-A567-D54A-931F-AA7203807632}" srcOrd="0" destOrd="0" presId="urn:microsoft.com/office/officeart/2008/layout/LinedList"/>
    <dgm:cxn modelId="{7D9DE88A-D5CC-0A48-A9C8-A8AE62C5E54A}" type="presParOf" srcId="{7C6FF676-F753-1946-A4F5-33F617A40053}" destId="{2BE3F42E-48EC-AE49-AB27-60F53C67D8B9}" srcOrd="1" destOrd="0" presId="urn:microsoft.com/office/officeart/2008/layout/LinedList"/>
    <dgm:cxn modelId="{3451D824-5BEF-3F4C-94C4-392804BCDC6A}" type="presParOf" srcId="{729F8D9A-9EE7-5E4E-9392-646E432951D1}" destId="{E8094A21-A51F-DD45-A7AC-4DA32C73B61D}" srcOrd="4" destOrd="0" presId="urn:microsoft.com/office/officeart/2008/layout/LinedList"/>
    <dgm:cxn modelId="{9D41D91C-9E4F-234A-ADD9-496A7879B51F}" type="presParOf" srcId="{729F8D9A-9EE7-5E4E-9392-646E432951D1}" destId="{84F47D8F-A351-9B49-822D-AE2F92ECFC62}" srcOrd="5" destOrd="0" presId="urn:microsoft.com/office/officeart/2008/layout/LinedList"/>
    <dgm:cxn modelId="{DFB0B815-D3B5-DD42-B201-49A05727CC7F}" type="presParOf" srcId="{84F47D8F-A351-9B49-822D-AE2F92ECFC62}" destId="{ECABA511-1417-CD4F-BEBC-71DBC07CE15B}" srcOrd="0" destOrd="0" presId="urn:microsoft.com/office/officeart/2008/layout/LinedList"/>
    <dgm:cxn modelId="{E6AB8983-A708-7846-894C-884663C3A4DB}" type="presParOf" srcId="{84F47D8F-A351-9B49-822D-AE2F92ECFC62}" destId="{42FE7198-674A-324B-933D-61CC52ED7BFC}" srcOrd="1" destOrd="0" presId="urn:microsoft.com/office/officeart/2008/layout/LinedList"/>
    <dgm:cxn modelId="{5C2CA57D-40D5-1B47-A362-CC52911DB4D8}" type="presParOf" srcId="{729F8D9A-9EE7-5E4E-9392-646E432951D1}" destId="{55228EF1-D357-7C41-9EF0-076385D59F13}" srcOrd="6" destOrd="0" presId="urn:microsoft.com/office/officeart/2008/layout/LinedList"/>
    <dgm:cxn modelId="{4C3844F1-C02D-0846-B7FC-EB126A991170}" type="presParOf" srcId="{729F8D9A-9EE7-5E4E-9392-646E432951D1}" destId="{DFB4C7E8-561F-FB4D-997E-3E85DE4C6C1A}" srcOrd="7" destOrd="0" presId="urn:microsoft.com/office/officeart/2008/layout/LinedList"/>
    <dgm:cxn modelId="{17A67CB5-5E86-7649-826C-E34292FFD764}" type="presParOf" srcId="{DFB4C7E8-561F-FB4D-997E-3E85DE4C6C1A}" destId="{A6ED70EB-EFF4-F540-8289-C5CE320A6F3B}" srcOrd="0" destOrd="0" presId="urn:microsoft.com/office/officeart/2008/layout/LinedList"/>
    <dgm:cxn modelId="{68164246-2E3E-1947-AEEB-BB04099DC0E2}" type="presParOf" srcId="{DFB4C7E8-561F-FB4D-997E-3E85DE4C6C1A}" destId="{0562E80F-0530-0B47-B92D-B1DB731B2D5C}" srcOrd="1" destOrd="0" presId="urn:microsoft.com/office/officeart/2008/layout/LinedList"/>
    <dgm:cxn modelId="{9143EE7F-B6CF-0240-BE00-6EDDB18081D1}" type="presParOf" srcId="{729F8D9A-9EE7-5E4E-9392-646E432951D1}" destId="{456D9C8A-24D4-BA40-BB3C-EF37689794E7}" srcOrd="8" destOrd="0" presId="urn:microsoft.com/office/officeart/2008/layout/LinedList"/>
    <dgm:cxn modelId="{B2B56B17-C349-2546-8922-47BC7FEB5D09}" type="presParOf" srcId="{729F8D9A-9EE7-5E4E-9392-646E432951D1}" destId="{9BB3C77F-5415-5349-B6DA-421866547480}" srcOrd="9" destOrd="0" presId="urn:microsoft.com/office/officeart/2008/layout/LinedList"/>
    <dgm:cxn modelId="{3020F1EF-3C50-3C4D-BC61-9074F1F5A15B}" type="presParOf" srcId="{9BB3C77F-5415-5349-B6DA-421866547480}" destId="{F0C5CBD9-AF43-1C45-A4E3-FCBA3ED60833}" srcOrd="0" destOrd="0" presId="urn:microsoft.com/office/officeart/2008/layout/LinedList"/>
    <dgm:cxn modelId="{8A5DDE22-E23A-0843-A070-43BC888C4E8A}" type="presParOf" srcId="{9BB3C77F-5415-5349-B6DA-421866547480}" destId="{8BEF8CAC-45FB-1D4E-B1D0-93087CB87A71}" srcOrd="1" destOrd="0" presId="urn:microsoft.com/office/officeart/2008/layout/LinedList"/>
    <dgm:cxn modelId="{D7EBEFD1-A060-CD48-A84E-830769D9F239}" type="presParOf" srcId="{729F8D9A-9EE7-5E4E-9392-646E432951D1}" destId="{C63EF758-4580-6B45-9E31-7FF7BB3E006D}" srcOrd="10" destOrd="0" presId="urn:microsoft.com/office/officeart/2008/layout/LinedList"/>
    <dgm:cxn modelId="{1791BB6F-C9ED-624C-AB27-EE028C5471A0}" type="presParOf" srcId="{729F8D9A-9EE7-5E4E-9392-646E432951D1}" destId="{C6C6C106-FDC9-6340-9050-D55A24550BBF}" srcOrd="11" destOrd="0" presId="urn:microsoft.com/office/officeart/2008/layout/LinedList"/>
    <dgm:cxn modelId="{0249696E-00AE-4C42-9477-225612391ADB}" type="presParOf" srcId="{C6C6C106-FDC9-6340-9050-D55A24550BBF}" destId="{82BEE2EE-FB37-EA4F-B508-5F01B0B4875E}" srcOrd="0" destOrd="0" presId="urn:microsoft.com/office/officeart/2008/layout/LinedList"/>
    <dgm:cxn modelId="{D0216D8A-4137-B740-8804-514581E54FB9}" type="presParOf" srcId="{C6C6C106-FDC9-6340-9050-D55A24550BBF}" destId="{9C8D6F22-5545-9E48-B09E-A78619158E28}" srcOrd="1" destOrd="0" presId="urn:microsoft.com/office/officeart/2008/layout/LinedList"/>
    <dgm:cxn modelId="{B081BB76-CBEE-2D42-9FB3-2DCB2C7ACD25}" type="presParOf" srcId="{729F8D9A-9EE7-5E4E-9392-646E432951D1}" destId="{FAD1EB25-56DF-6F4E-9DA1-BA8574131F3C}" srcOrd="12" destOrd="0" presId="urn:microsoft.com/office/officeart/2008/layout/LinedList"/>
    <dgm:cxn modelId="{08F4F2F5-46CD-1847-B8E2-6CF632733117}" type="presParOf" srcId="{729F8D9A-9EE7-5E4E-9392-646E432951D1}" destId="{BE560566-F893-C241-996F-3B07D790F760}" srcOrd="13" destOrd="0" presId="urn:microsoft.com/office/officeart/2008/layout/LinedList"/>
    <dgm:cxn modelId="{5A2EED33-AB75-4543-BD9B-DC0D53C53D45}" type="presParOf" srcId="{BE560566-F893-C241-996F-3B07D790F760}" destId="{D4D36EB0-F063-BE44-B813-EEDE0B9AB633}" srcOrd="0" destOrd="0" presId="urn:microsoft.com/office/officeart/2008/layout/LinedList"/>
    <dgm:cxn modelId="{C0FA057B-AE29-604C-A0AA-8F1086751D13}" type="presParOf" srcId="{BE560566-F893-C241-996F-3B07D790F760}" destId="{19E5172C-7CB4-084A-BA2F-CF50A404F1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41A0D1-265B-9F47-AA93-820AA43F590A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A7B46C-8184-194F-B57D-19394A841898}">
      <dgm:prSet phldrT="[Text]"/>
      <dgm:spPr/>
      <dgm:t>
        <a:bodyPr/>
        <a:lstStyle/>
        <a:p>
          <a:r>
            <a:rPr lang="en-US" dirty="0"/>
            <a:t>101 Level </a:t>
          </a:r>
          <a:br>
            <a:rPr lang="en-US" dirty="0"/>
          </a:br>
          <a:r>
            <a:rPr lang="en-US" dirty="0"/>
            <a:t>What is it?</a:t>
          </a:r>
        </a:p>
      </dgm:t>
    </dgm:pt>
    <dgm:pt modelId="{F1158A5C-1770-0741-AD7B-91F0ACA4419A}" type="parTrans" cxnId="{10B52AD7-E775-6B4D-8272-3BB348BBA9F4}">
      <dgm:prSet/>
      <dgm:spPr/>
      <dgm:t>
        <a:bodyPr/>
        <a:lstStyle/>
        <a:p>
          <a:endParaRPr lang="en-US"/>
        </a:p>
      </dgm:t>
    </dgm:pt>
    <dgm:pt modelId="{D8C04F77-1862-0041-A294-769C371F3FAF}" type="sibTrans" cxnId="{10B52AD7-E775-6B4D-8272-3BB348BBA9F4}">
      <dgm:prSet/>
      <dgm:spPr/>
      <dgm:t>
        <a:bodyPr/>
        <a:lstStyle/>
        <a:p>
          <a:endParaRPr lang="en-US"/>
        </a:p>
      </dgm:t>
    </dgm:pt>
    <dgm:pt modelId="{DE93CCC3-10A9-6E40-86C8-5D696E30959A}">
      <dgm:prSet phldrT="[Text]"/>
      <dgm:spPr/>
      <dgm:t>
        <a:bodyPr/>
        <a:lstStyle/>
        <a:p>
          <a:r>
            <a:rPr lang="en-US" dirty="0"/>
            <a:t>101 level </a:t>
          </a:r>
          <a:br>
            <a:rPr lang="en-US" dirty="0"/>
          </a:br>
          <a:r>
            <a:rPr lang="en-US" dirty="0"/>
            <a:t>How does it work?</a:t>
          </a:r>
        </a:p>
      </dgm:t>
    </dgm:pt>
    <dgm:pt modelId="{9381685C-D542-2940-8BA5-64163617BA29}" type="parTrans" cxnId="{C340BAB0-171C-8040-BBB5-2571CCF4305E}">
      <dgm:prSet/>
      <dgm:spPr/>
      <dgm:t>
        <a:bodyPr/>
        <a:lstStyle/>
        <a:p>
          <a:endParaRPr lang="en-US"/>
        </a:p>
      </dgm:t>
    </dgm:pt>
    <dgm:pt modelId="{A0FF6B93-9CE1-5F42-830F-C563F81658BD}" type="sibTrans" cxnId="{C340BAB0-171C-8040-BBB5-2571CCF4305E}">
      <dgm:prSet/>
      <dgm:spPr/>
      <dgm:t>
        <a:bodyPr/>
        <a:lstStyle/>
        <a:p>
          <a:endParaRPr lang="en-US"/>
        </a:p>
      </dgm:t>
    </dgm:pt>
    <dgm:pt modelId="{44D1D2F0-C4DA-B84D-B961-FE7E4C3840BF}">
      <dgm:prSet phldrT="[Text]"/>
      <dgm:spPr/>
      <dgm:t>
        <a:bodyPr/>
        <a:lstStyle/>
        <a:p>
          <a:r>
            <a:rPr lang="en-US" dirty="0"/>
            <a:t>101 Level</a:t>
          </a:r>
          <a:br>
            <a:rPr lang="en-US" dirty="0"/>
          </a:br>
          <a:r>
            <a:rPr lang="en-US" dirty="0"/>
            <a:t>Gaps/Limitations</a:t>
          </a:r>
        </a:p>
      </dgm:t>
    </dgm:pt>
    <dgm:pt modelId="{C50687C4-DC20-C74A-AD31-EE7427684110}" type="parTrans" cxnId="{F0F058A4-3897-7B4D-86DC-7444866442F0}">
      <dgm:prSet/>
      <dgm:spPr/>
      <dgm:t>
        <a:bodyPr/>
        <a:lstStyle/>
        <a:p>
          <a:endParaRPr lang="en-US"/>
        </a:p>
      </dgm:t>
    </dgm:pt>
    <dgm:pt modelId="{E3E0859C-071A-1941-8FA4-BA4C18064553}" type="sibTrans" cxnId="{F0F058A4-3897-7B4D-86DC-7444866442F0}">
      <dgm:prSet/>
      <dgm:spPr/>
      <dgm:t>
        <a:bodyPr/>
        <a:lstStyle/>
        <a:p>
          <a:endParaRPr lang="en-US"/>
        </a:p>
      </dgm:t>
    </dgm:pt>
    <dgm:pt modelId="{56245A01-5EC9-C94E-9A06-F73CCC3F8833}">
      <dgm:prSet phldrT="[Text]"/>
      <dgm:spPr/>
      <dgm:t>
        <a:bodyPr/>
        <a:lstStyle/>
        <a:p>
          <a:r>
            <a:rPr lang="en-US" dirty="0"/>
            <a:t>101</a:t>
          </a:r>
          <a:br>
            <a:rPr lang="en-US" dirty="0"/>
          </a:br>
          <a:r>
            <a:rPr lang="en-US" dirty="0"/>
            <a:t>Cost Implications</a:t>
          </a:r>
        </a:p>
      </dgm:t>
    </dgm:pt>
    <dgm:pt modelId="{DC424E01-5418-8546-AF45-74C706A93C24}" type="parTrans" cxnId="{EBD97F83-493F-BD4C-8A15-1553B5902B0E}">
      <dgm:prSet/>
      <dgm:spPr/>
      <dgm:t>
        <a:bodyPr/>
        <a:lstStyle/>
        <a:p>
          <a:endParaRPr lang="en-US"/>
        </a:p>
      </dgm:t>
    </dgm:pt>
    <dgm:pt modelId="{7AD52F79-37A9-004F-932E-4EF9C3C2E594}" type="sibTrans" cxnId="{EBD97F83-493F-BD4C-8A15-1553B5902B0E}">
      <dgm:prSet/>
      <dgm:spPr/>
      <dgm:t>
        <a:bodyPr/>
        <a:lstStyle/>
        <a:p>
          <a:endParaRPr lang="en-US"/>
        </a:p>
      </dgm:t>
    </dgm:pt>
    <dgm:pt modelId="{FDAD8823-7361-2640-A3FE-6CD832404E20}" type="pres">
      <dgm:prSet presAssocID="{F341A0D1-265B-9F47-AA93-820AA43F590A}" presName="matrix" presStyleCnt="0">
        <dgm:presLayoutVars>
          <dgm:chMax val="1"/>
          <dgm:dir/>
          <dgm:resizeHandles val="exact"/>
        </dgm:presLayoutVars>
      </dgm:prSet>
      <dgm:spPr/>
    </dgm:pt>
    <dgm:pt modelId="{96D847A1-4156-C84A-927C-A15497CF8DD7}" type="pres">
      <dgm:prSet presAssocID="{F341A0D1-265B-9F47-AA93-820AA43F590A}" presName="axisShape" presStyleLbl="bgShp" presStyleIdx="0" presStyleCnt="1"/>
      <dgm:spPr/>
    </dgm:pt>
    <dgm:pt modelId="{3E9ABBC3-6847-AD42-930A-ED6542C85E68}" type="pres">
      <dgm:prSet presAssocID="{F341A0D1-265B-9F47-AA93-820AA43F590A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751BC34-E538-844F-85CF-61BE7C1AB490}" type="pres">
      <dgm:prSet presAssocID="{F341A0D1-265B-9F47-AA93-820AA43F590A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7A0DAE0-F58F-094E-A378-DB3962E7EF4E}" type="pres">
      <dgm:prSet presAssocID="{F341A0D1-265B-9F47-AA93-820AA43F590A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42D457D-58F8-8040-8521-4B9D504F39CB}" type="pres">
      <dgm:prSet presAssocID="{F341A0D1-265B-9F47-AA93-820AA43F590A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A781D00-6FD5-DB4A-8064-13C691F7C187}" type="presOf" srcId="{F341A0D1-265B-9F47-AA93-820AA43F590A}" destId="{FDAD8823-7361-2640-A3FE-6CD832404E20}" srcOrd="0" destOrd="0" presId="urn:microsoft.com/office/officeart/2005/8/layout/matrix2"/>
    <dgm:cxn modelId="{5BB61810-8361-6241-9FEA-34D7CA5FBECD}" type="presOf" srcId="{C0A7B46C-8184-194F-B57D-19394A841898}" destId="{3E9ABBC3-6847-AD42-930A-ED6542C85E68}" srcOrd="0" destOrd="0" presId="urn:microsoft.com/office/officeart/2005/8/layout/matrix2"/>
    <dgm:cxn modelId="{2E2D222C-6983-BC46-B6D5-0763DBFA5A4B}" type="presOf" srcId="{56245A01-5EC9-C94E-9A06-F73CCC3F8833}" destId="{042D457D-58F8-8040-8521-4B9D504F39CB}" srcOrd="0" destOrd="0" presId="urn:microsoft.com/office/officeart/2005/8/layout/matrix2"/>
    <dgm:cxn modelId="{E52B662F-BF46-EB47-A68A-5C0CE455B5C7}" type="presOf" srcId="{44D1D2F0-C4DA-B84D-B961-FE7E4C3840BF}" destId="{D7A0DAE0-F58F-094E-A378-DB3962E7EF4E}" srcOrd="0" destOrd="0" presId="urn:microsoft.com/office/officeart/2005/8/layout/matrix2"/>
    <dgm:cxn modelId="{EBD97F83-493F-BD4C-8A15-1553B5902B0E}" srcId="{F341A0D1-265B-9F47-AA93-820AA43F590A}" destId="{56245A01-5EC9-C94E-9A06-F73CCC3F8833}" srcOrd="3" destOrd="0" parTransId="{DC424E01-5418-8546-AF45-74C706A93C24}" sibTransId="{7AD52F79-37A9-004F-932E-4EF9C3C2E594}"/>
    <dgm:cxn modelId="{EED5E989-67EF-FF4E-A88F-55521DC9142D}" type="presOf" srcId="{DE93CCC3-10A9-6E40-86C8-5D696E30959A}" destId="{B751BC34-E538-844F-85CF-61BE7C1AB490}" srcOrd="0" destOrd="0" presId="urn:microsoft.com/office/officeart/2005/8/layout/matrix2"/>
    <dgm:cxn modelId="{F0F058A4-3897-7B4D-86DC-7444866442F0}" srcId="{F341A0D1-265B-9F47-AA93-820AA43F590A}" destId="{44D1D2F0-C4DA-B84D-B961-FE7E4C3840BF}" srcOrd="2" destOrd="0" parTransId="{C50687C4-DC20-C74A-AD31-EE7427684110}" sibTransId="{E3E0859C-071A-1941-8FA4-BA4C18064553}"/>
    <dgm:cxn modelId="{C340BAB0-171C-8040-BBB5-2571CCF4305E}" srcId="{F341A0D1-265B-9F47-AA93-820AA43F590A}" destId="{DE93CCC3-10A9-6E40-86C8-5D696E30959A}" srcOrd="1" destOrd="0" parTransId="{9381685C-D542-2940-8BA5-64163617BA29}" sibTransId="{A0FF6B93-9CE1-5F42-830F-C563F81658BD}"/>
    <dgm:cxn modelId="{10B52AD7-E775-6B4D-8272-3BB348BBA9F4}" srcId="{F341A0D1-265B-9F47-AA93-820AA43F590A}" destId="{C0A7B46C-8184-194F-B57D-19394A841898}" srcOrd="0" destOrd="0" parTransId="{F1158A5C-1770-0741-AD7B-91F0ACA4419A}" sibTransId="{D8C04F77-1862-0041-A294-769C371F3FAF}"/>
    <dgm:cxn modelId="{4A7E014D-4B5D-E54E-A7BE-37346C50B8B2}" type="presParOf" srcId="{FDAD8823-7361-2640-A3FE-6CD832404E20}" destId="{96D847A1-4156-C84A-927C-A15497CF8DD7}" srcOrd="0" destOrd="0" presId="urn:microsoft.com/office/officeart/2005/8/layout/matrix2"/>
    <dgm:cxn modelId="{15C90B08-F472-FB47-892A-32BA58884D52}" type="presParOf" srcId="{FDAD8823-7361-2640-A3FE-6CD832404E20}" destId="{3E9ABBC3-6847-AD42-930A-ED6542C85E68}" srcOrd="1" destOrd="0" presId="urn:microsoft.com/office/officeart/2005/8/layout/matrix2"/>
    <dgm:cxn modelId="{B899F623-7071-6047-8B89-09A5C36EA5DE}" type="presParOf" srcId="{FDAD8823-7361-2640-A3FE-6CD832404E20}" destId="{B751BC34-E538-844F-85CF-61BE7C1AB490}" srcOrd="2" destOrd="0" presId="urn:microsoft.com/office/officeart/2005/8/layout/matrix2"/>
    <dgm:cxn modelId="{A2841E1A-F867-244A-A4C9-A5192B789C2D}" type="presParOf" srcId="{FDAD8823-7361-2640-A3FE-6CD832404E20}" destId="{D7A0DAE0-F58F-094E-A378-DB3962E7EF4E}" srcOrd="3" destOrd="0" presId="urn:microsoft.com/office/officeart/2005/8/layout/matrix2"/>
    <dgm:cxn modelId="{19E46B4E-4494-F248-9A7F-9AF34C58E8E0}" type="presParOf" srcId="{FDAD8823-7361-2640-A3FE-6CD832404E20}" destId="{042D457D-58F8-8040-8521-4B9D504F39CB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5B39C-A3C0-4DBC-802E-610CD9975501}">
      <dsp:nvSpPr>
        <dsp:cNvPr id="0" name=""/>
        <dsp:cNvSpPr/>
      </dsp:nvSpPr>
      <dsp:spPr>
        <a:xfrm>
          <a:off x="648981" y="578687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CC0F9-C99F-4EFF-9457-8702E8A5551C}">
      <dsp:nvSpPr>
        <dsp:cNvPr id="0" name=""/>
        <dsp:cNvSpPr/>
      </dsp:nvSpPr>
      <dsp:spPr>
        <a:xfrm>
          <a:off x="1058481" y="98818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B5A7C-9E02-4B08-B8EA-34528053EEF5}">
      <dsp:nvSpPr>
        <dsp:cNvPr id="0" name=""/>
        <dsp:cNvSpPr/>
      </dsp:nvSpPr>
      <dsp:spPr>
        <a:xfrm>
          <a:off x="34731" y="3098687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/>
            <a:t>Attend the entire course </a:t>
          </a:r>
          <a:endParaRPr lang="en-US" sz="2500" kern="1200"/>
        </a:p>
      </dsp:txBody>
      <dsp:txXfrm>
        <a:off x="34731" y="3098687"/>
        <a:ext cx="3150000" cy="720000"/>
      </dsp:txXfrm>
    </dsp:sp>
    <dsp:sp modelId="{7C8E60F0-61AA-4354-ABA2-C6227FC1AC40}">
      <dsp:nvSpPr>
        <dsp:cNvPr id="0" name=""/>
        <dsp:cNvSpPr/>
      </dsp:nvSpPr>
      <dsp:spPr>
        <a:xfrm>
          <a:off x="4350231" y="578687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640C2-93A2-4AE4-AAFA-F29D60A99B84}">
      <dsp:nvSpPr>
        <dsp:cNvPr id="0" name=""/>
        <dsp:cNvSpPr/>
      </dsp:nvSpPr>
      <dsp:spPr>
        <a:xfrm>
          <a:off x="4759731" y="98818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2129-30B0-460C-91A4-FBF626BD279E}">
      <dsp:nvSpPr>
        <dsp:cNvPr id="0" name=""/>
        <dsp:cNvSpPr/>
      </dsp:nvSpPr>
      <dsp:spPr>
        <a:xfrm>
          <a:off x="3735981" y="3098687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 dirty="0"/>
            <a:t>Complete the survey</a:t>
          </a:r>
          <a:endParaRPr lang="en-US" sz="2500" kern="1200" dirty="0"/>
        </a:p>
      </dsp:txBody>
      <dsp:txXfrm>
        <a:off x="3735981" y="3098687"/>
        <a:ext cx="3150000" cy="720000"/>
      </dsp:txXfrm>
    </dsp:sp>
    <dsp:sp modelId="{591161EB-9FBF-487B-B96E-401CB1C02B37}">
      <dsp:nvSpPr>
        <dsp:cNvPr id="0" name=""/>
        <dsp:cNvSpPr/>
      </dsp:nvSpPr>
      <dsp:spPr>
        <a:xfrm>
          <a:off x="8051481" y="578687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66154-F600-4AB6-B2C3-649C3C95B417}">
      <dsp:nvSpPr>
        <dsp:cNvPr id="0" name=""/>
        <dsp:cNvSpPr/>
      </dsp:nvSpPr>
      <dsp:spPr>
        <a:xfrm>
          <a:off x="8460981" y="98818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66B09-6B58-4140-B3D1-76335D7DF381}">
      <dsp:nvSpPr>
        <dsp:cNvPr id="0" name=""/>
        <dsp:cNvSpPr/>
      </dsp:nvSpPr>
      <dsp:spPr>
        <a:xfrm>
          <a:off x="7437231" y="3098687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/>
            <a:t>Complete and pass the quiz</a:t>
          </a:r>
          <a:endParaRPr lang="en-US" sz="2500" kern="1200"/>
        </a:p>
      </dsp:txBody>
      <dsp:txXfrm>
        <a:off x="7437231" y="3098687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FB3A3-B8A3-ED4A-BB5E-0558FE6FC8B4}">
      <dsp:nvSpPr>
        <dsp:cNvPr id="0" name=""/>
        <dsp:cNvSpPr/>
      </dsp:nvSpPr>
      <dsp:spPr>
        <a:xfrm>
          <a:off x="0" y="563"/>
          <a:ext cx="56755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FA56A-C67A-8949-A852-3149E17F2DED}">
      <dsp:nvSpPr>
        <dsp:cNvPr id="0" name=""/>
        <dsp:cNvSpPr/>
      </dsp:nvSpPr>
      <dsp:spPr>
        <a:xfrm>
          <a:off x="0" y="563"/>
          <a:ext cx="5675582" cy="659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complete the quiz, you must use the Aviatrix ACE-Security Pod</a:t>
          </a:r>
        </a:p>
      </dsp:txBody>
      <dsp:txXfrm>
        <a:off x="0" y="563"/>
        <a:ext cx="5675582" cy="659769"/>
      </dsp:txXfrm>
    </dsp:sp>
    <dsp:sp modelId="{32C79200-37C1-2748-BDDB-0AF4A5769C9F}">
      <dsp:nvSpPr>
        <dsp:cNvPr id="0" name=""/>
        <dsp:cNvSpPr/>
      </dsp:nvSpPr>
      <dsp:spPr>
        <a:xfrm>
          <a:off x="0" y="660333"/>
          <a:ext cx="56755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524A4-A567-D54A-931F-AA7203807632}">
      <dsp:nvSpPr>
        <dsp:cNvPr id="0" name=""/>
        <dsp:cNvSpPr/>
      </dsp:nvSpPr>
      <dsp:spPr>
        <a:xfrm>
          <a:off x="0" y="660333"/>
          <a:ext cx="5675582" cy="659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Read-only access is provided</a:t>
          </a:r>
        </a:p>
      </dsp:txBody>
      <dsp:txXfrm>
        <a:off x="0" y="660333"/>
        <a:ext cx="5675582" cy="659769"/>
      </dsp:txXfrm>
    </dsp:sp>
    <dsp:sp modelId="{E8094A21-A51F-DD45-A7AC-4DA32C73B61D}">
      <dsp:nvSpPr>
        <dsp:cNvPr id="0" name=""/>
        <dsp:cNvSpPr/>
      </dsp:nvSpPr>
      <dsp:spPr>
        <a:xfrm>
          <a:off x="0" y="1320102"/>
          <a:ext cx="56755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BA511-1417-CD4F-BEBC-71DBC07CE15B}">
      <dsp:nvSpPr>
        <dsp:cNvPr id="0" name=""/>
        <dsp:cNvSpPr/>
      </dsp:nvSpPr>
      <dsp:spPr>
        <a:xfrm>
          <a:off x="0" y="1320102"/>
          <a:ext cx="5675582" cy="659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Take your time</a:t>
          </a:r>
        </a:p>
      </dsp:txBody>
      <dsp:txXfrm>
        <a:off x="0" y="1320102"/>
        <a:ext cx="5675582" cy="659769"/>
      </dsp:txXfrm>
    </dsp:sp>
    <dsp:sp modelId="{55228EF1-D357-7C41-9EF0-076385D59F13}">
      <dsp:nvSpPr>
        <dsp:cNvPr id="0" name=""/>
        <dsp:cNvSpPr/>
      </dsp:nvSpPr>
      <dsp:spPr>
        <a:xfrm>
          <a:off x="0" y="1979871"/>
          <a:ext cx="56755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D70EB-EFF4-F540-8289-C5CE320A6F3B}">
      <dsp:nvSpPr>
        <dsp:cNvPr id="0" name=""/>
        <dsp:cNvSpPr/>
      </dsp:nvSpPr>
      <dsp:spPr>
        <a:xfrm>
          <a:off x="0" y="1979871"/>
          <a:ext cx="5675582" cy="659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 have 24 hours to complete the quiz</a:t>
          </a:r>
        </a:p>
      </dsp:txBody>
      <dsp:txXfrm>
        <a:off x="0" y="1979871"/>
        <a:ext cx="5675582" cy="659769"/>
      </dsp:txXfrm>
    </dsp:sp>
    <dsp:sp modelId="{456D9C8A-24D4-BA40-BB3C-EF37689794E7}">
      <dsp:nvSpPr>
        <dsp:cNvPr id="0" name=""/>
        <dsp:cNvSpPr/>
      </dsp:nvSpPr>
      <dsp:spPr>
        <a:xfrm>
          <a:off x="0" y="2639641"/>
          <a:ext cx="56755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5CBD9-AF43-1C45-A4E3-FCBA3ED60833}">
      <dsp:nvSpPr>
        <dsp:cNvPr id="0" name=""/>
        <dsp:cNvSpPr/>
      </dsp:nvSpPr>
      <dsp:spPr>
        <a:xfrm>
          <a:off x="0" y="2639641"/>
          <a:ext cx="5675582" cy="659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After 24 hours lab pod will be shutdown</a:t>
          </a:r>
          <a:r>
            <a:rPr lang="en-US" sz="1800" kern="1200" dirty="0">
              <a:latin typeface="Calibri" panose="020F0502020204030204"/>
            </a:rPr>
            <a:t> </a:t>
          </a:r>
          <a:endParaRPr lang="en-US" sz="1800" kern="1200" dirty="0"/>
        </a:p>
      </dsp:txBody>
      <dsp:txXfrm>
        <a:off x="0" y="2639641"/>
        <a:ext cx="5675582" cy="659769"/>
      </dsp:txXfrm>
    </dsp:sp>
    <dsp:sp modelId="{C63EF758-4580-6B45-9E31-7FF7BB3E006D}">
      <dsp:nvSpPr>
        <dsp:cNvPr id="0" name=""/>
        <dsp:cNvSpPr/>
      </dsp:nvSpPr>
      <dsp:spPr>
        <a:xfrm>
          <a:off x="0" y="3299410"/>
          <a:ext cx="56755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EE2EE-FB37-EA4F-B508-5F01B0B4875E}">
      <dsp:nvSpPr>
        <dsp:cNvPr id="0" name=""/>
        <dsp:cNvSpPr/>
      </dsp:nvSpPr>
      <dsp:spPr>
        <a:xfrm>
          <a:off x="0" y="3299410"/>
          <a:ext cx="5675582" cy="659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LAB POD Read Only User: </a:t>
          </a: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alibri" panose="020F0502020204030204"/>
            </a:rPr>
            <a:t>student </a:t>
          </a: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0" y="3299410"/>
        <a:ext cx="5675582" cy="659769"/>
      </dsp:txXfrm>
    </dsp:sp>
    <dsp:sp modelId="{FAD1EB25-56DF-6F4E-9DA1-BA8574131F3C}">
      <dsp:nvSpPr>
        <dsp:cNvPr id="0" name=""/>
        <dsp:cNvSpPr/>
      </dsp:nvSpPr>
      <dsp:spPr>
        <a:xfrm>
          <a:off x="0" y="3959179"/>
          <a:ext cx="56755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36EB0-F063-BE44-B813-EEDE0B9AB633}">
      <dsp:nvSpPr>
        <dsp:cNvPr id="0" name=""/>
        <dsp:cNvSpPr/>
      </dsp:nvSpPr>
      <dsp:spPr>
        <a:xfrm>
          <a:off x="0" y="3959179"/>
          <a:ext cx="5675582" cy="659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LAB POD Read Only User Password: </a:t>
          </a: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LAB POD URL</a:t>
          </a:r>
        </a:p>
      </dsp:txBody>
      <dsp:txXfrm>
        <a:off x="0" y="3959179"/>
        <a:ext cx="5675582" cy="659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847A1-4156-C84A-927C-A15497CF8DD7}">
      <dsp:nvSpPr>
        <dsp:cNvPr id="0" name=""/>
        <dsp:cNvSpPr/>
      </dsp:nvSpPr>
      <dsp:spPr>
        <a:xfrm>
          <a:off x="1358900" y="0"/>
          <a:ext cx="5190066" cy="519006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ABBC3-6847-AD42-930A-ED6542C85E68}">
      <dsp:nvSpPr>
        <dsp:cNvPr id="0" name=""/>
        <dsp:cNvSpPr/>
      </dsp:nvSpPr>
      <dsp:spPr>
        <a:xfrm>
          <a:off x="1696254" y="337354"/>
          <a:ext cx="2076026" cy="2076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101 Level </a:t>
          </a:r>
          <a:br>
            <a:rPr lang="en-US" sz="1900" kern="1200" dirty="0"/>
          </a:br>
          <a:r>
            <a:rPr lang="en-US" sz="1900" kern="1200" dirty="0"/>
            <a:t>What is it?</a:t>
          </a:r>
        </a:p>
      </dsp:txBody>
      <dsp:txXfrm>
        <a:off x="1797597" y="438697"/>
        <a:ext cx="1873340" cy="1873340"/>
      </dsp:txXfrm>
    </dsp:sp>
    <dsp:sp modelId="{B751BC34-E538-844F-85CF-61BE7C1AB490}">
      <dsp:nvSpPr>
        <dsp:cNvPr id="0" name=""/>
        <dsp:cNvSpPr/>
      </dsp:nvSpPr>
      <dsp:spPr>
        <a:xfrm>
          <a:off x="4135585" y="337354"/>
          <a:ext cx="2076026" cy="2076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101 level </a:t>
          </a:r>
          <a:br>
            <a:rPr lang="en-US" sz="1900" kern="1200" dirty="0"/>
          </a:br>
          <a:r>
            <a:rPr lang="en-US" sz="1900" kern="1200" dirty="0"/>
            <a:t>How does it work?</a:t>
          </a:r>
        </a:p>
      </dsp:txBody>
      <dsp:txXfrm>
        <a:off x="4236928" y="438697"/>
        <a:ext cx="1873340" cy="1873340"/>
      </dsp:txXfrm>
    </dsp:sp>
    <dsp:sp modelId="{D7A0DAE0-F58F-094E-A378-DB3962E7EF4E}">
      <dsp:nvSpPr>
        <dsp:cNvPr id="0" name=""/>
        <dsp:cNvSpPr/>
      </dsp:nvSpPr>
      <dsp:spPr>
        <a:xfrm>
          <a:off x="1696254" y="2776685"/>
          <a:ext cx="2076026" cy="2076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101 Level</a:t>
          </a:r>
          <a:br>
            <a:rPr lang="en-US" sz="1900" kern="1200" dirty="0"/>
          </a:br>
          <a:r>
            <a:rPr lang="en-US" sz="1900" kern="1200" dirty="0"/>
            <a:t>Gaps/Limitations</a:t>
          </a:r>
        </a:p>
      </dsp:txBody>
      <dsp:txXfrm>
        <a:off x="1797597" y="2878028"/>
        <a:ext cx="1873340" cy="1873340"/>
      </dsp:txXfrm>
    </dsp:sp>
    <dsp:sp modelId="{042D457D-58F8-8040-8521-4B9D504F39CB}">
      <dsp:nvSpPr>
        <dsp:cNvPr id="0" name=""/>
        <dsp:cNvSpPr/>
      </dsp:nvSpPr>
      <dsp:spPr>
        <a:xfrm>
          <a:off x="4135585" y="2776685"/>
          <a:ext cx="2076026" cy="2076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101</a:t>
          </a:r>
          <a:br>
            <a:rPr lang="en-US" sz="1900" kern="1200" dirty="0"/>
          </a:br>
          <a:r>
            <a:rPr lang="en-US" sz="1900" kern="1200" dirty="0"/>
            <a:t>Cost Implications</a:t>
          </a:r>
        </a:p>
      </dsp:txBody>
      <dsp:txXfrm>
        <a:off x="4236928" y="2878028"/>
        <a:ext cx="1873340" cy="1873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C143-52DC-D74A-8F3F-28446D39C49A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EC1A-CBFA-214C-ADD5-B66908B3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course is built by Shahzad Ali with the help from Joe and Rizwan from ACE Team.</a:t>
            </a:r>
          </a:p>
          <a:p>
            <a:r>
              <a:rPr lang="en-US" dirty="0"/>
              <a:t>For comments, please reach out to </a:t>
            </a:r>
            <a:r>
              <a:rPr lang="en-US" dirty="0" err="1"/>
              <a:t>shahzad@aviatrix.com</a:t>
            </a:r>
            <a:r>
              <a:rPr lang="en-US" dirty="0"/>
              <a:t> for comments or improvements.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EC1A-CBFA-214C-ADD5-B66908B3D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9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E5D86-7DAE-8A4E-8294-FD8F1EC449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9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8 of 12 Correct (66%) is pass</a:t>
            </a:r>
          </a:p>
          <a:p>
            <a:endParaRPr lang="en-US" dirty="0"/>
          </a:p>
          <a:p>
            <a:r>
              <a:rPr lang="en-US" dirty="0"/>
              <a:t>Password: 210Hf67x##</a:t>
            </a:r>
            <a:r>
              <a:rPr lang="en-US" dirty="0" err="1"/>
              <a:t>wFkH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EC1A-CBFA-214C-ADD5-B66908B3D4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sz="1600" dirty="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54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47791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05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08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3639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0279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7459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554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24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302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3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453662"/>
            <a:ext cx="11406680" cy="4818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914400"/>
            <a:ext cx="10869613" cy="37465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34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8057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0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1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27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2582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6676" y="93134"/>
            <a:ext cx="655456" cy="73738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6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community.aviatrix.com/p/officehours" TargetMode="External"/><Relationship Id="rId7" Type="http://schemas.openxmlformats.org/officeDocument/2006/relationships/image" Target="../media/image1.emf"/><Relationship Id="rId2" Type="http://schemas.openxmlformats.org/officeDocument/2006/relationships/hyperlink" Target="https://community.aviatri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aviatrix.com/ace" TargetMode="External"/><Relationship Id="rId4" Type="http://schemas.openxmlformats.org/officeDocument/2006/relationships/hyperlink" Target="https://pages.aviatrix.com/2024-secure-cloud-networking-field-report.html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ages.aviatrix.com/ace-security-survey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ace.aviatrix.com/ace-multicloud-network-security-quiz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hyperlink" Target="https://docs.aviatrixlab.com/ace-security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events" TargetMode="External"/><Relationship Id="rId7" Type="http://schemas.openxmlformats.org/officeDocument/2006/relationships/image" Target="../media/image24.svg"/><Relationship Id="rId2" Type="http://schemas.openxmlformats.org/officeDocument/2006/relationships/hyperlink" Target="https://community.aviatrix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A3686-A96F-1425-DA60-6FCB8AE4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Remarks, Survey and Quiz for Certification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6FADD3-8A0B-2420-7C66-7519B9D565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ACE-Security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E922F-7CDE-67AD-38AB-9FDF8870A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ACE Solutions Architecture Team</a:t>
            </a:r>
          </a:p>
        </p:txBody>
      </p:sp>
    </p:spTree>
    <p:extLst>
      <p:ext uri="{BB962C8B-B14F-4D97-AF65-F5344CB8AC3E}">
        <p14:creationId xmlns:p14="http://schemas.microsoft.com/office/powerpoint/2010/main" val="8793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8A6D-1078-7B6B-C5CE-8AC03214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E79098-D53E-D66D-E5E2-A3ABF6457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655AF38-047F-44F0-1497-0DABB386FBEE}"/>
              </a:ext>
            </a:extLst>
          </p:cNvPr>
          <p:cNvGraphicFramePr/>
          <p:nvPr/>
        </p:nvGraphicFramePr>
        <p:xfrm>
          <a:off x="2142066" y="1048359"/>
          <a:ext cx="7907867" cy="519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38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04477-15DD-EC90-F697-56382FEA91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E5BF2-3522-ADE5-2509-E8C87FD1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00AA7B-11E6-2D10-BC60-496276A352CE}"/>
              </a:ext>
            </a:extLst>
          </p:cNvPr>
          <p:cNvGrpSpPr/>
          <p:nvPr/>
        </p:nvGrpSpPr>
        <p:grpSpPr>
          <a:xfrm>
            <a:off x="141479" y="203201"/>
            <a:ext cx="11085321" cy="6397956"/>
            <a:chOff x="141479" y="208823"/>
            <a:chExt cx="11274022" cy="6392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46F112-93BD-33A0-FEE0-7C47DED34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479" y="208823"/>
              <a:ext cx="11274022" cy="639233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1AFC61-7E35-ADAA-F992-24BD5BD59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3234" y="4155016"/>
              <a:ext cx="2100556" cy="115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74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70FCC-FD83-9A32-BF8D-0551688C6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C891788-FCC8-54BD-D8AE-9FB9C9E8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2024 Secure Cloud Networking Field Report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4F743-1F8E-9952-2494-984DAE5A0A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ABFE6-BEEC-87E0-C693-4C641CC6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F010D6-54CC-9C17-33DF-68910B5E46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8236" y="3555885"/>
            <a:ext cx="8965570" cy="3249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AFE5B-A2D4-4C4D-2474-E31FA08423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6024" y="830522"/>
            <a:ext cx="7945929" cy="30272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2BDF90-9ABB-0073-350E-603FFE0C60E6}"/>
              </a:ext>
            </a:extLst>
          </p:cNvPr>
          <p:cNvSpPr/>
          <p:nvPr/>
        </p:nvSpPr>
        <p:spPr>
          <a:xfrm>
            <a:off x="2013714" y="3857783"/>
            <a:ext cx="332444" cy="27433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56F961-63CA-7DF4-7A45-B7BC4CB3AA57}"/>
              </a:ext>
            </a:extLst>
          </p:cNvPr>
          <p:cNvSpPr txBox="1"/>
          <p:nvPr/>
        </p:nvSpPr>
        <p:spPr>
          <a:xfrm>
            <a:off x="264171" y="660435"/>
            <a:ext cx="501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Critical insights from over 400 global practitioners</a:t>
            </a:r>
          </a:p>
        </p:txBody>
      </p:sp>
    </p:spTree>
    <p:extLst>
      <p:ext uri="{BB962C8B-B14F-4D97-AF65-F5344CB8AC3E}">
        <p14:creationId xmlns:p14="http://schemas.microsoft.com/office/powerpoint/2010/main" val="20533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C5443-5915-90C3-6FD1-A24B9EE3F7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45FC9-B077-B1BC-CFDF-C0D1E7FE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79C553-111A-AE8C-C4FE-06800F3D574E}"/>
              </a:ext>
            </a:extLst>
          </p:cNvPr>
          <p:cNvSpPr/>
          <p:nvPr/>
        </p:nvSpPr>
        <p:spPr>
          <a:xfrm>
            <a:off x="8462826" y="1569957"/>
            <a:ext cx="30816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hlinkClick r:id="rId2"/>
              </a:rPr>
              <a:t>Network with Peers in The Cloud Network Community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ctr"/>
            <a:endParaRPr lang="en-US" sz="1600" b="1" dirty="0">
              <a:solidFill>
                <a:schemeClr val="accent1"/>
              </a:solidFill>
            </a:endParaRP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Join the community created for cloud networking experts to connect, collaborate, and have fun</a:t>
            </a:r>
          </a:p>
          <a:p>
            <a:pPr algn="ctr"/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1A33A-0622-E27E-02AD-D46C9BBAF15E}"/>
              </a:ext>
            </a:extLst>
          </p:cNvPr>
          <p:cNvSpPr/>
          <p:nvPr/>
        </p:nvSpPr>
        <p:spPr>
          <a:xfrm>
            <a:off x="8462826" y="4342764"/>
            <a:ext cx="30816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hlinkClick r:id="rId3"/>
              </a:rPr>
              <a:t>Join a Community Office Hours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ctr"/>
            <a:endParaRPr lang="en-US" sz="1600" b="1" dirty="0">
              <a:solidFill>
                <a:schemeClr val="accent1"/>
              </a:solidFill>
            </a:endParaRP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Storytelling, demos, collaboration, ask the expert sessions, and more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50BDBF-CACF-0D90-DC07-6CA63ABF30DB}"/>
              </a:ext>
            </a:extLst>
          </p:cNvPr>
          <p:cNvCxnSpPr>
            <a:cxnSpLocks/>
          </p:cNvCxnSpPr>
          <p:nvPr/>
        </p:nvCxnSpPr>
        <p:spPr>
          <a:xfrm>
            <a:off x="5698989" y="1202591"/>
            <a:ext cx="0" cy="51728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E3C6-2880-AD7B-C9CE-5C97F04438B7}"/>
              </a:ext>
            </a:extLst>
          </p:cNvPr>
          <p:cNvSpPr/>
          <p:nvPr/>
        </p:nvSpPr>
        <p:spPr>
          <a:xfrm>
            <a:off x="1725760" y="1445680"/>
            <a:ext cx="3210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hlinkClick r:id="rId4"/>
              </a:rPr>
              <a:t>Download the 2024 Secure Cloud Networking Field Report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ctr"/>
            <a:endParaRPr lang="en-US" sz="1600" b="1" dirty="0">
              <a:solidFill>
                <a:schemeClr val="accent1"/>
              </a:solidFill>
            </a:endParaRP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Critical insights from over 400 global cloud, networking, and security practitioners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22686-92C8-BBE8-113A-3089BD48BAC4}"/>
              </a:ext>
            </a:extLst>
          </p:cNvPr>
          <p:cNvSpPr/>
          <p:nvPr/>
        </p:nvSpPr>
        <p:spPr>
          <a:xfrm>
            <a:off x="1793421" y="4408836"/>
            <a:ext cx="3143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hlinkClick r:id="rId5"/>
              </a:rPr>
              <a:t>Get ACE Certified</a:t>
            </a:r>
            <a:endParaRPr lang="en-US" sz="1600" b="1" dirty="0">
              <a:solidFill>
                <a:schemeClr val="accent1"/>
              </a:solidFill>
            </a:endParaRP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The industry’s leading </a:t>
            </a:r>
            <a:r>
              <a:rPr lang="en-US" sz="1600" dirty="0" err="1">
                <a:solidFill>
                  <a:schemeClr val="accent1"/>
                </a:solidFill>
              </a:rPr>
              <a:t>multicloud</a:t>
            </a:r>
            <a:r>
              <a:rPr lang="en-US" sz="1600" dirty="0">
                <a:solidFill>
                  <a:schemeClr val="accent1"/>
                </a:solidFill>
              </a:rPr>
              <a:t> networking training and certification program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01C62-CE87-48D6-020D-48D75AE20349}"/>
              </a:ext>
            </a:extLst>
          </p:cNvPr>
          <p:cNvCxnSpPr>
            <a:cxnSpLocks/>
          </p:cNvCxnSpPr>
          <p:nvPr/>
        </p:nvCxnSpPr>
        <p:spPr>
          <a:xfrm>
            <a:off x="1" y="370969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-up of a cover&#10;&#10;Description automatically generated">
            <a:extLst>
              <a:ext uri="{FF2B5EF4-FFF2-40B4-BE49-F238E27FC236}">
                <a16:creationId xmlns:a16="http://schemas.microsoft.com/office/drawing/2014/main" id="{8E852376-A66D-BCE8-E926-CFC684D559D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71" y="1372567"/>
            <a:ext cx="1211305" cy="15809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74E856-BD0B-B409-1033-19F686243CA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45" y="4285724"/>
            <a:ext cx="1310555" cy="1446137"/>
          </a:xfrm>
          <a:prstGeom prst="rect">
            <a:avLst/>
          </a:prstGeom>
          <a:effectLst/>
        </p:spPr>
      </p:pic>
      <p:pic>
        <p:nvPicPr>
          <p:cNvPr id="36" name="Picture 35" descr="A cloud with text and lightning bolt&#10;&#10;Description automatically generated with medium confidence">
            <a:extLst>
              <a:ext uri="{FF2B5EF4-FFF2-40B4-BE49-F238E27FC236}">
                <a16:creationId xmlns:a16="http://schemas.microsoft.com/office/drawing/2014/main" id="{C298AFDD-04C9-747D-10FD-467CED5ACE4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6030" y="1499289"/>
            <a:ext cx="2136889" cy="14445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7015B36-F1F1-5172-9C61-3D5678C9143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1262" y="4285724"/>
            <a:ext cx="1430862" cy="14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91B1-0B73-E04F-882A-70C9D8A5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Multicloud Networking Certification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E2EAF-A98D-CDBA-A45A-341E4FD0E16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614488"/>
            <a:ext cx="3171825" cy="462438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Aviatrix Certified Engineer (ACE) Program is the industry’s first and only multicloud networking certification. 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 comprehensive training and specialized courses provide a deep understanding of building, operating, automating, scaling, and securing multicloud networks across AWS, Azure, Google Cloud, Oracle Cloud Infrastructure, and more.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ACE Program ensures participants are equipped with best practices that span all major cloud providers, as well as the Aviatrix Cloud Networking Platform.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E00C7-D51B-4C09-6AA6-7B289FF006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1524" y="832633"/>
            <a:ext cx="1365504" cy="1536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2A10B2-524C-9937-DDDC-EF386CF450C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6584" y="3859179"/>
            <a:ext cx="1365504" cy="1536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924822-98B7-9129-31D8-1D507843B9F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7425" y="3856617"/>
            <a:ext cx="1365503" cy="15361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A28912-8DE8-331B-BC99-4E57E6C17E9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931" y="880330"/>
            <a:ext cx="1362938" cy="1533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F22750-C28B-964E-14E4-480EB104DF7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3206" y="877443"/>
            <a:ext cx="1365504" cy="15361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AD69B-4B53-9EE9-ED50-C1120409610F}"/>
              </a:ext>
            </a:extLst>
          </p:cNvPr>
          <p:cNvSpPr txBox="1"/>
          <p:nvPr/>
        </p:nvSpPr>
        <p:spPr>
          <a:xfrm>
            <a:off x="4830848" y="2474893"/>
            <a:ext cx="1466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6 Hours </a:t>
            </a:r>
          </a:p>
          <a:p>
            <a:pPr algn="ctr"/>
            <a:r>
              <a:rPr lang="en-US" sz="1400" dirty="0"/>
              <a:t>Learn CSP networking basics and review Aviatrix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ABCBF-0B2F-0D62-BBDD-EC12DEF95C23}"/>
              </a:ext>
            </a:extLst>
          </p:cNvPr>
          <p:cNvSpPr txBox="1"/>
          <p:nvPr/>
        </p:nvSpPr>
        <p:spPr>
          <a:xfrm>
            <a:off x="3473727" y="1291496"/>
            <a:ext cx="1466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Learning Path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B49D9-A095-A672-0DBB-CA4D478445F9}"/>
              </a:ext>
            </a:extLst>
          </p:cNvPr>
          <p:cNvSpPr txBox="1"/>
          <p:nvPr/>
        </p:nvSpPr>
        <p:spPr>
          <a:xfrm>
            <a:off x="3308251" y="4155918"/>
            <a:ext cx="174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Optional Specialty Trainings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FA80B2-A84C-D47A-7A43-715E3B263C1D}"/>
              </a:ext>
            </a:extLst>
          </p:cNvPr>
          <p:cNvSpPr txBox="1"/>
          <p:nvPr/>
        </p:nvSpPr>
        <p:spPr>
          <a:xfrm>
            <a:off x="5656944" y="5453269"/>
            <a:ext cx="1804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4 Hours</a:t>
            </a:r>
          </a:p>
          <a:p>
            <a:pPr algn="ctr"/>
            <a:r>
              <a:rPr lang="en-US" sz="1400" dirty="0"/>
              <a:t>Use </a:t>
            </a:r>
            <a:r>
              <a:rPr lang="en-US" sz="1400" dirty="0" err="1"/>
              <a:t>IaC</a:t>
            </a:r>
            <a:r>
              <a:rPr lang="en-US" sz="1400" dirty="0"/>
              <a:t> tools to build, enhance, and secure</a:t>
            </a:r>
            <a:br>
              <a:rPr lang="en-US" sz="1400" dirty="0"/>
            </a:br>
            <a:r>
              <a:rPr lang="en-US" sz="1400" dirty="0"/>
              <a:t> infrastructure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C2ED60-4209-E59D-1E89-5BD4D7A7AADB}"/>
              </a:ext>
            </a:extLst>
          </p:cNvPr>
          <p:cNvSpPr txBox="1"/>
          <p:nvPr/>
        </p:nvSpPr>
        <p:spPr>
          <a:xfrm>
            <a:off x="7121786" y="2471533"/>
            <a:ext cx="1804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 Days </a:t>
            </a:r>
          </a:p>
          <a:p>
            <a:pPr algn="ctr"/>
            <a:r>
              <a:rPr lang="en-US" sz="1400" dirty="0"/>
              <a:t>Deploy proven design patterns for a multicloud network architecture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E4C41-0EA6-F4BF-6B32-AA7AD69BF9CE}"/>
              </a:ext>
            </a:extLst>
          </p:cNvPr>
          <p:cNvSpPr txBox="1"/>
          <p:nvPr/>
        </p:nvSpPr>
        <p:spPr>
          <a:xfrm>
            <a:off x="9437536" y="2474893"/>
            <a:ext cx="20968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Weeks</a:t>
            </a:r>
          </a:p>
          <a:p>
            <a:pPr algn="ctr"/>
            <a:r>
              <a:rPr lang="en-US" sz="1400" dirty="0"/>
              <a:t>Design a highly available, scalable, and secure multicloud architecture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41F8C2-0D37-095B-6C50-8BFBCB3C2E6D}"/>
              </a:ext>
            </a:extLst>
          </p:cNvPr>
          <p:cNvSpPr txBox="1"/>
          <p:nvPr/>
        </p:nvSpPr>
        <p:spPr>
          <a:xfrm>
            <a:off x="8337425" y="5520671"/>
            <a:ext cx="13655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8 Hours</a:t>
            </a:r>
          </a:p>
          <a:p>
            <a:pPr algn="ctr"/>
            <a:r>
              <a:rPr lang="en-US" sz="1400" dirty="0"/>
              <a:t>Troubleshoot real-world Day 2 cloud issues​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6D7C86B5-72C7-0986-7835-D68B8EB9ED02}"/>
              </a:ext>
            </a:extLst>
          </p:cNvPr>
          <p:cNvSpPr/>
          <p:nvPr/>
        </p:nvSpPr>
        <p:spPr>
          <a:xfrm>
            <a:off x="6467003" y="1489335"/>
            <a:ext cx="654783" cy="352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D3F27E6-5D08-35D4-CC29-322C55D0847A}"/>
              </a:ext>
            </a:extLst>
          </p:cNvPr>
          <p:cNvSpPr/>
          <p:nvPr/>
        </p:nvSpPr>
        <p:spPr>
          <a:xfrm>
            <a:off x="8962695" y="1489335"/>
            <a:ext cx="654783" cy="352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7321B7-EAAE-A0C9-002A-3651EF69C8C2}"/>
              </a:ext>
            </a:extLst>
          </p:cNvPr>
          <p:cNvCxnSpPr/>
          <p:nvPr/>
        </p:nvCxnSpPr>
        <p:spPr>
          <a:xfrm>
            <a:off x="3499127" y="3664216"/>
            <a:ext cx="852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0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C18C-E414-1437-6923-0F5D9B7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ACE-Security Certification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62970-6AE4-F021-C135-CC41793FA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70B06D-F489-48FF-A885-ABB74CD5C952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8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4F0270-3750-5192-F086-093D47943DDB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3163168460"/>
              </p:ext>
            </p:extLst>
          </p:nvPr>
        </p:nvGraphicFramePr>
        <p:xfrm>
          <a:off x="785018" y="1230312"/>
          <a:ext cx="10621963" cy="439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13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BE0F-5DC5-01EE-91E3-8E86EEEA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dirty="0">
                <a:latin typeface="Calibri"/>
                <a:ea typeface="Calibri"/>
                <a:cs typeface="Calibri"/>
              </a:rPr>
              <a:t>Complete the ACE- Security </a:t>
            </a:r>
            <a:r>
              <a:rPr lang="en-US" dirty="0">
                <a:latin typeface="Calibri"/>
                <a:ea typeface="Calibri"/>
                <a:cs typeface="Calibri"/>
              </a:rPr>
              <a:t>Lab-Based Quiz</a:t>
            </a:r>
            <a:endParaRPr lang="en-US" b="0" kern="12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8F30A-7205-A8F0-30EA-E05817B29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70B06D-F489-48FF-A885-ABB74CD5C952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969DB-DB64-5C7C-E51C-FB84BF2ECD8D}"/>
              </a:ext>
            </a:extLst>
          </p:cNvPr>
          <p:cNvSpPr txBox="1"/>
          <p:nvPr/>
        </p:nvSpPr>
        <p:spPr>
          <a:xfrm>
            <a:off x="2116403" y="5755404"/>
            <a:ext cx="8196805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effectLst/>
                <a:ea typeface="+mn-lt"/>
                <a:cs typeface="+mn-lt"/>
                <a:hlinkClick r:id="rId2"/>
              </a:rPr>
              <a:t>https://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pages</a:t>
            </a:r>
            <a:r>
              <a:rPr lang="en-US" sz="2400" dirty="0">
                <a:solidFill>
                  <a:srgbClr val="000000"/>
                </a:solidFill>
                <a:effectLst/>
                <a:ea typeface="+mn-lt"/>
                <a:cs typeface="+mn-lt"/>
                <a:hlinkClick r:id="rId2"/>
              </a:rPr>
              <a:t>.aviatrix.com/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ace-security-survey.html</a:t>
            </a:r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960EA-96B4-5F94-A601-60386FEFECDD}"/>
              </a:ext>
            </a:extLst>
          </p:cNvPr>
          <p:cNvSpPr txBox="1"/>
          <p:nvPr/>
        </p:nvSpPr>
        <p:spPr>
          <a:xfrm>
            <a:off x="264311" y="759924"/>
            <a:ext cx="81742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/>
                <a:cs typeface="Calibri"/>
              </a:rPr>
              <a:t>The same survey link is also embedded inside the Quiz. 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9E56A77-8E27-AF52-90C4-F9F864D93DF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614" y="1343558"/>
            <a:ext cx="3569629" cy="45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BBA9A8-DB01-C901-B661-69ED5BBDF28A}"/>
              </a:ext>
            </a:extLst>
          </p:cNvPr>
          <p:cNvSpPr txBox="1"/>
          <p:nvPr/>
        </p:nvSpPr>
        <p:spPr>
          <a:xfrm>
            <a:off x="264311" y="1209788"/>
            <a:ext cx="5507839" cy="131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buSzPct val="84000"/>
            </a:pPr>
            <a:r>
              <a:rPr lang="en-US" sz="2400" dirty="0">
                <a:effectLst/>
                <a:latin typeface="Calibri" panose="020F0502020204030204" pitchFamily="34" charset="0"/>
              </a:rPr>
              <a:t>Quiz URL: </a:t>
            </a:r>
            <a:br>
              <a:rPr lang="en-US" sz="2400" dirty="0">
                <a:effectLst/>
                <a:latin typeface="Calibri" panose="020F0502020204030204" pitchFamily="34" charset="0"/>
                <a:hlinkClick r:id="rId3"/>
              </a:rPr>
            </a:br>
            <a:r>
              <a:rPr lang="en-US" sz="2000" dirty="0">
                <a:effectLst/>
                <a:latin typeface="Calibri" panose="020F0502020204030204" pitchFamily="34" charset="0"/>
                <a:hlinkClick r:id="rId3"/>
              </a:rPr>
              <a:t>https://ace.aviatrix.com/ace-multicloud-network-security-quiz</a:t>
            </a:r>
            <a:endParaRPr lang="en-US" sz="24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DBE0F-5DC5-01EE-91E3-8E86EEEA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Complete and Pass the Quiz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8F30A-7205-A8F0-30EA-E05817B29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70B06D-F489-48FF-A885-ABB74CD5C952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800"/>
          </a:p>
        </p:txBody>
      </p:sp>
      <p:graphicFrame>
        <p:nvGraphicFramePr>
          <p:cNvPr id="23" name="TextBox 5">
            <a:extLst>
              <a:ext uri="{FF2B5EF4-FFF2-40B4-BE49-F238E27FC236}">
                <a16:creationId xmlns:a16="http://schemas.microsoft.com/office/drawing/2014/main" id="{D06796D2-326F-52E2-B871-CA516B142F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6163391"/>
              </p:ext>
            </p:extLst>
          </p:nvPr>
        </p:nvGraphicFramePr>
        <p:xfrm>
          <a:off x="6303058" y="1209786"/>
          <a:ext cx="5675582" cy="4619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FD3A8C-90A2-ADC9-C83F-29BA7C8FBBEE}"/>
              </a:ext>
            </a:extLst>
          </p:cNvPr>
          <p:cNvSpPr txBox="1"/>
          <p:nvPr/>
        </p:nvSpPr>
        <p:spPr>
          <a:xfrm>
            <a:off x="264312" y="3519542"/>
            <a:ext cx="5408356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/>
              <a:t>LAB POD URL: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https://docs.aviatrixlab.com/ace-security/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48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6A44-6938-3839-791C-DB771DE7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29" y="2996045"/>
            <a:ext cx="6862096" cy="1076325"/>
          </a:xfrm>
        </p:spPr>
        <p:txBody>
          <a:bodyPr/>
          <a:lstStyle/>
          <a:p>
            <a:pPr algn="ctr"/>
            <a:r>
              <a:rPr lang="en-US" sz="9600" b="0" kern="120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Thank You!</a:t>
            </a:r>
            <a:endParaRPr lang="en-US" sz="9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CCE62-9000-5BA9-AF91-21BED12FE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5700" b="1" kern="120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For attending and completing the Survey</a:t>
            </a:r>
          </a:p>
          <a:p>
            <a:endParaRPr lang="en-US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E049D-E37A-4BFA-9635-94B755AE8A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7025" y="6456363"/>
            <a:ext cx="434975" cy="288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70B06D-F489-48FF-A885-ABB74CD5C952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8291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0A5452-3269-4EDD-8F5E-08289C9ED30E}"/>
              </a:ext>
            </a:extLst>
          </p:cNvPr>
          <p:cNvGrpSpPr/>
          <p:nvPr/>
        </p:nvGrpSpPr>
        <p:grpSpPr>
          <a:xfrm>
            <a:off x="7301837" y="4984562"/>
            <a:ext cx="3693655" cy="629949"/>
            <a:chOff x="5653136" y="5203372"/>
            <a:chExt cx="2949882" cy="629949"/>
          </a:xfrm>
        </p:grpSpPr>
        <p:sp>
          <p:nvSpPr>
            <p:cNvPr id="4" name="Text Placeholder 33">
              <a:extLst>
                <a:ext uri="{FF2B5EF4-FFF2-40B4-BE49-F238E27FC236}">
                  <a16:creationId xmlns:a16="http://schemas.microsoft.com/office/drawing/2014/main" id="{61604055-B5D3-4020-A513-BFF620665122}"/>
                </a:ext>
              </a:extLst>
            </p:cNvPr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 dirty="0">
                  <a:solidFill>
                    <a:schemeClr val="accent3"/>
                  </a:solidFill>
                  <a:latin typeface="Calibri" panose="020F0502020204030204" pitchFamily="34" charset="0"/>
                  <a:cs typeface="Lato Bold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686017-C0CB-42B9-BE27-7FC7476AADFA}"/>
                </a:ext>
              </a:extLst>
            </p:cNvPr>
            <p:cNvSpPr/>
            <p:nvPr/>
          </p:nvSpPr>
          <p:spPr>
            <a:xfrm>
              <a:off x="5653136" y="5456309"/>
              <a:ext cx="2870378" cy="377012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3"/>
                  </a:solidFill>
                  <a:latin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https://community.aviatrix.com</a:t>
              </a:r>
              <a:endParaRPr lang="en-US" sz="200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C6949-FC16-4AA2-8ADA-987AA94714B7}"/>
              </a:ext>
            </a:extLst>
          </p:cNvPr>
          <p:cNvGrpSpPr/>
          <p:nvPr/>
        </p:nvGrpSpPr>
        <p:grpSpPr>
          <a:xfrm>
            <a:off x="1887888" y="4970053"/>
            <a:ext cx="3377041" cy="683041"/>
            <a:chOff x="5569321" y="5203372"/>
            <a:chExt cx="3578907" cy="683041"/>
          </a:xfrm>
        </p:grpSpPr>
        <p:sp>
          <p:nvSpPr>
            <p:cNvPr id="13" name="Text Placeholder 33">
              <a:extLst>
                <a:ext uri="{FF2B5EF4-FFF2-40B4-BE49-F238E27FC236}">
                  <a16:creationId xmlns:a16="http://schemas.microsoft.com/office/drawing/2014/main" id="{241590E5-D634-4AC1-85E6-852A6C049F64}"/>
                </a:ext>
              </a:extLst>
            </p:cNvPr>
            <p:cNvSpPr txBox="1">
              <a:spLocks/>
            </p:cNvSpPr>
            <p:nvPr/>
          </p:nvSpPr>
          <p:spPr>
            <a:xfrm>
              <a:off x="5653134" y="5203372"/>
              <a:ext cx="3181574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chemeClr val="accent3"/>
                  </a:solidFill>
                  <a:latin typeface="Calibri" panose="020F0502020204030204" pitchFamily="34" charset="0"/>
                  <a:cs typeface="Lato Bold"/>
                </a:rPr>
                <a:t>Aviatrix Certified Engineer (ACE)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B8CC60-7CBD-4974-B185-AB4F3E01F3F7}"/>
                </a:ext>
              </a:extLst>
            </p:cNvPr>
            <p:cNvSpPr/>
            <p:nvPr/>
          </p:nvSpPr>
          <p:spPr>
            <a:xfrm>
              <a:off x="5569321" y="5403218"/>
              <a:ext cx="3578907" cy="483195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 dirty="0">
                  <a:solidFill>
                    <a:schemeClr val="accent3"/>
                  </a:solidFill>
                  <a:latin typeface="Calibri" panose="020F0502020204030204" pitchFamily="34" charset="0"/>
                  <a:cs typeface="Lato Ligh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https://aviatrix.com/ACE</a:t>
              </a:r>
              <a:endPara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Lato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C2C9D-050E-2583-804E-8F02EEBDC50C}"/>
              </a:ext>
            </a:extLst>
          </p:cNvPr>
          <p:cNvGrpSpPr/>
          <p:nvPr/>
        </p:nvGrpSpPr>
        <p:grpSpPr>
          <a:xfrm>
            <a:off x="6753608" y="4970325"/>
            <a:ext cx="483149" cy="483275"/>
            <a:chOff x="6382574" y="5394248"/>
            <a:chExt cx="483149" cy="4832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E49E2E-ACD5-4180-BD9D-BD1D2CC054E4}"/>
                </a:ext>
              </a:extLst>
            </p:cNvPr>
            <p:cNvSpPr/>
            <p:nvPr/>
          </p:nvSpPr>
          <p:spPr>
            <a:xfrm flipH="1">
              <a:off x="6382574" y="5394248"/>
              <a:ext cx="483149" cy="48327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>
                <a:defRPr/>
              </a:pPr>
              <a:endParaRPr lang="en-AU" sz="1600">
                <a:solidFill>
                  <a:prstClr val="white"/>
                </a:solidFill>
                <a:latin typeface="Calibri" panose="020F0502020204030204" pitchFamily="34" charset="0"/>
                <a:cs typeface="Lato Light"/>
              </a:endParaRPr>
            </a:p>
          </p:txBody>
        </p:sp>
        <p:pic>
          <p:nvPicPr>
            <p:cNvPr id="17" name="Graphic 16" descr="Chat bubble">
              <a:extLst>
                <a:ext uri="{FF2B5EF4-FFF2-40B4-BE49-F238E27FC236}">
                  <a16:creationId xmlns:a16="http://schemas.microsoft.com/office/drawing/2014/main" id="{1FA6DBC4-4051-4639-B21C-B33F4FDB3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654" y="5474075"/>
              <a:ext cx="352263" cy="352263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BFEA8A6-9A2F-631D-436F-EC70F972C0C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427" y="4970814"/>
            <a:ext cx="417232" cy="4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41d0141-fee1-4d79-859b-40b8ef8f47c8">
      <UserInfo>
        <DisplayName>Bushra Alam</DisplayName>
        <AccountId>12</AccountId>
        <AccountType/>
      </UserInfo>
      <UserInfo>
        <DisplayName>Giuseppe Amendolara</DisplayName>
        <AccountId>22</AccountId>
        <AccountType/>
      </UserInfo>
      <UserInfo>
        <DisplayName>John Smoker</DisplayName>
        <AccountId>76</AccountId>
        <AccountType/>
      </UserInfo>
    </SharedWithUsers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Props1.xml><?xml version="1.0" encoding="utf-8"?>
<ds:datastoreItem xmlns:ds="http://schemas.openxmlformats.org/officeDocument/2006/customXml" ds:itemID="{40A60F96-61F5-4619-9220-6576922660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E9F5DE-C304-4FCB-A49B-77448954F0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AFD97E-0DF1-4B65-9C17-DF31F9E5F8A3}">
  <ds:schemaRefs>
    <ds:schemaRef ds:uri="http://www.w3.org/XML/1998/namespace"/>
    <ds:schemaRef ds:uri="d86145dc-5422-4d95-9035-99d1eb0aad04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41d0141-fee1-4d79-859b-40b8ef8f47c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2549</TotalTime>
  <Words>507</Words>
  <Application>Microsoft Macintosh PowerPoint</Application>
  <PresentationFormat>Widescreen</PresentationFormat>
  <Paragraphs>96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1_Aviatrix_lite</vt:lpstr>
      <vt:lpstr>Closing Remarks, Survey and Quiz for Certification</vt:lpstr>
      <vt:lpstr>2024 Secure Cloud Networking Field Report</vt:lpstr>
      <vt:lpstr>PowerPoint Presentation</vt:lpstr>
      <vt:lpstr>ACE Multicloud Networking Certification Program</vt:lpstr>
      <vt:lpstr>ACE-Security Certification Requirements</vt:lpstr>
      <vt:lpstr>Complete the ACE- Security Lab-Based Quiz</vt:lpstr>
      <vt:lpstr>Complete and Pass the Quiz</vt:lpstr>
      <vt:lpstr>Thank You!</vt:lpstr>
      <vt:lpstr>PowerPoint Presentation</vt:lpstr>
      <vt:lpstr>Course 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 Enterprise Brands Choose Aviatrix for Cloud Networking</dc:title>
  <dc:creator>Rod Stuhlmuller</dc:creator>
  <cp:lastModifiedBy>Shahzad Ali</cp:lastModifiedBy>
  <cp:revision>25</cp:revision>
  <dcterms:created xsi:type="dcterms:W3CDTF">2022-08-22T16:42:25Z</dcterms:created>
  <dcterms:modified xsi:type="dcterms:W3CDTF">2024-03-20T18:52:10Z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