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59" r:id="rId6"/>
    <p:sldId id="280" r:id="rId7"/>
    <p:sldId id="276" r:id="rId8"/>
    <p:sldId id="260" r:id="rId9"/>
    <p:sldId id="261" r:id="rId10"/>
    <p:sldId id="272" r:id="rId11"/>
    <p:sldId id="273" r:id="rId12"/>
    <p:sldId id="263" r:id="rId13"/>
    <p:sldId id="267" r:id="rId14"/>
    <p:sldId id="262" r:id="rId15"/>
    <p:sldId id="274" r:id="rId16"/>
    <p:sldId id="281" r:id="rId17"/>
    <p:sldId id="282" r:id="rId18"/>
    <p:sldId id="283" r:id="rId19"/>
    <p:sldId id="268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8"/>
    <p:restoredTop sz="70440"/>
  </p:normalViewPr>
  <p:slideViewPr>
    <p:cSldViewPr snapToGrid="0">
      <p:cViewPr varScale="1">
        <p:scale>
          <a:sx n="75" d="100"/>
          <a:sy n="75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eta.e\Code\vmware\qifac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ta.e/Code/vmware/qifac/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ta.e/Code/vmware/qifac/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ta.e/Code/vmware/qifac/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ta.e/Code/vmware/qifac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ta.e/Code/vmware/qifac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ta.e/Code/vmware/qifac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eta.e/Code/vmware/qifac/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eta.e\Code\vmware\qifac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eta.e\Code\vmware\qifac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697926257446512E-2"/>
          <c:y val="0.13642134933246636"/>
          <c:w val="0.6966220565651674"/>
          <c:h val="0.7580873511986817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'PagedBetree Case Study'!$P$4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'PagedBetree Case Study'!$O$5:$O$8</c:f>
              <c:strCache>
                <c:ptCount val="4"/>
                <c:pt idx="0">
                  <c:v>broken</c:v>
                </c:pt>
                <c:pt idx="1">
                  <c:v>original</c:v>
                </c:pt>
                <c:pt idx="2">
                  <c:v>core</c:v>
                </c:pt>
                <c:pt idx="3">
                  <c:v>delta</c:v>
                </c:pt>
              </c:strCache>
            </c:strRef>
          </c:cat>
          <c:val>
            <c:numRef>
              <c:f>'PagedBetree Case Study'!$P$5:$P$8</c:f>
              <c:numCache>
                <c:formatCode>General</c:formatCode>
                <c:ptCount val="4"/>
                <c:pt idx="0">
                  <c:v>50</c:v>
                </c:pt>
                <c:pt idx="1">
                  <c:v>26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F-8F46-9729-AECB0410EB22}"/>
            </c:ext>
          </c:extLst>
        </c:ser>
        <c:ser>
          <c:idx val="1"/>
          <c:order val="1"/>
          <c:tx>
            <c:strRef>
              <c:f>'PagedBetree Case Study'!$Q$4</c:f>
              <c:strCache>
                <c:ptCount val="1"/>
                <c:pt idx="0">
                  <c:v>BUILTIN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'PagedBetree Case Study'!$O$5:$O$8</c:f>
              <c:strCache>
                <c:ptCount val="4"/>
                <c:pt idx="0">
                  <c:v>broken</c:v>
                </c:pt>
                <c:pt idx="1">
                  <c:v>original</c:v>
                </c:pt>
                <c:pt idx="2">
                  <c:v>core</c:v>
                </c:pt>
                <c:pt idx="3">
                  <c:v>delta</c:v>
                </c:pt>
              </c:strCache>
            </c:strRef>
          </c:cat>
          <c:val>
            <c:numRef>
              <c:f>'PagedBetree Case Study'!$Q$5:$Q$8</c:f>
              <c:numCache>
                <c:formatCode>General</c:formatCode>
                <c:ptCount val="4"/>
                <c:pt idx="0">
                  <c:v>160</c:v>
                </c:pt>
                <c:pt idx="1">
                  <c:v>45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F-8F46-9729-AECB0410EB22}"/>
            </c:ext>
          </c:extLst>
        </c:ser>
        <c:ser>
          <c:idx val="2"/>
          <c:order val="2"/>
          <c:tx>
            <c:strRef>
              <c:f>'PagedBetree Case Study'!$R$4</c:f>
              <c:strCache>
                <c:ptCount val="1"/>
                <c:pt idx="0">
                  <c:v>FUN_TYPE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'PagedBetree Case Study'!$O$5:$O$8</c:f>
              <c:strCache>
                <c:ptCount val="4"/>
                <c:pt idx="0">
                  <c:v>broken</c:v>
                </c:pt>
                <c:pt idx="1">
                  <c:v>original</c:v>
                </c:pt>
                <c:pt idx="2">
                  <c:v>core</c:v>
                </c:pt>
                <c:pt idx="3">
                  <c:v>delta</c:v>
                </c:pt>
              </c:strCache>
            </c:strRef>
          </c:cat>
          <c:val>
            <c:numRef>
              <c:f>'PagedBetree Case Study'!$R$5:$R$8</c:f>
              <c:numCache>
                <c:formatCode>General</c:formatCode>
                <c:ptCount val="4"/>
                <c:pt idx="0">
                  <c:v>659</c:v>
                </c:pt>
                <c:pt idx="1">
                  <c:v>331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EF-8F46-9729-AECB0410EB22}"/>
            </c:ext>
          </c:extLst>
        </c:ser>
        <c:ser>
          <c:idx val="3"/>
          <c:order val="3"/>
          <c:tx>
            <c:strRef>
              <c:f>'PagedBetree Case Study'!$S$4</c:f>
              <c:strCache>
                <c:ptCount val="1"/>
                <c:pt idx="0">
                  <c:v>PRELUDE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'PagedBetree Case Study'!$O$5:$O$8</c:f>
              <c:strCache>
                <c:ptCount val="4"/>
                <c:pt idx="0">
                  <c:v>broken</c:v>
                </c:pt>
                <c:pt idx="1">
                  <c:v>original</c:v>
                </c:pt>
                <c:pt idx="2">
                  <c:v>core</c:v>
                </c:pt>
                <c:pt idx="3">
                  <c:v>delta</c:v>
                </c:pt>
              </c:strCache>
            </c:strRef>
          </c:cat>
          <c:val>
            <c:numRef>
              <c:f>'PagedBetree Case Study'!$S$5:$S$8</c:f>
              <c:numCache>
                <c:formatCode>General</c:formatCode>
                <c:ptCount val="4"/>
                <c:pt idx="0">
                  <c:v>964</c:v>
                </c:pt>
                <c:pt idx="1">
                  <c:v>669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EF-8F46-9729-AECB0410EB22}"/>
            </c:ext>
          </c:extLst>
        </c:ser>
        <c:ser>
          <c:idx val="4"/>
          <c:order val="4"/>
          <c:tx>
            <c:strRef>
              <c:f>'PagedBetree Case Study'!$T$4</c:f>
              <c:strCache>
                <c:ptCount val="1"/>
                <c:pt idx="0">
                  <c:v>LIB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'PagedBetree Case Study'!$O$5:$O$8</c:f>
              <c:strCache>
                <c:ptCount val="4"/>
                <c:pt idx="0">
                  <c:v>broken</c:v>
                </c:pt>
                <c:pt idx="1">
                  <c:v>original</c:v>
                </c:pt>
                <c:pt idx="2">
                  <c:v>core</c:v>
                </c:pt>
                <c:pt idx="3">
                  <c:v>delta</c:v>
                </c:pt>
              </c:strCache>
            </c:strRef>
          </c:cat>
          <c:val>
            <c:numRef>
              <c:f>'PagedBetree Case Study'!$T$5:$T$8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EF-8F46-9729-AECB0410EB22}"/>
            </c:ext>
          </c:extLst>
        </c:ser>
        <c:ser>
          <c:idx val="5"/>
          <c:order val="5"/>
          <c:tx>
            <c:strRef>
              <c:f>'PagedBetree Case Study'!$U$4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'PagedBetree Case Study'!$O$5:$O$8</c:f>
              <c:strCache>
                <c:ptCount val="4"/>
                <c:pt idx="0">
                  <c:v>broken</c:v>
                </c:pt>
                <c:pt idx="1">
                  <c:v>original</c:v>
                </c:pt>
                <c:pt idx="2">
                  <c:v>core</c:v>
                </c:pt>
                <c:pt idx="3">
                  <c:v>delta</c:v>
                </c:pt>
              </c:strCache>
            </c:strRef>
          </c:cat>
          <c:val>
            <c:numRef>
              <c:f>'PagedBetree Case Study'!$U$5:$U$8</c:f>
              <c:numCache>
                <c:formatCode>General</c:formatCode>
                <c:ptCount val="4"/>
                <c:pt idx="0">
                  <c:v>76</c:v>
                </c:pt>
                <c:pt idx="1">
                  <c:v>32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EF-8F46-9729-AECB0410EB22}"/>
            </c:ext>
          </c:extLst>
        </c:ser>
        <c:ser>
          <c:idx val="6"/>
          <c:order val="6"/>
          <c:tx>
            <c:strRef>
              <c:f>'PagedBetree Case Study'!$V$4</c:f>
              <c:strCache>
                <c:ptCount val="1"/>
                <c:pt idx="0">
                  <c:v>SAME_FILE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7.2758052977315385E-2"/>
                </c:manualLayout>
              </c:layout>
              <c:tx>
                <c:rich>
                  <a:bodyPr/>
                  <a:lstStyle/>
                  <a:p>
                    <a:fld id="{A9EC9F99-3800-694C-BC01-F0D583925E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5AEF-8F46-9729-AECB0410EB22}"/>
                </c:ext>
              </c:extLst>
            </c:dLbl>
            <c:dLbl>
              <c:idx val="1"/>
              <c:layout>
                <c:manualLayout>
                  <c:x val="0"/>
                  <c:y val="-5.9115918044068759E-2"/>
                </c:manualLayout>
              </c:layout>
              <c:tx>
                <c:rich>
                  <a:bodyPr/>
                  <a:lstStyle/>
                  <a:p>
                    <a:fld id="{7E3EA862-F1D3-AD47-8B33-30007F55FC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AEF-8F46-9729-AECB0410EB22}"/>
                </c:ext>
              </c:extLst>
            </c:dLbl>
            <c:dLbl>
              <c:idx val="2"/>
              <c:layout>
                <c:manualLayout>
                  <c:x val="0"/>
                  <c:y val="-0.15915824088787742"/>
                </c:manualLayout>
              </c:layout>
              <c:tx>
                <c:rich>
                  <a:bodyPr/>
                  <a:lstStyle/>
                  <a:p>
                    <a:fld id="{A44EB89A-F32A-2943-BB7C-2B2F88415F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5AEF-8F46-9729-AECB0410EB22}"/>
                </c:ext>
              </c:extLst>
            </c:dLbl>
            <c:dLbl>
              <c:idx val="3"/>
              <c:layout>
                <c:manualLayout>
                  <c:x val="-2.765628851737134E-3"/>
                  <c:y val="-0.150063484265713"/>
                </c:manualLayout>
              </c:layout>
              <c:tx>
                <c:rich>
                  <a:bodyPr/>
                  <a:lstStyle/>
                  <a:p>
                    <a:fld id="{335D402E-6885-0242-8D91-CA51EC5B12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AEF-8F46-9729-AECB0410E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'PagedBetree Case Study'!$O$5:$O$8</c:f>
              <c:strCache>
                <c:ptCount val="4"/>
                <c:pt idx="0">
                  <c:v>broken</c:v>
                </c:pt>
                <c:pt idx="1">
                  <c:v>original</c:v>
                </c:pt>
                <c:pt idx="2">
                  <c:v>core</c:v>
                </c:pt>
                <c:pt idx="3">
                  <c:v>delta</c:v>
                </c:pt>
              </c:strCache>
            </c:strRef>
          </c:cat>
          <c:val>
            <c:numRef>
              <c:f>'PagedBetree Case Study'!$V$5:$V$8</c:f>
              <c:numCache>
                <c:formatCode>General</c:formatCode>
                <c:ptCount val="4"/>
                <c:pt idx="0">
                  <c:v>119</c:v>
                </c:pt>
                <c:pt idx="1">
                  <c:v>21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'PagedBetree Case Study'!$W$5:$W$8</c15:f>
                <c15:dlblRangeCache>
                  <c:ptCount val="4"/>
                  <c:pt idx="0">
                    <c:v>2028</c:v>
                  </c:pt>
                  <c:pt idx="1">
                    <c:v>1124</c:v>
                  </c:pt>
                  <c:pt idx="2">
                    <c:v>14</c:v>
                  </c:pt>
                  <c:pt idx="3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5AEF-8F46-9729-AECB0410E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8595728"/>
        <c:axId val="987173184"/>
      </c:barChart>
      <c:catAx>
        <c:axId val="133859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173184"/>
        <c:crosses val="autoZero"/>
        <c:auto val="1"/>
        <c:lblAlgn val="ctr"/>
        <c:lblOffset val="100"/>
        <c:noMultiLvlLbl val="0"/>
      </c:catAx>
      <c:valAx>
        <c:axId val="98717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59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combinedqid!$B$1</c:f>
              <c:strCache>
                <c:ptCount val="1"/>
                <c:pt idx="0">
                  <c:v>broken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combinedqid!$A$2:$A$424</c:f>
              <c:numCache>
                <c:formatCode>General</c:formatCode>
                <c:ptCount val="4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</c:numCache>
            </c:numRef>
          </c:xVal>
          <c:yVal>
            <c:numRef>
              <c:f>combinedqid!$B$2:$B$424</c:f>
              <c:numCache>
                <c:formatCode>General</c:formatCode>
                <c:ptCount val="423"/>
                <c:pt idx="0">
                  <c:v>74010</c:v>
                </c:pt>
                <c:pt idx="1">
                  <c:v>72332</c:v>
                </c:pt>
                <c:pt idx="2">
                  <c:v>9204</c:v>
                </c:pt>
                <c:pt idx="3">
                  <c:v>6277</c:v>
                </c:pt>
                <c:pt idx="4">
                  <c:v>4616</c:v>
                </c:pt>
                <c:pt idx="5">
                  <c:v>4046</c:v>
                </c:pt>
                <c:pt idx="6">
                  <c:v>3310</c:v>
                </c:pt>
                <c:pt idx="7">
                  <c:v>2905</c:v>
                </c:pt>
                <c:pt idx="8">
                  <c:v>2684</c:v>
                </c:pt>
                <c:pt idx="9">
                  <c:v>2409</c:v>
                </c:pt>
                <c:pt idx="10">
                  <c:v>2160</c:v>
                </c:pt>
                <c:pt idx="11">
                  <c:v>1922</c:v>
                </c:pt>
                <c:pt idx="12">
                  <c:v>1786</c:v>
                </c:pt>
                <c:pt idx="13">
                  <c:v>1699</c:v>
                </c:pt>
                <c:pt idx="14">
                  <c:v>1589</c:v>
                </c:pt>
                <c:pt idx="15">
                  <c:v>1506</c:v>
                </c:pt>
                <c:pt idx="16">
                  <c:v>1445</c:v>
                </c:pt>
                <c:pt idx="17">
                  <c:v>1349</c:v>
                </c:pt>
                <c:pt idx="18">
                  <c:v>1262</c:v>
                </c:pt>
                <c:pt idx="19">
                  <c:v>1195</c:v>
                </c:pt>
                <c:pt idx="20">
                  <c:v>1128</c:v>
                </c:pt>
                <c:pt idx="21">
                  <c:v>1084</c:v>
                </c:pt>
                <c:pt idx="22">
                  <c:v>1051</c:v>
                </c:pt>
                <c:pt idx="23">
                  <c:v>996</c:v>
                </c:pt>
                <c:pt idx="24">
                  <c:v>947</c:v>
                </c:pt>
                <c:pt idx="25">
                  <c:v>911</c:v>
                </c:pt>
                <c:pt idx="26">
                  <c:v>875</c:v>
                </c:pt>
                <c:pt idx="27">
                  <c:v>852</c:v>
                </c:pt>
                <c:pt idx="28">
                  <c:v>821</c:v>
                </c:pt>
                <c:pt idx="29">
                  <c:v>794</c:v>
                </c:pt>
                <c:pt idx="30">
                  <c:v>771</c:v>
                </c:pt>
                <c:pt idx="31">
                  <c:v>743</c:v>
                </c:pt>
                <c:pt idx="32">
                  <c:v>712</c:v>
                </c:pt>
                <c:pt idx="33">
                  <c:v>692</c:v>
                </c:pt>
                <c:pt idx="34">
                  <c:v>663</c:v>
                </c:pt>
                <c:pt idx="35">
                  <c:v>639</c:v>
                </c:pt>
                <c:pt idx="36">
                  <c:v>611</c:v>
                </c:pt>
                <c:pt idx="37">
                  <c:v>584</c:v>
                </c:pt>
                <c:pt idx="38">
                  <c:v>563</c:v>
                </c:pt>
                <c:pt idx="39">
                  <c:v>545</c:v>
                </c:pt>
                <c:pt idx="40">
                  <c:v>517</c:v>
                </c:pt>
                <c:pt idx="41">
                  <c:v>495</c:v>
                </c:pt>
                <c:pt idx="42">
                  <c:v>475</c:v>
                </c:pt>
                <c:pt idx="43">
                  <c:v>455</c:v>
                </c:pt>
                <c:pt idx="44">
                  <c:v>438</c:v>
                </c:pt>
                <c:pt idx="45">
                  <c:v>415</c:v>
                </c:pt>
                <c:pt idx="46">
                  <c:v>403</c:v>
                </c:pt>
                <c:pt idx="47">
                  <c:v>389</c:v>
                </c:pt>
                <c:pt idx="48">
                  <c:v>381</c:v>
                </c:pt>
                <c:pt idx="49">
                  <c:v>370</c:v>
                </c:pt>
                <c:pt idx="50">
                  <c:v>361</c:v>
                </c:pt>
                <c:pt idx="51">
                  <c:v>352</c:v>
                </c:pt>
                <c:pt idx="52">
                  <c:v>340</c:v>
                </c:pt>
                <c:pt idx="53">
                  <c:v>331</c:v>
                </c:pt>
                <c:pt idx="54">
                  <c:v>321</c:v>
                </c:pt>
                <c:pt idx="55">
                  <c:v>315</c:v>
                </c:pt>
                <c:pt idx="56">
                  <c:v>308</c:v>
                </c:pt>
                <c:pt idx="57">
                  <c:v>299</c:v>
                </c:pt>
                <c:pt idx="58">
                  <c:v>293</c:v>
                </c:pt>
                <c:pt idx="59">
                  <c:v>288</c:v>
                </c:pt>
                <c:pt idx="60">
                  <c:v>284</c:v>
                </c:pt>
                <c:pt idx="61">
                  <c:v>275</c:v>
                </c:pt>
                <c:pt idx="62">
                  <c:v>272</c:v>
                </c:pt>
                <c:pt idx="63">
                  <c:v>264</c:v>
                </c:pt>
                <c:pt idx="64">
                  <c:v>261</c:v>
                </c:pt>
                <c:pt idx="65">
                  <c:v>256</c:v>
                </c:pt>
                <c:pt idx="66">
                  <c:v>243</c:v>
                </c:pt>
                <c:pt idx="67">
                  <c:v>241</c:v>
                </c:pt>
                <c:pt idx="68">
                  <c:v>236</c:v>
                </c:pt>
                <c:pt idx="69">
                  <c:v>228</c:v>
                </c:pt>
                <c:pt idx="70">
                  <c:v>222</c:v>
                </c:pt>
                <c:pt idx="71">
                  <c:v>219</c:v>
                </c:pt>
                <c:pt idx="72">
                  <c:v>216</c:v>
                </c:pt>
                <c:pt idx="73">
                  <c:v>213</c:v>
                </c:pt>
                <c:pt idx="74">
                  <c:v>207</c:v>
                </c:pt>
                <c:pt idx="75">
                  <c:v>205</c:v>
                </c:pt>
                <c:pt idx="76">
                  <c:v>203</c:v>
                </c:pt>
                <c:pt idx="77">
                  <c:v>199</c:v>
                </c:pt>
                <c:pt idx="78">
                  <c:v>196</c:v>
                </c:pt>
                <c:pt idx="79">
                  <c:v>194</c:v>
                </c:pt>
                <c:pt idx="80">
                  <c:v>189</c:v>
                </c:pt>
                <c:pt idx="81">
                  <c:v>186</c:v>
                </c:pt>
                <c:pt idx="82">
                  <c:v>181</c:v>
                </c:pt>
                <c:pt idx="83">
                  <c:v>177</c:v>
                </c:pt>
                <c:pt idx="84">
                  <c:v>173</c:v>
                </c:pt>
                <c:pt idx="85">
                  <c:v>169</c:v>
                </c:pt>
                <c:pt idx="86">
                  <c:v>167</c:v>
                </c:pt>
                <c:pt idx="87">
                  <c:v>161</c:v>
                </c:pt>
                <c:pt idx="88">
                  <c:v>160</c:v>
                </c:pt>
                <c:pt idx="89">
                  <c:v>152</c:v>
                </c:pt>
                <c:pt idx="90">
                  <c:v>151</c:v>
                </c:pt>
                <c:pt idx="91">
                  <c:v>149</c:v>
                </c:pt>
                <c:pt idx="92">
                  <c:v>149</c:v>
                </c:pt>
                <c:pt idx="93">
                  <c:v>146</c:v>
                </c:pt>
                <c:pt idx="94">
                  <c:v>145</c:v>
                </c:pt>
                <c:pt idx="95">
                  <c:v>141</c:v>
                </c:pt>
                <c:pt idx="96">
                  <c:v>139</c:v>
                </c:pt>
                <c:pt idx="97">
                  <c:v>138</c:v>
                </c:pt>
                <c:pt idx="98">
                  <c:v>136</c:v>
                </c:pt>
                <c:pt idx="99">
                  <c:v>135</c:v>
                </c:pt>
                <c:pt idx="100">
                  <c:v>134</c:v>
                </c:pt>
                <c:pt idx="101">
                  <c:v>131</c:v>
                </c:pt>
                <c:pt idx="102">
                  <c:v>128</c:v>
                </c:pt>
                <c:pt idx="103">
                  <c:v>127</c:v>
                </c:pt>
                <c:pt idx="104">
                  <c:v>127</c:v>
                </c:pt>
                <c:pt idx="105">
                  <c:v>126</c:v>
                </c:pt>
                <c:pt idx="106">
                  <c:v>125</c:v>
                </c:pt>
                <c:pt idx="107">
                  <c:v>124</c:v>
                </c:pt>
                <c:pt idx="108">
                  <c:v>123</c:v>
                </c:pt>
                <c:pt idx="109">
                  <c:v>122</c:v>
                </c:pt>
                <c:pt idx="110">
                  <c:v>119</c:v>
                </c:pt>
                <c:pt idx="111">
                  <c:v>117</c:v>
                </c:pt>
                <c:pt idx="112">
                  <c:v>114</c:v>
                </c:pt>
                <c:pt idx="113">
                  <c:v>113</c:v>
                </c:pt>
                <c:pt idx="114">
                  <c:v>111</c:v>
                </c:pt>
                <c:pt idx="115">
                  <c:v>109</c:v>
                </c:pt>
                <c:pt idx="116">
                  <c:v>109</c:v>
                </c:pt>
                <c:pt idx="117">
                  <c:v>108</c:v>
                </c:pt>
                <c:pt idx="118">
                  <c:v>107</c:v>
                </c:pt>
                <c:pt idx="119">
                  <c:v>107</c:v>
                </c:pt>
                <c:pt idx="120">
                  <c:v>106</c:v>
                </c:pt>
                <c:pt idx="121">
                  <c:v>104</c:v>
                </c:pt>
                <c:pt idx="122">
                  <c:v>103</c:v>
                </c:pt>
                <c:pt idx="123">
                  <c:v>102</c:v>
                </c:pt>
                <c:pt idx="124">
                  <c:v>100</c:v>
                </c:pt>
                <c:pt idx="125">
                  <c:v>99</c:v>
                </c:pt>
                <c:pt idx="126">
                  <c:v>97</c:v>
                </c:pt>
                <c:pt idx="127">
                  <c:v>95</c:v>
                </c:pt>
                <c:pt idx="128">
                  <c:v>93</c:v>
                </c:pt>
                <c:pt idx="129">
                  <c:v>92</c:v>
                </c:pt>
                <c:pt idx="130">
                  <c:v>90</c:v>
                </c:pt>
                <c:pt idx="131">
                  <c:v>89</c:v>
                </c:pt>
                <c:pt idx="132">
                  <c:v>89</c:v>
                </c:pt>
                <c:pt idx="133">
                  <c:v>85</c:v>
                </c:pt>
                <c:pt idx="134">
                  <c:v>85</c:v>
                </c:pt>
                <c:pt idx="135">
                  <c:v>85</c:v>
                </c:pt>
                <c:pt idx="136">
                  <c:v>84</c:v>
                </c:pt>
                <c:pt idx="137">
                  <c:v>84</c:v>
                </c:pt>
                <c:pt idx="138">
                  <c:v>83</c:v>
                </c:pt>
                <c:pt idx="139">
                  <c:v>81</c:v>
                </c:pt>
                <c:pt idx="140">
                  <c:v>80</c:v>
                </c:pt>
                <c:pt idx="141">
                  <c:v>79</c:v>
                </c:pt>
                <c:pt idx="142">
                  <c:v>77</c:v>
                </c:pt>
                <c:pt idx="143">
                  <c:v>76</c:v>
                </c:pt>
                <c:pt idx="144">
                  <c:v>75</c:v>
                </c:pt>
                <c:pt idx="145">
                  <c:v>74</c:v>
                </c:pt>
                <c:pt idx="146">
                  <c:v>74</c:v>
                </c:pt>
                <c:pt idx="147">
                  <c:v>72</c:v>
                </c:pt>
                <c:pt idx="148">
                  <c:v>72</c:v>
                </c:pt>
                <c:pt idx="149">
                  <c:v>72</c:v>
                </c:pt>
                <c:pt idx="150">
                  <c:v>71</c:v>
                </c:pt>
                <c:pt idx="151">
                  <c:v>70</c:v>
                </c:pt>
                <c:pt idx="152">
                  <c:v>70</c:v>
                </c:pt>
                <c:pt idx="153">
                  <c:v>69</c:v>
                </c:pt>
                <c:pt idx="154">
                  <c:v>67</c:v>
                </c:pt>
                <c:pt idx="155">
                  <c:v>67</c:v>
                </c:pt>
                <c:pt idx="156">
                  <c:v>67</c:v>
                </c:pt>
                <c:pt idx="157">
                  <c:v>67</c:v>
                </c:pt>
                <c:pt idx="158">
                  <c:v>67</c:v>
                </c:pt>
                <c:pt idx="159">
                  <c:v>65</c:v>
                </c:pt>
                <c:pt idx="160">
                  <c:v>63</c:v>
                </c:pt>
                <c:pt idx="161">
                  <c:v>62</c:v>
                </c:pt>
                <c:pt idx="162">
                  <c:v>61</c:v>
                </c:pt>
                <c:pt idx="163">
                  <c:v>61</c:v>
                </c:pt>
                <c:pt idx="164">
                  <c:v>60</c:v>
                </c:pt>
                <c:pt idx="165">
                  <c:v>60</c:v>
                </c:pt>
                <c:pt idx="166">
                  <c:v>59</c:v>
                </c:pt>
                <c:pt idx="167">
                  <c:v>59</c:v>
                </c:pt>
                <c:pt idx="168">
                  <c:v>59</c:v>
                </c:pt>
                <c:pt idx="169">
                  <c:v>59</c:v>
                </c:pt>
                <c:pt idx="170">
                  <c:v>57</c:v>
                </c:pt>
                <c:pt idx="171">
                  <c:v>56</c:v>
                </c:pt>
                <c:pt idx="172">
                  <c:v>55</c:v>
                </c:pt>
                <c:pt idx="173">
                  <c:v>54</c:v>
                </c:pt>
                <c:pt idx="174">
                  <c:v>52</c:v>
                </c:pt>
                <c:pt idx="175">
                  <c:v>51</c:v>
                </c:pt>
                <c:pt idx="176">
                  <c:v>51</c:v>
                </c:pt>
                <c:pt idx="177">
                  <c:v>51</c:v>
                </c:pt>
                <c:pt idx="178">
                  <c:v>49</c:v>
                </c:pt>
                <c:pt idx="179">
                  <c:v>49</c:v>
                </c:pt>
                <c:pt idx="180">
                  <c:v>49</c:v>
                </c:pt>
                <c:pt idx="181">
                  <c:v>49</c:v>
                </c:pt>
                <c:pt idx="182">
                  <c:v>49</c:v>
                </c:pt>
                <c:pt idx="183">
                  <c:v>48</c:v>
                </c:pt>
                <c:pt idx="184">
                  <c:v>47</c:v>
                </c:pt>
                <c:pt idx="185">
                  <c:v>47</c:v>
                </c:pt>
                <c:pt idx="186">
                  <c:v>47</c:v>
                </c:pt>
                <c:pt idx="187">
                  <c:v>47</c:v>
                </c:pt>
                <c:pt idx="188">
                  <c:v>47</c:v>
                </c:pt>
                <c:pt idx="189">
                  <c:v>46</c:v>
                </c:pt>
                <c:pt idx="190">
                  <c:v>45</c:v>
                </c:pt>
                <c:pt idx="191">
                  <c:v>42</c:v>
                </c:pt>
                <c:pt idx="192">
                  <c:v>41</c:v>
                </c:pt>
                <c:pt idx="193">
                  <c:v>41</c:v>
                </c:pt>
                <c:pt idx="194">
                  <c:v>41</c:v>
                </c:pt>
                <c:pt idx="195">
                  <c:v>41</c:v>
                </c:pt>
                <c:pt idx="196">
                  <c:v>41</c:v>
                </c:pt>
                <c:pt idx="197">
                  <c:v>41</c:v>
                </c:pt>
                <c:pt idx="198">
                  <c:v>41</c:v>
                </c:pt>
                <c:pt idx="199">
                  <c:v>39</c:v>
                </c:pt>
                <c:pt idx="200">
                  <c:v>39</c:v>
                </c:pt>
                <c:pt idx="201">
                  <c:v>39</c:v>
                </c:pt>
                <c:pt idx="202">
                  <c:v>39</c:v>
                </c:pt>
                <c:pt idx="203">
                  <c:v>39</c:v>
                </c:pt>
                <c:pt idx="204">
                  <c:v>37</c:v>
                </c:pt>
                <c:pt idx="205">
                  <c:v>37</c:v>
                </c:pt>
                <c:pt idx="206">
                  <c:v>37</c:v>
                </c:pt>
                <c:pt idx="207">
                  <c:v>36</c:v>
                </c:pt>
                <c:pt idx="208">
                  <c:v>36</c:v>
                </c:pt>
                <c:pt idx="209">
                  <c:v>36</c:v>
                </c:pt>
                <c:pt idx="210">
                  <c:v>36</c:v>
                </c:pt>
                <c:pt idx="211">
                  <c:v>36</c:v>
                </c:pt>
                <c:pt idx="212">
                  <c:v>36</c:v>
                </c:pt>
                <c:pt idx="213">
                  <c:v>35</c:v>
                </c:pt>
                <c:pt idx="214">
                  <c:v>32</c:v>
                </c:pt>
                <c:pt idx="215">
                  <c:v>32</c:v>
                </c:pt>
                <c:pt idx="216">
                  <c:v>32</c:v>
                </c:pt>
                <c:pt idx="217">
                  <c:v>32</c:v>
                </c:pt>
                <c:pt idx="218">
                  <c:v>31</c:v>
                </c:pt>
                <c:pt idx="219">
                  <c:v>30</c:v>
                </c:pt>
                <c:pt idx="220">
                  <c:v>29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27</c:v>
                </c:pt>
                <c:pt idx="226">
                  <c:v>26</c:v>
                </c:pt>
                <c:pt idx="227">
                  <c:v>26</c:v>
                </c:pt>
                <c:pt idx="228">
                  <c:v>26</c:v>
                </c:pt>
                <c:pt idx="229">
                  <c:v>24</c:v>
                </c:pt>
                <c:pt idx="230">
                  <c:v>23</c:v>
                </c:pt>
                <c:pt idx="231">
                  <c:v>22</c:v>
                </c:pt>
                <c:pt idx="232">
                  <c:v>22</c:v>
                </c:pt>
                <c:pt idx="233">
                  <c:v>21</c:v>
                </c:pt>
                <c:pt idx="234">
                  <c:v>21</c:v>
                </c:pt>
                <c:pt idx="235">
                  <c:v>21</c:v>
                </c:pt>
                <c:pt idx="236">
                  <c:v>21</c:v>
                </c:pt>
                <c:pt idx="237">
                  <c:v>21</c:v>
                </c:pt>
                <c:pt idx="238">
                  <c:v>21</c:v>
                </c:pt>
                <c:pt idx="239">
                  <c:v>21</c:v>
                </c:pt>
                <c:pt idx="240">
                  <c:v>21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21</c:v>
                </c:pt>
                <c:pt idx="247">
                  <c:v>21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18</c:v>
                </c:pt>
                <c:pt idx="258">
                  <c:v>18</c:v>
                </c:pt>
                <c:pt idx="259">
                  <c:v>18</c:v>
                </c:pt>
                <c:pt idx="260">
                  <c:v>17</c:v>
                </c:pt>
                <c:pt idx="261">
                  <c:v>17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15</c:v>
                </c:pt>
                <c:pt idx="277">
                  <c:v>15</c:v>
                </c:pt>
                <c:pt idx="278">
                  <c:v>13</c:v>
                </c:pt>
                <c:pt idx="279">
                  <c:v>13</c:v>
                </c:pt>
                <c:pt idx="280">
                  <c:v>13</c:v>
                </c:pt>
                <c:pt idx="281">
                  <c:v>13</c:v>
                </c:pt>
                <c:pt idx="282">
                  <c:v>12</c:v>
                </c:pt>
                <c:pt idx="283">
                  <c:v>12</c:v>
                </c:pt>
                <c:pt idx="284">
                  <c:v>12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9</c:v>
                </c:pt>
                <c:pt idx="298">
                  <c:v>9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5</c:v>
                </c:pt>
                <c:pt idx="320">
                  <c:v>5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A6-0E42-9757-EFF441A175F4}"/>
            </c:ext>
          </c:extLst>
        </c:ser>
        <c:ser>
          <c:idx val="1"/>
          <c:order val="1"/>
          <c:tx>
            <c:strRef>
              <c:f>combinedqid!$C$1</c:f>
              <c:strCache>
                <c:ptCount val="1"/>
                <c:pt idx="0">
                  <c:v>original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combinedqid!$A$2:$A$424</c:f>
              <c:numCache>
                <c:formatCode>General</c:formatCode>
                <c:ptCount val="4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</c:numCache>
            </c:numRef>
          </c:xVal>
          <c:yVal>
            <c:numRef>
              <c:f>combinedqid!$C$2:$C$424</c:f>
              <c:numCache>
                <c:formatCode>General</c:formatCode>
                <c:ptCount val="423"/>
                <c:pt idx="0">
                  <c:v>73192</c:v>
                </c:pt>
                <c:pt idx="1">
                  <c:v>70590</c:v>
                </c:pt>
                <c:pt idx="2">
                  <c:v>9279</c:v>
                </c:pt>
                <c:pt idx="3">
                  <c:v>4620</c:v>
                </c:pt>
                <c:pt idx="4">
                  <c:v>3485</c:v>
                </c:pt>
                <c:pt idx="5">
                  <c:v>3110</c:v>
                </c:pt>
                <c:pt idx="6">
                  <c:v>2725</c:v>
                </c:pt>
                <c:pt idx="7">
                  <c:v>2429</c:v>
                </c:pt>
                <c:pt idx="8">
                  <c:v>2286</c:v>
                </c:pt>
                <c:pt idx="9">
                  <c:v>2120</c:v>
                </c:pt>
                <c:pt idx="10">
                  <c:v>2039</c:v>
                </c:pt>
                <c:pt idx="11">
                  <c:v>1939</c:v>
                </c:pt>
                <c:pt idx="12">
                  <c:v>1813</c:v>
                </c:pt>
                <c:pt idx="13">
                  <c:v>1703</c:v>
                </c:pt>
                <c:pt idx="14">
                  <c:v>1622</c:v>
                </c:pt>
                <c:pt idx="15">
                  <c:v>1542</c:v>
                </c:pt>
                <c:pt idx="16">
                  <c:v>1458</c:v>
                </c:pt>
                <c:pt idx="17">
                  <c:v>1398</c:v>
                </c:pt>
                <c:pt idx="18">
                  <c:v>1294</c:v>
                </c:pt>
                <c:pt idx="19">
                  <c:v>1233</c:v>
                </c:pt>
                <c:pt idx="20">
                  <c:v>1190</c:v>
                </c:pt>
                <c:pt idx="21">
                  <c:v>1131</c:v>
                </c:pt>
                <c:pt idx="22">
                  <c:v>1082</c:v>
                </c:pt>
                <c:pt idx="23">
                  <c:v>1040</c:v>
                </c:pt>
                <c:pt idx="24">
                  <c:v>1015</c:v>
                </c:pt>
                <c:pt idx="25">
                  <c:v>964</c:v>
                </c:pt>
                <c:pt idx="26">
                  <c:v>937</c:v>
                </c:pt>
                <c:pt idx="27">
                  <c:v>908</c:v>
                </c:pt>
                <c:pt idx="28">
                  <c:v>838</c:v>
                </c:pt>
                <c:pt idx="29">
                  <c:v>816</c:v>
                </c:pt>
                <c:pt idx="30">
                  <c:v>795</c:v>
                </c:pt>
                <c:pt idx="31">
                  <c:v>755</c:v>
                </c:pt>
                <c:pt idx="32">
                  <c:v>728</c:v>
                </c:pt>
                <c:pt idx="33">
                  <c:v>698</c:v>
                </c:pt>
                <c:pt idx="34">
                  <c:v>662</c:v>
                </c:pt>
                <c:pt idx="35">
                  <c:v>638</c:v>
                </c:pt>
                <c:pt idx="36">
                  <c:v>615</c:v>
                </c:pt>
                <c:pt idx="37">
                  <c:v>593</c:v>
                </c:pt>
                <c:pt idx="38">
                  <c:v>578</c:v>
                </c:pt>
                <c:pt idx="39">
                  <c:v>557</c:v>
                </c:pt>
                <c:pt idx="40">
                  <c:v>539</c:v>
                </c:pt>
                <c:pt idx="41">
                  <c:v>514</c:v>
                </c:pt>
                <c:pt idx="42">
                  <c:v>495</c:v>
                </c:pt>
                <c:pt idx="43">
                  <c:v>469</c:v>
                </c:pt>
                <c:pt idx="44">
                  <c:v>456</c:v>
                </c:pt>
                <c:pt idx="45">
                  <c:v>443</c:v>
                </c:pt>
                <c:pt idx="46">
                  <c:v>427</c:v>
                </c:pt>
                <c:pt idx="47">
                  <c:v>415</c:v>
                </c:pt>
                <c:pt idx="48">
                  <c:v>401</c:v>
                </c:pt>
                <c:pt idx="49">
                  <c:v>390</c:v>
                </c:pt>
                <c:pt idx="50">
                  <c:v>380</c:v>
                </c:pt>
                <c:pt idx="51">
                  <c:v>371</c:v>
                </c:pt>
                <c:pt idx="52">
                  <c:v>368</c:v>
                </c:pt>
                <c:pt idx="53">
                  <c:v>364</c:v>
                </c:pt>
                <c:pt idx="54">
                  <c:v>355</c:v>
                </c:pt>
                <c:pt idx="55">
                  <c:v>344</c:v>
                </c:pt>
                <c:pt idx="56">
                  <c:v>334</c:v>
                </c:pt>
                <c:pt idx="57">
                  <c:v>325</c:v>
                </c:pt>
                <c:pt idx="58">
                  <c:v>318</c:v>
                </c:pt>
                <c:pt idx="59">
                  <c:v>314</c:v>
                </c:pt>
                <c:pt idx="60">
                  <c:v>310</c:v>
                </c:pt>
                <c:pt idx="61">
                  <c:v>307</c:v>
                </c:pt>
                <c:pt idx="62">
                  <c:v>306</c:v>
                </c:pt>
                <c:pt idx="63">
                  <c:v>293</c:v>
                </c:pt>
                <c:pt idx="64">
                  <c:v>288</c:v>
                </c:pt>
                <c:pt idx="65">
                  <c:v>283</c:v>
                </c:pt>
                <c:pt idx="66">
                  <c:v>276</c:v>
                </c:pt>
                <c:pt idx="67">
                  <c:v>270</c:v>
                </c:pt>
                <c:pt idx="68">
                  <c:v>259</c:v>
                </c:pt>
                <c:pt idx="69">
                  <c:v>256</c:v>
                </c:pt>
                <c:pt idx="70">
                  <c:v>251</c:v>
                </c:pt>
                <c:pt idx="71">
                  <c:v>250</c:v>
                </c:pt>
                <c:pt idx="72">
                  <c:v>248</c:v>
                </c:pt>
                <c:pt idx="73">
                  <c:v>240</c:v>
                </c:pt>
                <c:pt idx="74">
                  <c:v>231</c:v>
                </c:pt>
                <c:pt idx="75">
                  <c:v>226</c:v>
                </c:pt>
                <c:pt idx="76">
                  <c:v>224</c:v>
                </c:pt>
                <c:pt idx="77">
                  <c:v>218</c:v>
                </c:pt>
                <c:pt idx="78">
                  <c:v>215</c:v>
                </c:pt>
                <c:pt idx="79">
                  <c:v>209</c:v>
                </c:pt>
                <c:pt idx="80">
                  <c:v>207</c:v>
                </c:pt>
                <c:pt idx="81">
                  <c:v>205</c:v>
                </c:pt>
                <c:pt idx="82">
                  <c:v>203</c:v>
                </c:pt>
                <c:pt idx="83">
                  <c:v>201</c:v>
                </c:pt>
                <c:pt idx="84">
                  <c:v>193</c:v>
                </c:pt>
                <c:pt idx="85">
                  <c:v>190</c:v>
                </c:pt>
                <c:pt idx="86">
                  <c:v>188</c:v>
                </c:pt>
                <c:pt idx="87">
                  <c:v>181</c:v>
                </c:pt>
                <c:pt idx="88">
                  <c:v>180</c:v>
                </c:pt>
                <c:pt idx="89">
                  <c:v>178</c:v>
                </c:pt>
                <c:pt idx="90">
                  <c:v>175</c:v>
                </c:pt>
                <c:pt idx="91">
                  <c:v>171</c:v>
                </c:pt>
                <c:pt idx="92">
                  <c:v>168</c:v>
                </c:pt>
                <c:pt idx="93">
                  <c:v>168</c:v>
                </c:pt>
                <c:pt idx="94">
                  <c:v>165</c:v>
                </c:pt>
                <c:pt idx="95">
                  <c:v>163</c:v>
                </c:pt>
                <c:pt idx="96">
                  <c:v>162</c:v>
                </c:pt>
                <c:pt idx="97">
                  <c:v>157</c:v>
                </c:pt>
                <c:pt idx="98">
                  <c:v>157</c:v>
                </c:pt>
                <c:pt idx="99">
                  <c:v>155</c:v>
                </c:pt>
                <c:pt idx="100">
                  <c:v>154</c:v>
                </c:pt>
                <c:pt idx="101">
                  <c:v>154</c:v>
                </c:pt>
                <c:pt idx="102">
                  <c:v>151</c:v>
                </c:pt>
                <c:pt idx="103">
                  <c:v>151</c:v>
                </c:pt>
                <c:pt idx="104">
                  <c:v>149</c:v>
                </c:pt>
                <c:pt idx="105">
                  <c:v>149</c:v>
                </c:pt>
                <c:pt idx="106">
                  <c:v>148</c:v>
                </c:pt>
                <c:pt idx="107">
                  <c:v>143</c:v>
                </c:pt>
                <c:pt idx="108">
                  <c:v>142</c:v>
                </c:pt>
                <c:pt idx="109">
                  <c:v>139</c:v>
                </c:pt>
                <c:pt idx="110">
                  <c:v>136</c:v>
                </c:pt>
                <c:pt idx="111">
                  <c:v>132</c:v>
                </c:pt>
                <c:pt idx="112">
                  <c:v>131</c:v>
                </c:pt>
                <c:pt idx="113">
                  <c:v>130</c:v>
                </c:pt>
                <c:pt idx="114">
                  <c:v>128</c:v>
                </c:pt>
                <c:pt idx="115">
                  <c:v>128</c:v>
                </c:pt>
                <c:pt idx="116">
                  <c:v>125</c:v>
                </c:pt>
                <c:pt idx="117">
                  <c:v>124</c:v>
                </c:pt>
                <c:pt idx="118">
                  <c:v>124</c:v>
                </c:pt>
                <c:pt idx="119">
                  <c:v>123</c:v>
                </c:pt>
                <c:pt idx="120">
                  <c:v>120</c:v>
                </c:pt>
                <c:pt idx="121">
                  <c:v>116</c:v>
                </c:pt>
                <c:pt idx="122">
                  <c:v>116</c:v>
                </c:pt>
                <c:pt idx="123">
                  <c:v>116</c:v>
                </c:pt>
                <c:pt idx="124">
                  <c:v>113</c:v>
                </c:pt>
                <c:pt idx="125">
                  <c:v>111</c:v>
                </c:pt>
                <c:pt idx="126">
                  <c:v>110</c:v>
                </c:pt>
                <c:pt idx="127">
                  <c:v>110</c:v>
                </c:pt>
                <c:pt idx="128">
                  <c:v>108</c:v>
                </c:pt>
                <c:pt idx="129">
                  <c:v>108</c:v>
                </c:pt>
                <c:pt idx="130">
                  <c:v>105</c:v>
                </c:pt>
                <c:pt idx="131">
                  <c:v>105</c:v>
                </c:pt>
                <c:pt idx="132">
                  <c:v>105</c:v>
                </c:pt>
                <c:pt idx="133">
                  <c:v>103</c:v>
                </c:pt>
                <c:pt idx="134">
                  <c:v>102</c:v>
                </c:pt>
                <c:pt idx="135">
                  <c:v>101</c:v>
                </c:pt>
                <c:pt idx="136">
                  <c:v>101</c:v>
                </c:pt>
                <c:pt idx="137">
                  <c:v>101</c:v>
                </c:pt>
                <c:pt idx="138">
                  <c:v>101</c:v>
                </c:pt>
                <c:pt idx="139">
                  <c:v>98</c:v>
                </c:pt>
                <c:pt idx="140">
                  <c:v>97</c:v>
                </c:pt>
                <c:pt idx="141">
                  <c:v>92</c:v>
                </c:pt>
                <c:pt idx="142">
                  <c:v>92</c:v>
                </c:pt>
                <c:pt idx="143">
                  <c:v>90</c:v>
                </c:pt>
                <c:pt idx="144">
                  <c:v>88</c:v>
                </c:pt>
                <c:pt idx="145">
                  <c:v>88</c:v>
                </c:pt>
                <c:pt idx="146">
                  <c:v>86</c:v>
                </c:pt>
                <c:pt idx="147">
                  <c:v>86</c:v>
                </c:pt>
                <c:pt idx="148">
                  <c:v>82</c:v>
                </c:pt>
                <c:pt idx="149">
                  <c:v>81</c:v>
                </c:pt>
                <c:pt idx="150">
                  <c:v>81</c:v>
                </c:pt>
                <c:pt idx="151">
                  <c:v>81</c:v>
                </c:pt>
                <c:pt idx="152">
                  <c:v>81</c:v>
                </c:pt>
                <c:pt idx="153">
                  <c:v>80</c:v>
                </c:pt>
                <c:pt idx="154">
                  <c:v>76</c:v>
                </c:pt>
                <c:pt idx="155">
                  <c:v>74</c:v>
                </c:pt>
                <c:pt idx="156">
                  <c:v>74</c:v>
                </c:pt>
                <c:pt idx="157">
                  <c:v>74</c:v>
                </c:pt>
                <c:pt idx="158">
                  <c:v>74</c:v>
                </c:pt>
                <c:pt idx="159">
                  <c:v>72</c:v>
                </c:pt>
                <c:pt idx="160">
                  <c:v>71</c:v>
                </c:pt>
                <c:pt idx="161">
                  <c:v>70</c:v>
                </c:pt>
                <c:pt idx="162">
                  <c:v>70</c:v>
                </c:pt>
                <c:pt idx="163">
                  <c:v>70</c:v>
                </c:pt>
                <c:pt idx="164">
                  <c:v>70</c:v>
                </c:pt>
                <c:pt idx="165">
                  <c:v>69</c:v>
                </c:pt>
                <c:pt idx="166">
                  <c:v>68</c:v>
                </c:pt>
                <c:pt idx="167">
                  <c:v>68</c:v>
                </c:pt>
                <c:pt idx="168">
                  <c:v>68</c:v>
                </c:pt>
                <c:pt idx="169">
                  <c:v>67</c:v>
                </c:pt>
                <c:pt idx="170">
                  <c:v>66</c:v>
                </c:pt>
                <c:pt idx="171">
                  <c:v>66</c:v>
                </c:pt>
                <c:pt idx="172">
                  <c:v>65</c:v>
                </c:pt>
                <c:pt idx="173">
                  <c:v>62</c:v>
                </c:pt>
                <c:pt idx="174">
                  <c:v>62</c:v>
                </c:pt>
                <c:pt idx="175">
                  <c:v>62</c:v>
                </c:pt>
                <c:pt idx="176">
                  <c:v>62</c:v>
                </c:pt>
                <c:pt idx="177">
                  <c:v>62</c:v>
                </c:pt>
                <c:pt idx="178">
                  <c:v>59</c:v>
                </c:pt>
                <c:pt idx="179">
                  <c:v>58</c:v>
                </c:pt>
                <c:pt idx="180">
                  <c:v>58</c:v>
                </c:pt>
                <c:pt idx="181">
                  <c:v>58</c:v>
                </c:pt>
                <c:pt idx="182">
                  <c:v>54</c:v>
                </c:pt>
                <c:pt idx="183">
                  <c:v>52</c:v>
                </c:pt>
                <c:pt idx="184">
                  <c:v>52</c:v>
                </c:pt>
                <c:pt idx="185">
                  <c:v>52</c:v>
                </c:pt>
                <c:pt idx="186">
                  <c:v>52</c:v>
                </c:pt>
                <c:pt idx="187">
                  <c:v>52</c:v>
                </c:pt>
                <c:pt idx="188">
                  <c:v>52</c:v>
                </c:pt>
                <c:pt idx="189">
                  <c:v>52</c:v>
                </c:pt>
                <c:pt idx="190">
                  <c:v>52</c:v>
                </c:pt>
                <c:pt idx="191">
                  <c:v>52</c:v>
                </c:pt>
                <c:pt idx="192">
                  <c:v>52</c:v>
                </c:pt>
                <c:pt idx="193">
                  <c:v>51</c:v>
                </c:pt>
                <c:pt idx="194">
                  <c:v>51</c:v>
                </c:pt>
                <c:pt idx="195">
                  <c:v>50</c:v>
                </c:pt>
                <c:pt idx="196">
                  <c:v>50</c:v>
                </c:pt>
                <c:pt idx="197">
                  <c:v>48</c:v>
                </c:pt>
                <c:pt idx="198">
                  <c:v>47</c:v>
                </c:pt>
                <c:pt idx="199">
                  <c:v>47</c:v>
                </c:pt>
                <c:pt idx="200">
                  <c:v>47</c:v>
                </c:pt>
                <c:pt idx="201">
                  <c:v>44</c:v>
                </c:pt>
                <c:pt idx="202">
                  <c:v>44</c:v>
                </c:pt>
                <c:pt idx="203">
                  <c:v>42</c:v>
                </c:pt>
                <c:pt idx="204">
                  <c:v>42</c:v>
                </c:pt>
                <c:pt idx="205">
                  <c:v>41</c:v>
                </c:pt>
                <c:pt idx="206">
                  <c:v>41</c:v>
                </c:pt>
                <c:pt idx="207">
                  <c:v>40</c:v>
                </c:pt>
                <c:pt idx="208">
                  <c:v>39</c:v>
                </c:pt>
                <c:pt idx="209">
                  <c:v>39</c:v>
                </c:pt>
                <c:pt idx="210">
                  <c:v>38</c:v>
                </c:pt>
                <c:pt idx="211">
                  <c:v>38</c:v>
                </c:pt>
                <c:pt idx="212">
                  <c:v>36</c:v>
                </c:pt>
                <c:pt idx="213">
                  <c:v>36</c:v>
                </c:pt>
                <c:pt idx="214">
                  <c:v>36</c:v>
                </c:pt>
                <c:pt idx="215">
                  <c:v>36</c:v>
                </c:pt>
                <c:pt idx="216">
                  <c:v>35</c:v>
                </c:pt>
                <c:pt idx="217">
                  <c:v>34</c:v>
                </c:pt>
                <c:pt idx="218">
                  <c:v>34</c:v>
                </c:pt>
                <c:pt idx="219">
                  <c:v>34</c:v>
                </c:pt>
                <c:pt idx="220">
                  <c:v>32</c:v>
                </c:pt>
                <c:pt idx="221">
                  <c:v>32</c:v>
                </c:pt>
                <c:pt idx="222">
                  <c:v>32</c:v>
                </c:pt>
                <c:pt idx="223">
                  <c:v>32</c:v>
                </c:pt>
                <c:pt idx="224">
                  <c:v>32</c:v>
                </c:pt>
                <c:pt idx="225">
                  <c:v>32</c:v>
                </c:pt>
                <c:pt idx="226">
                  <c:v>31</c:v>
                </c:pt>
                <c:pt idx="227">
                  <c:v>30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25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22</c:v>
                </c:pt>
                <c:pt idx="242">
                  <c:v>22</c:v>
                </c:pt>
                <c:pt idx="243">
                  <c:v>22</c:v>
                </c:pt>
                <c:pt idx="244">
                  <c:v>22</c:v>
                </c:pt>
                <c:pt idx="245">
                  <c:v>22</c:v>
                </c:pt>
                <c:pt idx="246">
                  <c:v>22</c:v>
                </c:pt>
                <c:pt idx="247">
                  <c:v>21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19</c:v>
                </c:pt>
                <c:pt idx="274">
                  <c:v>19</c:v>
                </c:pt>
                <c:pt idx="275">
                  <c:v>19</c:v>
                </c:pt>
                <c:pt idx="276">
                  <c:v>19</c:v>
                </c:pt>
                <c:pt idx="277">
                  <c:v>19</c:v>
                </c:pt>
                <c:pt idx="278">
                  <c:v>14</c:v>
                </c:pt>
                <c:pt idx="279">
                  <c:v>14</c:v>
                </c:pt>
                <c:pt idx="280">
                  <c:v>12</c:v>
                </c:pt>
                <c:pt idx="281">
                  <c:v>12</c:v>
                </c:pt>
                <c:pt idx="282">
                  <c:v>12</c:v>
                </c:pt>
                <c:pt idx="283">
                  <c:v>12</c:v>
                </c:pt>
                <c:pt idx="284">
                  <c:v>12</c:v>
                </c:pt>
                <c:pt idx="285">
                  <c:v>12</c:v>
                </c:pt>
                <c:pt idx="286">
                  <c:v>12</c:v>
                </c:pt>
                <c:pt idx="287">
                  <c:v>10</c:v>
                </c:pt>
                <c:pt idx="288">
                  <c:v>10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9</c:v>
                </c:pt>
                <c:pt idx="297">
                  <c:v>9</c:v>
                </c:pt>
                <c:pt idx="298">
                  <c:v>9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8</c:v>
                </c:pt>
                <c:pt idx="313">
                  <c:v>8</c:v>
                </c:pt>
                <c:pt idx="314">
                  <c:v>8</c:v>
                </c:pt>
                <c:pt idx="315">
                  <c:v>8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5</c:v>
                </c:pt>
                <c:pt idx="330">
                  <c:v>5</c:v>
                </c:pt>
                <c:pt idx="331">
                  <c:v>5</c:v>
                </c:pt>
                <c:pt idx="332">
                  <c:v>5</c:v>
                </c:pt>
                <c:pt idx="333">
                  <c:v>5</c:v>
                </c:pt>
                <c:pt idx="334">
                  <c:v>5</c:v>
                </c:pt>
                <c:pt idx="335">
                  <c:v>5</c:v>
                </c:pt>
                <c:pt idx="336">
                  <c:v>5</c:v>
                </c:pt>
                <c:pt idx="337">
                  <c:v>5</c:v>
                </c:pt>
                <c:pt idx="338">
                  <c:v>5</c:v>
                </c:pt>
                <c:pt idx="339">
                  <c:v>5</c:v>
                </c:pt>
                <c:pt idx="340">
                  <c:v>5</c:v>
                </c:pt>
                <c:pt idx="341">
                  <c:v>5</c:v>
                </c:pt>
                <c:pt idx="342">
                  <c:v>5</c:v>
                </c:pt>
                <c:pt idx="343">
                  <c:v>5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5</c:v>
                </c:pt>
                <c:pt idx="370">
                  <c:v>5</c:v>
                </c:pt>
                <c:pt idx="371">
                  <c:v>5</c:v>
                </c:pt>
                <c:pt idx="372">
                  <c:v>5</c:v>
                </c:pt>
                <c:pt idx="373">
                  <c:v>5</c:v>
                </c:pt>
                <c:pt idx="374">
                  <c:v>5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A6-0E42-9757-EFF441A175F4}"/>
            </c:ext>
          </c:extLst>
        </c:ser>
        <c:ser>
          <c:idx val="2"/>
          <c:order val="2"/>
          <c:tx>
            <c:strRef>
              <c:f>combinedqid!$D$1</c:f>
              <c:strCache>
                <c:ptCount val="1"/>
                <c:pt idx="0">
                  <c:v>delta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combinedqid!$A$2:$A$424</c:f>
              <c:numCache>
                <c:formatCode>General</c:formatCode>
                <c:ptCount val="4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</c:numCache>
            </c:numRef>
          </c:xVal>
          <c:yVal>
            <c:numRef>
              <c:f>combinedqid!$D$2:$D$424</c:f>
              <c:numCache>
                <c:formatCode>General</c:formatCode>
                <c:ptCount val="423"/>
                <c:pt idx="0">
                  <c:v>16203</c:v>
                </c:pt>
                <c:pt idx="1">
                  <c:v>14008</c:v>
                </c:pt>
                <c:pt idx="2">
                  <c:v>5659</c:v>
                </c:pt>
                <c:pt idx="3">
                  <c:v>2895</c:v>
                </c:pt>
                <c:pt idx="4">
                  <c:v>2018</c:v>
                </c:pt>
                <c:pt idx="5">
                  <c:v>1828</c:v>
                </c:pt>
                <c:pt idx="6">
                  <c:v>1634</c:v>
                </c:pt>
                <c:pt idx="7">
                  <c:v>1498</c:v>
                </c:pt>
                <c:pt idx="8">
                  <c:v>1423</c:v>
                </c:pt>
                <c:pt idx="9">
                  <c:v>1308</c:v>
                </c:pt>
                <c:pt idx="10">
                  <c:v>1175</c:v>
                </c:pt>
                <c:pt idx="11">
                  <c:v>1087</c:v>
                </c:pt>
                <c:pt idx="12">
                  <c:v>1020</c:v>
                </c:pt>
                <c:pt idx="13">
                  <c:v>956</c:v>
                </c:pt>
                <c:pt idx="14">
                  <c:v>918</c:v>
                </c:pt>
                <c:pt idx="15">
                  <c:v>840</c:v>
                </c:pt>
                <c:pt idx="16">
                  <c:v>789</c:v>
                </c:pt>
                <c:pt idx="17">
                  <c:v>742</c:v>
                </c:pt>
                <c:pt idx="18">
                  <c:v>708</c:v>
                </c:pt>
                <c:pt idx="19">
                  <c:v>672</c:v>
                </c:pt>
                <c:pt idx="20">
                  <c:v>645</c:v>
                </c:pt>
                <c:pt idx="21">
                  <c:v>619</c:v>
                </c:pt>
                <c:pt idx="22">
                  <c:v>586</c:v>
                </c:pt>
                <c:pt idx="23">
                  <c:v>563</c:v>
                </c:pt>
                <c:pt idx="24">
                  <c:v>539</c:v>
                </c:pt>
                <c:pt idx="25">
                  <c:v>516</c:v>
                </c:pt>
                <c:pt idx="26">
                  <c:v>487</c:v>
                </c:pt>
                <c:pt idx="27">
                  <c:v>468</c:v>
                </c:pt>
                <c:pt idx="28">
                  <c:v>446</c:v>
                </c:pt>
                <c:pt idx="29">
                  <c:v>430</c:v>
                </c:pt>
                <c:pt idx="30">
                  <c:v>413</c:v>
                </c:pt>
                <c:pt idx="31">
                  <c:v>398</c:v>
                </c:pt>
                <c:pt idx="32">
                  <c:v>389</c:v>
                </c:pt>
                <c:pt idx="33">
                  <c:v>372</c:v>
                </c:pt>
                <c:pt idx="34">
                  <c:v>362</c:v>
                </c:pt>
                <c:pt idx="35">
                  <c:v>354</c:v>
                </c:pt>
                <c:pt idx="36">
                  <c:v>336</c:v>
                </c:pt>
                <c:pt idx="37">
                  <c:v>324</c:v>
                </c:pt>
                <c:pt idx="38">
                  <c:v>308</c:v>
                </c:pt>
                <c:pt idx="39">
                  <c:v>296</c:v>
                </c:pt>
                <c:pt idx="40">
                  <c:v>294</c:v>
                </c:pt>
                <c:pt idx="41">
                  <c:v>286</c:v>
                </c:pt>
                <c:pt idx="42">
                  <c:v>283</c:v>
                </c:pt>
                <c:pt idx="43">
                  <c:v>273</c:v>
                </c:pt>
                <c:pt idx="44">
                  <c:v>267</c:v>
                </c:pt>
                <c:pt idx="45">
                  <c:v>258</c:v>
                </c:pt>
                <c:pt idx="46">
                  <c:v>251</c:v>
                </c:pt>
                <c:pt idx="47">
                  <c:v>247</c:v>
                </c:pt>
                <c:pt idx="48">
                  <c:v>236</c:v>
                </c:pt>
                <c:pt idx="49">
                  <c:v>228</c:v>
                </c:pt>
                <c:pt idx="50">
                  <c:v>225</c:v>
                </c:pt>
                <c:pt idx="51">
                  <c:v>219</c:v>
                </c:pt>
                <c:pt idx="52">
                  <c:v>214</c:v>
                </c:pt>
                <c:pt idx="53">
                  <c:v>212</c:v>
                </c:pt>
                <c:pt idx="54">
                  <c:v>209</c:v>
                </c:pt>
                <c:pt idx="55">
                  <c:v>202</c:v>
                </c:pt>
                <c:pt idx="56">
                  <c:v>199</c:v>
                </c:pt>
                <c:pt idx="57">
                  <c:v>195</c:v>
                </c:pt>
                <c:pt idx="58">
                  <c:v>191</c:v>
                </c:pt>
                <c:pt idx="59">
                  <c:v>188</c:v>
                </c:pt>
                <c:pt idx="60">
                  <c:v>185</c:v>
                </c:pt>
                <c:pt idx="61">
                  <c:v>179</c:v>
                </c:pt>
                <c:pt idx="62">
                  <c:v>176</c:v>
                </c:pt>
                <c:pt idx="63">
                  <c:v>171</c:v>
                </c:pt>
                <c:pt idx="64">
                  <c:v>168</c:v>
                </c:pt>
                <c:pt idx="65">
                  <c:v>165</c:v>
                </c:pt>
                <c:pt idx="66">
                  <c:v>163</c:v>
                </c:pt>
                <c:pt idx="67">
                  <c:v>159</c:v>
                </c:pt>
                <c:pt idx="68">
                  <c:v>157</c:v>
                </c:pt>
                <c:pt idx="69">
                  <c:v>151</c:v>
                </c:pt>
                <c:pt idx="70">
                  <c:v>147</c:v>
                </c:pt>
                <c:pt idx="71">
                  <c:v>144</c:v>
                </c:pt>
                <c:pt idx="72">
                  <c:v>141</c:v>
                </c:pt>
                <c:pt idx="73">
                  <c:v>140</c:v>
                </c:pt>
                <c:pt idx="74">
                  <c:v>136</c:v>
                </c:pt>
                <c:pt idx="75">
                  <c:v>133</c:v>
                </c:pt>
                <c:pt idx="76">
                  <c:v>131</c:v>
                </c:pt>
                <c:pt idx="77">
                  <c:v>128</c:v>
                </c:pt>
                <c:pt idx="78">
                  <c:v>125</c:v>
                </c:pt>
                <c:pt idx="79">
                  <c:v>119</c:v>
                </c:pt>
                <c:pt idx="80">
                  <c:v>117</c:v>
                </c:pt>
                <c:pt idx="81">
                  <c:v>112</c:v>
                </c:pt>
                <c:pt idx="82">
                  <c:v>109</c:v>
                </c:pt>
                <c:pt idx="83">
                  <c:v>108</c:v>
                </c:pt>
                <c:pt idx="84">
                  <c:v>102</c:v>
                </c:pt>
                <c:pt idx="85">
                  <c:v>100</c:v>
                </c:pt>
                <c:pt idx="86">
                  <c:v>99</c:v>
                </c:pt>
                <c:pt idx="87">
                  <c:v>98</c:v>
                </c:pt>
                <c:pt idx="88">
                  <c:v>96</c:v>
                </c:pt>
                <c:pt idx="89">
                  <c:v>94</c:v>
                </c:pt>
                <c:pt idx="90">
                  <c:v>93</c:v>
                </c:pt>
                <c:pt idx="91">
                  <c:v>90</c:v>
                </c:pt>
                <c:pt idx="92">
                  <c:v>89</c:v>
                </c:pt>
                <c:pt idx="93">
                  <c:v>88</c:v>
                </c:pt>
                <c:pt idx="94">
                  <c:v>88</c:v>
                </c:pt>
                <c:pt idx="95">
                  <c:v>86</c:v>
                </c:pt>
                <c:pt idx="96">
                  <c:v>84</c:v>
                </c:pt>
                <c:pt idx="97">
                  <c:v>83</c:v>
                </c:pt>
                <c:pt idx="98">
                  <c:v>81</c:v>
                </c:pt>
                <c:pt idx="99">
                  <c:v>79</c:v>
                </c:pt>
                <c:pt idx="100">
                  <c:v>79</c:v>
                </c:pt>
                <c:pt idx="101">
                  <c:v>78</c:v>
                </c:pt>
                <c:pt idx="102">
                  <c:v>76</c:v>
                </c:pt>
                <c:pt idx="103">
                  <c:v>73</c:v>
                </c:pt>
                <c:pt idx="104">
                  <c:v>71</c:v>
                </c:pt>
                <c:pt idx="105">
                  <c:v>70</c:v>
                </c:pt>
                <c:pt idx="106">
                  <c:v>70</c:v>
                </c:pt>
                <c:pt idx="107">
                  <c:v>69</c:v>
                </c:pt>
                <c:pt idx="108">
                  <c:v>68</c:v>
                </c:pt>
                <c:pt idx="109">
                  <c:v>66</c:v>
                </c:pt>
                <c:pt idx="110">
                  <c:v>66</c:v>
                </c:pt>
                <c:pt idx="111">
                  <c:v>65</c:v>
                </c:pt>
                <c:pt idx="112">
                  <c:v>65</c:v>
                </c:pt>
                <c:pt idx="113">
                  <c:v>62</c:v>
                </c:pt>
                <c:pt idx="114">
                  <c:v>60</c:v>
                </c:pt>
                <c:pt idx="115">
                  <c:v>57</c:v>
                </c:pt>
                <c:pt idx="116">
                  <c:v>56</c:v>
                </c:pt>
                <c:pt idx="117">
                  <c:v>55</c:v>
                </c:pt>
                <c:pt idx="118">
                  <c:v>53</c:v>
                </c:pt>
                <c:pt idx="119">
                  <c:v>53</c:v>
                </c:pt>
                <c:pt idx="120">
                  <c:v>52</c:v>
                </c:pt>
                <c:pt idx="121">
                  <c:v>51</c:v>
                </c:pt>
                <c:pt idx="122">
                  <c:v>51</c:v>
                </c:pt>
                <c:pt idx="123">
                  <c:v>50</c:v>
                </c:pt>
                <c:pt idx="124">
                  <c:v>50</c:v>
                </c:pt>
                <c:pt idx="125">
                  <c:v>49</c:v>
                </c:pt>
                <c:pt idx="126">
                  <c:v>49</c:v>
                </c:pt>
                <c:pt idx="127">
                  <c:v>47</c:v>
                </c:pt>
                <c:pt idx="128">
                  <c:v>47</c:v>
                </c:pt>
                <c:pt idx="129">
                  <c:v>47</c:v>
                </c:pt>
                <c:pt idx="130">
                  <c:v>47</c:v>
                </c:pt>
                <c:pt idx="131">
                  <c:v>44</c:v>
                </c:pt>
                <c:pt idx="132">
                  <c:v>44</c:v>
                </c:pt>
                <c:pt idx="133">
                  <c:v>44</c:v>
                </c:pt>
                <c:pt idx="134">
                  <c:v>43</c:v>
                </c:pt>
                <c:pt idx="135">
                  <c:v>41</c:v>
                </c:pt>
                <c:pt idx="136">
                  <c:v>41</c:v>
                </c:pt>
                <c:pt idx="137">
                  <c:v>38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36</c:v>
                </c:pt>
                <c:pt idx="142">
                  <c:v>36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34</c:v>
                </c:pt>
                <c:pt idx="147">
                  <c:v>34</c:v>
                </c:pt>
                <c:pt idx="148">
                  <c:v>32</c:v>
                </c:pt>
                <c:pt idx="149">
                  <c:v>31</c:v>
                </c:pt>
                <c:pt idx="150">
                  <c:v>30</c:v>
                </c:pt>
                <c:pt idx="151">
                  <c:v>29</c:v>
                </c:pt>
                <c:pt idx="152">
                  <c:v>27</c:v>
                </c:pt>
                <c:pt idx="153">
                  <c:v>25</c:v>
                </c:pt>
                <c:pt idx="154">
                  <c:v>25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23</c:v>
                </c:pt>
                <c:pt idx="159">
                  <c:v>22</c:v>
                </c:pt>
                <c:pt idx="160">
                  <c:v>21</c:v>
                </c:pt>
                <c:pt idx="161">
                  <c:v>21</c:v>
                </c:pt>
                <c:pt idx="162">
                  <c:v>21</c:v>
                </c:pt>
                <c:pt idx="163">
                  <c:v>20</c:v>
                </c:pt>
                <c:pt idx="164">
                  <c:v>20</c:v>
                </c:pt>
                <c:pt idx="165">
                  <c:v>19</c:v>
                </c:pt>
                <c:pt idx="166">
                  <c:v>19</c:v>
                </c:pt>
                <c:pt idx="167">
                  <c:v>18</c:v>
                </c:pt>
                <c:pt idx="168">
                  <c:v>17</c:v>
                </c:pt>
                <c:pt idx="169">
                  <c:v>16</c:v>
                </c:pt>
                <c:pt idx="170">
                  <c:v>16</c:v>
                </c:pt>
                <c:pt idx="171">
                  <c:v>16</c:v>
                </c:pt>
                <c:pt idx="172">
                  <c:v>15</c:v>
                </c:pt>
                <c:pt idx="173">
                  <c:v>15</c:v>
                </c:pt>
                <c:pt idx="174">
                  <c:v>14</c:v>
                </c:pt>
                <c:pt idx="175">
                  <c:v>14</c:v>
                </c:pt>
                <c:pt idx="176">
                  <c:v>14</c:v>
                </c:pt>
                <c:pt idx="177">
                  <c:v>13</c:v>
                </c:pt>
                <c:pt idx="178">
                  <c:v>12</c:v>
                </c:pt>
                <c:pt idx="179">
                  <c:v>12</c:v>
                </c:pt>
                <c:pt idx="180">
                  <c:v>12</c:v>
                </c:pt>
                <c:pt idx="181">
                  <c:v>12</c:v>
                </c:pt>
                <c:pt idx="182">
                  <c:v>12</c:v>
                </c:pt>
                <c:pt idx="183">
                  <c:v>12</c:v>
                </c:pt>
                <c:pt idx="184">
                  <c:v>12</c:v>
                </c:pt>
                <c:pt idx="185">
                  <c:v>11</c:v>
                </c:pt>
                <c:pt idx="186">
                  <c:v>9</c:v>
                </c:pt>
                <c:pt idx="187">
                  <c:v>9</c:v>
                </c:pt>
                <c:pt idx="188">
                  <c:v>9</c:v>
                </c:pt>
                <c:pt idx="189">
                  <c:v>9</c:v>
                </c:pt>
                <c:pt idx="190">
                  <c:v>9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9</c:v>
                </c:pt>
                <c:pt idx="197">
                  <c:v>9</c:v>
                </c:pt>
                <c:pt idx="198">
                  <c:v>9</c:v>
                </c:pt>
                <c:pt idx="199">
                  <c:v>9</c:v>
                </c:pt>
                <c:pt idx="200">
                  <c:v>9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7</c:v>
                </c:pt>
                <c:pt idx="208">
                  <c:v>7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5</c:v>
                </c:pt>
                <c:pt idx="220">
                  <c:v>5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9A6-0E42-9757-EFF441A17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932384"/>
        <c:axId val="353055472"/>
      </c:scatterChart>
      <c:valAx>
        <c:axId val="35693238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055472"/>
        <c:crosses val="autoZero"/>
        <c:crossBetween val="midCat"/>
      </c:valAx>
      <c:valAx>
        <c:axId val="3530554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32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'PagedBetree Case Study'!$O$32</c:f>
              <c:strCache>
                <c:ptCount val="1"/>
                <c:pt idx="0">
                  <c:v>broken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'PagedBetree Case Study'!$N$33:$N$235</c:f>
              <c:numCache>
                <c:formatCode>General</c:formatCode>
                <c:ptCount val="2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</c:numCache>
            </c:numRef>
          </c:xVal>
          <c:yVal>
            <c:numRef>
              <c:f>'PagedBetree Case Study'!$O$33:$O$235</c:f>
              <c:numCache>
                <c:formatCode>General</c:formatCode>
                <c:ptCount val="203"/>
                <c:pt idx="0">
                  <c:v>110</c:v>
                </c:pt>
                <c:pt idx="1">
                  <c:v>109</c:v>
                </c:pt>
                <c:pt idx="2">
                  <c:v>107</c:v>
                </c:pt>
                <c:pt idx="3">
                  <c:v>103</c:v>
                </c:pt>
                <c:pt idx="4">
                  <c:v>101</c:v>
                </c:pt>
                <c:pt idx="5">
                  <c:v>98</c:v>
                </c:pt>
                <c:pt idx="6">
                  <c:v>98</c:v>
                </c:pt>
                <c:pt idx="7">
                  <c:v>98</c:v>
                </c:pt>
                <c:pt idx="8">
                  <c:v>97</c:v>
                </c:pt>
                <c:pt idx="9">
                  <c:v>97</c:v>
                </c:pt>
                <c:pt idx="10">
                  <c:v>97</c:v>
                </c:pt>
                <c:pt idx="11">
                  <c:v>96</c:v>
                </c:pt>
                <c:pt idx="12">
                  <c:v>96</c:v>
                </c:pt>
                <c:pt idx="13">
                  <c:v>82</c:v>
                </c:pt>
                <c:pt idx="14">
                  <c:v>72</c:v>
                </c:pt>
                <c:pt idx="15">
                  <c:v>59</c:v>
                </c:pt>
                <c:pt idx="16">
                  <c:v>26</c:v>
                </c:pt>
                <c:pt idx="17">
                  <c:v>26</c:v>
                </c:pt>
                <c:pt idx="18">
                  <c:v>18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11</c:v>
                </c:pt>
                <c:pt idx="23">
                  <c:v>11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BF-AB44-8C1D-089E6B60BD6B}"/>
            </c:ext>
          </c:extLst>
        </c:ser>
        <c:ser>
          <c:idx val="1"/>
          <c:order val="1"/>
          <c:tx>
            <c:strRef>
              <c:f>'PagedBetree Case Study'!$P$32</c:f>
              <c:strCache>
                <c:ptCount val="1"/>
                <c:pt idx="0">
                  <c:v>original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'PagedBetree Case Study'!$N$33:$N$235</c:f>
              <c:numCache>
                <c:formatCode>General</c:formatCode>
                <c:ptCount val="2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</c:numCache>
            </c:numRef>
          </c:xVal>
          <c:yVal>
            <c:numRef>
              <c:f>'PagedBetree Case Study'!$P$33:$P$235</c:f>
              <c:numCache>
                <c:formatCode>General</c:formatCode>
                <c:ptCount val="203"/>
                <c:pt idx="0">
                  <c:v>548</c:v>
                </c:pt>
                <c:pt idx="1">
                  <c:v>82</c:v>
                </c:pt>
                <c:pt idx="2">
                  <c:v>72</c:v>
                </c:pt>
                <c:pt idx="3">
                  <c:v>59</c:v>
                </c:pt>
                <c:pt idx="4">
                  <c:v>25</c:v>
                </c:pt>
                <c:pt idx="5">
                  <c:v>25</c:v>
                </c:pt>
                <c:pt idx="6">
                  <c:v>16</c:v>
                </c:pt>
                <c:pt idx="7">
                  <c:v>10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BF-AB44-8C1D-089E6B60BD6B}"/>
            </c:ext>
          </c:extLst>
        </c:ser>
        <c:ser>
          <c:idx val="2"/>
          <c:order val="2"/>
          <c:tx>
            <c:strRef>
              <c:f>'PagedBetree Case Study'!$Q$32</c:f>
              <c:strCache>
                <c:ptCount val="1"/>
                <c:pt idx="0">
                  <c:v>core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'PagedBetree Case Study'!$N$33:$N$235</c:f>
              <c:numCache>
                <c:formatCode>General</c:formatCode>
                <c:ptCount val="2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</c:numCache>
            </c:numRef>
          </c:xVal>
          <c:yVal>
            <c:numRef>
              <c:f>'PagedBetree Case Study'!$Q$33:$Q$235</c:f>
              <c:numCache>
                <c:formatCode>General</c:formatCode>
                <c:ptCount val="20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BF-AB44-8C1D-089E6B60BD6B}"/>
            </c:ext>
          </c:extLst>
        </c:ser>
        <c:ser>
          <c:idx val="3"/>
          <c:order val="3"/>
          <c:tx>
            <c:strRef>
              <c:f>'PagedBetree Case Study'!$R$32</c:f>
              <c:strCache>
                <c:ptCount val="1"/>
                <c:pt idx="0">
                  <c:v>delta</c:v>
                </c:pt>
              </c:strCache>
            </c:strRef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'PagedBetree Case Study'!$N$33:$N$235</c:f>
              <c:numCache>
                <c:formatCode>General</c:formatCode>
                <c:ptCount val="2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</c:numCache>
            </c:numRef>
          </c:xVal>
          <c:yVal>
            <c:numRef>
              <c:f>'PagedBetree Case Study'!$R$33:$R$235</c:f>
              <c:numCache>
                <c:formatCode>General</c:formatCode>
                <c:ptCount val="20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BF-AB44-8C1D-089E6B60B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224512"/>
        <c:axId val="353226160"/>
      </c:scatterChart>
      <c:valAx>
        <c:axId val="3532245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26160"/>
        <c:crosses val="autoZero"/>
        <c:crossBetween val="midCat"/>
      </c:valAx>
      <c:valAx>
        <c:axId val="35322616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24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[results.xlsx]unkcatpivot!PivotTable5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unkcatpivot!$B$3:$B$4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unkcatpivot!$A$5:$A$31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unkcatpivot!$B$5:$B$31</c:f>
              <c:numCache>
                <c:formatCode>General</c:formatCode>
                <c:ptCount val="26"/>
                <c:pt idx="0">
                  <c:v>211</c:v>
                </c:pt>
                <c:pt idx="1">
                  <c:v>816</c:v>
                </c:pt>
                <c:pt idx="2">
                  <c:v>400</c:v>
                </c:pt>
                <c:pt idx="3">
                  <c:v>158</c:v>
                </c:pt>
                <c:pt idx="4">
                  <c:v>187</c:v>
                </c:pt>
                <c:pt idx="5">
                  <c:v>293</c:v>
                </c:pt>
                <c:pt idx="6">
                  <c:v>228</c:v>
                </c:pt>
                <c:pt idx="7">
                  <c:v>529</c:v>
                </c:pt>
                <c:pt idx="8">
                  <c:v>245</c:v>
                </c:pt>
                <c:pt idx="9">
                  <c:v>267</c:v>
                </c:pt>
                <c:pt idx="10">
                  <c:v>198</c:v>
                </c:pt>
                <c:pt idx="11">
                  <c:v>68</c:v>
                </c:pt>
                <c:pt idx="12">
                  <c:v>398</c:v>
                </c:pt>
                <c:pt idx="13">
                  <c:v>133</c:v>
                </c:pt>
                <c:pt idx="14">
                  <c:v>294</c:v>
                </c:pt>
                <c:pt idx="15">
                  <c:v>1064</c:v>
                </c:pt>
                <c:pt idx="16">
                  <c:v>371</c:v>
                </c:pt>
                <c:pt idx="17">
                  <c:v>429</c:v>
                </c:pt>
                <c:pt idx="18">
                  <c:v>608</c:v>
                </c:pt>
                <c:pt idx="19">
                  <c:v>609</c:v>
                </c:pt>
                <c:pt idx="20">
                  <c:v>2082</c:v>
                </c:pt>
                <c:pt idx="21">
                  <c:v>67</c:v>
                </c:pt>
                <c:pt idx="22">
                  <c:v>78</c:v>
                </c:pt>
                <c:pt idx="23">
                  <c:v>272</c:v>
                </c:pt>
                <c:pt idx="24">
                  <c:v>119</c:v>
                </c:pt>
                <c:pt idx="25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4-DE47-A6F1-CF9E274AF9EC}"/>
            </c:ext>
          </c:extLst>
        </c:ser>
        <c:ser>
          <c:idx val="1"/>
          <c:order val="1"/>
          <c:tx>
            <c:strRef>
              <c:f>unkcatpivot!$C$3:$C$4</c:f>
              <c:strCache>
                <c:ptCount val="1"/>
                <c:pt idx="0">
                  <c:v>BUILTIN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unkcatpivot!$A$5:$A$31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unkcatpivot!$C$5:$C$31</c:f>
              <c:numCache>
                <c:formatCode>General</c:formatCode>
                <c:ptCount val="26"/>
                <c:pt idx="0">
                  <c:v>139</c:v>
                </c:pt>
                <c:pt idx="1">
                  <c:v>245</c:v>
                </c:pt>
                <c:pt idx="2">
                  <c:v>523</c:v>
                </c:pt>
                <c:pt idx="3">
                  <c:v>97</c:v>
                </c:pt>
                <c:pt idx="4">
                  <c:v>115</c:v>
                </c:pt>
                <c:pt idx="5">
                  <c:v>148</c:v>
                </c:pt>
                <c:pt idx="6">
                  <c:v>102</c:v>
                </c:pt>
                <c:pt idx="7">
                  <c:v>231</c:v>
                </c:pt>
                <c:pt idx="8">
                  <c:v>83</c:v>
                </c:pt>
                <c:pt idx="9">
                  <c:v>78</c:v>
                </c:pt>
                <c:pt idx="10">
                  <c:v>67</c:v>
                </c:pt>
                <c:pt idx="11">
                  <c:v>74</c:v>
                </c:pt>
                <c:pt idx="12">
                  <c:v>58</c:v>
                </c:pt>
                <c:pt idx="13">
                  <c:v>59</c:v>
                </c:pt>
                <c:pt idx="14">
                  <c:v>100</c:v>
                </c:pt>
                <c:pt idx="15">
                  <c:v>125</c:v>
                </c:pt>
                <c:pt idx="16">
                  <c:v>106</c:v>
                </c:pt>
                <c:pt idx="17">
                  <c:v>118</c:v>
                </c:pt>
                <c:pt idx="18">
                  <c:v>830</c:v>
                </c:pt>
                <c:pt idx="19">
                  <c:v>997</c:v>
                </c:pt>
                <c:pt idx="20">
                  <c:v>440</c:v>
                </c:pt>
                <c:pt idx="21">
                  <c:v>68</c:v>
                </c:pt>
                <c:pt idx="22">
                  <c:v>64</c:v>
                </c:pt>
                <c:pt idx="23">
                  <c:v>71</c:v>
                </c:pt>
                <c:pt idx="24">
                  <c:v>66</c:v>
                </c:pt>
                <c:pt idx="25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84-DE47-A6F1-CF9E274AF9EC}"/>
            </c:ext>
          </c:extLst>
        </c:ser>
        <c:ser>
          <c:idx val="2"/>
          <c:order val="2"/>
          <c:tx>
            <c:strRef>
              <c:f>unkcatpivot!$D$3:$D$4</c:f>
              <c:strCache>
                <c:ptCount val="1"/>
                <c:pt idx="0">
                  <c:v>FUN_TYPE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unkcatpivot!$A$5:$A$31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unkcatpivot!$D$5:$D$31</c:f>
              <c:numCache>
                <c:formatCode>General</c:formatCode>
                <c:ptCount val="26"/>
                <c:pt idx="0">
                  <c:v>879</c:v>
                </c:pt>
                <c:pt idx="1">
                  <c:v>1700</c:v>
                </c:pt>
                <c:pt idx="2">
                  <c:v>1499</c:v>
                </c:pt>
                <c:pt idx="3">
                  <c:v>762</c:v>
                </c:pt>
                <c:pt idx="4">
                  <c:v>828</c:v>
                </c:pt>
                <c:pt idx="5">
                  <c:v>948</c:v>
                </c:pt>
                <c:pt idx="6">
                  <c:v>821</c:v>
                </c:pt>
                <c:pt idx="7">
                  <c:v>1294</c:v>
                </c:pt>
                <c:pt idx="8">
                  <c:v>836</c:v>
                </c:pt>
                <c:pt idx="9">
                  <c:v>870</c:v>
                </c:pt>
                <c:pt idx="10">
                  <c:v>785</c:v>
                </c:pt>
                <c:pt idx="11">
                  <c:v>534</c:v>
                </c:pt>
                <c:pt idx="12">
                  <c:v>807</c:v>
                </c:pt>
                <c:pt idx="13">
                  <c:v>660</c:v>
                </c:pt>
                <c:pt idx="14">
                  <c:v>930</c:v>
                </c:pt>
                <c:pt idx="15">
                  <c:v>1772</c:v>
                </c:pt>
                <c:pt idx="16">
                  <c:v>959</c:v>
                </c:pt>
                <c:pt idx="17">
                  <c:v>1054</c:v>
                </c:pt>
                <c:pt idx="18">
                  <c:v>2083</c:v>
                </c:pt>
                <c:pt idx="19">
                  <c:v>2258</c:v>
                </c:pt>
                <c:pt idx="20">
                  <c:v>2733</c:v>
                </c:pt>
                <c:pt idx="21">
                  <c:v>393</c:v>
                </c:pt>
                <c:pt idx="22">
                  <c:v>444</c:v>
                </c:pt>
                <c:pt idx="23">
                  <c:v>637</c:v>
                </c:pt>
                <c:pt idx="24">
                  <c:v>520</c:v>
                </c:pt>
                <c:pt idx="25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84-DE47-A6F1-CF9E274AF9EC}"/>
            </c:ext>
          </c:extLst>
        </c:ser>
        <c:ser>
          <c:idx val="3"/>
          <c:order val="3"/>
          <c:tx>
            <c:strRef>
              <c:f>unkcatpivot!$E$3:$E$4</c:f>
              <c:strCache>
                <c:ptCount val="1"/>
                <c:pt idx="0">
                  <c:v>PRELUDE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unkcatpivot!$A$5:$A$31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unkcatpivot!$E$5:$E$31</c:f>
              <c:numCache>
                <c:formatCode>General</c:formatCode>
                <c:ptCount val="26"/>
                <c:pt idx="0">
                  <c:v>569</c:v>
                </c:pt>
                <c:pt idx="1">
                  <c:v>1560</c:v>
                </c:pt>
                <c:pt idx="2">
                  <c:v>2479</c:v>
                </c:pt>
                <c:pt idx="3">
                  <c:v>429</c:v>
                </c:pt>
                <c:pt idx="4">
                  <c:v>521</c:v>
                </c:pt>
                <c:pt idx="5">
                  <c:v>672</c:v>
                </c:pt>
                <c:pt idx="6">
                  <c:v>521</c:v>
                </c:pt>
                <c:pt idx="7">
                  <c:v>1392</c:v>
                </c:pt>
                <c:pt idx="8">
                  <c:v>590</c:v>
                </c:pt>
                <c:pt idx="9">
                  <c:v>634</c:v>
                </c:pt>
                <c:pt idx="10">
                  <c:v>454</c:v>
                </c:pt>
                <c:pt idx="11">
                  <c:v>240</c:v>
                </c:pt>
                <c:pt idx="12">
                  <c:v>766</c:v>
                </c:pt>
                <c:pt idx="13">
                  <c:v>377</c:v>
                </c:pt>
                <c:pt idx="14">
                  <c:v>522</c:v>
                </c:pt>
                <c:pt idx="15">
                  <c:v>1258</c:v>
                </c:pt>
                <c:pt idx="16">
                  <c:v>647</c:v>
                </c:pt>
                <c:pt idx="17">
                  <c:v>718</c:v>
                </c:pt>
                <c:pt idx="18">
                  <c:v>4084</c:v>
                </c:pt>
                <c:pt idx="19">
                  <c:v>4296</c:v>
                </c:pt>
                <c:pt idx="20">
                  <c:v>4105</c:v>
                </c:pt>
                <c:pt idx="21">
                  <c:v>242</c:v>
                </c:pt>
                <c:pt idx="22">
                  <c:v>283</c:v>
                </c:pt>
                <c:pt idx="23">
                  <c:v>471</c:v>
                </c:pt>
                <c:pt idx="24">
                  <c:v>270</c:v>
                </c:pt>
                <c:pt idx="25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84-DE47-A6F1-CF9E274AF9EC}"/>
            </c:ext>
          </c:extLst>
        </c:ser>
        <c:ser>
          <c:idx val="4"/>
          <c:order val="4"/>
          <c:tx>
            <c:strRef>
              <c:f>unkcatpivot!$F$3:$F$4</c:f>
              <c:strCache>
                <c:ptCount val="1"/>
                <c:pt idx="0">
                  <c:v>LIB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unkcatpivot!$A$5:$A$31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unkcatpivot!$F$5:$F$31</c:f>
              <c:numCache>
                <c:formatCode>General</c:formatCode>
                <c:ptCount val="26"/>
                <c:pt idx="0">
                  <c:v>6118</c:v>
                </c:pt>
                <c:pt idx="1">
                  <c:v>9475</c:v>
                </c:pt>
                <c:pt idx="2">
                  <c:v>9478</c:v>
                </c:pt>
                <c:pt idx="3">
                  <c:v>5651</c:v>
                </c:pt>
                <c:pt idx="4">
                  <c:v>5993</c:v>
                </c:pt>
                <c:pt idx="5">
                  <c:v>6488</c:v>
                </c:pt>
                <c:pt idx="6">
                  <c:v>5888</c:v>
                </c:pt>
                <c:pt idx="7">
                  <c:v>8057</c:v>
                </c:pt>
                <c:pt idx="8">
                  <c:v>6257</c:v>
                </c:pt>
                <c:pt idx="9">
                  <c:v>6473</c:v>
                </c:pt>
                <c:pt idx="10">
                  <c:v>6035</c:v>
                </c:pt>
                <c:pt idx="11">
                  <c:v>4543</c:v>
                </c:pt>
                <c:pt idx="12">
                  <c:v>5694</c:v>
                </c:pt>
                <c:pt idx="13">
                  <c:v>5313</c:v>
                </c:pt>
                <c:pt idx="14">
                  <c:v>6258</c:v>
                </c:pt>
                <c:pt idx="15">
                  <c:v>9153</c:v>
                </c:pt>
                <c:pt idx="16">
                  <c:v>6455</c:v>
                </c:pt>
                <c:pt idx="17">
                  <c:v>6659</c:v>
                </c:pt>
                <c:pt idx="18">
                  <c:v>12427</c:v>
                </c:pt>
                <c:pt idx="19">
                  <c:v>13423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84-DE47-A6F1-CF9E274AF9EC}"/>
            </c:ext>
          </c:extLst>
        </c:ser>
        <c:ser>
          <c:idx val="5"/>
          <c:order val="5"/>
          <c:tx>
            <c:strRef>
              <c:f>unkcatpivot!$G$3:$G$4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unkcatpivot!$A$5:$A$31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unkcatpivot!$G$5:$G$31</c:f>
              <c:numCache>
                <c:formatCode>General</c:formatCode>
                <c:ptCount val="26"/>
                <c:pt idx="0">
                  <c:v>480</c:v>
                </c:pt>
                <c:pt idx="1">
                  <c:v>1871</c:v>
                </c:pt>
                <c:pt idx="2">
                  <c:v>911</c:v>
                </c:pt>
                <c:pt idx="3">
                  <c:v>330</c:v>
                </c:pt>
                <c:pt idx="4">
                  <c:v>468</c:v>
                </c:pt>
                <c:pt idx="5">
                  <c:v>699</c:v>
                </c:pt>
                <c:pt idx="6">
                  <c:v>430</c:v>
                </c:pt>
                <c:pt idx="7">
                  <c:v>1728</c:v>
                </c:pt>
                <c:pt idx="8">
                  <c:v>534</c:v>
                </c:pt>
                <c:pt idx="9">
                  <c:v>593</c:v>
                </c:pt>
                <c:pt idx="10">
                  <c:v>400</c:v>
                </c:pt>
                <c:pt idx="11">
                  <c:v>135</c:v>
                </c:pt>
                <c:pt idx="12">
                  <c:v>365</c:v>
                </c:pt>
                <c:pt idx="13">
                  <c:v>270</c:v>
                </c:pt>
                <c:pt idx="14">
                  <c:v>701</c:v>
                </c:pt>
                <c:pt idx="15">
                  <c:v>2279</c:v>
                </c:pt>
                <c:pt idx="16">
                  <c:v>657</c:v>
                </c:pt>
                <c:pt idx="17">
                  <c:v>719</c:v>
                </c:pt>
                <c:pt idx="18">
                  <c:v>1417</c:v>
                </c:pt>
                <c:pt idx="19">
                  <c:v>1976</c:v>
                </c:pt>
                <c:pt idx="20">
                  <c:v>3061</c:v>
                </c:pt>
                <c:pt idx="21">
                  <c:v>62</c:v>
                </c:pt>
                <c:pt idx="22">
                  <c:v>156</c:v>
                </c:pt>
                <c:pt idx="23">
                  <c:v>419</c:v>
                </c:pt>
                <c:pt idx="24">
                  <c:v>232</c:v>
                </c:pt>
                <c:pt idx="25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84-DE47-A6F1-CF9E274AF9EC}"/>
            </c:ext>
          </c:extLst>
        </c:ser>
        <c:ser>
          <c:idx val="6"/>
          <c:order val="6"/>
          <c:tx>
            <c:strRef>
              <c:f>unkcatpivot!$H$3:$H$4</c:f>
              <c:strCache>
                <c:ptCount val="1"/>
                <c:pt idx="0">
                  <c:v>SAME_FILE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unkcatpivot!$A$5:$A$31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unkcatpivot!$H$5:$H$31</c:f>
              <c:numCache>
                <c:formatCode>General</c:formatCode>
                <c:ptCount val="26"/>
                <c:pt idx="0">
                  <c:v>21</c:v>
                </c:pt>
                <c:pt idx="1">
                  <c:v>119</c:v>
                </c:pt>
                <c:pt idx="2">
                  <c:v>8</c:v>
                </c:pt>
                <c:pt idx="3">
                  <c:v>11</c:v>
                </c:pt>
                <c:pt idx="4">
                  <c:v>7</c:v>
                </c:pt>
                <c:pt idx="5">
                  <c:v>12</c:v>
                </c:pt>
                <c:pt idx="6">
                  <c:v>11</c:v>
                </c:pt>
                <c:pt idx="7">
                  <c:v>43</c:v>
                </c:pt>
                <c:pt idx="8">
                  <c:v>20</c:v>
                </c:pt>
                <c:pt idx="9">
                  <c:v>10</c:v>
                </c:pt>
                <c:pt idx="11">
                  <c:v>35</c:v>
                </c:pt>
                <c:pt idx="12">
                  <c:v>363</c:v>
                </c:pt>
                <c:pt idx="13">
                  <c:v>4</c:v>
                </c:pt>
                <c:pt idx="14">
                  <c:v>84</c:v>
                </c:pt>
                <c:pt idx="15">
                  <c:v>16</c:v>
                </c:pt>
                <c:pt idx="16">
                  <c:v>60</c:v>
                </c:pt>
                <c:pt idx="17">
                  <c:v>75</c:v>
                </c:pt>
                <c:pt idx="18">
                  <c:v>6</c:v>
                </c:pt>
                <c:pt idx="19">
                  <c:v>10</c:v>
                </c:pt>
                <c:pt idx="20">
                  <c:v>159</c:v>
                </c:pt>
                <c:pt idx="21">
                  <c:v>25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84-DE47-A6F1-CF9E274AF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2318143"/>
        <c:axId val="951905023"/>
      </c:barChart>
      <c:catAx>
        <c:axId val="952318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1905023"/>
        <c:crosses val="autoZero"/>
        <c:auto val="1"/>
        <c:lblAlgn val="ctr"/>
        <c:lblOffset val="100"/>
        <c:noMultiLvlLbl val="0"/>
      </c:catAx>
      <c:valAx>
        <c:axId val="95190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31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[results.xlsx]unscatpivot!PivotTable6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unscatpivot!$B$3:$B$4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unscatpivot!$A$5:$A$31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unscatpivot!$B$5:$B$31</c:f>
              <c:numCache>
                <c:formatCode>General</c:formatCode>
                <c:ptCount val="26"/>
                <c:pt idx="0">
                  <c:v>235</c:v>
                </c:pt>
                <c:pt idx="1">
                  <c:v>766</c:v>
                </c:pt>
                <c:pt idx="2">
                  <c:v>272</c:v>
                </c:pt>
                <c:pt idx="3">
                  <c:v>200</c:v>
                </c:pt>
                <c:pt idx="4">
                  <c:v>235</c:v>
                </c:pt>
                <c:pt idx="5">
                  <c:v>766</c:v>
                </c:pt>
                <c:pt idx="6">
                  <c:v>200</c:v>
                </c:pt>
                <c:pt idx="7">
                  <c:v>766</c:v>
                </c:pt>
                <c:pt idx="8">
                  <c:v>357</c:v>
                </c:pt>
                <c:pt idx="9">
                  <c:v>357</c:v>
                </c:pt>
                <c:pt idx="10">
                  <c:v>357</c:v>
                </c:pt>
                <c:pt idx="11">
                  <c:v>179</c:v>
                </c:pt>
                <c:pt idx="12">
                  <c:v>349</c:v>
                </c:pt>
                <c:pt idx="13">
                  <c:v>102</c:v>
                </c:pt>
                <c:pt idx="14">
                  <c:v>434</c:v>
                </c:pt>
                <c:pt idx="15">
                  <c:v>987</c:v>
                </c:pt>
                <c:pt idx="16">
                  <c:v>505</c:v>
                </c:pt>
                <c:pt idx="17">
                  <c:v>505</c:v>
                </c:pt>
                <c:pt idx="18">
                  <c:v>291</c:v>
                </c:pt>
                <c:pt idx="19">
                  <c:v>493</c:v>
                </c:pt>
                <c:pt idx="20">
                  <c:v>1330</c:v>
                </c:pt>
                <c:pt idx="21">
                  <c:v>26</c:v>
                </c:pt>
                <c:pt idx="22">
                  <c:v>1332</c:v>
                </c:pt>
                <c:pt idx="23">
                  <c:v>301</c:v>
                </c:pt>
                <c:pt idx="24">
                  <c:v>542</c:v>
                </c:pt>
                <c:pt idx="25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9-C742-8115-D15957705E63}"/>
            </c:ext>
          </c:extLst>
        </c:ser>
        <c:ser>
          <c:idx val="1"/>
          <c:order val="1"/>
          <c:tx>
            <c:strRef>
              <c:f>unscatpivot!$C$3:$C$4</c:f>
              <c:strCache>
                <c:ptCount val="1"/>
                <c:pt idx="0">
                  <c:v>BUILTIN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unscatpivot!$A$5:$A$31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unscatpivot!$C$5:$C$31</c:f>
              <c:numCache>
                <c:formatCode>General</c:formatCode>
                <c:ptCount val="26"/>
                <c:pt idx="0">
                  <c:v>123</c:v>
                </c:pt>
                <c:pt idx="1">
                  <c:v>183</c:v>
                </c:pt>
                <c:pt idx="2">
                  <c:v>157</c:v>
                </c:pt>
                <c:pt idx="3">
                  <c:v>113</c:v>
                </c:pt>
                <c:pt idx="4">
                  <c:v>123</c:v>
                </c:pt>
                <c:pt idx="5">
                  <c:v>183</c:v>
                </c:pt>
                <c:pt idx="6">
                  <c:v>113</c:v>
                </c:pt>
                <c:pt idx="7">
                  <c:v>183</c:v>
                </c:pt>
                <c:pt idx="8">
                  <c:v>106</c:v>
                </c:pt>
                <c:pt idx="9">
                  <c:v>106</c:v>
                </c:pt>
                <c:pt idx="10">
                  <c:v>106</c:v>
                </c:pt>
                <c:pt idx="11">
                  <c:v>71</c:v>
                </c:pt>
                <c:pt idx="12">
                  <c:v>58</c:v>
                </c:pt>
                <c:pt idx="13">
                  <c:v>59</c:v>
                </c:pt>
                <c:pt idx="14">
                  <c:v>137</c:v>
                </c:pt>
                <c:pt idx="15">
                  <c:v>123</c:v>
                </c:pt>
                <c:pt idx="16">
                  <c:v>127</c:v>
                </c:pt>
                <c:pt idx="17">
                  <c:v>127</c:v>
                </c:pt>
                <c:pt idx="18">
                  <c:v>323</c:v>
                </c:pt>
                <c:pt idx="19">
                  <c:v>427</c:v>
                </c:pt>
                <c:pt idx="20">
                  <c:v>274</c:v>
                </c:pt>
                <c:pt idx="21">
                  <c:v>45</c:v>
                </c:pt>
                <c:pt idx="22">
                  <c:v>134</c:v>
                </c:pt>
                <c:pt idx="23">
                  <c:v>70</c:v>
                </c:pt>
                <c:pt idx="24">
                  <c:v>100</c:v>
                </c:pt>
                <c:pt idx="2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B9-C742-8115-D15957705E63}"/>
            </c:ext>
          </c:extLst>
        </c:ser>
        <c:ser>
          <c:idx val="2"/>
          <c:order val="2"/>
          <c:tx>
            <c:strRef>
              <c:f>unscatpivot!$D$3:$D$4</c:f>
              <c:strCache>
                <c:ptCount val="1"/>
                <c:pt idx="0">
                  <c:v>FUN_TYPE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unscatpivot!$A$5:$A$31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unscatpivot!$D$5:$D$31</c:f>
              <c:numCache>
                <c:formatCode>General</c:formatCode>
                <c:ptCount val="26"/>
                <c:pt idx="0">
                  <c:v>887</c:v>
                </c:pt>
                <c:pt idx="1">
                  <c:v>1591</c:v>
                </c:pt>
                <c:pt idx="2">
                  <c:v>945</c:v>
                </c:pt>
                <c:pt idx="3">
                  <c:v>845</c:v>
                </c:pt>
                <c:pt idx="4">
                  <c:v>887</c:v>
                </c:pt>
                <c:pt idx="5">
                  <c:v>1591</c:v>
                </c:pt>
                <c:pt idx="6">
                  <c:v>845</c:v>
                </c:pt>
                <c:pt idx="7">
                  <c:v>1591</c:v>
                </c:pt>
                <c:pt idx="8">
                  <c:v>981</c:v>
                </c:pt>
                <c:pt idx="9">
                  <c:v>981</c:v>
                </c:pt>
                <c:pt idx="10">
                  <c:v>981</c:v>
                </c:pt>
                <c:pt idx="11">
                  <c:v>674</c:v>
                </c:pt>
                <c:pt idx="12">
                  <c:v>843</c:v>
                </c:pt>
                <c:pt idx="13">
                  <c:v>651</c:v>
                </c:pt>
                <c:pt idx="14">
                  <c:v>1237</c:v>
                </c:pt>
                <c:pt idx="15">
                  <c:v>1760</c:v>
                </c:pt>
                <c:pt idx="16">
                  <c:v>1185</c:v>
                </c:pt>
                <c:pt idx="17">
                  <c:v>1185</c:v>
                </c:pt>
                <c:pt idx="18">
                  <c:v>1181</c:v>
                </c:pt>
                <c:pt idx="19">
                  <c:v>1573</c:v>
                </c:pt>
                <c:pt idx="20">
                  <c:v>1709</c:v>
                </c:pt>
                <c:pt idx="21">
                  <c:v>331</c:v>
                </c:pt>
                <c:pt idx="22">
                  <c:v>1834</c:v>
                </c:pt>
                <c:pt idx="23">
                  <c:v>662</c:v>
                </c:pt>
                <c:pt idx="24">
                  <c:v>1096</c:v>
                </c:pt>
                <c:pt idx="25">
                  <c:v>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B9-C742-8115-D15957705E63}"/>
            </c:ext>
          </c:extLst>
        </c:ser>
        <c:ser>
          <c:idx val="3"/>
          <c:order val="3"/>
          <c:tx>
            <c:strRef>
              <c:f>unscatpivot!$E$3:$E$4</c:f>
              <c:strCache>
                <c:ptCount val="1"/>
                <c:pt idx="0">
                  <c:v>PRELUDE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unscatpivot!$A$5:$A$31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unscatpivot!$E$5:$E$31</c:f>
              <c:numCache>
                <c:formatCode>General</c:formatCode>
                <c:ptCount val="26"/>
                <c:pt idx="0">
                  <c:v>515</c:v>
                </c:pt>
                <c:pt idx="1">
                  <c:v>1409</c:v>
                </c:pt>
                <c:pt idx="2">
                  <c:v>688</c:v>
                </c:pt>
                <c:pt idx="3">
                  <c:v>489</c:v>
                </c:pt>
                <c:pt idx="4">
                  <c:v>515</c:v>
                </c:pt>
                <c:pt idx="5">
                  <c:v>1409</c:v>
                </c:pt>
                <c:pt idx="6">
                  <c:v>489</c:v>
                </c:pt>
                <c:pt idx="7">
                  <c:v>1409</c:v>
                </c:pt>
                <c:pt idx="8">
                  <c:v>845</c:v>
                </c:pt>
                <c:pt idx="9">
                  <c:v>845</c:v>
                </c:pt>
                <c:pt idx="10">
                  <c:v>845</c:v>
                </c:pt>
                <c:pt idx="11">
                  <c:v>412</c:v>
                </c:pt>
                <c:pt idx="12">
                  <c:v>690</c:v>
                </c:pt>
                <c:pt idx="13">
                  <c:v>321</c:v>
                </c:pt>
                <c:pt idx="14">
                  <c:v>957</c:v>
                </c:pt>
                <c:pt idx="15">
                  <c:v>1256</c:v>
                </c:pt>
                <c:pt idx="16">
                  <c:v>766</c:v>
                </c:pt>
                <c:pt idx="17">
                  <c:v>766</c:v>
                </c:pt>
                <c:pt idx="18">
                  <c:v>1228</c:v>
                </c:pt>
                <c:pt idx="19">
                  <c:v>1844</c:v>
                </c:pt>
                <c:pt idx="20">
                  <c:v>2338</c:v>
                </c:pt>
                <c:pt idx="21">
                  <c:v>121</c:v>
                </c:pt>
                <c:pt idx="22">
                  <c:v>1889</c:v>
                </c:pt>
                <c:pt idx="23">
                  <c:v>481</c:v>
                </c:pt>
                <c:pt idx="24">
                  <c:v>809</c:v>
                </c:pt>
                <c:pt idx="25">
                  <c:v>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B9-C742-8115-D15957705E63}"/>
            </c:ext>
          </c:extLst>
        </c:ser>
        <c:ser>
          <c:idx val="4"/>
          <c:order val="4"/>
          <c:tx>
            <c:strRef>
              <c:f>unscatpivot!$F$3:$F$4</c:f>
              <c:strCache>
                <c:ptCount val="1"/>
                <c:pt idx="0">
                  <c:v>LIB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unscatpivot!$A$5:$A$31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unscatpivot!$F$5:$F$31</c:f>
              <c:numCache>
                <c:formatCode>General</c:formatCode>
                <c:ptCount val="26"/>
                <c:pt idx="0">
                  <c:v>5959</c:v>
                </c:pt>
                <c:pt idx="1">
                  <c:v>8919</c:v>
                </c:pt>
                <c:pt idx="2">
                  <c:v>6322</c:v>
                </c:pt>
                <c:pt idx="3">
                  <c:v>5895</c:v>
                </c:pt>
                <c:pt idx="4">
                  <c:v>5959</c:v>
                </c:pt>
                <c:pt idx="5">
                  <c:v>8919</c:v>
                </c:pt>
                <c:pt idx="6">
                  <c:v>5895</c:v>
                </c:pt>
                <c:pt idx="7">
                  <c:v>8919</c:v>
                </c:pt>
                <c:pt idx="8">
                  <c:v>7013</c:v>
                </c:pt>
                <c:pt idx="9">
                  <c:v>7013</c:v>
                </c:pt>
                <c:pt idx="10">
                  <c:v>7013</c:v>
                </c:pt>
                <c:pt idx="11">
                  <c:v>4987</c:v>
                </c:pt>
                <c:pt idx="12">
                  <c:v>5826</c:v>
                </c:pt>
                <c:pt idx="13">
                  <c:v>5299</c:v>
                </c:pt>
                <c:pt idx="14">
                  <c:v>7346</c:v>
                </c:pt>
                <c:pt idx="15">
                  <c:v>9010</c:v>
                </c:pt>
                <c:pt idx="16">
                  <c:v>7104</c:v>
                </c:pt>
                <c:pt idx="17">
                  <c:v>7104</c:v>
                </c:pt>
                <c:pt idx="18">
                  <c:v>7833</c:v>
                </c:pt>
                <c:pt idx="19">
                  <c:v>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B9-C742-8115-D15957705E63}"/>
            </c:ext>
          </c:extLst>
        </c:ser>
        <c:ser>
          <c:idx val="5"/>
          <c:order val="5"/>
          <c:tx>
            <c:strRef>
              <c:f>unscatpivot!$G$3:$G$4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unscatpivot!$A$5:$A$31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unscatpivot!$G$5:$G$31</c:f>
              <c:numCache>
                <c:formatCode>General</c:formatCode>
                <c:ptCount val="26"/>
                <c:pt idx="0">
                  <c:v>388</c:v>
                </c:pt>
                <c:pt idx="1">
                  <c:v>1613</c:v>
                </c:pt>
                <c:pt idx="2">
                  <c:v>502</c:v>
                </c:pt>
                <c:pt idx="3">
                  <c:v>449</c:v>
                </c:pt>
                <c:pt idx="4">
                  <c:v>388</c:v>
                </c:pt>
                <c:pt idx="5">
                  <c:v>1613</c:v>
                </c:pt>
                <c:pt idx="6">
                  <c:v>449</c:v>
                </c:pt>
                <c:pt idx="7">
                  <c:v>1613</c:v>
                </c:pt>
                <c:pt idx="8">
                  <c:v>830</c:v>
                </c:pt>
                <c:pt idx="9">
                  <c:v>830</c:v>
                </c:pt>
                <c:pt idx="10">
                  <c:v>830</c:v>
                </c:pt>
                <c:pt idx="11">
                  <c:v>253</c:v>
                </c:pt>
                <c:pt idx="12">
                  <c:v>428</c:v>
                </c:pt>
                <c:pt idx="13">
                  <c:v>270</c:v>
                </c:pt>
                <c:pt idx="14">
                  <c:v>1393</c:v>
                </c:pt>
                <c:pt idx="15">
                  <c:v>2331</c:v>
                </c:pt>
                <c:pt idx="16">
                  <c:v>943</c:v>
                </c:pt>
                <c:pt idx="17">
                  <c:v>943</c:v>
                </c:pt>
                <c:pt idx="18">
                  <c:v>589</c:v>
                </c:pt>
                <c:pt idx="19">
                  <c:v>1491</c:v>
                </c:pt>
                <c:pt idx="20">
                  <c:v>1673</c:v>
                </c:pt>
                <c:pt idx="21">
                  <c:v>33</c:v>
                </c:pt>
                <c:pt idx="22">
                  <c:v>2201</c:v>
                </c:pt>
                <c:pt idx="23">
                  <c:v>445</c:v>
                </c:pt>
                <c:pt idx="24">
                  <c:v>622</c:v>
                </c:pt>
                <c:pt idx="25">
                  <c:v>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B9-C742-8115-D15957705E63}"/>
            </c:ext>
          </c:extLst>
        </c:ser>
        <c:ser>
          <c:idx val="6"/>
          <c:order val="6"/>
          <c:tx>
            <c:strRef>
              <c:f>unscatpivot!$H$3:$H$4</c:f>
              <c:strCache>
                <c:ptCount val="1"/>
                <c:pt idx="0">
                  <c:v>SAME_FILE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unscatpivot!$A$5:$A$31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unscatpivot!$H$5:$H$31</c:f>
              <c:numCache>
                <c:formatCode>General</c:formatCode>
                <c:ptCount val="26"/>
                <c:pt idx="0">
                  <c:v>28</c:v>
                </c:pt>
                <c:pt idx="1">
                  <c:v>119</c:v>
                </c:pt>
                <c:pt idx="2">
                  <c:v>8</c:v>
                </c:pt>
                <c:pt idx="3">
                  <c:v>23</c:v>
                </c:pt>
                <c:pt idx="4">
                  <c:v>28</c:v>
                </c:pt>
                <c:pt idx="5">
                  <c:v>119</c:v>
                </c:pt>
                <c:pt idx="6">
                  <c:v>23</c:v>
                </c:pt>
                <c:pt idx="7">
                  <c:v>119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202</c:v>
                </c:pt>
                <c:pt idx="12">
                  <c:v>477</c:v>
                </c:pt>
                <c:pt idx="13">
                  <c:v>4</c:v>
                </c:pt>
                <c:pt idx="14">
                  <c:v>112</c:v>
                </c:pt>
                <c:pt idx="15">
                  <c:v>18</c:v>
                </c:pt>
                <c:pt idx="16">
                  <c:v>113</c:v>
                </c:pt>
                <c:pt idx="17">
                  <c:v>113</c:v>
                </c:pt>
                <c:pt idx="18">
                  <c:v>4</c:v>
                </c:pt>
                <c:pt idx="19">
                  <c:v>13</c:v>
                </c:pt>
                <c:pt idx="20">
                  <c:v>169</c:v>
                </c:pt>
                <c:pt idx="21">
                  <c:v>22</c:v>
                </c:pt>
                <c:pt idx="22">
                  <c:v>24</c:v>
                </c:pt>
                <c:pt idx="23">
                  <c:v>4</c:v>
                </c:pt>
                <c:pt idx="2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B9-C742-8115-D15957705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2619775"/>
        <c:axId val="952654463"/>
      </c:barChart>
      <c:catAx>
        <c:axId val="952619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2654463"/>
        <c:crosses val="autoZero"/>
        <c:auto val="1"/>
        <c:lblAlgn val="ctr"/>
        <c:lblOffset val="100"/>
        <c:noMultiLvlLbl val="0"/>
      </c:catAx>
      <c:valAx>
        <c:axId val="95265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61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[results.xlsx]diffcatpivot!PivotTable4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diffcatpivot!$B$3:$B$4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diffcatpivot!$A$5:$A$31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diffcatpivot!$B$5:$B$31</c:f>
              <c:numCache>
                <c:formatCode>General</c:formatCode>
                <c:ptCount val="26"/>
                <c:pt idx="0">
                  <c:v>143</c:v>
                </c:pt>
                <c:pt idx="1">
                  <c:v>540</c:v>
                </c:pt>
                <c:pt idx="2">
                  <c:v>134</c:v>
                </c:pt>
                <c:pt idx="3">
                  <c:v>75</c:v>
                </c:pt>
                <c:pt idx="4">
                  <c:v>151</c:v>
                </c:pt>
                <c:pt idx="5">
                  <c:v>628</c:v>
                </c:pt>
                <c:pt idx="6">
                  <c:v>78</c:v>
                </c:pt>
                <c:pt idx="7">
                  <c:v>508</c:v>
                </c:pt>
                <c:pt idx="8">
                  <c:v>116</c:v>
                </c:pt>
                <c:pt idx="9">
                  <c:v>164</c:v>
                </c:pt>
                <c:pt idx="10">
                  <c:v>183</c:v>
                </c:pt>
                <c:pt idx="11">
                  <c:v>140</c:v>
                </c:pt>
                <c:pt idx="12">
                  <c:v>102</c:v>
                </c:pt>
                <c:pt idx="13">
                  <c:v>29</c:v>
                </c:pt>
                <c:pt idx="14">
                  <c:v>273</c:v>
                </c:pt>
                <c:pt idx="15">
                  <c:v>767</c:v>
                </c:pt>
                <c:pt idx="16">
                  <c:v>341</c:v>
                </c:pt>
                <c:pt idx="17">
                  <c:v>267</c:v>
                </c:pt>
                <c:pt idx="18">
                  <c:v>151</c:v>
                </c:pt>
                <c:pt idx="19">
                  <c:v>138</c:v>
                </c:pt>
                <c:pt idx="20">
                  <c:v>1111</c:v>
                </c:pt>
                <c:pt idx="21">
                  <c:v>2</c:v>
                </c:pt>
                <c:pt idx="22">
                  <c:v>1286</c:v>
                </c:pt>
                <c:pt idx="23">
                  <c:v>163</c:v>
                </c:pt>
                <c:pt idx="24">
                  <c:v>488</c:v>
                </c:pt>
                <c:pt idx="25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F-9544-9B6D-1AC5CBF0E353}"/>
            </c:ext>
          </c:extLst>
        </c:ser>
        <c:ser>
          <c:idx val="1"/>
          <c:order val="1"/>
          <c:tx>
            <c:strRef>
              <c:f>diffcatpivot!$C$3:$C$4</c:f>
              <c:strCache>
                <c:ptCount val="1"/>
                <c:pt idx="0">
                  <c:v>BUILTIN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diffcatpivot!$A$5:$A$31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diffcatpivot!$C$5:$C$31</c:f>
              <c:numCache>
                <c:formatCode>General</c:formatCode>
                <c:ptCount val="26"/>
                <c:pt idx="0">
                  <c:v>45</c:v>
                </c:pt>
                <c:pt idx="1">
                  <c:v>83</c:v>
                </c:pt>
                <c:pt idx="2">
                  <c:v>42</c:v>
                </c:pt>
                <c:pt idx="3">
                  <c:v>20</c:v>
                </c:pt>
                <c:pt idx="4">
                  <c:v>63</c:v>
                </c:pt>
                <c:pt idx="5">
                  <c:v>99</c:v>
                </c:pt>
                <c:pt idx="6">
                  <c:v>20</c:v>
                </c:pt>
                <c:pt idx="7">
                  <c:v>79</c:v>
                </c:pt>
                <c:pt idx="8">
                  <c:v>24</c:v>
                </c:pt>
                <c:pt idx="9">
                  <c:v>28</c:v>
                </c:pt>
                <c:pt idx="10">
                  <c:v>39</c:v>
                </c:pt>
                <c:pt idx="11">
                  <c:v>2</c:v>
                </c:pt>
                <c:pt idx="12">
                  <c:v>2</c:v>
                </c:pt>
                <c:pt idx="14">
                  <c:v>62</c:v>
                </c:pt>
                <c:pt idx="15">
                  <c:v>42</c:v>
                </c:pt>
                <c:pt idx="16">
                  <c:v>29</c:v>
                </c:pt>
                <c:pt idx="17">
                  <c:v>20</c:v>
                </c:pt>
                <c:pt idx="18">
                  <c:v>148</c:v>
                </c:pt>
                <c:pt idx="19">
                  <c:v>106</c:v>
                </c:pt>
                <c:pt idx="20">
                  <c:v>199</c:v>
                </c:pt>
                <c:pt idx="22">
                  <c:v>76</c:v>
                </c:pt>
                <c:pt idx="23">
                  <c:v>16</c:v>
                </c:pt>
                <c:pt idx="24">
                  <c:v>48</c:v>
                </c:pt>
                <c:pt idx="2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9F-9544-9B6D-1AC5CBF0E353}"/>
            </c:ext>
          </c:extLst>
        </c:ser>
        <c:ser>
          <c:idx val="2"/>
          <c:order val="2"/>
          <c:tx>
            <c:strRef>
              <c:f>diffcatpivot!$D$3:$D$4</c:f>
              <c:strCache>
                <c:ptCount val="1"/>
                <c:pt idx="0">
                  <c:v>FUN_TYPE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diffcatpivot!$A$5:$A$31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diffcatpivot!$D$5:$D$31</c:f>
              <c:numCache>
                <c:formatCode>General</c:formatCode>
                <c:ptCount val="26"/>
                <c:pt idx="0">
                  <c:v>219</c:v>
                </c:pt>
                <c:pt idx="1">
                  <c:v>754</c:v>
                </c:pt>
                <c:pt idx="2">
                  <c:v>193</c:v>
                </c:pt>
                <c:pt idx="3">
                  <c:v>133</c:v>
                </c:pt>
                <c:pt idx="4">
                  <c:v>232</c:v>
                </c:pt>
                <c:pt idx="5">
                  <c:v>883</c:v>
                </c:pt>
                <c:pt idx="6">
                  <c:v>133</c:v>
                </c:pt>
                <c:pt idx="7">
                  <c:v>710</c:v>
                </c:pt>
                <c:pt idx="8">
                  <c:v>150</c:v>
                </c:pt>
                <c:pt idx="9">
                  <c:v>188</c:v>
                </c:pt>
                <c:pt idx="10">
                  <c:v>218</c:v>
                </c:pt>
                <c:pt idx="11">
                  <c:v>169</c:v>
                </c:pt>
                <c:pt idx="12">
                  <c:v>134</c:v>
                </c:pt>
                <c:pt idx="13">
                  <c:v>30</c:v>
                </c:pt>
                <c:pt idx="14">
                  <c:v>498</c:v>
                </c:pt>
                <c:pt idx="15">
                  <c:v>1016</c:v>
                </c:pt>
                <c:pt idx="16">
                  <c:v>394</c:v>
                </c:pt>
                <c:pt idx="17">
                  <c:v>301</c:v>
                </c:pt>
                <c:pt idx="18">
                  <c:v>296</c:v>
                </c:pt>
                <c:pt idx="19">
                  <c:v>276</c:v>
                </c:pt>
                <c:pt idx="20">
                  <c:v>1091</c:v>
                </c:pt>
                <c:pt idx="21">
                  <c:v>8</c:v>
                </c:pt>
                <c:pt idx="22">
                  <c:v>1423</c:v>
                </c:pt>
                <c:pt idx="23">
                  <c:v>187</c:v>
                </c:pt>
                <c:pt idx="24">
                  <c:v>685</c:v>
                </c:pt>
                <c:pt idx="25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9F-9544-9B6D-1AC5CBF0E353}"/>
            </c:ext>
          </c:extLst>
        </c:ser>
        <c:ser>
          <c:idx val="3"/>
          <c:order val="3"/>
          <c:tx>
            <c:strRef>
              <c:f>diffcatpivot!$E$3:$E$4</c:f>
              <c:strCache>
                <c:ptCount val="1"/>
                <c:pt idx="0">
                  <c:v>PRELUDE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diffcatpivot!$A$5:$A$31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diffcatpivot!$E$5:$E$31</c:f>
              <c:numCache>
                <c:formatCode>General</c:formatCode>
                <c:ptCount val="26"/>
                <c:pt idx="0">
                  <c:v>250</c:v>
                </c:pt>
                <c:pt idx="1">
                  <c:v>985</c:v>
                </c:pt>
                <c:pt idx="2">
                  <c:v>272</c:v>
                </c:pt>
                <c:pt idx="3">
                  <c:v>148</c:v>
                </c:pt>
                <c:pt idx="4">
                  <c:v>275</c:v>
                </c:pt>
                <c:pt idx="5">
                  <c:v>1108</c:v>
                </c:pt>
                <c:pt idx="6">
                  <c:v>125</c:v>
                </c:pt>
                <c:pt idx="7">
                  <c:v>878</c:v>
                </c:pt>
                <c:pt idx="8">
                  <c:v>322</c:v>
                </c:pt>
                <c:pt idx="9">
                  <c:v>425</c:v>
                </c:pt>
                <c:pt idx="10">
                  <c:v>489</c:v>
                </c:pt>
                <c:pt idx="11">
                  <c:v>233</c:v>
                </c:pt>
                <c:pt idx="12">
                  <c:v>205</c:v>
                </c:pt>
                <c:pt idx="13">
                  <c:v>85</c:v>
                </c:pt>
                <c:pt idx="14">
                  <c:v>647</c:v>
                </c:pt>
                <c:pt idx="15">
                  <c:v>936</c:v>
                </c:pt>
                <c:pt idx="16">
                  <c:v>338</c:v>
                </c:pt>
                <c:pt idx="17">
                  <c:v>254</c:v>
                </c:pt>
                <c:pt idx="18">
                  <c:v>690</c:v>
                </c:pt>
                <c:pt idx="19">
                  <c:v>584</c:v>
                </c:pt>
                <c:pt idx="20">
                  <c:v>2102</c:v>
                </c:pt>
                <c:pt idx="21">
                  <c:v>12</c:v>
                </c:pt>
                <c:pt idx="22">
                  <c:v>1706</c:v>
                </c:pt>
                <c:pt idx="23">
                  <c:v>232</c:v>
                </c:pt>
                <c:pt idx="24">
                  <c:v>646</c:v>
                </c:pt>
                <c:pt idx="25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9F-9544-9B6D-1AC5CBF0E353}"/>
            </c:ext>
          </c:extLst>
        </c:ser>
        <c:ser>
          <c:idx val="4"/>
          <c:order val="4"/>
          <c:tx>
            <c:strRef>
              <c:f>diffcatpivot!$F$3:$F$4</c:f>
              <c:strCache>
                <c:ptCount val="1"/>
                <c:pt idx="0">
                  <c:v>LIB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diffcatpivot!$A$5:$A$31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diffcatpivot!$F$5:$F$31</c:f>
              <c:numCache>
                <c:formatCode>General</c:formatCode>
                <c:ptCount val="26"/>
                <c:pt idx="0">
                  <c:v>759</c:v>
                </c:pt>
                <c:pt idx="1">
                  <c:v>3151</c:v>
                </c:pt>
                <c:pt idx="2">
                  <c:v>623</c:v>
                </c:pt>
                <c:pt idx="3">
                  <c:v>488</c:v>
                </c:pt>
                <c:pt idx="4">
                  <c:v>821</c:v>
                </c:pt>
                <c:pt idx="5">
                  <c:v>3579</c:v>
                </c:pt>
                <c:pt idx="6">
                  <c:v>464</c:v>
                </c:pt>
                <c:pt idx="7">
                  <c:v>2879</c:v>
                </c:pt>
                <c:pt idx="8">
                  <c:v>756</c:v>
                </c:pt>
                <c:pt idx="9">
                  <c:v>965</c:v>
                </c:pt>
                <c:pt idx="10">
                  <c:v>1067</c:v>
                </c:pt>
                <c:pt idx="11">
                  <c:v>599</c:v>
                </c:pt>
                <c:pt idx="12">
                  <c:v>601</c:v>
                </c:pt>
                <c:pt idx="13">
                  <c:v>235</c:v>
                </c:pt>
                <c:pt idx="14">
                  <c:v>1903</c:v>
                </c:pt>
                <c:pt idx="15">
                  <c:v>3575</c:v>
                </c:pt>
                <c:pt idx="16">
                  <c:v>1468</c:v>
                </c:pt>
                <c:pt idx="17">
                  <c:v>1174</c:v>
                </c:pt>
                <c:pt idx="18">
                  <c:v>1497</c:v>
                </c:pt>
                <c:pt idx="19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9F-9544-9B6D-1AC5CBF0E353}"/>
            </c:ext>
          </c:extLst>
        </c:ser>
        <c:ser>
          <c:idx val="5"/>
          <c:order val="5"/>
          <c:tx>
            <c:strRef>
              <c:f>diffcatpivot!$G$3:$G$4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diffcatpivot!$A$5:$A$31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diffcatpivot!$G$5:$G$31</c:f>
              <c:numCache>
                <c:formatCode>General</c:formatCode>
                <c:ptCount val="26"/>
                <c:pt idx="0">
                  <c:v>276</c:v>
                </c:pt>
                <c:pt idx="1">
                  <c:v>1343</c:v>
                </c:pt>
                <c:pt idx="2">
                  <c:v>272</c:v>
                </c:pt>
                <c:pt idx="3">
                  <c:v>310</c:v>
                </c:pt>
                <c:pt idx="4">
                  <c:v>269</c:v>
                </c:pt>
                <c:pt idx="5">
                  <c:v>1447</c:v>
                </c:pt>
                <c:pt idx="6">
                  <c:v>300</c:v>
                </c:pt>
                <c:pt idx="7">
                  <c:v>1268</c:v>
                </c:pt>
                <c:pt idx="8">
                  <c:v>314</c:v>
                </c:pt>
                <c:pt idx="9">
                  <c:v>353</c:v>
                </c:pt>
                <c:pt idx="10">
                  <c:v>518</c:v>
                </c:pt>
                <c:pt idx="11">
                  <c:v>165</c:v>
                </c:pt>
                <c:pt idx="12">
                  <c:v>177</c:v>
                </c:pt>
                <c:pt idx="13">
                  <c:v>86</c:v>
                </c:pt>
                <c:pt idx="14">
                  <c:v>1001</c:v>
                </c:pt>
                <c:pt idx="15">
                  <c:v>1985</c:v>
                </c:pt>
                <c:pt idx="16">
                  <c:v>597</c:v>
                </c:pt>
                <c:pt idx="17">
                  <c:v>546</c:v>
                </c:pt>
                <c:pt idx="18">
                  <c:v>359</c:v>
                </c:pt>
                <c:pt idx="19">
                  <c:v>467</c:v>
                </c:pt>
                <c:pt idx="20">
                  <c:v>1538</c:v>
                </c:pt>
                <c:pt idx="21">
                  <c:v>13</c:v>
                </c:pt>
                <c:pt idx="22">
                  <c:v>2083</c:v>
                </c:pt>
                <c:pt idx="23">
                  <c:v>309</c:v>
                </c:pt>
                <c:pt idx="24">
                  <c:v>531</c:v>
                </c:pt>
                <c:pt idx="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9F-9544-9B6D-1AC5CBF0E353}"/>
            </c:ext>
          </c:extLst>
        </c:ser>
        <c:ser>
          <c:idx val="6"/>
          <c:order val="6"/>
          <c:tx>
            <c:strRef>
              <c:f>diffcatpivot!$H$3:$H$4</c:f>
              <c:strCache>
                <c:ptCount val="1"/>
                <c:pt idx="0">
                  <c:v>SAME_FILE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diffcatpivot!$A$5:$A$31</c:f>
              <c:strCache>
                <c:ptCount val="26"/>
                <c:pt idx="0">
                  <c:v>Splinter-Betree-LinkedBetreeRefinement.broken1.i.dfy-Impl__LinkedBetreeRefinement.__default.IndexinessCommutesWithI</c:v>
                </c:pt>
                <c:pt idx="1">
                  <c:v>Splinter-Betree-LinkedBetreeRefinement.broken1.i.dfy-Impl__LinkedBetreeRefinement.__default.IReceiptValid</c:v>
                </c:pt>
                <c:pt idx="2">
                  <c:v>Splinter-Betree-LinkedBetreeRefinement.broken1.i.dfy-Impl__LinkedBetreeRefinement.__default.ReachableAddrIgnoresRanking</c:v>
                </c:pt>
                <c:pt idx="3">
                  <c:v>Splinter-Betree-LinkedBetreeRefinement.broken2.i.dfy-CheckWellformed__LinkedBetreeRefinement.__default.ILinkedBetreeNode</c:v>
                </c:pt>
                <c:pt idx="4">
                  <c:v>Splinter-Betree-LinkedBetreeRefinement.broken2.i.dfy-Impl__LinkedBetreeRefinement.__default.IndexinessCommutesWithI</c:v>
                </c:pt>
                <c:pt idx="5">
                  <c:v>Splinter-Betree-LinkedBetreeRefinement.broken2.i.dfy-Impl__LinkedBetreeRefinement.__default.IReceiptValid</c:v>
                </c:pt>
                <c:pt idx="6">
                  <c:v>Splinter-Betree-LinkedBetreeRefinement.broken3.i.dfy-CheckWellformed__LinkedBetreeRefinement.__default.ILinkedBetreeNode</c:v>
                </c:pt>
                <c:pt idx="7">
                  <c:v>Splinter-Betree-LinkedBetreeRefinement.broken3.i.dfy-Impl__LinkedBetreeRefinement.__default.IReceiptValid</c:v>
                </c:pt>
                <c:pt idx="8">
                  <c:v>Splinter-Betree-MarshalledBetreeRefinement.broken1.i.dfy-Impl__MarshalledBetreeRefinement.__default.TypedModelUnique</c:v>
                </c:pt>
                <c:pt idx="9">
                  <c:v>Splinter-Betree-MarshalledBetreeRefinement.broken2.i.dfy-Impl__MarshalledBetreeRefinement.__default.TypedModelUnique</c:v>
                </c:pt>
                <c:pt idx="10">
                  <c:v>Splinter-Betree-MarshalledBetreeRefinement.broken3.i.dfy-Impl__MarshalledBetreeRefinement.__default.TypedModelUnique</c:v>
                </c:pt>
                <c:pt idx="11">
                  <c:v>Splinter-Betree-PivotBetree.broken.i.dfy-CheckWellformed__PivotBetree.BetreeNode.Flush</c:v>
                </c:pt>
                <c:pt idx="12">
                  <c:v>Splinter-Betree-PivotBetree.broken.i.dfy-CheckWellformed__PivotBetree.Path.ReplacedChildren</c:v>
                </c:pt>
                <c:pt idx="13">
                  <c:v>Splinter-Betree-PivotBetreeRefinement.broken1.i.dfy-CheckWellformed__PivotBetreeRefinement.__default.IChildren</c:v>
                </c:pt>
                <c:pt idx="14">
                  <c:v>Splinter-Betree-PivotBetreeRefinement.broken1.i.dfy-Impl__PivotBetreeRefinement.__default.InternalGrowStepRefines</c:v>
                </c:pt>
                <c:pt idx="15">
                  <c:v>Splinter-Betree-PivotBetreeRefinement.broken1.i.dfy-Impl__PivotBetreeRefinement.__default.InvNext</c:v>
                </c:pt>
                <c:pt idx="16">
                  <c:v>Splinter-Betree-PivotBetreeRefinement.broken1.i.dfy-Impl__PivotBetreeRefinement.__default.ValidReceiptRefines</c:v>
                </c:pt>
                <c:pt idx="17">
                  <c:v>Splinter-Betree-PivotBetreeRefinement.broken2.i.dfy-Impl__PivotBetreeRefinement.__default.ValidReceiptRefines</c:v>
                </c:pt>
                <c:pt idx="18">
                  <c:v>Splinter-Betree-ReprBetreeRefinement.broken.i.dfy-Impl__ReprBetreeRefinement.__default.ChildReachebleAddrsIsSubset</c:v>
                </c:pt>
                <c:pt idx="19">
                  <c:v>Splinter-Betree-ReprBetreeRefinement.broken.i.dfy-Impl__ReprBetreeRefinement.__default.ReachabilityInAgreeingDisks</c:v>
                </c:pt>
                <c:pt idx="20">
                  <c:v>Splinter-CoordinationLayer-CoordinationSystemRefinement.broken.i.dfy-Impl__CoordinationSystemRefinement.__default.CrashNext</c:v>
                </c:pt>
                <c:pt idx="21">
                  <c:v>Splinter-Betree-PagedBetree.broken.i.dfy-CheckWellformed__PagedBetree.BetreeNode.Child</c:v>
                </c:pt>
                <c:pt idx="22">
                  <c:v>Splinter-Betree-PagedBetreeRefinement.broken.i.dfy-CheckWellformed__PagedBetreeRefinement.__default.BuildQueryReceipt</c:v>
                </c:pt>
                <c:pt idx="23">
                  <c:v>Splinter-Betree-PagedBetreeRefinement.broken.i.dfy-Impl__PagedBetreeRefinement.__default.EqualReceipts</c:v>
                </c:pt>
                <c:pt idx="24">
                  <c:v>Splinter-Betree-PagedBetreeRefinement.broken.i.dfy-Impl__PagedBetreeRefinement.__default.PushBufferStackLemma</c:v>
                </c:pt>
                <c:pt idx="25">
                  <c:v>Splinter-Betree-PagedBetreeRefinement.broken.i.dfy-Impl__PagedBetreeRefinement.__default.SingletonBufferStack</c:v>
                </c:pt>
              </c:strCache>
            </c:strRef>
          </c:cat>
          <c:val>
            <c:numRef>
              <c:f>diffcatpivot!$H$5:$H$31</c:f>
              <c:numCache>
                <c:formatCode>General</c:formatCode>
                <c:ptCount val="26"/>
                <c:pt idx="0">
                  <c:v>26</c:v>
                </c:pt>
                <c:pt idx="1">
                  <c:v>89</c:v>
                </c:pt>
                <c:pt idx="2">
                  <c:v>6</c:v>
                </c:pt>
                <c:pt idx="3">
                  <c:v>16</c:v>
                </c:pt>
                <c:pt idx="4">
                  <c:v>21</c:v>
                </c:pt>
                <c:pt idx="5">
                  <c:v>109</c:v>
                </c:pt>
                <c:pt idx="6">
                  <c:v>16</c:v>
                </c:pt>
                <c:pt idx="7">
                  <c:v>89</c:v>
                </c:pt>
                <c:pt idx="8">
                  <c:v>17</c:v>
                </c:pt>
                <c:pt idx="9">
                  <c:v>27</c:v>
                </c:pt>
                <c:pt idx="10">
                  <c:v>37</c:v>
                </c:pt>
                <c:pt idx="11">
                  <c:v>178</c:v>
                </c:pt>
                <c:pt idx="12">
                  <c:v>172</c:v>
                </c:pt>
                <c:pt idx="13">
                  <c:v>2</c:v>
                </c:pt>
                <c:pt idx="14">
                  <c:v>54</c:v>
                </c:pt>
                <c:pt idx="15">
                  <c:v>8</c:v>
                </c:pt>
                <c:pt idx="16">
                  <c:v>64</c:v>
                </c:pt>
                <c:pt idx="17">
                  <c:v>56</c:v>
                </c:pt>
                <c:pt idx="18">
                  <c:v>4</c:v>
                </c:pt>
                <c:pt idx="19">
                  <c:v>3</c:v>
                </c:pt>
                <c:pt idx="20">
                  <c:v>143</c:v>
                </c:pt>
                <c:pt idx="21">
                  <c:v>13</c:v>
                </c:pt>
                <c:pt idx="22">
                  <c:v>24</c:v>
                </c:pt>
                <c:pt idx="23">
                  <c:v>4</c:v>
                </c:pt>
                <c:pt idx="2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9F-9544-9B6D-1AC5CBF0E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9186095"/>
        <c:axId val="952083695"/>
      </c:barChart>
      <c:catAx>
        <c:axId val="9491860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52083695"/>
        <c:crosses val="autoZero"/>
        <c:auto val="1"/>
        <c:lblAlgn val="ctr"/>
        <c:lblOffset val="100"/>
        <c:noMultiLvlLbl val="0"/>
      </c:catAx>
      <c:valAx>
        <c:axId val="95208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18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23866670475267E-2"/>
          <c:y val="8.3735343567653109E-2"/>
          <c:w val="0.6962269338879935"/>
          <c:h val="0.8083471610202085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combinedcats!$B$10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combinedcats!$C$9:$E$9</c:f>
              <c:strCache>
                <c:ptCount val="3"/>
                <c:pt idx="0">
                  <c:v>broken</c:v>
                </c:pt>
                <c:pt idx="1">
                  <c:v>original</c:v>
                </c:pt>
                <c:pt idx="2">
                  <c:v>delta</c:v>
                </c:pt>
              </c:strCache>
            </c:strRef>
          </c:cat>
          <c:val>
            <c:numRef>
              <c:f>combinedcats!$C$10:$E$10</c:f>
              <c:numCache>
                <c:formatCode>General</c:formatCode>
                <c:ptCount val="3"/>
                <c:pt idx="0">
                  <c:v>10219</c:v>
                </c:pt>
                <c:pt idx="1">
                  <c:v>12012</c:v>
                </c:pt>
                <c:pt idx="2">
                  <c:v>8056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3-9240-83FB-208A37496502}"/>
            </c:ext>
          </c:extLst>
        </c:ser>
        <c:ser>
          <c:idx val="1"/>
          <c:order val="1"/>
          <c:tx>
            <c:strRef>
              <c:f>combinedcats!$B$11</c:f>
              <c:strCache>
                <c:ptCount val="1"/>
                <c:pt idx="0">
                  <c:v>BUILTIN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combinedcats!$C$9:$E$9</c:f>
              <c:strCache>
                <c:ptCount val="3"/>
                <c:pt idx="0">
                  <c:v>broken</c:v>
                </c:pt>
                <c:pt idx="1">
                  <c:v>original</c:v>
                </c:pt>
                <c:pt idx="2">
                  <c:v>delta</c:v>
                </c:pt>
              </c:strCache>
            </c:strRef>
          </c:cat>
          <c:val>
            <c:numRef>
              <c:f>combinedcats!$C$11:$E$11</c:f>
              <c:numCache>
                <c:formatCode>General</c:formatCode>
                <c:ptCount val="3"/>
                <c:pt idx="0">
                  <c:v>5076</c:v>
                </c:pt>
                <c:pt idx="1">
                  <c:v>3636</c:v>
                </c:pt>
                <c:pt idx="2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D3-9240-83FB-208A37496502}"/>
            </c:ext>
          </c:extLst>
        </c:ser>
        <c:ser>
          <c:idx val="2"/>
          <c:order val="2"/>
          <c:tx>
            <c:strRef>
              <c:f>combinedcats!$B$12</c:f>
              <c:strCache>
                <c:ptCount val="1"/>
                <c:pt idx="0">
                  <c:v>FUN_TYPE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combinedcats!$C$9:$E$9</c:f>
              <c:strCache>
                <c:ptCount val="3"/>
                <c:pt idx="0">
                  <c:v>broken</c:v>
                </c:pt>
                <c:pt idx="1">
                  <c:v>original</c:v>
                </c:pt>
                <c:pt idx="2">
                  <c:v>delta</c:v>
                </c:pt>
              </c:strCache>
            </c:strRef>
          </c:cat>
          <c:val>
            <c:numRef>
              <c:f>combinedcats!$C$12:$E$12</c:f>
              <c:numCache>
                <c:formatCode>General</c:formatCode>
                <c:ptCount val="3"/>
                <c:pt idx="0">
                  <c:v>27502</c:v>
                </c:pt>
                <c:pt idx="1">
                  <c:v>28554</c:v>
                </c:pt>
                <c:pt idx="2">
                  <c:v>10394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D3-9240-83FB-208A37496502}"/>
            </c:ext>
          </c:extLst>
        </c:ser>
        <c:ser>
          <c:idx val="3"/>
          <c:order val="3"/>
          <c:tx>
            <c:strRef>
              <c:f>combinedcats!$B$13</c:f>
              <c:strCache>
                <c:ptCount val="1"/>
                <c:pt idx="0">
                  <c:v>PRELUDE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combinedcats!$C$9:$E$9</c:f>
              <c:strCache>
                <c:ptCount val="3"/>
                <c:pt idx="0">
                  <c:v>broken</c:v>
                </c:pt>
                <c:pt idx="1">
                  <c:v>original</c:v>
                </c:pt>
                <c:pt idx="2">
                  <c:v>delta</c:v>
                </c:pt>
              </c:strCache>
            </c:strRef>
          </c:cat>
          <c:val>
            <c:numRef>
              <c:f>combinedcats!$C$13:$E$13</c:f>
              <c:numCache>
                <c:formatCode>General</c:formatCode>
                <c:ptCount val="3"/>
                <c:pt idx="0">
                  <c:v>28398</c:v>
                </c:pt>
                <c:pt idx="1">
                  <c:v>23635</c:v>
                </c:pt>
                <c:pt idx="2">
                  <c:v>14042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D3-9240-83FB-208A37496502}"/>
            </c:ext>
          </c:extLst>
        </c:ser>
        <c:ser>
          <c:idx val="4"/>
          <c:order val="4"/>
          <c:tx>
            <c:strRef>
              <c:f>combinedcats!$B$14</c:f>
              <c:strCache>
                <c:ptCount val="1"/>
                <c:pt idx="0">
                  <c:v>LIB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combinedcats!$C$9:$E$9</c:f>
              <c:strCache>
                <c:ptCount val="3"/>
                <c:pt idx="0">
                  <c:v>broken</c:v>
                </c:pt>
                <c:pt idx="1">
                  <c:v>original</c:v>
                </c:pt>
                <c:pt idx="2">
                  <c:v>delta</c:v>
                </c:pt>
              </c:strCache>
            </c:strRef>
          </c:cat>
          <c:val>
            <c:numRef>
              <c:f>combinedcats!$C$14:$E$14</c:f>
              <c:numCache>
                <c:formatCode>General</c:formatCode>
                <c:ptCount val="3"/>
                <c:pt idx="0">
                  <c:v>145838</c:v>
                </c:pt>
                <c:pt idx="1">
                  <c:v>141833</c:v>
                </c:pt>
                <c:pt idx="2">
                  <c:v>27835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D3-9240-83FB-208A37496502}"/>
            </c:ext>
          </c:extLst>
        </c:ser>
        <c:ser>
          <c:idx val="5"/>
          <c:order val="5"/>
          <c:tx>
            <c:strRef>
              <c:f>combinedcats!$B$15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combinedcats!$C$9:$E$9</c:f>
              <c:strCache>
                <c:ptCount val="3"/>
                <c:pt idx="0">
                  <c:v>broken</c:v>
                </c:pt>
                <c:pt idx="1">
                  <c:v>original</c:v>
                </c:pt>
                <c:pt idx="2">
                  <c:v>delta</c:v>
                </c:pt>
              </c:strCache>
            </c:strRef>
          </c:cat>
          <c:val>
            <c:numRef>
              <c:f>combinedcats!$C$15:$E$15</c:f>
              <c:numCache>
                <c:formatCode>General</c:formatCode>
                <c:ptCount val="3"/>
                <c:pt idx="0">
                  <c:v>21091</c:v>
                </c:pt>
                <c:pt idx="1">
                  <c:v>23348</c:v>
                </c:pt>
                <c:pt idx="2">
                  <c:v>16627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D3-9240-83FB-208A37496502}"/>
            </c:ext>
          </c:extLst>
        </c:ser>
        <c:ser>
          <c:idx val="6"/>
          <c:order val="6"/>
          <c:tx>
            <c:strRef>
              <c:f>combinedcats!$B$16</c:f>
              <c:strCache>
                <c:ptCount val="1"/>
                <c:pt idx="0">
                  <c:v>SAME_FILE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3.7215708252290272E-2"/>
                </c:manualLayout>
              </c:layout>
              <c:tx>
                <c:rich>
                  <a:bodyPr/>
                  <a:lstStyle/>
                  <a:p>
                    <a:fld id="{D3F516FA-0127-7741-AF03-70513F3F8B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5D3-9240-83FB-208A37496502}"/>
                </c:ext>
              </c:extLst>
            </c:dLbl>
            <c:dLbl>
              <c:idx val="1"/>
              <c:layout>
                <c:manualLayout>
                  <c:x val="0"/>
                  <c:y val="-4.1867671783826554E-2"/>
                </c:manualLayout>
              </c:layout>
              <c:tx>
                <c:rich>
                  <a:bodyPr/>
                  <a:lstStyle/>
                  <a:p>
                    <a:fld id="{43A815B0-9512-A440-8A46-A2AAC3CF8D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5D3-9240-83FB-208A37496502}"/>
                </c:ext>
              </c:extLst>
            </c:dLbl>
            <c:dLbl>
              <c:idx val="2"/>
              <c:layout>
                <c:manualLayout>
                  <c:x val="-2.7692308363230778E-3"/>
                  <c:y val="-4.6519635315362837E-2"/>
                </c:manualLayout>
              </c:layout>
              <c:tx>
                <c:rich>
                  <a:bodyPr/>
                  <a:lstStyle/>
                  <a:p>
                    <a:fld id="{670D55FD-EDD0-224E-8CCC-ABDE3EB2C1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5D3-9240-83FB-208A374965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combinedcats!$C$9:$E$9</c:f>
              <c:strCache>
                <c:ptCount val="3"/>
                <c:pt idx="0">
                  <c:v>broken</c:v>
                </c:pt>
                <c:pt idx="1">
                  <c:v>original</c:v>
                </c:pt>
                <c:pt idx="2">
                  <c:v>delta</c:v>
                </c:pt>
              </c:strCache>
            </c:strRef>
          </c:cat>
          <c:val>
            <c:numRef>
              <c:f>combinedcats!$C$16:$E$16</c:f>
              <c:numCache>
                <c:formatCode>General</c:formatCode>
                <c:ptCount val="3"/>
                <c:pt idx="0">
                  <c:v>1103</c:v>
                </c:pt>
                <c:pt idx="1">
                  <c:v>1864</c:v>
                </c:pt>
                <c:pt idx="2">
                  <c:v>1189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combinedcats!$C$17:$E$17</c15:f>
                <c15:dlblRangeCache>
                  <c:ptCount val="3"/>
                  <c:pt idx="0">
                    <c:v>239227</c:v>
                  </c:pt>
                  <c:pt idx="1">
                    <c:v>234882</c:v>
                  </c:pt>
                  <c:pt idx="2">
                    <c:v>79443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85D3-9240-83FB-208A37496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30554224"/>
        <c:axId val="1829784688"/>
      </c:barChart>
      <c:catAx>
        <c:axId val="183055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784688"/>
        <c:crosses val="autoZero"/>
        <c:auto val="1"/>
        <c:lblAlgn val="ctr"/>
        <c:lblOffset val="100"/>
        <c:noMultiLvlLbl val="0"/>
      </c:catAx>
      <c:valAx>
        <c:axId val="182978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55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unknqid!$K$3</c:f>
              <c:strCache>
                <c:ptCount val="1"/>
                <c:pt idx="0">
                  <c:v>lib heavy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unknqid!$J$4:$J$426</c:f>
              <c:numCache>
                <c:formatCode>General</c:formatCode>
                <c:ptCount val="4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</c:numCache>
            </c:numRef>
          </c:xVal>
          <c:yVal>
            <c:numRef>
              <c:f>unknqid!$K$4:$K$426</c:f>
              <c:numCache>
                <c:formatCode>General</c:formatCode>
                <c:ptCount val="423"/>
                <c:pt idx="0">
                  <c:v>73356</c:v>
                </c:pt>
                <c:pt idx="1">
                  <c:v>71924</c:v>
                </c:pt>
                <c:pt idx="2">
                  <c:v>8812</c:v>
                </c:pt>
                <c:pt idx="3">
                  <c:v>5962</c:v>
                </c:pt>
                <c:pt idx="4">
                  <c:v>4419</c:v>
                </c:pt>
                <c:pt idx="5">
                  <c:v>3853</c:v>
                </c:pt>
                <c:pt idx="6">
                  <c:v>3150</c:v>
                </c:pt>
                <c:pt idx="7">
                  <c:v>2758</c:v>
                </c:pt>
                <c:pt idx="8">
                  <c:v>2545</c:v>
                </c:pt>
                <c:pt idx="9">
                  <c:v>2282</c:v>
                </c:pt>
                <c:pt idx="10">
                  <c:v>2038</c:v>
                </c:pt>
                <c:pt idx="11">
                  <c:v>1802</c:v>
                </c:pt>
                <c:pt idx="12">
                  <c:v>1677</c:v>
                </c:pt>
                <c:pt idx="13">
                  <c:v>1595</c:v>
                </c:pt>
                <c:pt idx="14">
                  <c:v>1495</c:v>
                </c:pt>
                <c:pt idx="15">
                  <c:v>1417</c:v>
                </c:pt>
                <c:pt idx="16">
                  <c:v>1361</c:v>
                </c:pt>
                <c:pt idx="17">
                  <c:v>1273</c:v>
                </c:pt>
                <c:pt idx="18">
                  <c:v>1189</c:v>
                </c:pt>
                <c:pt idx="19">
                  <c:v>1128</c:v>
                </c:pt>
                <c:pt idx="20">
                  <c:v>1064</c:v>
                </c:pt>
                <c:pt idx="21">
                  <c:v>1024</c:v>
                </c:pt>
                <c:pt idx="22">
                  <c:v>993</c:v>
                </c:pt>
                <c:pt idx="23">
                  <c:v>941</c:v>
                </c:pt>
                <c:pt idx="24">
                  <c:v>894</c:v>
                </c:pt>
                <c:pt idx="25">
                  <c:v>862</c:v>
                </c:pt>
                <c:pt idx="26">
                  <c:v>826</c:v>
                </c:pt>
                <c:pt idx="27">
                  <c:v>805</c:v>
                </c:pt>
                <c:pt idx="28">
                  <c:v>777</c:v>
                </c:pt>
                <c:pt idx="29">
                  <c:v>751</c:v>
                </c:pt>
                <c:pt idx="30">
                  <c:v>730</c:v>
                </c:pt>
                <c:pt idx="31">
                  <c:v>703</c:v>
                </c:pt>
                <c:pt idx="32">
                  <c:v>674</c:v>
                </c:pt>
                <c:pt idx="33">
                  <c:v>654</c:v>
                </c:pt>
                <c:pt idx="34">
                  <c:v>626</c:v>
                </c:pt>
                <c:pt idx="35">
                  <c:v>602</c:v>
                </c:pt>
                <c:pt idx="36">
                  <c:v>576</c:v>
                </c:pt>
                <c:pt idx="37">
                  <c:v>550</c:v>
                </c:pt>
                <c:pt idx="38">
                  <c:v>530</c:v>
                </c:pt>
                <c:pt idx="39">
                  <c:v>513</c:v>
                </c:pt>
                <c:pt idx="40">
                  <c:v>487</c:v>
                </c:pt>
                <c:pt idx="41">
                  <c:v>465</c:v>
                </c:pt>
                <c:pt idx="42">
                  <c:v>446</c:v>
                </c:pt>
                <c:pt idx="43">
                  <c:v>427</c:v>
                </c:pt>
                <c:pt idx="44">
                  <c:v>410</c:v>
                </c:pt>
                <c:pt idx="45">
                  <c:v>387</c:v>
                </c:pt>
                <c:pt idx="46">
                  <c:v>376</c:v>
                </c:pt>
                <c:pt idx="47">
                  <c:v>362</c:v>
                </c:pt>
                <c:pt idx="48">
                  <c:v>356</c:v>
                </c:pt>
                <c:pt idx="49">
                  <c:v>345</c:v>
                </c:pt>
                <c:pt idx="50">
                  <c:v>337</c:v>
                </c:pt>
                <c:pt idx="51">
                  <c:v>328</c:v>
                </c:pt>
                <c:pt idx="52">
                  <c:v>317</c:v>
                </c:pt>
                <c:pt idx="53">
                  <c:v>309</c:v>
                </c:pt>
                <c:pt idx="54">
                  <c:v>299</c:v>
                </c:pt>
                <c:pt idx="55">
                  <c:v>293</c:v>
                </c:pt>
                <c:pt idx="56">
                  <c:v>286</c:v>
                </c:pt>
                <c:pt idx="57">
                  <c:v>279</c:v>
                </c:pt>
                <c:pt idx="58">
                  <c:v>273</c:v>
                </c:pt>
                <c:pt idx="59">
                  <c:v>268</c:v>
                </c:pt>
                <c:pt idx="60">
                  <c:v>265</c:v>
                </c:pt>
                <c:pt idx="61">
                  <c:v>257</c:v>
                </c:pt>
                <c:pt idx="62">
                  <c:v>254</c:v>
                </c:pt>
                <c:pt idx="63">
                  <c:v>246</c:v>
                </c:pt>
                <c:pt idx="64">
                  <c:v>243</c:v>
                </c:pt>
                <c:pt idx="65">
                  <c:v>239</c:v>
                </c:pt>
                <c:pt idx="66">
                  <c:v>227</c:v>
                </c:pt>
                <c:pt idx="67">
                  <c:v>225</c:v>
                </c:pt>
                <c:pt idx="68">
                  <c:v>220</c:v>
                </c:pt>
                <c:pt idx="69">
                  <c:v>213</c:v>
                </c:pt>
                <c:pt idx="70">
                  <c:v>207</c:v>
                </c:pt>
                <c:pt idx="71">
                  <c:v>205</c:v>
                </c:pt>
                <c:pt idx="72">
                  <c:v>202</c:v>
                </c:pt>
                <c:pt idx="73">
                  <c:v>199</c:v>
                </c:pt>
                <c:pt idx="74">
                  <c:v>193</c:v>
                </c:pt>
                <c:pt idx="75">
                  <c:v>191</c:v>
                </c:pt>
                <c:pt idx="76">
                  <c:v>189</c:v>
                </c:pt>
                <c:pt idx="77">
                  <c:v>185</c:v>
                </c:pt>
                <c:pt idx="78">
                  <c:v>182</c:v>
                </c:pt>
                <c:pt idx="79">
                  <c:v>180</c:v>
                </c:pt>
                <c:pt idx="80">
                  <c:v>175</c:v>
                </c:pt>
                <c:pt idx="81">
                  <c:v>172</c:v>
                </c:pt>
                <c:pt idx="82">
                  <c:v>168</c:v>
                </c:pt>
                <c:pt idx="83">
                  <c:v>164</c:v>
                </c:pt>
                <c:pt idx="84">
                  <c:v>161</c:v>
                </c:pt>
                <c:pt idx="85">
                  <c:v>157</c:v>
                </c:pt>
                <c:pt idx="86">
                  <c:v>155</c:v>
                </c:pt>
                <c:pt idx="87">
                  <c:v>150</c:v>
                </c:pt>
                <c:pt idx="88">
                  <c:v>149</c:v>
                </c:pt>
                <c:pt idx="89">
                  <c:v>142</c:v>
                </c:pt>
                <c:pt idx="90">
                  <c:v>141</c:v>
                </c:pt>
                <c:pt idx="91">
                  <c:v>139</c:v>
                </c:pt>
                <c:pt idx="92">
                  <c:v>139</c:v>
                </c:pt>
                <c:pt idx="93">
                  <c:v>136</c:v>
                </c:pt>
                <c:pt idx="94">
                  <c:v>135</c:v>
                </c:pt>
                <c:pt idx="95">
                  <c:v>131</c:v>
                </c:pt>
                <c:pt idx="96">
                  <c:v>129</c:v>
                </c:pt>
                <c:pt idx="97">
                  <c:v>128</c:v>
                </c:pt>
                <c:pt idx="98">
                  <c:v>126</c:v>
                </c:pt>
                <c:pt idx="99">
                  <c:v>125</c:v>
                </c:pt>
                <c:pt idx="100">
                  <c:v>124</c:v>
                </c:pt>
                <c:pt idx="101">
                  <c:v>121</c:v>
                </c:pt>
                <c:pt idx="102">
                  <c:v>118</c:v>
                </c:pt>
                <c:pt idx="103">
                  <c:v>117</c:v>
                </c:pt>
                <c:pt idx="104">
                  <c:v>117</c:v>
                </c:pt>
                <c:pt idx="105">
                  <c:v>116</c:v>
                </c:pt>
                <c:pt idx="106">
                  <c:v>115</c:v>
                </c:pt>
                <c:pt idx="107">
                  <c:v>114</c:v>
                </c:pt>
                <c:pt idx="108">
                  <c:v>113</c:v>
                </c:pt>
                <c:pt idx="109">
                  <c:v>113</c:v>
                </c:pt>
                <c:pt idx="110">
                  <c:v>110</c:v>
                </c:pt>
                <c:pt idx="111">
                  <c:v>109</c:v>
                </c:pt>
                <c:pt idx="112">
                  <c:v>106</c:v>
                </c:pt>
                <c:pt idx="113">
                  <c:v>105</c:v>
                </c:pt>
                <c:pt idx="114">
                  <c:v>103</c:v>
                </c:pt>
                <c:pt idx="115">
                  <c:v>101</c:v>
                </c:pt>
                <c:pt idx="116">
                  <c:v>101</c:v>
                </c:pt>
                <c:pt idx="117">
                  <c:v>100</c:v>
                </c:pt>
                <c:pt idx="118">
                  <c:v>99</c:v>
                </c:pt>
                <c:pt idx="119">
                  <c:v>99</c:v>
                </c:pt>
                <c:pt idx="120">
                  <c:v>98</c:v>
                </c:pt>
                <c:pt idx="121">
                  <c:v>96</c:v>
                </c:pt>
                <c:pt idx="122">
                  <c:v>95</c:v>
                </c:pt>
                <c:pt idx="123">
                  <c:v>94</c:v>
                </c:pt>
                <c:pt idx="124">
                  <c:v>92</c:v>
                </c:pt>
                <c:pt idx="125">
                  <c:v>91</c:v>
                </c:pt>
                <c:pt idx="126">
                  <c:v>89</c:v>
                </c:pt>
                <c:pt idx="127">
                  <c:v>87</c:v>
                </c:pt>
                <c:pt idx="128">
                  <c:v>85</c:v>
                </c:pt>
                <c:pt idx="129">
                  <c:v>84</c:v>
                </c:pt>
                <c:pt idx="130">
                  <c:v>82</c:v>
                </c:pt>
                <c:pt idx="131">
                  <c:v>82</c:v>
                </c:pt>
                <c:pt idx="132">
                  <c:v>82</c:v>
                </c:pt>
                <c:pt idx="133">
                  <c:v>79</c:v>
                </c:pt>
                <c:pt idx="134">
                  <c:v>79</c:v>
                </c:pt>
                <c:pt idx="135">
                  <c:v>79</c:v>
                </c:pt>
                <c:pt idx="136">
                  <c:v>78</c:v>
                </c:pt>
                <c:pt idx="137">
                  <c:v>78</c:v>
                </c:pt>
                <c:pt idx="138">
                  <c:v>77</c:v>
                </c:pt>
                <c:pt idx="139">
                  <c:v>75</c:v>
                </c:pt>
                <c:pt idx="140">
                  <c:v>74</c:v>
                </c:pt>
                <c:pt idx="141">
                  <c:v>74</c:v>
                </c:pt>
                <c:pt idx="142">
                  <c:v>72</c:v>
                </c:pt>
                <c:pt idx="143">
                  <c:v>71</c:v>
                </c:pt>
                <c:pt idx="144">
                  <c:v>70</c:v>
                </c:pt>
                <c:pt idx="145">
                  <c:v>69</c:v>
                </c:pt>
                <c:pt idx="146">
                  <c:v>69</c:v>
                </c:pt>
                <c:pt idx="147">
                  <c:v>67</c:v>
                </c:pt>
                <c:pt idx="148">
                  <c:v>67</c:v>
                </c:pt>
                <c:pt idx="149">
                  <c:v>67</c:v>
                </c:pt>
                <c:pt idx="150">
                  <c:v>67</c:v>
                </c:pt>
                <c:pt idx="151">
                  <c:v>67</c:v>
                </c:pt>
                <c:pt idx="152">
                  <c:v>67</c:v>
                </c:pt>
                <c:pt idx="153">
                  <c:v>66</c:v>
                </c:pt>
                <c:pt idx="154">
                  <c:v>64</c:v>
                </c:pt>
                <c:pt idx="155">
                  <c:v>64</c:v>
                </c:pt>
                <c:pt idx="156">
                  <c:v>64</c:v>
                </c:pt>
                <c:pt idx="157">
                  <c:v>64</c:v>
                </c:pt>
                <c:pt idx="158">
                  <c:v>64</c:v>
                </c:pt>
                <c:pt idx="159">
                  <c:v>62</c:v>
                </c:pt>
                <c:pt idx="160">
                  <c:v>60</c:v>
                </c:pt>
                <c:pt idx="161">
                  <c:v>59</c:v>
                </c:pt>
                <c:pt idx="162">
                  <c:v>58</c:v>
                </c:pt>
                <c:pt idx="163">
                  <c:v>58</c:v>
                </c:pt>
                <c:pt idx="164">
                  <c:v>57</c:v>
                </c:pt>
                <c:pt idx="165">
                  <c:v>57</c:v>
                </c:pt>
                <c:pt idx="166">
                  <c:v>56</c:v>
                </c:pt>
                <c:pt idx="167">
                  <c:v>56</c:v>
                </c:pt>
                <c:pt idx="168">
                  <c:v>56</c:v>
                </c:pt>
                <c:pt idx="169">
                  <c:v>56</c:v>
                </c:pt>
                <c:pt idx="170">
                  <c:v>54</c:v>
                </c:pt>
                <c:pt idx="171">
                  <c:v>53</c:v>
                </c:pt>
                <c:pt idx="172">
                  <c:v>52</c:v>
                </c:pt>
                <c:pt idx="173">
                  <c:v>51</c:v>
                </c:pt>
                <c:pt idx="174">
                  <c:v>49</c:v>
                </c:pt>
                <c:pt idx="175">
                  <c:v>48</c:v>
                </c:pt>
                <c:pt idx="176">
                  <c:v>48</c:v>
                </c:pt>
                <c:pt idx="177">
                  <c:v>48</c:v>
                </c:pt>
                <c:pt idx="178">
                  <c:v>46</c:v>
                </c:pt>
                <c:pt idx="179">
                  <c:v>46</c:v>
                </c:pt>
                <c:pt idx="180">
                  <c:v>46</c:v>
                </c:pt>
                <c:pt idx="181">
                  <c:v>46</c:v>
                </c:pt>
                <c:pt idx="182">
                  <c:v>46</c:v>
                </c:pt>
                <c:pt idx="183">
                  <c:v>45</c:v>
                </c:pt>
                <c:pt idx="184">
                  <c:v>44</c:v>
                </c:pt>
                <c:pt idx="185">
                  <c:v>44</c:v>
                </c:pt>
                <c:pt idx="186">
                  <c:v>44</c:v>
                </c:pt>
                <c:pt idx="187">
                  <c:v>44</c:v>
                </c:pt>
                <c:pt idx="188">
                  <c:v>44</c:v>
                </c:pt>
                <c:pt idx="189">
                  <c:v>43</c:v>
                </c:pt>
                <c:pt idx="190">
                  <c:v>42</c:v>
                </c:pt>
                <c:pt idx="191">
                  <c:v>40</c:v>
                </c:pt>
                <c:pt idx="192">
                  <c:v>39</c:v>
                </c:pt>
                <c:pt idx="193">
                  <c:v>39</c:v>
                </c:pt>
                <c:pt idx="194">
                  <c:v>39</c:v>
                </c:pt>
                <c:pt idx="195">
                  <c:v>39</c:v>
                </c:pt>
                <c:pt idx="196">
                  <c:v>39</c:v>
                </c:pt>
                <c:pt idx="197">
                  <c:v>39</c:v>
                </c:pt>
                <c:pt idx="198">
                  <c:v>39</c:v>
                </c:pt>
                <c:pt idx="199">
                  <c:v>38</c:v>
                </c:pt>
                <c:pt idx="200">
                  <c:v>38</c:v>
                </c:pt>
                <c:pt idx="201">
                  <c:v>38</c:v>
                </c:pt>
                <c:pt idx="202">
                  <c:v>38</c:v>
                </c:pt>
                <c:pt idx="203">
                  <c:v>38</c:v>
                </c:pt>
                <c:pt idx="204">
                  <c:v>36</c:v>
                </c:pt>
                <c:pt idx="205">
                  <c:v>36</c:v>
                </c:pt>
                <c:pt idx="206">
                  <c:v>36</c:v>
                </c:pt>
                <c:pt idx="207">
                  <c:v>35</c:v>
                </c:pt>
                <c:pt idx="208">
                  <c:v>35</c:v>
                </c:pt>
                <c:pt idx="209">
                  <c:v>35</c:v>
                </c:pt>
                <c:pt idx="210">
                  <c:v>35</c:v>
                </c:pt>
                <c:pt idx="211">
                  <c:v>35</c:v>
                </c:pt>
                <c:pt idx="212">
                  <c:v>35</c:v>
                </c:pt>
                <c:pt idx="213">
                  <c:v>34</c:v>
                </c:pt>
                <c:pt idx="214">
                  <c:v>31</c:v>
                </c:pt>
                <c:pt idx="215">
                  <c:v>31</c:v>
                </c:pt>
                <c:pt idx="216">
                  <c:v>31</c:v>
                </c:pt>
                <c:pt idx="217">
                  <c:v>31</c:v>
                </c:pt>
                <c:pt idx="218">
                  <c:v>30</c:v>
                </c:pt>
                <c:pt idx="219">
                  <c:v>30</c:v>
                </c:pt>
                <c:pt idx="220">
                  <c:v>29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27</c:v>
                </c:pt>
                <c:pt idx="226">
                  <c:v>26</c:v>
                </c:pt>
                <c:pt idx="227">
                  <c:v>26</c:v>
                </c:pt>
                <c:pt idx="228">
                  <c:v>26</c:v>
                </c:pt>
                <c:pt idx="229">
                  <c:v>24</c:v>
                </c:pt>
                <c:pt idx="230">
                  <c:v>23</c:v>
                </c:pt>
                <c:pt idx="231">
                  <c:v>22</c:v>
                </c:pt>
                <c:pt idx="232">
                  <c:v>22</c:v>
                </c:pt>
                <c:pt idx="233">
                  <c:v>21</c:v>
                </c:pt>
                <c:pt idx="234">
                  <c:v>21</c:v>
                </c:pt>
                <c:pt idx="235">
                  <c:v>21</c:v>
                </c:pt>
                <c:pt idx="236">
                  <c:v>21</c:v>
                </c:pt>
                <c:pt idx="237">
                  <c:v>21</c:v>
                </c:pt>
                <c:pt idx="238">
                  <c:v>21</c:v>
                </c:pt>
                <c:pt idx="239">
                  <c:v>21</c:v>
                </c:pt>
                <c:pt idx="240">
                  <c:v>21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21</c:v>
                </c:pt>
                <c:pt idx="247">
                  <c:v>21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18</c:v>
                </c:pt>
                <c:pt idx="258">
                  <c:v>18</c:v>
                </c:pt>
                <c:pt idx="259">
                  <c:v>18</c:v>
                </c:pt>
                <c:pt idx="260">
                  <c:v>17</c:v>
                </c:pt>
                <c:pt idx="261">
                  <c:v>17</c:v>
                </c:pt>
                <c:pt idx="262">
                  <c:v>16</c:v>
                </c:pt>
                <c:pt idx="263">
                  <c:v>16</c:v>
                </c:pt>
                <c:pt idx="264">
                  <c:v>16</c:v>
                </c:pt>
                <c:pt idx="265">
                  <c:v>16</c:v>
                </c:pt>
                <c:pt idx="266">
                  <c:v>16</c:v>
                </c:pt>
                <c:pt idx="267">
                  <c:v>16</c:v>
                </c:pt>
                <c:pt idx="268">
                  <c:v>16</c:v>
                </c:pt>
                <c:pt idx="269">
                  <c:v>16</c:v>
                </c:pt>
                <c:pt idx="270">
                  <c:v>16</c:v>
                </c:pt>
                <c:pt idx="271">
                  <c:v>16</c:v>
                </c:pt>
                <c:pt idx="272">
                  <c:v>16</c:v>
                </c:pt>
                <c:pt idx="273">
                  <c:v>16</c:v>
                </c:pt>
                <c:pt idx="274">
                  <c:v>16</c:v>
                </c:pt>
                <c:pt idx="275">
                  <c:v>16</c:v>
                </c:pt>
                <c:pt idx="276">
                  <c:v>15</c:v>
                </c:pt>
                <c:pt idx="277">
                  <c:v>15</c:v>
                </c:pt>
                <c:pt idx="278">
                  <c:v>13</c:v>
                </c:pt>
                <c:pt idx="279">
                  <c:v>13</c:v>
                </c:pt>
                <c:pt idx="280">
                  <c:v>13</c:v>
                </c:pt>
                <c:pt idx="281">
                  <c:v>13</c:v>
                </c:pt>
                <c:pt idx="282">
                  <c:v>12</c:v>
                </c:pt>
                <c:pt idx="283">
                  <c:v>12</c:v>
                </c:pt>
                <c:pt idx="284">
                  <c:v>12</c:v>
                </c:pt>
                <c:pt idx="285">
                  <c:v>11</c:v>
                </c:pt>
                <c:pt idx="286">
                  <c:v>11</c:v>
                </c:pt>
                <c:pt idx="287">
                  <c:v>11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10</c:v>
                </c:pt>
                <c:pt idx="295">
                  <c:v>10</c:v>
                </c:pt>
                <c:pt idx="296">
                  <c:v>10</c:v>
                </c:pt>
                <c:pt idx="297">
                  <c:v>9</c:v>
                </c:pt>
                <c:pt idx="298">
                  <c:v>9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5</c:v>
                </c:pt>
                <c:pt idx="320">
                  <c:v>5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43-1149-999B-D21190B24AA1}"/>
            </c:ext>
          </c:extLst>
        </c:ser>
        <c:ser>
          <c:idx val="1"/>
          <c:order val="1"/>
          <c:tx>
            <c:strRef>
              <c:f>unknqid!$L$3</c:f>
              <c:strCache>
                <c:ptCount val="1"/>
                <c:pt idx="0">
                  <c:v>no lib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unknqid!$J$4:$J$426</c:f>
              <c:numCache>
                <c:formatCode>General</c:formatCode>
                <c:ptCount val="4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</c:numCache>
            </c:numRef>
          </c:xVal>
          <c:yVal>
            <c:numRef>
              <c:f>unknqid!$L$4:$L$426</c:f>
              <c:numCache>
                <c:formatCode>General</c:formatCode>
                <c:ptCount val="423"/>
                <c:pt idx="0">
                  <c:v>654</c:v>
                </c:pt>
                <c:pt idx="1">
                  <c:v>408</c:v>
                </c:pt>
                <c:pt idx="2">
                  <c:v>392</c:v>
                </c:pt>
                <c:pt idx="3">
                  <c:v>315</c:v>
                </c:pt>
                <c:pt idx="4">
                  <c:v>197</c:v>
                </c:pt>
                <c:pt idx="5">
                  <c:v>193</c:v>
                </c:pt>
                <c:pt idx="6">
                  <c:v>160</c:v>
                </c:pt>
                <c:pt idx="7">
                  <c:v>147</c:v>
                </c:pt>
                <c:pt idx="8">
                  <c:v>139</c:v>
                </c:pt>
                <c:pt idx="9">
                  <c:v>127</c:v>
                </c:pt>
                <c:pt idx="10">
                  <c:v>122</c:v>
                </c:pt>
                <c:pt idx="11">
                  <c:v>120</c:v>
                </c:pt>
                <c:pt idx="12">
                  <c:v>109</c:v>
                </c:pt>
                <c:pt idx="13">
                  <c:v>104</c:v>
                </c:pt>
                <c:pt idx="14">
                  <c:v>94</c:v>
                </c:pt>
                <c:pt idx="15">
                  <c:v>89</c:v>
                </c:pt>
                <c:pt idx="16">
                  <c:v>84</c:v>
                </c:pt>
                <c:pt idx="17">
                  <c:v>76</c:v>
                </c:pt>
                <c:pt idx="18">
                  <c:v>73</c:v>
                </c:pt>
                <c:pt idx="19">
                  <c:v>67</c:v>
                </c:pt>
                <c:pt idx="20">
                  <c:v>64</c:v>
                </c:pt>
                <c:pt idx="21">
                  <c:v>60</c:v>
                </c:pt>
                <c:pt idx="22">
                  <c:v>58</c:v>
                </c:pt>
                <c:pt idx="23">
                  <c:v>55</c:v>
                </c:pt>
                <c:pt idx="24">
                  <c:v>53</c:v>
                </c:pt>
                <c:pt idx="25">
                  <c:v>49</c:v>
                </c:pt>
                <c:pt idx="26">
                  <c:v>49</c:v>
                </c:pt>
                <c:pt idx="27">
                  <c:v>47</c:v>
                </c:pt>
                <c:pt idx="28">
                  <c:v>44</c:v>
                </c:pt>
                <c:pt idx="29">
                  <c:v>43</c:v>
                </c:pt>
                <c:pt idx="30">
                  <c:v>41</c:v>
                </c:pt>
                <c:pt idx="31">
                  <c:v>40</c:v>
                </c:pt>
                <c:pt idx="32">
                  <c:v>38</c:v>
                </c:pt>
                <c:pt idx="33">
                  <c:v>38</c:v>
                </c:pt>
                <c:pt idx="34">
                  <c:v>37</c:v>
                </c:pt>
                <c:pt idx="35">
                  <c:v>37</c:v>
                </c:pt>
                <c:pt idx="36">
                  <c:v>35</c:v>
                </c:pt>
                <c:pt idx="37">
                  <c:v>34</c:v>
                </c:pt>
                <c:pt idx="38">
                  <c:v>33</c:v>
                </c:pt>
                <c:pt idx="39">
                  <c:v>32</c:v>
                </c:pt>
                <c:pt idx="40">
                  <c:v>30</c:v>
                </c:pt>
                <c:pt idx="41">
                  <c:v>30</c:v>
                </c:pt>
                <c:pt idx="42">
                  <c:v>29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27</c:v>
                </c:pt>
                <c:pt idx="47">
                  <c:v>27</c:v>
                </c:pt>
                <c:pt idx="48">
                  <c:v>25</c:v>
                </c:pt>
                <c:pt idx="49">
                  <c:v>25</c:v>
                </c:pt>
                <c:pt idx="50">
                  <c:v>24</c:v>
                </c:pt>
                <c:pt idx="51">
                  <c:v>24</c:v>
                </c:pt>
                <c:pt idx="52">
                  <c:v>23</c:v>
                </c:pt>
                <c:pt idx="53">
                  <c:v>22</c:v>
                </c:pt>
                <c:pt idx="54">
                  <c:v>22</c:v>
                </c:pt>
                <c:pt idx="55">
                  <c:v>22</c:v>
                </c:pt>
                <c:pt idx="56">
                  <c:v>22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18</c:v>
                </c:pt>
                <c:pt idx="63">
                  <c:v>18</c:v>
                </c:pt>
                <c:pt idx="64">
                  <c:v>18</c:v>
                </c:pt>
                <c:pt idx="65">
                  <c:v>17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15</c:v>
                </c:pt>
                <c:pt idx="70">
                  <c:v>15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13</c:v>
                </c:pt>
                <c:pt idx="83">
                  <c:v>13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11</c:v>
                </c:pt>
                <c:pt idx="88">
                  <c:v>11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9</c:v>
                </c:pt>
                <c:pt idx="110">
                  <c:v>9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7</c:v>
                </c:pt>
                <c:pt idx="132">
                  <c:v>7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4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43-1149-999B-D21190B24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747024"/>
        <c:axId val="358814208"/>
      </c:scatterChart>
      <c:valAx>
        <c:axId val="35874702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814208"/>
        <c:crosses val="autoZero"/>
        <c:crossBetween val="midCat"/>
      </c:valAx>
      <c:valAx>
        <c:axId val="3588142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47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unsatqid!$J$3</c:f>
              <c:strCache>
                <c:ptCount val="1"/>
                <c:pt idx="0">
                  <c:v>lib heavy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unsatqid!$I$4:$I$415</c:f>
              <c:numCache>
                <c:formatCode>General</c:formatCode>
                <c:ptCount val="4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</c:numCache>
            </c:numRef>
          </c:xVal>
          <c:yVal>
            <c:numRef>
              <c:f>unsatqid!$J$4:$J$415</c:f>
              <c:numCache>
                <c:formatCode>General</c:formatCode>
                <c:ptCount val="412"/>
                <c:pt idx="0">
                  <c:v>70810</c:v>
                </c:pt>
                <c:pt idx="1">
                  <c:v>69841</c:v>
                </c:pt>
                <c:pt idx="2">
                  <c:v>8692</c:v>
                </c:pt>
                <c:pt idx="3">
                  <c:v>4160</c:v>
                </c:pt>
                <c:pt idx="4">
                  <c:v>3077</c:v>
                </c:pt>
                <c:pt idx="5">
                  <c:v>2708</c:v>
                </c:pt>
                <c:pt idx="6">
                  <c:v>2357</c:v>
                </c:pt>
                <c:pt idx="7">
                  <c:v>2081</c:v>
                </c:pt>
                <c:pt idx="8">
                  <c:v>1952</c:v>
                </c:pt>
                <c:pt idx="9">
                  <c:v>1830</c:v>
                </c:pt>
                <c:pt idx="10">
                  <c:v>1757</c:v>
                </c:pt>
                <c:pt idx="11">
                  <c:v>1670</c:v>
                </c:pt>
                <c:pt idx="12">
                  <c:v>1559</c:v>
                </c:pt>
                <c:pt idx="13">
                  <c:v>1467</c:v>
                </c:pt>
                <c:pt idx="14">
                  <c:v>1395</c:v>
                </c:pt>
                <c:pt idx="15">
                  <c:v>1330</c:v>
                </c:pt>
                <c:pt idx="16">
                  <c:v>1263</c:v>
                </c:pt>
                <c:pt idx="17">
                  <c:v>1207</c:v>
                </c:pt>
                <c:pt idx="18">
                  <c:v>1112</c:v>
                </c:pt>
                <c:pt idx="19">
                  <c:v>1058</c:v>
                </c:pt>
                <c:pt idx="20">
                  <c:v>1021</c:v>
                </c:pt>
                <c:pt idx="21">
                  <c:v>969</c:v>
                </c:pt>
                <c:pt idx="22">
                  <c:v>924</c:v>
                </c:pt>
                <c:pt idx="23">
                  <c:v>885</c:v>
                </c:pt>
                <c:pt idx="24">
                  <c:v>863</c:v>
                </c:pt>
                <c:pt idx="25">
                  <c:v>824</c:v>
                </c:pt>
                <c:pt idx="26">
                  <c:v>800</c:v>
                </c:pt>
                <c:pt idx="27">
                  <c:v>774</c:v>
                </c:pt>
                <c:pt idx="28">
                  <c:v>711</c:v>
                </c:pt>
                <c:pt idx="29">
                  <c:v>692</c:v>
                </c:pt>
                <c:pt idx="30">
                  <c:v>681</c:v>
                </c:pt>
                <c:pt idx="31">
                  <c:v>645</c:v>
                </c:pt>
                <c:pt idx="32">
                  <c:v>621</c:v>
                </c:pt>
                <c:pt idx="33">
                  <c:v>593</c:v>
                </c:pt>
                <c:pt idx="34">
                  <c:v>560</c:v>
                </c:pt>
                <c:pt idx="35">
                  <c:v>538</c:v>
                </c:pt>
                <c:pt idx="36">
                  <c:v>519</c:v>
                </c:pt>
                <c:pt idx="37">
                  <c:v>498</c:v>
                </c:pt>
                <c:pt idx="38">
                  <c:v>484</c:v>
                </c:pt>
                <c:pt idx="39">
                  <c:v>467</c:v>
                </c:pt>
                <c:pt idx="40">
                  <c:v>451</c:v>
                </c:pt>
                <c:pt idx="41">
                  <c:v>429</c:v>
                </c:pt>
                <c:pt idx="42">
                  <c:v>421</c:v>
                </c:pt>
                <c:pt idx="43">
                  <c:v>398</c:v>
                </c:pt>
                <c:pt idx="44">
                  <c:v>385</c:v>
                </c:pt>
                <c:pt idx="45">
                  <c:v>373</c:v>
                </c:pt>
                <c:pt idx="46">
                  <c:v>360</c:v>
                </c:pt>
                <c:pt idx="47">
                  <c:v>350</c:v>
                </c:pt>
                <c:pt idx="48">
                  <c:v>339</c:v>
                </c:pt>
                <c:pt idx="49">
                  <c:v>330</c:v>
                </c:pt>
                <c:pt idx="50">
                  <c:v>321</c:v>
                </c:pt>
                <c:pt idx="51">
                  <c:v>316</c:v>
                </c:pt>
                <c:pt idx="52">
                  <c:v>313</c:v>
                </c:pt>
                <c:pt idx="53">
                  <c:v>312</c:v>
                </c:pt>
                <c:pt idx="54">
                  <c:v>303</c:v>
                </c:pt>
                <c:pt idx="55">
                  <c:v>298</c:v>
                </c:pt>
                <c:pt idx="56">
                  <c:v>288</c:v>
                </c:pt>
                <c:pt idx="57">
                  <c:v>279</c:v>
                </c:pt>
                <c:pt idx="58">
                  <c:v>273</c:v>
                </c:pt>
                <c:pt idx="59">
                  <c:v>269</c:v>
                </c:pt>
                <c:pt idx="60">
                  <c:v>266</c:v>
                </c:pt>
                <c:pt idx="61">
                  <c:v>265</c:v>
                </c:pt>
                <c:pt idx="62">
                  <c:v>265</c:v>
                </c:pt>
                <c:pt idx="63">
                  <c:v>252</c:v>
                </c:pt>
                <c:pt idx="64">
                  <c:v>250</c:v>
                </c:pt>
                <c:pt idx="65">
                  <c:v>245</c:v>
                </c:pt>
                <c:pt idx="66">
                  <c:v>240</c:v>
                </c:pt>
                <c:pt idx="67">
                  <c:v>235</c:v>
                </c:pt>
                <c:pt idx="68">
                  <c:v>226</c:v>
                </c:pt>
                <c:pt idx="69">
                  <c:v>224</c:v>
                </c:pt>
                <c:pt idx="70">
                  <c:v>220</c:v>
                </c:pt>
                <c:pt idx="71">
                  <c:v>220</c:v>
                </c:pt>
                <c:pt idx="72">
                  <c:v>220</c:v>
                </c:pt>
                <c:pt idx="73">
                  <c:v>213</c:v>
                </c:pt>
                <c:pt idx="74">
                  <c:v>204</c:v>
                </c:pt>
                <c:pt idx="75">
                  <c:v>199</c:v>
                </c:pt>
                <c:pt idx="76">
                  <c:v>197</c:v>
                </c:pt>
                <c:pt idx="77">
                  <c:v>191</c:v>
                </c:pt>
                <c:pt idx="78">
                  <c:v>188</c:v>
                </c:pt>
                <c:pt idx="79">
                  <c:v>183</c:v>
                </c:pt>
                <c:pt idx="80">
                  <c:v>182</c:v>
                </c:pt>
                <c:pt idx="81">
                  <c:v>180</c:v>
                </c:pt>
                <c:pt idx="82">
                  <c:v>178</c:v>
                </c:pt>
                <c:pt idx="83">
                  <c:v>177</c:v>
                </c:pt>
                <c:pt idx="84">
                  <c:v>169</c:v>
                </c:pt>
                <c:pt idx="85">
                  <c:v>166</c:v>
                </c:pt>
                <c:pt idx="86">
                  <c:v>164</c:v>
                </c:pt>
                <c:pt idx="87">
                  <c:v>158</c:v>
                </c:pt>
                <c:pt idx="88">
                  <c:v>158</c:v>
                </c:pt>
                <c:pt idx="89">
                  <c:v>156</c:v>
                </c:pt>
                <c:pt idx="90">
                  <c:v>153</c:v>
                </c:pt>
                <c:pt idx="91">
                  <c:v>149</c:v>
                </c:pt>
                <c:pt idx="92">
                  <c:v>147</c:v>
                </c:pt>
                <c:pt idx="93">
                  <c:v>147</c:v>
                </c:pt>
                <c:pt idx="94">
                  <c:v>144</c:v>
                </c:pt>
                <c:pt idx="95">
                  <c:v>144</c:v>
                </c:pt>
                <c:pt idx="96">
                  <c:v>143</c:v>
                </c:pt>
                <c:pt idx="97">
                  <c:v>138</c:v>
                </c:pt>
                <c:pt idx="98">
                  <c:v>138</c:v>
                </c:pt>
                <c:pt idx="99">
                  <c:v>136</c:v>
                </c:pt>
                <c:pt idx="100">
                  <c:v>135</c:v>
                </c:pt>
                <c:pt idx="101">
                  <c:v>135</c:v>
                </c:pt>
                <c:pt idx="102">
                  <c:v>133</c:v>
                </c:pt>
                <c:pt idx="103">
                  <c:v>133</c:v>
                </c:pt>
                <c:pt idx="104">
                  <c:v>132</c:v>
                </c:pt>
                <c:pt idx="105">
                  <c:v>132</c:v>
                </c:pt>
                <c:pt idx="106">
                  <c:v>131</c:v>
                </c:pt>
                <c:pt idx="107">
                  <c:v>126</c:v>
                </c:pt>
                <c:pt idx="108">
                  <c:v>125</c:v>
                </c:pt>
                <c:pt idx="109">
                  <c:v>122</c:v>
                </c:pt>
                <c:pt idx="110">
                  <c:v>119</c:v>
                </c:pt>
                <c:pt idx="111">
                  <c:v>116</c:v>
                </c:pt>
                <c:pt idx="112">
                  <c:v>115</c:v>
                </c:pt>
                <c:pt idx="113">
                  <c:v>114</c:v>
                </c:pt>
                <c:pt idx="114">
                  <c:v>112</c:v>
                </c:pt>
                <c:pt idx="115">
                  <c:v>112</c:v>
                </c:pt>
                <c:pt idx="116">
                  <c:v>109</c:v>
                </c:pt>
                <c:pt idx="117">
                  <c:v>109</c:v>
                </c:pt>
                <c:pt idx="118">
                  <c:v>109</c:v>
                </c:pt>
                <c:pt idx="119">
                  <c:v>109</c:v>
                </c:pt>
                <c:pt idx="120">
                  <c:v>107</c:v>
                </c:pt>
                <c:pt idx="121">
                  <c:v>103</c:v>
                </c:pt>
                <c:pt idx="122">
                  <c:v>103</c:v>
                </c:pt>
                <c:pt idx="123">
                  <c:v>103</c:v>
                </c:pt>
                <c:pt idx="124">
                  <c:v>101</c:v>
                </c:pt>
                <c:pt idx="125">
                  <c:v>100</c:v>
                </c:pt>
                <c:pt idx="126">
                  <c:v>99</c:v>
                </c:pt>
                <c:pt idx="127">
                  <c:v>99</c:v>
                </c:pt>
                <c:pt idx="128">
                  <c:v>98</c:v>
                </c:pt>
                <c:pt idx="129">
                  <c:v>98</c:v>
                </c:pt>
                <c:pt idx="130">
                  <c:v>95</c:v>
                </c:pt>
                <c:pt idx="131">
                  <c:v>95</c:v>
                </c:pt>
                <c:pt idx="132">
                  <c:v>95</c:v>
                </c:pt>
                <c:pt idx="133">
                  <c:v>93</c:v>
                </c:pt>
                <c:pt idx="134">
                  <c:v>92</c:v>
                </c:pt>
                <c:pt idx="135">
                  <c:v>91</c:v>
                </c:pt>
                <c:pt idx="136">
                  <c:v>91</c:v>
                </c:pt>
                <c:pt idx="137">
                  <c:v>91</c:v>
                </c:pt>
                <c:pt idx="138">
                  <c:v>91</c:v>
                </c:pt>
                <c:pt idx="139">
                  <c:v>88</c:v>
                </c:pt>
                <c:pt idx="140">
                  <c:v>87</c:v>
                </c:pt>
                <c:pt idx="141">
                  <c:v>82</c:v>
                </c:pt>
                <c:pt idx="142">
                  <c:v>82</c:v>
                </c:pt>
                <c:pt idx="143">
                  <c:v>80</c:v>
                </c:pt>
                <c:pt idx="144">
                  <c:v>78</c:v>
                </c:pt>
                <c:pt idx="145">
                  <c:v>78</c:v>
                </c:pt>
                <c:pt idx="146">
                  <c:v>76</c:v>
                </c:pt>
                <c:pt idx="147">
                  <c:v>76</c:v>
                </c:pt>
                <c:pt idx="148">
                  <c:v>73</c:v>
                </c:pt>
                <c:pt idx="149">
                  <c:v>73</c:v>
                </c:pt>
                <c:pt idx="150">
                  <c:v>73</c:v>
                </c:pt>
                <c:pt idx="151">
                  <c:v>73</c:v>
                </c:pt>
                <c:pt idx="152">
                  <c:v>73</c:v>
                </c:pt>
                <c:pt idx="153">
                  <c:v>72</c:v>
                </c:pt>
                <c:pt idx="154">
                  <c:v>68</c:v>
                </c:pt>
                <c:pt idx="155">
                  <c:v>66</c:v>
                </c:pt>
                <c:pt idx="156">
                  <c:v>66</c:v>
                </c:pt>
                <c:pt idx="157">
                  <c:v>66</c:v>
                </c:pt>
                <c:pt idx="158">
                  <c:v>66</c:v>
                </c:pt>
                <c:pt idx="159">
                  <c:v>64</c:v>
                </c:pt>
                <c:pt idx="160">
                  <c:v>64</c:v>
                </c:pt>
                <c:pt idx="161">
                  <c:v>63</c:v>
                </c:pt>
                <c:pt idx="162">
                  <c:v>63</c:v>
                </c:pt>
                <c:pt idx="163">
                  <c:v>63</c:v>
                </c:pt>
                <c:pt idx="164">
                  <c:v>63</c:v>
                </c:pt>
                <c:pt idx="165">
                  <c:v>62</c:v>
                </c:pt>
                <c:pt idx="166">
                  <c:v>62</c:v>
                </c:pt>
                <c:pt idx="167">
                  <c:v>62</c:v>
                </c:pt>
                <c:pt idx="168">
                  <c:v>62</c:v>
                </c:pt>
                <c:pt idx="169">
                  <c:v>61</c:v>
                </c:pt>
                <c:pt idx="170">
                  <c:v>60</c:v>
                </c:pt>
                <c:pt idx="171">
                  <c:v>60</c:v>
                </c:pt>
                <c:pt idx="172">
                  <c:v>59</c:v>
                </c:pt>
                <c:pt idx="173">
                  <c:v>56</c:v>
                </c:pt>
                <c:pt idx="174">
                  <c:v>56</c:v>
                </c:pt>
                <c:pt idx="175">
                  <c:v>56</c:v>
                </c:pt>
                <c:pt idx="176">
                  <c:v>56</c:v>
                </c:pt>
                <c:pt idx="177">
                  <c:v>56</c:v>
                </c:pt>
                <c:pt idx="178">
                  <c:v>53</c:v>
                </c:pt>
                <c:pt idx="179">
                  <c:v>53</c:v>
                </c:pt>
                <c:pt idx="180">
                  <c:v>53</c:v>
                </c:pt>
                <c:pt idx="181">
                  <c:v>53</c:v>
                </c:pt>
                <c:pt idx="182">
                  <c:v>49</c:v>
                </c:pt>
                <c:pt idx="183">
                  <c:v>47</c:v>
                </c:pt>
                <c:pt idx="184">
                  <c:v>47</c:v>
                </c:pt>
                <c:pt idx="185">
                  <c:v>47</c:v>
                </c:pt>
                <c:pt idx="186">
                  <c:v>47</c:v>
                </c:pt>
                <c:pt idx="187">
                  <c:v>47</c:v>
                </c:pt>
                <c:pt idx="188">
                  <c:v>47</c:v>
                </c:pt>
                <c:pt idx="189">
                  <c:v>47</c:v>
                </c:pt>
                <c:pt idx="190">
                  <c:v>47</c:v>
                </c:pt>
                <c:pt idx="191">
                  <c:v>47</c:v>
                </c:pt>
                <c:pt idx="192">
                  <c:v>47</c:v>
                </c:pt>
                <c:pt idx="193">
                  <c:v>46</c:v>
                </c:pt>
                <c:pt idx="194">
                  <c:v>46</c:v>
                </c:pt>
                <c:pt idx="195">
                  <c:v>45</c:v>
                </c:pt>
                <c:pt idx="196">
                  <c:v>45</c:v>
                </c:pt>
                <c:pt idx="197">
                  <c:v>43</c:v>
                </c:pt>
                <c:pt idx="198">
                  <c:v>43</c:v>
                </c:pt>
                <c:pt idx="199">
                  <c:v>43</c:v>
                </c:pt>
                <c:pt idx="200">
                  <c:v>43</c:v>
                </c:pt>
                <c:pt idx="201">
                  <c:v>40</c:v>
                </c:pt>
                <c:pt idx="202">
                  <c:v>40</c:v>
                </c:pt>
                <c:pt idx="203">
                  <c:v>38</c:v>
                </c:pt>
                <c:pt idx="204">
                  <c:v>38</c:v>
                </c:pt>
                <c:pt idx="205">
                  <c:v>37</c:v>
                </c:pt>
                <c:pt idx="206">
                  <c:v>37</c:v>
                </c:pt>
                <c:pt idx="207">
                  <c:v>36</c:v>
                </c:pt>
                <c:pt idx="208">
                  <c:v>36</c:v>
                </c:pt>
                <c:pt idx="209">
                  <c:v>36</c:v>
                </c:pt>
                <c:pt idx="210">
                  <c:v>36</c:v>
                </c:pt>
                <c:pt idx="211">
                  <c:v>36</c:v>
                </c:pt>
                <c:pt idx="212">
                  <c:v>35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34</c:v>
                </c:pt>
                <c:pt idx="217">
                  <c:v>33</c:v>
                </c:pt>
                <c:pt idx="218">
                  <c:v>33</c:v>
                </c:pt>
                <c:pt idx="219">
                  <c:v>33</c:v>
                </c:pt>
                <c:pt idx="220">
                  <c:v>31</c:v>
                </c:pt>
                <c:pt idx="221">
                  <c:v>31</c:v>
                </c:pt>
                <c:pt idx="222">
                  <c:v>31</c:v>
                </c:pt>
                <c:pt idx="223">
                  <c:v>31</c:v>
                </c:pt>
                <c:pt idx="224">
                  <c:v>31</c:v>
                </c:pt>
                <c:pt idx="225">
                  <c:v>31</c:v>
                </c:pt>
                <c:pt idx="226">
                  <c:v>30</c:v>
                </c:pt>
                <c:pt idx="227">
                  <c:v>29</c:v>
                </c:pt>
                <c:pt idx="228">
                  <c:v>26</c:v>
                </c:pt>
                <c:pt idx="229">
                  <c:v>26</c:v>
                </c:pt>
                <c:pt idx="230">
                  <c:v>26</c:v>
                </c:pt>
                <c:pt idx="231">
                  <c:v>26</c:v>
                </c:pt>
                <c:pt idx="232">
                  <c:v>26</c:v>
                </c:pt>
                <c:pt idx="233">
                  <c:v>26</c:v>
                </c:pt>
                <c:pt idx="234">
                  <c:v>26</c:v>
                </c:pt>
                <c:pt idx="235">
                  <c:v>24</c:v>
                </c:pt>
                <c:pt idx="236">
                  <c:v>21</c:v>
                </c:pt>
                <c:pt idx="237">
                  <c:v>21</c:v>
                </c:pt>
                <c:pt idx="238">
                  <c:v>21</c:v>
                </c:pt>
                <c:pt idx="239">
                  <c:v>21</c:v>
                </c:pt>
                <c:pt idx="240">
                  <c:v>21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21</c:v>
                </c:pt>
                <c:pt idx="247">
                  <c:v>21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19</c:v>
                </c:pt>
                <c:pt idx="274">
                  <c:v>19</c:v>
                </c:pt>
                <c:pt idx="275">
                  <c:v>19</c:v>
                </c:pt>
                <c:pt idx="276">
                  <c:v>19</c:v>
                </c:pt>
                <c:pt idx="277">
                  <c:v>19</c:v>
                </c:pt>
                <c:pt idx="278">
                  <c:v>14</c:v>
                </c:pt>
                <c:pt idx="279">
                  <c:v>14</c:v>
                </c:pt>
                <c:pt idx="280">
                  <c:v>12</c:v>
                </c:pt>
                <c:pt idx="281">
                  <c:v>12</c:v>
                </c:pt>
                <c:pt idx="282">
                  <c:v>12</c:v>
                </c:pt>
                <c:pt idx="283">
                  <c:v>12</c:v>
                </c:pt>
                <c:pt idx="284">
                  <c:v>12</c:v>
                </c:pt>
                <c:pt idx="285">
                  <c:v>12</c:v>
                </c:pt>
                <c:pt idx="286">
                  <c:v>12</c:v>
                </c:pt>
                <c:pt idx="287">
                  <c:v>10</c:v>
                </c:pt>
                <c:pt idx="288">
                  <c:v>10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9</c:v>
                </c:pt>
                <c:pt idx="294">
                  <c:v>9</c:v>
                </c:pt>
                <c:pt idx="295">
                  <c:v>9</c:v>
                </c:pt>
                <c:pt idx="296">
                  <c:v>9</c:v>
                </c:pt>
                <c:pt idx="297">
                  <c:v>9</c:v>
                </c:pt>
                <c:pt idx="298">
                  <c:v>9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8</c:v>
                </c:pt>
                <c:pt idx="313">
                  <c:v>8</c:v>
                </c:pt>
                <c:pt idx="314">
                  <c:v>8</c:v>
                </c:pt>
                <c:pt idx="315">
                  <c:v>8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5</c:v>
                </c:pt>
                <c:pt idx="322">
                  <c:v>5</c:v>
                </c:pt>
                <c:pt idx="323">
                  <c:v>5</c:v>
                </c:pt>
                <c:pt idx="324">
                  <c:v>5</c:v>
                </c:pt>
                <c:pt idx="325">
                  <c:v>5</c:v>
                </c:pt>
                <c:pt idx="326">
                  <c:v>5</c:v>
                </c:pt>
                <c:pt idx="327">
                  <c:v>5</c:v>
                </c:pt>
                <c:pt idx="328">
                  <c:v>5</c:v>
                </c:pt>
                <c:pt idx="329">
                  <c:v>5</c:v>
                </c:pt>
                <c:pt idx="330">
                  <c:v>5</c:v>
                </c:pt>
                <c:pt idx="331">
                  <c:v>5</c:v>
                </c:pt>
                <c:pt idx="332">
                  <c:v>5</c:v>
                </c:pt>
                <c:pt idx="333">
                  <c:v>5</c:v>
                </c:pt>
                <c:pt idx="334">
                  <c:v>5</c:v>
                </c:pt>
                <c:pt idx="335">
                  <c:v>5</c:v>
                </c:pt>
                <c:pt idx="336">
                  <c:v>5</c:v>
                </c:pt>
                <c:pt idx="337">
                  <c:v>5</c:v>
                </c:pt>
                <c:pt idx="338">
                  <c:v>5</c:v>
                </c:pt>
                <c:pt idx="339">
                  <c:v>5</c:v>
                </c:pt>
                <c:pt idx="340">
                  <c:v>5</c:v>
                </c:pt>
                <c:pt idx="341">
                  <c:v>5</c:v>
                </c:pt>
                <c:pt idx="342">
                  <c:v>5</c:v>
                </c:pt>
                <c:pt idx="343">
                  <c:v>5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5</c:v>
                </c:pt>
                <c:pt idx="370">
                  <c:v>5</c:v>
                </c:pt>
                <c:pt idx="371">
                  <c:v>5</c:v>
                </c:pt>
                <c:pt idx="372">
                  <c:v>5</c:v>
                </c:pt>
                <c:pt idx="373">
                  <c:v>5</c:v>
                </c:pt>
                <c:pt idx="374">
                  <c:v>5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83-9246-9C9E-9C8871823C97}"/>
            </c:ext>
          </c:extLst>
        </c:ser>
        <c:ser>
          <c:idx val="1"/>
          <c:order val="1"/>
          <c:tx>
            <c:strRef>
              <c:f>unsatqid!$K$3</c:f>
              <c:strCache>
                <c:ptCount val="1"/>
                <c:pt idx="0">
                  <c:v>no lib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unsatqid!$I$4:$I$415</c:f>
              <c:numCache>
                <c:formatCode>General</c:formatCode>
                <c:ptCount val="4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</c:numCache>
            </c:numRef>
          </c:xVal>
          <c:yVal>
            <c:numRef>
              <c:f>unsatqid!$K$4:$K$415</c:f>
              <c:numCache>
                <c:formatCode>General</c:formatCode>
                <c:ptCount val="412"/>
                <c:pt idx="0">
                  <c:v>2382</c:v>
                </c:pt>
                <c:pt idx="1">
                  <c:v>749</c:v>
                </c:pt>
                <c:pt idx="2">
                  <c:v>587</c:v>
                </c:pt>
                <c:pt idx="3">
                  <c:v>460</c:v>
                </c:pt>
                <c:pt idx="4">
                  <c:v>408</c:v>
                </c:pt>
                <c:pt idx="5">
                  <c:v>402</c:v>
                </c:pt>
                <c:pt idx="6">
                  <c:v>368</c:v>
                </c:pt>
                <c:pt idx="7">
                  <c:v>348</c:v>
                </c:pt>
                <c:pt idx="8">
                  <c:v>334</c:v>
                </c:pt>
                <c:pt idx="9">
                  <c:v>290</c:v>
                </c:pt>
                <c:pt idx="10">
                  <c:v>282</c:v>
                </c:pt>
                <c:pt idx="11">
                  <c:v>269</c:v>
                </c:pt>
                <c:pt idx="12">
                  <c:v>254</c:v>
                </c:pt>
                <c:pt idx="13">
                  <c:v>236</c:v>
                </c:pt>
                <c:pt idx="14">
                  <c:v>227</c:v>
                </c:pt>
                <c:pt idx="15">
                  <c:v>212</c:v>
                </c:pt>
                <c:pt idx="16">
                  <c:v>195</c:v>
                </c:pt>
                <c:pt idx="17">
                  <c:v>191</c:v>
                </c:pt>
                <c:pt idx="18">
                  <c:v>182</c:v>
                </c:pt>
                <c:pt idx="19">
                  <c:v>175</c:v>
                </c:pt>
                <c:pt idx="20">
                  <c:v>169</c:v>
                </c:pt>
                <c:pt idx="21">
                  <c:v>162</c:v>
                </c:pt>
                <c:pt idx="22">
                  <c:v>158</c:v>
                </c:pt>
                <c:pt idx="23">
                  <c:v>155</c:v>
                </c:pt>
                <c:pt idx="24">
                  <c:v>152</c:v>
                </c:pt>
                <c:pt idx="25">
                  <c:v>140</c:v>
                </c:pt>
                <c:pt idx="26">
                  <c:v>137</c:v>
                </c:pt>
                <c:pt idx="27">
                  <c:v>134</c:v>
                </c:pt>
                <c:pt idx="28">
                  <c:v>127</c:v>
                </c:pt>
                <c:pt idx="29">
                  <c:v>124</c:v>
                </c:pt>
                <c:pt idx="30">
                  <c:v>114</c:v>
                </c:pt>
                <c:pt idx="31">
                  <c:v>110</c:v>
                </c:pt>
                <c:pt idx="32">
                  <c:v>107</c:v>
                </c:pt>
                <c:pt idx="33">
                  <c:v>105</c:v>
                </c:pt>
                <c:pt idx="34">
                  <c:v>102</c:v>
                </c:pt>
                <c:pt idx="35">
                  <c:v>100</c:v>
                </c:pt>
                <c:pt idx="36">
                  <c:v>96</c:v>
                </c:pt>
                <c:pt idx="37">
                  <c:v>95</c:v>
                </c:pt>
                <c:pt idx="38">
                  <c:v>94</c:v>
                </c:pt>
                <c:pt idx="39">
                  <c:v>90</c:v>
                </c:pt>
                <c:pt idx="40">
                  <c:v>88</c:v>
                </c:pt>
                <c:pt idx="41">
                  <c:v>85</c:v>
                </c:pt>
                <c:pt idx="42">
                  <c:v>74</c:v>
                </c:pt>
                <c:pt idx="43">
                  <c:v>71</c:v>
                </c:pt>
                <c:pt idx="44">
                  <c:v>71</c:v>
                </c:pt>
                <c:pt idx="45">
                  <c:v>70</c:v>
                </c:pt>
                <c:pt idx="46">
                  <c:v>67</c:v>
                </c:pt>
                <c:pt idx="47">
                  <c:v>65</c:v>
                </c:pt>
                <c:pt idx="48">
                  <c:v>62</c:v>
                </c:pt>
                <c:pt idx="49">
                  <c:v>60</c:v>
                </c:pt>
                <c:pt idx="50">
                  <c:v>59</c:v>
                </c:pt>
                <c:pt idx="51">
                  <c:v>55</c:v>
                </c:pt>
                <c:pt idx="52">
                  <c:v>55</c:v>
                </c:pt>
                <c:pt idx="53">
                  <c:v>52</c:v>
                </c:pt>
                <c:pt idx="54">
                  <c:v>52</c:v>
                </c:pt>
                <c:pt idx="55">
                  <c:v>46</c:v>
                </c:pt>
                <c:pt idx="56">
                  <c:v>46</c:v>
                </c:pt>
                <c:pt idx="57">
                  <c:v>46</c:v>
                </c:pt>
                <c:pt idx="58">
                  <c:v>45</c:v>
                </c:pt>
                <c:pt idx="59">
                  <c:v>45</c:v>
                </c:pt>
                <c:pt idx="60">
                  <c:v>44</c:v>
                </c:pt>
                <c:pt idx="61">
                  <c:v>42</c:v>
                </c:pt>
                <c:pt idx="62">
                  <c:v>41</c:v>
                </c:pt>
                <c:pt idx="63">
                  <c:v>41</c:v>
                </c:pt>
                <c:pt idx="64">
                  <c:v>38</c:v>
                </c:pt>
                <c:pt idx="65">
                  <c:v>38</c:v>
                </c:pt>
                <c:pt idx="66">
                  <c:v>36</c:v>
                </c:pt>
                <c:pt idx="67">
                  <c:v>35</c:v>
                </c:pt>
                <c:pt idx="68">
                  <c:v>33</c:v>
                </c:pt>
                <c:pt idx="69">
                  <c:v>32</c:v>
                </c:pt>
                <c:pt idx="70">
                  <c:v>31</c:v>
                </c:pt>
                <c:pt idx="71">
                  <c:v>30</c:v>
                </c:pt>
                <c:pt idx="72">
                  <c:v>28</c:v>
                </c:pt>
                <c:pt idx="73">
                  <c:v>27</c:v>
                </c:pt>
                <c:pt idx="74">
                  <c:v>27</c:v>
                </c:pt>
                <c:pt idx="75">
                  <c:v>27</c:v>
                </c:pt>
                <c:pt idx="76">
                  <c:v>27</c:v>
                </c:pt>
                <c:pt idx="77">
                  <c:v>27</c:v>
                </c:pt>
                <c:pt idx="78">
                  <c:v>27</c:v>
                </c:pt>
                <c:pt idx="79">
                  <c:v>26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24</c:v>
                </c:pt>
                <c:pt idx="87">
                  <c:v>23</c:v>
                </c:pt>
                <c:pt idx="88">
                  <c:v>22</c:v>
                </c:pt>
                <c:pt idx="89">
                  <c:v>22</c:v>
                </c:pt>
                <c:pt idx="90">
                  <c:v>22</c:v>
                </c:pt>
                <c:pt idx="91">
                  <c:v>22</c:v>
                </c:pt>
                <c:pt idx="92">
                  <c:v>21</c:v>
                </c:pt>
                <c:pt idx="93">
                  <c:v>21</c:v>
                </c:pt>
                <c:pt idx="94">
                  <c:v>21</c:v>
                </c:pt>
                <c:pt idx="95">
                  <c:v>19</c:v>
                </c:pt>
                <c:pt idx="96">
                  <c:v>19</c:v>
                </c:pt>
                <c:pt idx="97">
                  <c:v>19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18</c:v>
                </c:pt>
                <c:pt idx="103">
                  <c:v>18</c:v>
                </c:pt>
                <c:pt idx="104">
                  <c:v>17</c:v>
                </c:pt>
                <c:pt idx="105">
                  <c:v>17</c:v>
                </c:pt>
                <c:pt idx="106">
                  <c:v>17</c:v>
                </c:pt>
                <c:pt idx="107">
                  <c:v>17</c:v>
                </c:pt>
                <c:pt idx="108">
                  <c:v>17</c:v>
                </c:pt>
                <c:pt idx="109">
                  <c:v>17</c:v>
                </c:pt>
                <c:pt idx="110">
                  <c:v>17</c:v>
                </c:pt>
                <c:pt idx="111">
                  <c:v>16</c:v>
                </c:pt>
                <c:pt idx="112">
                  <c:v>16</c:v>
                </c:pt>
                <c:pt idx="113">
                  <c:v>16</c:v>
                </c:pt>
                <c:pt idx="114">
                  <c:v>16</c:v>
                </c:pt>
                <c:pt idx="115">
                  <c:v>16</c:v>
                </c:pt>
                <c:pt idx="116">
                  <c:v>16</c:v>
                </c:pt>
                <c:pt idx="117">
                  <c:v>15</c:v>
                </c:pt>
                <c:pt idx="118">
                  <c:v>15</c:v>
                </c:pt>
                <c:pt idx="119">
                  <c:v>14</c:v>
                </c:pt>
                <c:pt idx="120">
                  <c:v>13</c:v>
                </c:pt>
                <c:pt idx="121">
                  <c:v>13</c:v>
                </c:pt>
                <c:pt idx="122">
                  <c:v>13</c:v>
                </c:pt>
                <c:pt idx="123">
                  <c:v>13</c:v>
                </c:pt>
                <c:pt idx="124">
                  <c:v>12</c:v>
                </c:pt>
                <c:pt idx="125">
                  <c:v>11</c:v>
                </c:pt>
                <c:pt idx="126">
                  <c:v>11</c:v>
                </c:pt>
                <c:pt idx="127">
                  <c:v>11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4</c:v>
                </c:pt>
                <c:pt idx="208">
                  <c:v>3</c:v>
                </c:pt>
                <c:pt idx="209">
                  <c:v>3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83-9246-9C9E-9C8871823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019568"/>
        <c:axId val="404509024"/>
      </c:scatterChart>
      <c:valAx>
        <c:axId val="40401956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509024"/>
        <c:crosses val="autoZero"/>
        <c:crossBetween val="midCat"/>
      </c:valAx>
      <c:valAx>
        <c:axId val="4045090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1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diffqid!$K$3</c:f>
              <c:strCache>
                <c:ptCount val="1"/>
                <c:pt idx="0">
                  <c:v>lib heavy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diffqid!$J$4:$J$286</c:f>
              <c:numCache>
                <c:formatCode>General</c:formatCode>
                <c:ptCount val="28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</c:numCache>
            </c:numRef>
          </c:xVal>
          <c:yVal>
            <c:numRef>
              <c:f>diffqid!$K$4:$K$286</c:f>
              <c:numCache>
                <c:formatCode>General</c:formatCode>
                <c:ptCount val="283"/>
                <c:pt idx="0">
                  <c:v>14182</c:v>
                </c:pt>
                <c:pt idx="1">
                  <c:v>13432</c:v>
                </c:pt>
                <c:pt idx="2">
                  <c:v>5223</c:v>
                </c:pt>
                <c:pt idx="3">
                  <c:v>2557</c:v>
                </c:pt>
                <c:pt idx="4">
                  <c:v>1708</c:v>
                </c:pt>
                <c:pt idx="5">
                  <c:v>1530</c:v>
                </c:pt>
                <c:pt idx="6">
                  <c:v>1356</c:v>
                </c:pt>
                <c:pt idx="7">
                  <c:v>1228</c:v>
                </c:pt>
                <c:pt idx="8">
                  <c:v>1161</c:v>
                </c:pt>
                <c:pt idx="9">
                  <c:v>1078</c:v>
                </c:pt>
                <c:pt idx="10">
                  <c:v>974</c:v>
                </c:pt>
                <c:pt idx="11">
                  <c:v>891</c:v>
                </c:pt>
                <c:pt idx="12">
                  <c:v>835</c:v>
                </c:pt>
                <c:pt idx="13">
                  <c:v>780</c:v>
                </c:pt>
                <c:pt idx="14">
                  <c:v>742</c:v>
                </c:pt>
                <c:pt idx="15">
                  <c:v>677</c:v>
                </c:pt>
                <c:pt idx="16">
                  <c:v>643</c:v>
                </c:pt>
                <c:pt idx="17">
                  <c:v>599</c:v>
                </c:pt>
                <c:pt idx="18">
                  <c:v>566</c:v>
                </c:pt>
                <c:pt idx="19">
                  <c:v>535</c:v>
                </c:pt>
                <c:pt idx="20">
                  <c:v>513</c:v>
                </c:pt>
                <c:pt idx="21">
                  <c:v>490</c:v>
                </c:pt>
                <c:pt idx="22">
                  <c:v>465</c:v>
                </c:pt>
                <c:pt idx="23">
                  <c:v>446</c:v>
                </c:pt>
                <c:pt idx="24">
                  <c:v>429</c:v>
                </c:pt>
                <c:pt idx="25">
                  <c:v>410</c:v>
                </c:pt>
                <c:pt idx="26">
                  <c:v>388</c:v>
                </c:pt>
                <c:pt idx="27">
                  <c:v>373</c:v>
                </c:pt>
                <c:pt idx="28">
                  <c:v>355</c:v>
                </c:pt>
                <c:pt idx="29">
                  <c:v>341</c:v>
                </c:pt>
                <c:pt idx="30">
                  <c:v>327</c:v>
                </c:pt>
                <c:pt idx="31">
                  <c:v>314</c:v>
                </c:pt>
                <c:pt idx="32">
                  <c:v>306</c:v>
                </c:pt>
                <c:pt idx="33">
                  <c:v>294</c:v>
                </c:pt>
                <c:pt idx="34">
                  <c:v>285</c:v>
                </c:pt>
                <c:pt idx="35">
                  <c:v>280</c:v>
                </c:pt>
                <c:pt idx="36">
                  <c:v>271</c:v>
                </c:pt>
                <c:pt idx="37">
                  <c:v>263</c:v>
                </c:pt>
                <c:pt idx="38">
                  <c:v>248</c:v>
                </c:pt>
                <c:pt idx="39">
                  <c:v>238</c:v>
                </c:pt>
                <c:pt idx="40">
                  <c:v>236</c:v>
                </c:pt>
                <c:pt idx="41">
                  <c:v>231</c:v>
                </c:pt>
                <c:pt idx="42">
                  <c:v>229</c:v>
                </c:pt>
                <c:pt idx="43">
                  <c:v>220</c:v>
                </c:pt>
                <c:pt idx="44">
                  <c:v>216</c:v>
                </c:pt>
                <c:pt idx="45">
                  <c:v>208</c:v>
                </c:pt>
                <c:pt idx="46">
                  <c:v>202</c:v>
                </c:pt>
                <c:pt idx="47">
                  <c:v>199</c:v>
                </c:pt>
                <c:pt idx="48">
                  <c:v>194</c:v>
                </c:pt>
                <c:pt idx="49">
                  <c:v>189</c:v>
                </c:pt>
                <c:pt idx="50">
                  <c:v>186</c:v>
                </c:pt>
                <c:pt idx="51">
                  <c:v>181</c:v>
                </c:pt>
                <c:pt idx="52">
                  <c:v>176</c:v>
                </c:pt>
                <c:pt idx="53">
                  <c:v>174</c:v>
                </c:pt>
                <c:pt idx="54">
                  <c:v>171</c:v>
                </c:pt>
                <c:pt idx="55">
                  <c:v>167</c:v>
                </c:pt>
                <c:pt idx="56">
                  <c:v>165</c:v>
                </c:pt>
                <c:pt idx="57">
                  <c:v>161</c:v>
                </c:pt>
                <c:pt idx="58">
                  <c:v>159</c:v>
                </c:pt>
                <c:pt idx="59">
                  <c:v>157</c:v>
                </c:pt>
                <c:pt idx="60">
                  <c:v>155</c:v>
                </c:pt>
                <c:pt idx="61">
                  <c:v>150</c:v>
                </c:pt>
                <c:pt idx="62">
                  <c:v>149</c:v>
                </c:pt>
                <c:pt idx="63">
                  <c:v>145</c:v>
                </c:pt>
                <c:pt idx="64">
                  <c:v>143</c:v>
                </c:pt>
                <c:pt idx="65">
                  <c:v>141</c:v>
                </c:pt>
                <c:pt idx="66">
                  <c:v>139</c:v>
                </c:pt>
                <c:pt idx="67">
                  <c:v>137</c:v>
                </c:pt>
                <c:pt idx="68">
                  <c:v>135</c:v>
                </c:pt>
                <c:pt idx="69">
                  <c:v>129</c:v>
                </c:pt>
                <c:pt idx="70">
                  <c:v>127</c:v>
                </c:pt>
                <c:pt idx="71">
                  <c:v>125</c:v>
                </c:pt>
                <c:pt idx="72">
                  <c:v>123</c:v>
                </c:pt>
                <c:pt idx="73">
                  <c:v>122</c:v>
                </c:pt>
                <c:pt idx="74">
                  <c:v>118</c:v>
                </c:pt>
                <c:pt idx="75">
                  <c:v>115</c:v>
                </c:pt>
                <c:pt idx="76">
                  <c:v>114</c:v>
                </c:pt>
                <c:pt idx="77">
                  <c:v>112</c:v>
                </c:pt>
                <c:pt idx="78">
                  <c:v>109</c:v>
                </c:pt>
                <c:pt idx="79">
                  <c:v>105</c:v>
                </c:pt>
                <c:pt idx="80">
                  <c:v>104</c:v>
                </c:pt>
                <c:pt idx="81">
                  <c:v>100</c:v>
                </c:pt>
                <c:pt idx="82">
                  <c:v>97</c:v>
                </c:pt>
                <c:pt idx="83">
                  <c:v>96</c:v>
                </c:pt>
                <c:pt idx="84">
                  <c:v>90</c:v>
                </c:pt>
                <c:pt idx="85">
                  <c:v>88</c:v>
                </c:pt>
                <c:pt idx="86">
                  <c:v>88</c:v>
                </c:pt>
                <c:pt idx="87">
                  <c:v>87</c:v>
                </c:pt>
                <c:pt idx="88">
                  <c:v>85</c:v>
                </c:pt>
                <c:pt idx="89">
                  <c:v>83</c:v>
                </c:pt>
                <c:pt idx="90">
                  <c:v>83</c:v>
                </c:pt>
                <c:pt idx="91">
                  <c:v>80</c:v>
                </c:pt>
                <c:pt idx="92">
                  <c:v>79</c:v>
                </c:pt>
                <c:pt idx="93">
                  <c:v>78</c:v>
                </c:pt>
                <c:pt idx="94">
                  <c:v>78</c:v>
                </c:pt>
                <c:pt idx="95">
                  <c:v>77</c:v>
                </c:pt>
                <c:pt idx="96">
                  <c:v>75</c:v>
                </c:pt>
                <c:pt idx="97">
                  <c:v>74</c:v>
                </c:pt>
                <c:pt idx="98">
                  <c:v>72</c:v>
                </c:pt>
                <c:pt idx="99">
                  <c:v>70</c:v>
                </c:pt>
                <c:pt idx="100">
                  <c:v>70</c:v>
                </c:pt>
                <c:pt idx="101">
                  <c:v>70</c:v>
                </c:pt>
                <c:pt idx="102">
                  <c:v>68</c:v>
                </c:pt>
                <c:pt idx="103">
                  <c:v>66</c:v>
                </c:pt>
                <c:pt idx="104">
                  <c:v>64</c:v>
                </c:pt>
                <c:pt idx="105">
                  <c:v>63</c:v>
                </c:pt>
                <c:pt idx="106">
                  <c:v>63</c:v>
                </c:pt>
                <c:pt idx="107">
                  <c:v>62</c:v>
                </c:pt>
                <c:pt idx="108">
                  <c:v>61</c:v>
                </c:pt>
                <c:pt idx="109">
                  <c:v>59</c:v>
                </c:pt>
                <c:pt idx="110">
                  <c:v>59</c:v>
                </c:pt>
                <c:pt idx="111">
                  <c:v>58</c:v>
                </c:pt>
                <c:pt idx="112">
                  <c:v>58</c:v>
                </c:pt>
                <c:pt idx="113">
                  <c:v>56</c:v>
                </c:pt>
                <c:pt idx="114">
                  <c:v>54</c:v>
                </c:pt>
                <c:pt idx="115">
                  <c:v>52</c:v>
                </c:pt>
                <c:pt idx="116">
                  <c:v>51</c:v>
                </c:pt>
                <c:pt idx="117">
                  <c:v>50</c:v>
                </c:pt>
                <c:pt idx="118">
                  <c:v>48</c:v>
                </c:pt>
                <c:pt idx="119">
                  <c:v>48</c:v>
                </c:pt>
                <c:pt idx="120">
                  <c:v>47</c:v>
                </c:pt>
                <c:pt idx="121">
                  <c:v>46</c:v>
                </c:pt>
                <c:pt idx="122">
                  <c:v>46</c:v>
                </c:pt>
                <c:pt idx="123">
                  <c:v>45</c:v>
                </c:pt>
                <c:pt idx="124">
                  <c:v>45</c:v>
                </c:pt>
                <c:pt idx="125">
                  <c:v>44</c:v>
                </c:pt>
                <c:pt idx="126">
                  <c:v>44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39</c:v>
                </c:pt>
                <c:pt idx="135">
                  <c:v>37</c:v>
                </c:pt>
                <c:pt idx="136">
                  <c:v>37</c:v>
                </c:pt>
                <c:pt idx="137">
                  <c:v>34</c:v>
                </c:pt>
                <c:pt idx="138">
                  <c:v>33</c:v>
                </c:pt>
                <c:pt idx="139">
                  <c:v>33</c:v>
                </c:pt>
                <c:pt idx="140">
                  <c:v>33</c:v>
                </c:pt>
                <c:pt idx="141">
                  <c:v>32</c:v>
                </c:pt>
                <c:pt idx="142">
                  <c:v>32</c:v>
                </c:pt>
                <c:pt idx="143">
                  <c:v>32</c:v>
                </c:pt>
                <c:pt idx="144">
                  <c:v>31</c:v>
                </c:pt>
                <c:pt idx="145">
                  <c:v>30</c:v>
                </c:pt>
                <c:pt idx="146">
                  <c:v>30</c:v>
                </c:pt>
                <c:pt idx="147">
                  <c:v>30</c:v>
                </c:pt>
                <c:pt idx="148">
                  <c:v>28</c:v>
                </c:pt>
                <c:pt idx="149">
                  <c:v>27</c:v>
                </c:pt>
                <c:pt idx="150">
                  <c:v>26</c:v>
                </c:pt>
                <c:pt idx="151">
                  <c:v>26</c:v>
                </c:pt>
                <c:pt idx="152">
                  <c:v>24</c:v>
                </c:pt>
                <c:pt idx="153">
                  <c:v>22</c:v>
                </c:pt>
                <c:pt idx="154">
                  <c:v>22</c:v>
                </c:pt>
                <c:pt idx="155">
                  <c:v>22</c:v>
                </c:pt>
                <c:pt idx="156">
                  <c:v>22</c:v>
                </c:pt>
                <c:pt idx="157">
                  <c:v>22</c:v>
                </c:pt>
                <c:pt idx="158">
                  <c:v>20</c:v>
                </c:pt>
                <c:pt idx="159">
                  <c:v>20</c:v>
                </c:pt>
                <c:pt idx="160">
                  <c:v>19</c:v>
                </c:pt>
                <c:pt idx="161">
                  <c:v>19</c:v>
                </c:pt>
                <c:pt idx="162">
                  <c:v>19</c:v>
                </c:pt>
                <c:pt idx="163">
                  <c:v>18</c:v>
                </c:pt>
                <c:pt idx="164">
                  <c:v>18</c:v>
                </c:pt>
                <c:pt idx="165">
                  <c:v>17</c:v>
                </c:pt>
                <c:pt idx="166">
                  <c:v>17</c:v>
                </c:pt>
                <c:pt idx="167">
                  <c:v>16</c:v>
                </c:pt>
                <c:pt idx="168">
                  <c:v>15</c:v>
                </c:pt>
                <c:pt idx="169">
                  <c:v>15</c:v>
                </c:pt>
                <c:pt idx="170">
                  <c:v>15</c:v>
                </c:pt>
                <c:pt idx="171">
                  <c:v>15</c:v>
                </c:pt>
                <c:pt idx="172">
                  <c:v>14</c:v>
                </c:pt>
                <c:pt idx="173">
                  <c:v>14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12</c:v>
                </c:pt>
                <c:pt idx="178">
                  <c:v>11</c:v>
                </c:pt>
                <c:pt idx="179">
                  <c:v>11</c:v>
                </c:pt>
                <c:pt idx="180">
                  <c:v>11</c:v>
                </c:pt>
                <c:pt idx="181">
                  <c:v>11</c:v>
                </c:pt>
                <c:pt idx="182">
                  <c:v>11</c:v>
                </c:pt>
                <c:pt idx="183">
                  <c:v>11</c:v>
                </c:pt>
                <c:pt idx="184">
                  <c:v>11</c:v>
                </c:pt>
                <c:pt idx="185">
                  <c:v>10</c:v>
                </c:pt>
                <c:pt idx="186">
                  <c:v>9</c:v>
                </c:pt>
                <c:pt idx="187">
                  <c:v>9</c:v>
                </c:pt>
                <c:pt idx="188">
                  <c:v>9</c:v>
                </c:pt>
                <c:pt idx="189">
                  <c:v>9</c:v>
                </c:pt>
                <c:pt idx="190">
                  <c:v>9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9</c:v>
                </c:pt>
                <c:pt idx="197">
                  <c:v>9</c:v>
                </c:pt>
                <c:pt idx="198">
                  <c:v>9</c:v>
                </c:pt>
                <c:pt idx="199">
                  <c:v>9</c:v>
                </c:pt>
                <c:pt idx="200">
                  <c:v>9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7</c:v>
                </c:pt>
                <c:pt idx="208">
                  <c:v>7</c:v>
                </c:pt>
                <c:pt idx="209">
                  <c:v>7</c:v>
                </c:pt>
                <c:pt idx="210">
                  <c:v>7</c:v>
                </c:pt>
                <c:pt idx="211">
                  <c:v>7</c:v>
                </c:pt>
                <c:pt idx="212">
                  <c:v>7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5</c:v>
                </c:pt>
                <c:pt idx="220">
                  <c:v>5</c:v>
                </c:pt>
                <c:pt idx="221">
                  <c:v>5</c:v>
                </c:pt>
                <c:pt idx="222">
                  <c:v>5</c:v>
                </c:pt>
                <c:pt idx="223">
                  <c:v>5</c:v>
                </c:pt>
                <c:pt idx="224">
                  <c:v>5</c:v>
                </c:pt>
                <c:pt idx="225">
                  <c:v>5</c:v>
                </c:pt>
                <c:pt idx="226">
                  <c:v>5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13-4046-8145-283959859C3D}"/>
            </c:ext>
          </c:extLst>
        </c:ser>
        <c:ser>
          <c:idx val="1"/>
          <c:order val="1"/>
          <c:tx>
            <c:strRef>
              <c:f>diffqid!$L$3</c:f>
              <c:strCache>
                <c:ptCount val="1"/>
                <c:pt idx="0">
                  <c:v>no lib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diffqid!$J$4:$J$286</c:f>
              <c:numCache>
                <c:formatCode>General</c:formatCode>
                <c:ptCount val="28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</c:numCache>
            </c:numRef>
          </c:xVal>
          <c:yVal>
            <c:numRef>
              <c:f>diffqid!$L$4:$L$286</c:f>
              <c:numCache>
                <c:formatCode>General</c:formatCode>
                <c:ptCount val="283"/>
                <c:pt idx="0">
                  <c:v>2021</c:v>
                </c:pt>
                <c:pt idx="1">
                  <c:v>576</c:v>
                </c:pt>
                <c:pt idx="2">
                  <c:v>436</c:v>
                </c:pt>
                <c:pt idx="3">
                  <c:v>338</c:v>
                </c:pt>
                <c:pt idx="4">
                  <c:v>310</c:v>
                </c:pt>
                <c:pt idx="5">
                  <c:v>298</c:v>
                </c:pt>
                <c:pt idx="6">
                  <c:v>278</c:v>
                </c:pt>
                <c:pt idx="7">
                  <c:v>270</c:v>
                </c:pt>
                <c:pt idx="8">
                  <c:v>262</c:v>
                </c:pt>
                <c:pt idx="9">
                  <c:v>230</c:v>
                </c:pt>
                <c:pt idx="10">
                  <c:v>201</c:v>
                </c:pt>
                <c:pt idx="11">
                  <c:v>196</c:v>
                </c:pt>
                <c:pt idx="12">
                  <c:v>185</c:v>
                </c:pt>
                <c:pt idx="13">
                  <c:v>176</c:v>
                </c:pt>
                <c:pt idx="14">
                  <c:v>176</c:v>
                </c:pt>
                <c:pt idx="15">
                  <c:v>163</c:v>
                </c:pt>
                <c:pt idx="16">
                  <c:v>146</c:v>
                </c:pt>
                <c:pt idx="17">
                  <c:v>143</c:v>
                </c:pt>
                <c:pt idx="18">
                  <c:v>142</c:v>
                </c:pt>
                <c:pt idx="19">
                  <c:v>137</c:v>
                </c:pt>
                <c:pt idx="20">
                  <c:v>132</c:v>
                </c:pt>
                <c:pt idx="21">
                  <c:v>129</c:v>
                </c:pt>
                <c:pt idx="22">
                  <c:v>121</c:v>
                </c:pt>
                <c:pt idx="23">
                  <c:v>117</c:v>
                </c:pt>
                <c:pt idx="24">
                  <c:v>110</c:v>
                </c:pt>
                <c:pt idx="25">
                  <c:v>106</c:v>
                </c:pt>
                <c:pt idx="26">
                  <c:v>99</c:v>
                </c:pt>
                <c:pt idx="27">
                  <c:v>95</c:v>
                </c:pt>
                <c:pt idx="28">
                  <c:v>91</c:v>
                </c:pt>
                <c:pt idx="29">
                  <c:v>89</c:v>
                </c:pt>
                <c:pt idx="30">
                  <c:v>86</c:v>
                </c:pt>
                <c:pt idx="31">
                  <c:v>84</c:v>
                </c:pt>
                <c:pt idx="32">
                  <c:v>83</c:v>
                </c:pt>
                <c:pt idx="33">
                  <c:v>78</c:v>
                </c:pt>
                <c:pt idx="34">
                  <c:v>77</c:v>
                </c:pt>
                <c:pt idx="35">
                  <c:v>74</c:v>
                </c:pt>
                <c:pt idx="36">
                  <c:v>65</c:v>
                </c:pt>
                <c:pt idx="37">
                  <c:v>61</c:v>
                </c:pt>
                <c:pt idx="38">
                  <c:v>60</c:v>
                </c:pt>
                <c:pt idx="39">
                  <c:v>58</c:v>
                </c:pt>
                <c:pt idx="40">
                  <c:v>58</c:v>
                </c:pt>
                <c:pt idx="41">
                  <c:v>55</c:v>
                </c:pt>
                <c:pt idx="42">
                  <c:v>54</c:v>
                </c:pt>
                <c:pt idx="43">
                  <c:v>53</c:v>
                </c:pt>
                <c:pt idx="44">
                  <c:v>51</c:v>
                </c:pt>
                <c:pt idx="45">
                  <c:v>50</c:v>
                </c:pt>
                <c:pt idx="46">
                  <c:v>49</c:v>
                </c:pt>
                <c:pt idx="47">
                  <c:v>48</c:v>
                </c:pt>
                <c:pt idx="48">
                  <c:v>42</c:v>
                </c:pt>
                <c:pt idx="49">
                  <c:v>39</c:v>
                </c:pt>
                <c:pt idx="50">
                  <c:v>39</c:v>
                </c:pt>
                <c:pt idx="51">
                  <c:v>38</c:v>
                </c:pt>
                <c:pt idx="52">
                  <c:v>38</c:v>
                </c:pt>
                <c:pt idx="53">
                  <c:v>38</c:v>
                </c:pt>
                <c:pt idx="54">
                  <c:v>38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31</c:v>
                </c:pt>
                <c:pt idx="60">
                  <c:v>30</c:v>
                </c:pt>
                <c:pt idx="61">
                  <c:v>29</c:v>
                </c:pt>
                <c:pt idx="62">
                  <c:v>27</c:v>
                </c:pt>
                <c:pt idx="63">
                  <c:v>26</c:v>
                </c:pt>
                <c:pt idx="64">
                  <c:v>25</c:v>
                </c:pt>
                <c:pt idx="65">
                  <c:v>24</c:v>
                </c:pt>
                <c:pt idx="66">
                  <c:v>24</c:v>
                </c:pt>
                <c:pt idx="67">
                  <c:v>22</c:v>
                </c:pt>
                <c:pt idx="68">
                  <c:v>22</c:v>
                </c:pt>
                <c:pt idx="69">
                  <c:v>22</c:v>
                </c:pt>
                <c:pt idx="70">
                  <c:v>20</c:v>
                </c:pt>
                <c:pt idx="71">
                  <c:v>19</c:v>
                </c:pt>
                <c:pt idx="72">
                  <c:v>18</c:v>
                </c:pt>
                <c:pt idx="73">
                  <c:v>18</c:v>
                </c:pt>
                <c:pt idx="74">
                  <c:v>18</c:v>
                </c:pt>
                <c:pt idx="75">
                  <c:v>18</c:v>
                </c:pt>
                <c:pt idx="76">
                  <c:v>17</c:v>
                </c:pt>
                <c:pt idx="77">
                  <c:v>16</c:v>
                </c:pt>
                <c:pt idx="78">
                  <c:v>16</c:v>
                </c:pt>
                <c:pt idx="79">
                  <c:v>14</c:v>
                </c:pt>
                <c:pt idx="80">
                  <c:v>13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11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8</c:v>
                </c:pt>
                <c:pt idx="102">
                  <c:v>8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5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13-4046-8145-283959859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265536"/>
        <c:axId val="420267184"/>
      </c:scatterChart>
      <c:valAx>
        <c:axId val="42026553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67184"/>
        <c:crosses val="autoZero"/>
        <c:crossBetween val="midCat"/>
      </c:valAx>
      <c:valAx>
        <c:axId val="4202671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65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0BE65-F0EB-3D43-9398-A706E0B38F6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7D0FE-D78E-3A4B-B2F4-F718503E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people here write big systems and verify them</a:t>
            </a:r>
          </a:p>
          <a:p>
            <a:r>
              <a:rPr lang="en-US" dirty="0"/>
              <a:t>Verification can be hard: which  rules should you apply in order to prove, and how to apply them?</a:t>
            </a:r>
          </a:p>
          <a:p>
            <a:r>
              <a:rPr lang="en-US" dirty="0"/>
              <a:t>Automation treads a thin line between fast and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three are user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SAME_FILE - Business logic within the same source file as the verification target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</a:t>
            </a:r>
            <a:r>
              <a:rPr lang="en-GB" dirty="0"/>
              <a:t>R – Business logic without the same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LIB – Lower level user code</a:t>
            </a:r>
            <a:endParaRPr lang="en-US" dirty="0"/>
          </a:p>
          <a:p>
            <a:r>
              <a:rPr lang="en-US" dirty="0"/>
              <a:t>Next four are </a:t>
            </a:r>
            <a:r>
              <a:rPr lang="en-US" dirty="0" err="1"/>
              <a:t>Dafny</a:t>
            </a:r>
            <a:r>
              <a:rPr lang="en-US" dirty="0"/>
              <a:t> stuff</a:t>
            </a:r>
          </a:p>
          <a:p>
            <a:r>
              <a:rPr lang="en-US" dirty="0"/>
              <a:t>PRELUDE – </a:t>
            </a:r>
            <a:r>
              <a:rPr lang="en-US" dirty="0" err="1"/>
              <a:t>Dafny’s</a:t>
            </a:r>
            <a:r>
              <a:rPr lang="en-US" dirty="0"/>
              <a:t> boogie prelude</a:t>
            </a:r>
          </a:p>
          <a:p>
            <a:r>
              <a:rPr lang="en-US" dirty="0"/>
              <a:t>FUN_TYPE – Special quantifiers to represent the type of a function’s return value</a:t>
            </a:r>
          </a:p>
          <a:p>
            <a:r>
              <a:rPr lang="en-US" dirty="0"/>
              <a:t>BUILTIN – Other </a:t>
            </a:r>
            <a:r>
              <a:rPr lang="en-US" dirty="0" err="1"/>
              <a:t>Dafny</a:t>
            </a:r>
            <a:r>
              <a:rPr lang="en-US" dirty="0"/>
              <a:t>/boogie </a:t>
            </a:r>
            <a:r>
              <a:rPr lang="en-US" dirty="0" err="1"/>
              <a:t>builtin</a:t>
            </a:r>
            <a:r>
              <a:rPr lang="en-US" dirty="0"/>
              <a:t> not appearing in the prelude</a:t>
            </a:r>
          </a:p>
          <a:p>
            <a:r>
              <a:rPr lang="en-US" dirty="0"/>
              <a:t>UNKNOWN – Quantifiers that </a:t>
            </a:r>
            <a:r>
              <a:rPr lang="en-US" dirty="0" err="1"/>
              <a:t>Dafny</a:t>
            </a:r>
            <a:r>
              <a:rPr lang="en-US" dirty="0"/>
              <a:t> didn’t assign a quantifier ID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We this analysis for 25 other verification targets, but without the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1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3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7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Especially in lib we have over-eager quantifiers (since they don’t have optimized triggers)</a:t>
            </a:r>
          </a:p>
          <a:p>
            <a:r>
              <a:rPr lang="en-US" dirty="0"/>
              <a:t>The small </a:t>
            </a:r>
            <a:r>
              <a:rPr lang="en-US" dirty="0" err="1"/>
              <a:t>unsat</a:t>
            </a:r>
            <a:r>
              <a:rPr lang="en-US" dirty="0"/>
              <a:t> core is an opportunity: we only need to find a few good quantifiers, and a few good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6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type info, and how to utilize it </a:t>
            </a:r>
          </a:p>
          <a:p>
            <a:r>
              <a:rPr lang="en-US"/>
              <a:t>Stability </a:t>
            </a:r>
            <a:r>
              <a:rPr lang="en-US" dirty="0"/>
              <a:t>vs.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~800 quantifiers in a </a:t>
            </a:r>
            <a:r>
              <a:rPr lang="en-US" dirty="0" err="1"/>
              <a:t>Dafny</a:t>
            </a:r>
            <a:r>
              <a:rPr lang="en-US" dirty="0"/>
              <a:t> SMT file</a:t>
            </a:r>
          </a:p>
          <a:p>
            <a:r>
              <a:rPr lang="en-US" dirty="0"/>
              <a:t>~500 ground terms</a:t>
            </a:r>
          </a:p>
          <a:p>
            <a:endParaRPr lang="en-US" dirty="0"/>
          </a:p>
          <a:p>
            <a:r>
              <a:rPr lang="en-US" dirty="0"/>
              <a:t>We rely on the user, but the user can be less informed to guide the search</a:t>
            </a:r>
          </a:p>
          <a:p>
            <a:r>
              <a:rPr lang="en-US" dirty="0"/>
              <a:t>I.e., they can point us to a large pile of quantifiers that we should consider</a:t>
            </a:r>
          </a:p>
          <a:p>
            <a:r>
              <a:rPr lang="en-US" dirty="0"/>
              <a:t>But even when that pile contains what we need, it usually contains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reverting to slow processes</a:t>
            </a:r>
          </a:p>
          <a:p>
            <a:r>
              <a:rPr lang="en-US" dirty="0"/>
              <a:t>Can we use the “time budget” more effectively?</a:t>
            </a:r>
          </a:p>
          <a:p>
            <a:r>
              <a:rPr lang="en-US" dirty="0"/>
              <a:t>Take advantage of the large corpus of verified code that we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adds this (superfluous) assertion to help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codebase where are the user-added assertions are marked by comments</a:t>
            </a:r>
          </a:p>
          <a:p>
            <a:r>
              <a:rPr lang="en-US" dirty="0"/>
              <a:t>The last step was harder than anticipated, and requires a lot of manual work, so we only did it for one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broken file, find the delta between the instantiations of the original file and its.</a:t>
            </a:r>
          </a:p>
          <a:p>
            <a:r>
              <a:rPr lang="en-US" dirty="0"/>
              <a:t>(or compare with the core, if we have it)</a:t>
            </a:r>
          </a:p>
          <a:p>
            <a:r>
              <a:rPr lang="en-US" dirty="0"/>
              <a:t>I.e., get a set of instantiations we needed to look at, but didn’t (without the user help)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7D0FE-D78E-3A4B-B2F4-F718503ED3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C3CD-0E66-0641-E20A-1566B621E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68C29-11C7-13B6-E890-9E0CF1AF5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427E-9ABE-55F3-FB5A-BAFA7926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D66F-1AB4-FB93-FDBF-FDA92E9E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7F3B-64CF-CA31-CFCD-1604C5AB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1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570C-D0B5-7273-A422-77F02051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2D551-549C-547C-7AF1-C6BE4BD2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58EA-4F61-FA33-08BC-847B4F2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BF12-1EB9-BB87-4DE7-A9429FA4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CFF6-732C-BF27-2EFA-D099D33E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69543-AE3E-AEF3-AA4F-C440BB22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CEAF-C186-E4B2-3D35-2034FCB20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27C-45A9-9069-4A0D-7B87A0E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21EA-DDC5-7F81-C2A5-2EA75A6C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D374-155A-E2B7-655D-E4C32FAB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A6D3-A4F4-15D6-CEA2-264D88E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EA26-1F23-F1A7-7CE4-269B9E22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CE60-A398-6945-FAD5-90721E3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E41D-1BB5-8686-9DC2-FEC60DAA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F9C8-2B04-E5C1-A2ED-4E6098E7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C69B-BC87-1A7C-8EC7-35957ACD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B781-5BC3-C6AC-1A95-F4411600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CA87D-62F0-445D-3385-E0B5695E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46E8-D153-8B06-67AD-EDF93800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9B9D-D04D-1F7B-3036-2BC27390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066D-456B-909C-5C2E-70B4AA7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FCF5-455D-3697-66DE-9C94E3BF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E231-7679-B6BD-3DC3-489BFDC5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7CEF-B6EB-F750-1646-7467F02B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A0E8-CC5A-7582-7C32-65CF3DDB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113A-3739-CBFC-9BDD-34DF1DEC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68DF-FB3B-438F-DFFE-76B6729D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AE5C-76FC-FE3E-A36A-D653DB927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8D163-3B0C-002D-AA79-E7FE90010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6D9C4-11B1-18BC-FFC8-08A97387E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EDCD2-D99F-E601-8408-A0974AA4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FACD7-C8B9-3239-F689-93438717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F02C6-823D-D25C-42DD-27FA3F7F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EC8C5-147E-7D8A-7F3A-9AA86D6C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598B-2B31-20B9-9FAC-5656CC80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95E9E-7951-85CC-51DE-7BBFAF41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999F4-69C8-3912-A5D3-743BA0A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B3494-BC71-801C-586E-1A4D8387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DAE04-3672-D78A-F0D3-CFEAE2F5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523F-5C67-5313-BB98-408FF3F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5D393-9E1A-8567-4A50-2018D2E7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49E1-2355-9F7B-F128-12D4616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D2E1-7A19-4648-6D42-ED88E558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C180-8958-35F0-111B-313C4F95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2915-AB43-965F-B389-4F22602B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8AA1-443C-8882-2B2D-A182F3DB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F030C-6DF1-FB37-C855-800E7DE5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936F-6744-6ABA-A4E3-04E39848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1F500-1AE2-953E-33E1-28C3134F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C4E68-084C-A6A9-A49D-C8B59696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02E2-4A19-42E0-1FD9-7BBF62E1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ECF41-4E8B-B96E-8453-6905863C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299BA-EB40-31CB-D923-99E503B1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C8582-1AE0-D0BE-035F-DDC2952F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66B7-0D22-30ED-885A-0DFB74F4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E876-00E7-D614-A528-299889B60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E459-3056-5943-8126-687A64E4B41F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B668-8709-9C10-053F-BA5C8E67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5CF5-A4DE-1848-C949-F308F14AA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C140-6E77-944C-9139-47FA852D8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FD6-840A-81B3-18C5-ED02B509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and Improving Quantifier Instantiation for Systems Verification</a:t>
            </a:r>
          </a:p>
        </p:txBody>
      </p:sp>
    </p:spTree>
    <p:extLst>
      <p:ext uri="{BB962C8B-B14F-4D97-AF65-F5344CB8AC3E}">
        <p14:creationId xmlns:p14="http://schemas.microsoft.com/office/powerpoint/2010/main" val="271472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807CB-2E38-E977-82F5-493F00C1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Study: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PagedBetree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Categorized Instantiations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838596-6AD3-CC86-AD57-1D765BD0F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795263"/>
              </p:ext>
            </p:extLst>
          </p:nvPr>
        </p:nvGraphicFramePr>
        <p:xfrm>
          <a:off x="643467" y="1675227"/>
          <a:ext cx="10905066" cy="518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174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9A204-997F-95EE-FD2B-216F7177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Study: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PagedBetree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Instantiations </a:t>
            </a:r>
            <a:r>
              <a:rPr lang="en-US" sz="3200" dirty="0">
                <a:solidFill>
                  <a:schemeClr val="bg1"/>
                </a:solidFill>
              </a:rPr>
              <a:t>per Quantifier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6B5DC4-D928-53C5-E280-FEBB70658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021729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0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FEB0F-D028-57C1-AFFC-DCF2193C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Categorized Instantiations – Broken Files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24D49C-4CE8-27BB-4CEF-C67AE7AF25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235661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550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B54F9-F2A3-64FB-160A-410CEA2E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Categorized Instantiations – Original Files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1FCC0C-2DBA-0B50-0A0E-5C7049F4E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438744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81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A631E-4FCD-D204-FBEF-527C7A90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Categorized Instantiations – Delta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428ADB-3811-0F4A-A119-A9E12735D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973024"/>
              </p:ext>
            </p:extLst>
          </p:nvPr>
        </p:nvGraphicFramePr>
        <p:xfrm>
          <a:off x="-1" y="1396588"/>
          <a:ext cx="12191999" cy="546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429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3B58D-A3B4-5EB4-D88C-BF2D5DB9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Categorized Instantiations – Combined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E7899F-0682-D2D8-D0F9-0013654CE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334245"/>
              </p:ext>
            </p:extLst>
          </p:nvPr>
        </p:nvGraphicFramePr>
        <p:xfrm>
          <a:off x="0" y="1388304"/>
          <a:ext cx="12191999" cy="546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84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64AFE-1680-27A6-6B98-4BBB6383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Instantiations per Quantifier – Broken Files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C444D7-0546-4D8D-15FF-1B37FD86B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495093"/>
              </p:ext>
            </p:extLst>
          </p:nvPr>
        </p:nvGraphicFramePr>
        <p:xfrm>
          <a:off x="0" y="1396588"/>
          <a:ext cx="12192000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253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127F5-E2D4-6084-30FB-2C1EA1A4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Instantiations per Quantifier – Original Files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FA4E9E-63E3-9273-35AA-9ABFA67F4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594885"/>
              </p:ext>
            </p:extLst>
          </p:nvPr>
        </p:nvGraphicFramePr>
        <p:xfrm>
          <a:off x="0" y="1396588"/>
          <a:ext cx="12192000" cy="546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48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D6B8F-92AC-0A24-BEDB-73A14E61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Instantiations per Quantifier – Delta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45BF3E-188C-88D9-C32D-FF70677EB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62639"/>
              </p:ext>
            </p:extLst>
          </p:nvPr>
        </p:nvGraphicFramePr>
        <p:xfrm>
          <a:off x="0" y="1388303"/>
          <a:ext cx="12192000" cy="546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453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A0376-FC85-0A81-82C6-FC8E2F70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Instantiations per Quantifier – Combined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E2DA37-88BC-D762-4FAA-6BFF264F89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992213"/>
              </p:ext>
            </p:extLst>
          </p:nvPr>
        </p:nvGraphicFramePr>
        <p:xfrm>
          <a:off x="0" y="1396588"/>
          <a:ext cx="12191999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572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5196-9EA5-B564-AE4F-2C4C4D9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98C8-987A-B9B5-8C38-70490716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Ideas</a:t>
            </a:r>
          </a:p>
        </p:txBody>
      </p:sp>
    </p:spTree>
    <p:extLst>
      <p:ext uri="{BB962C8B-B14F-4D97-AF65-F5344CB8AC3E}">
        <p14:creationId xmlns:p14="http://schemas.microsoft.com/office/powerpoint/2010/main" val="267774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B9CF-FA77-B914-999B-EEABD0EA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5F71-C88D-3785-0D24-7FBF7796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and ”Same file” are good targets for more eager instantiation</a:t>
            </a:r>
          </a:p>
          <a:p>
            <a:r>
              <a:rPr lang="en-US" dirty="0"/>
              <a:t>Some quantifiers are over-triggered</a:t>
            </a:r>
          </a:p>
          <a:p>
            <a:r>
              <a:rPr lang="en-US" dirty="0" err="1"/>
              <a:t>Unsat</a:t>
            </a:r>
            <a:r>
              <a:rPr lang="en-US" dirty="0"/>
              <a:t> cores are very small</a:t>
            </a:r>
          </a:p>
          <a:p>
            <a:pPr lvl="1"/>
            <a:r>
              <a:rPr lang="en-US" dirty="0"/>
              <a:t>And flat (less instantiations per quantifier)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5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EB1-56DA-818E-8B5D-D2B5C032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250E-C31B-8F00-E7DB-F2B190DB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“hit” certain quantifiers, but we can’t be too eager</a:t>
            </a:r>
          </a:p>
          <a:p>
            <a:r>
              <a:rPr lang="en-US" dirty="0"/>
              <a:t>Limit terms: type info + terms in file</a:t>
            </a:r>
          </a:p>
          <a:p>
            <a:r>
              <a:rPr lang="en-US" dirty="0"/>
              <a:t>Limit/rank quantifiers: “proximity”, “probability”</a:t>
            </a:r>
          </a:p>
          <a:p>
            <a:r>
              <a:rPr lang="en-US" dirty="0"/>
              <a:t>Model-based techniques:</a:t>
            </a:r>
          </a:p>
          <a:p>
            <a:pPr lvl="1"/>
            <a:r>
              <a:rPr lang="en-US" dirty="0"/>
              <a:t>Minimal hitting sets</a:t>
            </a:r>
          </a:p>
          <a:p>
            <a:pPr lvl="1"/>
            <a:r>
              <a:rPr lang="en-US" dirty="0"/>
              <a:t>Generalize from small models</a:t>
            </a:r>
          </a:p>
        </p:txBody>
      </p:sp>
    </p:spTree>
    <p:extLst>
      <p:ext uri="{BB962C8B-B14F-4D97-AF65-F5344CB8AC3E}">
        <p14:creationId xmlns:p14="http://schemas.microsoft.com/office/powerpoint/2010/main" val="5255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DD14-2F94-C14B-1254-B4AC2FB6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2C322DE0-137C-7D13-4599-B5E3991B65DF}"/>
              </a:ext>
            </a:extLst>
          </p:cNvPr>
          <p:cNvSpPr/>
          <p:nvPr/>
        </p:nvSpPr>
        <p:spPr>
          <a:xfrm>
            <a:off x="551793" y="1623847"/>
            <a:ext cx="2151992" cy="1781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ndale Mono" panose="020B0509000000000004" pitchFamily="49" charset="0"/>
              </a:rPr>
              <a:t>System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4278C7B-E05D-AE47-069F-A10113E34F67}"/>
              </a:ext>
            </a:extLst>
          </p:cNvPr>
          <p:cNvSpPr/>
          <p:nvPr/>
        </p:nvSpPr>
        <p:spPr>
          <a:xfrm>
            <a:off x="449316" y="3523919"/>
            <a:ext cx="2254469" cy="859221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Property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CB2CB9B-8B86-78B4-9363-32966ED57B13}"/>
              </a:ext>
            </a:extLst>
          </p:cNvPr>
          <p:cNvSpPr/>
          <p:nvPr/>
        </p:nvSpPr>
        <p:spPr>
          <a:xfrm>
            <a:off x="3528846" y="2480771"/>
            <a:ext cx="2301766" cy="9738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FOL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F605E7C-C6D6-5639-FB99-5AEB0891F4EC}"/>
              </a:ext>
            </a:extLst>
          </p:cNvPr>
          <p:cNvSpPr/>
          <p:nvPr/>
        </p:nvSpPr>
        <p:spPr>
          <a:xfrm>
            <a:off x="2703785" y="1422674"/>
            <a:ext cx="667407" cy="3090041"/>
          </a:xfrm>
          <a:prstGeom prst="rightBrac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ocument 10">
                <a:extLst>
                  <a:ext uri="{FF2B5EF4-FFF2-40B4-BE49-F238E27FC236}">
                    <a16:creationId xmlns:a16="http://schemas.microsoft.com/office/drawing/2014/main" id="{C91F720A-678E-BD51-86A2-4E4C068C86BF}"/>
                  </a:ext>
                </a:extLst>
              </p:cNvPr>
              <p:cNvSpPr/>
              <p:nvPr/>
            </p:nvSpPr>
            <p:spPr>
              <a:xfrm>
                <a:off x="6022427" y="1592316"/>
                <a:ext cx="2151992" cy="1781505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Andale Mono" panose="020B0509000000000004" pitchFamily="49" charset="0"/>
                </a:endParaRPr>
              </a:p>
            </p:txBody>
          </p:sp>
        </mc:Choice>
        <mc:Fallback xmlns="">
          <p:sp>
            <p:nvSpPr>
              <p:cNvPr id="11" name="Document 10">
                <a:extLst>
                  <a:ext uri="{FF2B5EF4-FFF2-40B4-BE49-F238E27FC236}">
                    <a16:creationId xmlns:a16="http://schemas.microsoft.com/office/drawing/2014/main" id="{C91F720A-678E-BD51-86A2-4E4C068C8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27" y="1592316"/>
                <a:ext cx="2151992" cy="1781505"/>
              </a:xfrm>
              <a:prstGeom prst="flowChartDocumen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4135965-B165-50D9-EE61-7EB5F780E562}"/>
                  </a:ext>
                </a:extLst>
              </p:cNvPr>
              <p:cNvSpPr/>
              <p:nvPr/>
            </p:nvSpPr>
            <p:spPr>
              <a:xfrm>
                <a:off x="5919950" y="3523919"/>
                <a:ext cx="2254469" cy="859221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𝑝𝑟𝑜𝑝𝑒𝑟𝑡𝑦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4135965-B165-50D9-EE61-7EB5F780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950" y="3523919"/>
                <a:ext cx="2254469" cy="859221"/>
              </a:xfrm>
              <a:prstGeom prst="hexag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C1DB8E6-3F25-5E6A-4F02-48433990C61C}"/>
                  </a:ext>
                </a:extLst>
              </p:cNvPr>
              <p:cNvSpPr/>
              <p:nvPr/>
            </p:nvSpPr>
            <p:spPr>
              <a:xfrm>
                <a:off x="551793" y="5245645"/>
                <a:ext cx="4632433" cy="85922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𝑝𝑟𝑜𝑝𝑒𝑟𝑡𝑦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C1DB8E6-3F25-5E6A-4F02-48433990C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3" y="5245645"/>
                <a:ext cx="4632433" cy="85922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entagon 13">
            <a:extLst>
              <a:ext uri="{FF2B5EF4-FFF2-40B4-BE49-F238E27FC236}">
                <a16:creationId xmlns:a16="http://schemas.microsoft.com/office/drawing/2014/main" id="{E823F34F-2FF7-1A90-DC0F-95B95CC4B0FB}"/>
              </a:ext>
            </a:extLst>
          </p:cNvPr>
          <p:cNvSpPr/>
          <p:nvPr/>
        </p:nvSpPr>
        <p:spPr>
          <a:xfrm>
            <a:off x="5404943" y="5281117"/>
            <a:ext cx="2301767" cy="78827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SMT Solver</a:t>
            </a:r>
          </a:p>
        </p:txBody>
      </p:sp>
      <p:sp>
        <p:nvSpPr>
          <p:cNvPr id="15" name="Snip Single Corner of Rectangle 14">
            <a:extLst>
              <a:ext uri="{FF2B5EF4-FFF2-40B4-BE49-F238E27FC236}">
                <a16:creationId xmlns:a16="http://schemas.microsoft.com/office/drawing/2014/main" id="{B4824CD2-40E3-2C8E-4FE8-9E022AECEB9B}"/>
              </a:ext>
            </a:extLst>
          </p:cNvPr>
          <p:cNvSpPr/>
          <p:nvPr/>
        </p:nvSpPr>
        <p:spPr>
          <a:xfrm>
            <a:off x="9769370" y="4682352"/>
            <a:ext cx="1797269" cy="598765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Verified!</a:t>
            </a:r>
          </a:p>
        </p:txBody>
      </p:sp>
      <p:sp>
        <p:nvSpPr>
          <p:cNvPr id="16" name="Snip Single Corner of Rectangle 15">
            <a:extLst>
              <a:ext uri="{FF2B5EF4-FFF2-40B4-BE49-F238E27FC236}">
                <a16:creationId xmlns:a16="http://schemas.microsoft.com/office/drawing/2014/main" id="{C9C1BCFC-4D53-789F-AC03-BF1E1052F9F6}"/>
              </a:ext>
            </a:extLst>
          </p:cNvPr>
          <p:cNvSpPr/>
          <p:nvPr/>
        </p:nvSpPr>
        <p:spPr>
          <a:xfrm>
            <a:off x="9737839" y="5848356"/>
            <a:ext cx="1860330" cy="85922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25200" bIns="50400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Counter-model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B49BC08-3282-C20A-6471-1692DA46AFE7}"/>
              </a:ext>
            </a:extLst>
          </p:cNvPr>
          <p:cNvSpPr/>
          <p:nvPr/>
        </p:nvSpPr>
        <p:spPr>
          <a:xfrm rot="20673248">
            <a:off x="7829638" y="4891665"/>
            <a:ext cx="1788587" cy="5987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UNSAT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14ED4C7-D69F-986A-8BB5-31C7DD8E6341}"/>
              </a:ext>
            </a:extLst>
          </p:cNvPr>
          <p:cNvSpPr/>
          <p:nvPr/>
        </p:nvSpPr>
        <p:spPr>
          <a:xfrm rot="900000">
            <a:off x="7815526" y="5805483"/>
            <a:ext cx="1788587" cy="5987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SAT</a:t>
            </a:r>
          </a:p>
        </p:txBody>
      </p:sp>
      <p:sp>
        <p:nvSpPr>
          <p:cNvPr id="20" name="Punched Tape 19">
            <a:extLst>
              <a:ext uri="{FF2B5EF4-FFF2-40B4-BE49-F238E27FC236}">
                <a16:creationId xmlns:a16="http://schemas.microsoft.com/office/drawing/2014/main" id="{611A3C55-CBB1-617C-0818-7D976601B552}"/>
              </a:ext>
            </a:extLst>
          </p:cNvPr>
          <p:cNvSpPr/>
          <p:nvPr/>
        </p:nvSpPr>
        <p:spPr>
          <a:xfrm>
            <a:off x="1403733" y="4512715"/>
            <a:ext cx="2928551" cy="973845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Quantified</a:t>
            </a:r>
          </a:p>
        </p:txBody>
      </p:sp>
      <p:sp>
        <p:nvSpPr>
          <p:cNvPr id="21" name="Punched Tape 20">
            <a:extLst>
              <a:ext uri="{FF2B5EF4-FFF2-40B4-BE49-F238E27FC236}">
                <a16:creationId xmlns:a16="http://schemas.microsoft.com/office/drawing/2014/main" id="{8F2AD4B3-AA43-E3EA-6887-42553B3E52FD}"/>
              </a:ext>
            </a:extLst>
          </p:cNvPr>
          <p:cNvSpPr/>
          <p:nvPr/>
        </p:nvSpPr>
        <p:spPr>
          <a:xfrm rot="20751257">
            <a:off x="6072910" y="4061362"/>
            <a:ext cx="4519091" cy="973845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Quantifier Instantiations</a:t>
            </a:r>
          </a:p>
        </p:txBody>
      </p:sp>
    </p:spTree>
    <p:extLst>
      <p:ext uri="{BB962C8B-B14F-4D97-AF65-F5344CB8AC3E}">
        <p14:creationId xmlns:p14="http://schemas.microsoft.com/office/powerpoint/2010/main" val="309615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DD14-2F94-C14B-1254-B4AC2FB6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Instantiation</a:t>
            </a:r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2C322DE0-137C-7D13-4599-B5E3991B65DF}"/>
              </a:ext>
            </a:extLst>
          </p:cNvPr>
          <p:cNvSpPr/>
          <p:nvPr/>
        </p:nvSpPr>
        <p:spPr>
          <a:xfrm>
            <a:off x="551793" y="1623847"/>
            <a:ext cx="2516260" cy="185786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men are mortal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Socrates is a man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4278C7B-E05D-AE47-069F-A10113E34F67}"/>
              </a:ext>
            </a:extLst>
          </p:cNvPr>
          <p:cNvSpPr/>
          <p:nvPr/>
        </p:nvSpPr>
        <p:spPr>
          <a:xfrm>
            <a:off x="449316" y="3596111"/>
            <a:ext cx="2254469" cy="859221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Socrates is mortal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CB2CB9B-8B86-78B4-9363-32966ED57B13}"/>
              </a:ext>
            </a:extLst>
          </p:cNvPr>
          <p:cNvSpPr/>
          <p:nvPr/>
        </p:nvSpPr>
        <p:spPr>
          <a:xfrm>
            <a:off x="3853700" y="2480771"/>
            <a:ext cx="2301766" cy="9738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FOL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F605E7C-C6D6-5639-FB99-5AEB0891F4EC}"/>
              </a:ext>
            </a:extLst>
          </p:cNvPr>
          <p:cNvSpPr/>
          <p:nvPr/>
        </p:nvSpPr>
        <p:spPr>
          <a:xfrm>
            <a:off x="3011555" y="1422673"/>
            <a:ext cx="667407" cy="3090041"/>
          </a:xfrm>
          <a:prstGeom prst="rightBrac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Document 10">
                <a:extLst>
                  <a:ext uri="{FF2B5EF4-FFF2-40B4-BE49-F238E27FC236}">
                    <a16:creationId xmlns:a16="http://schemas.microsoft.com/office/drawing/2014/main" id="{C91F720A-678E-BD51-86A2-4E4C068C86BF}"/>
                  </a:ext>
                </a:extLst>
              </p:cNvPr>
              <p:cNvSpPr/>
              <p:nvPr/>
            </p:nvSpPr>
            <p:spPr>
              <a:xfrm>
                <a:off x="6347280" y="1592316"/>
                <a:ext cx="2798383" cy="1781505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Document 10">
                <a:extLst>
                  <a:ext uri="{FF2B5EF4-FFF2-40B4-BE49-F238E27FC236}">
                    <a16:creationId xmlns:a16="http://schemas.microsoft.com/office/drawing/2014/main" id="{C91F720A-678E-BD51-86A2-4E4C068C8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80" y="1592316"/>
                <a:ext cx="2798383" cy="1781505"/>
              </a:xfrm>
              <a:prstGeom prst="flowChartDocument">
                <a:avLst/>
              </a:prstGeom>
              <a:blipFill>
                <a:blip r:embed="rId3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4135965-B165-50D9-EE61-7EB5F780E562}"/>
                  </a:ext>
                </a:extLst>
              </p:cNvPr>
              <p:cNvSpPr/>
              <p:nvPr/>
            </p:nvSpPr>
            <p:spPr>
              <a:xfrm>
                <a:off x="6244804" y="3523919"/>
                <a:ext cx="2254469" cy="859221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4135965-B165-50D9-EE61-7EB5F780E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04" y="3523919"/>
                <a:ext cx="2254469" cy="859221"/>
              </a:xfrm>
              <a:prstGeom prst="hexag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C1DB8E6-3F25-5E6A-4F02-48433990C61C}"/>
                  </a:ext>
                </a:extLst>
              </p:cNvPr>
              <p:cNvSpPr/>
              <p:nvPr/>
            </p:nvSpPr>
            <p:spPr>
              <a:xfrm>
                <a:off x="551793" y="5245645"/>
                <a:ext cx="4632433" cy="85922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C1DB8E6-3F25-5E6A-4F02-48433990C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3" y="5245645"/>
                <a:ext cx="4632433" cy="85922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entagon 13">
            <a:extLst>
              <a:ext uri="{FF2B5EF4-FFF2-40B4-BE49-F238E27FC236}">
                <a16:creationId xmlns:a16="http://schemas.microsoft.com/office/drawing/2014/main" id="{E823F34F-2FF7-1A90-DC0F-95B95CC4B0FB}"/>
              </a:ext>
            </a:extLst>
          </p:cNvPr>
          <p:cNvSpPr/>
          <p:nvPr/>
        </p:nvSpPr>
        <p:spPr>
          <a:xfrm>
            <a:off x="5404943" y="5281117"/>
            <a:ext cx="2301767" cy="78827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SMT Solver</a:t>
            </a:r>
          </a:p>
        </p:txBody>
      </p:sp>
      <p:sp>
        <p:nvSpPr>
          <p:cNvPr id="15" name="Snip Single Corner of Rectangle 14">
            <a:extLst>
              <a:ext uri="{FF2B5EF4-FFF2-40B4-BE49-F238E27FC236}">
                <a16:creationId xmlns:a16="http://schemas.microsoft.com/office/drawing/2014/main" id="{B4824CD2-40E3-2C8E-4FE8-9E022AECEB9B}"/>
              </a:ext>
            </a:extLst>
          </p:cNvPr>
          <p:cNvSpPr/>
          <p:nvPr/>
        </p:nvSpPr>
        <p:spPr>
          <a:xfrm>
            <a:off x="10130317" y="5375872"/>
            <a:ext cx="1797269" cy="598765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Verified!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B49BC08-3282-C20A-6471-1692DA46AFE7}"/>
              </a:ext>
            </a:extLst>
          </p:cNvPr>
          <p:cNvSpPr/>
          <p:nvPr/>
        </p:nvSpPr>
        <p:spPr>
          <a:xfrm>
            <a:off x="8024220" y="5375871"/>
            <a:ext cx="1788587" cy="5987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UNSAT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unched Tape 20">
                <a:extLst>
                  <a:ext uri="{FF2B5EF4-FFF2-40B4-BE49-F238E27FC236}">
                    <a16:creationId xmlns:a16="http://schemas.microsoft.com/office/drawing/2014/main" id="{8F2AD4B3-AA43-E3EA-6887-42553B3E52FD}"/>
                  </a:ext>
                </a:extLst>
              </p:cNvPr>
              <p:cNvSpPr/>
              <p:nvPr/>
            </p:nvSpPr>
            <p:spPr>
              <a:xfrm>
                <a:off x="6421826" y="3692738"/>
                <a:ext cx="4519091" cy="1696373"/>
              </a:xfrm>
              <a:prstGeom prst="flowChartPunchedTap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i="1" dirty="0"/>
                  <a:t>“If Socrates is a man, then Socrates is mortal”</a:t>
                </a:r>
              </a:p>
            </p:txBody>
          </p:sp>
        </mc:Choice>
        <mc:Fallback xmlns="">
          <p:sp>
            <p:nvSpPr>
              <p:cNvPr id="21" name="Punched Tape 20">
                <a:extLst>
                  <a:ext uri="{FF2B5EF4-FFF2-40B4-BE49-F238E27FC236}">
                    <a16:creationId xmlns:a16="http://schemas.microsoft.com/office/drawing/2014/main" id="{8F2AD4B3-AA43-E3EA-6887-42553B3E5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26" y="3692738"/>
                <a:ext cx="4519091" cy="1696373"/>
              </a:xfrm>
              <a:prstGeom prst="flowChartPunchedTap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52B5-DA8A-CED8-A536-0B9471EB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9AE4-3685-F675-9D14-77B83901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quantifiers and terms to instantiate</a:t>
            </a:r>
          </a:p>
          <a:p>
            <a:r>
              <a:rPr lang="en-US"/>
              <a:t>So we limit </a:t>
            </a:r>
            <a:r>
              <a:rPr lang="en-US" dirty="0"/>
              <a:t>the search space</a:t>
            </a:r>
          </a:p>
          <a:p>
            <a:r>
              <a:rPr lang="en-US" dirty="0"/>
              <a:t>But now we are less automated</a:t>
            </a:r>
          </a:p>
        </p:txBody>
      </p:sp>
    </p:spTree>
    <p:extLst>
      <p:ext uri="{BB962C8B-B14F-4D97-AF65-F5344CB8AC3E}">
        <p14:creationId xmlns:p14="http://schemas.microsoft.com/office/powerpoint/2010/main" val="153057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A96E-9EED-BC97-2CC9-32A8B5E3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7182-3158-6E48-51F0-8575028C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improve automation?</a:t>
            </a:r>
          </a:p>
          <a:p>
            <a:r>
              <a:rPr lang="en-US" dirty="0"/>
              <a:t>We start by ”profiling” what we have now</a:t>
            </a:r>
          </a:p>
          <a:p>
            <a:r>
              <a:rPr lang="en-US" dirty="0"/>
              <a:t>Where do we rely on user help?</a:t>
            </a:r>
          </a:p>
          <a:p>
            <a:pPr lvl="1"/>
            <a:r>
              <a:rPr lang="en-US" dirty="0"/>
              <a:t>How do these instantiations look?</a:t>
            </a:r>
          </a:p>
          <a:p>
            <a:pPr lvl="1"/>
            <a:r>
              <a:rPr lang="en-US" dirty="0"/>
              <a:t>Which quantifiers are important?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7CB-2E38-E977-82F5-493F00C1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PagedBetree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6072-6DEE-1633-56A1-8EF0909CB6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lIns="180000" tIns="180000" rIns="90000" bIns="46800"/>
          <a:lstStyle/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Andale Mono" panose="020B05090000000000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Andale Mono" panose="020B0509000000000004" pitchFamily="49" charset="0"/>
              </a:rPr>
              <a:t>Child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(key: </a:t>
            </a:r>
            <a:r>
              <a:rPr lang="en-GB" b="0" dirty="0">
                <a:solidFill>
                  <a:srgbClr val="569CD6"/>
                </a:solidFill>
                <a:effectLst/>
                <a:latin typeface="Andale Mono" panose="020B0509000000000004" pitchFamily="49" charset="0"/>
              </a:rPr>
              <a:t>Key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) : </a:t>
            </a:r>
            <a:r>
              <a:rPr lang="en-GB" b="0" dirty="0" err="1">
                <a:solidFill>
                  <a:srgbClr val="569CD6"/>
                </a:solidFill>
                <a:effectLst/>
                <a:latin typeface="Andale Mono" panose="020B0509000000000004" pitchFamily="49" charset="0"/>
              </a:rPr>
              <a:t>BetreeNode</a:t>
            </a:r>
            <a:endParaRPr lang="en-GB" b="0" dirty="0">
              <a:solidFill>
                <a:srgbClr val="D4D4D4"/>
              </a:solidFill>
              <a:effectLst/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Andale Mono" panose="020B0509000000000004" pitchFamily="49" charset="0"/>
              </a:rPr>
              <a:t>  requires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Andale Mono" panose="020B0509000000000004" pitchFamily="49" charset="0"/>
              </a:rPr>
              <a:t>WF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()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Andale Mono" panose="020B0509000000000004" pitchFamily="49" charset="0"/>
              </a:rPr>
              <a:t>  requires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BetreeNode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?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Andale Mono" panose="020B0509000000000004" pitchFamily="49" charset="0"/>
              </a:rPr>
              <a:t>    assert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children.</a:t>
            </a:r>
            <a:r>
              <a:rPr lang="en-GB" b="0" dirty="0" err="1">
                <a:solidFill>
                  <a:srgbClr val="DCDCAA"/>
                </a:solidFill>
                <a:effectLst/>
                <a:latin typeface="Andale Mono" panose="020B0509000000000004" pitchFamily="49" charset="0"/>
              </a:rPr>
              <a:t>WF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    </a:t>
            </a:r>
            <a:r>
              <a:rPr lang="en-GB" b="0" dirty="0" err="1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children.mapp</a:t>
            </a: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[key]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0EF6B2-F6F6-EA37-5A34-5FD2DC006FF1}"/>
              </a:ext>
            </a:extLst>
          </p:cNvPr>
          <p:cNvSpPr/>
          <p:nvPr/>
        </p:nvSpPr>
        <p:spPr>
          <a:xfrm>
            <a:off x="1735493" y="3881533"/>
            <a:ext cx="4665306" cy="653143"/>
          </a:xfrm>
          <a:prstGeom prst="roundRect">
            <a:avLst/>
          </a:prstGeom>
          <a:solidFill>
            <a:schemeClr val="accent4">
              <a:alpha val="5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6A78E1C3-7483-11B2-116A-9CE9E68F297C}"/>
              </a:ext>
            </a:extLst>
          </p:cNvPr>
          <p:cNvSpPr/>
          <p:nvPr/>
        </p:nvSpPr>
        <p:spPr>
          <a:xfrm>
            <a:off x="7122695" y="2556710"/>
            <a:ext cx="1937084" cy="1744579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4789766-FB8C-661F-932B-52900B598DA1}"/>
              </a:ext>
            </a:extLst>
          </p:cNvPr>
          <p:cNvSpPr/>
          <p:nvPr/>
        </p:nvSpPr>
        <p:spPr>
          <a:xfrm>
            <a:off x="8909385" y="3480145"/>
            <a:ext cx="1744579" cy="1642287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D540-DEEF-1B6C-9512-C0B9C2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C9A11900-ECDB-9D2A-A836-20E8089C72F7}"/>
              </a:ext>
            </a:extLst>
          </p:cNvPr>
          <p:cNvSpPr/>
          <p:nvPr/>
        </p:nvSpPr>
        <p:spPr>
          <a:xfrm>
            <a:off x="834938" y="1512431"/>
            <a:ext cx="1007999" cy="1325564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err="1"/>
              <a:t>Dafny</a:t>
            </a:r>
            <a:r>
              <a:rPr lang="en-US" sz="2200" dirty="0"/>
              <a:t> file</a:t>
            </a:r>
          </a:p>
        </p:txBody>
      </p:sp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EA6212BD-17C7-3D6A-F857-7A8E39D88BC2}"/>
              </a:ext>
            </a:extLst>
          </p:cNvPr>
          <p:cNvSpPr/>
          <p:nvPr/>
        </p:nvSpPr>
        <p:spPr>
          <a:xfrm>
            <a:off x="559767" y="4617629"/>
            <a:ext cx="1007999" cy="13248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5C687CAE-548A-AF3D-4902-25841B6AFCE7}"/>
              </a:ext>
            </a:extLst>
          </p:cNvPr>
          <p:cNvSpPr/>
          <p:nvPr/>
        </p:nvSpPr>
        <p:spPr>
          <a:xfrm>
            <a:off x="917814" y="4841679"/>
            <a:ext cx="1007999" cy="13248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45C800E7-A448-E545-E89D-8626B8A1CD9B}"/>
              </a:ext>
            </a:extLst>
          </p:cNvPr>
          <p:cNvSpPr/>
          <p:nvPr/>
        </p:nvSpPr>
        <p:spPr>
          <a:xfrm>
            <a:off x="1269889" y="5116963"/>
            <a:ext cx="1007999" cy="13248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Broken</a:t>
            </a:r>
            <a:br>
              <a:rPr lang="en-US" sz="2000" dirty="0"/>
            </a:br>
            <a:r>
              <a:rPr lang="en-US" sz="2000" dirty="0" err="1"/>
              <a:t>Dafny</a:t>
            </a:r>
            <a:r>
              <a:rPr lang="en-US" sz="2000" dirty="0"/>
              <a:t> file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E1A183E-1AEB-13ED-849F-AF9EEC408145}"/>
              </a:ext>
            </a:extLst>
          </p:cNvPr>
          <p:cNvSpPr/>
          <p:nvPr/>
        </p:nvSpPr>
        <p:spPr>
          <a:xfrm>
            <a:off x="2639688" y="1357476"/>
            <a:ext cx="667407" cy="5187184"/>
          </a:xfrm>
          <a:prstGeom prst="rightBrac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DBB0C1E-D87C-68D7-6A1E-E2C8A3480D10}"/>
              </a:ext>
            </a:extLst>
          </p:cNvPr>
          <p:cNvSpPr/>
          <p:nvPr/>
        </p:nvSpPr>
        <p:spPr>
          <a:xfrm>
            <a:off x="3448078" y="3464145"/>
            <a:ext cx="1475640" cy="9738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Dafny</a:t>
            </a:r>
            <a:endParaRPr lang="en-US" sz="2400" dirty="0"/>
          </a:p>
        </p:txBody>
      </p:sp>
      <p:sp>
        <p:nvSpPr>
          <p:cNvPr id="13" name="Snip Single Corner of Rectangle 12">
            <a:extLst>
              <a:ext uri="{FF2B5EF4-FFF2-40B4-BE49-F238E27FC236}">
                <a16:creationId xmlns:a16="http://schemas.microsoft.com/office/drawing/2014/main" id="{E1489592-FB8E-D3C0-52C7-EB3145D6A94F}"/>
              </a:ext>
            </a:extLst>
          </p:cNvPr>
          <p:cNvSpPr/>
          <p:nvPr/>
        </p:nvSpPr>
        <p:spPr>
          <a:xfrm>
            <a:off x="5052273" y="2547263"/>
            <a:ext cx="1007999" cy="1324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14" name="Snip Single Corner of Rectangle 13">
            <a:extLst>
              <a:ext uri="{FF2B5EF4-FFF2-40B4-BE49-F238E27FC236}">
                <a16:creationId xmlns:a16="http://schemas.microsoft.com/office/drawing/2014/main" id="{735DB1DA-3A5D-72FF-CDB4-48DB6F97386D}"/>
              </a:ext>
            </a:extLst>
          </p:cNvPr>
          <p:cNvSpPr/>
          <p:nvPr/>
        </p:nvSpPr>
        <p:spPr>
          <a:xfrm>
            <a:off x="5322945" y="2867361"/>
            <a:ext cx="1007999" cy="132480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15" name="Snip Single Corner of Rectangle 14">
            <a:extLst>
              <a:ext uri="{FF2B5EF4-FFF2-40B4-BE49-F238E27FC236}">
                <a16:creationId xmlns:a16="http://schemas.microsoft.com/office/drawing/2014/main" id="{BFBAB775-3A91-716E-D4DE-079EB0820023}"/>
              </a:ext>
            </a:extLst>
          </p:cNvPr>
          <p:cNvSpPr/>
          <p:nvPr/>
        </p:nvSpPr>
        <p:spPr>
          <a:xfrm>
            <a:off x="5681291" y="3188637"/>
            <a:ext cx="1007999" cy="132480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16" name="Snip Single Corner of Rectangle 15">
            <a:extLst>
              <a:ext uri="{FF2B5EF4-FFF2-40B4-BE49-F238E27FC236}">
                <a16:creationId xmlns:a16="http://schemas.microsoft.com/office/drawing/2014/main" id="{C3C8BF52-A067-701A-3DA1-ECD6F281C247}"/>
              </a:ext>
            </a:extLst>
          </p:cNvPr>
          <p:cNvSpPr/>
          <p:nvPr/>
        </p:nvSpPr>
        <p:spPr>
          <a:xfrm>
            <a:off x="6039637" y="3559340"/>
            <a:ext cx="1007999" cy="132480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SMT file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92EFF22-C0B0-54E4-CCDE-DFD73AB3243B}"/>
              </a:ext>
            </a:extLst>
          </p:cNvPr>
          <p:cNvSpPr/>
          <p:nvPr/>
        </p:nvSpPr>
        <p:spPr>
          <a:xfrm>
            <a:off x="7326285" y="3461677"/>
            <a:ext cx="2291186" cy="9738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Z3 + Tracer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8D1B02D-DDBF-A627-B103-14FB38E0FFF8}"/>
              </a:ext>
            </a:extLst>
          </p:cNvPr>
          <p:cNvSpPr/>
          <p:nvPr/>
        </p:nvSpPr>
        <p:spPr>
          <a:xfrm>
            <a:off x="9809624" y="2516664"/>
            <a:ext cx="1007999" cy="1324800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21" name="Snip Single Corner of Rectangle 20">
            <a:extLst>
              <a:ext uri="{FF2B5EF4-FFF2-40B4-BE49-F238E27FC236}">
                <a16:creationId xmlns:a16="http://schemas.microsoft.com/office/drawing/2014/main" id="{6B5EC495-376F-76F4-325B-A312DB007570}"/>
              </a:ext>
            </a:extLst>
          </p:cNvPr>
          <p:cNvSpPr/>
          <p:nvPr/>
        </p:nvSpPr>
        <p:spPr>
          <a:xfrm>
            <a:off x="10080295" y="2865791"/>
            <a:ext cx="1007999" cy="1324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2DDBC2AA-F94D-0121-3212-1F34F6E3700C}"/>
              </a:ext>
            </a:extLst>
          </p:cNvPr>
          <p:cNvSpPr/>
          <p:nvPr/>
        </p:nvSpPr>
        <p:spPr>
          <a:xfrm>
            <a:off x="10438641" y="3187067"/>
            <a:ext cx="1007999" cy="1324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64B92FEA-79E8-272E-526A-8FE5D49E504B}"/>
              </a:ext>
            </a:extLst>
          </p:cNvPr>
          <p:cNvSpPr/>
          <p:nvPr/>
        </p:nvSpPr>
        <p:spPr>
          <a:xfrm>
            <a:off x="10796987" y="3471856"/>
            <a:ext cx="1007999" cy="1324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Raw data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0360D027-BF26-13A1-3BF7-A825DF5C17A0}"/>
              </a:ext>
            </a:extLst>
          </p:cNvPr>
          <p:cNvSpPr/>
          <p:nvPr/>
        </p:nvSpPr>
        <p:spPr>
          <a:xfrm>
            <a:off x="293346" y="3207538"/>
            <a:ext cx="2091064" cy="1118286"/>
          </a:xfrm>
          <a:prstGeom prst="downArrow">
            <a:avLst>
              <a:gd name="adj1" fmla="val 73690"/>
              <a:gd name="adj2" fmla="val 564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Remove</a:t>
            </a:r>
            <a:br>
              <a:rPr lang="en-US" sz="2400" dirty="0"/>
            </a:br>
            <a:r>
              <a:rPr lang="en-US" sz="2400" dirty="0"/>
              <a:t>User Help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E985C23C-515F-5714-C871-B503F47176B0}"/>
              </a:ext>
            </a:extLst>
          </p:cNvPr>
          <p:cNvSpPr/>
          <p:nvPr/>
        </p:nvSpPr>
        <p:spPr>
          <a:xfrm rot="10800000">
            <a:off x="8917355" y="1357476"/>
            <a:ext cx="700115" cy="1418150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nip Single Corner of Rectangle 18">
            <a:extLst>
              <a:ext uri="{FF2B5EF4-FFF2-40B4-BE49-F238E27FC236}">
                <a16:creationId xmlns:a16="http://schemas.microsoft.com/office/drawing/2014/main" id="{727A3BF5-0A50-0993-C32C-EBFAB696F3AA}"/>
              </a:ext>
            </a:extLst>
          </p:cNvPr>
          <p:cNvSpPr/>
          <p:nvPr/>
        </p:nvSpPr>
        <p:spPr>
          <a:xfrm>
            <a:off x="9758824" y="907997"/>
            <a:ext cx="1007999" cy="1324800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41919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190-1230-1E60-11AE-72686CFE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Comparing Instantiations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D8EE-EE31-617C-EF6C-4191A372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instantiations of broken files to their originals</a:t>
            </a:r>
          </a:p>
          <a:p>
            <a:r>
              <a:rPr lang="en-US" dirty="0"/>
              <a:t>Categorize the different kinds of quantifiers</a:t>
            </a:r>
          </a:p>
          <a:p>
            <a:r>
              <a:rPr lang="en-US" dirty="0"/>
              <a:t>Examine the distribution of instantiations across quantifiers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764</Words>
  <Application>Microsoft Macintosh PowerPoint</Application>
  <PresentationFormat>Widescreen</PresentationFormat>
  <Paragraphs>148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Andale Mono</vt:lpstr>
      <vt:lpstr>Arial</vt:lpstr>
      <vt:lpstr>Calibri</vt:lpstr>
      <vt:lpstr>Calibri Light</vt:lpstr>
      <vt:lpstr>Cambria Math</vt:lpstr>
      <vt:lpstr>Office Theme</vt:lpstr>
      <vt:lpstr>Analyzing and Improving Quantifier Instantiation for Systems Verification</vt:lpstr>
      <vt:lpstr>Agenda</vt:lpstr>
      <vt:lpstr>Background</vt:lpstr>
      <vt:lpstr>Quantifier Instantiation</vt:lpstr>
      <vt:lpstr>Motivation</vt:lpstr>
      <vt:lpstr>Motivation</vt:lpstr>
      <vt:lpstr>Example – PagedBetree</vt:lpstr>
      <vt:lpstr>Methodology</vt:lpstr>
      <vt:lpstr>Methodology – Comparing Instantiations</vt:lpstr>
      <vt:lpstr>Case Study: PagedBetree – Categorized Instantiations</vt:lpstr>
      <vt:lpstr>Case Study: PagedBetree – Instantiations per Quantifier</vt:lpstr>
      <vt:lpstr>Categorized Instantiations – Broken Files</vt:lpstr>
      <vt:lpstr>Categorized Instantiations – Original Files</vt:lpstr>
      <vt:lpstr>Categorized Instantiations – Delta</vt:lpstr>
      <vt:lpstr>Categorized Instantiations – Combined</vt:lpstr>
      <vt:lpstr>Instantiations per Quantifier – Broken Files</vt:lpstr>
      <vt:lpstr>Instantiations per Quantifier – Original Files</vt:lpstr>
      <vt:lpstr>Instantiations per Quantifier – Delta</vt:lpstr>
      <vt:lpstr>Instantiations per Quantifier – Combined</vt:lpstr>
      <vt:lpstr>Insights</vt:lpstr>
      <vt:lpstr>Future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Improving Quantifier Instantiation for Systems Verification</dc:title>
  <dc:creator>Neta Elad</dc:creator>
  <cp:lastModifiedBy>Neta Elad</cp:lastModifiedBy>
  <cp:revision>12</cp:revision>
  <dcterms:created xsi:type="dcterms:W3CDTF">2022-10-03T22:25:49Z</dcterms:created>
  <dcterms:modified xsi:type="dcterms:W3CDTF">2022-10-06T18:35:45Z</dcterms:modified>
</cp:coreProperties>
</file>