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rimo"/>
      <p:regular r:id="rId14"/>
      <p:bold r:id="rId15"/>
      <p:italic r:id="rId16"/>
      <p:boldItalic r:id="rId17"/>
    </p:embeddedFont>
    <p:embeddedFont>
      <p:font typeface="Bebas Neue"/>
      <p:regular r:id="rId18"/>
    </p:embeddedFont>
    <p:embeddedFont>
      <p:font typeface="Titillium Web"/>
      <p:regular r:id="rId19"/>
      <p:bold r:id="rId20"/>
      <p:italic r:id="rId21"/>
      <p:boldItalic r:id="rId22"/>
    </p:embeddedFont>
    <p:embeddedFont>
      <p:font typeface="Days One"/>
      <p:regular r:id="rId23"/>
    </p:embeddedFont>
    <p:embeddedFont>
      <p:font typeface="Arimo Medium"/>
      <p:regular r:id="rId24"/>
      <p:bold r:id="rId25"/>
      <p:italic r:id="rId26"/>
      <p:boldItalic r:id="rId27"/>
    </p:embeddedFont>
    <p:embeddedFont>
      <p:font typeface="PT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.fntdata"/><Relationship Id="rId22" Type="http://schemas.openxmlformats.org/officeDocument/2006/relationships/font" Target="fonts/TitilliumWeb-boldItalic.fntdata"/><Relationship Id="rId21" Type="http://schemas.openxmlformats.org/officeDocument/2006/relationships/font" Target="fonts/TitilliumWeb-italic.fntdata"/><Relationship Id="rId24" Type="http://schemas.openxmlformats.org/officeDocument/2006/relationships/font" Target="fonts/ArimoMedium-regular.fntdata"/><Relationship Id="rId23" Type="http://schemas.openxmlformats.org/officeDocument/2006/relationships/font" Target="fonts/DaysO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moMedium-italic.fntdata"/><Relationship Id="rId25" Type="http://schemas.openxmlformats.org/officeDocument/2006/relationships/font" Target="fonts/ArimoMedium-bold.fntdata"/><Relationship Id="rId28" Type="http://schemas.openxmlformats.org/officeDocument/2006/relationships/font" Target="fonts/PTSans-regular.fntdata"/><Relationship Id="rId27" Type="http://schemas.openxmlformats.org/officeDocument/2006/relationships/font" Target="fonts/Arimo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rimo-bold.fntdata"/><Relationship Id="rId14" Type="http://schemas.openxmlformats.org/officeDocument/2006/relationships/font" Target="fonts/Arimo-regular.fntdata"/><Relationship Id="rId17" Type="http://schemas.openxmlformats.org/officeDocument/2006/relationships/font" Target="fonts/Arimo-boldItalic.fntdata"/><Relationship Id="rId16" Type="http://schemas.openxmlformats.org/officeDocument/2006/relationships/font" Target="fonts/Arimo-italic.fntdata"/><Relationship Id="rId19" Type="http://schemas.openxmlformats.org/officeDocument/2006/relationships/font" Target="fonts/TitilliumWeb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1" name="Shape 4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2" name="Google Shape;4602;g249f6de7f9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3" name="Google Shape;4603;g249f6de7f9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5" name="Shape 4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6" name="Google Shape;4616;g24a111c51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7" name="Google Shape;4617;g24a111c51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6" name="Shape 4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7" name="Google Shape;4657;g24a111c510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8" name="Google Shape;4658;g24a111c510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6" name="Shape 4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7" name="Google Shape;4697;g24a111c5103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8" name="Google Shape;4698;g24a111c5103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9" name="Shape 4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0" name="Google Shape;4740;g24a111c5103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1" name="Google Shape;4741;g24a111c5103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6" name="Shape 4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7" name="Google Shape;4777;g24a111c5103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8" name="Google Shape;4778;g24a111c5103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6" name="Shape 4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7" name="Google Shape;4817;g24a111c5103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8" name="Google Shape;4818;g24a111c5103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6" name="Shape 4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7" name="Google Shape;4857;g24a111c5103_1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8" name="Google Shape;4858;g24a111c5103_1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3" name="Shape 4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" name="Google Shape;4894;g249f6de7f9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5" name="Google Shape;4895;g249f6de7f9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10" name="Google Shape;10;p2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"/>
          <p:cNvSpPr txBox="1"/>
          <p:nvPr>
            <p:ph type="ctrTitle"/>
          </p:nvPr>
        </p:nvSpPr>
        <p:spPr>
          <a:xfrm>
            <a:off x="828150" y="1616894"/>
            <a:ext cx="7487700" cy="147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2"/>
          <p:cNvSpPr txBox="1"/>
          <p:nvPr>
            <p:ph idx="1" type="subTitle"/>
          </p:nvPr>
        </p:nvSpPr>
        <p:spPr>
          <a:xfrm>
            <a:off x="2683500" y="3160906"/>
            <a:ext cx="3777000" cy="365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8" name="Google Shape;188;p2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2"/>
          <p:cNvGrpSpPr/>
          <p:nvPr/>
        </p:nvGrpSpPr>
        <p:grpSpPr>
          <a:xfrm>
            <a:off x="174575" y="4704094"/>
            <a:ext cx="1077300" cy="315300"/>
            <a:chOff x="4414350" y="4673200"/>
            <a:chExt cx="1077300" cy="315300"/>
          </a:xfrm>
        </p:grpSpPr>
        <p:sp>
          <p:nvSpPr>
            <p:cNvPr id="190" name="Google Shape;190;p2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2"/>
          <p:cNvGrpSpPr/>
          <p:nvPr/>
        </p:nvGrpSpPr>
        <p:grpSpPr>
          <a:xfrm>
            <a:off x="8606882" y="125575"/>
            <a:ext cx="315300" cy="1105725"/>
            <a:chOff x="215450" y="125575"/>
            <a:chExt cx="315300" cy="1105725"/>
          </a:xfrm>
        </p:grpSpPr>
        <p:sp>
          <p:nvSpPr>
            <p:cNvPr id="194" name="Google Shape;194;p2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11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1537" name="Google Shape;1537;p11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1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1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1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1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1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1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1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1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1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1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1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1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1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1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1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1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1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1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1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1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1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1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1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1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1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1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1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1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1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1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1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1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1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1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1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1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1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1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1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1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1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1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1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1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1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1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1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1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1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1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1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1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1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1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1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1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1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1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1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1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1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1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1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1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1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1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1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1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1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1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1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1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1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1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1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1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1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1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1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1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1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1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1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1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1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1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1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1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1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1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1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1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1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1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1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1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1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1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1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1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1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1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1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1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1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1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1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1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1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1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1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1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1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1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1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1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1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1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1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1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1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1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1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1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1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1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1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1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1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1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1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1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1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1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1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3" name="Google Shape;1713;p11"/>
          <p:cNvSpPr txBox="1"/>
          <p:nvPr>
            <p:ph hasCustomPrompt="1" type="title"/>
          </p:nvPr>
        </p:nvSpPr>
        <p:spPr>
          <a:xfrm>
            <a:off x="998550" y="1668838"/>
            <a:ext cx="7146900" cy="13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14" name="Google Shape;1714;p11"/>
          <p:cNvSpPr txBox="1"/>
          <p:nvPr>
            <p:ph idx="1" type="subTitle"/>
          </p:nvPr>
        </p:nvSpPr>
        <p:spPr>
          <a:xfrm>
            <a:off x="2333100" y="3108950"/>
            <a:ext cx="4477800" cy="365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15" name="Google Shape;1715;p11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6" name="Google Shape;1716;p11"/>
          <p:cNvGrpSpPr/>
          <p:nvPr/>
        </p:nvGrpSpPr>
        <p:grpSpPr>
          <a:xfrm>
            <a:off x="8606882" y="125575"/>
            <a:ext cx="315300" cy="1105725"/>
            <a:chOff x="215450" y="125575"/>
            <a:chExt cx="315300" cy="1105725"/>
          </a:xfrm>
        </p:grpSpPr>
        <p:sp>
          <p:nvSpPr>
            <p:cNvPr id="1717" name="Google Shape;1717;p11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0" name="Google Shape;1720;p11"/>
          <p:cNvGrpSpPr/>
          <p:nvPr/>
        </p:nvGrpSpPr>
        <p:grpSpPr>
          <a:xfrm>
            <a:off x="174575" y="4704094"/>
            <a:ext cx="1077300" cy="315300"/>
            <a:chOff x="4414350" y="4673200"/>
            <a:chExt cx="1077300" cy="315300"/>
          </a:xfrm>
        </p:grpSpPr>
        <p:sp>
          <p:nvSpPr>
            <p:cNvPr id="1721" name="Google Shape;1721;p11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13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1727" name="Google Shape;1727;p13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3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3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3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3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3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3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3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3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3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3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3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3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3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3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3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3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3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3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3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3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3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3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3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3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3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3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3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3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3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3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3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3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3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3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3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3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3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3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3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3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3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3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3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3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3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3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3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3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3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3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3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3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3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3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3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3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3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3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3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3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3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3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3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3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3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3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3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3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3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3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3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3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3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3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3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3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3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3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3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3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3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3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3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3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3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3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3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3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3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3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3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3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3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3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3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3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3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3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3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3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3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3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3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3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3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3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3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3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3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3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3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3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3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3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3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3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3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3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3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3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3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3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3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3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3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3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3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3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3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3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3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3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3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3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3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3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3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3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3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3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3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3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3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3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3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3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3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3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3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3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3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3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3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3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3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3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3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3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3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3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3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3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3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3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3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3" name="Google Shape;1903;p13"/>
          <p:cNvSpPr txBox="1"/>
          <p:nvPr>
            <p:ph type="title"/>
          </p:nvPr>
        </p:nvSpPr>
        <p:spPr>
          <a:xfrm>
            <a:off x="1543137" y="1537464"/>
            <a:ext cx="299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4" name="Google Shape;1904;p13"/>
          <p:cNvSpPr txBox="1"/>
          <p:nvPr>
            <p:ph idx="1" type="subTitle"/>
          </p:nvPr>
        </p:nvSpPr>
        <p:spPr>
          <a:xfrm>
            <a:off x="1543137" y="1903603"/>
            <a:ext cx="2994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05" name="Google Shape;1905;p13"/>
          <p:cNvSpPr txBox="1"/>
          <p:nvPr>
            <p:ph idx="2" type="title"/>
          </p:nvPr>
        </p:nvSpPr>
        <p:spPr>
          <a:xfrm flipH="1">
            <a:off x="5414943" y="1537468"/>
            <a:ext cx="299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6" name="Google Shape;1906;p13"/>
          <p:cNvSpPr txBox="1"/>
          <p:nvPr>
            <p:ph idx="3" type="subTitle"/>
          </p:nvPr>
        </p:nvSpPr>
        <p:spPr>
          <a:xfrm flipH="1">
            <a:off x="5414943" y="1903610"/>
            <a:ext cx="2994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07" name="Google Shape;1907;p13"/>
          <p:cNvSpPr txBox="1"/>
          <p:nvPr>
            <p:ph hasCustomPrompt="1" idx="4" type="title"/>
          </p:nvPr>
        </p:nvSpPr>
        <p:spPr>
          <a:xfrm>
            <a:off x="734157" y="1781598"/>
            <a:ext cx="734700" cy="3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8" name="Google Shape;1908;p13"/>
          <p:cNvSpPr txBox="1"/>
          <p:nvPr>
            <p:ph hasCustomPrompt="1" idx="5" type="title"/>
          </p:nvPr>
        </p:nvSpPr>
        <p:spPr>
          <a:xfrm flipH="1">
            <a:off x="4609132" y="1781598"/>
            <a:ext cx="734700" cy="3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9" name="Google Shape;1909;p13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0" name="Google Shape;1910;p13"/>
          <p:cNvSpPr txBox="1"/>
          <p:nvPr>
            <p:ph idx="7" type="title"/>
          </p:nvPr>
        </p:nvSpPr>
        <p:spPr>
          <a:xfrm>
            <a:off x="1543137" y="3070574"/>
            <a:ext cx="299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1" name="Google Shape;1911;p13"/>
          <p:cNvSpPr txBox="1"/>
          <p:nvPr>
            <p:ph idx="8" type="subTitle"/>
          </p:nvPr>
        </p:nvSpPr>
        <p:spPr>
          <a:xfrm>
            <a:off x="1543137" y="3437951"/>
            <a:ext cx="2995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12" name="Google Shape;1912;p13"/>
          <p:cNvSpPr txBox="1"/>
          <p:nvPr>
            <p:ph idx="9" type="title"/>
          </p:nvPr>
        </p:nvSpPr>
        <p:spPr>
          <a:xfrm flipH="1">
            <a:off x="5414943" y="3070574"/>
            <a:ext cx="299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3" name="Google Shape;1913;p13"/>
          <p:cNvSpPr txBox="1"/>
          <p:nvPr>
            <p:ph idx="13" type="subTitle"/>
          </p:nvPr>
        </p:nvSpPr>
        <p:spPr>
          <a:xfrm flipH="1">
            <a:off x="5414943" y="3437951"/>
            <a:ext cx="2994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14" name="Google Shape;1914;p13"/>
          <p:cNvSpPr txBox="1"/>
          <p:nvPr>
            <p:ph hasCustomPrompt="1" idx="14" type="title"/>
          </p:nvPr>
        </p:nvSpPr>
        <p:spPr>
          <a:xfrm>
            <a:off x="735745" y="3344247"/>
            <a:ext cx="734700" cy="36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5" name="Google Shape;1915;p13"/>
          <p:cNvSpPr txBox="1"/>
          <p:nvPr>
            <p:ph hasCustomPrompt="1" idx="15" type="title"/>
          </p:nvPr>
        </p:nvSpPr>
        <p:spPr>
          <a:xfrm flipH="1">
            <a:off x="4610719" y="3342841"/>
            <a:ext cx="734700" cy="36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6" name="Google Shape;1916;p13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7" name="Google Shape;1917;p13"/>
          <p:cNvGrpSpPr/>
          <p:nvPr/>
        </p:nvGrpSpPr>
        <p:grpSpPr>
          <a:xfrm>
            <a:off x="220032" y="3881150"/>
            <a:ext cx="315300" cy="1105725"/>
            <a:chOff x="215450" y="125575"/>
            <a:chExt cx="315300" cy="1105725"/>
          </a:xfrm>
        </p:grpSpPr>
        <p:sp>
          <p:nvSpPr>
            <p:cNvPr id="1918" name="Google Shape;1918;p13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3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3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1" name="Google Shape;1921;p13"/>
          <p:cNvGrpSpPr/>
          <p:nvPr/>
        </p:nvGrpSpPr>
        <p:grpSpPr>
          <a:xfrm>
            <a:off x="7892125" y="114080"/>
            <a:ext cx="1077300" cy="315300"/>
            <a:chOff x="4414350" y="4673200"/>
            <a:chExt cx="1077300" cy="315300"/>
          </a:xfrm>
        </p:grpSpPr>
        <p:sp>
          <p:nvSpPr>
            <p:cNvPr id="1922" name="Google Shape;1922;p13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3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3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3"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6" name="Google Shape;1926;p14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1927" name="Google Shape;1927;p14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4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4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4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4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4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4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4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4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4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4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4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4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4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4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4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4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4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4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4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4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4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4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4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4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4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4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4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4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4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4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4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4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4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4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4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4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4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4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4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4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4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4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4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4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4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4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4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4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4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4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4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4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4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4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4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4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4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4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4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4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4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4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4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4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4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4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4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4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4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4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4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4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4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4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4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4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4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4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4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4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4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4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4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4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4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4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4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4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4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4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4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4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4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4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4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4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4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4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4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4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4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4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4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4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4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4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4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4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4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4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4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4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4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4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4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4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4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4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4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4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4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4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4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4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4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4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4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4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4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14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14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14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14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4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14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14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14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4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14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14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4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14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14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14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4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14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14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14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14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14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14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14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4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14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14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14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4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4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4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4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4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4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4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4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4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4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4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4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4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4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14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4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4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4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4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3" name="Google Shape;2103;p14"/>
          <p:cNvSpPr txBox="1"/>
          <p:nvPr>
            <p:ph type="title"/>
          </p:nvPr>
        </p:nvSpPr>
        <p:spPr>
          <a:xfrm>
            <a:off x="941850" y="3061100"/>
            <a:ext cx="7260300" cy="54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04" name="Google Shape;2104;p14"/>
          <p:cNvSpPr txBox="1"/>
          <p:nvPr>
            <p:ph idx="1" type="subTitle"/>
          </p:nvPr>
        </p:nvSpPr>
        <p:spPr>
          <a:xfrm>
            <a:off x="941700" y="1533700"/>
            <a:ext cx="7260600" cy="14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05" name="Google Shape;2105;p14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6" name="Google Shape;2106;p14"/>
          <p:cNvGrpSpPr/>
          <p:nvPr/>
        </p:nvGrpSpPr>
        <p:grpSpPr>
          <a:xfrm>
            <a:off x="174575" y="4704094"/>
            <a:ext cx="1077300" cy="315300"/>
            <a:chOff x="4414350" y="4673200"/>
            <a:chExt cx="1077300" cy="315300"/>
          </a:xfrm>
        </p:grpSpPr>
        <p:sp>
          <p:nvSpPr>
            <p:cNvPr id="2107" name="Google Shape;2107;p14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14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14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0" name="Google Shape;2110;p14"/>
          <p:cNvGrpSpPr/>
          <p:nvPr/>
        </p:nvGrpSpPr>
        <p:grpSpPr>
          <a:xfrm>
            <a:off x="8606882" y="125575"/>
            <a:ext cx="315300" cy="1105725"/>
            <a:chOff x="215450" y="125575"/>
            <a:chExt cx="315300" cy="1105725"/>
          </a:xfrm>
        </p:grpSpPr>
        <p:sp>
          <p:nvSpPr>
            <p:cNvPr id="2111" name="Google Shape;2111;p14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4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14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5" name="Google Shape;2115;p15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2116" name="Google Shape;2116;p15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15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15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5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5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5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5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5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5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5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5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15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15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5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5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5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5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5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5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5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5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5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5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5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5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5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5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5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5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5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5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5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5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5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5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5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5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5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5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5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5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5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5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5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5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5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5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5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5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5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5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5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5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5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5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5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5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5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5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5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5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5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5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5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5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5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5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5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5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5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5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5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5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5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5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5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5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5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5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5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5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5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5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5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5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5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5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5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5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5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5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5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5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5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5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5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5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5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5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5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5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5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5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5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5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5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5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5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5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5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5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15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5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15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15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5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5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5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5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15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15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5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5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15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5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5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5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5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5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5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5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5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5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5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5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5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5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5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5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5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5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5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15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15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15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15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15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5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15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15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15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15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15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15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15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5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5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15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5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5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5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5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15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15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15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15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15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15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5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15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15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15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15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5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5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15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2" name="Google Shape;2292;p15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3" name="Google Shape;2293;p15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4" name="Google Shape;2294;p15"/>
          <p:cNvGrpSpPr/>
          <p:nvPr/>
        </p:nvGrpSpPr>
        <p:grpSpPr>
          <a:xfrm>
            <a:off x="174575" y="4704094"/>
            <a:ext cx="1077300" cy="315300"/>
            <a:chOff x="4414350" y="4673200"/>
            <a:chExt cx="1077300" cy="315300"/>
          </a:xfrm>
        </p:grpSpPr>
        <p:sp>
          <p:nvSpPr>
            <p:cNvPr id="2295" name="Google Shape;2295;p15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15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15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8" name="Google Shape;2298;p15"/>
          <p:cNvGrpSpPr/>
          <p:nvPr/>
        </p:nvGrpSpPr>
        <p:grpSpPr>
          <a:xfrm>
            <a:off x="7892125" y="114069"/>
            <a:ext cx="1077300" cy="315300"/>
            <a:chOff x="4414350" y="4673200"/>
            <a:chExt cx="1077300" cy="315300"/>
          </a:xfrm>
        </p:grpSpPr>
        <p:sp>
          <p:nvSpPr>
            <p:cNvPr id="2299" name="Google Shape;2299;p15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15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15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2_1"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3" name="Google Shape;2303;p16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2304" name="Google Shape;2304;p16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16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16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16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16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6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6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6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16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16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16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16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16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16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16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16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16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16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6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6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6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6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6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6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6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6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6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6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6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6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6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6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6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6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6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6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6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6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6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6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6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6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6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6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6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6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6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6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6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6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6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6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6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16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6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6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6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6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6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6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6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6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6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16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6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6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6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6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6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16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16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6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16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16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6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16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16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6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6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16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16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16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16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6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6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16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16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16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16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16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16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6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6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16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6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16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6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16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6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6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16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6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6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6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6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6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6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6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6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6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6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6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6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6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6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6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16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16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16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6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16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16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16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6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6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6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6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6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16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16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16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16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16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16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6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16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16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16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6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16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16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16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16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16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16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16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16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16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16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16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16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16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6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6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6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16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6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6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16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16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16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16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16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16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16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6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6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6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6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6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6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16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16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16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16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16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0" name="Google Shape;2480;p1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81" name="Google Shape;2481;p16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2" name="Google Shape;2482;p16"/>
          <p:cNvGrpSpPr/>
          <p:nvPr/>
        </p:nvGrpSpPr>
        <p:grpSpPr>
          <a:xfrm flipH="1">
            <a:off x="7892132" y="4715035"/>
            <a:ext cx="1077300" cy="315300"/>
            <a:chOff x="4414350" y="4673200"/>
            <a:chExt cx="1077300" cy="315300"/>
          </a:xfrm>
        </p:grpSpPr>
        <p:sp>
          <p:nvSpPr>
            <p:cNvPr id="2483" name="Google Shape;2483;p16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16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16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6" name="Google Shape;2486;p16"/>
          <p:cNvGrpSpPr/>
          <p:nvPr/>
        </p:nvGrpSpPr>
        <p:grpSpPr>
          <a:xfrm flipH="1">
            <a:off x="207093" y="125575"/>
            <a:ext cx="315300" cy="1105725"/>
            <a:chOff x="215450" y="125575"/>
            <a:chExt cx="315300" cy="1105725"/>
          </a:xfrm>
        </p:grpSpPr>
        <p:sp>
          <p:nvSpPr>
            <p:cNvPr id="2487" name="Google Shape;2487;p16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16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16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4"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1" name="Google Shape;2491;p17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2492" name="Google Shape;2492;p17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17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17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17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17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17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17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17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17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17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17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17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17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17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17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17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17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17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17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17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17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17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17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17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17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17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17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17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17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17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17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17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17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17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17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17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17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17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17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17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17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17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17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17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17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17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17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17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17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17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17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17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17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17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17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17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17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17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17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17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17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17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17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17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17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17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17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17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17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17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17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17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17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17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17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17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17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17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17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17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17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17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17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17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17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17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17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17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17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17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17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17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17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17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17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17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17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17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17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17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17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17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17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17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17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17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17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17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17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17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17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17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17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17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17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17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17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17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17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17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17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17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17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17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17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17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17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17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17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17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17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17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17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17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17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17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17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17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17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17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17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17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17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7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17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17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17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17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17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17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17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17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17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17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17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17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17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17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17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17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17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17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17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17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17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17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17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17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17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17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17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17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17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17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17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17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8" name="Google Shape;2668;p17"/>
          <p:cNvSpPr txBox="1"/>
          <p:nvPr>
            <p:ph type="title"/>
          </p:nvPr>
        </p:nvSpPr>
        <p:spPr>
          <a:xfrm>
            <a:off x="5242298" y="1611600"/>
            <a:ext cx="3024900" cy="54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69" name="Google Shape;2669;p17"/>
          <p:cNvSpPr txBox="1"/>
          <p:nvPr>
            <p:ph idx="1" type="subTitle"/>
          </p:nvPr>
        </p:nvSpPr>
        <p:spPr>
          <a:xfrm>
            <a:off x="5242898" y="2160300"/>
            <a:ext cx="30237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70" name="Google Shape;2670;p17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1" name="Google Shape;2671;p17"/>
          <p:cNvGrpSpPr/>
          <p:nvPr/>
        </p:nvGrpSpPr>
        <p:grpSpPr>
          <a:xfrm>
            <a:off x="8606882" y="125575"/>
            <a:ext cx="315300" cy="1105725"/>
            <a:chOff x="215450" y="125575"/>
            <a:chExt cx="315300" cy="1105725"/>
          </a:xfrm>
        </p:grpSpPr>
        <p:sp>
          <p:nvSpPr>
            <p:cNvPr id="2672" name="Google Shape;2672;p17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17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17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5" name="Google Shape;2675;p17"/>
          <p:cNvGrpSpPr/>
          <p:nvPr/>
        </p:nvGrpSpPr>
        <p:grpSpPr>
          <a:xfrm>
            <a:off x="174575" y="4704094"/>
            <a:ext cx="1077300" cy="315300"/>
            <a:chOff x="4414350" y="4673200"/>
            <a:chExt cx="1077300" cy="315300"/>
          </a:xfrm>
        </p:grpSpPr>
        <p:sp>
          <p:nvSpPr>
            <p:cNvPr id="2676" name="Google Shape;2676;p17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17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17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"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0" name="Google Shape;2680;p18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2681" name="Google Shape;2681;p18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18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18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18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18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18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18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18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18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18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18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18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18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18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18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18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18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18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18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18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18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18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18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18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18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18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18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18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18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18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18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18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18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18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18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18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18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18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18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18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18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18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18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18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18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18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18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18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18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18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18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18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18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18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18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18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18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18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18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18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18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18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18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18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18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18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18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18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18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18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18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18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18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18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18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18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18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18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18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18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18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18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18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18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18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18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18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18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18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18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18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18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18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18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18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18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18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18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18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18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18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18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18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18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18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18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18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18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18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18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18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18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18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18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18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18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18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18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18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18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18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18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18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18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18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18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18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18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18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18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18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18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18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18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18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18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18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18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18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18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18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18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18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18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18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18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18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18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18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18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18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18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18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18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18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18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18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18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18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18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18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18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18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18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18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18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18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18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18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18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18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18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18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18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18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18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7" name="Google Shape;2857;p18"/>
          <p:cNvSpPr txBox="1"/>
          <p:nvPr>
            <p:ph idx="1" type="body"/>
          </p:nvPr>
        </p:nvSpPr>
        <p:spPr>
          <a:xfrm>
            <a:off x="794950" y="1555750"/>
            <a:ext cx="3749400" cy="3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2300">
                <a:latin typeface="Days One"/>
                <a:ea typeface="Days One"/>
                <a:cs typeface="Days One"/>
                <a:sym typeface="Days One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858" name="Google Shape;2858;p18"/>
          <p:cNvSpPr txBox="1"/>
          <p:nvPr>
            <p:ph idx="2" type="body"/>
          </p:nvPr>
        </p:nvSpPr>
        <p:spPr>
          <a:xfrm>
            <a:off x="4599650" y="1555750"/>
            <a:ext cx="3749400" cy="3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2300">
                <a:latin typeface="Days One"/>
                <a:ea typeface="Days One"/>
                <a:cs typeface="Days One"/>
                <a:sym typeface="Days One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859" name="Google Shape;2859;p18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60" name="Google Shape;2860;p18"/>
          <p:cNvSpPr txBox="1"/>
          <p:nvPr>
            <p:ph idx="3" type="subTitle"/>
          </p:nvPr>
        </p:nvSpPr>
        <p:spPr>
          <a:xfrm>
            <a:off x="720150" y="1106424"/>
            <a:ext cx="7704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61" name="Google Shape;2861;p18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2" name="Google Shape;2862;p18"/>
          <p:cNvGrpSpPr/>
          <p:nvPr/>
        </p:nvGrpSpPr>
        <p:grpSpPr>
          <a:xfrm>
            <a:off x="8606882" y="3870225"/>
            <a:ext cx="315300" cy="1105725"/>
            <a:chOff x="215450" y="125575"/>
            <a:chExt cx="315300" cy="1105725"/>
          </a:xfrm>
        </p:grpSpPr>
        <p:sp>
          <p:nvSpPr>
            <p:cNvPr id="2863" name="Google Shape;2863;p18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18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18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6" name="Google Shape;2866;p18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2867" name="Google Shape;2867;p18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18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18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4">
    <p:spTree>
      <p:nvGrpSpPr>
        <p:cNvPr id="2870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1" name="Google Shape;2871;p19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2872" name="Google Shape;2872;p19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19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19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19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19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19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19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19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19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19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19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19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19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19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19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19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19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19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19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19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19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19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19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19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19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19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19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19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19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19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19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19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19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19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19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19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19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19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19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19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19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19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19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19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19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19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19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19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19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19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19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19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19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19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19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19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19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19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19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19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19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19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19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19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19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19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19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19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19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19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19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19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19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19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19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19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19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19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19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19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19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19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19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19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19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9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9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9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9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9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9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9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9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9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9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9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9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9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9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9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9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9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9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9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9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9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9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9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9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9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9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9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9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9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9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9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9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9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9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9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9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9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9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9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9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9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9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9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9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9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9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9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9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9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9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9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9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9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9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9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9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9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19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9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9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9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9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9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9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9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9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9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9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9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9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9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9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9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9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9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9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9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9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9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9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9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9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9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9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9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9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9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9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9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9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9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8" name="Google Shape;3048;p19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49" name="Google Shape;3049;p19"/>
          <p:cNvSpPr txBox="1"/>
          <p:nvPr>
            <p:ph idx="1" type="subTitle"/>
          </p:nvPr>
        </p:nvSpPr>
        <p:spPr>
          <a:xfrm>
            <a:off x="2239800" y="1471413"/>
            <a:ext cx="5686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Days One"/>
              <a:buNone/>
              <a:defRPr sz="23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50" name="Google Shape;3050;p19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1" name="Google Shape;3051;p19"/>
          <p:cNvGrpSpPr/>
          <p:nvPr/>
        </p:nvGrpSpPr>
        <p:grpSpPr>
          <a:xfrm>
            <a:off x="8606882" y="3870225"/>
            <a:ext cx="315300" cy="1105725"/>
            <a:chOff x="215450" y="125575"/>
            <a:chExt cx="315300" cy="1105725"/>
          </a:xfrm>
        </p:grpSpPr>
        <p:sp>
          <p:nvSpPr>
            <p:cNvPr id="3052" name="Google Shape;3052;p19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9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9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5" name="Google Shape;3055;p19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3056" name="Google Shape;3056;p19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9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9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9" name="Google Shape;3059;p19"/>
          <p:cNvSpPr txBox="1"/>
          <p:nvPr>
            <p:ph idx="2" type="subTitle"/>
          </p:nvPr>
        </p:nvSpPr>
        <p:spPr>
          <a:xfrm>
            <a:off x="2239800" y="1836032"/>
            <a:ext cx="5686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60" name="Google Shape;3060;p19"/>
          <p:cNvSpPr txBox="1"/>
          <p:nvPr>
            <p:ph idx="3" type="subTitle"/>
          </p:nvPr>
        </p:nvSpPr>
        <p:spPr>
          <a:xfrm>
            <a:off x="2239800" y="2953138"/>
            <a:ext cx="5686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Days One"/>
              <a:buNone/>
              <a:defRPr sz="23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61" name="Google Shape;3061;p19"/>
          <p:cNvSpPr txBox="1"/>
          <p:nvPr>
            <p:ph idx="4" type="subTitle"/>
          </p:nvPr>
        </p:nvSpPr>
        <p:spPr>
          <a:xfrm>
            <a:off x="2239800" y="3317757"/>
            <a:ext cx="5686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4_1">
    <p:spTree>
      <p:nvGrpSpPr>
        <p:cNvPr id="3062" name="Shape 3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3" name="Google Shape;3063;p20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3064" name="Google Shape;3064;p20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0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0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0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0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0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0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0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0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20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20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0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0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0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0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0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0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0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0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0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0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0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0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0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0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0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0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0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0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0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0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0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0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0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0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0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0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0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0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0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0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20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20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20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20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20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20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20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20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20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20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20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20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20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20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20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20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20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20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20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0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0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20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20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20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0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20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20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20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20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20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0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0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0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0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0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0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0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20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20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20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20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20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0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0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0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0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20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20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20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20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0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20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20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20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20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0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0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20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20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20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20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20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20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20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20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20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20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20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20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20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20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20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20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20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20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20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20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20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20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20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20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20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20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20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20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20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20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20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20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20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20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20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20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20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0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0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0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0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0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0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0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0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20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20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20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0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20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20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20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20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20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20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0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0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0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0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0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0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20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20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20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20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20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20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20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20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20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20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20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20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20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20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20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20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20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0" name="Google Shape;3240;p20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41" name="Google Shape;3241;p20"/>
          <p:cNvSpPr txBox="1"/>
          <p:nvPr>
            <p:ph idx="1" type="subTitle"/>
          </p:nvPr>
        </p:nvSpPr>
        <p:spPr>
          <a:xfrm>
            <a:off x="719929" y="2779172"/>
            <a:ext cx="2501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3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42" name="Google Shape;3242;p20"/>
          <p:cNvSpPr txBox="1"/>
          <p:nvPr>
            <p:ph idx="2" type="subTitle"/>
          </p:nvPr>
        </p:nvSpPr>
        <p:spPr>
          <a:xfrm>
            <a:off x="719929" y="3150647"/>
            <a:ext cx="2501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43" name="Google Shape;3243;p20"/>
          <p:cNvSpPr txBox="1"/>
          <p:nvPr>
            <p:ph idx="3" type="subTitle"/>
          </p:nvPr>
        </p:nvSpPr>
        <p:spPr>
          <a:xfrm>
            <a:off x="3321150" y="2779172"/>
            <a:ext cx="2501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3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44" name="Google Shape;3244;p20"/>
          <p:cNvSpPr txBox="1"/>
          <p:nvPr>
            <p:ph idx="4" type="subTitle"/>
          </p:nvPr>
        </p:nvSpPr>
        <p:spPr>
          <a:xfrm>
            <a:off x="3321150" y="3150647"/>
            <a:ext cx="2501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45" name="Google Shape;3245;p20"/>
          <p:cNvSpPr txBox="1"/>
          <p:nvPr>
            <p:ph idx="5" type="subTitle"/>
          </p:nvPr>
        </p:nvSpPr>
        <p:spPr>
          <a:xfrm>
            <a:off x="5922371" y="2779172"/>
            <a:ext cx="2501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3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46" name="Google Shape;3246;p20"/>
          <p:cNvSpPr txBox="1"/>
          <p:nvPr>
            <p:ph idx="6" type="subTitle"/>
          </p:nvPr>
        </p:nvSpPr>
        <p:spPr>
          <a:xfrm>
            <a:off x="5922371" y="3150647"/>
            <a:ext cx="2501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47" name="Google Shape;3247;p20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8" name="Google Shape;3248;p20"/>
          <p:cNvGrpSpPr/>
          <p:nvPr/>
        </p:nvGrpSpPr>
        <p:grpSpPr>
          <a:xfrm>
            <a:off x="7892125" y="4725444"/>
            <a:ext cx="1077300" cy="315300"/>
            <a:chOff x="4414350" y="4673200"/>
            <a:chExt cx="1077300" cy="315300"/>
          </a:xfrm>
        </p:grpSpPr>
        <p:sp>
          <p:nvSpPr>
            <p:cNvPr id="3249" name="Google Shape;3249;p20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20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20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2" name="Google Shape;3252;p20"/>
          <p:cNvGrpSpPr/>
          <p:nvPr/>
        </p:nvGrpSpPr>
        <p:grpSpPr>
          <a:xfrm>
            <a:off x="226400" y="117050"/>
            <a:ext cx="315300" cy="1105725"/>
            <a:chOff x="215450" y="125575"/>
            <a:chExt cx="315300" cy="1105725"/>
          </a:xfrm>
        </p:grpSpPr>
        <p:sp>
          <p:nvSpPr>
            <p:cNvPr id="3253" name="Google Shape;3253;p20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20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20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199" name="Google Shape;199;p3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3"/>
          <p:cNvSpPr txBox="1"/>
          <p:nvPr>
            <p:ph type="title"/>
          </p:nvPr>
        </p:nvSpPr>
        <p:spPr>
          <a:xfrm>
            <a:off x="1041000" y="2815234"/>
            <a:ext cx="7062000" cy="7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6" name="Google Shape;376;p3"/>
          <p:cNvSpPr txBox="1"/>
          <p:nvPr>
            <p:ph hasCustomPrompt="1" idx="2" type="title"/>
          </p:nvPr>
        </p:nvSpPr>
        <p:spPr>
          <a:xfrm>
            <a:off x="4114800" y="1596854"/>
            <a:ext cx="914400" cy="69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3"/>
          <p:cNvSpPr txBox="1"/>
          <p:nvPr>
            <p:ph idx="1" type="subTitle"/>
          </p:nvPr>
        </p:nvSpPr>
        <p:spPr>
          <a:xfrm>
            <a:off x="1042350" y="3699046"/>
            <a:ext cx="7059300" cy="365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78" name="Google Shape;378;p3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3"/>
          <p:cNvGrpSpPr/>
          <p:nvPr/>
        </p:nvGrpSpPr>
        <p:grpSpPr>
          <a:xfrm>
            <a:off x="174575" y="125569"/>
            <a:ext cx="1077300" cy="315300"/>
            <a:chOff x="4414350" y="4673200"/>
            <a:chExt cx="1077300" cy="315300"/>
          </a:xfrm>
        </p:grpSpPr>
        <p:sp>
          <p:nvSpPr>
            <p:cNvPr id="380" name="Google Shape;380;p3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3"/>
          <p:cNvGrpSpPr/>
          <p:nvPr/>
        </p:nvGrpSpPr>
        <p:grpSpPr>
          <a:xfrm>
            <a:off x="8606882" y="3870225"/>
            <a:ext cx="315300" cy="1105725"/>
            <a:chOff x="215450" y="125575"/>
            <a:chExt cx="315300" cy="1105725"/>
          </a:xfrm>
        </p:grpSpPr>
        <p:sp>
          <p:nvSpPr>
            <p:cNvPr id="384" name="Google Shape;384;p3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256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7" name="Google Shape;3257;p21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3258" name="Google Shape;3258;p21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21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21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21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21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1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21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21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21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1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1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1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1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1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21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21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1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21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21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21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1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1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1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1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1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1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1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21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21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1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1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1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1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1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1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1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1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1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1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1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1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1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1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1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1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21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21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1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1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1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1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1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1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1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21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21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21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1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1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1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1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21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21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21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21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1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1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1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21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21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21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21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21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1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1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1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21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21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21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21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1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21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21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1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1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1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1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21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21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21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21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21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21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21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21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21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21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21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21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21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21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21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21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21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21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21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21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21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21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21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21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21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21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21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21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21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21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21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21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1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21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21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21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1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1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1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1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21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21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21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21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1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1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21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21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21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21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21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21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21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21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21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21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21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21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21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21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21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21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21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21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21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1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1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1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1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1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1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1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1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1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1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1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1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1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1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1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1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21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21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1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1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1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1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1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1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4" name="Google Shape;3434;p21"/>
          <p:cNvSpPr txBox="1"/>
          <p:nvPr>
            <p:ph type="title"/>
          </p:nvPr>
        </p:nvSpPr>
        <p:spPr>
          <a:xfrm>
            <a:off x="2096423" y="1569538"/>
            <a:ext cx="2151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35" name="Google Shape;3435;p21"/>
          <p:cNvSpPr txBox="1"/>
          <p:nvPr>
            <p:ph idx="1" type="subTitle"/>
          </p:nvPr>
        </p:nvSpPr>
        <p:spPr>
          <a:xfrm>
            <a:off x="2096423" y="1939371"/>
            <a:ext cx="2151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436" name="Google Shape;3436;p21"/>
          <p:cNvSpPr txBox="1"/>
          <p:nvPr>
            <p:ph idx="2" type="title"/>
          </p:nvPr>
        </p:nvSpPr>
        <p:spPr>
          <a:xfrm>
            <a:off x="5935076" y="1569538"/>
            <a:ext cx="2151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37" name="Google Shape;3437;p21"/>
          <p:cNvSpPr txBox="1"/>
          <p:nvPr>
            <p:ph idx="3" type="subTitle"/>
          </p:nvPr>
        </p:nvSpPr>
        <p:spPr>
          <a:xfrm>
            <a:off x="5935076" y="1939371"/>
            <a:ext cx="2151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438" name="Google Shape;3438;p21"/>
          <p:cNvSpPr txBox="1"/>
          <p:nvPr>
            <p:ph idx="4" type="title"/>
          </p:nvPr>
        </p:nvSpPr>
        <p:spPr>
          <a:xfrm>
            <a:off x="2096423" y="3038325"/>
            <a:ext cx="2148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39" name="Google Shape;3439;p21"/>
          <p:cNvSpPr txBox="1"/>
          <p:nvPr>
            <p:ph idx="5" type="subTitle"/>
          </p:nvPr>
        </p:nvSpPr>
        <p:spPr>
          <a:xfrm>
            <a:off x="2096423" y="3408159"/>
            <a:ext cx="2151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440" name="Google Shape;3440;p21"/>
          <p:cNvSpPr txBox="1"/>
          <p:nvPr>
            <p:ph idx="6" type="title"/>
          </p:nvPr>
        </p:nvSpPr>
        <p:spPr>
          <a:xfrm>
            <a:off x="5935076" y="3038325"/>
            <a:ext cx="2151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41" name="Google Shape;3441;p21"/>
          <p:cNvSpPr txBox="1"/>
          <p:nvPr>
            <p:ph idx="7" type="subTitle"/>
          </p:nvPr>
        </p:nvSpPr>
        <p:spPr>
          <a:xfrm>
            <a:off x="5935076" y="3408159"/>
            <a:ext cx="2151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442" name="Google Shape;3442;p21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43" name="Google Shape;3443;p21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4" name="Google Shape;3444;p21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3445" name="Google Shape;3445;p21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1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1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8" name="Google Shape;3448;p21"/>
          <p:cNvGrpSpPr/>
          <p:nvPr/>
        </p:nvGrpSpPr>
        <p:grpSpPr>
          <a:xfrm>
            <a:off x="7892125" y="4704104"/>
            <a:ext cx="1077300" cy="315300"/>
            <a:chOff x="4414350" y="4673200"/>
            <a:chExt cx="1077300" cy="315300"/>
          </a:xfrm>
        </p:grpSpPr>
        <p:sp>
          <p:nvSpPr>
            <p:cNvPr id="3449" name="Google Shape;3449;p21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1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1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3452" name="Shape 3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3" name="Google Shape;3453;p22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3454" name="Google Shape;3454;p22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2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2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2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2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2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2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2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2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2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2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2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2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2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2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2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2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2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2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2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2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2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2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2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2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22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22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22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2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2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2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2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2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2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2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2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2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2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2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2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2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22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22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2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22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22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22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2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2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2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2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2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22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22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22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22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22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2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2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2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2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2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22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22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22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22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22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22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22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2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2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2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2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2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2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22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22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22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2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2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2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2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2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2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2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2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2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2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2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2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2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2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2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2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2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2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2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2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2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2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2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2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2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2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2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2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2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2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2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2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2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2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2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2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2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2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2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2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2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2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2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2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2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2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2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2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2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2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2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2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2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22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22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22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22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22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22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22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22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22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22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22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2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2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2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2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2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2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2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2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2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22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22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2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22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22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22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22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22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22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22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2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2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2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22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22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2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22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22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22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22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22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22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22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22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22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0" name="Google Shape;3630;p22"/>
          <p:cNvSpPr txBox="1"/>
          <p:nvPr>
            <p:ph type="title"/>
          </p:nvPr>
        </p:nvSpPr>
        <p:spPr>
          <a:xfrm>
            <a:off x="718637" y="1750699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1" name="Google Shape;3631;p22"/>
          <p:cNvSpPr txBox="1"/>
          <p:nvPr>
            <p:ph idx="1" type="subTitle"/>
          </p:nvPr>
        </p:nvSpPr>
        <p:spPr>
          <a:xfrm>
            <a:off x="718637" y="2132437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632" name="Google Shape;3632;p22"/>
          <p:cNvSpPr txBox="1"/>
          <p:nvPr>
            <p:ph idx="2" type="title"/>
          </p:nvPr>
        </p:nvSpPr>
        <p:spPr>
          <a:xfrm>
            <a:off x="3579000" y="1750699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3" name="Google Shape;3633;p22"/>
          <p:cNvSpPr txBox="1"/>
          <p:nvPr>
            <p:ph idx="3" type="subTitle"/>
          </p:nvPr>
        </p:nvSpPr>
        <p:spPr>
          <a:xfrm>
            <a:off x="3579000" y="2132437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634" name="Google Shape;3634;p22"/>
          <p:cNvSpPr txBox="1"/>
          <p:nvPr>
            <p:ph idx="4" type="title"/>
          </p:nvPr>
        </p:nvSpPr>
        <p:spPr>
          <a:xfrm>
            <a:off x="718637" y="3415605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5" name="Google Shape;3635;p22"/>
          <p:cNvSpPr txBox="1"/>
          <p:nvPr>
            <p:ph idx="5" type="subTitle"/>
          </p:nvPr>
        </p:nvSpPr>
        <p:spPr>
          <a:xfrm>
            <a:off x="718637" y="3797343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636" name="Google Shape;3636;p22"/>
          <p:cNvSpPr txBox="1"/>
          <p:nvPr>
            <p:ph idx="6" type="title"/>
          </p:nvPr>
        </p:nvSpPr>
        <p:spPr>
          <a:xfrm>
            <a:off x="3579000" y="3415605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7" name="Google Shape;3637;p22"/>
          <p:cNvSpPr txBox="1"/>
          <p:nvPr>
            <p:ph idx="7" type="subTitle"/>
          </p:nvPr>
        </p:nvSpPr>
        <p:spPr>
          <a:xfrm>
            <a:off x="3579000" y="3797343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638" name="Google Shape;3638;p22"/>
          <p:cNvSpPr txBox="1"/>
          <p:nvPr>
            <p:ph idx="8" type="title"/>
          </p:nvPr>
        </p:nvSpPr>
        <p:spPr>
          <a:xfrm>
            <a:off x="6439363" y="1750699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9" name="Google Shape;3639;p22"/>
          <p:cNvSpPr txBox="1"/>
          <p:nvPr>
            <p:ph idx="9" type="subTitle"/>
          </p:nvPr>
        </p:nvSpPr>
        <p:spPr>
          <a:xfrm>
            <a:off x="6439363" y="2132437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640" name="Google Shape;3640;p22"/>
          <p:cNvSpPr txBox="1"/>
          <p:nvPr>
            <p:ph idx="13" type="title"/>
          </p:nvPr>
        </p:nvSpPr>
        <p:spPr>
          <a:xfrm>
            <a:off x="6439363" y="3415605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41" name="Google Shape;3641;p22"/>
          <p:cNvSpPr txBox="1"/>
          <p:nvPr>
            <p:ph idx="14" type="subTitle"/>
          </p:nvPr>
        </p:nvSpPr>
        <p:spPr>
          <a:xfrm>
            <a:off x="6439363" y="3797343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642" name="Google Shape;3642;p22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43" name="Google Shape;3643;p22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4" name="Google Shape;3644;p22"/>
          <p:cNvGrpSpPr/>
          <p:nvPr/>
        </p:nvGrpSpPr>
        <p:grpSpPr>
          <a:xfrm>
            <a:off x="7892125" y="4704094"/>
            <a:ext cx="1077300" cy="315300"/>
            <a:chOff x="4414350" y="4673200"/>
            <a:chExt cx="1077300" cy="315300"/>
          </a:xfrm>
        </p:grpSpPr>
        <p:sp>
          <p:nvSpPr>
            <p:cNvPr id="3645" name="Google Shape;3645;p22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2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2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8" name="Google Shape;3648;p22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3649" name="Google Shape;3649;p22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22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22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3652" name="Shape 3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3" name="Google Shape;3653;p23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3654" name="Google Shape;3654;p23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23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23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23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23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23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23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23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23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23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23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23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23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23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23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23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23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23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23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23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23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23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23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23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23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23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23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23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3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3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3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3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23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23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3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3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3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23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23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23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23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23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23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3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3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3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23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23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23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23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23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23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23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23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23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23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23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23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23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23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23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23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23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23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23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23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23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23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23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23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23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3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3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23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23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3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23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3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3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3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23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3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3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3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3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23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23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3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3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3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3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3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3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3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23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23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3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23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3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3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3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3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3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23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23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23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3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3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3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3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3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23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23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23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23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3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23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3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3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3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23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23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23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23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3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3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23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23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23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23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23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23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23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3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23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23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23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23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23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23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23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23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3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3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3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3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3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3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3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23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23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3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3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3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23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23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3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23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3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3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23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23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23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23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3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3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3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3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23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23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23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23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23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23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23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23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0" name="Google Shape;3830;p23"/>
          <p:cNvSpPr txBox="1"/>
          <p:nvPr>
            <p:ph hasCustomPrompt="1" type="title"/>
          </p:nvPr>
        </p:nvSpPr>
        <p:spPr>
          <a:xfrm>
            <a:off x="1935432" y="2322313"/>
            <a:ext cx="137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31" name="Google Shape;3831;p23"/>
          <p:cNvSpPr txBox="1"/>
          <p:nvPr>
            <p:ph idx="1" type="subTitle"/>
          </p:nvPr>
        </p:nvSpPr>
        <p:spPr>
          <a:xfrm>
            <a:off x="743682" y="3563500"/>
            <a:ext cx="37551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32" name="Google Shape;3832;p23"/>
          <p:cNvSpPr txBox="1"/>
          <p:nvPr>
            <p:ph hasCustomPrompt="1" idx="2" type="title"/>
          </p:nvPr>
        </p:nvSpPr>
        <p:spPr>
          <a:xfrm>
            <a:off x="5836968" y="2322313"/>
            <a:ext cx="137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33" name="Google Shape;3833;p23"/>
          <p:cNvSpPr txBox="1"/>
          <p:nvPr>
            <p:ph idx="3" type="subTitle"/>
          </p:nvPr>
        </p:nvSpPr>
        <p:spPr>
          <a:xfrm>
            <a:off x="4645218" y="3563500"/>
            <a:ext cx="37551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34" name="Google Shape;3834;p23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35" name="Google Shape;3835;p23"/>
          <p:cNvSpPr txBox="1"/>
          <p:nvPr>
            <p:ph idx="5" type="subTitle"/>
          </p:nvPr>
        </p:nvSpPr>
        <p:spPr>
          <a:xfrm>
            <a:off x="743682" y="3196775"/>
            <a:ext cx="3755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3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3836" name="Google Shape;3836;p23"/>
          <p:cNvSpPr txBox="1"/>
          <p:nvPr>
            <p:ph idx="6" type="subTitle"/>
          </p:nvPr>
        </p:nvSpPr>
        <p:spPr>
          <a:xfrm>
            <a:off x="4645218" y="3196775"/>
            <a:ext cx="3755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3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3837" name="Google Shape;3837;p23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8" name="Google Shape;3838;p23"/>
          <p:cNvGrpSpPr/>
          <p:nvPr/>
        </p:nvGrpSpPr>
        <p:grpSpPr>
          <a:xfrm>
            <a:off x="8606882" y="3870225"/>
            <a:ext cx="315300" cy="1105725"/>
            <a:chOff x="215450" y="125575"/>
            <a:chExt cx="315300" cy="1105725"/>
          </a:xfrm>
        </p:grpSpPr>
        <p:sp>
          <p:nvSpPr>
            <p:cNvPr id="3839" name="Google Shape;3839;p23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3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3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2" name="Google Shape;3842;p23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3843" name="Google Shape;3843;p23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23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23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_1"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7" name="Google Shape;3847;p24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3848" name="Google Shape;3848;p24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24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4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24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24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24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24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24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24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24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4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4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24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24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24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24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24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24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4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4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4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4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24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24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24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24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24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24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24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24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24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24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24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24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24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24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24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24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24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24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24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24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24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24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24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24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24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24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24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24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24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24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24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24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24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24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24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24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24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24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24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24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24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24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24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24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24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24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24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24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24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24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24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24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24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24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24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24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4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4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24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24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24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24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24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24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24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24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24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24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24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24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24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24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24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24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24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24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24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24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24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24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24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24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24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24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24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24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24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24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24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24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24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24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24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24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24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24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24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24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24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24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24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24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24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24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24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24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24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24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24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24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24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24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24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24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24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24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24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24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24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24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24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24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24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24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24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24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24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24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24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24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24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24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24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24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24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24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24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24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24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24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24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24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24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24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24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24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24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24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24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24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24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24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24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24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4" name="Google Shape;4024;p24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5" name="Google Shape;4025;p24"/>
          <p:cNvGrpSpPr/>
          <p:nvPr/>
        </p:nvGrpSpPr>
        <p:grpSpPr>
          <a:xfrm>
            <a:off x="8606882" y="3870225"/>
            <a:ext cx="315300" cy="1105725"/>
            <a:chOff x="215450" y="125575"/>
            <a:chExt cx="315300" cy="1105725"/>
          </a:xfrm>
        </p:grpSpPr>
        <p:sp>
          <p:nvSpPr>
            <p:cNvPr id="4026" name="Google Shape;4026;p24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24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24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9" name="Google Shape;4029;p24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4030" name="Google Shape;4030;p24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24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24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3" name="Google Shape;4033;p24"/>
          <p:cNvSpPr txBox="1"/>
          <p:nvPr>
            <p:ph hasCustomPrompt="1" type="title"/>
          </p:nvPr>
        </p:nvSpPr>
        <p:spPr>
          <a:xfrm>
            <a:off x="2427750" y="718171"/>
            <a:ext cx="4288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r>
              <a:t>xx%</a:t>
            </a:r>
          </a:p>
        </p:txBody>
      </p:sp>
      <p:sp>
        <p:nvSpPr>
          <p:cNvPr id="4034" name="Google Shape;4034;p24"/>
          <p:cNvSpPr txBox="1"/>
          <p:nvPr>
            <p:ph idx="1" type="subTitle"/>
          </p:nvPr>
        </p:nvSpPr>
        <p:spPr>
          <a:xfrm>
            <a:off x="2427750" y="1264944"/>
            <a:ext cx="4288500" cy="3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035" name="Google Shape;4035;p24"/>
          <p:cNvSpPr txBox="1"/>
          <p:nvPr>
            <p:ph hasCustomPrompt="1" idx="2" type="title"/>
          </p:nvPr>
        </p:nvSpPr>
        <p:spPr>
          <a:xfrm>
            <a:off x="2427750" y="2115567"/>
            <a:ext cx="4288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r>
              <a:t>xx%</a:t>
            </a:r>
          </a:p>
        </p:txBody>
      </p:sp>
      <p:sp>
        <p:nvSpPr>
          <p:cNvPr id="4036" name="Google Shape;4036;p24"/>
          <p:cNvSpPr txBox="1"/>
          <p:nvPr>
            <p:ph idx="3" type="subTitle"/>
          </p:nvPr>
        </p:nvSpPr>
        <p:spPr>
          <a:xfrm>
            <a:off x="2427750" y="2662287"/>
            <a:ext cx="4288500" cy="3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037" name="Google Shape;4037;p24"/>
          <p:cNvSpPr txBox="1"/>
          <p:nvPr>
            <p:ph hasCustomPrompt="1" idx="4" type="title"/>
          </p:nvPr>
        </p:nvSpPr>
        <p:spPr>
          <a:xfrm>
            <a:off x="2427750" y="3512964"/>
            <a:ext cx="4288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Days One"/>
              <a:buNone/>
              <a:defRPr sz="6000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r>
              <a:t>xx%</a:t>
            </a:r>
          </a:p>
        </p:txBody>
      </p:sp>
      <p:sp>
        <p:nvSpPr>
          <p:cNvPr id="4038" name="Google Shape;4038;p24"/>
          <p:cNvSpPr txBox="1"/>
          <p:nvPr>
            <p:ph idx="5" type="subTitle"/>
          </p:nvPr>
        </p:nvSpPr>
        <p:spPr>
          <a:xfrm>
            <a:off x="2428050" y="4059629"/>
            <a:ext cx="4287900" cy="3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039" name="Shape 4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0" name="Google Shape;4040;p25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4041" name="Google Shape;4041;p25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25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25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25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25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25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25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25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25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25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25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25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25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25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25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25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25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25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25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25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25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25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25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25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25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25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25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25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25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25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25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25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25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25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25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25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25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25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25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25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25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25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25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25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25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25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25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25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25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25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25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25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25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25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25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25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25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25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25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25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25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25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25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25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25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25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25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25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25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25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25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25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25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25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25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25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25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25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25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25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25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25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25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25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25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25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25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25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25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25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25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25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25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25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25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25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25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25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25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25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25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25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25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25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25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25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25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25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25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25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25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25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25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25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25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25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25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25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25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25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25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25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25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25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25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25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25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25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25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25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25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25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25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25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25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25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25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25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25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25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25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25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25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25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25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25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25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25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25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25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25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25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25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25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25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25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25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25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25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25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25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25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25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25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25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25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25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25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25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25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25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25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25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25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25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25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7" name="Google Shape;4217;p25"/>
          <p:cNvSpPr txBox="1"/>
          <p:nvPr>
            <p:ph type="title"/>
          </p:nvPr>
        </p:nvSpPr>
        <p:spPr>
          <a:xfrm>
            <a:off x="2424600" y="542865"/>
            <a:ext cx="4294800" cy="914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18" name="Google Shape;4218;p25"/>
          <p:cNvSpPr txBox="1"/>
          <p:nvPr>
            <p:ph idx="1" type="subTitle"/>
          </p:nvPr>
        </p:nvSpPr>
        <p:spPr>
          <a:xfrm>
            <a:off x="2423100" y="1488993"/>
            <a:ext cx="42978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219" name="Google Shape;4219;p25"/>
          <p:cNvSpPr txBox="1"/>
          <p:nvPr/>
        </p:nvSpPr>
        <p:spPr>
          <a:xfrm>
            <a:off x="2423100" y="3541830"/>
            <a:ext cx="4297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300">
                <a:solidFill>
                  <a:schemeClr val="lt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300">
                <a:solidFill>
                  <a:schemeClr val="lt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infographics &amp; images by </a:t>
            </a:r>
            <a:r>
              <a:rPr b="1" lang="en" sz="1300">
                <a:solidFill>
                  <a:schemeClr val="lt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3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20" name="Google Shape;4220;p25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1" name="Google Shape;4221;p25"/>
          <p:cNvGrpSpPr/>
          <p:nvPr/>
        </p:nvGrpSpPr>
        <p:grpSpPr>
          <a:xfrm>
            <a:off x="7892125" y="4717594"/>
            <a:ext cx="1077300" cy="315300"/>
            <a:chOff x="4414350" y="4673200"/>
            <a:chExt cx="1077300" cy="315300"/>
          </a:xfrm>
        </p:grpSpPr>
        <p:sp>
          <p:nvSpPr>
            <p:cNvPr id="4222" name="Google Shape;4222;p25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25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25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5" name="Google Shape;4225;p25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4226" name="Google Shape;4226;p25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25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25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229" name="Shape 4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0" name="Google Shape;4230;p26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4231" name="Google Shape;4231;p26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26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26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26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26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26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26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26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26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26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26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26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26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26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26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26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26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26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26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26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26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26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26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26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26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26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26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26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26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26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26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26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26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26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26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26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26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26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26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26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26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26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26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26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26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26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26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26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26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26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26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26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26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26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26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26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26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26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26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26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26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26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26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26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26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26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26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26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26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26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26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26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26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26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26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26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26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26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26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26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26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26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26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26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26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26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26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26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26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26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26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26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26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26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26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26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26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26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26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26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26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26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26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26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26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26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26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26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26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26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26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26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26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26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26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26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26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26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26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26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26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26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26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26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26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26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26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26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26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26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26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26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26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26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26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26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26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26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26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26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26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26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26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26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26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26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26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26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26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26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26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26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26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26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26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26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26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26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26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26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26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26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26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26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26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26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26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26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26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26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26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26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26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26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26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26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7" name="Google Shape;4407;p26"/>
          <p:cNvGrpSpPr/>
          <p:nvPr/>
        </p:nvGrpSpPr>
        <p:grpSpPr>
          <a:xfrm flipH="1">
            <a:off x="215450" y="3870225"/>
            <a:ext cx="315300" cy="1105725"/>
            <a:chOff x="215450" y="125575"/>
            <a:chExt cx="315300" cy="1105725"/>
          </a:xfrm>
        </p:grpSpPr>
        <p:sp>
          <p:nvSpPr>
            <p:cNvPr id="4408" name="Google Shape;4408;p26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26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26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1" name="Google Shape;4411;p26"/>
          <p:cNvGrpSpPr/>
          <p:nvPr/>
        </p:nvGrpSpPr>
        <p:grpSpPr>
          <a:xfrm flipH="1">
            <a:off x="8606882" y="125575"/>
            <a:ext cx="315300" cy="1105725"/>
            <a:chOff x="215450" y="125575"/>
            <a:chExt cx="315300" cy="1105725"/>
          </a:xfrm>
        </p:grpSpPr>
        <p:sp>
          <p:nvSpPr>
            <p:cNvPr id="4412" name="Google Shape;4412;p26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26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26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415" name="Shape 4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6" name="Google Shape;4416;p27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4417" name="Google Shape;4417;p27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27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27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27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27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27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27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27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27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27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27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27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27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27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27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27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27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4" name="Google Shape;4434;p27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27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27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27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27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27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27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27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27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27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27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27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27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27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27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27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27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27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27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27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27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27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27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27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27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27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27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27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27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27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27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27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27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27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27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27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27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27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27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27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27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27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27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27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27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27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27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27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27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27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27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27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27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27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27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27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27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27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27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27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27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27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27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27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27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27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27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27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27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27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27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27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27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27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27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27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27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27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27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27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27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27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27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27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27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27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27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27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27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27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27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27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27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27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27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27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27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27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27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27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27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27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27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27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27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27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27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27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27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27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27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27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27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27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8" name="Google Shape;4548;p27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27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27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27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27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27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27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27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27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27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27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27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27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27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2" name="Google Shape;4562;p27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27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27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27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27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27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27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27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27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27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27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27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27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27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27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27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27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27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27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27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27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27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27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27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27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27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27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27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27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27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27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3" name="Google Shape;4593;p27"/>
          <p:cNvGrpSpPr/>
          <p:nvPr/>
        </p:nvGrpSpPr>
        <p:grpSpPr>
          <a:xfrm>
            <a:off x="7892125" y="4717594"/>
            <a:ext cx="1077300" cy="315300"/>
            <a:chOff x="4414350" y="4673200"/>
            <a:chExt cx="1077300" cy="315300"/>
          </a:xfrm>
        </p:grpSpPr>
        <p:sp>
          <p:nvSpPr>
            <p:cNvPr id="4594" name="Google Shape;4594;p27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27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6" name="Google Shape;4596;p27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7" name="Google Shape;4597;p27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4598" name="Google Shape;4598;p27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27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27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4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389" name="Google Shape;389;p4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6" name="Google Shape;566;p4"/>
          <p:cNvSpPr txBox="1"/>
          <p:nvPr>
            <p:ph idx="1" type="body"/>
          </p:nvPr>
        </p:nvSpPr>
        <p:spPr>
          <a:xfrm>
            <a:off x="716900" y="1204249"/>
            <a:ext cx="7704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 SemiBold"/>
              <a:buAutoNum type="arabicPeriod"/>
              <a:defRPr sz="11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/>
        </p:txBody>
      </p:sp>
      <p:sp>
        <p:nvSpPr>
          <p:cNvPr id="567" name="Google Shape;567;p4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" name="Google Shape;568;p4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569" name="Google Shape;569;p4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4"/>
          <p:cNvGrpSpPr/>
          <p:nvPr/>
        </p:nvGrpSpPr>
        <p:grpSpPr>
          <a:xfrm>
            <a:off x="8639400" y="3870225"/>
            <a:ext cx="315300" cy="1105725"/>
            <a:chOff x="215450" y="125575"/>
            <a:chExt cx="315300" cy="1105725"/>
          </a:xfrm>
        </p:grpSpPr>
        <p:sp>
          <p:nvSpPr>
            <p:cNvPr id="573" name="Google Shape;573;p4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5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578" name="Google Shape;578;p5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5"/>
          <p:cNvSpPr txBox="1"/>
          <p:nvPr>
            <p:ph type="title"/>
          </p:nvPr>
        </p:nvSpPr>
        <p:spPr>
          <a:xfrm>
            <a:off x="1336786" y="2505179"/>
            <a:ext cx="2968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5" name="Google Shape;755;p5"/>
          <p:cNvSpPr txBox="1"/>
          <p:nvPr>
            <p:ph idx="2" type="title"/>
          </p:nvPr>
        </p:nvSpPr>
        <p:spPr>
          <a:xfrm>
            <a:off x="4838864" y="2505179"/>
            <a:ext cx="2968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6" name="Google Shape;756;p5"/>
          <p:cNvSpPr txBox="1"/>
          <p:nvPr>
            <p:ph idx="1" type="subTitle"/>
          </p:nvPr>
        </p:nvSpPr>
        <p:spPr>
          <a:xfrm>
            <a:off x="4838864" y="2874202"/>
            <a:ext cx="29688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7" name="Google Shape;757;p5"/>
          <p:cNvSpPr txBox="1"/>
          <p:nvPr>
            <p:ph idx="3" type="subTitle"/>
          </p:nvPr>
        </p:nvSpPr>
        <p:spPr>
          <a:xfrm>
            <a:off x="1336336" y="2874202"/>
            <a:ext cx="29697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8" name="Google Shape;758;p5"/>
          <p:cNvSpPr/>
          <p:nvPr/>
        </p:nvSpPr>
        <p:spPr>
          <a:xfrm>
            <a:off x="7114379" y="4747621"/>
            <a:ext cx="111863" cy="48162"/>
          </a:xfrm>
          <a:custGeom>
            <a:rect b="b" l="l" r="r" t="t"/>
            <a:pathLst>
              <a:path extrusionOk="0" fill="none" h="1277" w="2966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lnTo>
                  <a:pt x="601" y="0"/>
                </a:lnTo>
                <a:lnTo>
                  <a:pt x="601" y="0"/>
                </a:lnTo>
                <a:lnTo>
                  <a:pt x="1220" y="19"/>
                </a:lnTo>
                <a:lnTo>
                  <a:pt x="1802" y="75"/>
                </a:lnTo>
                <a:lnTo>
                  <a:pt x="1802" y="75"/>
                </a:lnTo>
                <a:lnTo>
                  <a:pt x="2121" y="113"/>
                </a:lnTo>
                <a:lnTo>
                  <a:pt x="2308" y="150"/>
                </a:lnTo>
                <a:lnTo>
                  <a:pt x="2496" y="188"/>
                </a:lnTo>
                <a:lnTo>
                  <a:pt x="2684" y="263"/>
                </a:lnTo>
                <a:lnTo>
                  <a:pt x="2759" y="319"/>
                </a:lnTo>
                <a:lnTo>
                  <a:pt x="2834" y="376"/>
                </a:lnTo>
                <a:lnTo>
                  <a:pt x="2890" y="432"/>
                </a:lnTo>
                <a:lnTo>
                  <a:pt x="2928" y="507"/>
                </a:lnTo>
                <a:lnTo>
                  <a:pt x="2946" y="582"/>
                </a:lnTo>
                <a:lnTo>
                  <a:pt x="2965" y="676"/>
                </a:lnTo>
                <a:lnTo>
                  <a:pt x="2965" y="676"/>
                </a:lnTo>
                <a:lnTo>
                  <a:pt x="2965" y="770"/>
                </a:lnTo>
                <a:lnTo>
                  <a:pt x="2928" y="864"/>
                </a:lnTo>
                <a:lnTo>
                  <a:pt x="2890" y="976"/>
                </a:lnTo>
                <a:lnTo>
                  <a:pt x="2834" y="1089"/>
                </a:lnTo>
                <a:lnTo>
                  <a:pt x="2834" y="1089"/>
                </a:lnTo>
                <a:lnTo>
                  <a:pt x="2796" y="1126"/>
                </a:lnTo>
                <a:lnTo>
                  <a:pt x="2740" y="1183"/>
                </a:lnTo>
                <a:lnTo>
                  <a:pt x="2665" y="1201"/>
                </a:lnTo>
                <a:lnTo>
                  <a:pt x="2590" y="1239"/>
                </a:lnTo>
                <a:lnTo>
                  <a:pt x="2402" y="1258"/>
                </a:lnTo>
                <a:lnTo>
                  <a:pt x="2177" y="1276"/>
                </a:lnTo>
                <a:lnTo>
                  <a:pt x="2177" y="1276"/>
                </a:lnTo>
                <a:lnTo>
                  <a:pt x="1896" y="1258"/>
                </a:lnTo>
                <a:lnTo>
                  <a:pt x="1614" y="1220"/>
                </a:lnTo>
                <a:lnTo>
                  <a:pt x="1389" y="1183"/>
                </a:lnTo>
                <a:lnTo>
                  <a:pt x="1220" y="1145"/>
                </a:lnTo>
                <a:lnTo>
                  <a:pt x="1220" y="1145"/>
                </a:lnTo>
                <a:lnTo>
                  <a:pt x="976" y="1051"/>
                </a:lnTo>
                <a:lnTo>
                  <a:pt x="770" y="939"/>
                </a:lnTo>
                <a:lnTo>
                  <a:pt x="601" y="826"/>
                </a:lnTo>
                <a:lnTo>
                  <a:pt x="432" y="676"/>
                </a:lnTo>
                <a:lnTo>
                  <a:pt x="301" y="526"/>
                </a:lnTo>
                <a:lnTo>
                  <a:pt x="169" y="376"/>
                </a:lnTo>
                <a:lnTo>
                  <a:pt x="75" y="207"/>
                </a:lnTo>
                <a:lnTo>
                  <a:pt x="0" y="19"/>
                </a:lnTo>
                <a:lnTo>
                  <a:pt x="0" y="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"/>
          <p:cNvSpPr/>
          <p:nvPr/>
        </p:nvSpPr>
        <p:spPr>
          <a:xfrm>
            <a:off x="6344360" y="4890557"/>
            <a:ext cx="21988" cy="66567"/>
          </a:xfrm>
          <a:custGeom>
            <a:rect b="b" l="l" r="r" t="t"/>
            <a:pathLst>
              <a:path extrusionOk="0" fill="none" h="1765" w="583">
                <a:moveTo>
                  <a:pt x="1" y="1765"/>
                </a:moveTo>
                <a:lnTo>
                  <a:pt x="1" y="1765"/>
                </a:lnTo>
                <a:lnTo>
                  <a:pt x="1" y="1521"/>
                </a:lnTo>
                <a:lnTo>
                  <a:pt x="1" y="1277"/>
                </a:lnTo>
                <a:lnTo>
                  <a:pt x="39" y="1052"/>
                </a:lnTo>
                <a:lnTo>
                  <a:pt x="95" y="808"/>
                </a:lnTo>
                <a:lnTo>
                  <a:pt x="170" y="583"/>
                </a:lnTo>
                <a:lnTo>
                  <a:pt x="264" y="376"/>
                </a:lnTo>
                <a:lnTo>
                  <a:pt x="414" y="170"/>
                </a:lnTo>
                <a:lnTo>
                  <a:pt x="583" y="1"/>
                </a:lnTo>
                <a:lnTo>
                  <a:pt x="583" y="1"/>
                </a:lnTo>
                <a:lnTo>
                  <a:pt x="470" y="170"/>
                </a:lnTo>
                <a:lnTo>
                  <a:pt x="376" y="339"/>
                </a:lnTo>
                <a:lnTo>
                  <a:pt x="282" y="508"/>
                </a:lnTo>
                <a:lnTo>
                  <a:pt x="207" y="695"/>
                </a:lnTo>
                <a:lnTo>
                  <a:pt x="95" y="1052"/>
                </a:lnTo>
                <a:lnTo>
                  <a:pt x="39" y="1389"/>
                </a:lnTo>
                <a:lnTo>
                  <a:pt x="39" y="1389"/>
                </a:lnTo>
                <a:lnTo>
                  <a:pt x="20" y="1577"/>
                </a:lnTo>
                <a:lnTo>
                  <a:pt x="1" y="17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5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1" name="Google Shape;761;p5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762" name="Google Shape;762;p5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5"/>
          <p:cNvGrpSpPr/>
          <p:nvPr/>
        </p:nvGrpSpPr>
        <p:grpSpPr>
          <a:xfrm>
            <a:off x="8606882" y="125575"/>
            <a:ext cx="315300" cy="1105725"/>
            <a:chOff x="215450" y="125575"/>
            <a:chExt cx="315300" cy="1105725"/>
          </a:xfrm>
        </p:grpSpPr>
        <p:sp>
          <p:nvSpPr>
            <p:cNvPr id="766" name="Google Shape;766;p5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5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6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772" name="Google Shape;772;p6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8" name="Google Shape;948;p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9" name="Google Shape;949;p6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0" name="Google Shape;950;p6"/>
          <p:cNvGrpSpPr/>
          <p:nvPr/>
        </p:nvGrpSpPr>
        <p:grpSpPr>
          <a:xfrm>
            <a:off x="8606875" y="114075"/>
            <a:ext cx="315300" cy="1105725"/>
            <a:chOff x="215450" y="125575"/>
            <a:chExt cx="315300" cy="1105725"/>
          </a:xfrm>
        </p:grpSpPr>
        <p:sp>
          <p:nvSpPr>
            <p:cNvPr id="951" name="Google Shape;951;p6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Google Shape;954;p6"/>
          <p:cNvGrpSpPr/>
          <p:nvPr/>
        </p:nvGrpSpPr>
        <p:grpSpPr>
          <a:xfrm>
            <a:off x="220000" y="3870225"/>
            <a:ext cx="315300" cy="1105725"/>
            <a:chOff x="215450" y="125575"/>
            <a:chExt cx="315300" cy="1105725"/>
          </a:xfrm>
        </p:grpSpPr>
        <p:sp>
          <p:nvSpPr>
            <p:cNvPr id="955" name="Google Shape;955;p6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7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960" name="Google Shape;960;p7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6" name="Google Shape;1136;p7"/>
          <p:cNvSpPr txBox="1"/>
          <p:nvPr>
            <p:ph idx="1" type="body"/>
          </p:nvPr>
        </p:nvSpPr>
        <p:spPr>
          <a:xfrm>
            <a:off x="758250" y="1669800"/>
            <a:ext cx="4609500" cy="21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/>
        </p:txBody>
      </p:sp>
      <p:sp>
        <p:nvSpPr>
          <p:cNvPr id="1137" name="Google Shape;1137;p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8" name="Google Shape;1138;p7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9" name="Google Shape;1139;p7"/>
          <p:cNvGrpSpPr/>
          <p:nvPr/>
        </p:nvGrpSpPr>
        <p:grpSpPr>
          <a:xfrm>
            <a:off x="218263" y="3870225"/>
            <a:ext cx="315300" cy="1105725"/>
            <a:chOff x="215450" y="125575"/>
            <a:chExt cx="315300" cy="1105725"/>
          </a:xfrm>
        </p:grpSpPr>
        <p:sp>
          <p:nvSpPr>
            <p:cNvPr id="1140" name="Google Shape;1140;p7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3" name="Google Shape;1143;p7"/>
          <p:cNvGrpSpPr/>
          <p:nvPr/>
        </p:nvGrpSpPr>
        <p:grpSpPr>
          <a:xfrm>
            <a:off x="7892125" y="125554"/>
            <a:ext cx="1077300" cy="315300"/>
            <a:chOff x="4414350" y="4673200"/>
            <a:chExt cx="1077300" cy="315300"/>
          </a:xfrm>
        </p:grpSpPr>
        <p:sp>
          <p:nvSpPr>
            <p:cNvPr id="1144" name="Google Shape;1144;p7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Google Shape;1148;p8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1149" name="Google Shape;1149;p8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5" name="Google Shape;1325;p8"/>
          <p:cNvSpPr txBox="1"/>
          <p:nvPr>
            <p:ph type="title"/>
          </p:nvPr>
        </p:nvSpPr>
        <p:spPr>
          <a:xfrm>
            <a:off x="713250" y="1460400"/>
            <a:ext cx="7717500" cy="22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6" name="Google Shape;1326;p8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7" name="Google Shape;1327;p8"/>
          <p:cNvGrpSpPr/>
          <p:nvPr/>
        </p:nvGrpSpPr>
        <p:grpSpPr>
          <a:xfrm>
            <a:off x="8606882" y="3870225"/>
            <a:ext cx="315300" cy="1105725"/>
            <a:chOff x="215450" y="125575"/>
            <a:chExt cx="315300" cy="1105725"/>
          </a:xfrm>
        </p:grpSpPr>
        <p:sp>
          <p:nvSpPr>
            <p:cNvPr id="1328" name="Google Shape;1328;p8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1" name="Google Shape;1331;p8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1332" name="Google Shape;1332;p8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6" name="Google Shape;1336;p9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1337" name="Google Shape;1337;p9"/>
            <p:cNvSpPr/>
            <p:nvPr/>
          </p:nvSpPr>
          <p:spPr>
            <a:xfrm>
              <a:off x="70945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238125" y="113335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70945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1753625" y="848600"/>
              <a:ext cx="293350" cy="284775"/>
            </a:xfrm>
            <a:custGeom>
              <a:rect b="b" l="l" r="r" t="t"/>
              <a:pathLst>
                <a:path extrusionOk="0" h="11391" w="11734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238125" y="2177525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12315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22750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12315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70945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238125" y="3221700"/>
              <a:ext cx="471350" cy="479250"/>
            </a:xfrm>
            <a:custGeom>
              <a:rect b="b" l="l" r="r" t="t"/>
              <a:pathLst>
                <a:path extrusionOk="0" h="19170" w="18854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17536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2797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238125" y="4265200"/>
              <a:ext cx="471350" cy="479925"/>
            </a:xfrm>
            <a:custGeom>
              <a:rect b="b" l="l" r="r" t="t"/>
              <a:pathLst>
                <a:path extrusionOk="0" h="19197" w="18854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331922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3841300" y="848600"/>
              <a:ext cx="293375" cy="284775"/>
            </a:xfrm>
            <a:custGeom>
              <a:rect b="b" l="l" r="r" t="t"/>
              <a:pathLst>
                <a:path extrusionOk="0" h="11391" w="11735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2797125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12315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2275050" y="2177525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17536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70945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17536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2275050" y="32217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48848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331922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12315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3841300" y="165545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2797125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1143200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4363375" y="1133350"/>
              <a:ext cx="521475" cy="522125"/>
            </a:xfrm>
            <a:custGeom>
              <a:rect b="b" l="l" r="r" t="t"/>
              <a:pathLst>
                <a:path extrusionOk="0" h="20885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331922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2275050" y="42652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2797125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3841300" y="26996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5928975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4363375" y="2177525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2186700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5406900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4884825" y="165545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6451075" y="1133350"/>
              <a:ext cx="521450" cy="522125"/>
            </a:xfrm>
            <a:custGeom>
              <a:rect b="b" l="l" r="r" t="t"/>
              <a:pathLst>
                <a:path extrusionOk="0" h="20885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5928975" y="165545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331922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4884825" y="2699600"/>
              <a:ext cx="522100" cy="521450"/>
            </a:xfrm>
            <a:custGeom>
              <a:rect b="b" l="l" r="r" t="t"/>
              <a:pathLst>
                <a:path extrusionOk="0" h="20858" w="20884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6972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3230875" y="4787275"/>
              <a:ext cx="87700" cy="79125"/>
            </a:xfrm>
            <a:custGeom>
              <a:rect b="b" l="l" r="r" t="t"/>
              <a:pathLst>
                <a:path extrusionOk="0" h="3165" w="3508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5406900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3841300" y="3743125"/>
              <a:ext cx="521450" cy="522100"/>
            </a:xfrm>
            <a:custGeom>
              <a:rect b="b" l="l" r="r" t="t"/>
              <a:pathLst>
                <a:path extrusionOk="0" h="20884" w="20858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4363375" y="32217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5406900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6451075" y="2177525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48848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5928975" y="26996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6972500" y="1759600"/>
              <a:ext cx="409375" cy="417300"/>
            </a:xfrm>
            <a:custGeom>
              <a:rect b="b" l="l" r="r" t="t"/>
              <a:pathLst>
                <a:path extrusionOk="0" h="16692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4363375" y="4265200"/>
              <a:ext cx="521475" cy="521450"/>
            </a:xfrm>
            <a:custGeom>
              <a:rect b="b" l="l" r="r" t="t"/>
              <a:pathLst>
                <a:path extrusionOk="0" h="20858" w="20859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4274400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5928975" y="3743125"/>
              <a:ext cx="521475" cy="522100"/>
            </a:xfrm>
            <a:custGeom>
              <a:rect b="b" l="l" r="r" t="t"/>
              <a:pathLst>
                <a:path extrusionOk="0" h="20884" w="20859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6451075" y="32217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6972500" y="28031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5406900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5318575" y="4787275"/>
              <a:ext cx="88350" cy="79125"/>
            </a:xfrm>
            <a:custGeom>
              <a:rect b="b" l="l" r="r" t="t"/>
              <a:pathLst>
                <a:path extrusionOk="0" h="3165" w="3534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6972500" y="3847275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6362075" y="4787275"/>
              <a:ext cx="88375" cy="79125"/>
            </a:xfrm>
            <a:custGeom>
              <a:rect b="b" l="l" r="r" t="t"/>
              <a:pathLst>
                <a:path extrusionOk="0" h="3165" w="3535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6451075" y="4265200"/>
              <a:ext cx="521450" cy="521450"/>
            </a:xfrm>
            <a:custGeom>
              <a:rect b="b" l="l" r="r" t="t"/>
              <a:pathLst>
                <a:path extrusionOk="0" h="20858" w="20858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6972500" y="1133350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6678500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696392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5634325" y="848600"/>
              <a:ext cx="294675" cy="284775"/>
            </a:xfrm>
            <a:custGeom>
              <a:rect b="b" l="l" r="r" t="t"/>
              <a:pathLst>
                <a:path extrusionOk="0" h="11391" w="11787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9"/>
            <p:cNvSpPr/>
            <p:nvPr/>
          </p:nvSpPr>
          <p:spPr>
            <a:xfrm>
              <a:off x="6972500" y="2176875"/>
              <a:ext cx="409375" cy="418600"/>
            </a:xfrm>
            <a:custGeom>
              <a:rect b="b" l="l" r="r" t="t"/>
              <a:pathLst>
                <a:path extrusionOk="0" h="16744" w="16375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5928325" y="1133350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6450425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591975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64418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696392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6450425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540690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5928325" y="2176875"/>
              <a:ext cx="522775" cy="522750"/>
            </a:xfrm>
            <a:custGeom>
              <a:rect b="b" l="l" r="r" t="t"/>
              <a:pathLst>
                <a:path extrusionOk="0" h="20910" w="20911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6972500" y="3221025"/>
              <a:ext cx="409375" cy="418625"/>
            </a:xfrm>
            <a:custGeom>
              <a:rect b="b" l="l" r="r" t="t"/>
              <a:pathLst>
                <a:path extrusionOk="0" h="16745" w="16375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4590800" y="848600"/>
              <a:ext cx="294050" cy="284775"/>
            </a:xfrm>
            <a:custGeom>
              <a:rect b="b" l="l" r="r" t="t"/>
              <a:pathLst>
                <a:path extrusionOk="0" h="11391" w="11762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4884825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4875575" y="11248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53976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591975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64418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696392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4362725" y="165545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3840650" y="1133350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540690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354662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6450425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5928325" y="3221025"/>
              <a:ext cx="522775" cy="522125"/>
            </a:xfrm>
            <a:custGeom>
              <a:rect b="b" l="l" r="r" t="t"/>
              <a:pathLst>
                <a:path extrusionOk="0" h="20885" w="20911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6972500" y="4265200"/>
              <a:ext cx="409375" cy="417950"/>
            </a:xfrm>
            <a:custGeom>
              <a:rect b="b" l="l" r="r" t="t"/>
              <a:pathLst>
                <a:path extrusionOk="0" h="16718" w="16375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4884825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38320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435415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4875575" y="2168300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53976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591975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64418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696392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645042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4362725" y="2698950"/>
              <a:ext cx="522125" cy="522775"/>
            </a:xfrm>
            <a:custGeom>
              <a:rect b="b" l="l" r="r" t="t"/>
              <a:pathLst>
                <a:path extrusionOk="0" h="20911" w="20885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5928325" y="426520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3318550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4884825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3840650" y="2176875"/>
              <a:ext cx="522750" cy="522750"/>
            </a:xfrm>
            <a:custGeom>
              <a:rect b="b" l="l" r="r" t="t"/>
              <a:pathLst>
                <a:path extrusionOk="0" h="20910" w="2091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503125" y="848600"/>
              <a:ext cx="294025" cy="284775"/>
            </a:xfrm>
            <a:custGeom>
              <a:rect b="b" l="l" r="r" t="t"/>
              <a:pathLst>
                <a:path extrusionOk="0" h="11391" w="11761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540690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2797125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2787900" y="11248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33099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38320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435415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4875575" y="32124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53976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591975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64418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58950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752950" y="1133350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3840650" y="3221025"/>
              <a:ext cx="522750" cy="522125"/>
            </a:xfrm>
            <a:custGeom>
              <a:rect b="b" l="l" r="r" t="t"/>
              <a:pathLst>
                <a:path extrusionOk="0" h="20885" w="2091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2797125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5406900" y="4786625"/>
              <a:ext cx="88350" cy="79775"/>
            </a:xfrm>
            <a:custGeom>
              <a:rect b="b" l="l" r="r" t="t"/>
              <a:pathLst>
                <a:path extrusionOk="0" h="3191" w="3534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4362725" y="3743125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2275050" y="165545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4884825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3318550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1744375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2266475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2787900" y="2168300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33099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38320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435415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4875575" y="4255975"/>
              <a:ext cx="18500" cy="17825"/>
            </a:xfrm>
            <a:custGeom>
              <a:rect b="b" l="l" r="r" t="t"/>
              <a:pathLst>
                <a:path extrusionOk="0" h="713" w="74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53976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1230875" y="1655450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414775" y="848600"/>
              <a:ext cx="294700" cy="284775"/>
            </a:xfrm>
            <a:custGeom>
              <a:rect b="b" l="l" r="r" t="t"/>
              <a:pathLst>
                <a:path extrusionOk="0" h="11391" w="11788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3318550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1752950" y="2176875"/>
              <a:ext cx="522125" cy="522750"/>
            </a:xfrm>
            <a:custGeom>
              <a:rect b="b" l="l" r="r" t="t"/>
              <a:pathLst>
                <a:path extrusionOk="0" h="20910" w="20885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9"/>
            <p:cNvSpPr/>
            <p:nvPr/>
          </p:nvSpPr>
          <p:spPr>
            <a:xfrm>
              <a:off x="2797125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9"/>
            <p:cNvSpPr/>
            <p:nvPr/>
          </p:nvSpPr>
          <p:spPr>
            <a:xfrm>
              <a:off x="4362725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3840650" y="4265200"/>
              <a:ext cx="522750" cy="522100"/>
            </a:xfrm>
            <a:custGeom>
              <a:rect b="b" l="l" r="r" t="t"/>
              <a:pathLst>
                <a:path extrusionOk="0" h="20884" w="2091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2275050" y="2698950"/>
              <a:ext cx="522100" cy="522775"/>
            </a:xfrm>
            <a:custGeom>
              <a:rect b="b" l="l" r="r" t="t"/>
              <a:pathLst>
                <a:path extrusionOk="0" h="20911" w="20884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709450" y="1133350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700200" y="11248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1222300" y="1646225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1744375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2266475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2787900" y="32124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33099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38320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435415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797125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318550" y="4786625"/>
              <a:ext cx="89025" cy="79775"/>
            </a:xfrm>
            <a:custGeom>
              <a:rect b="b" l="l" r="r" t="t"/>
              <a:pathLst>
                <a:path extrusionOk="0" h="3191" w="3561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238125" y="1696975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275050" y="3743125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1230875" y="2698950"/>
              <a:ext cx="522775" cy="522775"/>
            </a:xfrm>
            <a:custGeom>
              <a:rect b="b" l="l" r="r" t="t"/>
              <a:pathLst>
                <a:path extrusionOk="0" h="20911" w="20911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709450" y="2176875"/>
              <a:ext cx="522100" cy="522750"/>
            </a:xfrm>
            <a:custGeom>
              <a:rect b="b" l="l" r="r" t="t"/>
              <a:pathLst>
                <a:path extrusionOk="0" h="20910" w="20884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1752950" y="3221025"/>
              <a:ext cx="522125" cy="522125"/>
            </a:xfrm>
            <a:custGeom>
              <a:rect b="b" l="l" r="r" t="t"/>
              <a:pathLst>
                <a:path extrusionOk="0" h="20885" w="20885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700200" y="216830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1222300" y="26903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1744375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2266475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2787900" y="4255975"/>
              <a:ext cx="18475" cy="17825"/>
            </a:xfrm>
            <a:custGeom>
              <a:rect b="b" l="l" r="r" t="t"/>
              <a:pathLst>
                <a:path extrusionOk="0" h="713" w="739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33099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1752950" y="4265200"/>
              <a:ext cx="522125" cy="522100"/>
            </a:xfrm>
            <a:custGeom>
              <a:rect b="b" l="l" r="r" t="t"/>
              <a:pathLst>
                <a:path extrusionOk="0" h="20884" w="20885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1230875" y="3743125"/>
              <a:ext cx="522775" cy="522100"/>
            </a:xfrm>
            <a:custGeom>
              <a:rect b="b" l="l" r="r" t="t"/>
              <a:pathLst>
                <a:path extrusionOk="0" h="20884" w="20911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709450" y="3221025"/>
              <a:ext cx="522100" cy="522125"/>
            </a:xfrm>
            <a:custGeom>
              <a:rect b="b" l="l" r="r" t="t"/>
              <a:pathLst>
                <a:path extrusionOk="0" h="20885" w="20884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38125" y="27411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2275050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700200" y="32124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1222300" y="3733900"/>
              <a:ext cx="17825" cy="18475"/>
            </a:xfrm>
            <a:custGeom>
              <a:rect b="b" l="l" r="r" t="t"/>
              <a:pathLst>
                <a:path extrusionOk="0" h="739" w="713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1744375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266475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709450" y="4265200"/>
              <a:ext cx="522100" cy="522100"/>
            </a:xfrm>
            <a:custGeom>
              <a:rect b="b" l="l" r="r" t="t"/>
              <a:pathLst>
                <a:path extrusionOk="0" h="20884" w="20884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1230875" y="4786625"/>
              <a:ext cx="89000" cy="79775"/>
            </a:xfrm>
            <a:custGeom>
              <a:rect b="b" l="l" r="r" t="t"/>
              <a:pathLst>
                <a:path extrusionOk="0" h="3191" w="356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38125" y="3784650"/>
              <a:ext cx="471350" cy="480575"/>
            </a:xfrm>
            <a:custGeom>
              <a:rect b="b" l="l" r="r" t="t"/>
              <a:pathLst>
                <a:path extrusionOk="0" h="19223" w="18854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700200" y="4255975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1222300" y="4778050"/>
              <a:ext cx="17825" cy="17825"/>
            </a:xfrm>
            <a:custGeom>
              <a:rect b="b" l="l" r="r" t="t"/>
              <a:pathLst>
                <a:path extrusionOk="0" h="713" w="713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3" name="Google Shape;1513;p9"/>
          <p:cNvSpPr txBox="1"/>
          <p:nvPr>
            <p:ph type="title"/>
          </p:nvPr>
        </p:nvSpPr>
        <p:spPr>
          <a:xfrm>
            <a:off x="1355250" y="1702502"/>
            <a:ext cx="6433500" cy="82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4" name="Google Shape;1514;p9"/>
          <p:cNvSpPr txBox="1"/>
          <p:nvPr>
            <p:ph idx="1" type="subTitle"/>
          </p:nvPr>
        </p:nvSpPr>
        <p:spPr>
          <a:xfrm>
            <a:off x="1355250" y="2526598"/>
            <a:ext cx="64335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15" name="Google Shape;1515;p9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6" name="Google Shape;1516;p9"/>
          <p:cNvGrpSpPr/>
          <p:nvPr/>
        </p:nvGrpSpPr>
        <p:grpSpPr>
          <a:xfrm>
            <a:off x="8606882" y="125575"/>
            <a:ext cx="315300" cy="1105725"/>
            <a:chOff x="215450" y="125575"/>
            <a:chExt cx="315300" cy="1105725"/>
          </a:xfrm>
        </p:grpSpPr>
        <p:sp>
          <p:nvSpPr>
            <p:cNvPr id="1517" name="Google Shape;1517;p9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0" name="Google Shape;1520;p9"/>
          <p:cNvGrpSpPr/>
          <p:nvPr/>
        </p:nvGrpSpPr>
        <p:grpSpPr>
          <a:xfrm>
            <a:off x="174575" y="4704094"/>
            <a:ext cx="1077300" cy="315300"/>
            <a:chOff x="4414350" y="4673200"/>
            <a:chExt cx="1077300" cy="315300"/>
          </a:xfrm>
        </p:grpSpPr>
        <p:sp>
          <p:nvSpPr>
            <p:cNvPr id="1521" name="Google Shape;1521;p9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10"/>
          <p:cNvSpPr txBox="1"/>
          <p:nvPr>
            <p:ph type="title"/>
          </p:nvPr>
        </p:nvSpPr>
        <p:spPr>
          <a:xfrm>
            <a:off x="4073425" y="2183850"/>
            <a:ext cx="4357500" cy="240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6" name="Google Shape;1526;p10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7" name="Google Shape;1527;p10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1528" name="Google Shape;1528;p10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0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0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1" name="Google Shape;1531;p10"/>
          <p:cNvGrpSpPr/>
          <p:nvPr/>
        </p:nvGrpSpPr>
        <p:grpSpPr>
          <a:xfrm>
            <a:off x="8606882" y="125575"/>
            <a:ext cx="315300" cy="1105725"/>
            <a:chOff x="215450" y="125575"/>
            <a:chExt cx="315300" cy="1105725"/>
          </a:xfrm>
        </p:grpSpPr>
        <p:sp>
          <p:nvSpPr>
            <p:cNvPr id="1532" name="Google Shape;1532;p10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0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0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ys One"/>
              <a:buNone/>
              <a:defRPr sz="3000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○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■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○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■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○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■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4" name="Shape 4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5" name="Google Shape;4605;p28"/>
          <p:cNvGrpSpPr/>
          <p:nvPr/>
        </p:nvGrpSpPr>
        <p:grpSpPr>
          <a:xfrm rot="-900096">
            <a:off x="5408527" y="4619848"/>
            <a:ext cx="4245832" cy="329953"/>
            <a:chOff x="3910484" y="4362261"/>
            <a:chExt cx="4056908" cy="315300"/>
          </a:xfrm>
        </p:grpSpPr>
        <p:sp>
          <p:nvSpPr>
            <p:cNvPr id="4606" name="Google Shape;4606;p28"/>
            <p:cNvSpPr/>
            <p:nvPr/>
          </p:nvSpPr>
          <p:spPr>
            <a:xfrm>
              <a:off x="3910484" y="4364563"/>
              <a:ext cx="160576" cy="310658"/>
            </a:xfrm>
            <a:custGeom>
              <a:rect b="b" l="l" r="r" t="t"/>
              <a:pathLst>
                <a:path extrusionOk="0" h="209550" w="108314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28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608" name="Google Shape;4608;p28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rect b="b" l="l" r="r" t="t"/>
              <a:pathLst>
                <a:path extrusionOk="0" h="209550" w="108314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9" name="Google Shape;4609;p28"/>
          <p:cNvSpPr txBox="1"/>
          <p:nvPr>
            <p:ph type="ctrTitle"/>
          </p:nvPr>
        </p:nvSpPr>
        <p:spPr>
          <a:xfrm>
            <a:off x="524100" y="1616900"/>
            <a:ext cx="8095800" cy="14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STRIDE Model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Threat Analysis</a:t>
            </a:r>
            <a:endParaRPr sz="3500"/>
          </a:p>
        </p:txBody>
      </p:sp>
      <p:sp>
        <p:nvSpPr>
          <p:cNvPr id="4610" name="Google Shape;4610;p28"/>
          <p:cNvSpPr txBox="1"/>
          <p:nvPr>
            <p:ph idx="1" type="subTitle"/>
          </p:nvPr>
        </p:nvSpPr>
        <p:spPr>
          <a:xfrm>
            <a:off x="2683500" y="3160906"/>
            <a:ext cx="3777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Computer Security Course - HIT</a:t>
            </a:r>
            <a:endParaRPr/>
          </a:p>
        </p:txBody>
      </p:sp>
      <p:grpSp>
        <p:nvGrpSpPr>
          <p:cNvPr id="4611" name="Google Shape;4611;p28"/>
          <p:cNvGrpSpPr/>
          <p:nvPr/>
        </p:nvGrpSpPr>
        <p:grpSpPr>
          <a:xfrm rot="-900096">
            <a:off x="-772498" y="88586"/>
            <a:ext cx="4245832" cy="329953"/>
            <a:chOff x="3910484" y="4362261"/>
            <a:chExt cx="4056908" cy="315300"/>
          </a:xfrm>
        </p:grpSpPr>
        <p:sp>
          <p:nvSpPr>
            <p:cNvPr id="4612" name="Google Shape;4612;p28"/>
            <p:cNvSpPr/>
            <p:nvPr/>
          </p:nvSpPr>
          <p:spPr>
            <a:xfrm>
              <a:off x="3910484" y="4364563"/>
              <a:ext cx="160576" cy="310658"/>
            </a:xfrm>
            <a:custGeom>
              <a:rect b="b" l="l" r="r" t="t"/>
              <a:pathLst>
                <a:path extrusionOk="0" h="209550" w="108314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28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614" name="Google Shape;4614;p28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rect b="b" l="l" r="r" t="t"/>
              <a:pathLst>
                <a:path extrusionOk="0" h="209550" w="108314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8" name="Shape 4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19" name="Google Shape;4619;p29"/>
          <p:cNvCxnSpPr>
            <a:stCxn id="4620" idx="6"/>
            <a:endCxn id="4621" idx="2"/>
          </p:cNvCxnSpPr>
          <p:nvPr/>
        </p:nvCxnSpPr>
        <p:spPr>
          <a:xfrm>
            <a:off x="2615611" y="1304900"/>
            <a:ext cx="2146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2" name="Google Shape;4622;p29"/>
          <p:cNvCxnSpPr>
            <a:stCxn id="4621" idx="6"/>
            <a:endCxn id="4623" idx="2"/>
          </p:cNvCxnSpPr>
          <p:nvPr/>
        </p:nvCxnSpPr>
        <p:spPr>
          <a:xfrm>
            <a:off x="5127524" y="1304600"/>
            <a:ext cx="371400" cy="6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4" name="Google Shape;4624;p29"/>
          <p:cNvCxnSpPr>
            <a:stCxn id="4623" idx="6"/>
            <a:endCxn id="4625" idx="2"/>
          </p:cNvCxnSpPr>
          <p:nvPr/>
        </p:nvCxnSpPr>
        <p:spPr>
          <a:xfrm>
            <a:off x="5864586" y="1304600"/>
            <a:ext cx="447300" cy="600"/>
          </a:xfrm>
          <a:prstGeom prst="bentConnector3">
            <a:avLst>
              <a:gd fmla="val 50014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6" name="Google Shape;4626;p29"/>
          <p:cNvCxnSpPr>
            <a:endCxn id="4625" idx="5"/>
          </p:cNvCxnSpPr>
          <p:nvPr/>
        </p:nvCxnSpPr>
        <p:spPr>
          <a:xfrm rot="10800000">
            <a:off x="6624158" y="1433895"/>
            <a:ext cx="1469700" cy="1518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4627" name="Google Shape;4627;p29"/>
          <p:cNvGrpSpPr/>
          <p:nvPr/>
        </p:nvGrpSpPr>
        <p:grpSpPr>
          <a:xfrm rot="1635329">
            <a:off x="6027879" y="521457"/>
            <a:ext cx="4245962" cy="329951"/>
            <a:chOff x="3910484" y="4362261"/>
            <a:chExt cx="4056908" cy="315300"/>
          </a:xfrm>
        </p:grpSpPr>
        <p:sp>
          <p:nvSpPr>
            <p:cNvPr id="4628" name="Google Shape;4628;p29"/>
            <p:cNvSpPr/>
            <p:nvPr/>
          </p:nvSpPr>
          <p:spPr>
            <a:xfrm>
              <a:off x="3910484" y="4364563"/>
              <a:ext cx="160576" cy="310658"/>
            </a:xfrm>
            <a:custGeom>
              <a:rect b="b" l="l" r="r" t="t"/>
              <a:pathLst>
                <a:path extrusionOk="0" h="209550" w="108314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29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630" name="Google Shape;4630;p29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rect b="b" l="l" r="r" t="t"/>
              <a:pathLst>
                <a:path extrusionOk="0" h="209550" w="108314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31" name="Google Shape;4631;p29"/>
          <p:cNvCxnSpPr>
            <a:stCxn id="4632" idx="0"/>
            <a:endCxn id="4633" idx="6"/>
          </p:cNvCxnSpPr>
          <p:nvPr/>
        </p:nvCxnSpPr>
        <p:spPr>
          <a:xfrm flipH="1" rot="10800000">
            <a:off x="3850849" y="1304493"/>
            <a:ext cx="339000" cy="1647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4634" name="Google Shape;4634;p29"/>
          <p:cNvGrpSpPr/>
          <p:nvPr/>
        </p:nvGrpSpPr>
        <p:grpSpPr>
          <a:xfrm>
            <a:off x="3632986" y="754250"/>
            <a:ext cx="1022100" cy="1100700"/>
            <a:chOff x="1116324" y="2890175"/>
            <a:chExt cx="1022100" cy="1100700"/>
          </a:xfrm>
        </p:grpSpPr>
        <p:sp>
          <p:nvSpPr>
            <p:cNvPr id="4635" name="Google Shape;4635;p29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29"/>
            <p:cNvSpPr/>
            <p:nvPr/>
          </p:nvSpPr>
          <p:spPr>
            <a:xfrm>
              <a:off x="1307461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R</a:t>
              </a:r>
              <a:endParaRPr/>
            </a:p>
          </p:txBody>
        </p:sp>
      </p:grpSp>
      <p:cxnSp>
        <p:nvCxnSpPr>
          <p:cNvPr id="4636" name="Google Shape;4636;p29"/>
          <p:cNvCxnSpPr>
            <a:endCxn id="4621" idx="0"/>
          </p:cNvCxnSpPr>
          <p:nvPr/>
        </p:nvCxnSpPr>
        <p:spPr>
          <a:xfrm rot="10800000">
            <a:off x="4944674" y="1121750"/>
            <a:ext cx="384000" cy="1799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4637" name="Google Shape;4637;p29"/>
          <p:cNvGrpSpPr/>
          <p:nvPr/>
        </p:nvGrpSpPr>
        <p:grpSpPr>
          <a:xfrm>
            <a:off x="4452386" y="754250"/>
            <a:ext cx="1022100" cy="1100700"/>
            <a:chOff x="3078724" y="2890175"/>
            <a:chExt cx="1022100" cy="1100700"/>
          </a:xfrm>
        </p:grpSpPr>
        <p:sp>
          <p:nvSpPr>
            <p:cNvPr id="4638" name="Google Shape;4638;p29"/>
            <p:cNvSpPr/>
            <p:nvPr/>
          </p:nvSpPr>
          <p:spPr>
            <a:xfrm rot="-3136296">
              <a:off x="31012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29"/>
            <p:cNvSpPr/>
            <p:nvPr/>
          </p:nvSpPr>
          <p:spPr>
            <a:xfrm>
              <a:off x="3388161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I</a:t>
              </a:r>
              <a:endParaRPr/>
            </a:p>
          </p:txBody>
        </p:sp>
      </p:grpSp>
      <p:cxnSp>
        <p:nvCxnSpPr>
          <p:cNvPr id="4639" name="Google Shape;4639;p29"/>
          <p:cNvCxnSpPr>
            <a:endCxn id="4623" idx="5"/>
          </p:cNvCxnSpPr>
          <p:nvPr/>
        </p:nvCxnSpPr>
        <p:spPr>
          <a:xfrm rot="10800000">
            <a:off x="5811031" y="1433895"/>
            <a:ext cx="865500" cy="146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4640" name="Google Shape;4640;p29"/>
          <p:cNvGrpSpPr/>
          <p:nvPr/>
        </p:nvGrpSpPr>
        <p:grpSpPr>
          <a:xfrm>
            <a:off x="5271286" y="754250"/>
            <a:ext cx="1022100" cy="1100700"/>
            <a:chOff x="5040624" y="2890175"/>
            <a:chExt cx="1022100" cy="1100700"/>
          </a:xfrm>
        </p:grpSpPr>
        <p:sp>
          <p:nvSpPr>
            <p:cNvPr id="4641" name="Google Shape;4641;p29"/>
            <p:cNvSpPr/>
            <p:nvPr/>
          </p:nvSpPr>
          <p:spPr>
            <a:xfrm rot="-3136296">
              <a:off x="50631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29"/>
            <p:cNvSpPr/>
            <p:nvPr/>
          </p:nvSpPr>
          <p:spPr>
            <a:xfrm>
              <a:off x="5268224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D</a:t>
              </a:r>
              <a:endParaRPr/>
            </a:p>
          </p:txBody>
        </p:sp>
      </p:grpSp>
      <p:grpSp>
        <p:nvGrpSpPr>
          <p:cNvPr id="4642" name="Google Shape;4642;p29"/>
          <p:cNvGrpSpPr/>
          <p:nvPr/>
        </p:nvGrpSpPr>
        <p:grpSpPr>
          <a:xfrm>
            <a:off x="6093239" y="754250"/>
            <a:ext cx="1022100" cy="1100700"/>
            <a:chOff x="7005576" y="2890175"/>
            <a:chExt cx="1022100" cy="1100700"/>
          </a:xfrm>
        </p:grpSpPr>
        <p:sp>
          <p:nvSpPr>
            <p:cNvPr id="4643" name="Google Shape;4643;p29"/>
            <p:cNvSpPr/>
            <p:nvPr/>
          </p:nvSpPr>
          <p:spPr>
            <a:xfrm rot="-3136296">
              <a:off x="7028082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29"/>
            <p:cNvSpPr/>
            <p:nvPr/>
          </p:nvSpPr>
          <p:spPr>
            <a:xfrm>
              <a:off x="7224351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E</a:t>
              </a:r>
              <a:endParaRPr/>
            </a:p>
          </p:txBody>
        </p:sp>
      </p:grpSp>
      <p:cxnSp>
        <p:nvCxnSpPr>
          <p:cNvPr id="4644" name="Google Shape;4644;p29"/>
          <p:cNvCxnSpPr>
            <a:stCxn id="4645" idx="0"/>
            <a:endCxn id="4620" idx="6"/>
          </p:cNvCxnSpPr>
          <p:nvPr/>
        </p:nvCxnSpPr>
        <p:spPr>
          <a:xfrm flipH="1" rot="10800000">
            <a:off x="984824" y="1304793"/>
            <a:ext cx="1630800" cy="1646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4646" name="Google Shape;4646;p29"/>
          <p:cNvGrpSpPr/>
          <p:nvPr/>
        </p:nvGrpSpPr>
        <p:grpSpPr>
          <a:xfrm>
            <a:off x="2028661" y="754250"/>
            <a:ext cx="1022100" cy="1100700"/>
            <a:chOff x="1116324" y="2890175"/>
            <a:chExt cx="1022100" cy="1100700"/>
          </a:xfrm>
        </p:grpSpPr>
        <p:sp>
          <p:nvSpPr>
            <p:cNvPr id="4647" name="Google Shape;4647;p29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29"/>
            <p:cNvSpPr/>
            <p:nvPr/>
          </p:nvSpPr>
          <p:spPr>
            <a:xfrm>
              <a:off x="1337574" y="32579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S</a:t>
              </a:r>
              <a:endParaRPr/>
            </a:p>
          </p:txBody>
        </p:sp>
      </p:grpSp>
      <p:cxnSp>
        <p:nvCxnSpPr>
          <p:cNvPr id="4648" name="Google Shape;4648;p29"/>
          <p:cNvCxnSpPr>
            <a:stCxn id="4649" idx="0"/>
            <a:endCxn id="4650" idx="7"/>
          </p:cNvCxnSpPr>
          <p:nvPr/>
        </p:nvCxnSpPr>
        <p:spPr>
          <a:xfrm flipH="1" rot="10800000">
            <a:off x="2396024" y="1175206"/>
            <a:ext cx="979500" cy="1776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4651" name="Google Shape;4651;p29"/>
          <p:cNvGrpSpPr/>
          <p:nvPr/>
        </p:nvGrpSpPr>
        <p:grpSpPr>
          <a:xfrm>
            <a:off x="2811511" y="754250"/>
            <a:ext cx="1022100" cy="1100700"/>
            <a:chOff x="1116324" y="2890175"/>
            <a:chExt cx="1022100" cy="1100700"/>
          </a:xfrm>
        </p:grpSpPr>
        <p:sp>
          <p:nvSpPr>
            <p:cNvPr id="4652" name="Google Shape;4652;p29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29"/>
            <p:cNvSpPr/>
            <p:nvPr/>
          </p:nvSpPr>
          <p:spPr>
            <a:xfrm>
              <a:off x="1368324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T</a:t>
              </a:r>
              <a:endParaRPr/>
            </a:p>
          </p:txBody>
        </p:sp>
      </p:grpSp>
      <p:sp>
        <p:nvSpPr>
          <p:cNvPr id="4645" name="Google Shape;4645;p29"/>
          <p:cNvSpPr txBox="1"/>
          <p:nvPr/>
        </p:nvSpPr>
        <p:spPr>
          <a:xfrm>
            <a:off x="88724" y="2951493"/>
            <a:ext cx="1792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Spoofing</a:t>
            </a:r>
            <a:endParaRPr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649" name="Google Shape;4649;p29"/>
          <p:cNvSpPr txBox="1"/>
          <p:nvPr/>
        </p:nvSpPr>
        <p:spPr>
          <a:xfrm>
            <a:off x="1499924" y="2951506"/>
            <a:ext cx="1792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Tampering</a:t>
            </a:r>
            <a:endParaRPr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632" name="Google Shape;4632;p29"/>
          <p:cNvSpPr txBox="1"/>
          <p:nvPr/>
        </p:nvSpPr>
        <p:spPr>
          <a:xfrm>
            <a:off x="2954749" y="2951493"/>
            <a:ext cx="1792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Repudiation</a:t>
            </a:r>
            <a:endParaRPr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653" name="Google Shape;4653;p29"/>
          <p:cNvSpPr txBox="1"/>
          <p:nvPr/>
        </p:nvSpPr>
        <p:spPr>
          <a:xfrm>
            <a:off x="4400074" y="3027706"/>
            <a:ext cx="1792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Information Disclosure</a:t>
            </a:r>
            <a:endParaRPr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654" name="Google Shape;4654;p29"/>
          <p:cNvSpPr txBox="1"/>
          <p:nvPr/>
        </p:nvSpPr>
        <p:spPr>
          <a:xfrm>
            <a:off x="7253274" y="3027693"/>
            <a:ext cx="1792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Elevation of Privilege</a:t>
            </a:r>
            <a:endParaRPr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655" name="Google Shape;4655;p29"/>
          <p:cNvSpPr txBox="1"/>
          <p:nvPr/>
        </p:nvSpPr>
        <p:spPr>
          <a:xfrm>
            <a:off x="5811499" y="3027693"/>
            <a:ext cx="1792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Denial of Service</a:t>
            </a:r>
            <a:endParaRPr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9" name="Shape 4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60" name="Google Shape;4660;p30"/>
          <p:cNvCxnSpPr>
            <a:stCxn id="4661" idx="6"/>
            <a:endCxn id="4662" idx="2"/>
          </p:cNvCxnSpPr>
          <p:nvPr/>
        </p:nvCxnSpPr>
        <p:spPr>
          <a:xfrm>
            <a:off x="2615611" y="1304900"/>
            <a:ext cx="2146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3" name="Google Shape;4663;p30"/>
          <p:cNvCxnSpPr>
            <a:stCxn id="4662" idx="6"/>
            <a:endCxn id="4664" idx="2"/>
          </p:cNvCxnSpPr>
          <p:nvPr/>
        </p:nvCxnSpPr>
        <p:spPr>
          <a:xfrm>
            <a:off x="5127524" y="1304600"/>
            <a:ext cx="371400" cy="6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5" name="Google Shape;4665;p30"/>
          <p:cNvCxnSpPr>
            <a:stCxn id="4664" idx="6"/>
            <a:endCxn id="4666" idx="2"/>
          </p:cNvCxnSpPr>
          <p:nvPr/>
        </p:nvCxnSpPr>
        <p:spPr>
          <a:xfrm>
            <a:off x="5864586" y="1304600"/>
            <a:ext cx="447300" cy="600"/>
          </a:xfrm>
          <a:prstGeom prst="bentConnector3">
            <a:avLst>
              <a:gd fmla="val 50014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67" name="Google Shape;4667;p30"/>
          <p:cNvGrpSpPr/>
          <p:nvPr/>
        </p:nvGrpSpPr>
        <p:grpSpPr>
          <a:xfrm rot="1635329">
            <a:off x="6027879" y="521457"/>
            <a:ext cx="4245962" cy="329951"/>
            <a:chOff x="3910484" y="4362261"/>
            <a:chExt cx="4056908" cy="315300"/>
          </a:xfrm>
        </p:grpSpPr>
        <p:sp>
          <p:nvSpPr>
            <p:cNvPr id="4668" name="Google Shape;4668;p30"/>
            <p:cNvSpPr/>
            <p:nvPr/>
          </p:nvSpPr>
          <p:spPr>
            <a:xfrm>
              <a:off x="3910484" y="4364563"/>
              <a:ext cx="160576" cy="310658"/>
            </a:xfrm>
            <a:custGeom>
              <a:rect b="b" l="l" r="r" t="t"/>
              <a:pathLst>
                <a:path extrusionOk="0" h="209550" w="108314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30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670" name="Google Shape;4670;p30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rect b="b" l="l" r="r" t="t"/>
              <a:pathLst>
                <a:path extrusionOk="0" h="209550" w="108314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1" name="Google Shape;4671;p30"/>
          <p:cNvGrpSpPr/>
          <p:nvPr/>
        </p:nvGrpSpPr>
        <p:grpSpPr>
          <a:xfrm>
            <a:off x="3632986" y="754250"/>
            <a:ext cx="1022100" cy="1100700"/>
            <a:chOff x="1116324" y="2890175"/>
            <a:chExt cx="1022100" cy="1100700"/>
          </a:xfrm>
        </p:grpSpPr>
        <p:sp>
          <p:nvSpPr>
            <p:cNvPr id="4672" name="Google Shape;4672;p30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30"/>
            <p:cNvSpPr/>
            <p:nvPr/>
          </p:nvSpPr>
          <p:spPr>
            <a:xfrm>
              <a:off x="1307461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R</a:t>
              </a:r>
              <a:endParaRPr/>
            </a:p>
          </p:txBody>
        </p:sp>
      </p:grpSp>
      <p:grpSp>
        <p:nvGrpSpPr>
          <p:cNvPr id="4674" name="Google Shape;4674;p30"/>
          <p:cNvGrpSpPr/>
          <p:nvPr/>
        </p:nvGrpSpPr>
        <p:grpSpPr>
          <a:xfrm>
            <a:off x="4452386" y="754250"/>
            <a:ext cx="1022100" cy="1100700"/>
            <a:chOff x="3078724" y="2890175"/>
            <a:chExt cx="1022100" cy="1100700"/>
          </a:xfrm>
        </p:grpSpPr>
        <p:sp>
          <p:nvSpPr>
            <p:cNvPr id="4675" name="Google Shape;4675;p30"/>
            <p:cNvSpPr/>
            <p:nvPr/>
          </p:nvSpPr>
          <p:spPr>
            <a:xfrm rot="-3136296">
              <a:off x="31012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2" name="Google Shape;4662;p30"/>
            <p:cNvSpPr/>
            <p:nvPr/>
          </p:nvSpPr>
          <p:spPr>
            <a:xfrm>
              <a:off x="3388161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I</a:t>
              </a:r>
              <a:endParaRPr/>
            </a:p>
          </p:txBody>
        </p:sp>
      </p:grpSp>
      <p:grpSp>
        <p:nvGrpSpPr>
          <p:cNvPr id="4676" name="Google Shape;4676;p30"/>
          <p:cNvGrpSpPr/>
          <p:nvPr/>
        </p:nvGrpSpPr>
        <p:grpSpPr>
          <a:xfrm>
            <a:off x="5271286" y="754250"/>
            <a:ext cx="1022100" cy="1100700"/>
            <a:chOff x="5040624" y="2890175"/>
            <a:chExt cx="1022100" cy="1100700"/>
          </a:xfrm>
        </p:grpSpPr>
        <p:sp>
          <p:nvSpPr>
            <p:cNvPr id="4677" name="Google Shape;4677;p30"/>
            <p:cNvSpPr/>
            <p:nvPr/>
          </p:nvSpPr>
          <p:spPr>
            <a:xfrm rot="-3136296">
              <a:off x="50631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30"/>
            <p:cNvSpPr/>
            <p:nvPr/>
          </p:nvSpPr>
          <p:spPr>
            <a:xfrm>
              <a:off x="5268224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D</a:t>
              </a:r>
              <a:endParaRPr/>
            </a:p>
          </p:txBody>
        </p:sp>
      </p:grpSp>
      <p:grpSp>
        <p:nvGrpSpPr>
          <p:cNvPr id="4678" name="Google Shape;4678;p30"/>
          <p:cNvGrpSpPr/>
          <p:nvPr/>
        </p:nvGrpSpPr>
        <p:grpSpPr>
          <a:xfrm>
            <a:off x="6093239" y="754250"/>
            <a:ext cx="1022100" cy="1100700"/>
            <a:chOff x="7005576" y="2890175"/>
            <a:chExt cx="1022100" cy="1100700"/>
          </a:xfrm>
        </p:grpSpPr>
        <p:sp>
          <p:nvSpPr>
            <p:cNvPr id="4679" name="Google Shape;4679;p30"/>
            <p:cNvSpPr/>
            <p:nvPr/>
          </p:nvSpPr>
          <p:spPr>
            <a:xfrm rot="-3136296">
              <a:off x="7028082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6" name="Google Shape;4666;p30"/>
            <p:cNvSpPr/>
            <p:nvPr/>
          </p:nvSpPr>
          <p:spPr>
            <a:xfrm>
              <a:off x="7224351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E</a:t>
              </a:r>
              <a:endParaRPr/>
            </a:p>
          </p:txBody>
        </p:sp>
      </p:grpSp>
      <p:grpSp>
        <p:nvGrpSpPr>
          <p:cNvPr id="4680" name="Google Shape;4680;p30"/>
          <p:cNvGrpSpPr/>
          <p:nvPr/>
        </p:nvGrpSpPr>
        <p:grpSpPr>
          <a:xfrm>
            <a:off x="2028661" y="754250"/>
            <a:ext cx="1022100" cy="1100700"/>
            <a:chOff x="1116324" y="2890175"/>
            <a:chExt cx="1022100" cy="1100700"/>
          </a:xfrm>
        </p:grpSpPr>
        <p:sp>
          <p:nvSpPr>
            <p:cNvPr id="4681" name="Google Shape;4681;p30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1" name="Google Shape;4661;p30"/>
            <p:cNvSpPr/>
            <p:nvPr/>
          </p:nvSpPr>
          <p:spPr>
            <a:xfrm>
              <a:off x="1337574" y="3257975"/>
              <a:ext cx="365700" cy="36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S</a:t>
              </a:r>
              <a:endParaRPr/>
            </a:p>
          </p:txBody>
        </p:sp>
      </p:grpSp>
      <p:grpSp>
        <p:nvGrpSpPr>
          <p:cNvPr id="4682" name="Google Shape;4682;p30"/>
          <p:cNvGrpSpPr/>
          <p:nvPr/>
        </p:nvGrpSpPr>
        <p:grpSpPr>
          <a:xfrm>
            <a:off x="2811511" y="754250"/>
            <a:ext cx="1022100" cy="1100700"/>
            <a:chOff x="1116324" y="2890175"/>
            <a:chExt cx="1022100" cy="1100700"/>
          </a:xfrm>
        </p:grpSpPr>
        <p:sp>
          <p:nvSpPr>
            <p:cNvPr id="4683" name="Google Shape;4683;p30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4" name="Google Shape;4684;p30"/>
            <p:cNvSpPr/>
            <p:nvPr/>
          </p:nvSpPr>
          <p:spPr>
            <a:xfrm>
              <a:off x="1368324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T</a:t>
              </a:r>
              <a:endParaRPr/>
            </a:p>
          </p:txBody>
        </p:sp>
      </p:grpSp>
      <p:sp>
        <p:nvSpPr>
          <p:cNvPr id="4685" name="Google Shape;4685;p30"/>
          <p:cNvSpPr txBox="1"/>
          <p:nvPr/>
        </p:nvSpPr>
        <p:spPr>
          <a:xfrm>
            <a:off x="3675900" y="2022843"/>
            <a:ext cx="1792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Spoofing</a:t>
            </a:r>
            <a:endParaRPr sz="2400"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686" name="Google Shape;4686;p30"/>
          <p:cNvSpPr txBox="1"/>
          <p:nvPr/>
        </p:nvSpPr>
        <p:spPr>
          <a:xfrm>
            <a:off x="-1" y="2601475"/>
            <a:ext cx="9060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A situation in which a person or program successfully identifies as another by falsifying data, to gain an illegitimate advantage.</a:t>
            </a:r>
            <a:endParaRPr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687" name="Google Shape;4687;p30"/>
          <p:cNvSpPr/>
          <p:nvPr/>
        </p:nvSpPr>
        <p:spPr>
          <a:xfrm rot="-3136584">
            <a:off x="891937" y="3305664"/>
            <a:ext cx="736942" cy="404203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8" name="Google Shape;4688;p30"/>
          <p:cNvSpPr txBox="1"/>
          <p:nvPr>
            <p:ph idx="4294967295" type="subTitle"/>
          </p:nvPr>
        </p:nvSpPr>
        <p:spPr>
          <a:xfrm>
            <a:off x="1563893" y="3233428"/>
            <a:ext cx="2994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Attacker could get authentication </a:t>
            </a:r>
            <a:r>
              <a:rPr lang="en" sz="1300"/>
              <a:t>credentials by monitoring the network</a:t>
            </a:r>
            <a:endParaRPr sz="1300"/>
          </a:p>
        </p:txBody>
      </p:sp>
      <p:sp>
        <p:nvSpPr>
          <p:cNvPr id="4689" name="Google Shape;4689;p30"/>
          <p:cNvSpPr txBox="1"/>
          <p:nvPr>
            <p:ph idx="4294967295" type="title"/>
          </p:nvPr>
        </p:nvSpPr>
        <p:spPr>
          <a:xfrm>
            <a:off x="893063" y="3316073"/>
            <a:ext cx="73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90" name="Google Shape;4690;p30"/>
          <p:cNvSpPr/>
          <p:nvPr/>
        </p:nvSpPr>
        <p:spPr>
          <a:xfrm rot="-3136584">
            <a:off x="4590337" y="3305664"/>
            <a:ext cx="736942" cy="404203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1" name="Google Shape;4691;p30"/>
          <p:cNvSpPr txBox="1"/>
          <p:nvPr>
            <p:ph idx="4294967295" type="subTitle"/>
          </p:nvPr>
        </p:nvSpPr>
        <p:spPr>
          <a:xfrm>
            <a:off x="5274051" y="3157225"/>
            <a:ext cx="32124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If an attacker has access to a user’s email, they can get access to their account via the Forget Password feature</a:t>
            </a:r>
            <a:endParaRPr sz="1300"/>
          </a:p>
        </p:txBody>
      </p:sp>
      <p:sp>
        <p:nvSpPr>
          <p:cNvPr id="4692" name="Google Shape;4692;p30"/>
          <p:cNvSpPr txBox="1"/>
          <p:nvPr>
            <p:ph idx="4294967295" type="title"/>
          </p:nvPr>
        </p:nvSpPr>
        <p:spPr>
          <a:xfrm>
            <a:off x="4591463" y="3316073"/>
            <a:ext cx="73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693" name="Google Shape;4693;p30"/>
          <p:cNvSpPr/>
          <p:nvPr/>
        </p:nvSpPr>
        <p:spPr>
          <a:xfrm rot="-3136584">
            <a:off x="849937" y="4135764"/>
            <a:ext cx="736942" cy="404203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4" name="Google Shape;4694;p30"/>
          <p:cNvSpPr txBox="1"/>
          <p:nvPr>
            <p:ph idx="4294967295" type="subTitle"/>
          </p:nvPr>
        </p:nvSpPr>
        <p:spPr>
          <a:xfrm>
            <a:off x="1521900" y="4063525"/>
            <a:ext cx="3357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Emails can be sent from a false address, seeming to come from someone else</a:t>
            </a:r>
            <a:endParaRPr sz="1300"/>
          </a:p>
        </p:txBody>
      </p:sp>
      <p:sp>
        <p:nvSpPr>
          <p:cNvPr id="4695" name="Google Shape;4695;p30"/>
          <p:cNvSpPr txBox="1"/>
          <p:nvPr>
            <p:ph idx="4294967295" type="title"/>
          </p:nvPr>
        </p:nvSpPr>
        <p:spPr>
          <a:xfrm>
            <a:off x="851063" y="4146173"/>
            <a:ext cx="73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9" name="Shape 4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00" name="Google Shape;4700;p31"/>
          <p:cNvCxnSpPr>
            <a:stCxn id="4701" idx="6"/>
            <a:endCxn id="4702" idx="2"/>
          </p:cNvCxnSpPr>
          <p:nvPr/>
        </p:nvCxnSpPr>
        <p:spPr>
          <a:xfrm>
            <a:off x="2615611" y="1304900"/>
            <a:ext cx="2146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3" name="Google Shape;4703;p31"/>
          <p:cNvCxnSpPr>
            <a:stCxn id="4702" idx="6"/>
            <a:endCxn id="4704" idx="2"/>
          </p:cNvCxnSpPr>
          <p:nvPr/>
        </p:nvCxnSpPr>
        <p:spPr>
          <a:xfrm>
            <a:off x="5127524" y="1304600"/>
            <a:ext cx="371400" cy="6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5" name="Google Shape;4705;p31"/>
          <p:cNvCxnSpPr>
            <a:stCxn id="4704" idx="6"/>
            <a:endCxn id="4706" idx="2"/>
          </p:cNvCxnSpPr>
          <p:nvPr/>
        </p:nvCxnSpPr>
        <p:spPr>
          <a:xfrm>
            <a:off x="5864586" y="1304600"/>
            <a:ext cx="447300" cy="600"/>
          </a:xfrm>
          <a:prstGeom prst="bentConnector3">
            <a:avLst>
              <a:gd fmla="val 50014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07" name="Google Shape;4707;p31"/>
          <p:cNvGrpSpPr/>
          <p:nvPr/>
        </p:nvGrpSpPr>
        <p:grpSpPr>
          <a:xfrm rot="1635329">
            <a:off x="6027879" y="521457"/>
            <a:ext cx="4245962" cy="329951"/>
            <a:chOff x="3910484" y="4362261"/>
            <a:chExt cx="4056908" cy="315300"/>
          </a:xfrm>
        </p:grpSpPr>
        <p:sp>
          <p:nvSpPr>
            <p:cNvPr id="4708" name="Google Shape;4708;p31"/>
            <p:cNvSpPr/>
            <p:nvPr/>
          </p:nvSpPr>
          <p:spPr>
            <a:xfrm>
              <a:off x="3910484" y="4364563"/>
              <a:ext cx="160576" cy="310658"/>
            </a:xfrm>
            <a:custGeom>
              <a:rect b="b" l="l" r="r" t="t"/>
              <a:pathLst>
                <a:path extrusionOk="0" h="209550" w="108314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9" name="Google Shape;4709;p31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710" name="Google Shape;4710;p31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rect b="b" l="l" r="r" t="t"/>
              <a:pathLst>
                <a:path extrusionOk="0" h="209550" w="108314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1" name="Google Shape;4711;p31"/>
          <p:cNvGrpSpPr/>
          <p:nvPr/>
        </p:nvGrpSpPr>
        <p:grpSpPr>
          <a:xfrm>
            <a:off x="3632986" y="754250"/>
            <a:ext cx="1022100" cy="1100700"/>
            <a:chOff x="1116324" y="2890175"/>
            <a:chExt cx="1022100" cy="1100700"/>
          </a:xfrm>
        </p:grpSpPr>
        <p:sp>
          <p:nvSpPr>
            <p:cNvPr id="4712" name="Google Shape;4712;p31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3" name="Google Shape;4713;p31"/>
            <p:cNvSpPr/>
            <p:nvPr/>
          </p:nvSpPr>
          <p:spPr>
            <a:xfrm>
              <a:off x="1307461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R</a:t>
              </a:r>
              <a:endParaRPr/>
            </a:p>
          </p:txBody>
        </p:sp>
      </p:grpSp>
      <p:grpSp>
        <p:nvGrpSpPr>
          <p:cNvPr id="4714" name="Google Shape;4714;p31"/>
          <p:cNvGrpSpPr/>
          <p:nvPr/>
        </p:nvGrpSpPr>
        <p:grpSpPr>
          <a:xfrm>
            <a:off x="4452386" y="754250"/>
            <a:ext cx="1022100" cy="1100700"/>
            <a:chOff x="3078724" y="2890175"/>
            <a:chExt cx="1022100" cy="1100700"/>
          </a:xfrm>
        </p:grpSpPr>
        <p:sp>
          <p:nvSpPr>
            <p:cNvPr id="4715" name="Google Shape;4715;p31"/>
            <p:cNvSpPr/>
            <p:nvPr/>
          </p:nvSpPr>
          <p:spPr>
            <a:xfrm rot="-3136296">
              <a:off x="31012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2" name="Google Shape;4702;p31"/>
            <p:cNvSpPr/>
            <p:nvPr/>
          </p:nvSpPr>
          <p:spPr>
            <a:xfrm>
              <a:off x="3388161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I</a:t>
              </a:r>
              <a:endParaRPr/>
            </a:p>
          </p:txBody>
        </p:sp>
      </p:grpSp>
      <p:grpSp>
        <p:nvGrpSpPr>
          <p:cNvPr id="4716" name="Google Shape;4716;p31"/>
          <p:cNvGrpSpPr/>
          <p:nvPr/>
        </p:nvGrpSpPr>
        <p:grpSpPr>
          <a:xfrm>
            <a:off x="5271286" y="754250"/>
            <a:ext cx="1022100" cy="1100700"/>
            <a:chOff x="5040624" y="2890175"/>
            <a:chExt cx="1022100" cy="1100700"/>
          </a:xfrm>
        </p:grpSpPr>
        <p:sp>
          <p:nvSpPr>
            <p:cNvPr id="4717" name="Google Shape;4717;p31"/>
            <p:cNvSpPr/>
            <p:nvPr/>
          </p:nvSpPr>
          <p:spPr>
            <a:xfrm rot="-3136296">
              <a:off x="50631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4" name="Google Shape;4704;p31"/>
            <p:cNvSpPr/>
            <p:nvPr/>
          </p:nvSpPr>
          <p:spPr>
            <a:xfrm>
              <a:off x="5268224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D</a:t>
              </a:r>
              <a:endParaRPr/>
            </a:p>
          </p:txBody>
        </p:sp>
      </p:grpSp>
      <p:grpSp>
        <p:nvGrpSpPr>
          <p:cNvPr id="4718" name="Google Shape;4718;p31"/>
          <p:cNvGrpSpPr/>
          <p:nvPr/>
        </p:nvGrpSpPr>
        <p:grpSpPr>
          <a:xfrm>
            <a:off x="6093239" y="754250"/>
            <a:ext cx="1022100" cy="1100700"/>
            <a:chOff x="7005576" y="2890175"/>
            <a:chExt cx="1022100" cy="1100700"/>
          </a:xfrm>
        </p:grpSpPr>
        <p:sp>
          <p:nvSpPr>
            <p:cNvPr id="4719" name="Google Shape;4719;p31"/>
            <p:cNvSpPr/>
            <p:nvPr/>
          </p:nvSpPr>
          <p:spPr>
            <a:xfrm rot="-3136296">
              <a:off x="7028082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6" name="Google Shape;4706;p31"/>
            <p:cNvSpPr/>
            <p:nvPr/>
          </p:nvSpPr>
          <p:spPr>
            <a:xfrm>
              <a:off x="7224351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E</a:t>
              </a:r>
              <a:endParaRPr/>
            </a:p>
          </p:txBody>
        </p:sp>
      </p:grpSp>
      <p:grpSp>
        <p:nvGrpSpPr>
          <p:cNvPr id="4720" name="Google Shape;4720;p31"/>
          <p:cNvGrpSpPr/>
          <p:nvPr/>
        </p:nvGrpSpPr>
        <p:grpSpPr>
          <a:xfrm>
            <a:off x="2028661" y="754250"/>
            <a:ext cx="1022100" cy="1100700"/>
            <a:chOff x="1116324" y="2890175"/>
            <a:chExt cx="1022100" cy="1100700"/>
          </a:xfrm>
        </p:grpSpPr>
        <p:sp>
          <p:nvSpPr>
            <p:cNvPr id="4721" name="Google Shape;4721;p31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1" name="Google Shape;4701;p31"/>
            <p:cNvSpPr/>
            <p:nvPr/>
          </p:nvSpPr>
          <p:spPr>
            <a:xfrm>
              <a:off x="1337574" y="32579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S</a:t>
              </a:r>
              <a:endParaRPr/>
            </a:p>
          </p:txBody>
        </p:sp>
      </p:grpSp>
      <p:grpSp>
        <p:nvGrpSpPr>
          <p:cNvPr id="4722" name="Google Shape;4722;p31"/>
          <p:cNvGrpSpPr/>
          <p:nvPr/>
        </p:nvGrpSpPr>
        <p:grpSpPr>
          <a:xfrm>
            <a:off x="2811511" y="754250"/>
            <a:ext cx="1022100" cy="1100700"/>
            <a:chOff x="1116324" y="2890175"/>
            <a:chExt cx="1022100" cy="1100700"/>
          </a:xfrm>
        </p:grpSpPr>
        <p:sp>
          <p:nvSpPr>
            <p:cNvPr id="4723" name="Google Shape;4723;p31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4" name="Google Shape;4724;p31"/>
            <p:cNvSpPr/>
            <p:nvPr/>
          </p:nvSpPr>
          <p:spPr>
            <a:xfrm>
              <a:off x="1368324" y="3257675"/>
              <a:ext cx="365700" cy="36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T</a:t>
              </a:r>
              <a:endParaRPr/>
            </a:p>
          </p:txBody>
        </p:sp>
      </p:grpSp>
      <p:sp>
        <p:nvSpPr>
          <p:cNvPr id="4725" name="Google Shape;4725;p31"/>
          <p:cNvSpPr txBox="1"/>
          <p:nvPr/>
        </p:nvSpPr>
        <p:spPr>
          <a:xfrm>
            <a:off x="3591300" y="2022850"/>
            <a:ext cx="1961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Tampering</a:t>
            </a:r>
            <a:endParaRPr sz="2400"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726" name="Google Shape;4726;p31"/>
          <p:cNvSpPr txBox="1"/>
          <p:nvPr/>
        </p:nvSpPr>
        <p:spPr>
          <a:xfrm>
            <a:off x="-1" y="2601475"/>
            <a:ext cx="9060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Modification of products in a way that would make them harmful to the consumer</a:t>
            </a:r>
            <a:endParaRPr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727" name="Google Shape;4727;p31"/>
          <p:cNvSpPr/>
          <p:nvPr/>
        </p:nvSpPr>
        <p:spPr>
          <a:xfrm rot="-3136584">
            <a:off x="891937" y="3305664"/>
            <a:ext cx="736942" cy="404203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8" name="Google Shape;4728;p31"/>
          <p:cNvSpPr txBox="1"/>
          <p:nvPr>
            <p:ph idx="4294967295" type="subTitle"/>
          </p:nvPr>
        </p:nvSpPr>
        <p:spPr>
          <a:xfrm>
            <a:off x="1563893" y="3233428"/>
            <a:ext cx="2994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Attacker could use SQL Injection in user input fields</a:t>
            </a:r>
            <a:endParaRPr sz="1300"/>
          </a:p>
        </p:txBody>
      </p:sp>
      <p:sp>
        <p:nvSpPr>
          <p:cNvPr id="4729" name="Google Shape;4729;p31"/>
          <p:cNvSpPr txBox="1"/>
          <p:nvPr>
            <p:ph idx="4294967295" type="title"/>
          </p:nvPr>
        </p:nvSpPr>
        <p:spPr>
          <a:xfrm>
            <a:off x="893063" y="3316073"/>
            <a:ext cx="73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730" name="Google Shape;4730;p31"/>
          <p:cNvSpPr/>
          <p:nvPr/>
        </p:nvSpPr>
        <p:spPr>
          <a:xfrm rot="-3136584">
            <a:off x="4590337" y="3305664"/>
            <a:ext cx="736942" cy="404203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1" name="Google Shape;4731;p31"/>
          <p:cNvSpPr txBox="1"/>
          <p:nvPr>
            <p:ph idx="4294967295" type="subTitle"/>
          </p:nvPr>
        </p:nvSpPr>
        <p:spPr>
          <a:xfrm>
            <a:off x="5274050" y="3233425"/>
            <a:ext cx="3124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Attacker could use a brute force attack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 get authentication credentials  </a:t>
            </a:r>
            <a:endParaRPr sz="1300"/>
          </a:p>
        </p:txBody>
      </p:sp>
      <p:sp>
        <p:nvSpPr>
          <p:cNvPr id="4732" name="Google Shape;4732;p31"/>
          <p:cNvSpPr txBox="1"/>
          <p:nvPr>
            <p:ph idx="4294967295" type="title"/>
          </p:nvPr>
        </p:nvSpPr>
        <p:spPr>
          <a:xfrm>
            <a:off x="4591463" y="3316073"/>
            <a:ext cx="73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733" name="Google Shape;4733;p31"/>
          <p:cNvSpPr/>
          <p:nvPr/>
        </p:nvSpPr>
        <p:spPr>
          <a:xfrm rot="-3136584">
            <a:off x="849937" y="4135764"/>
            <a:ext cx="736942" cy="404203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4" name="Google Shape;4734;p31"/>
          <p:cNvSpPr txBox="1"/>
          <p:nvPr>
            <p:ph idx="4294967295" type="subTitle"/>
          </p:nvPr>
        </p:nvSpPr>
        <p:spPr>
          <a:xfrm>
            <a:off x="1521893" y="4063528"/>
            <a:ext cx="2994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Malicious code could be introduced into clients’ computers</a:t>
            </a:r>
            <a:endParaRPr sz="1300"/>
          </a:p>
        </p:txBody>
      </p:sp>
      <p:sp>
        <p:nvSpPr>
          <p:cNvPr id="4735" name="Google Shape;4735;p31"/>
          <p:cNvSpPr txBox="1"/>
          <p:nvPr>
            <p:ph idx="4294967295" type="title"/>
          </p:nvPr>
        </p:nvSpPr>
        <p:spPr>
          <a:xfrm>
            <a:off x="851063" y="4146173"/>
            <a:ext cx="73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736" name="Google Shape;4736;p31"/>
          <p:cNvSpPr/>
          <p:nvPr/>
        </p:nvSpPr>
        <p:spPr>
          <a:xfrm rot="-3136584">
            <a:off x="4548337" y="4135764"/>
            <a:ext cx="736942" cy="404203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7" name="Google Shape;4737;p31"/>
          <p:cNvSpPr txBox="1"/>
          <p:nvPr>
            <p:ph idx="4294967295" type="subTitle"/>
          </p:nvPr>
        </p:nvSpPr>
        <p:spPr>
          <a:xfrm>
            <a:off x="5232050" y="4063525"/>
            <a:ext cx="33903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Attacker could delete all clients’ information</a:t>
            </a:r>
            <a:endParaRPr sz="1300"/>
          </a:p>
        </p:txBody>
      </p:sp>
      <p:sp>
        <p:nvSpPr>
          <p:cNvPr id="4738" name="Google Shape;4738;p31"/>
          <p:cNvSpPr txBox="1"/>
          <p:nvPr>
            <p:ph idx="4294967295" type="title"/>
          </p:nvPr>
        </p:nvSpPr>
        <p:spPr>
          <a:xfrm>
            <a:off x="4549463" y="4146173"/>
            <a:ext cx="73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2" name="Shape 4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3" name="Google Shape;4743;p32"/>
          <p:cNvCxnSpPr>
            <a:stCxn id="4744" idx="6"/>
            <a:endCxn id="4745" idx="2"/>
          </p:cNvCxnSpPr>
          <p:nvPr/>
        </p:nvCxnSpPr>
        <p:spPr>
          <a:xfrm>
            <a:off x="2615611" y="1304900"/>
            <a:ext cx="2146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6" name="Google Shape;4746;p32"/>
          <p:cNvCxnSpPr>
            <a:stCxn id="4745" idx="6"/>
            <a:endCxn id="4747" idx="2"/>
          </p:cNvCxnSpPr>
          <p:nvPr/>
        </p:nvCxnSpPr>
        <p:spPr>
          <a:xfrm>
            <a:off x="5127524" y="1304600"/>
            <a:ext cx="371400" cy="6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8" name="Google Shape;4748;p32"/>
          <p:cNvCxnSpPr>
            <a:stCxn id="4747" idx="6"/>
            <a:endCxn id="4749" idx="2"/>
          </p:cNvCxnSpPr>
          <p:nvPr/>
        </p:nvCxnSpPr>
        <p:spPr>
          <a:xfrm>
            <a:off x="5864586" y="1304600"/>
            <a:ext cx="447300" cy="600"/>
          </a:xfrm>
          <a:prstGeom prst="bentConnector3">
            <a:avLst>
              <a:gd fmla="val 50014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50" name="Google Shape;4750;p32"/>
          <p:cNvGrpSpPr/>
          <p:nvPr/>
        </p:nvGrpSpPr>
        <p:grpSpPr>
          <a:xfrm rot="1635329">
            <a:off x="6027879" y="521457"/>
            <a:ext cx="4245962" cy="329951"/>
            <a:chOff x="3910484" y="4362261"/>
            <a:chExt cx="4056908" cy="315300"/>
          </a:xfrm>
        </p:grpSpPr>
        <p:sp>
          <p:nvSpPr>
            <p:cNvPr id="4751" name="Google Shape;4751;p32"/>
            <p:cNvSpPr/>
            <p:nvPr/>
          </p:nvSpPr>
          <p:spPr>
            <a:xfrm>
              <a:off x="3910484" y="4364563"/>
              <a:ext cx="160576" cy="310658"/>
            </a:xfrm>
            <a:custGeom>
              <a:rect b="b" l="l" r="r" t="t"/>
              <a:pathLst>
                <a:path extrusionOk="0" h="209550" w="108314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2" name="Google Shape;4752;p32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753" name="Google Shape;4753;p32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rect b="b" l="l" r="r" t="t"/>
              <a:pathLst>
                <a:path extrusionOk="0" h="209550" w="108314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4" name="Google Shape;4754;p32"/>
          <p:cNvGrpSpPr/>
          <p:nvPr/>
        </p:nvGrpSpPr>
        <p:grpSpPr>
          <a:xfrm>
            <a:off x="3632986" y="754250"/>
            <a:ext cx="1022100" cy="1100700"/>
            <a:chOff x="1116324" y="2890175"/>
            <a:chExt cx="1022100" cy="1100700"/>
          </a:xfrm>
        </p:grpSpPr>
        <p:sp>
          <p:nvSpPr>
            <p:cNvPr id="4755" name="Google Shape;4755;p32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6" name="Google Shape;4756;p32"/>
            <p:cNvSpPr/>
            <p:nvPr/>
          </p:nvSpPr>
          <p:spPr>
            <a:xfrm>
              <a:off x="1307461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R</a:t>
              </a:r>
              <a:endParaRPr/>
            </a:p>
          </p:txBody>
        </p:sp>
      </p:grpSp>
      <p:grpSp>
        <p:nvGrpSpPr>
          <p:cNvPr id="4757" name="Google Shape;4757;p32"/>
          <p:cNvGrpSpPr/>
          <p:nvPr/>
        </p:nvGrpSpPr>
        <p:grpSpPr>
          <a:xfrm>
            <a:off x="4452386" y="754250"/>
            <a:ext cx="1022100" cy="1100700"/>
            <a:chOff x="3078724" y="2890175"/>
            <a:chExt cx="1022100" cy="1100700"/>
          </a:xfrm>
        </p:grpSpPr>
        <p:sp>
          <p:nvSpPr>
            <p:cNvPr id="4758" name="Google Shape;4758;p32"/>
            <p:cNvSpPr/>
            <p:nvPr/>
          </p:nvSpPr>
          <p:spPr>
            <a:xfrm rot="-3136296">
              <a:off x="31012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5" name="Google Shape;4745;p32"/>
            <p:cNvSpPr/>
            <p:nvPr/>
          </p:nvSpPr>
          <p:spPr>
            <a:xfrm>
              <a:off x="3388161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I</a:t>
              </a:r>
              <a:endParaRPr/>
            </a:p>
          </p:txBody>
        </p:sp>
      </p:grpSp>
      <p:grpSp>
        <p:nvGrpSpPr>
          <p:cNvPr id="4759" name="Google Shape;4759;p32"/>
          <p:cNvGrpSpPr/>
          <p:nvPr/>
        </p:nvGrpSpPr>
        <p:grpSpPr>
          <a:xfrm>
            <a:off x="5271286" y="754250"/>
            <a:ext cx="1022100" cy="1100700"/>
            <a:chOff x="5040624" y="2890175"/>
            <a:chExt cx="1022100" cy="1100700"/>
          </a:xfrm>
        </p:grpSpPr>
        <p:sp>
          <p:nvSpPr>
            <p:cNvPr id="4760" name="Google Shape;4760;p32"/>
            <p:cNvSpPr/>
            <p:nvPr/>
          </p:nvSpPr>
          <p:spPr>
            <a:xfrm rot="-3136296">
              <a:off x="50631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7" name="Google Shape;4747;p32"/>
            <p:cNvSpPr/>
            <p:nvPr/>
          </p:nvSpPr>
          <p:spPr>
            <a:xfrm>
              <a:off x="5268224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D</a:t>
              </a:r>
              <a:endParaRPr/>
            </a:p>
          </p:txBody>
        </p:sp>
      </p:grpSp>
      <p:grpSp>
        <p:nvGrpSpPr>
          <p:cNvPr id="4761" name="Google Shape;4761;p32"/>
          <p:cNvGrpSpPr/>
          <p:nvPr/>
        </p:nvGrpSpPr>
        <p:grpSpPr>
          <a:xfrm>
            <a:off x="6093239" y="754250"/>
            <a:ext cx="1022100" cy="1100700"/>
            <a:chOff x="7005576" y="2890175"/>
            <a:chExt cx="1022100" cy="1100700"/>
          </a:xfrm>
        </p:grpSpPr>
        <p:sp>
          <p:nvSpPr>
            <p:cNvPr id="4762" name="Google Shape;4762;p32"/>
            <p:cNvSpPr/>
            <p:nvPr/>
          </p:nvSpPr>
          <p:spPr>
            <a:xfrm rot="-3136296">
              <a:off x="7028082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9" name="Google Shape;4749;p32"/>
            <p:cNvSpPr/>
            <p:nvPr/>
          </p:nvSpPr>
          <p:spPr>
            <a:xfrm>
              <a:off x="7224351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E</a:t>
              </a:r>
              <a:endParaRPr/>
            </a:p>
          </p:txBody>
        </p:sp>
      </p:grpSp>
      <p:grpSp>
        <p:nvGrpSpPr>
          <p:cNvPr id="4763" name="Google Shape;4763;p32"/>
          <p:cNvGrpSpPr/>
          <p:nvPr/>
        </p:nvGrpSpPr>
        <p:grpSpPr>
          <a:xfrm>
            <a:off x="2028661" y="754250"/>
            <a:ext cx="1022100" cy="1100700"/>
            <a:chOff x="1116324" y="2890175"/>
            <a:chExt cx="1022100" cy="1100700"/>
          </a:xfrm>
        </p:grpSpPr>
        <p:sp>
          <p:nvSpPr>
            <p:cNvPr id="4764" name="Google Shape;4764;p32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4" name="Google Shape;4744;p32"/>
            <p:cNvSpPr/>
            <p:nvPr/>
          </p:nvSpPr>
          <p:spPr>
            <a:xfrm>
              <a:off x="1337574" y="32579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S</a:t>
              </a:r>
              <a:endParaRPr/>
            </a:p>
          </p:txBody>
        </p:sp>
      </p:grpSp>
      <p:grpSp>
        <p:nvGrpSpPr>
          <p:cNvPr id="4765" name="Google Shape;4765;p32"/>
          <p:cNvGrpSpPr/>
          <p:nvPr/>
        </p:nvGrpSpPr>
        <p:grpSpPr>
          <a:xfrm>
            <a:off x="2811511" y="754250"/>
            <a:ext cx="1022100" cy="1100700"/>
            <a:chOff x="1116324" y="2890175"/>
            <a:chExt cx="1022100" cy="1100700"/>
          </a:xfrm>
        </p:grpSpPr>
        <p:sp>
          <p:nvSpPr>
            <p:cNvPr id="4766" name="Google Shape;4766;p32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7" name="Google Shape;4767;p32"/>
            <p:cNvSpPr/>
            <p:nvPr/>
          </p:nvSpPr>
          <p:spPr>
            <a:xfrm>
              <a:off x="1368324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T</a:t>
              </a:r>
              <a:endParaRPr/>
            </a:p>
          </p:txBody>
        </p:sp>
      </p:grpSp>
      <p:sp>
        <p:nvSpPr>
          <p:cNvPr id="4768" name="Google Shape;4768;p32"/>
          <p:cNvSpPr txBox="1"/>
          <p:nvPr/>
        </p:nvSpPr>
        <p:spPr>
          <a:xfrm>
            <a:off x="3231750" y="2016125"/>
            <a:ext cx="2680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Repudiation</a:t>
            </a:r>
            <a:endParaRPr sz="2400"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769" name="Google Shape;4769;p32"/>
          <p:cNvSpPr txBox="1"/>
          <p:nvPr/>
        </p:nvSpPr>
        <p:spPr>
          <a:xfrm>
            <a:off x="-1" y="2601475"/>
            <a:ext cx="9060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The ability to deny or reject the validity or authenticity of an action or communication</a:t>
            </a:r>
            <a:endParaRPr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770" name="Google Shape;4770;p32"/>
          <p:cNvSpPr/>
          <p:nvPr/>
        </p:nvSpPr>
        <p:spPr>
          <a:xfrm rot="-3136584">
            <a:off x="891937" y="3305664"/>
            <a:ext cx="736942" cy="404203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1" name="Google Shape;4771;p32"/>
          <p:cNvSpPr txBox="1"/>
          <p:nvPr>
            <p:ph idx="4294967295" type="subTitle"/>
          </p:nvPr>
        </p:nvSpPr>
        <p:spPr>
          <a:xfrm>
            <a:off x="1563893" y="3233428"/>
            <a:ext cx="2994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Fake customers could be added to the database</a:t>
            </a:r>
            <a:endParaRPr sz="1300"/>
          </a:p>
        </p:txBody>
      </p:sp>
      <p:sp>
        <p:nvSpPr>
          <p:cNvPr id="4772" name="Google Shape;4772;p32"/>
          <p:cNvSpPr txBox="1"/>
          <p:nvPr>
            <p:ph idx="4294967295" type="title"/>
          </p:nvPr>
        </p:nvSpPr>
        <p:spPr>
          <a:xfrm>
            <a:off x="893063" y="3316073"/>
            <a:ext cx="73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773" name="Google Shape;4773;p32"/>
          <p:cNvSpPr/>
          <p:nvPr/>
        </p:nvSpPr>
        <p:spPr>
          <a:xfrm rot="-3136584">
            <a:off x="4590337" y="3305664"/>
            <a:ext cx="736942" cy="404203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4" name="Google Shape;4774;p32"/>
          <p:cNvSpPr txBox="1"/>
          <p:nvPr>
            <p:ph idx="4294967295" type="subTitle"/>
          </p:nvPr>
        </p:nvSpPr>
        <p:spPr>
          <a:xfrm>
            <a:off x="5274050" y="3233425"/>
            <a:ext cx="3786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Attacker could use Phishing via a Mock Site to get authentication credentials without a trace</a:t>
            </a:r>
            <a:endParaRPr sz="1300"/>
          </a:p>
        </p:txBody>
      </p:sp>
      <p:sp>
        <p:nvSpPr>
          <p:cNvPr id="4775" name="Google Shape;4775;p32"/>
          <p:cNvSpPr txBox="1"/>
          <p:nvPr>
            <p:ph idx="4294967295" type="title"/>
          </p:nvPr>
        </p:nvSpPr>
        <p:spPr>
          <a:xfrm>
            <a:off x="4591463" y="3316073"/>
            <a:ext cx="73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9" name="Shape 4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80" name="Google Shape;4780;p33"/>
          <p:cNvCxnSpPr>
            <a:stCxn id="4781" idx="6"/>
            <a:endCxn id="4782" idx="2"/>
          </p:cNvCxnSpPr>
          <p:nvPr/>
        </p:nvCxnSpPr>
        <p:spPr>
          <a:xfrm>
            <a:off x="2615611" y="1304900"/>
            <a:ext cx="2146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3" name="Google Shape;4783;p33"/>
          <p:cNvCxnSpPr>
            <a:stCxn id="4782" idx="6"/>
            <a:endCxn id="4784" idx="2"/>
          </p:cNvCxnSpPr>
          <p:nvPr/>
        </p:nvCxnSpPr>
        <p:spPr>
          <a:xfrm>
            <a:off x="5127524" y="1304600"/>
            <a:ext cx="371400" cy="6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5" name="Google Shape;4785;p33"/>
          <p:cNvCxnSpPr>
            <a:stCxn id="4784" idx="6"/>
            <a:endCxn id="4786" idx="2"/>
          </p:cNvCxnSpPr>
          <p:nvPr/>
        </p:nvCxnSpPr>
        <p:spPr>
          <a:xfrm>
            <a:off x="5864586" y="1304600"/>
            <a:ext cx="447300" cy="600"/>
          </a:xfrm>
          <a:prstGeom prst="bentConnector3">
            <a:avLst>
              <a:gd fmla="val 50014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87" name="Google Shape;4787;p33"/>
          <p:cNvGrpSpPr/>
          <p:nvPr/>
        </p:nvGrpSpPr>
        <p:grpSpPr>
          <a:xfrm rot="1635329">
            <a:off x="6027879" y="521457"/>
            <a:ext cx="4245962" cy="329951"/>
            <a:chOff x="3910484" y="4362261"/>
            <a:chExt cx="4056908" cy="315300"/>
          </a:xfrm>
        </p:grpSpPr>
        <p:sp>
          <p:nvSpPr>
            <p:cNvPr id="4788" name="Google Shape;4788;p33"/>
            <p:cNvSpPr/>
            <p:nvPr/>
          </p:nvSpPr>
          <p:spPr>
            <a:xfrm>
              <a:off x="3910484" y="4364563"/>
              <a:ext cx="160576" cy="310658"/>
            </a:xfrm>
            <a:custGeom>
              <a:rect b="b" l="l" r="r" t="t"/>
              <a:pathLst>
                <a:path extrusionOk="0" h="209550" w="108314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9" name="Google Shape;4789;p33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790" name="Google Shape;4790;p33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rect b="b" l="l" r="r" t="t"/>
              <a:pathLst>
                <a:path extrusionOk="0" h="209550" w="108314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1" name="Google Shape;4791;p33"/>
          <p:cNvGrpSpPr/>
          <p:nvPr/>
        </p:nvGrpSpPr>
        <p:grpSpPr>
          <a:xfrm>
            <a:off x="3632986" y="754250"/>
            <a:ext cx="1022100" cy="1100700"/>
            <a:chOff x="1116324" y="2890175"/>
            <a:chExt cx="1022100" cy="1100700"/>
          </a:xfrm>
        </p:grpSpPr>
        <p:sp>
          <p:nvSpPr>
            <p:cNvPr id="4792" name="Google Shape;4792;p33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3" name="Google Shape;4793;p33"/>
            <p:cNvSpPr/>
            <p:nvPr/>
          </p:nvSpPr>
          <p:spPr>
            <a:xfrm>
              <a:off x="1307461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R</a:t>
              </a:r>
              <a:endParaRPr/>
            </a:p>
          </p:txBody>
        </p:sp>
      </p:grpSp>
      <p:grpSp>
        <p:nvGrpSpPr>
          <p:cNvPr id="4794" name="Google Shape;4794;p33"/>
          <p:cNvGrpSpPr/>
          <p:nvPr/>
        </p:nvGrpSpPr>
        <p:grpSpPr>
          <a:xfrm>
            <a:off x="4452386" y="754250"/>
            <a:ext cx="1022100" cy="1100700"/>
            <a:chOff x="3078724" y="2890175"/>
            <a:chExt cx="1022100" cy="1100700"/>
          </a:xfrm>
        </p:grpSpPr>
        <p:sp>
          <p:nvSpPr>
            <p:cNvPr id="4795" name="Google Shape;4795;p33"/>
            <p:cNvSpPr/>
            <p:nvPr/>
          </p:nvSpPr>
          <p:spPr>
            <a:xfrm rot="-3136296">
              <a:off x="3101229" y="3172447"/>
              <a:ext cx="977090" cy="53615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2" name="Google Shape;4782;p33"/>
            <p:cNvSpPr/>
            <p:nvPr/>
          </p:nvSpPr>
          <p:spPr>
            <a:xfrm>
              <a:off x="3388161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I</a:t>
              </a:r>
              <a:endParaRPr/>
            </a:p>
          </p:txBody>
        </p:sp>
      </p:grpSp>
      <p:grpSp>
        <p:nvGrpSpPr>
          <p:cNvPr id="4796" name="Google Shape;4796;p33"/>
          <p:cNvGrpSpPr/>
          <p:nvPr/>
        </p:nvGrpSpPr>
        <p:grpSpPr>
          <a:xfrm>
            <a:off x="5271286" y="754250"/>
            <a:ext cx="1022100" cy="1100700"/>
            <a:chOff x="5040624" y="2890175"/>
            <a:chExt cx="1022100" cy="1100700"/>
          </a:xfrm>
        </p:grpSpPr>
        <p:sp>
          <p:nvSpPr>
            <p:cNvPr id="4797" name="Google Shape;4797;p33"/>
            <p:cNvSpPr/>
            <p:nvPr/>
          </p:nvSpPr>
          <p:spPr>
            <a:xfrm rot="-3136296">
              <a:off x="50631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4" name="Google Shape;4784;p33"/>
            <p:cNvSpPr/>
            <p:nvPr/>
          </p:nvSpPr>
          <p:spPr>
            <a:xfrm>
              <a:off x="5268224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D</a:t>
              </a:r>
              <a:endParaRPr/>
            </a:p>
          </p:txBody>
        </p:sp>
      </p:grpSp>
      <p:grpSp>
        <p:nvGrpSpPr>
          <p:cNvPr id="4798" name="Google Shape;4798;p33"/>
          <p:cNvGrpSpPr/>
          <p:nvPr/>
        </p:nvGrpSpPr>
        <p:grpSpPr>
          <a:xfrm>
            <a:off x="6093239" y="754250"/>
            <a:ext cx="1022100" cy="1100700"/>
            <a:chOff x="7005576" y="2890175"/>
            <a:chExt cx="1022100" cy="1100700"/>
          </a:xfrm>
        </p:grpSpPr>
        <p:sp>
          <p:nvSpPr>
            <p:cNvPr id="4799" name="Google Shape;4799;p33"/>
            <p:cNvSpPr/>
            <p:nvPr/>
          </p:nvSpPr>
          <p:spPr>
            <a:xfrm rot="-3136296">
              <a:off x="7028082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6" name="Google Shape;4786;p33"/>
            <p:cNvSpPr/>
            <p:nvPr/>
          </p:nvSpPr>
          <p:spPr>
            <a:xfrm>
              <a:off x="7224351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E</a:t>
              </a:r>
              <a:endParaRPr/>
            </a:p>
          </p:txBody>
        </p:sp>
      </p:grpSp>
      <p:grpSp>
        <p:nvGrpSpPr>
          <p:cNvPr id="4800" name="Google Shape;4800;p33"/>
          <p:cNvGrpSpPr/>
          <p:nvPr/>
        </p:nvGrpSpPr>
        <p:grpSpPr>
          <a:xfrm>
            <a:off x="2028661" y="754250"/>
            <a:ext cx="1022100" cy="1100700"/>
            <a:chOff x="1116324" y="2890175"/>
            <a:chExt cx="1022100" cy="1100700"/>
          </a:xfrm>
        </p:grpSpPr>
        <p:sp>
          <p:nvSpPr>
            <p:cNvPr id="4801" name="Google Shape;4801;p33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1" name="Google Shape;4781;p33"/>
            <p:cNvSpPr/>
            <p:nvPr/>
          </p:nvSpPr>
          <p:spPr>
            <a:xfrm>
              <a:off x="1337574" y="32579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S</a:t>
              </a:r>
              <a:endParaRPr/>
            </a:p>
          </p:txBody>
        </p:sp>
      </p:grpSp>
      <p:grpSp>
        <p:nvGrpSpPr>
          <p:cNvPr id="4802" name="Google Shape;4802;p33"/>
          <p:cNvGrpSpPr/>
          <p:nvPr/>
        </p:nvGrpSpPr>
        <p:grpSpPr>
          <a:xfrm>
            <a:off x="2811511" y="754250"/>
            <a:ext cx="1022100" cy="1100700"/>
            <a:chOff x="1116324" y="2890175"/>
            <a:chExt cx="1022100" cy="1100700"/>
          </a:xfrm>
        </p:grpSpPr>
        <p:sp>
          <p:nvSpPr>
            <p:cNvPr id="4803" name="Google Shape;4803;p33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4" name="Google Shape;4804;p33"/>
            <p:cNvSpPr/>
            <p:nvPr/>
          </p:nvSpPr>
          <p:spPr>
            <a:xfrm>
              <a:off x="1368324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T</a:t>
              </a:r>
              <a:endParaRPr/>
            </a:p>
          </p:txBody>
        </p:sp>
      </p:grpSp>
      <p:sp>
        <p:nvSpPr>
          <p:cNvPr id="4805" name="Google Shape;4805;p33"/>
          <p:cNvSpPr txBox="1"/>
          <p:nvPr/>
        </p:nvSpPr>
        <p:spPr>
          <a:xfrm>
            <a:off x="2239650" y="2022850"/>
            <a:ext cx="4664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Information Disclosure</a:t>
            </a:r>
            <a:endParaRPr sz="2400"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806" name="Google Shape;4806;p33"/>
          <p:cNvSpPr txBox="1"/>
          <p:nvPr/>
        </p:nvSpPr>
        <p:spPr>
          <a:xfrm>
            <a:off x="-1" y="2601475"/>
            <a:ext cx="9060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Unauthorized access or exposure of sensitive information to unauthorized entities</a:t>
            </a:r>
            <a:endParaRPr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807" name="Google Shape;4807;p33"/>
          <p:cNvSpPr/>
          <p:nvPr/>
        </p:nvSpPr>
        <p:spPr>
          <a:xfrm rot="-3136584">
            <a:off x="891937" y="3305664"/>
            <a:ext cx="736942" cy="404203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8" name="Google Shape;4808;p33"/>
          <p:cNvSpPr txBox="1"/>
          <p:nvPr>
            <p:ph idx="4294967295" type="subTitle"/>
          </p:nvPr>
        </p:nvSpPr>
        <p:spPr>
          <a:xfrm>
            <a:off x="1563893" y="3233428"/>
            <a:ext cx="2994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Attacker could gain access to all customers’ data</a:t>
            </a:r>
            <a:endParaRPr sz="1300"/>
          </a:p>
        </p:txBody>
      </p:sp>
      <p:sp>
        <p:nvSpPr>
          <p:cNvPr id="4809" name="Google Shape;4809;p33"/>
          <p:cNvSpPr txBox="1"/>
          <p:nvPr>
            <p:ph idx="4294967295" type="title"/>
          </p:nvPr>
        </p:nvSpPr>
        <p:spPr>
          <a:xfrm>
            <a:off x="893063" y="3316073"/>
            <a:ext cx="73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10" name="Google Shape;4810;p33"/>
          <p:cNvSpPr/>
          <p:nvPr/>
        </p:nvSpPr>
        <p:spPr>
          <a:xfrm rot="-3136584">
            <a:off x="4590337" y="3305664"/>
            <a:ext cx="736942" cy="404203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1" name="Google Shape;4811;p33"/>
          <p:cNvSpPr txBox="1"/>
          <p:nvPr>
            <p:ph idx="4294967295" type="subTitle"/>
          </p:nvPr>
        </p:nvSpPr>
        <p:spPr>
          <a:xfrm>
            <a:off x="5274043" y="3233428"/>
            <a:ext cx="2994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Some users might be able to </a:t>
            </a:r>
            <a:r>
              <a:rPr lang="en" sz="1300"/>
              <a:t>access</a:t>
            </a:r>
            <a:r>
              <a:rPr lang="en" sz="1300"/>
              <a:t> other users’ information</a:t>
            </a:r>
            <a:endParaRPr sz="1300"/>
          </a:p>
        </p:txBody>
      </p:sp>
      <p:sp>
        <p:nvSpPr>
          <p:cNvPr id="4812" name="Google Shape;4812;p33"/>
          <p:cNvSpPr txBox="1"/>
          <p:nvPr>
            <p:ph idx="4294967295" type="title"/>
          </p:nvPr>
        </p:nvSpPr>
        <p:spPr>
          <a:xfrm>
            <a:off x="4591463" y="3316073"/>
            <a:ext cx="73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813" name="Google Shape;4813;p33"/>
          <p:cNvSpPr/>
          <p:nvPr/>
        </p:nvSpPr>
        <p:spPr>
          <a:xfrm rot="-3136584">
            <a:off x="849937" y="4135764"/>
            <a:ext cx="736942" cy="404203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4" name="Google Shape;4814;p33"/>
          <p:cNvSpPr txBox="1"/>
          <p:nvPr>
            <p:ph idx="4294967295" type="subTitle"/>
          </p:nvPr>
        </p:nvSpPr>
        <p:spPr>
          <a:xfrm>
            <a:off x="1521900" y="4063525"/>
            <a:ext cx="3133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 admin level user could expose data</a:t>
            </a:r>
            <a:endParaRPr sz="1300"/>
          </a:p>
        </p:txBody>
      </p:sp>
      <p:sp>
        <p:nvSpPr>
          <p:cNvPr id="4815" name="Google Shape;4815;p33"/>
          <p:cNvSpPr txBox="1"/>
          <p:nvPr>
            <p:ph idx="4294967295" type="title"/>
          </p:nvPr>
        </p:nvSpPr>
        <p:spPr>
          <a:xfrm>
            <a:off x="851063" y="4146173"/>
            <a:ext cx="73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9" name="Shape 4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20" name="Google Shape;4820;p34"/>
          <p:cNvCxnSpPr>
            <a:stCxn id="4821" idx="6"/>
            <a:endCxn id="4822" idx="2"/>
          </p:cNvCxnSpPr>
          <p:nvPr/>
        </p:nvCxnSpPr>
        <p:spPr>
          <a:xfrm>
            <a:off x="2615611" y="1304900"/>
            <a:ext cx="2146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3" name="Google Shape;4823;p34"/>
          <p:cNvCxnSpPr>
            <a:stCxn id="4822" idx="6"/>
            <a:endCxn id="4824" idx="2"/>
          </p:cNvCxnSpPr>
          <p:nvPr/>
        </p:nvCxnSpPr>
        <p:spPr>
          <a:xfrm>
            <a:off x="5127524" y="1304600"/>
            <a:ext cx="371400" cy="6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5" name="Google Shape;4825;p34"/>
          <p:cNvCxnSpPr>
            <a:stCxn id="4824" idx="6"/>
            <a:endCxn id="4826" idx="2"/>
          </p:cNvCxnSpPr>
          <p:nvPr/>
        </p:nvCxnSpPr>
        <p:spPr>
          <a:xfrm>
            <a:off x="5864586" y="1304600"/>
            <a:ext cx="447300" cy="600"/>
          </a:xfrm>
          <a:prstGeom prst="bentConnector3">
            <a:avLst>
              <a:gd fmla="val 50014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27" name="Google Shape;4827;p34"/>
          <p:cNvGrpSpPr/>
          <p:nvPr/>
        </p:nvGrpSpPr>
        <p:grpSpPr>
          <a:xfrm rot="1635329">
            <a:off x="6027879" y="521457"/>
            <a:ext cx="4245962" cy="329951"/>
            <a:chOff x="3910484" y="4362261"/>
            <a:chExt cx="4056908" cy="315300"/>
          </a:xfrm>
        </p:grpSpPr>
        <p:sp>
          <p:nvSpPr>
            <p:cNvPr id="4828" name="Google Shape;4828;p34"/>
            <p:cNvSpPr/>
            <p:nvPr/>
          </p:nvSpPr>
          <p:spPr>
            <a:xfrm>
              <a:off x="3910484" y="4364563"/>
              <a:ext cx="160576" cy="310658"/>
            </a:xfrm>
            <a:custGeom>
              <a:rect b="b" l="l" r="r" t="t"/>
              <a:pathLst>
                <a:path extrusionOk="0" h="209550" w="108314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34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830" name="Google Shape;4830;p34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rect b="b" l="l" r="r" t="t"/>
              <a:pathLst>
                <a:path extrusionOk="0" h="209550" w="108314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1" name="Google Shape;4831;p34"/>
          <p:cNvGrpSpPr/>
          <p:nvPr/>
        </p:nvGrpSpPr>
        <p:grpSpPr>
          <a:xfrm>
            <a:off x="3632986" y="754250"/>
            <a:ext cx="1022100" cy="1100700"/>
            <a:chOff x="1116324" y="2890175"/>
            <a:chExt cx="1022100" cy="1100700"/>
          </a:xfrm>
        </p:grpSpPr>
        <p:sp>
          <p:nvSpPr>
            <p:cNvPr id="4832" name="Google Shape;4832;p34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3" name="Google Shape;4833;p34"/>
            <p:cNvSpPr/>
            <p:nvPr/>
          </p:nvSpPr>
          <p:spPr>
            <a:xfrm>
              <a:off x="1307461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R</a:t>
              </a:r>
              <a:endParaRPr/>
            </a:p>
          </p:txBody>
        </p:sp>
      </p:grpSp>
      <p:grpSp>
        <p:nvGrpSpPr>
          <p:cNvPr id="4834" name="Google Shape;4834;p34"/>
          <p:cNvGrpSpPr/>
          <p:nvPr/>
        </p:nvGrpSpPr>
        <p:grpSpPr>
          <a:xfrm>
            <a:off x="4452386" y="754250"/>
            <a:ext cx="1022100" cy="1100700"/>
            <a:chOff x="3078724" y="2890175"/>
            <a:chExt cx="1022100" cy="1100700"/>
          </a:xfrm>
        </p:grpSpPr>
        <p:sp>
          <p:nvSpPr>
            <p:cNvPr id="4835" name="Google Shape;4835;p34"/>
            <p:cNvSpPr/>
            <p:nvPr/>
          </p:nvSpPr>
          <p:spPr>
            <a:xfrm rot="-3136296">
              <a:off x="31012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2" name="Google Shape;4822;p34"/>
            <p:cNvSpPr/>
            <p:nvPr/>
          </p:nvSpPr>
          <p:spPr>
            <a:xfrm>
              <a:off x="3388161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I</a:t>
              </a:r>
              <a:endParaRPr/>
            </a:p>
          </p:txBody>
        </p:sp>
      </p:grpSp>
      <p:grpSp>
        <p:nvGrpSpPr>
          <p:cNvPr id="4836" name="Google Shape;4836;p34"/>
          <p:cNvGrpSpPr/>
          <p:nvPr/>
        </p:nvGrpSpPr>
        <p:grpSpPr>
          <a:xfrm>
            <a:off x="5271286" y="754250"/>
            <a:ext cx="1022100" cy="1100700"/>
            <a:chOff x="5040624" y="2890175"/>
            <a:chExt cx="1022100" cy="1100700"/>
          </a:xfrm>
        </p:grpSpPr>
        <p:sp>
          <p:nvSpPr>
            <p:cNvPr id="4837" name="Google Shape;4837;p34"/>
            <p:cNvSpPr/>
            <p:nvPr/>
          </p:nvSpPr>
          <p:spPr>
            <a:xfrm rot="-3136296">
              <a:off x="5063129" y="3172447"/>
              <a:ext cx="977090" cy="53615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4" name="Google Shape;4824;p34"/>
            <p:cNvSpPr/>
            <p:nvPr/>
          </p:nvSpPr>
          <p:spPr>
            <a:xfrm>
              <a:off x="5268224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D</a:t>
              </a:r>
              <a:endParaRPr/>
            </a:p>
          </p:txBody>
        </p:sp>
      </p:grpSp>
      <p:grpSp>
        <p:nvGrpSpPr>
          <p:cNvPr id="4838" name="Google Shape;4838;p34"/>
          <p:cNvGrpSpPr/>
          <p:nvPr/>
        </p:nvGrpSpPr>
        <p:grpSpPr>
          <a:xfrm>
            <a:off x="6093239" y="754250"/>
            <a:ext cx="1022100" cy="1100700"/>
            <a:chOff x="7005576" y="2890175"/>
            <a:chExt cx="1022100" cy="1100700"/>
          </a:xfrm>
        </p:grpSpPr>
        <p:sp>
          <p:nvSpPr>
            <p:cNvPr id="4839" name="Google Shape;4839;p34"/>
            <p:cNvSpPr/>
            <p:nvPr/>
          </p:nvSpPr>
          <p:spPr>
            <a:xfrm rot="-3136296">
              <a:off x="7028082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34"/>
            <p:cNvSpPr/>
            <p:nvPr/>
          </p:nvSpPr>
          <p:spPr>
            <a:xfrm>
              <a:off x="7224351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E</a:t>
              </a:r>
              <a:endParaRPr/>
            </a:p>
          </p:txBody>
        </p:sp>
      </p:grpSp>
      <p:grpSp>
        <p:nvGrpSpPr>
          <p:cNvPr id="4840" name="Google Shape;4840;p34"/>
          <p:cNvGrpSpPr/>
          <p:nvPr/>
        </p:nvGrpSpPr>
        <p:grpSpPr>
          <a:xfrm>
            <a:off x="2028661" y="754250"/>
            <a:ext cx="1022100" cy="1100700"/>
            <a:chOff x="1116324" y="2890175"/>
            <a:chExt cx="1022100" cy="1100700"/>
          </a:xfrm>
        </p:grpSpPr>
        <p:sp>
          <p:nvSpPr>
            <p:cNvPr id="4841" name="Google Shape;4841;p34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1" name="Google Shape;4821;p34"/>
            <p:cNvSpPr/>
            <p:nvPr/>
          </p:nvSpPr>
          <p:spPr>
            <a:xfrm>
              <a:off x="1337574" y="32579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S</a:t>
              </a:r>
              <a:endParaRPr/>
            </a:p>
          </p:txBody>
        </p:sp>
      </p:grpSp>
      <p:grpSp>
        <p:nvGrpSpPr>
          <p:cNvPr id="4842" name="Google Shape;4842;p34"/>
          <p:cNvGrpSpPr/>
          <p:nvPr/>
        </p:nvGrpSpPr>
        <p:grpSpPr>
          <a:xfrm>
            <a:off x="2811511" y="754250"/>
            <a:ext cx="1022100" cy="1100700"/>
            <a:chOff x="1116324" y="2890175"/>
            <a:chExt cx="1022100" cy="1100700"/>
          </a:xfrm>
        </p:grpSpPr>
        <p:sp>
          <p:nvSpPr>
            <p:cNvPr id="4843" name="Google Shape;4843;p34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4" name="Google Shape;4844;p34"/>
            <p:cNvSpPr/>
            <p:nvPr/>
          </p:nvSpPr>
          <p:spPr>
            <a:xfrm>
              <a:off x="1368324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T</a:t>
              </a:r>
              <a:endParaRPr/>
            </a:p>
          </p:txBody>
        </p:sp>
      </p:grpSp>
      <p:sp>
        <p:nvSpPr>
          <p:cNvPr id="4845" name="Google Shape;4845;p34"/>
          <p:cNvSpPr txBox="1"/>
          <p:nvPr/>
        </p:nvSpPr>
        <p:spPr>
          <a:xfrm>
            <a:off x="2570250" y="2022850"/>
            <a:ext cx="4003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Denial of Service</a:t>
            </a:r>
            <a:endParaRPr sz="2400"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846" name="Google Shape;4846;p34"/>
          <p:cNvSpPr txBox="1"/>
          <p:nvPr/>
        </p:nvSpPr>
        <p:spPr>
          <a:xfrm>
            <a:off x="-1" y="2601475"/>
            <a:ext cx="9060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A denial-of-service attack is a cyber-attack in which the perpetrator seeks to make a machine or network resource unavailable to its intended users</a:t>
            </a:r>
            <a:endParaRPr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847" name="Google Shape;4847;p34"/>
          <p:cNvSpPr/>
          <p:nvPr/>
        </p:nvSpPr>
        <p:spPr>
          <a:xfrm rot="-3136584">
            <a:off x="891937" y="3305664"/>
            <a:ext cx="736942" cy="404203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8" name="Google Shape;4848;p34"/>
          <p:cNvSpPr txBox="1"/>
          <p:nvPr>
            <p:ph idx="4294967295" type="subTitle"/>
          </p:nvPr>
        </p:nvSpPr>
        <p:spPr>
          <a:xfrm>
            <a:off x="1563900" y="3233425"/>
            <a:ext cx="3091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Attacker could use a brute force attack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 get authentication</a:t>
            </a:r>
            <a:endParaRPr sz="1300"/>
          </a:p>
        </p:txBody>
      </p:sp>
      <p:sp>
        <p:nvSpPr>
          <p:cNvPr id="4849" name="Google Shape;4849;p34"/>
          <p:cNvSpPr txBox="1"/>
          <p:nvPr>
            <p:ph idx="4294967295" type="title"/>
          </p:nvPr>
        </p:nvSpPr>
        <p:spPr>
          <a:xfrm>
            <a:off x="893063" y="3316073"/>
            <a:ext cx="73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50" name="Google Shape;4850;p34"/>
          <p:cNvSpPr/>
          <p:nvPr/>
        </p:nvSpPr>
        <p:spPr>
          <a:xfrm rot="-3136584">
            <a:off x="4590337" y="3305664"/>
            <a:ext cx="736942" cy="404203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1" name="Google Shape;4851;p34"/>
          <p:cNvSpPr txBox="1"/>
          <p:nvPr>
            <p:ph idx="4294967295" type="subTitle"/>
          </p:nvPr>
        </p:nvSpPr>
        <p:spPr>
          <a:xfrm>
            <a:off x="5274052" y="3233425"/>
            <a:ext cx="3786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web server could be overloaded using a DDoS attack</a:t>
            </a:r>
            <a:endParaRPr sz="1300"/>
          </a:p>
        </p:txBody>
      </p:sp>
      <p:sp>
        <p:nvSpPr>
          <p:cNvPr id="4852" name="Google Shape;4852;p34"/>
          <p:cNvSpPr txBox="1"/>
          <p:nvPr>
            <p:ph idx="4294967295" type="title"/>
          </p:nvPr>
        </p:nvSpPr>
        <p:spPr>
          <a:xfrm>
            <a:off x="4591463" y="3316073"/>
            <a:ext cx="73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853" name="Google Shape;4853;p34"/>
          <p:cNvSpPr/>
          <p:nvPr/>
        </p:nvSpPr>
        <p:spPr>
          <a:xfrm rot="-3136584">
            <a:off x="849937" y="4135764"/>
            <a:ext cx="736942" cy="404203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4" name="Google Shape;4854;p34"/>
          <p:cNvSpPr txBox="1"/>
          <p:nvPr>
            <p:ph idx="4294967295" type="subTitle"/>
          </p:nvPr>
        </p:nvSpPr>
        <p:spPr>
          <a:xfrm>
            <a:off x="1521893" y="4063528"/>
            <a:ext cx="2994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 client’s computer could be disabled by a DoS attack</a:t>
            </a:r>
            <a:endParaRPr sz="1300"/>
          </a:p>
        </p:txBody>
      </p:sp>
      <p:sp>
        <p:nvSpPr>
          <p:cNvPr id="4855" name="Google Shape;4855;p34"/>
          <p:cNvSpPr txBox="1"/>
          <p:nvPr>
            <p:ph idx="4294967295" type="title"/>
          </p:nvPr>
        </p:nvSpPr>
        <p:spPr>
          <a:xfrm>
            <a:off x="851063" y="4146173"/>
            <a:ext cx="73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9" name="Shape 4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60" name="Google Shape;4860;p35"/>
          <p:cNvCxnSpPr>
            <a:stCxn id="4861" idx="6"/>
            <a:endCxn id="4862" idx="2"/>
          </p:cNvCxnSpPr>
          <p:nvPr/>
        </p:nvCxnSpPr>
        <p:spPr>
          <a:xfrm>
            <a:off x="2615611" y="1304900"/>
            <a:ext cx="2146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3" name="Google Shape;4863;p35"/>
          <p:cNvCxnSpPr>
            <a:stCxn id="4862" idx="6"/>
            <a:endCxn id="4864" idx="2"/>
          </p:cNvCxnSpPr>
          <p:nvPr/>
        </p:nvCxnSpPr>
        <p:spPr>
          <a:xfrm>
            <a:off x="5127524" y="1304600"/>
            <a:ext cx="371400" cy="6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5" name="Google Shape;4865;p35"/>
          <p:cNvCxnSpPr>
            <a:stCxn id="4864" idx="6"/>
            <a:endCxn id="4866" idx="2"/>
          </p:cNvCxnSpPr>
          <p:nvPr/>
        </p:nvCxnSpPr>
        <p:spPr>
          <a:xfrm>
            <a:off x="5864586" y="1304600"/>
            <a:ext cx="447300" cy="600"/>
          </a:xfrm>
          <a:prstGeom prst="bentConnector3">
            <a:avLst>
              <a:gd fmla="val 50014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67" name="Google Shape;4867;p35"/>
          <p:cNvGrpSpPr/>
          <p:nvPr/>
        </p:nvGrpSpPr>
        <p:grpSpPr>
          <a:xfrm rot="1635329">
            <a:off x="6027879" y="521457"/>
            <a:ext cx="4245962" cy="329951"/>
            <a:chOff x="3910484" y="4362261"/>
            <a:chExt cx="4056908" cy="315300"/>
          </a:xfrm>
        </p:grpSpPr>
        <p:sp>
          <p:nvSpPr>
            <p:cNvPr id="4868" name="Google Shape;4868;p35"/>
            <p:cNvSpPr/>
            <p:nvPr/>
          </p:nvSpPr>
          <p:spPr>
            <a:xfrm>
              <a:off x="3910484" y="4364563"/>
              <a:ext cx="160576" cy="310658"/>
            </a:xfrm>
            <a:custGeom>
              <a:rect b="b" l="l" r="r" t="t"/>
              <a:pathLst>
                <a:path extrusionOk="0" h="209550" w="108314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9" name="Google Shape;4869;p35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870" name="Google Shape;4870;p35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rect b="b" l="l" r="r" t="t"/>
              <a:pathLst>
                <a:path extrusionOk="0" h="209550" w="108314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1" name="Google Shape;4871;p35"/>
          <p:cNvGrpSpPr/>
          <p:nvPr/>
        </p:nvGrpSpPr>
        <p:grpSpPr>
          <a:xfrm>
            <a:off x="3632986" y="754250"/>
            <a:ext cx="1022100" cy="1100700"/>
            <a:chOff x="1116324" y="2890175"/>
            <a:chExt cx="1022100" cy="1100700"/>
          </a:xfrm>
        </p:grpSpPr>
        <p:sp>
          <p:nvSpPr>
            <p:cNvPr id="4872" name="Google Shape;4872;p35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35"/>
            <p:cNvSpPr/>
            <p:nvPr/>
          </p:nvSpPr>
          <p:spPr>
            <a:xfrm>
              <a:off x="1307461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R</a:t>
              </a:r>
              <a:endParaRPr/>
            </a:p>
          </p:txBody>
        </p:sp>
      </p:grpSp>
      <p:grpSp>
        <p:nvGrpSpPr>
          <p:cNvPr id="4874" name="Google Shape;4874;p35"/>
          <p:cNvGrpSpPr/>
          <p:nvPr/>
        </p:nvGrpSpPr>
        <p:grpSpPr>
          <a:xfrm>
            <a:off x="4452386" y="754250"/>
            <a:ext cx="1022100" cy="1100700"/>
            <a:chOff x="3078724" y="2890175"/>
            <a:chExt cx="1022100" cy="1100700"/>
          </a:xfrm>
        </p:grpSpPr>
        <p:sp>
          <p:nvSpPr>
            <p:cNvPr id="4875" name="Google Shape;4875;p35"/>
            <p:cNvSpPr/>
            <p:nvPr/>
          </p:nvSpPr>
          <p:spPr>
            <a:xfrm rot="-3136296">
              <a:off x="31012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2" name="Google Shape;4862;p35"/>
            <p:cNvSpPr/>
            <p:nvPr/>
          </p:nvSpPr>
          <p:spPr>
            <a:xfrm>
              <a:off x="3388161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I</a:t>
              </a:r>
              <a:endParaRPr/>
            </a:p>
          </p:txBody>
        </p:sp>
      </p:grpSp>
      <p:grpSp>
        <p:nvGrpSpPr>
          <p:cNvPr id="4876" name="Google Shape;4876;p35"/>
          <p:cNvGrpSpPr/>
          <p:nvPr/>
        </p:nvGrpSpPr>
        <p:grpSpPr>
          <a:xfrm>
            <a:off x="5271286" y="754250"/>
            <a:ext cx="1022100" cy="1100700"/>
            <a:chOff x="5040624" y="2890175"/>
            <a:chExt cx="1022100" cy="1100700"/>
          </a:xfrm>
        </p:grpSpPr>
        <p:sp>
          <p:nvSpPr>
            <p:cNvPr id="4877" name="Google Shape;4877;p35"/>
            <p:cNvSpPr/>
            <p:nvPr/>
          </p:nvSpPr>
          <p:spPr>
            <a:xfrm rot="-3136296">
              <a:off x="50631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4" name="Google Shape;4864;p35"/>
            <p:cNvSpPr/>
            <p:nvPr/>
          </p:nvSpPr>
          <p:spPr>
            <a:xfrm>
              <a:off x="5268224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D</a:t>
              </a:r>
              <a:endParaRPr/>
            </a:p>
          </p:txBody>
        </p:sp>
      </p:grpSp>
      <p:grpSp>
        <p:nvGrpSpPr>
          <p:cNvPr id="4878" name="Google Shape;4878;p35"/>
          <p:cNvGrpSpPr/>
          <p:nvPr/>
        </p:nvGrpSpPr>
        <p:grpSpPr>
          <a:xfrm>
            <a:off x="6093239" y="754250"/>
            <a:ext cx="1022100" cy="1100700"/>
            <a:chOff x="7005576" y="2890175"/>
            <a:chExt cx="1022100" cy="1100700"/>
          </a:xfrm>
        </p:grpSpPr>
        <p:sp>
          <p:nvSpPr>
            <p:cNvPr id="4879" name="Google Shape;4879;p35"/>
            <p:cNvSpPr/>
            <p:nvPr/>
          </p:nvSpPr>
          <p:spPr>
            <a:xfrm rot="-3136296">
              <a:off x="7028082" y="3172447"/>
              <a:ext cx="977090" cy="53615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6" name="Google Shape;4866;p35"/>
            <p:cNvSpPr/>
            <p:nvPr/>
          </p:nvSpPr>
          <p:spPr>
            <a:xfrm>
              <a:off x="7224351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E</a:t>
              </a:r>
              <a:endParaRPr/>
            </a:p>
          </p:txBody>
        </p:sp>
      </p:grpSp>
      <p:grpSp>
        <p:nvGrpSpPr>
          <p:cNvPr id="4880" name="Google Shape;4880;p35"/>
          <p:cNvGrpSpPr/>
          <p:nvPr/>
        </p:nvGrpSpPr>
        <p:grpSpPr>
          <a:xfrm>
            <a:off x="2028661" y="754250"/>
            <a:ext cx="1022100" cy="1100700"/>
            <a:chOff x="1116324" y="2890175"/>
            <a:chExt cx="1022100" cy="1100700"/>
          </a:xfrm>
        </p:grpSpPr>
        <p:sp>
          <p:nvSpPr>
            <p:cNvPr id="4881" name="Google Shape;4881;p35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1" name="Google Shape;4861;p35"/>
            <p:cNvSpPr/>
            <p:nvPr/>
          </p:nvSpPr>
          <p:spPr>
            <a:xfrm>
              <a:off x="1337574" y="32579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S</a:t>
              </a:r>
              <a:endParaRPr/>
            </a:p>
          </p:txBody>
        </p:sp>
      </p:grpSp>
      <p:grpSp>
        <p:nvGrpSpPr>
          <p:cNvPr id="4882" name="Google Shape;4882;p35"/>
          <p:cNvGrpSpPr/>
          <p:nvPr/>
        </p:nvGrpSpPr>
        <p:grpSpPr>
          <a:xfrm>
            <a:off x="2811511" y="754250"/>
            <a:ext cx="1022100" cy="1100700"/>
            <a:chOff x="1116324" y="2890175"/>
            <a:chExt cx="1022100" cy="1100700"/>
          </a:xfrm>
        </p:grpSpPr>
        <p:sp>
          <p:nvSpPr>
            <p:cNvPr id="4883" name="Google Shape;4883;p35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4" name="Google Shape;4884;p35"/>
            <p:cNvSpPr/>
            <p:nvPr/>
          </p:nvSpPr>
          <p:spPr>
            <a:xfrm>
              <a:off x="1368324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Days One"/>
                  <a:ea typeface="Days One"/>
                  <a:cs typeface="Days One"/>
                  <a:sym typeface="Days One"/>
                </a:rPr>
                <a:t>T</a:t>
              </a:r>
              <a:endParaRPr/>
            </a:p>
          </p:txBody>
        </p:sp>
      </p:grpSp>
      <p:sp>
        <p:nvSpPr>
          <p:cNvPr id="4885" name="Google Shape;4885;p35"/>
          <p:cNvSpPr txBox="1"/>
          <p:nvPr/>
        </p:nvSpPr>
        <p:spPr>
          <a:xfrm>
            <a:off x="2420400" y="2022850"/>
            <a:ext cx="430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Elevation of privilege</a:t>
            </a:r>
            <a:endParaRPr sz="2400"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886" name="Google Shape;4886;p35"/>
          <p:cNvSpPr txBox="1"/>
          <p:nvPr/>
        </p:nvSpPr>
        <p:spPr>
          <a:xfrm>
            <a:off x="-1" y="2601475"/>
            <a:ext cx="9060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Gaining unauthorized access or increased privileges, enabling an attacker to perform actions beyond their intended permissions</a:t>
            </a:r>
            <a:endParaRPr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887" name="Google Shape;4887;p35"/>
          <p:cNvSpPr/>
          <p:nvPr/>
        </p:nvSpPr>
        <p:spPr>
          <a:xfrm rot="-3136584">
            <a:off x="891937" y="3305664"/>
            <a:ext cx="736942" cy="404203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8" name="Google Shape;4888;p35"/>
          <p:cNvSpPr txBox="1"/>
          <p:nvPr>
            <p:ph idx="4294967295" type="subTitle"/>
          </p:nvPr>
        </p:nvSpPr>
        <p:spPr>
          <a:xfrm>
            <a:off x="1563893" y="3233428"/>
            <a:ext cx="2994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Attacker could exploit the app to get admin </a:t>
            </a:r>
            <a:r>
              <a:rPr lang="en" sz="1300"/>
              <a:t>privileges</a:t>
            </a:r>
            <a:endParaRPr sz="1300"/>
          </a:p>
        </p:txBody>
      </p:sp>
      <p:sp>
        <p:nvSpPr>
          <p:cNvPr id="4889" name="Google Shape;4889;p35"/>
          <p:cNvSpPr txBox="1"/>
          <p:nvPr>
            <p:ph idx="4294967295" type="title"/>
          </p:nvPr>
        </p:nvSpPr>
        <p:spPr>
          <a:xfrm>
            <a:off x="893063" y="3316073"/>
            <a:ext cx="73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90" name="Google Shape;4890;p35"/>
          <p:cNvSpPr/>
          <p:nvPr/>
        </p:nvSpPr>
        <p:spPr>
          <a:xfrm rot="-3136584">
            <a:off x="4590337" y="3305664"/>
            <a:ext cx="736942" cy="404203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1" name="Google Shape;4891;p35"/>
          <p:cNvSpPr txBox="1"/>
          <p:nvPr>
            <p:ph idx="4294967295" type="subTitle"/>
          </p:nvPr>
        </p:nvSpPr>
        <p:spPr>
          <a:xfrm>
            <a:off x="5274043" y="3233428"/>
            <a:ext cx="2994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 regular user could </a:t>
            </a:r>
            <a:r>
              <a:rPr lang="en" sz="1300"/>
              <a:t>get admin privileges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892" name="Google Shape;4892;p35"/>
          <p:cNvSpPr txBox="1"/>
          <p:nvPr>
            <p:ph idx="4294967295" type="title"/>
          </p:nvPr>
        </p:nvSpPr>
        <p:spPr>
          <a:xfrm>
            <a:off x="4591463" y="3316073"/>
            <a:ext cx="73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6" name="Shape 4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7" name="Google Shape;4897;p36"/>
          <p:cNvSpPr txBox="1"/>
          <p:nvPr>
            <p:ph type="title"/>
          </p:nvPr>
        </p:nvSpPr>
        <p:spPr>
          <a:xfrm>
            <a:off x="720000" y="32737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Presented By</a:t>
            </a:r>
            <a:r>
              <a:rPr lang="en" sz="2000"/>
              <a:t>: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898" name="Google Shape;4898;p36"/>
          <p:cNvSpPr txBox="1"/>
          <p:nvPr/>
        </p:nvSpPr>
        <p:spPr>
          <a:xfrm>
            <a:off x="731275" y="3821525"/>
            <a:ext cx="1882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Netanel Eiluz</a:t>
            </a:r>
            <a:endParaRPr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899" name="Google Shape;4899;p36"/>
          <p:cNvSpPr txBox="1"/>
          <p:nvPr/>
        </p:nvSpPr>
        <p:spPr>
          <a:xfrm>
            <a:off x="731724" y="4037621"/>
            <a:ext cx="1791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205856354</a:t>
            </a:r>
            <a:endParaRPr sz="11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900" name="Google Shape;4900;p36"/>
          <p:cNvSpPr txBox="1"/>
          <p:nvPr/>
        </p:nvSpPr>
        <p:spPr>
          <a:xfrm>
            <a:off x="2693425" y="3821525"/>
            <a:ext cx="1882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Dolev Mizrahi</a:t>
            </a:r>
            <a:endParaRPr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901" name="Google Shape;4901;p36"/>
          <p:cNvSpPr txBox="1"/>
          <p:nvPr/>
        </p:nvSpPr>
        <p:spPr>
          <a:xfrm>
            <a:off x="2693874" y="4037621"/>
            <a:ext cx="1791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312458581</a:t>
            </a:r>
            <a:endParaRPr sz="11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902" name="Google Shape;4902;p36"/>
          <p:cNvSpPr txBox="1"/>
          <p:nvPr/>
        </p:nvSpPr>
        <p:spPr>
          <a:xfrm>
            <a:off x="4655574" y="3821518"/>
            <a:ext cx="1792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Maor Hamay</a:t>
            </a:r>
            <a:endParaRPr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903" name="Google Shape;4903;p36"/>
          <p:cNvSpPr txBox="1"/>
          <p:nvPr/>
        </p:nvSpPr>
        <p:spPr>
          <a:xfrm>
            <a:off x="4656024" y="4037621"/>
            <a:ext cx="1791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307966978</a:t>
            </a:r>
            <a:endParaRPr sz="11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904" name="Google Shape;4904;p36"/>
          <p:cNvSpPr txBox="1"/>
          <p:nvPr/>
        </p:nvSpPr>
        <p:spPr>
          <a:xfrm>
            <a:off x="6468125" y="3821525"/>
            <a:ext cx="1882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Shmuel Maor</a:t>
            </a:r>
            <a:endParaRPr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905" name="Google Shape;4905;p36"/>
          <p:cNvSpPr txBox="1"/>
          <p:nvPr/>
        </p:nvSpPr>
        <p:spPr>
          <a:xfrm>
            <a:off x="6468576" y="4037621"/>
            <a:ext cx="1791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206828360</a:t>
            </a:r>
            <a:endParaRPr sz="11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4906" name="Google Shape;4906;p36"/>
          <p:cNvGrpSpPr/>
          <p:nvPr/>
        </p:nvGrpSpPr>
        <p:grpSpPr>
          <a:xfrm rot="1635329">
            <a:off x="6027879" y="521457"/>
            <a:ext cx="4245962" cy="329951"/>
            <a:chOff x="3910484" y="4362261"/>
            <a:chExt cx="4056908" cy="315300"/>
          </a:xfrm>
        </p:grpSpPr>
        <p:sp>
          <p:nvSpPr>
            <p:cNvPr id="4907" name="Google Shape;4907;p36"/>
            <p:cNvSpPr/>
            <p:nvPr/>
          </p:nvSpPr>
          <p:spPr>
            <a:xfrm>
              <a:off x="3910484" y="4364563"/>
              <a:ext cx="160576" cy="310658"/>
            </a:xfrm>
            <a:custGeom>
              <a:rect b="b" l="l" r="r" t="t"/>
              <a:pathLst>
                <a:path extrusionOk="0" h="209550" w="108314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8" name="Google Shape;4908;p36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909" name="Google Shape;4909;p36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rect b="b" l="l" r="r" t="t"/>
              <a:pathLst>
                <a:path extrusionOk="0" h="209550" w="108314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0" name="Google Shape;4910;p36"/>
          <p:cNvSpPr txBox="1"/>
          <p:nvPr/>
        </p:nvSpPr>
        <p:spPr>
          <a:xfrm>
            <a:off x="2017550" y="1352250"/>
            <a:ext cx="5242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Thank You!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twork Security Introduction Workshop by Slidesgo">
  <a:themeElements>
    <a:clrScheme name="Simple Light">
      <a:dk1>
        <a:srgbClr val="2A3C9E"/>
      </a:dk1>
      <a:lt1>
        <a:srgbClr val="FFFFFF"/>
      </a:lt1>
      <a:dk2>
        <a:srgbClr val="4358CD"/>
      </a:dk2>
      <a:lt2>
        <a:srgbClr val="64F3FA"/>
      </a:lt2>
      <a:accent1>
        <a:srgbClr val="3C50C0"/>
      </a:accent1>
      <a:accent2>
        <a:srgbClr val="E9E9E9"/>
      </a:accent2>
      <a:accent3>
        <a:srgbClr val="495ED1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