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2576" y="-1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68E5-949B-9746-B0D2-A45A24D4059B}" type="datetimeFigureOut">
              <a:rPr lang="en-US" smtClean="0"/>
              <a:t>19/04/16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1D10-8BD1-2244-8BFB-06B26AF1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4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68E5-949B-9746-B0D2-A45A24D4059B}" type="datetimeFigureOut">
              <a:rPr lang="en-US" smtClean="0"/>
              <a:t>19/04/16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1D10-8BD1-2244-8BFB-06B26AF1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1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68E5-949B-9746-B0D2-A45A24D4059B}" type="datetimeFigureOut">
              <a:rPr lang="en-US" smtClean="0"/>
              <a:t>19/04/16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1D10-8BD1-2244-8BFB-06B26AF1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5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68E5-949B-9746-B0D2-A45A24D4059B}" type="datetimeFigureOut">
              <a:rPr lang="en-US" smtClean="0"/>
              <a:t>19/04/16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1D10-8BD1-2244-8BFB-06B26AF1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3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68E5-949B-9746-B0D2-A45A24D4059B}" type="datetimeFigureOut">
              <a:rPr lang="en-US" smtClean="0"/>
              <a:t>19/04/16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1D10-8BD1-2244-8BFB-06B26AF1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9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68E5-949B-9746-B0D2-A45A24D4059B}" type="datetimeFigureOut">
              <a:rPr lang="en-US" smtClean="0"/>
              <a:t>19/04/16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1D10-8BD1-2244-8BFB-06B26AF1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68E5-949B-9746-B0D2-A45A24D4059B}" type="datetimeFigureOut">
              <a:rPr lang="en-US" smtClean="0"/>
              <a:t>19/04/16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1D10-8BD1-2244-8BFB-06B26AF1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68E5-949B-9746-B0D2-A45A24D4059B}" type="datetimeFigureOut">
              <a:rPr lang="en-US" smtClean="0"/>
              <a:t>19/04/16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1D10-8BD1-2244-8BFB-06B26AF1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4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68E5-949B-9746-B0D2-A45A24D4059B}" type="datetimeFigureOut">
              <a:rPr lang="en-US" smtClean="0"/>
              <a:t>19/04/16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1D10-8BD1-2244-8BFB-06B26AF1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68E5-949B-9746-B0D2-A45A24D4059B}" type="datetimeFigureOut">
              <a:rPr lang="en-US" smtClean="0"/>
              <a:t>19/04/16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1D10-8BD1-2244-8BFB-06B26AF1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6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68E5-949B-9746-B0D2-A45A24D4059B}" type="datetimeFigureOut">
              <a:rPr lang="en-US" smtClean="0"/>
              <a:t>19/04/16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1D10-8BD1-2244-8BFB-06B26AF1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9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E68E5-949B-9746-B0D2-A45A24D4059B}" type="datetimeFigureOut">
              <a:rPr lang="en-US" smtClean="0"/>
              <a:t>19/04/16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21D10-8BD1-2244-8BFB-06B26AF1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2 3"/>
          <p:cNvSpPr/>
          <p:nvPr/>
        </p:nvSpPr>
        <p:spPr>
          <a:xfrm>
            <a:off x="-717788" y="722354"/>
            <a:ext cx="10179307" cy="3925791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606481" y="1279335"/>
            <a:ext cx="13004802" cy="4078281"/>
            <a:chOff x="-6210303" y="-232832"/>
            <a:chExt cx="13004802" cy="4078281"/>
          </a:xfrm>
        </p:grpSpPr>
        <p:sp>
          <p:nvSpPr>
            <p:cNvPr id="4" name="Bevel 3"/>
            <p:cNvSpPr/>
            <p:nvPr/>
          </p:nvSpPr>
          <p:spPr>
            <a:xfrm rot="5400000">
              <a:off x="-1747043" y="-4696092"/>
              <a:ext cx="4078281" cy="13004802"/>
            </a:xfrm>
            <a:prstGeom prst="bevel">
              <a:avLst/>
            </a:prstGeom>
            <a:blipFill rotWithShape="1">
              <a:blip r:embed="rId2"/>
              <a:tile tx="0" ty="0" sx="100000" sy="100000" flip="none" algn="tl"/>
            </a:blip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1028676" y="-3473727"/>
              <a:ext cx="2650209" cy="10383864"/>
              <a:chOff x="8309561" y="-2386739"/>
              <a:chExt cx="2650209" cy="10383864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8309561" y="-2386739"/>
                <a:ext cx="2650209" cy="1038386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8000"/>
                  </a:gs>
                  <a:gs pos="43000">
                    <a:srgbClr val="FFFFFF"/>
                  </a:gs>
                  <a:gs pos="100000">
                    <a:srgbClr val="008000"/>
                  </a:gs>
                  <a:gs pos="52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8570671" y="-2106376"/>
                <a:ext cx="2127985" cy="9823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465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386665" y="-2751667"/>
            <a:ext cx="4381503" cy="12928960"/>
            <a:chOff x="3386665" y="-2751667"/>
            <a:chExt cx="4381503" cy="12928960"/>
          </a:xfrm>
        </p:grpSpPr>
        <p:sp>
          <p:nvSpPr>
            <p:cNvPr id="19" name="Wave 18"/>
            <p:cNvSpPr/>
            <p:nvPr/>
          </p:nvSpPr>
          <p:spPr>
            <a:xfrm rot="16200000" flipV="1">
              <a:off x="-887063" y="1522063"/>
              <a:ext cx="12928958" cy="4381502"/>
            </a:xfrm>
            <a:prstGeom prst="wave">
              <a:avLst>
                <a:gd name="adj1" fmla="val 8824"/>
                <a:gd name="adj2" fmla="val 0"/>
              </a:avLst>
            </a:prstGeom>
            <a:blipFill rotWithShape="1">
              <a:blip r:embed="rId2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 prstMaterial="dkEdge">
              <a:bevelT w="5975350" h="5029200" prst="cross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Wave 22"/>
            <p:cNvSpPr/>
            <p:nvPr/>
          </p:nvSpPr>
          <p:spPr>
            <a:xfrm rot="5400000">
              <a:off x="-887062" y="1522061"/>
              <a:ext cx="12928958" cy="4381502"/>
            </a:xfrm>
            <a:prstGeom prst="wave">
              <a:avLst>
                <a:gd name="adj1" fmla="val 8824"/>
                <a:gd name="adj2" fmla="val 0"/>
              </a:avLst>
            </a:prstGeom>
            <a:blipFill rotWithShape="1">
              <a:blip r:embed="rId2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 prstMaterial="dkEdge">
              <a:bevelT w="5975350" h="5029200" prst="cross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207509" y="-1384400"/>
              <a:ext cx="2650209" cy="1038386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1000">
                  <a:schemeClr val="bg1"/>
                </a:gs>
                <a:gs pos="0">
                  <a:schemeClr val="accent2">
                    <a:lumMod val="67000"/>
                  </a:schemeClr>
                </a:gs>
                <a:gs pos="18000">
                  <a:schemeClr val="bg1"/>
                </a:gs>
                <a:gs pos="44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468619" y="-1104037"/>
              <a:ext cx="2127985" cy="9823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068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1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11265" y="-2386739"/>
            <a:ext cx="1987657" cy="10383864"/>
            <a:chOff x="1348354" y="-1921790"/>
            <a:chExt cx="2464230" cy="9476834"/>
          </a:xfrm>
        </p:grpSpPr>
        <p:sp>
          <p:nvSpPr>
            <p:cNvPr id="4" name="Rounded Rectangle 3"/>
            <p:cNvSpPr/>
            <p:nvPr/>
          </p:nvSpPr>
          <p:spPr>
            <a:xfrm>
              <a:off x="1348354" y="-1921790"/>
              <a:ext cx="2464230" cy="9476834"/>
            </a:xfrm>
            <a:prstGeom prst="roundRect">
              <a:avLst>
                <a:gd name="adj" fmla="val 50000"/>
              </a:avLst>
            </a:prstGeom>
            <a:gradFill>
              <a:gsLst>
                <a:gs pos="20000">
                  <a:schemeClr val="accent1">
                    <a:lumMod val="5000"/>
                    <a:lumOff val="95000"/>
                  </a:schemeClr>
                </a:gs>
                <a:gs pos="4000">
                  <a:schemeClr val="accent1">
                    <a:lumMod val="45000"/>
                    <a:lumOff val="55000"/>
                  </a:schemeClr>
                </a:gs>
                <a:gs pos="4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91141" y="-1665917"/>
              <a:ext cx="1978653" cy="896508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12304" y="-2386739"/>
            <a:ext cx="1987657" cy="10383864"/>
            <a:chOff x="6008176" y="-2106376"/>
            <a:chExt cx="2650209" cy="10383864"/>
          </a:xfrm>
        </p:grpSpPr>
        <p:sp>
          <p:nvSpPr>
            <p:cNvPr id="10" name="Rounded Rectangle 9"/>
            <p:cNvSpPr/>
            <p:nvPr/>
          </p:nvSpPr>
          <p:spPr>
            <a:xfrm>
              <a:off x="6008176" y="-2106376"/>
              <a:ext cx="2650209" cy="1038386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1000">
                  <a:schemeClr val="bg1"/>
                </a:gs>
                <a:gs pos="0">
                  <a:schemeClr val="accent2">
                    <a:lumMod val="67000"/>
                  </a:schemeClr>
                </a:gs>
                <a:gs pos="18000">
                  <a:schemeClr val="bg1"/>
                </a:gs>
                <a:gs pos="44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69286" y="-1826013"/>
              <a:ext cx="2127985" cy="9823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34112" y="-2386739"/>
            <a:ext cx="1987657" cy="10383864"/>
            <a:chOff x="8309561" y="-2386739"/>
            <a:chExt cx="2650209" cy="10383864"/>
          </a:xfrm>
        </p:grpSpPr>
        <p:sp>
          <p:nvSpPr>
            <p:cNvPr id="14" name="Rounded Rectangle 13"/>
            <p:cNvSpPr/>
            <p:nvPr/>
          </p:nvSpPr>
          <p:spPr>
            <a:xfrm>
              <a:off x="8309561" y="-2386739"/>
              <a:ext cx="2650209" cy="1038386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8000"/>
                </a:gs>
                <a:gs pos="43000">
                  <a:srgbClr val="FFFFFF"/>
                </a:gs>
                <a:gs pos="100000">
                  <a:srgbClr val="008000"/>
                </a:gs>
                <a:gs pos="52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570671" y="-2106376"/>
              <a:ext cx="2127985" cy="9823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07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Rani</dc:creator>
  <cp:lastModifiedBy>Rani</cp:lastModifiedBy>
  <cp:revision>9</cp:revision>
  <dcterms:created xsi:type="dcterms:W3CDTF">2016-04-19T09:34:35Z</dcterms:created>
  <dcterms:modified xsi:type="dcterms:W3CDTF">2016-04-19T12:38:08Z</dcterms:modified>
</cp:coreProperties>
</file>