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68" r:id="rId4"/>
    <p:sldId id="271" r:id="rId5"/>
    <p:sldId id="2046" r:id="rId6"/>
    <p:sldId id="2047" r:id="rId7"/>
    <p:sldId id="2044" r:id="rId8"/>
    <p:sldId id="2050" r:id="rId9"/>
    <p:sldId id="2051" r:id="rId10"/>
    <p:sldId id="2049" r:id="rId11"/>
    <p:sldId id="2052" r:id="rId12"/>
    <p:sldId id="2053" r:id="rId13"/>
    <p:sldId id="2054" r:id="rId14"/>
    <p:sldId id="2055" r:id="rId15"/>
    <p:sldId id="2024" r:id="rId16"/>
    <p:sldId id="270" r:id="rId17"/>
    <p:sldId id="2028" r:id="rId18"/>
    <p:sldId id="2022" r:id="rId19"/>
    <p:sldId id="259" r:id="rId20"/>
    <p:sldId id="2026" r:id="rId21"/>
    <p:sldId id="2031" r:id="rId22"/>
    <p:sldId id="2040" r:id="rId23"/>
    <p:sldId id="2032" r:id="rId24"/>
    <p:sldId id="2033" r:id="rId25"/>
    <p:sldId id="2034" r:id="rId26"/>
    <p:sldId id="2035" r:id="rId27"/>
    <p:sldId id="2021" r:id="rId28"/>
    <p:sldId id="2037" r:id="rId29"/>
    <p:sldId id="2020" r:id="rId30"/>
    <p:sldId id="2043" r:id="rId31"/>
    <p:sldId id="2041" r:id="rId32"/>
    <p:sldId id="2042" r:id="rId33"/>
    <p:sldId id="2027" r:id="rId34"/>
    <p:sldId id="20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ABE47-0082-4AE0-8659-7CD316162BBE}" v="13" dt="2020-10-26T04:00:1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69014" autoAdjust="0"/>
  </p:normalViewPr>
  <p:slideViewPr>
    <p:cSldViewPr snapToGrid="0">
      <p:cViewPr varScale="1">
        <p:scale>
          <a:sx n="64" d="100"/>
          <a:sy n="64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Neil" userId="e999b48b016fa999" providerId="LiveId" clId="{F70ABE47-0082-4AE0-8659-7CD316162BBE}"/>
    <pc:docChg chg="undo redo custSel addSld delSld modSld sldOrd">
      <pc:chgData name="Brian O'Neil" userId="e999b48b016fa999" providerId="LiveId" clId="{F70ABE47-0082-4AE0-8659-7CD316162BBE}" dt="2020-10-26T04:02:06.066" v="8152" actId="20577"/>
      <pc:docMkLst>
        <pc:docMk/>
      </pc:docMkLst>
      <pc:sldChg chg="modSp mod">
        <pc:chgData name="Brian O'Neil" userId="e999b48b016fa999" providerId="LiveId" clId="{F70ABE47-0082-4AE0-8659-7CD316162BBE}" dt="2020-10-25T23:40:31.683" v="7411" actId="20577"/>
        <pc:sldMkLst>
          <pc:docMk/>
          <pc:sldMk cId="504691173" sldId="256"/>
        </pc:sldMkLst>
        <pc:spChg chg="mod">
          <ac:chgData name="Brian O'Neil" userId="e999b48b016fa999" providerId="LiveId" clId="{F70ABE47-0082-4AE0-8659-7CD316162BBE}" dt="2020-10-25T23:40:31.683" v="7411" actId="20577"/>
          <ac:spMkLst>
            <pc:docMk/>
            <pc:sldMk cId="504691173" sldId="256"/>
            <ac:spMk id="3" creationId="{89660184-0CB2-4208-80A7-CECC2AC43ACD}"/>
          </ac:spMkLst>
        </pc:spChg>
      </pc:sldChg>
      <pc:sldChg chg="modSp del mod">
        <pc:chgData name="Brian O'Neil" userId="e999b48b016fa999" providerId="LiveId" clId="{F70ABE47-0082-4AE0-8659-7CD316162BBE}" dt="2020-10-20T18:03:59.243" v="714" actId="2696"/>
        <pc:sldMkLst>
          <pc:docMk/>
          <pc:sldMk cId="1443618652" sldId="257"/>
        </pc:sldMkLst>
        <pc:spChg chg="mod">
          <ac:chgData name="Brian O'Neil" userId="e999b48b016fa999" providerId="LiveId" clId="{F70ABE47-0082-4AE0-8659-7CD316162BBE}" dt="2020-10-20T03:26:16.105" v="272" actId="6549"/>
          <ac:spMkLst>
            <pc:docMk/>
            <pc:sldMk cId="1443618652" sldId="257"/>
            <ac:spMk id="2" creationId="{055A0638-CBB5-461B-B2D4-927838178272}"/>
          </ac:spMkLst>
        </pc:spChg>
      </pc:sldChg>
      <pc:sldChg chg="del">
        <pc:chgData name="Brian O'Neil" userId="e999b48b016fa999" providerId="LiveId" clId="{F70ABE47-0082-4AE0-8659-7CD316162BBE}" dt="2020-10-20T18:03:53.385" v="713" actId="2696"/>
        <pc:sldMkLst>
          <pc:docMk/>
          <pc:sldMk cId="2423812754" sldId="258"/>
        </pc:sldMkLst>
      </pc:sldChg>
      <pc:sldChg chg="modSp mod ord modNotesTx">
        <pc:chgData name="Brian O'Neil" userId="e999b48b016fa999" providerId="LiveId" clId="{F70ABE47-0082-4AE0-8659-7CD316162BBE}" dt="2020-10-21T03:44:35.505" v="3398" actId="20577"/>
        <pc:sldMkLst>
          <pc:docMk/>
          <pc:sldMk cId="4271041547" sldId="259"/>
        </pc:sldMkLst>
        <pc:spChg chg="mod">
          <ac:chgData name="Brian O'Neil" userId="e999b48b016fa999" providerId="LiveId" clId="{F70ABE47-0082-4AE0-8659-7CD316162BBE}" dt="2020-10-21T03:08:15.034" v="2799" actId="20577"/>
          <ac:spMkLst>
            <pc:docMk/>
            <pc:sldMk cId="4271041547" sldId="259"/>
            <ac:spMk id="2" creationId="{E04B7BD1-B31A-4B9F-93DB-BC08AD47556C}"/>
          </ac:spMkLst>
        </pc:spChg>
        <pc:spChg chg="mod">
          <ac:chgData name="Brian O'Neil" userId="e999b48b016fa999" providerId="LiveId" clId="{F70ABE47-0082-4AE0-8659-7CD316162BBE}" dt="2020-10-21T03:44:35.505" v="3398" actId="20577"/>
          <ac:spMkLst>
            <pc:docMk/>
            <pc:sldMk cId="4271041547" sldId="259"/>
            <ac:spMk id="3" creationId="{37108D81-C77F-46E2-AC3B-21BFA32C16D1}"/>
          </ac:spMkLst>
        </pc:spChg>
      </pc:sldChg>
      <pc:sldChg chg="del">
        <pc:chgData name="Brian O'Neil" userId="e999b48b016fa999" providerId="LiveId" clId="{F70ABE47-0082-4AE0-8659-7CD316162BBE}" dt="2020-10-21T00:29:18.535" v="2342" actId="2696"/>
        <pc:sldMkLst>
          <pc:docMk/>
          <pc:sldMk cId="69079010" sldId="260"/>
        </pc:sldMkLst>
      </pc:sldChg>
      <pc:sldChg chg="del">
        <pc:chgData name="Brian O'Neil" userId="e999b48b016fa999" providerId="LiveId" clId="{F70ABE47-0082-4AE0-8659-7CD316162BBE}" dt="2020-10-21T00:29:24.388" v="2343" actId="2696"/>
        <pc:sldMkLst>
          <pc:docMk/>
          <pc:sldMk cId="1637960189" sldId="261"/>
        </pc:sldMkLst>
      </pc:sldChg>
      <pc:sldChg chg="del">
        <pc:chgData name="Brian O'Neil" userId="e999b48b016fa999" providerId="LiveId" clId="{F70ABE47-0082-4AE0-8659-7CD316162BBE}" dt="2020-10-18T16:11:51.384" v="50" actId="2696"/>
        <pc:sldMkLst>
          <pc:docMk/>
          <pc:sldMk cId="4220307157" sldId="262"/>
        </pc:sldMkLst>
      </pc:sldChg>
      <pc:sldChg chg="del">
        <pc:chgData name="Brian O'Neil" userId="e999b48b016fa999" providerId="LiveId" clId="{F70ABE47-0082-4AE0-8659-7CD316162BBE}" dt="2020-10-18T16:11:51.384" v="50" actId="2696"/>
        <pc:sldMkLst>
          <pc:docMk/>
          <pc:sldMk cId="3805437976" sldId="263"/>
        </pc:sldMkLst>
      </pc:sldChg>
      <pc:sldChg chg="del">
        <pc:chgData name="Brian O'Neil" userId="e999b48b016fa999" providerId="LiveId" clId="{F70ABE47-0082-4AE0-8659-7CD316162BBE}" dt="2020-10-18T16:11:51.384" v="50" actId="2696"/>
        <pc:sldMkLst>
          <pc:docMk/>
          <pc:sldMk cId="3137841562" sldId="264"/>
        </pc:sldMkLst>
      </pc:sldChg>
      <pc:sldChg chg="del">
        <pc:chgData name="Brian O'Neil" userId="e999b48b016fa999" providerId="LiveId" clId="{F70ABE47-0082-4AE0-8659-7CD316162BBE}" dt="2020-10-18T16:11:51.384" v="50" actId="2696"/>
        <pc:sldMkLst>
          <pc:docMk/>
          <pc:sldMk cId="2620797865" sldId="265"/>
        </pc:sldMkLst>
      </pc:sldChg>
      <pc:sldChg chg="del">
        <pc:chgData name="Brian O'Neil" userId="e999b48b016fa999" providerId="LiveId" clId="{F70ABE47-0082-4AE0-8659-7CD316162BBE}" dt="2020-10-18T16:11:51.384" v="50" actId="2696"/>
        <pc:sldMkLst>
          <pc:docMk/>
          <pc:sldMk cId="2649929478" sldId="266"/>
        </pc:sldMkLst>
      </pc:sldChg>
      <pc:sldChg chg="del">
        <pc:chgData name="Brian O'Neil" userId="e999b48b016fa999" providerId="LiveId" clId="{F70ABE47-0082-4AE0-8659-7CD316162BBE}" dt="2020-10-20T22:50:40.810" v="2129" actId="2696"/>
        <pc:sldMkLst>
          <pc:docMk/>
          <pc:sldMk cId="1334192393" sldId="267"/>
        </pc:sldMkLst>
      </pc:sldChg>
      <pc:sldChg chg="modSp new mod ord">
        <pc:chgData name="Brian O'Neil" userId="e999b48b016fa999" providerId="LiveId" clId="{F70ABE47-0082-4AE0-8659-7CD316162BBE}" dt="2020-10-21T15:17:11.428" v="5772" actId="20577"/>
        <pc:sldMkLst>
          <pc:docMk/>
          <pc:sldMk cId="1079330423" sldId="268"/>
        </pc:sldMkLst>
        <pc:spChg chg="mod">
          <ac:chgData name="Brian O'Neil" userId="e999b48b016fa999" providerId="LiveId" clId="{F70ABE47-0082-4AE0-8659-7CD316162BBE}" dt="2020-10-18T16:12:07.558" v="66" actId="20577"/>
          <ac:spMkLst>
            <pc:docMk/>
            <pc:sldMk cId="1079330423" sldId="268"/>
            <ac:spMk id="2" creationId="{DFF03AD1-6D5B-4840-8DB4-6DFB086C3AE8}"/>
          </ac:spMkLst>
        </pc:spChg>
        <pc:spChg chg="mod">
          <ac:chgData name="Brian O'Neil" userId="e999b48b016fa999" providerId="LiveId" clId="{F70ABE47-0082-4AE0-8659-7CD316162BBE}" dt="2020-10-21T15:17:11.428" v="5772" actId="20577"/>
          <ac:spMkLst>
            <pc:docMk/>
            <pc:sldMk cId="1079330423" sldId="268"/>
            <ac:spMk id="3" creationId="{9B72CB2A-E9A2-42EE-BF70-4BAA225CAF62}"/>
          </ac:spMkLst>
        </pc:spChg>
      </pc:sldChg>
      <pc:sldChg chg="modSp new del mod">
        <pc:chgData name="Brian O'Neil" userId="e999b48b016fa999" providerId="LiveId" clId="{F70ABE47-0082-4AE0-8659-7CD316162BBE}" dt="2020-10-20T18:06:36.428" v="826" actId="2696"/>
        <pc:sldMkLst>
          <pc:docMk/>
          <pc:sldMk cId="4069943069" sldId="269"/>
        </pc:sldMkLst>
        <pc:spChg chg="mod">
          <ac:chgData name="Brian O'Neil" userId="e999b48b016fa999" providerId="LiveId" clId="{F70ABE47-0082-4AE0-8659-7CD316162BBE}" dt="2020-10-20T03:26:29.537" v="295" actId="20577"/>
          <ac:spMkLst>
            <pc:docMk/>
            <pc:sldMk cId="4069943069" sldId="269"/>
            <ac:spMk id="2" creationId="{265590A1-9AA7-4724-AEE5-C5494D47AFCA}"/>
          </ac:spMkLst>
        </pc:spChg>
      </pc:sldChg>
      <pc:sldChg chg="modSp new mod ord modNotesTx">
        <pc:chgData name="Brian O'Neil" userId="e999b48b016fa999" providerId="LiveId" clId="{F70ABE47-0082-4AE0-8659-7CD316162BBE}" dt="2020-10-20T23:03:16.272" v="2188"/>
        <pc:sldMkLst>
          <pc:docMk/>
          <pc:sldMk cId="1519104740" sldId="270"/>
        </pc:sldMkLst>
        <pc:spChg chg="mod">
          <ac:chgData name="Brian O'Neil" userId="e999b48b016fa999" providerId="LiveId" clId="{F70ABE47-0082-4AE0-8659-7CD316162BBE}" dt="2020-10-20T21:32:16.713" v="1673" actId="20577"/>
          <ac:spMkLst>
            <pc:docMk/>
            <pc:sldMk cId="1519104740" sldId="270"/>
            <ac:spMk id="2" creationId="{BB5C528F-7588-4A33-845C-6F0894F040D9}"/>
          </ac:spMkLst>
        </pc:spChg>
        <pc:spChg chg="mod">
          <ac:chgData name="Brian O'Neil" userId="e999b48b016fa999" providerId="LiveId" clId="{F70ABE47-0082-4AE0-8659-7CD316162BBE}" dt="2020-10-20T23:03:16.272" v="2188"/>
          <ac:spMkLst>
            <pc:docMk/>
            <pc:sldMk cId="1519104740" sldId="270"/>
            <ac:spMk id="3" creationId="{B4813464-298E-4125-9EEB-757B5015CFC3}"/>
          </ac:spMkLst>
        </pc:spChg>
      </pc:sldChg>
      <pc:sldChg chg="modSp new mod ord">
        <pc:chgData name="Brian O'Neil" userId="e999b48b016fa999" providerId="LiveId" clId="{F70ABE47-0082-4AE0-8659-7CD316162BBE}" dt="2020-10-21T15:17:41.170" v="5798" actId="20577"/>
        <pc:sldMkLst>
          <pc:docMk/>
          <pc:sldMk cId="3937558671" sldId="271"/>
        </pc:sldMkLst>
        <pc:spChg chg="mod">
          <ac:chgData name="Brian O'Neil" userId="e999b48b016fa999" providerId="LiveId" clId="{F70ABE47-0082-4AE0-8659-7CD316162BBE}" dt="2020-10-20T03:31:36.906" v="364" actId="20577"/>
          <ac:spMkLst>
            <pc:docMk/>
            <pc:sldMk cId="3937558671" sldId="271"/>
            <ac:spMk id="2" creationId="{143ACFFC-E5C6-4C74-AA0D-1D1379D937B2}"/>
          </ac:spMkLst>
        </pc:spChg>
        <pc:spChg chg="mod">
          <ac:chgData name="Brian O'Neil" userId="e999b48b016fa999" providerId="LiveId" clId="{F70ABE47-0082-4AE0-8659-7CD316162BBE}" dt="2020-10-21T15:17:41.170" v="5798" actId="20577"/>
          <ac:spMkLst>
            <pc:docMk/>
            <pc:sldMk cId="3937558671" sldId="271"/>
            <ac:spMk id="3" creationId="{8B6A85EF-8119-4DC2-A8DA-95CA1F28FD57}"/>
          </ac:spMkLst>
        </pc:spChg>
      </pc:sldChg>
      <pc:sldChg chg="del">
        <pc:chgData name="Brian O'Neil" userId="e999b48b016fa999" providerId="LiveId" clId="{F70ABE47-0082-4AE0-8659-7CD316162BBE}" dt="2020-10-26T03:48:04.693" v="7461" actId="2696"/>
        <pc:sldMkLst>
          <pc:docMk/>
          <pc:sldMk cId="183497865" sldId="1875"/>
        </pc:sldMkLst>
      </pc:sldChg>
      <pc:sldChg chg="del">
        <pc:chgData name="Brian O'Neil" userId="e999b48b016fa999" providerId="LiveId" clId="{F70ABE47-0082-4AE0-8659-7CD316162BBE}" dt="2020-10-26T03:49:17.048" v="7492" actId="2696"/>
        <pc:sldMkLst>
          <pc:docMk/>
          <pc:sldMk cId="3717496582" sldId="1876"/>
        </pc:sldMkLst>
      </pc:sldChg>
      <pc:sldChg chg="del">
        <pc:chgData name="Brian O'Neil" userId="e999b48b016fa999" providerId="LiveId" clId="{F70ABE47-0082-4AE0-8659-7CD316162BBE}" dt="2020-10-26T03:52:25.248" v="7631" actId="2696"/>
        <pc:sldMkLst>
          <pc:docMk/>
          <pc:sldMk cId="2181828988" sldId="1877"/>
        </pc:sldMkLst>
      </pc:sldChg>
      <pc:sldChg chg="del">
        <pc:chgData name="Brian O'Neil" userId="e999b48b016fa999" providerId="LiveId" clId="{F70ABE47-0082-4AE0-8659-7CD316162BBE}" dt="2020-10-26T03:56:11.756" v="7776" actId="2696"/>
        <pc:sldMkLst>
          <pc:docMk/>
          <pc:sldMk cId="439930262" sldId="1878"/>
        </pc:sldMkLst>
      </pc:sldChg>
      <pc:sldChg chg="del">
        <pc:chgData name="Brian O'Neil" userId="e999b48b016fa999" providerId="LiveId" clId="{F70ABE47-0082-4AE0-8659-7CD316162BBE}" dt="2020-10-26T03:56:28.223" v="7777" actId="2696"/>
        <pc:sldMkLst>
          <pc:docMk/>
          <pc:sldMk cId="3932958488" sldId="1878"/>
        </pc:sldMkLst>
      </pc:sldChg>
      <pc:sldChg chg="del">
        <pc:chgData name="Brian O'Neil" userId="e999b48b016fa999" providerId="LiveId" clId="{F70ABE47-0082-4AE0-8659-7CD316162BBE}" dt="2020-10-26T03:57:52.242" v="7894" actId="2696"/>
        <pc:sldMkLst>
          <pc:docMk/>
          <pc:sldMk cId="2740166827" sldId="1879"/>
        </pc:sldMkLst>
      </pc:sldChg>
      <pc:sldChg chg="del">
        <pc:chgData name="Brian O'Neil" userId="e999b48b016fa999" providerId="LiveId" clId="{F70ABE47-0082-4AE0-8659-7CD316162BBE}" dt="2020-10-26T04:00:15.461" v="8047"/>
        <pc:sldMkLst>
          <pc:docMk/>
          <pc:sldMk cId="174593794" sldId="1880"/>
        </pc:sldMkLst>
      </pc:sldChg>
      <pc:sldChg chg="del">
        <pc:chgData name="Brian O'Neil" userId="e999b48b016fa999" providerId="LiveId" clId="{F70ABE47-0082-4AE0-8659-7CD316162BBE}" dt="2020-10-26T03:59:52.882" v="8046" actId="2696"/>
        <pc:sldMkLst>
          <pc:docMk/>
          <pc:sldMk cId="3789953046" sldId="1880"/>
        </pc:sldMkLst>
      </pc:sldChg>
      <pc:sldChg chg="del">
        <pc:chgData name="Brian O'Neil" userId="e999b48b016fa999" providerId="LiveId" clId="{F70ABE47-0082-4AE0-8659-7CD316162BBE}" dt="2020-10-25T23:12:02.557" v="7314" actId="2696"/>
        <pc:sldMkLst>
          <pc:docMk/>
          <pc:sldMk cId="3203764631" sldId="1971"/>
        </pc:sldMkLst>
      </pc:sldChg>
      <pc:sldChg chg="del modNotesTx">
        <pc:chgData name="Brian O'Neil" userId="e999b48b016fa999" providerId="LiveId" clId="{F70ABE47-0082-4AE0-8659-7CD316162BBE}" dt="2020-10-25T16:46:02.197" v="7300" actId="2696"/>
        <pc:sldMkLst>
          <pc:docMk/>
          <pc:sldMk cId="1718279649" sldId="2016"/>
        </pc:sldMkLst>
      </pc:sldChg>
      <pc:sldChg chg="del">
        <pc:chgData name="Brian O'Neil" userId="e999b48b016fa999" providerId="LiveId" clId="{F70ABE47-0082-4AE0-8659-7CD316162BBE}" dt="2020-10-21T18:02:16.627" v="7104" actId="2696"/>
        <pc:sldMkLst>
          <pc:docMk/>
          <pc:sldMk cId="1890784261" sldId="2019"/>
        </pc:sldMkLst>
      </pc:sldChg>
      <pc:sldChg chg="modSp new mod ord modNotesTx">
        <pc:chgData name="Brian O'Neil" userId="e999b48b016fa999" providerId="LiveId" clId="{F70ABE47-0082-4AE0-8659-7CD316162BBE}" dt="2020-10-21T16:20:12.730" v="6645" actId="313"/>
        <pc:sldMkLst>
          <pc:docMk/>
          <pc:sldMk cId="160578334" sldId="2020"/>
        </pc:sldMkLst>
        <pc:spChg chg="mod">
          <ac:chgData name="Brian O'Neil" userId="e999b48b016fa999" providerId="LiveId" clId="{F70ABE47-0082-4AE0-8659-7CD316162BBE}" dt="2020-10-21T15:57:17.148" v="6390" actId="20577"/>
          <ac:spMkLst>
            <pc:docMk/>
            <pc:sldMk cId="160578334" sldId="2020"/>
            <ac:spMk id="2" creationId="{63B37780-5848-4938-9AFB-F63584B56B43}"/>
          </ac:spMkLst>
        </pc:spChg>
        <pc:spChg chg="mod">
          <ac:chgData name="Brian O'Neil" userId="e999b48b016fa999" providerId="LiveId" clId="{F70ABE47-0082-4AE0-8659-7CD316162BBE}" dt="2020-10-21T16:20:12.730" v="6645" actId="313"/>
          <ac:spMkLst>
            <pc:docMk/>
            <pc:sldMk cId="160578334" sldId="2020"/>
            <ac:spMk id="3" creationId="{7BDFBE96-9BF3-412A-93BE-EE29DD5B3FAF}"/>
          </ac:spMkLst>
        </pc:spChg>
      </pc:sldChg>
      <pc:sldChg chg="modSp new mod ord modNotesTx">
        <pc:chgData name="Brian O'Neil" userId="e999b48b016fa999" providerId="LiveId" clId="{F70ABE47-0082-4AE0-8659-7CD316162BBE}" dt="2020-10-21T05:58:44.556" v="5198" actId="20577"/>
        <pc:sldMkLst>
          <pc:docMk/>
          <pc:sldMk cId="1090886049" sldId="2021"/>
        </pc:sldMkLst>
        <pc:spChg chg="mod">
          <ac:chgData name="Brian O'Neil" userId="e999b48b016fa999" providerId="LiveId" clId="{F70ABE47-0082-4AE0-8659-7CD316162BBE}" dt="2020-10-20T17:58:14.675" v="583" actId="20577"/>
          <ac:spMkLst>
            <pc:docMk/>
            <pc:sldMk cId="1090886049" sldId="2021"/>
            <ac:spMk id="2" creationId="{B6BE9128-D0E0-41DB-96F6-7F819EB76C16}"/>
          </ac:spMkLst>
        </pc:spChg>
        <pc:spChg chg="mod">
          <ac:chgData name="Brian O'Neil" userId="e999b48b016fa999" providerId="LiveId" clId="{F70ABE47-0082-4AE0-8659-7CD316162BBE}" dt="2020-10-21T05:58:44.556" v="5198" actId="20577"/>
          <ac:spMkLst>
            <pc:docMk/>
            <pc:sldMk cId="1090886049" sldId="2021"/>
            <ac:spMk id="3" creationId="{2BEFD5C4-092E-46A9-BF44-27BACF277D61}"/>
          </ac:spMkLst>
        </pc:spChg>
      </pc:sldChg>
      <pc:sldChg chg="addSp delSp modSp new mod ord modClrScheme chgLayout modNotesTx">
        <pc:chgData name="Brian O'Neil" userId="e999b48b016fa999" providerId="LiveId" clId="{F70ABE47-0082-4AE0-8659-7CD316162BBE}" dt="2020-10-21T15:18:24.786" v="5800"/>
        <pc:sldMkLst>
          <pc:docMk/>
          <pc:sldMk cId="2237435303" sldId="2022"/>
        </pc:sldMkLst>
        <pc:spChg chg="del mod ord">
          <ac:chgData name="Brian O'Neil" userId="e999b48b016fa999" providerId="LiveId" clId="{F70ABE47-0082-4AE0-8659-7CD316162BBE}" dt="2020-10-20T20:57:15.834" v="1112" actId="700"/>
          <ac:spMkLst>
            <pc:docMk/>
            <pc:sldMk cId="2237435303" sldId="2022"/>
            <ac:spMk id="2" creationId="{224259D4-9635-4D49-8225-23E2650DC061}"/>
          </ac:spMkLst>
        </pc:spChg>
        <pc:spChg chg="add mod ord">
          <ac:chgData name="Brian O'Neil" userId="e999b48b016fa999" providerId="LiveId" clId="{F70ABE47-0082-4AE0-8659-7CD316162BBE}" dt="2020-10-20T20:59:35.139" v="1261" actId="6549"/>
          <ac:spMkLst>
            <pc:docMk/>
            <pc:sldMk cId="2237435303" sldId="2022"/>
            <ac:spMk id="3" creationId="{8DC2729B-A6D5-498C-B423-9CF2F32A4789}"/>
          </ac:spMkLst>
        </pc:spChg>
        <pc:spChg chg="add mod ord">
          <ac:chgData name="Brian O'Neil" userId="e999b48b016fa999" providerId="LiveId" clId="{F70ABE47-0082-4AE0-8659-7CD316162BBE}" dt="2020-10-21T02:19:38.345" v="2460" actId="20577"/>
          <ac:spMkLst>
            <pc:docMk/>
            <pc:sldMk cId="2237435303" sldId="2022"/>
            <ac:spMk id="4" creationId="{8390781E-6A4F-4D4C-8B1C-E6BFCB4366CC}"/>
          </ac:spMkLst>
        </pc:spChg>
      </pc:sldChg>
      <pc:sldChg chg="addSp delSp modSp new del mod ord">
        <pc:chgData name="Brian O'Neil" userId="e999b48b016fa999" providerId="LiveId" clId="{F70ABE47-0082-4AE0-8659-7CD316162BBE}" dt="2020-10-21T00:29:31.975" v="2348" actId="2696"/>
        <pc:sldMkLst>
          <pc:docMk/>
          <pc:sldMk cId="3812862067" sldId="2023"/>
        </pc:sldMkLst>
        <pc:spChg chg="mod">
          <ac:chgData name="Brian O'Neil" userId="e999b48b016fa999" providerId="LiveId" clId="{F70ABE47-0082-4AE0-8659-7CD316162BBE}" dt="2020-10-20T21:36:52.250" v="1744" actId="20577"/>
          <ac:spMkLst>
            <pc:docMk/>
            <pc:sldMk cId="3812862067" sldId="2023"/>
            <ac:spMk id="2" creationId="{124527C0-A321-4BC1-9FAA-17A3C5B6F08C}"/>
          </ac:spMkLst>
        </pc:spChg>
        <pc:spChg chg="mod">
          <ac:chgData name="Brian O'Neil" userId="e999b48b016fa999" providerId="LiveId" clId="{F70ABE47-0082-4AE0-8659-7CD316162BBE}" dt="2020-10-21T00:00:55.717" v="2200" actId="20577"/>
          <ac:spMkLst>
            <pc:docMk/>
            <pc:sldMk cId="3812862067" sldId="2023"/>
            <ac:spMk id="3" creationId="{22C38AE3-A8D2-47E6-8332-313584E37B5C}"/>
          </ac:spMkLst>
        </pc:spChg>
        <pc:spChg chg="add del">
          <ac:chgData name="Brian O'Neil" userId="e999b48b016fa999" providerId="LiveId" clId="{F70ABE47-0082-4AE0-8659-7CD316162BBE}" dt="2020-10-20T21:38:08.493" v="1771"/>
          <ac:spMkLst>
            <pc:docMk/>
            <pc:sldMk cId="3812862067" sldId="2023"/>
            <ac:spMk id="4" creationId="{FEAE30A1-3EEB-4377-B2D9-BE8FF4ADB0A9}"/>
          </ac:spMkLst>
        </pc:spChg>
      </pc:sldChg>
      <pc:sldChg chg="addSp delSp modSp new mod modClrScheme chgLayout">
        <pc:chgData name="Brian O'Neil" userId="e999b48b016fa999" providerId="LiveId" clId="{F70ABE47-0082-4AE0-8659-7CD316162BBE}" dt="2020-10-21T00:21:57.535" v="2332" actId="20577"/>
        <pc:sldMkLst>
          <pc:docMk/>
          <pc:sldMk cId="3465987668" sldId="2024"/>
        </pc:sldMkLst>
        <pc:spChg chg="del mod ord">
          <ac:chgData name="Brian O'Neil" userId="e999b48b016fa999" providerId="LiveId" clId="{F70ABE47-0082-4AE0-8659-7CD316162BBE}" dt="2020-10-20T21:43:35.236" v="1789" actId="700"/>
          <ac:spMkLst>
            <pc:docMk/>
            <pc:sldMk cId="3465987668" sldId="2024"/>
            <ac:spMk id="2" creationId="{4DB1CCBA-42D7-4F7A-8C51-51676912710D}"/>
          </ac:spMkLst>
        </pc:spChg>
        <pc:spChg chg="add mod ord">
          <ac:chgData name="Brian O'Neil" userId="e999b48b016fa999" providerId="LiveId" clId="{F70ABE47-0082-4AE0-8659-7CD316162BBE}" dt="2020-10-20T21:43:47.762" v="1821" actId="20577"/>
          <ac:spMkLst>
            <pc:docMk/>
            <pc:sldMk cId="3465987668" sldId="2024"/>
            <ac:spMk id="3" creationId="{960BB3E0-616C-4C1C-8471-11538D35A0AD}"/>
          </ac:spMkLst>
        </pc:spChg>
        <pc:spChg chg="add mod ord">
          <ac:chgData name="Brian O'Neil" userId="e999b48b016fa999" providerId="LiveId" clId="{F70ABE47-0082-4AE0-8659-7CD316162BBE}" dt="2020-10-21T00:21:57.535" v="2332" actId="20577"/>
          <ac:spMkLst>
            <pc:docMk/>
            <pc:sldMk cId="3465987668" sldId="2024"/>
            <ac:spMk id="4" creationId="{104F6432-4F2E-4277-868A-1AE74CBA3B8A}"/>
          </ac:spMkLst>
        </pc:spChg>
      </pc:sldChg>
      <pc:sldChg chg="modSp new del mod">
        <pc:chgData name="Brian O'Neil" userId="e999b48b016fa999" providerId="LiveId" clId="{F70ABE47-0082-4AE0-8659-7CD316162BBE}" dt="2020-10-21T00:48:49.688" v="2449" actId="2696"/>
        <pc:sldMkLst>
          <pc:docMk/>
          <pc:sldMk cId="3029276778" sldId="2025"/>
        </pc:sldMkLst>
        <pc:spChg chg="mod">
          <ac:chgData name="Brian O'Neil" userId="e999b48b016fa999" providerId="LiveId" clId="{F70ABE47-0082-4AE0-8659-7CD316162BBE}" dt="2020-10-20T21:50:00.852" v="1994" actId="20577"/>
          <ac:spMkLst>
            <pc:docMk/>
            <pc:sldMk cId="3029276778" sldId="2025"/>
            <ac:spMk id="2" creationId="{86DBDE68-306F-458A-9769-8BF3014FB7AE}"/>
          </ac:spMkLst>
        </pc:spChg>
        <pc:spChg chg="mod">
          <ac:chgData name="Brian O'Neil" userId="e999b48b016fa999" providerId="LiveId" clId="{F70ABE47-0082-4AE0-8659-7CD316162BBE}" dt="2020-10-20T21:55:18.007" v="2065" actId="20577"/>
          <ac:spMkLst>
            <pc:docMk/>
            <pc:sldMk cId="3029276778" sldId="2025"/>
            <ac:spMk id="3" creationId="{BC0EF2E5-F1C7-4418-A398-FABF1A582732}"/>
          </ac:spMkLst>
        </pc:spChg>
      </pc:sldChg>
      <pc:sldChg chg="modSp add mod ord">
        <pc:chgData name="Brian O'Neil" userId="e999b48b016fa999" providerId="LiveId" clId="{F70ABE47-0082-4AE0-8659-7CD316162BBE}" dt="2020-10-21T14:19:14.288" v="5319" actId="20577"/>
        <pc:sldMkLst>
          <pc:docMk/>
          <pc:sldMk cId="3820238591" sldId="2026"/>
        </pc:sldMkLst>
        <pc:spChg chg="mod">
          <ac:chgData name="Brian O'Neil" userId="e999b48b016fa999" providerId="LiveId" clId="{F70ABE47-0082-4AE0-8659-7CD316162BBE}" dt="2020-10-21T14:19:14.288" v="5319" actId="20577"/>
          <ac:spMkLst>
            <pc:docMk/>
            <pc:sldMk cId="3820238591" sldId="2026"/>
            <ac:spMk id="3" creationId="{BC0EF2E5-F1C7-4418-A398-FABF1A582732}"/>
          </ac:spMkLst>
        </pc:spChg>
      </pc:sldChg>
      <pc:sldChg chg="modSp new mod">
        <pc:chgData name="Brian O'Neil" userId="e999b48b016fa999" providerId="LiveId" clId="{F70ABE47-0082-4AE0-8659-7CD316162BBE}" dt="2020-10-21T15:34:39.380" v="5929"/>
        <pc:sldMkLst>
          <pc:docMk/>
          <pc:sldMk cId="3821670454" sldId="2027"/>
        </pc:sldMkLst>
        <pc:spChg chg="mod">
          <ac:chgData name="Brian O'Neil" userId="e999b48b016fa999" providerId="LiveId" clId="{F70ABE47-0082-4AE0-8659-7CD316162BBE}" dt="2020-10-20T22:50:49.871" v="2142" actId="20577"/>
          <ac:spMkLst>
            <pc:docMk/>
            <pc:sldMk cId="3821670454" sldId="2027"/>
            <ac:spMk id="2" creationId="{C79A95C4-7704-4D36-9D22-3BAEC21BC186}"/>
          </ac:spMkLst>
        </pc:spChg>
        <pc:spChg chg="mod">
          <ac:chgData name="Brian O'Neil" userId="e999b48b016fa999" providerId="LiveId" clId="{F70ABE47-0082-4AE0-8659-7CD316162BBE}" dt="2020-10-21T15:34:39.380" v="5929"/>
          <ac:spMkLst>
            <pc:docMk/>
            <pc:sldMk cId="3821670454" sldId="2027"/>
            <ac:spMk id="3" creationId="{C05253AA-90DB-4DD0-9910-DB045E5035A2}"/>
          </ac:spMkLst>
        </pc:spChg>
      </pc:sldChg>
      <pc:sldChg chg="delSp modSp new mod ord">
        <pc:chgData name="Brian O'Neil" userId="e999b48b016fa999" providerId="LiveId" clId="{F70ABE47-0082-4AE0-8659-7CD316162BBE}" dt="2020-10-21T02:19:08.065" v="2455"/>
        <pc:sldMkLst>
          <pc:docMk/>
          <pc:sldMk cId="452429" sldId="2028"/>
        </pc:sldMkLst>
        <pc:spChg chg="del">
          <ac:chgData name="Brian O'Neil" userId="e999b48b016fa999" providerId="LiveId" clId="{F70ABE47-0082-4AE0-8659-7CD316162BBE}" dt="2020-10-21T00:11:42.190" v="2209" actId="478"/>
          <ac:spMkLst>
            <pc:docMk/>
            <pc:sldMk cId="452429" sldId="2028"/>
            <ac:spMk id="2" creationId="{9C1A2238-4C09-4147-816A-8F06E3278D79}"/>
          </ac:spMkLst>
        </pc:spChg>
        <pc:spChg chg="mod">
          <ac:chgData name="Brian O'Neil" userId="e999b48b016fa999" providerId="LiveId" clId="{F70ABE47-0082-4AE0-8659-7CD316162BBE}" dt="2020-10-21T02:19:08.065" v="2455"/>
          <ac:spMkLst>
            <pc:docMk/>
            <pc:sldMk cId="452429" sldId="2028"/>
            <ac:spMk id="3" creationId="{0B62F237-DCBE-4E7E-A08D-6411FEA3E3D4}"/>
          </ac:spMkLst>
        </pc:spChg>
      </pc:sldChg>
      <pc:sldChg chg="addSp delSp new del mod">
        <pc:chgData name="Brian O'Neil" userId="e999b48b016fa999" providerId="LiveId" clId="{F70ABE47-0082-4AE0-8659-7CD316162BBE}" dt="2020-10-21T02:19:57.261" v="2462" actId="2696"/>
        <pc:sldMkLst>
          <pc:docMk/>
          <pc:sldMk cId="2715111336" sldId="2029"/>
        </pc:sldMkLst>
        <pc:spChg chg="del">
          <ac:chgData name="Brian O'Neil" userId="e999b48b016fa999" providerId="LiveId" clId="{F70ABE47-0082-4AE0-8659-7CD316162BBE}" dt="2020-10-21T00:22:52.716" v="2334" actId="478"/>
          <ac:spMkLst>
            <pc:docMk/>
            <pc:sldMk cId="2715111336" sldId="2029"/>
            <ac:spMk id="2" creationId="{821108A2-9D4E-4AFE-9CC8-D0F16CB1C7E1}"/>
          </ac:spMkLst>
        </pc:spChg>
        <pc:spChg chg="del">
          <ac:chgData name="Brian O'Neil" userId="e999b48b016fa999" providerId="LiveId" clId="{F70ABE47-0082-4AE0-8659-7CD316162BBE}" dt="2020-10-21T00:22:49.799" v="2333" actId="478"/>
          <ac:spMkLst>
            <pc:docMk/>
            <pc:sldMk cId="2715111336" sldId="2029"/>
            <ac:spMk id="3" creationId="{2E305242-56F0-4D44-A8F4-9F3B0AF7D2B0}"/>
          </ac:spMkLst>
        </pc:spChg>
        <pc:picChg chg="add">
          <ac:chgData name="Brian O'Neil" userId="e999b48b016fa999" providerId="LiveId" clId="{F70ABE47-0082-4AE0-8659-7CD316162BBE}" dt="2020-10-21T00:22:54.919" v="2335" actId="22"/>
          <ac:picMkLst>
            <pc:docMk/>
            <pc:sldMk cId="2715111336" sldId="2029"/>
            <ac:picMk id="5" creationId="{AB33698F-EC87-4B94-B794-EC6AFB4BF626}"/>
          </ac:picMkLst>
        </pc:picChg>
      </pc:sldChg>
      <pc:sldChg chg="modSp new del mod ord">
        <pc:chgData name="Brian O'Neil" userId="e999b48b016fa999" providerId="LiveId" clId="{F70ABE47-0082-4AE0-8659-7CD316162BBE}" dt="2020-10-21T04:07:42.794" v="4208" actId="2696"/>
        <pc:sldMkLst>
          <pc:docMk/>
          <pc:sldMk cId="3932278578" sldId="2030"/>
        </pc:sldMkLst>
        <pc:spChg chg="mod">
          <ac:chgData name="Brian O'Neil" userId="e999b48b016fa999" providerId="LiveId" clId="{F70ABE47-0082-4AE0-8659-7CD316162BBE}" dt="2020-10-21T00:16:07.401" v="2227" actId="20577"/>
          <ac:spMkLst>
            <pc:docMk/>
            <pc:sldMk cId="3932278578" sldId="2030"/>
            <ac:spMk id="2" creationId="{73B7ECE9-6AFF-4CAE-8452-6BA869DD3CC7}"/>
          </ac:spMkLst>
        </pc:spChg>
      </pc:sldChg>
      <pc:sldChg chg="addSp delSp new del mod modClrScheme chgLayout">
        <pc:chgData name="Brian O'Neil" userId="e999b48b016fa999" providerId="LiveId" clId="{F70ABE47-0082-4AE0-8659-7CD316162BBE}" dt="2020-10-21T02:19:54.872" v="2461" actId="2696"/>
        <pc:sldMkLst>
          <pc:docMk/>
          <pc:sldMk cId="1255117135" sldId="2031"/>
        </pc:sldMkLst>
        <pc:spChg chg="del">
          <ac:chgData name="Brian O'Neil" userId="e999b48b016fa999" providerId="LiveId" clId="{F70ABE47-0082-4AE0-8659-7CD316162BBE}" dt="2020-10-21T00:37:05.682" v="2363" actId="700"/>
          <ac:spMkLst>
            <pc:docMk/>
            <pc:sldMk cId="1255117135" sldId="2031"/>
            <ac:spMk id="2" creationId="{8ACC7DE6-E94C-4BDD-9D9E-114049DB4256}"/>
          </ac:spMkLst>
        </pc:spChg>
        <pc:spChg chg="del">
          <ac:chgData name="Brian O'Neil" userId="e999b48b016fa999" providerId="LiveId" clId="{F70ABE47-0082-4AE0-8659-7CD316162BBE}" dt="2020-10-21T00:37:05.682" v="2363" actId="700"/>
          <ac:spMkLst>
            <pc:docMk/>
            <pc:sldMk cId="1255117135" sldId="2031"/>
            <ac:spMk id="3" creationId="{0A623083-D236-4EA5-AA18-3ACC36ED2206}"/>
          </ac:spMkLst>
        </pc:spChg>
        <pc:picChg chg="add">
          <ac:chgData name="Brian O'Neil" userId="e999b48b016fa999" providerId="LiveId" clId="{F70ABE47-0082-4AE0-8659-7CD316162BBE}" dt="2020-10-21T00:37:08.094" v="2364" actId="22"/>
          <ac:picMkLst>
            <pc:docMk/>
            <pc:sldMk cId="1255117135" sldId="2031"/>
            <ac:picMk id="5" creationId="{D970E534-C4CE-49CA-95B1-4526F672B90F}"/>
          </ac:picMkLst>
        </pc:picChg>
      </pc:sldChg>
      <pc:sldChg chg="modSp new mod modNotesTx">
        <pc:chgData name="Brian O'Neil" userId="e999b48b016fa999" providerId="LiveId" clId="{F70ABE47-0082-4AE0-8659-7CD316162BBE}" dt="2020-10-21T15:14:49.770" v="5768" actId="20577"/>
        <pc:sldMkLst>
          <pc:docMk/>
          <pc:sldMk cId="4270602075" sldId="2031"/>
        </pc:sldMkLst>
        <pc:spChg chg="mod">
          <ac:chgData name="Brian O'Neil" userId="e999b48b016fa999" providerId="LiveId" clId="{F70ABE47-0082-4AE0-8659-7CD316162BBE}" dt="2020-10-21T03:27:44.718" v="2933" actId="20577"/>
          <ac:spMkLst>
            <pc:docMk/>
            <pc:sldMk cId="4270602075" sldId="2031"/>
            <ac:spMk id="2" creationId="{D1C5971F-9739-4F6D-B630-5AEE69301F6F}"/>
          </ac:spMkLst>
        </pc:spChg>
        <pc:spChg chg="mod">
          <ac:chgData name="Brian O'Neil" userId="e999b48b016fa999" providerId="LiveId" clId="{F70ABE47-0082-4AE0-8659-7CD316162BBE}" dt="2020-10-21T15:14:49.770" v="5768" actId="20577"/>
          <ac:spMkLst>
            <pc:docMk/>
            <pc:sldMk cId="4270602075" sldId="2031"/>
            <ac:spMk id="3" creationId="{72C91B78-C18E-49B6-904F-1390042FDD11}"/>
          </ac:spMkLst>
        </pc:spChg>
      </pc:sldChg>
      <pc:sldChg chg="modSp new mod modNotesTx">
        <pc:chgData name="Brian O'Neil" userId="e999b48b016fa999" providerId="LiveId" clId="{F70ABE47-0082-4AE0-8659-7CD316162BBE}" dt="2020-10-21T04:20:45.279" v="4273"/>
        <pc:sldMkLst>
          <pc:docMk/>
          <pc:sldMk cId="1782662645" sldId="2032"/>
        </pc:sldMkLst>
        <pc:spChg chg="mod">
          <ac:chgData name="Brian O'Neil" userId="e999b48b016fa999" providerId="LiveId" clId="{F70ABE47-0082-4AE0-8659-7CD316162BBE}" dt="2020-10-21T03:51:21.592" v="3533" actId="20577"/>
          <ac:spMkLst>
            <pc:docMk/>
            <pc:sldMk cId="1782662645" sldId="2032"/>
            <ac:spMk id="2" creationId="{08F7766B-76C8-4FBE-BB63-105A421C8E84}"/>
          </ac:spMkLst>
        </pc:spChg>
        <pc:spChg chg="mod">
          <ac:chgData name="Brian O'Neil" userId="e999b48b016fa999" providerId="LiveId" clId="{F70ABE47-0082-4AE0-8659-7CD316162BBE}" dt="2020-10-21T03:50:58.622" v="3513" actId="27636"/>
          <ac:spMkLst>
            <pc:docMk/>
            <pc:sldMk cId="1782662645" sldId="2032"/>
            <ac:spMk id="3" creationId="{B9C1FFF0-8B14-4001-BC82-B44F3AD82431}"/>
          </ac:spMkLst>
        </pc:spChg>
      </pc:sldChg>
      <pc:sldChg chg="new del">
        <pc:chgData name="Brian O'Neil" userId="e999b48b016fa999" providerId="LiveId" clId="{F70ABE47-0082-4AE0-8659-7CD316162BBE}" dt="2020-10-21T03:42:50.117" v="3346" actId="2696"/>
        <pc:sldMkLst>
          <pc:docMk/>
          <pc:sldMk cId="2815745370" sldId="2032"/>
        </pc:sldMkLst>
      </pc:sldChg>
      <pc:sldChg chg="modSp new del mod">
        <pc:chgData name="Brian O'Neil" userId="e999b48b016fa999" providerId="LiveId" clId="{F70ABE47-0082-4AE0-8659-7CD316162BBE}" dt="2020-10-21T03:48:51.640" v="3443" actId="680"/>
        <pc:sldMkLst>
          <pc:docMk/>
          <pc:sldMk cId="4230712202" sldId="2032"/>
        </pc:sldMkLst>
        <pc:spChg chg="mod">
          <ac:chgData name="Brian O'Neil" userId="e999b48b016fa999" providerId="LiveId" clId="{F70ABE47-0082-4AE0-8659-7CD316162BBE}" dt="2020-10-21T03:48:50.948" v="3442" actId="5793"/>
          <ac:spMkLst>
            <pc:docMk/>
            <pc:sldMk cId="4230712202" sldId="2032"/>
            <ac:spMk id="3" creationId="{585DD249-4B25-4EB6-9A05-5AD5382194AD}"/>
          </ac:spMkLst>
        </pc:spChg>
      </pc:sldChg>
      <pc:sldChg chg="modSp new mod modNotesTx">
        <pc:chgData name="Brian O'Neil" userId="e999b48b016fa999" providerId="LiveId" clId="{F70ABE47-0082-4AE0-8659-7CD316162BBE}" dt="2020-10-21T04:25:00.963" v="4298" actId="313"/>
        <pc:sldMkLst>
          <pc:docMk/>
          <pc:sldMk cId="2769582408" sldId="2033"/>
        </pc:sldMkLst>
        <pc:spChg chg="mod">
          <ac:chgData name="Brian O'Neil" userId="e999b48b016fa999" providerId="LiveId" clId="{F70ABE47-0082-4AE0-8659-7CD316162BBE}" dt="2020-10-21T03:59:10.810" v="3832" actId="20577"/>
          <ac:spMkLst>
            <pc:docMk/>
            <pc:sldMk cId="2769582408" sldId="2033"/>
            <ac:spMk id="2" creationId="{1A1CCF19-9089-49C1-A4FC-DE877C8B1039}"/>
          </ac:spMkLst>
        </pc:spChg>
        <pc:spChg chg="mod">
          <ac:chgData name="Brian O'Neil" userId="e999b48b016fa999" providerId="LiveId" clId="{F70ABE47-0082-4AE0-8659-7CD316162BBE}" dt="2020-10-21T04:25:00.963" v="4298" actId="313"/>
          <ac:spMkLst>
            <pc:docMk/>
            <pc:sldMk cId="2769582408" sldId="2033"/>
            <ac:spMk id="3" creationId="{0837D47F-D6D4-42BC-B449-FA57300832AC}"/>
          </ac:spMkLst>
        </pc:spChg>
      </pc:sldChg>
      <pc:sldChg chg="modSp new mod modNotesTx">
        <pc:chgData name="Brian O'Neil" userId="e999b48b016fa999" providerId="LiveId" clId="{F70ABE47-0082-4AE0-8659-7CD316162BBE}" dt="2020-10-21T05:22:01.380" v="4941" actId="20577"/>
        <pc:sldMkLst>
          <pc:docMk/>
          <pc:sldMk cId="1383138424" sldId="2034"/>
        </pc:sldMkLst>
        <pc:spChg chg="mod">
          <ac:chgData name="Brian O'Neil" userId="e999b48b016fa999" providerId="LiveId" clId="{F70ABE47-0082-4AE0-8659-7CD316162BBE}" dt="2020-10-21T04:03:27.451" v="4041" actId="20577"/>
          <ac:spMkLst>
            <pc:docMk/>
            <pc:sldMk cId="1383138424" sldId="2034"/>
            <ac:spMk id="2" creationId="{3ED802AF-81F1-400C-A3E8-9D383A3B5B21}"/>
          </ac:spMkLst>
        </pc:spChg>
        <pc:spChg chg="mod">
          <ac:chgData name="Brian O'Neil" userId="e999b48b016fa999" providerId="LiveId" clId="{F70ABE47-0082-4AE0-8659-7CD316162BBE}" dt="2020-10-21T05:22:01.380" v="4941" actId="20577"/>
          <ac:spMkLst>
            <pc:docMk/>
            <pc:sldMk cId="1383138424" sldId="2034"/>
            <ac:spMk id="3" creationId="{B8462CD7-B5F4-4D7C-A027-F02D36A5A866}"/>
          </ac:spMkLst>
        </pc:spChg>
      </pc:sldChg>
      <pc:sldChg chg="modSp new mod modNotesTx">
        <pc:chgData name="Brian O'Neil" userId="e999b48b016fa999" providerId="LiveId" clId="{F70ABE47-0082-4AE0-8659-7CD316162BBE}" dt="2020-10-21T13:55:47.042" v="5315" actId="20577"/>
        <pc:sldMkLst>
          <pc:docMk/>
          <pc:sldMk cId="3163918758" sldId="2035"/>
        </pc:sldMkLst>
        <pc:spChg chg="mod">
          <ac:chgData name="Brian O'Neil" userId="e999b48b016fa999" providerId="LiveId" clId="{F70ABE47-0082-4AE0-8659-7CD316162BBE}" dt="2020-10-21T13:55:47.042" v="5315" actId="20577"/>
          <ac:spMkLst>
            <pc:docMk/>
            <pc:sldMk cId="3163918758" sldId="2035"/>
            <ac:spMk id="2" creationId="{2990E0C2-1B8C-4905-B2C8-3214179D7641}"/>
          </ac:spMkLst>
        </pc:spChg>
        <pc:spChg chg="mod">
          <ac:chgData name="Brian O'Neil" userId="e999b48b016fa999" providerId="LiveId" clId="{F70ABE47-0082-4AE0-8659-7CD316162BBE}" dt="2020-10-21T05:59:30.404" v="5244" actId="20577"/>
          <ac:spMkLst>
            <pc:docMk/>
            <pc:sldMk cId="3163918758" sldId="2035"/>
            <ac:spMk id="3" creationId="{FD8D9DBB-5A9C-4B04-BD84-38CE04748B8F}"/>
          </ac:spMkLst>
        </pc:spChg>
      </pc:sldChg>
      <pc:sldChg chg="modSp new del mod ord modNotesTx">
        <pc:chgData name="Brian O'Neil" userId="e999b48b016fa999" providerId="LiveId" clId="{F70ABE47-0082-4AE0-8659-7CD316162BBE}" dt="2020-10-21T04:52:06.845" v="4429" actId="2696"/>
        <pc:sldMkLst>
          <pc:docMk/>
          <pc:sldMk cId="3780564700" sldId="2035"/>
        </pc:sldMkLst>
        <pc:spChg chg="mod">
          <ac:chgData name="Brian O'Neil" userId="e999b48b016fa999" providerId="LiveId" clId="{F70ABE47-0082-4AE0-8659-7CD316162BBE}" dt="2020-10-21T04:46:54.280" v="4378" actId="20577"/>
          <ac:spMkLst>
            <pc:docMk/>
            <pc:sldMk cId="3780564700" sldId="2035"/>
            <ac:spMk id="2" creationId="{6E1F5A34-8D85-4748-AF91-9A81306B9EB8}"/>
          </ac:spMkLst>
        </pc:spChg>
        <pc:spChg chg="mod">
          <ac:chgData name="Brian O'Neil" userId="e999b48b016fa999" providerId="LiveId" clId="{F70ABE47-0082-4AE0-8659-7CD316162BBE}" dt="2020-10-21T04:51:59.084" v="4427" actId="12"/>
          <ac:spMkLst>
            <pc:docMk/>
            <pc:sldMk cId="3780564700" sldId="2035"/>
            <ac:spMk id="3" creationId="{63F9C0DE-E237-496A-9EC9-3E608F1A825B}"/>
          </ac:spMkLst>
        </pc:spChg>
      </pc:sldChg>
      <pc:sldChg chg="modSp new del mod">
        <pc:chgData name="Brian O'Neil" userId="e999b48b016fa999" providerId="LiveId" clId="{F70ABE47-0082-4AE0-8659-7CD316162BBE}" dt="2020-10-21T05:57:17.467" v="5060" actId="2696"/>
        <pc:sldMkLst>
          <pc:docMk/>
          <pc:sldMk cId="36476041" sldId="2036"/>
        </pc:sldMkLst>
        <pc:spChg chg="mod">
          <ac:chgData name="Brian O'Neil" userId="e999b48b016fa999" providerId="LiveId" clId="{F70ABE47-0082-4AE0-8659-7CD316162BBE}" dt="2020-10-21T04:54:18.242" v="4595" actId="20577"/>
          <ac:spMkLst>
            <pc:docMk/>
            <pc:sldMk cId="36476041" sldId="2036"/>
            <ac:spMk id="2" creationId="{7C572A19-8D46-44D1-A99A-BAAC7AA3B751}"/>
          </ac:spMkLst>
        </pc:spChg>
        <pc:spChg chg="mod">
          <ac:chgData name="Brian O'Neil" userId="e999b48b016fa999" providerId="LiveId" clId="{F70ABE47-0082-4AE0-8659-7CD316162BBE}" dt="2020-10-21T05:02:42.986" v="4742" actId="20577"/>
          <ac:spMkLst>
            <pc:docMk/>
            <pc:sldMk cId="36476041" sldId="2036"/>
            <ac:spMk id="3" creationId="{4E2FB1B8-9E2A-4B16-81D8-1178706BD124}"/>
          </ac:spMkLst>
        </pc:spChg>
      </pc:sldChg>
      <pc:sldChg chg="addSp delSp modSp new del mod modClrScheme chgLayout">
        <pc:chgData name="Brian O'Neil" userId="e999b48b016fa999" providerId="LiveId" clId="{F70ABE47-0082-4AE0-8659-7CD316162BBE}" dt="2020-10-21T04:52:04.365" v="4428" actId="2696"/>
        <pc:sldMkLst>
          <pc:docMk/>
          <pc:sldMk cId="2284731055" sldId="2036"/>
        </pc:sldMkLst>
        <pc:spChg chg="del">
          <ac:chgData name="Brian O'Neil" userId="e999b48b016fa999" providerId="LiveId" clId="{F70ABE47-0082-4AE0-8659-7CD316162BBE}" dt="2020-10-21T04:45:15.218" v="4357" actId="700"/>
          <ac:spMkLst>
            <pc:docMk/>
            <pc:sldMk cId="2284731055" sldId="2036"/>
            <ac:spMk id="2" creationId="{668649F1-367C-468A-A2C0-B7B77581F923}"/>
          </ac:spMkLst>
        </pc:spChg>
        <pc:spChg chg="del">
          <ac:chgData name="Brian O'Neil" userId="e999b48b016fa999" providerId="LiveId" clId="{F70ABE47-0082-4AE0-8659-7CD316162BBE}" dt="2020-10-21T04:45:15.218" v="4357" actId="700"/>
          <ac:spMkLst>
            <pc:docMk/>
            <pc:sldMk cId="2284731055" sldId="2036"/>
            <ac:spMk id="3" creationId="{D9187024-0711-41DE-A3BF-CE2FF1A34D20}"/>
          </ac:spMkLst>
        </pc:spChg>
        <pc:spChg chg="add mod">
          <ac:chgData name="Brian O'Neil" userId="e999b48b016fa999" providerId="LiveId" clId="{F70ABE47-0082-4AE0-8659-7CD316162BBE}" dt="2020-10-21T04:45:33.676" v="4361" actId="1076"/>
          <ac:spMkLst>
            <pc:docMk/>
            <pc:sldMk cId="2284731055" sldId="2036"/>
            <ac:spMk id="5" creationId="{3E8A7900-D251-4FE8-A195-356A673E948D}"/>
          </ac:spMkLst>
        </pc:spChg>
      </pc:sldChg>
      <pc:sldChg chg="modSp new del mod">
        <pc:chgData name="Brian O'Neil" userId="e999b48b016fa999" providerId="LiveId" clId="{F70ABE47-0082-4AE0-8659-7CD316162BBE}" dt="2020-10-21T04:44:11.525" v="4350" actId="2696"/>
        <pc:sldMkLst>
          <pc:docMk/>
          <pc:sldMk cId="2952152550" sldId="2036"/>
        </pc:sldMkLst>
        <pc:spChg chg="mod">
          <ac:chgData name="Brian O'Neil" userId="e999b48b016fa999" providerId="LiveId" clId="{F70ABE47-0082-4AE0-8659-7CD316162BBE}" dt="2020-10-21T04:43:46.732" v="4349" actId="20577"/>
          <ac:spMkLst>
            <pc:docMk/>
            <pc:sldMk cId="2952152550" sldId="2036"/>
            <ac:spMk id="2" creationId="{2F82F278-C1E1-447E-921F-E43C5F434E32}"/>
          </ac:spMkLst>
        </pc:spChg>
      </pc:sldChg>
      <pc:sldChg chg="modSp new mod ord">
        <pc:chgData name="Brian O'Neil" userId="e999b48b016fa999" providerId="LiveId" clId="{F70ABE47-0082-4AE0-8659-7CD316162BBE}" dt="2020-10-21T16:18:00.104" v="6615" actId="20577"/>
        <pc:sldMkLst>
          <pc:docMk/>
          <pc:sldMk cId="2332592342" sldId="2037"/>
        </pc:sldMkLst>
        <pc:spChg chg="mod">
          <ac:chgData name="Brian O'Neil" userId="e999b48b016fa999" providerId="LiveId" clId="{F70ABE47-0082-4AE0-8659-7CD316162BBE}" dt="2020-10-21T05:00:11.157" v="4626" actId="20577"/>
          <ac:spMkLst>
            <pc:docMk/>
            <pc:sldMk cId="2332592342" sldId="2037"/>
            <ac:spMk id="2" creationId="{3BDC89EC-3478-4935-86B2-A473F2640ACD}"/>
          </ac:spMkLst>
        </pc:spChg>
        <pc:spChg chg="mod">
          <ac:chgData name="Brian O'Neil" userId="e999b48b016fa999" providerId="LiveId" clId="{F70ABE47-0082-4AE0-8659-7CD316162BBE}" dt="2020-10-21T16:18:00.104" v="6615" actId="20577"/>
          <ac:spMkLst>
            <pc:docMk/>
            <pc:sldMk cId="2332592342" sldId="2037"/>
            <ac:spMk id="3" creationId="{F30B0CBE-E7E9-4E3F-803C-2122DB6EE2FD}"/>
          </ac:spMkLst>
        </pc:spChg>
      </pc:sldChg>
      <pc:sldChg chg="modSp add del mod">
        <pc:chgData name="Brian O'Neil" userId="e999b48b016fa999" providerId="LiveId" clId="{F70ABE47-0082-4AE0-8659-7CD316162BBE}" dt="2020-10-21T15:27:37.432" v="5884" actId="2696"/>
        <pc:sldMkLst>
          <pc:docMk/>
          <pc:sldMk cId="3530246224" sldId="2038"/>
        </pc:sldMkLst>
        <pc:spChg chg="mod">
          <ac:chgData name="Brian O'Neil" userId="e999b48b016fa999" providerId="LiveId" clId="{F70ABE47-0082-4AE0-8659-7CD316162BBE}" dt="2020-10-21T14:28:06.067" v="5324" actId="20577"/>
          <ac:spMkLst>
            <pc:docMk/>
            <pc:sldMk cId="3530246224" sldId="2038"/>
            <ac:spMk id="2" creationId="{2990E0C2-1B8C-4905-B2C8-3214179D7641}"/>
          </ac:spMkLst>
        </pc:spChg>
        <pc:spChg chg="mod">
          <ac:chgData name="Brian O'Neil" userId="e999b48b016fa999" providerId="LiveId" clId="{F70ABE47-0082-4AE0-8659-7CD316162BBE}" dt="2020-10-21T14:28:49.821" v="5325" actId="20577"/>
          <ac:spMkLst>
            <pc:docMk/>
            <pc:sldMk cId="3530246224" sldId="2038"/>
            <ac:spMk id="3" creationId="{FD8D9DBB-5A9C-4B04-BD84-38CE04748B8F}"/>
          </ac:spMkLst>
        </pc:spChg>
      </pc:sldChg>
      <pc:sldChg chg="modSp new mod">
        <pc:chgData name="Brian O'Neil" userId="e999b48b016fa999" providerId="LiveId" clId="{F70ABE47-0082-4AE0-8659-7CD316162BBE}" dt="2020-10-21T17:41:37.089" v="7103" actId="20577"/>
        <pc:sldMkLst>
          <pc:docMk/>
          <pc:sldMk cId="1034421010" sldId="2039"/>
        </pc:sldMkLst>
        <pc:spChg chg="mod">
          <ac:chgData name="Brian O'Neil" userId="e999b48b016fa999" providerId="LiveId" clId="{F70ABE47-0082-4AE0-8659-7CD316162BBE}" dt="2020-10-21T14:38:44.270" v="5349" actId="20577"/>
          <ac:spMkLst>
            <pc:docMk/>
            <pc:sldMk cId="1034421010" sldId="2039"/>
            <ac:spMk id="2" creationId="{15AE6A9D-E943-41C4-9549-3EFA81499D61}"/>
          </ac:spMkLst>
        </pc:spChg>
        <pc:spChg chg="mod">
          <ac:chgData name="Brian O'Neil" userId="e999b48b016fa999" providerId="LiveId" clId="{F70ABE47-0082-4AE0-8659-7CD316162BBE}" dt="2020-10-21T17:41:37.089" v="7103" actId="20577"/>
          <ac:spMkLst>
            <pc:docMk/>
            <pc:sldMk cId="1034421010" sldId="2039"/>
            <ac:spMk id="3" creationId="{927CC6F1-40BF-49AB-90D0-E1132E64AD2C}"/>
          </ac:spMkLst>
        </pc:spChg>
      </pc:sldChg>
      <pc:sldChg chg="modSp new mod ord">
        <pc:chgData name="Brian O'Neil" userId="e999b48b016fa999" providerId="LiveId" clId="{F70ABE47-0082-4AE0-8659-7CD316162BBE}" dt="2020-10-21T15:25:27.531" v="5883" actId="313"/>
        <pc:sldMkLst>
          <pc:docMk/>
          <pc:sldMk cId="11569490" sldId="2040"/>
        </pc:sldMkLst>
        <pc:spChg chg="mod">
          <ac:chgData name="Brian O'Neil" userId="e999b48b016fa999" providerId="LiveId" clId="{F70ABE47-0082-4AE0-8659-7CD316162BBE}" dt="2020-10-21T15:13:56.090" v="5709" actId="20577"/>
          <ac:spMkLst>
            <pc:docMk/>
            <pc:sldMk cId="11569490" sldId="2040"/>
            <ac:spMk id="2" creationId="{62EA6A9F-CFE4-496A-9C77-7090EAD733F9}"/>
          </ac:spMkLst>
        </pc:spChg>
        <pc:spChg chg="mod">
          <ac:chgData name="Brian O'Neil" userId="e999b48b016fa999" providerId="LiveId" clId="{F70ABE47-0082-4AE0-8659-7CD316162BBE}" dt="2020-10-21T15:25:27.531" v="5883" actId="313"/>
          <ac:spMkLst>
            <pc:docMk/>
            <pc:sldMk cId="11569490" sldId="2040"/>
            <ac:spMk id="3" creationId="{DD62047E-A99B-4166-8427-F479DE08E1BB}"/>
          </ac:spMkLst>
        </pc:spChg>
      </pc:sldChg>
      <pc:sldChg chg="modSp new mod modNotesTx">
        <pc:chgData name="Brian O'Neil" userId="e999b48b016fa999" providerId="LiveId" clId="{F70ABE47-0082-4AE0-8659-7CD316162BBE}" dt="2020-10-21T16:23:06.411" v="6689"/>
        <pc:sldMkLst>
          <pc:docMk/>
          <pc:sldMk cId="3425531406" sldId="2041"/>
        </pc:sldMkLst>
        <pc:spChg chg="mod">
          <ac:chgData name="Brian O'Neil" userId="e999b48b016fa999" providerId="LiveId" clId="{F70ABE47-0082-4AE0-8659-7CD316162BBE}" dt="2020-10-21T16:21:32.268" v="6670" actId="20577"/>
          <ac:spMkLst>
            <pc:docMk/>
            <pc:sldMk cId="3425531406" sldId="2041"/>
            <ac:spMk id="2" creationId="{17AB1B82-71F3-434F-963C-82846844DD42}"/>
          </ac:spMkLst>
        </pc:spChg>
        <pc:spChg chg="mod">
          <ac:chgData name="Brian O'Neil" userId="e999b48b016fa999" providerId="LiveId" clId="{F70ABE47-0082-4AE0-8659-7CD316162BBE}" dt="2020-10-21T16:22:46.579" v="6688" actId="14100"/>
          <ac:spMkLst>
            <pc:docMk/>
            <pc:sldMk cId="3425531406" sldId="2041"/>
            <ac:spMk id="3" creationId="{44688D06-B406-4138-9C63-69E30EB8AC3B}"/>
          </ac:spMkLst>
        </pc:spChg>
      </pc:sldChg>
      <pc:sldChg chg="modSp new mod">
        <pc:chgData name="Brian O'Neil" userId="e999b48b016fa999" providerId="LiveId" clId="{F70ABE47-0082-4AE0-8659-7CD316162BBE}" dt="2020-10-21T16:32:34.177" v="7016" actId="20577"/>
        <pc:sldMkLst>
          <pc:docMk/>
          <pc:sldMk cId="405551680" sldId="2042"/>
        </pc:sldMkLst>
        <pc:spChg chg="mod">
          <ac:chgData name="Brian O'Neil" userId="e999b48b016fa999" providerId="LiveId" clId="{F70ABE47-0082-4AE0-8659-7CD316162BBE}" dt="2020-10-21T16:30:43.039" v="6723" actId="20577"/>
          <ac:spMkLst>
            <pc:docMk/>
            <pc:sldMk cId="405551680" sldId="2042"/>
            <ac:spMk id="2" creationId="{85C45384-7431-4F7F-B49B-04CEB97DF78D}"/>
          </ac:spMkLst>
        </pc:spChg>
        <pc:spChg chg="mod">
          <ac:chgData name="Brian O'Neil" userId="e999b48b016fa999" providerId="LiveId" clId="{F70ABE47-0082-4AE0-8659-7CD316162BBE}" dt="2020-10-21T16:32:34.177" v="7016" actId="20577"/>
          <ac:spMkLst>
            <pc:docMk/>
            <pc:sldMk cId="405551680" sldId="2042"/>
            <ac:spMk id="3" creationId="{CB732C7D-A310-4F24-8565-D51DB852312F}"/>
          </ac:spMkLst>
        </pc:spChg>
      </pc:sldChg>
      <pc:sldChg chg="new del">
        <pc:chgData name="Brian O'Neil" userId="e999b48b016fa999" providerId="LiveId" clId="{F70ABE47-0082-4AE0-8659-7CD316162BBE}" dt="2020-10-21T19:37:10.023" v="7106" actId="2696"/>
        <pc:sldMkLst>
          <pc:docMk/>
          <pc:sldMk cId="1535110012" sldId="2043"/>
        </pc:sldMkLst>
      </pc:sldChg>
      <pc:sldChg chg="modSp new mod ord">
        <pc:chgData name="Brian O'Neil" userId="e999b48b016fa999" providerId="LiveId" clId="{F70ABE47-0082-4AE0-8659-7CD316162BBE}" dt="2020-10-25T23:43:14.217" v="7437"/>
        <pc:sldMkLst>
          <pc:docMk/>
          <pc:sldMk cId="2278603263" sldId="2043"/>
        </pc:sldMkLst>
        <pc:spChg chg="mod">
          <ac:chgData name="Brian O'Neil" userId="e999b48b016fa999" providerId="LiveId" clId="{F70ABE47-0082-4AE0-8659-7CD316162BBE}" dt="2020-10-25T23:42:53.060" v="7435" actId="20577"/>
          <ac:spMkLst>
            <pc:docMk/>
            <pc:sldMk cId="2278603263" sldId="2043"/>
            <ac:spMk id="2" creationId="{B575D09B-DB60-4444-A3B5-367A6572F0E6}"/>
          </ac:spMkLst>
        </pc:spChg>
        <pc:spChg chg="mod">
          <ac:chgData name="Brian O'Neil" userId="e999b48b016fa999" providerId="LiveId" clId="{F70ABE47-0082-4AE0-8659-7CD316162BBE}" dt="2020-10-21T22:00:59.701" v="7115" actId="20577"/>
          <ac:spMkLst>
            <pc:docMk/>
            <pc:sldMk cId="2278603263" sldId="2043"/>
            <ac:spMk id="3" creationId="{88FF3F51-088D-49E5-8578-88F52506F099}"/>
          </ac:spMkLst>
        </pc:spChg>
      </pc:sldChg>
      <pc:sldChg chg="addSp delSp modSp add mod modClrScheme chgLayout">
        <pc:chgData name="Brian O'Neil" userId="e999b48b016fa999" providerId="LiveId" clId="{F70ABE47-0082-4AE0-8659-7CD316162BBE}" dt="2020-10-25T23:11:58.253" v="7313" actId="1076"/>
        <pc:sldMkLst>
          <pc:docMk/>
          <pc:sldMk cId="2875356222" sldId="2044"/>
        </pc:sldMkLst>
        <pc:spChg chg="add del mod ord">
          <ac:chgData name="Brian O'Neil" userId="e999b48b016fa999" providerId="LiveId" clId="{F70ABE47-0082-4AE0-8659-7CD316162BBE}" dt="2020-10-25T16:42:32.906" v="7118" actId="700"/>
          <ac:spMkLst>
            <pc:docMk/>
            <pc:sldMk cId="2875356222" sldId="2044"/>
            <ac:spMk id="3" creationId="{2D9D9148-4D8B-4B4E-9A26-863EAE7750BB}"/>
          </ac:spMkLst>
        </pc:spChg>
        <pc:spChg chg="del">
          <ac:chgData name="Brian O'Neil" userId="e999b48b016fa999" providerId="LiveId" clId="{F70ABE47-0082-4AE0-8659-7CD316162BBE}" dt="2020-10-25T16:43:05.217" v="7125" actId="478"/>
          <ac:spMkLst>
            <pc:docMk/>
            <pc:sldMk cId="2875356222" sldId="2044"/>
            <ac:spMk id="5" creationId="{06C7797C-EA3B-40E9-A2F1-536960370C2F}"/>
          </ac:spMkLst>
        </pc:spChg>
        <pc:spChg chg="add mod ord">
          <ac:chgData name="Brian O'Neil" userId="e999b48b016fa999" providerId="LiveId" clId="{F70ABE47-0082-4AE0-8659-7CD316162BBE}" dt="2020-10-25T23:11:55.839" v="7311" actId="14100"/>
          <ac:spMkLst>
            <pc:docMk/>
            <pc:sldMk cId="2875356222" sldId="2044"/>
            <ac:spMk id="6" creationId="{9C66D854-6870-48B7-B7B7-6562BB077A72}"/>
          </ac:spMkLst>
        </pc:spChg>
        <pc:spChg chg="del mod">
          <ac:chgData name="Brian O'Neil" userId="e999b48b016fa999" providerId="LiveId" clId="{F70ABE47-0082-4AE0-8659-7CD316162BBE}" dt="2020-10-25T16:42:50.413" v="7121" actId="21"/>
          <ac:spMkLst>
            <pc:docMk/>
            <pc:sldMk cId="2875356222" sldId="2044"/>
            <ac:spMk id="8" creationId="{C9F18DA1-C7A9-4D5D-B95A-12E8638F461B}"/>
          </ac:spMkLst>
        </pc:spChg>
        <pc:spChg chg="del">
          <ac:chgData name="Brian O'Neil" userId="e999b48b016fa999" providerId="LiveId" clId="{F70ABE47-0082-4AE0-8659-7CD316162BBE}" dt="2020-10-25T16:42:56.411" v="7122" actId="21"/>
          <ac:spMkLst>
            <pc:docMk/>
            <pc:sldMk cId="2875356222" sldId="2044"/>
            <ac:spMk id="9" creationId="{08202D1F-CA7A-4292-BF01-69390AD26196}"/>
          </ac:spMkLst>
        </pc:spChg>
        <pc:spChg chg="del">
          <ac:chgData name="Brian O'Neil" userId="e999b48b016fa999" providerId="LiveId" clId="{F70ABE47-0082-4AE0-8659-7CD316162BBE}" dt="2020-10-25T16:42:59.337" v="7123" actId="21"/>
          <ac:spMkLst>
            <pc:docMk/>
            <pc:sldMk cId="2875356222" sldId="2044"/>
            <ac:spMk id="10" creationId="{EE6E2F34-A1BE-410F-ACB4-2742DA5B8387}"/>
          </ac:spMkLst>
        </pc:spChg>
        <pc:spChg chg="mod ord">
          <ac:chgData name="Brian O'Neil" userId="e999b48b016fa999" providerId="LiveId" clId="{F70ABE47-0082-4AE0-8659-7CD316162BBE}" dt="2020-10-25T23:10:50.474" v="7301" actId="700"/>
          <ac:spMkLst>
            <pc:docMk/>
            <pc:sldMk cId="2875356222" sldId="2044"/>
            <ac:spMk id="17" creationId="{00000000-0000-0000-0000-000000000000}"/>
          </ac:spMkLst>
        </pc:spChg>
        <pc:picChg chg="del">
          <ac:chgData name="Brian O'Neil" userId="e999b48b016fa999" providerId="LiveId" clId="{F70ABE47-0082-4AE0-8659-7CD316162BBE}" dt="2020-10-25T16:43:03.054" v="7124" actId="21"/>
          <ac:picMkLst>
            <pc:docMk/>
            <pc:sldMk cId="2875356222" sldId="2044"/>
            <ac:picMk id="2" creationId="{E67EE83F-BF82-4A40-8F99-A5815D7E7F98}"/>
          </ac:picMkLst>
        </pc:picChg>
        <pc:picChg chg="add del mod">
          <ac:chgData name="Brian O'Neil" userId="e999b48b016fa999" providerId="LiveId" clId="{F70ABE47-0082-4AE0-8659-7CD316162BBE}" dt="2020-10-25T16:43:25.474" v="7130" actId="21"/>
          <ac:picMkLst>
            <pc:docMk/>
            <pc:sldMk cId="2875356222" sldId="2044"/>
            <ac:picMk id="4" creationId="{386E6A42-1E8B-4EDD-ACF1-4D753BB6441E}"/>
          </ac:picMkLst>
        </pc:picChg>
        <pc:picChg chg="add mod">
          <ac:chgData name="Brian O'Neil" userId="e999b48b016fa999" providerId="LiveId" clId="{F70ABE47-0082-4AE0-8659-7CD316162BBE}" dt="2020-10-25T23:11:58.253" v="7313" actId="1076"/>
          <ac:picMkLst>
            <pc:docMk/>
            <pc:sldMk cId="2875356222" sldId="2044"/>
            <ac:picMk id="12" creationId="{8F3536CD-145B-4ADC-9D3E-4A548B73A6AF}"/>
          </ac:picMkLst>
        </pc:picChg>
      </pc:sldChg>
      <pc:sldChg chg="addSp delSp modSp new del mod modClrScheme chgLayout">
        <pc:chgData name="Brian O'Neil" userId="e999b48b016fa999" providerId="LiveId" clId="{F70ABE47-0082-4AE0-8659-7CD316162BBE}" dt="2020-10-25T23:12:12.434" v="7315" actId="2696"/>
        <pc:sldMkLst>
          <pc:docMk/>
          <pc:sldMk cId="1816993306" sldId="2045"/>
        </pc:sldMkLst>
        <pc:spChg chg="del mod ord">
          <ac:chgData name="Brian O'Neil" userId="e999b48b016fa999" providerId="LiveId" clId="{F70ABE47-0082-4AE0-8659-7CD316162BBE}" dt="2020-10-25T16:43:21.228" v="7129" actId="700"/>
          <ac:spMkLst>
            <pc:docMk/>
            <pc:sldMk cId="1816993306" sldId="2045"/>
            <ac:spMk id="2" creationId="{337055FF-E87C-43EB-AF7C-8C4E6562934C}"/>
          </ac:spMkLst>
        </pc:spChg>
        <pc:spChg chg="add mod ord">
          <ac:chgData name="Brian O'Neil" userId="e999b48b016fa999" providerId="LiveId" clId="{F70ABE47-0082-4AE0-8659-7CD316162BBE}" dt="2020-10-25T16:43:39.356" v="7151" actId="20577"/>
          <ac:spMkLst>
            <pc:docMk/>
            <pc:sldMk cId="1816993306" sldId="2045"/>
            <ac:spMk id="3" creationId="{4910FC1B-737C-47D4-9FB1-7BA9FF9BB364}"/>
          </ac:spMkLst>
        </pc:spChg>
        <pc:spChg chg="add del mod ord">
          <ac:chgData name="Brian O'Neil" userId="e999b48b016fa999" providerId="LiveId" clId="{F70ABE47-0082-4AE0-8659-7CD316162BBE}" dt="2020-10-25T16:43:28.132" v="7131" actId="22"/>
          <ac:spMkLst>
            <pc:docMk/>
            <pc:sldMk cId="1816993306" sldId="2045"/>
            <ac:spMk id="4" creationId="{E3738456-EB16-4AA4-AE91-212C6D79AA7F}"/>
          </ac:spMkLst>
        </pc:spChg>
        <pc:spChg chg="add mod">
          <ac:chgData name="Brian O'Neil" userId="e999b48b016fa999" providerId="LiveId" clId="{F70ABE47-0082-4AE0-8659-7CD316162BBE}" dt="2020-10-25T23:11:18.098" v="7307" actId="21"/>
          <ac:spMkLst>
            <pc:docMk/>
            <pc:sldMk cId="1816993306" sldId="2045"/>
            <ac:spMk id="8" creationId="{D47107ED-C5A3-4F4B-9B96-226FB8301C26}"/>
          </ac:spMkLst>
        </pc:spChg>
        <pc:picChg chg="add del mod">
          <ac:chgData name="Brian O'Neil" userId="e999b48b016fa999" providerId="LiveId" clId="{F70ABE47-0082-4AE0-8659-7CD316162BBE}" dt="2020-10-25T23:11:18.098" v="7307" actId="21"/>
          <ac:picMkLst>
            <pc:docMk/>
            <pc:sldMk cId="1816993306" sldId="2045"/>
            <ac:picMk id="6" creationId="{7591FAB4-61FD-4C09-95A8-8AD7967F875C}"/>
          </ac:picMkLst>
        </pc:picChg>
      </pc:sldChg>
      <pc:sldChg chg="addSp delSp modSp new mod modClrScheme chgLayout">
        <pc:chgData name="Brian O'Neil" userId="e999b48b016fa999" providerId="LiveId" clId="{F70ABE47-0082-4AE0-8659-7CD316162BBE}" dt="2020-10-25T16:44:21.415" v="7174" actId="20577"/>
        <pc:sldMkLst>
          <pc:docMk/>
          <pc:sldMk cId="293282904" sldId="2046"/>
        </pc:sldMkLst>
        <pc:spChg chg="del mod ord">
          <ac:chgData name="Brian O'Neil" userId="e999b48b016fa999" providerId="LiveId" clId="{F70ABE47-0082-4AE0-8659-7CD316162BBE}" dt="2020-10-25T16:44:15.125" v="7153" actId="700"/>
          <ac:spMkLst>
            <pc:docMk/>
            <pc:sldMk cId="293282904" sldId="2046"/>
            <ac:spMk id="2" creationId="{AB4164CF-04AB-443C-99E5-7C6D071F1A7C}"/>
          </ac:spMkLst>
        </pc:spChg>
        <pc:spChg chg="del mod ord">
          <ac:chgData name="Brian O'Neil" userId="e999b48b016fa999" providerId="LiveId" clId="{F70ABE47-0082-4AE0-8659-7CD316162BBE}" dt="2020-10-25T16:44:15.125" v="7153" actId="700"/>
          <ac:spMkLst>
            <pc:docMk/>
            <pc:sldMk cId="293282904" sldId="2046"/>
            <ac:spMk id="3" creationId="{E0A677EF-725D-4B8A-89E8-56E959CE5B4A}"/>
          </ac:spMkLst>
        </pc:spChg>
        <pc:spChg chg="add mod ord">
          <ac:chgData name="Brian O'Neil" userId="e999b48b016fa999" providerId="LiveId" clId="{F70ABE47-0082-4AE0-8659-7CD316162BBE}" dt="2020-10-25T16:44:21.415" v="7174" actId="20577"/>
          <ac:spMkLst>
            <pc:docMk/>
            <pc:sldMk cId="293282904" sldId="2046"/>
            <ac:spMk id="4" creationId="{4BE0BE97-2E04-42F9-A07A-7372B4B0FF94}"/>
          </ac:spMkLst>
        </pc:spChg>
        <pc:spChg chg="add mod ord">
          <ac:chgData name="Brian O'Neil" userId="e999b48b016fa999" providerId="LiveId" clId="{F70ABE47-0082-4AE0-8659-7CD316162BBE}" dt="2020-10-25T16:44:15.125" v="7153" actId="700"/>
          <ac:spMkLst>
            <pc:docMk/>
            <pc:sldMk cId="293282904" sldId="2046"/>
            <ac:spMk id="5" creationId="{9AE5D480-7004-4F94-A5F2-E58216BDE8D4}"/>
          </ac:spMkLst>
        </pc:spChg>
      </pc:sldChg>
      <pc:sldChg chg="addSp delSp modSp new mod modClrScheme chgLayout">
        <pc:chgData name="Brian O'Neil" userId="e999b48b016fa999" providerId="LiveId" clId="{F70ABE47-0082-4AE0-8659-7CD316162BBE}" dt="2020-10-25T16:45:57.990" v="7299" actId="20577"/>
        <pc:sldMkLst>
          <pc:docMk/>
          <pc:sldMk cId="3728903003" sldId="2047"/>
        </pc:sldMkLst>
        <pc:spChg chg="del mod ord">
          <ac:chgData name="Brian O'Neil" userId="e999b48b016fa999" providerId="LiveId" clId="{F70ABE47-0082-4AE0-8659-7CD316162BBE}" dt="2020-10-25T16:44:39.068" v="7176" actId="700"/>
          <ac:spMkLst>
            <pc:docMk/>
            <pc:sldMk cId="3728903003" sldId="2047"/>
            <ac:spMk id="2" creationId="{0A596E12-E1B6-4031-BDF4-2B8098760ADB}"/>
          </ac:spMkLst>
        </pc:spChg>
        <pc:spChg chg="del mod ord">
          <ac:chgData name="Brian O'Neil" userId="e999b48b016fa999" providerId="LiveId" clId="{F70ABE47-0082-4AE0-8659-7CD316162BBE}" dt="2020-10-25T16:44:39.068" v="7176" actId="700"/>
          <ac:spMkLst>
            <pc:docMk/>
            <pc:sldMk cId="3728903003" sldId="2047"/>
            <ac:spMk id="3" creationId="{D2F3524A-2705-4F80-853F-39A696D2BC00}"/>
          </ac:spMkLst>
        </pc:spChg>
        <pc:spChg chg="add mod ord">
          <ac:chgData name="Brian O'Neil" userId="e999b48b016fa999" providerId="LiveId" clId="{F70ABE47-0082-4AE0-8659-7CD316162BBE}" dt="2020-10-25T16:44:49.046" v="7184" actId="20577"/>
          <ac:spMkLst>
            <pc:docMk/>
            <pc:sldMk cId="3728903003" sldId="2047"/>
            <ac:spMk id="4" creationId="{3F7FD55E-CC21-459B-AE2F-8E2BE30F9A79}"/>
          </ac:spMkLst>
        </pc:spChg>
        <pc:spChg chg="add mod ord">
          <ac:chgData name="Brian O'Neil" userId="e999b48b016fa999" providerId="LiveId" clId="{F70ABE47-0082-4AE0-8659-7CD316162BBE}" dt="2020-10-25T16:45:57.990" v="7299" actId="20577"/>
          <ac:spMkLst>
            <pc:docMk/>
            <pc:sldMk cId="3728903003" sldId="2047"/>
            <ac:spMk id="5" creationId="{82081E5E-8C1B-46D4-BA09-D225F068A0E1}"/>
          </ac:spMkLst>
        </pc:spChg>
      </pc:sldChg>
      <pc:sldChg chg="add del">
        <pc:chgData name="Brian O'Neil" userId="e999b48b016fa999" providerId="LiveId" clId="{F70ABE47-0082-4AE0-8659-7CD316162BBE}" dt="2020-10-26T03:49:29.007" v="7493" actId="2696"/>
        <pc:sldMkLst>
          <pc:docMk/>
          <pc:sldMk cId="1100236940" sldId="2048"/>
        </pc:sldMkLst>
      </pc:sldChg>
      <pc:sldChg chg="addSp delSp modSp new mod modClrScheme chgLayout">
        <pc:chgData name="Brian O'Neil" userId="e999b48b016fa999" providerId="LiveId" clId="{F70ABE47-0082-4AE0-8659-7CD316162BBE}" dt="2020-10-26T03:52:01.497" v="7630" actId="20577"/>
        <pc:sldMkLst>
          <pc:docMk/>
          <pc:sldMk cId="1257078751" sldId="2049"/>
        </pc:sldMkLst>
        <pc:spChg chg="del mod ord">
          <ac:chgData name="Brian O'Neil" userId="e999b48b016fa999" providerId="LiveId" clId="{F70ABE47-0082-4AE0-8659-7CD316162BBE}" dt="2020-10-25T23:39:28.098" v="7318" actId="700"/>
          <ac:spMkLst>
            <pc:docMk/>
            <pc:sldMk cId="1257078751" sldId="2049"/>
            <ac:spMk id="2" creationId="{7A9E9442-14C2-4B0F-A574-5D0E44F00E2A}"/>
          </ac:spMkLst>
        </pc:spChg>
        <pc:spChg chg="add mod ord">
          <ac:chgData name="Brian O'Neil" userId="e999b48b016fa999" providerId="LiveId" clId="{F70ABE47-0082-4AE0-8659-7CD316162BBE}" dt="2020-10-25T23:39:57.988" v="7356" actId="20577"/>
          <ac:spMkLst>
            <pc:docMk/>
            <pc:sldMk cId="1257078751" sldId="2049"/>
            <ac:spMk id="3" creationId="{5A6C5EB1-9F52-4455-A966-CD20C6138F62}"/>
          </ac:spMkLst>
        </pc:spChg>
        <pc:spChg chg="add mod ord">
          <ac:chgData name="Brian O'Neil" userId="e999b48b016fa999" providerId="LiveId" clId="{F70ABE47-0082-4AE0-8659-7CD316162BBE}" dt="2020-10-26T03:52:01.497" v="7630" actId="20577"/>
          <ac:spMkLst>
            <pc:docMk/>
            <pc:sldMk cId="1257078751" sldId="2049"/>
            <ac:spMk id="4" creationId="{7FD3C15E-4429-4019-9248-0F67F3105E3F}"/>
          </ac:spMkLst>
        </pc:spChg>
        <pc:picChg chg="add mod">
          <ac:chgData name="Brian O'Neil" userId="e999b48b016fa999" providerId="LiveId" clId="{F70ABE47-0082-4AE0-8659-7CD316162BBE}" dt="2020-10-25T23:39:43.443" v="7320" actId="1076"/>
          <ac:picMkLst>
            <pc:docMk/>
            <pc:sldMk cId="1257078751" sldId="2049"/>
            <ac:picMk id="6" creationId="{E30A18F5-4F83-4237-B3A9-FAC9E721128C}"/>
          </ac:picMkLst>
        </pc:picChg>
      </pc:sldChg>
      <pc:sldChg chg="addSp delSp modSp new mod modClrScheme chgLayout modNotesTx">
        <pc:chgData name="Brian O'Neil" userId="e999b48b016fa999" providerId="LiveId" clId="{F70ABE47-0082-4AE0-8659-7CD316162BBE}" dt="2020-10-26T03:50:49.642" v="7614"/>
        <pc:sldMkLst>
          <pc:docMk/>
          <pc:sldMk cId="1304276965" sldId="2050"/>
        </pc:sldMkLst>
        <pc:spChg chg="del mod ord">
          <ac:chgData name="Brian O'Neil" userId="e999b48b016fa999" providerId="LiveId" clId="{F70ABE47-0082-4AE0-8659-7CD316162BBE}" dt="2020-10-26T03:47:05.605" v="7439" actId="700"/>
          <ac:spMkLst>
            <pc:docMk/>
            <pc:sldMk cId="1304276965" sldId="2050"/>
            <ac:spMk id="2" creationId="{D8503242-7EB1-46BA-BD5B-475DB8A7DC35}"/>
          </ac:spMkLst>
        </pc:spChg>
        <pc:spChg chg="add mod ord">
          <ac:chgData name="Brian O'Neil" userId="e999b48b016fa999" providerId="LiveId" clId="{F70ABE47-0082-4AE0-8659-7CD316162BBE}" dt="2020-10-26T03:47:14.480" v="7453" actId="20577"/>
          <ac:spMkLst>
            <pc:docMk/>
            <pc:sldMk cId="1304276965" sldId="2050"/>
            <ac:spMk id="3" creationId="{A6985108-2846-4A04-A8AB-77421D8D8693}"/>
          </ac:spMkLst>
        </pc:spChg>
        <pc:spChg chg="add mod ord">
          <ac:chgData name="Brian O'Neil" userId="e999b48b016fa999" providerId="LiveId" clId="{F70ABE47-0082-4AE0-8659-7CD316162BBE}" dt="2020-10-26T03:47:57.497" v="7460" actId="15"/>
          <ac:spMkLst>
            <pc:docMk/>
            <pc:sldMk cId="1304276965" sldId="2050"/>
            <ac:spMk id="4" creationId="{CA3629E2-BBA3-4DE8-B2AE-27BD1A923F0D}"/>
          </ac:spMkLst>
        </pc:spChg>
      </pc:sldChg>
      <pc:sldChg chg="modSp new mod modNotesTx">
        <pc:chgData name="Brian O'Neil" userId="e999b48b016fa999" providerId="LiveId" clId="{F70ABE47-0082-4AE0-8659-7CD316162BBE}" dt="2020-10-26T03:51:13.546" v="7616"/>
        <pc:sldMkLst>
          <pc:docMk/>
          <pc:sldMk cId="1257119300" sldId="2051"/>
        </pc:sldMkLst>
        <pc:spChg chg="mod">
          <ac:chgData name="Brian O'Neil" userId="e999b48b016fa999" providerId="LiveId" clId="{F70ABE47-0082-4AE0-8659-7CD316162BBE}" dt="2020-10-26T03:48:14.748" v="7484" actId="20577"/>
          <ac:spMkLst>
            <pc:docMk/>
            <pc:sldMk cId="1257119300" sldId="2051"/>
            <ac:spMk id="2" creationId="{567C34A5-5D6B-4FA1-B156-A45D0EB73F25}"/>
          </ac:spMkLst>
        </pc:spChg>
        <pc:spChg chg="mod">
          <ac:chgData name="Brian O'Neil" userId="e999b48b016fa999" providerId="LiveId" clId="{F70ABE47-0082-4AE0-8659-7CD316162BBE}" dt="2020-10-26T03:49:03.815" v="7491"/>
          <ac:spMkLst>
            <pc:docMk/>
            <pc:sldMk cId="1257119300" sldId="2051"/>
            <ac:spMk id="3" creationId="{60B8A68B-1812-4F01-9891-75F27F8E0AEF}"/>
          </ac:spMkLst>
        </pc:spChg>
      </pc:sldChg>
      <pc:sldChg chg="addSp modSp new mod modNotesTx">
        <pc:chgData name="Brian O'Neil" userId="e999b48b016fa999" providerId="LiveId" clId="{F70ABE47-0082-4AE0-8659-7CD316162BBE}" dt="2020-10-26T03:55:56.487" v="7775" actId="20577"/>
        <pc:sldMkLst>
          <pc:docMk/>
          <pc:sldMk cId="3854851178" sldId="2052"/>
        </pc:sldMkLst>
        <pc:spChg chg="mod">
          <ac:chgData name="Brian O'Neil" userId="e999b48b016fa999" providerId="LiveId" clId="{F70ABE47-0082-4AE0-8659-7CD316162BBE}" dt="2020-10-26T03:54:38.589" v="7650" actId="20577"/>
          <ac:spMkLst>
            <pc:docMk/>
            <pc:sldMk cId="3854851178" sldId="2052"/>
            <ac:spMk id="2" creationId="{1D87259E-0232-42E6-9430-994D944ECCFB}"/>
          </ac:spMkLst>
        </pc:spChg>
        <pc:spChg chg="mod">
          <ac:chgData name="Brian O'Neil" userId="e999b48b016fa999" providerId="LiveId" clId="{F70ABE47-0082-4AE0-8659-7CD316162BBE}" dt="2020-10-26T03:55:42.697" v="7772" actId="20577"/>
          <ac:spMkLst>
            <pc:docMk/>
            <pc:sldMk cId="3854851178" sldId="2052"/>
            <ac:spMk id="3" creationId="{9A1410F7-834D-48AC-8AE8-5AC12FD80475}"/>
          </ac:spMkLst>
        </pc:spChg>
        <pc:picChg chg="add">
          <ac:chgData name="Brian O'Neil" userId="e999b48b016fa999" providerId="LiveId" clId="{F70ABE47-0082-4AE0-8659-7CD316162BBE}" dt="2020-10-26T03:54:46.909" v="7651" actId="22"/>
          <ac:picMkLst>
            <pc:docMk/>
            <pc:sldMk cId="3854851178" sldId="2052"/>
            <ac:picMk id="5" creationId="{37B3A0F7-6EBB-4E4C-BFAA-029C8305F048}"/>
          </ac:picMkLst>
        </pc:picChg>
      </pc:sldChg>
      <pc:sldChg chg="addSp modSp new mod modNotesTx">
        <pc:chgData name="Brian O'Neil" userId="e999b48b016fa999" providerId="LiveId" clId="{F70ABE47-0082-4AE0-8659-7CD316162BBE}" dt="2020-10-26T03:57:44.619" v="7893"/>
        <pc:sldMkLst>
          <pc:docMk/>
          <pc:sldMk cId="2196582619" sldId="2053"/>
        </pc:sldMkLst>
        <pc:spChg chg="mod">
          <ac:chgData name="Brian O'Neil" userId="e999b48b016fa999" providerId="LiveId" clId="{F70ABE47-0082-4AE0-8659-7CD316162BBE}" dt="2020-10-26T03:56:42.333" v="7809" actId="20577"/>
          <ac:spMkLst>
            <pc:docMk/>
            <pc:sldMk cId="2196582619" sldId="2053"/>
            <ac:spMk id="2" creationId="{D5609A0E-EBF2-40E6-B201-3CFC118F29AE}"/>
          </ac:spMkLst>
        </pc:spChg>
        <pc:spChg chg="mod">
          <ac:chgData name="Brian O'Neil" userId="e999b48b016fa999" providerId="LiveId" clId="{F70ABE47-0082-4AE0-8659-7CD316162BBE}" dt="2020-10-26T03:57:37.981" v="7892" actId="20577"/>
          <ac:spMkLst>
            <pc:docMk/>
            <pc:sldMk cId="2196582619" sldId="2053"/>
            <ac:spMk id="3" creationId="{137B95EB-C9C8-4CB3-97B1-09297E63EB50}"/>
          </ac:spMkLst>
        </pc:spChg>
        <pc:picChg chg="add">
          <ac:chgData name="Brian O'Neil" userId="e999b48b016fa999" providerId="LiveId" clId="{F70ABE47-0082-4AE0-8659-7CD316162BBE}" dt="2020-10-26T03:56:48.551" v="7810" actId="22"/>
          <ac:picMkLst>
            <pc:docMk/>
            <pc:sldMk cId="2196582619" sldId="2053"/>
            <ac:picMk id="5" creationId="{6063EAB8-4964-40FF-8B58-9CFB75940A94}"/>
          </ac:picMkLst>
        </pc:picChg>
      </pc:sldChg>
      <pc:sldChg chg="addSp delSp modSp new mod">
        <pc:chgData name="Brian O'Neil" userId="e999b48b016fa999" providerId="LiveId" clId="{F70ABE47-0082-4AE0-8659-7CD316162BBE}" dt="2020-10-26T03:59:35.928" v="8045" actId="1076"/>
        <pc:sldMkLst>
          <pc:docMk/>
          <pc:sldMk cId="2950274238" sldId="2054"/>
        </pc:sldMkLst>
        <pc:spChg chg="mod">
          <ac:chgData name="Brian O'Neil" userId="e999b48b016fa999" providerId="LiveId" clId="{F70ABE47-0082-4AE0-8659-7CD316162BBE}" dt="2020-10-26T03:58:18.382" v="7926" actId="20577"/>
          <ac:spMkLst>
            <pc:docMk/>
            <pc:sldMk cId="2950274238" sldId="2054"/>
            <ac:spMk id="2" creationId="{634603E1-F684-4B8D-9797-813BAA3B68D5}"/>
          </ac:spMkLst>
        </pc:spChg>
        <pc:spChg chg="add del mod">
          <ac:chgData name="Brian O'Neil" userId="e999b48b016fa999" providerId="LiveId" clId="{F70ABE47-0082-4AE0-8659-7CD316162BBE}" dt="2020-10-26T03:59:23.782" v="8044" actId="20577"/>
          <ac:spMkLst>
            <pc:docMk/>
            <pc:sldMk cId="2950274238" sldId="2054"/>
            <ac:spMk id="3" creationId="{2398651E-CB9B-42E8-80D5-EDA3E9BD1BB5}"/>
          </ac:spMkLst>
        </pc:spChg>
        <pc:picChg chg="add del mod">
          <ac:chgData name="Brian O'Neil" userId="e999b48b016fa999" providerId="LiveId" clId="{F70ABE47-0082-4AE0-8659-7CD316162BBE}" dt="2020-10-26T03:58:37.704" v="7930" actId="22"/>
          <ac:picMkLst>
            <pc:docMk/>
            <pc:sldMk cId="2950274238" sldId="2054"/>
            <ac:picMk id="5" creationId="{C9AF89D7-D0F8-405B-B324-F80CAAF36DB2}"/>
          </ac:picMkLst>
        </pc:picChg>
        <pc:picChg chg="add mod">
          <ac:chgData name="Brian O'Neil" userId="e999b48b016fa999" providerId="LiveId" clId="{F70ABE47-0082-4AE0-8659-7CD316162BBE}" dt="2020-10-26T03:59:35.928" v="8045" actId="1076"/>
          <ac:picMkLst>
            <pc:docMk/>
            <pc:sldMk cId="2950274238" sldId="2054"/>
            <ac:picMk id="7" creationId="{F2916D4F-1EB1-4FAD-BA4F-E036CEB225A3}"/>
          </ac:picMkLst>
        </pc:picChg>
      </pc:sldChg>
      <pc:sldChg chg="addSp delSp modSp new mod">
        <pc:chgData name="Brian O'Neil" userId="e999b48b016fa999" providerId="LiveId" clId="{F70ABE47-0082-4AE0-8659-7CD316162BBE}" dt="2020-10-26T04:02:06.066" v="8152" actId="20577"/>
        <pc:sldMkLst>
          <pc:docMk/>
          <pc:sldMk cId="1661191201" sldId="2055"/>
        </pc:sldMkLst>
        <pc:spChg chg="mod">
          <ac:chgData name="Brian O'Neil" userId="e999b48b016fa999" providerId="LiveId" clId="{F70ABE47-0082-4AE0-8659-7CD316162BBE}" dt="2020-10-26T04:00:24.994" v="8070" actId="20577"/>
          <ac:spMkLst>
            <pc:docMk/>
            <pc:sldMk cId="1661191201" sldId="2055"/>
            <ac:spMk id="2" creationId="{A68DED89-4854-4A17-9D4D-9120B9CAE2EE}"/>
          </ac:spMkLst>
        </pc:spChg>
        <pc:spChg chg="add del mod">
          <ac:chgData name="Brian O'Neil" userId="e999b48b016fa999" providerId="LiveId" clId="{F70ABE47-0082-4AE0-8659-7CD316162BBE}" dt="2020-10-26T04:02:06.066" v="8152" actId="20577"/>
          <ac:spMkLst>
            <pc:docMk/>
            <pc:sldMk cId="1661191201" sldId="2055"/>
            <ac:spMk id="3" creationId="{789024F7-83CD-4430-A799-44C28BCD3D4E}"/>
          </ac:spMkLst>
        </pc:spChg>
        <pc:picChg chg="add del mod">
          <ac:chgData name="Brian O'Neil" userId="e999b48b016fa999" providerId="LiveId" clId="{F70ABE47-0082-4AE0-8659-7CD316162BBE}" dt="2020-10-26T04:00:35.163" v="8073" actId="22"/>
          <ac:picMkLst>
            <pc:docMk/>
            <pc:sldMk cId="1661191201" sldId="2055"/>
            <ac:picMk id="5" creationId="{8AD3A486-D02B-4D7F-B5A3-E80819FB4401}"/>
          </ac:picMkLst>
        </pc:picChg>
        <pc:picChg chg="add mod">
          <ac:chgData name="Brian O'Neil" userId="e999b48b016fa999" providerId="LiveId" clId="{F70ABE47-0082-4AE0-8659-7CD316162BBE}" dt="2020-10-26T04:00:40.541" v="8075" actId="1076"/>
          <ac:picMkLst>
            <pc:docMk/>
            <pc:sldMk cId="1661191201" sldId="2055"/>
            <ac:picMk id="7" creationId="{8F58DF3B-2305-400E-AE7C-49EB7AB50A1E}"/>
          </ac:picMkLst>
        </pc:picChg>
      </pc:sldChg>
      <pc:sldMasterChg chg="delSldLayout">
        <pc:chgData name="Brian O'Neil" userId="e999b48b016fa999" providerId="LiveId" clId="{F70ABE47-0082-4AE0-8659-7CD316162BBE}" dt="2020-10-26T03:56:28.223" v="7777" actId="2696"/>
        <pc:sldMasterMkLst>
          <pc:docMk/>
          <pc:sldMasterMk cId="4107619704" sldId="2147483648"/>
        </pc:sldMasterMkLst>
        <pc:sldLayoutChg chg="del">
          <pc:chgData name="Brian O'Neil" userId="e999b48b016fa999" providerId="LiveId" clId="{F70ABE47-0082-4AE0-8659-7CD316162BBE}" dt="2020-10-26T03:56:28.223" v="7777" actId="2696"/>
          <pc:sldLayoutMkLst>
            <pc:docMk/>
            <pc:sldMasterMk cId="4107619704" sldId="2147483648"/>
            <pc:sldLayoutMk cId="2726669913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2CB2-9D2A-4289-A68E-2F4276EF052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07473-0244-4D44-A918-DDFA3A9F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Create management groups for resource organization and management - https://docs.microsoft.com/en-us/azure/governance/management-groups/create</a:t>
            </a:r>
          </a:p>
          <a:p>
            <a:endParaRPr lang="en-US" sz="9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Manage your resources with management groups - https://docs.microsoft.com/en-us/azure/governance/management-groups/manage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10/25/2020 5:11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3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8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https://docs.microsoft.com/en-us/azure/governance/policy/samples/pattern-fields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https://docs.microsoft.com/en-us/azure/governance/policy/how-to/extension-for-vscode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https://azure.microsoft.com/en-us/blog/more-resource-policy-aliases/</a:t>
            </a:r>
          </a:p>
          <a:p>
            <a:r>
              <a:rPr lang="en-US" dirty="0"/>
              <a:t>https://docs.microsoft.com/en-us/azure/governance/policy/tutorials/create-custom-policy-definition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https://docs.microsoft.com/en-us/azure/governance/policy/concepts/definition-structure#aliases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https://docs.microsoft.com/en-us/azure/governance/policy/overview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https://docs.microsoft.com/en-us/azure/governance/policy/tutorials/create-and-manage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https://docs.microsoft.com/learn/modules/intro-to-governance/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https://docs.microsoft.com/en-us/azure/governance/policy/samples/built-in-policies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https://docs.microsoft.com/en-us/azure/governance/policy/samples/built-in-initiatives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- https://microsoftlearning.github.io/AZ-104-MicrosoftAzureAdministrator/Instructions/Labs/LAB_02b-Manage_Governance_via_Azure_Policy.html</a:t>
            </a:r>
          </a:p>
          <a:p>
            <a:endParaRPr lang="en-US" dirty="0"/>
          </a:p>
          <a:p>
            <a:r>
              <a:rPr lang="en-US" dirty="0"/>
              <a:t>CLI - https://docs.microsoft.com/en-us/learn/modules/control-azure-services-with-cli/5-exercise-create-website-using-the-cli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https://docs.microsoft.com/en-us/azure/governance/policy/tutorials/create-and-manage#create-a-policy-definition-with-azure-cli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https://docs.microsoft.com/en-us/azure/governance/policy/concepts/definition-structure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07473-0244-4D44-A918-DDFA3A9FD1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5170-15DD-46ED-82B2-3FC0485D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8C080-3C27-4B07-9A82-99AAF9EC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9869-DEC1-4D9F-803C-B3B305C6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B6FE-9E62-413B-BE09-DE6AAF40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63B8-0CBF-43A4-B7AB-453D6A3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BDDC-C151-4178-B786-DCEFEE27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B9A49-BF1B-498E-8773-819B8BD1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59FE-B7D4-410C-BEA0-B5E4344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5C3F-4464-47EA-B548-C12B4CF0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7295-AE85-41C7-81C6-8C5E1710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77D58-F49E-401B-889D-F5B587DDD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5919-03B0-4F40-87C3-E8688711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9C12-7184-422D-9D3E-A2EA8510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B61E-CCF6-4E29-860F-4A38A72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EBAF-9800-40FC-9D27-532B776A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 descr="Microsoft Azure logo">
            <a:extLst>
              <a:ext uri="{FF2B5EF4-FFF2-40B4-BE49-F238E27FC236}">
                <a16:creationId xmlns:a16="http://schemas.microsoft.com/office/drawing/2014/main" id="{4A30F35A-BAFD-4B2D-AB0B-07BDB81E8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169" y="439311"/>
            <a:ext cx="1335673" cy="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644" y="620428"/>
            <a:ext cx="11343820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720113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227821"/>
            <a:ext cx="2457386" cy="40235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954722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179701"/>
            <a:ext cx="8892608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75830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6F6-F64A-40E9-8008-D8BE2FA3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5F41-B51C-4B1F-AB57-F5618C2C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4C0-B16E-4A04-860A-C98067D3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AAB3-D170-4EF4-B994-919E573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C077-19F1-49E1-B645-943ED36C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66BE-D922-4061-8F9A-83B5E42F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2384-5F23-4DEC-B9DB-14BD19FB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33A2-3F5C-46A2-8E67-76D0A34F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14ED-3FDA-4AD8-9007-47BD523B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5638-D959-4F0C-8A3E-886072F5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C7F7-904B-4829-A04F-933E6B28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BA32-472B-452A-BF77-27A1448F8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28BDC-6801-466A-8C16-43CA8553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71E0E-9CB2-4C91-9D23-9244C2D1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C219-15B9-4B75-ACB5-603ED190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6699-403B-452C-8C1D-E838FC8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9A1-043F-476C-83D8-D3A5CE1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279D-CAFD-49C0-B187-C6CB3C24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9CD7-E333-41CE-B6E9-06F9027D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88944-4833-489E-9543-ED3CA5D0F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BEF41-8920-43AB-B857-F1EDD393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D2D93-5426-46F9-92A5-F1F55B1D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8915C-26E0-42FD-A8D4-29F530D8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8ED77-1731-491A-A8BD-B158F74F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0147-CD1F-47B9-B9CC-005B0EBF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13A9-F783-4BFD-9BBE-3C8E20FB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DF84-D018-46C0-A307-A3319E56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09F2-680F-4D68-9B5D-972BDEF7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C9BA7-0094-4364-B246-923BFCFA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21F0-A72E-473E-B6D1-3B18F4BD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E8314-D748-4D63-A773-229139C1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4B91-C358-44B6-9CC5-6AA35CB9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EBC1-F4F0-4298-B369-31A836A5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D044A-AF93-44E7-873A-BC98168A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5172-AF8B-4DD7-8801-D6EB6BE8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B431B-7BE3-494E-9D34-B89F407B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298B-25C0-4BDC-A43C-86FAD2BA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0101-6822-422E-A7FB-035D3E0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A6DD-623F-4965-8124-4A716545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FCD3-3D18-4291-97D5-9526ABB67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444E-1ACB-44FA-A219-6139D7F3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7F0E-61FF-45EB-87EA-1F92C508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1D17-76C9-456B-AABF-1BA5C321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4CC59-0673-4F80-B7C2-D3A7F3B5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B8C2-6666-4719-8515-4EA49B7B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DE51-81F8-41FB-981F-6C9EF3D91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0C8E-5271-4843-B986-62E9DA40832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0E0D-48F7-42C2-9543-D36245A1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C172-091E-4B1D-940F-DD0BA7D99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63A9-C278-4FBC-A469-C52B8C1C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governance/policy/concepts/definition-structure#aliases" TargetMode="External"/><Relationship Id="rId2" Type="http://schemas.openxmlformats.org/officeDocument/2006/relationships/hyperlink" Target="https://docs.microsoft.com/en-us/azure/governance/polic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learn/browse/" TargetMode="External"/><Relationship Id="rId4" Type="http://schemas.openxmlformats.org/officeDocument/2006/relationships/hyperlink" Target="https://github.com/Azure/azure-polic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8F22-BDB3-49B5-A3E7-680C42D95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60184-0CB2-4208-80A7-CECC2AC43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Dive with Brian O’Neil</a:t>
            </a:r>
          </a:p>
          <a:p>
            <a:r>
              <a:rPr lang="en-US" dirty="0"/>
              <a:t>brian@netadmin.com</a:t>
            </a:r>
          </a:p>
        </p:txBody>
      </p:sp>
    </p:spTree>
    <p:extLst>
      <p:ext uri="{BB962C8B-B14F-4D97-AF65-F5344CB8AC3E}">
        <p14:creationId xmlns:p14="http://schemas.microsoft.com/office/powerpoint/2010/main" val="50469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259E-0232-42E6-9430-994D944E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10F7-834D-48AC-8AE8-5AC12F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051" cy="4351338"/>
          </a:xfrm>
        </p:spPr>
        <p:txBody>
          <a:bodyPr/>
          <a:lstStyle/>
          <a:p>
            <a:r>
              <a:rPr lang="en-US" dirty="0"/>
              <a:t>Azure and </a:t>
            </a:r>
            <a:r>
              <a:rPr lang="en-US" dirty="0" err="1"/>
              <a:t>Github</a:t>
            </a:r>
            <a:r>
              <a:rPr lang="en-US" dirty="0"/>
              <a:t> have pre-defined policy definitions</a:t>
            </a:r>
          </a:p>
          <a:p>
            <a:r>
              <a:rPr lang="en-US" dirty="0"/>
              <a:t>Specific JSON format</a:t>
            </a:r>
          </a:p>
          <a:p>
            <a:r>
              <a:rPr lang="en-US" dirty="0"/>
              <a:t>Built-in or Custom definitions</a:t>
            </a:r>
          </a:p>
        </p:txBody>
      </p:sp>
      <p:pic>
        <p:nvPicPr>
          <p:cNvPr id="5" name="Picture 6" descr="Screenshot of the Policy definition page. the import sample policy definition from GitHub link is highlighted">
            <a:extLst>
              <a:ext uri="{FF2B5EF4-FFF2-40B4-BE49-F238E27FC236}">
                <a16:creationId xmlns:a16="http://schemas.microsoft.com/office/drawing/2014/main" id="{37B3A0F7-6EBB-4E4C-BFAA-029C8305F0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8866" t="-1919" r="-58866" b="-1919"/>
          <a:stretch/>
        </p:blipFill>
        <p:spPr>
          <a:xfrm>
            <a:off x="5919251" y="1519116"/>
            <a:ext cx="5854108" cy="460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85485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9A0E-EBF2-40E6-B201-3CFC118F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Initiative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95EB-C9C8-4CB3-97B1-09297E63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050" cy="4351338"/>
          </a:xfrm>
        </p:spPr>
        <p:txBody>
          <a:bodyPr/>
          <a:lstStyle/>
          <a:p>
            <a:r>
              <a:rPr lang="en-US" dirty="0"/>
              <a:t>Group Policy definitions together</a:t>
            </a:r>
          </a:p>
          <a:p>
            <a:r>
              <a:rPr lang="en-US" dirty="0"/>
              <a:t>One or more policies</a:t>
            </a:r>
          </a:p>
          <a:p>
            <a:r>
              <a:rPr lang="en-US" dirty="0"/>
              <a:t>Plan and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Screenshot of the New Initiative definition page. Options shown for Definition location, Name, Description, and Category. POLICIES is highlighted with examples of policies that be used to create Initiative definitions">
            <a:extLst>
              <a:ext uri="{FF2B5EF4-FFF2-40B4-BE49-F238E27FC236}">
                <a16:creationId xmlns:a16="http://schemas.microsoft.com/office/drawing/2014/main" id="{6063EAB8-4964-40FF-8B58-9CFB75940A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23" t="-2038" r="-1531" b="-2038"/>
          <a:stretch/>
        </p:blipFill>
        <p:spPr>
          <a:xfrm>
            <a:off x="5919250" y="1519116"/>
            <a:ext cx="5843213" cy="4606939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9658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3E1-F684-4B8D-9797-813BAA3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651E-CB9B-42E8-80D5-EDA3E9BD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Assign the definition to a scope (</a:t>
            </a:r>
            <a:r>
              <a:rPr lang="en-US" dirty="0" err="1"/>
              <a:t>Mgmt</a:t>
            </a:r>
            <a:r>
              <a:rPr lang="en-US" dirty="0"/>
              <a:t> Group, Subscription, </a:t>
            </a:r>
            <a:r>
              <a:rPr lang="en-US" dirty="0" err="1"/>
              <a:t>ResGrp</a:t>
            </a:r>
            <a:r>
              <a:rPr lang="en-US" dirty="0"/>
              <a:t>)</a:t>
            </a:r>
          </a:p>
          <a:p>
            <a:r>
              <a:rPr lang="en-US" dirty="0"/>
              <a:t>Scope enforces policy to children</a:t>
            </a:r>
          </a:p>
          <a:p>
            <a:endParaRPr lang="en-US" dirty="0"/>
          </a:p>
        </p:txBody>
      </p:sp>
      <p:pic>
        <p:nvPicPr>
          <p:cNvPr id="7" name="Picture 2" descr="Screenshot of the Definitions page for assigning an Initiative Definition to resources or groups or resources">
            <a:extLst>
              <a:ext uri="{FF2B5EF4-FFF2-40B4-BE49-F238E27FC236}">
                <a16:creationId xmlns:a16="http://schemas.microsoft.com/office/drawing/2014/main" id="{F2916D4F-1EB1-4FAD-BA4F-E036CEB225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43" t="-12819" r="-2143" b="-12819"/>
          <a:stretch/>
        </p:blipFill>
        <p:spPr>
          <a:xfrm>
            <a:off x="568545" y="2855819"/>
            <a:ext cx="11343820" cy="363705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95027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D89-4854-4A17-9D4D-9120B9CA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24F7-83CD-4430-A799-44C28BCD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506"/>
          </a:xfrm>
        </p:spPr>
        <p:txBody>
          <a:bodyPr/>
          <a:lstStyle/>
          <a:p>
            <a:r>
              <a:rPr lang="en-US" dirty="0"/>
              <a:t>Non-compliant Initiatives, Policies and\or Resources</a:t>
            </a:r>
          </a:p>
          <a:p>
            <a:r>
              <a:rPr lang="en-US" dirty="0"/>
              <a:t>Force; </a:t>
            </a:r>
            <a:r>
              <a:rPr lang="en-US" dirty="0" err="1"/>
              <a:t>az</a:t>
            </a:r>
            <a:r>
              <a:rPr lang="en-US" dirty="0"/>
              <a:t> policy state trigger-scan --resource-group “&lt;</a:t>
            </a:r>
            <a:r>
              <a:rPr lang="en-US" dirty="0" err="1"/>
              <a:t>rg</a:t>
            </a:r>
            <a:r>
              <a:rPr lang="en-US" dirty="0"/>
              <a:t>&gt;” </a:t>
            </a:r>
          </a:p>
        </p:txBody>
      </p:sp>
      <p:pic>
        <p:nvPicPr>
          <p:cNvPr id="7" name="Picture 2" descr="Screenshot of the Compliance blade. The East Region policy is selected. There are choices for non-compliant initiatives, non-compliant policies, and non-compliant resources">
            <a:extLst>
              <a:ext uri="{FF2B5EF4-FFF2-40B4-BE49-F238E27FC236}">
                <a16:creationId xmlns:a16="http://schemas.microsoft.com/office/drawing/2014/main" id="{8F58DF3B-2305-400E-AE7C-49EB7AB50A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7" t="-10506" r="-1712" b="-10521"/>
          <a:stretch/>
        </p:blipFill>
        <p:spPr>
          <a:xfrm>
            <a:off x="424090" y="3069808"/>
            <a:ext cx="11343820" cy="363705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66119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BB3E0-616C-4C1C-8471-11538D35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Enforce Tags on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6432-4F2E-4277-868A-1AE74CBA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CostCenter</a:t>
            </a:r>
            <a:r>
              <a:rPr lang="en-US" dirty="0"/>
              <a:t> Tag must be on all individual resources</a:t>
            </a:r>
          </a:p>
          <a:p>
            <a:r>
              <a:rPr lang="en-US" dirty="0"/>
              <a:t>Prevent creation of resources without a </a:t>
            </a:r>
            <a:r>
              <a:rPr lang="en-US" dirty="0" err="1"/>
              <a:t>CostCenter</a:t>
            </a:r>
            <a:r>
              <a:rPr lang="en-US" dirty="0"/>
              <a:t>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28F-7588-4A33-845C-6F0894F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Enforce Tags Policy – Create </a:t>
            </a:r>
            <a:r>
              <a:rPr lang="en-US" dirty="0" err="1"/>
              <a:t>ResGrp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3464-298E-4125-9EEB-757B5015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Azure Portal</a:t>
            </a:r>
          </a:p>
          <a:p>
            <a:r>
              <a:rPr lang="en-US" dirty="0"/>
              <a:t>Create an environmentally unique resource group under your permitted subscription either through UI or;</a:t>
            </a:r>
          </a:p>
          <a:p>
            <a:pPr lvl="1"/>
            <a:r>
              <a:rPr lang="en-US" dirty="0"/>
              <a:t>Bash</a:t>
            </a:r>
          </a:p>
          <a:p>
            <a:pPr lvl="2"/>
            <a:r>
              <a:rPr lang="en-US" dirty="0"/>
              <a:t>export RESOURCE_GROUP=</a:t>
            </a:r>
            <a:r>
              <a:rPr lang="en-US" dirty="0" err="1"/>
              <a:t>PolicyDemoResGrp</a:t>
            </a:r>
            <a:r>
              <a:rPr lang="en-US" dirty="0"/>
              <a:t>-$RANDOM</a:t>
            </a:r>
          </a:p>
          <a:p>
            <a:pPr lvl="2"/>
            <a:r>
              <a:rPr lang="en-US" dirty="0"/>
              <a:t>export LOCATION=</a:t>
            </a:r>
            <a:r>
              <a:rPr lang="en-US" dirty="0" err="1"/>
              <a:t>westus</a:t>
            </a:r>
            <a:endParaRPr lang="en-US" dirty="0"/>
          </a:p>
          <a:p>
            <a:pPr lvl="2"/>
            <a:r>
              <a:rPr lang="en-US" dirty="0" err="1"/>
              <a:t>az</a:t>
            </a:r>
            <a:r>
              <a:rPr lang="en-US" dirty="0"/>
              <a:t> group list --output table</a:t>
            </a:r>
          </a:p>
          <a:p>
            <a:pPr lvl="2"/>
            <a:r>
              <a:rPr lang="en-US" dirty="0" err="1"/>
              <a:t>az</a:t>
            </a:r>
            <a:r>
              <a:rPr lang="en-US" dirty="0"/>
              <a:t> group list --query "[?name == '$RESOURCE_GROUP']"</a:t>
            </a:r>
          </a:p>
          <a:p>
            <a:pPr lvl="2"/>
            <a:r>
              <a:rPr lang="en-US" dirty="0" err="1"/>
              <a:t>az</a:t>
            </a:r>
            <a:r>
              <a:rPr lang="en-US" dirty="0"/>
              <a:t> group create -l $LOCATION -n $RESOURCE_GROUP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F237-DCBE-4E7E-A08D-6411FEA3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2502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az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policy definition create --name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EnforceCostCenterTag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--description "Enforce Cost Center Tag" --rules '{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"if":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allOf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": [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   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        "field": "tags['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CostCenter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']",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        "exists": false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    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},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"then": 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   "effect": "deny"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}'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az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policy assignment create --policy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EnforceCostCenterTag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 --resource-group $RESOURCE_GROUP</a:t>
            </a:r>
          </a:p>
        </p:txBody>
      </p:sp>
    </p:spTree>
    <p:extLst>
      <p:ext uri="{BB962C8B-B14F-4D97-AF65-F5344CB8AC3E}">
        <p14:creationId xmlns:p14="http://schemas.microsoft.com/office/powerpoint/2010/main" val="45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2729B-A6D5-498C-B423-9CF2F32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– Azure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781E-6A4F-4D4C-8B1C-E6BFCB43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az</a:t>
            </a:r>
            <a:r>
              <a:rPr lang="en-US" dirty="0"/>
              <a:t> policy definition create –name &lt;name&gt; --description &lt;description&gt; --rules ‘{ &lt;code&gt;}’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then</a:t>
            </a:r>
          </a:p>
          <a:p>
            <a:pPr lvl="2"/>
            <a:r>
              <a:rPr lang="en-US" dirty="0"/>
              <a:t>effect</a:t>
            </a:r>
          </a:p>
          <a:p>
            <a:r>
              <a:rPr lang="en-US" dirty="0" err="1"/>
              <a:t>az</a:t>
            </a:r>
            <a:r>
              <a:rPr lang="en-US" dirty="0"/>
              <a:t> policy definition list</a:t>
            </a:r>
          </a:p>
          <a:p>
            <a:r>
              <a:rPr lang="en-US" dirty="0" err="1"/>
              <a:t>az</a:t>
            </a:r>
            <a:r>
              <a:rPr lang="en-US" dirty="0"/>
              <a:t> policy assignment create –policy &lt;name&gt; --resource-group &lt;</a:t>
            </a:r>
            <a:r>
              <a:rPr lang="en-US" dirty="0" err="1"/>
              <a:t>rg</a:t>
            </a:r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BD1-B31A-4B9F-93DB-BC08AD47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Simple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8D81-C77F-46E2-AC3B-21BFA32C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 err="1"/>
              <a:t>policyType</a:t>
            </a:r>
            <a:r>
              <a:rPr lang="en-US" dirty="0"/>
              <a:t> – custom, built-in or static (</a:t>
            </a:r>
            <a:r>
              <a:rPr lang="en-US" dirty="0" err="1"/>
              <a:t>ms</a:t>
            </a:r>
            <a:r>
              <a:rPr lang="en-US" dirty="0"/>
              <a:t> managed)</a:t>
            </a:r>
          </a:p>
          <a:p>
            <a:pPr lvl="1"/>
            <a:r>
              <a:rPr lang="en-US" dirty="0"/>
              <a:t>Mode</a:t>
            </a:r>
          </a:p>
          <a:p>
            <a:pPr lvl="2"/>
            <a:r>
              <a:rPr lang="en-US" dirty="0"/>
              <a:t>Index or All</a:t>
            </a:r>
          </a:p>
          <a:p>
            <a:pPr lvl="2"/>
            <a:r>
              <a:rPr lang="en-US" dirty="0"/>
              <a:t>Index – only target items that support tags or locations, form of type checking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 err="1"/>
              <a:t>PolicyRule</a:t>
            </a:r>
            <a:endParaRPr lang="en-US" dirty="0"/>
          </a:p>
          <a:p>
            <a:pPr lvl="1"/>
            <a:r>
              <a:rPr lang="en-US" dirty="0"/>
              <a:t>If\Then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7104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DE68-306F-458A-9769-8BF3014F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Create a web app from 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F2E5-F1C7-4418-A398-FABF1A58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export AZURE_APP_PLAN=</a:t>
            </a:r>
            <a:r>
              <a:rPr lang="en-US" dirty="0" err="1"/>
              <a:t>popupappplan</a:t>
            </a:r>
            <a:r>
              <a:rPr lang="en-US" dirty="0"/>
              <a:t>-$RANDOM</a:t>
            </a:r>
          </a:p>
          <a:p>
            <a:r>
              <a:rPr lang="en-US" dirty="0"/>
              <a:t>export AZURE_WEB_APP=</a:t>
            </a:r>
            <a:r>
              <a:rPr lang="en-US" dirty="0" err="1"/>
              <a:t>popupwebapp</a:t>
            </a:r>
            <a:r>
              <a:rPr lang="en-US" dirty="0"/>
              <a:t>-$RANDOM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appservice</a:t>
            </a:r>
            <a:r>
              <a:rPr lang="en-US" dirty="0"/>
              <a:t> plan create --name $AZURE_APP_PLAN --resource-group $RESOURCE_GROUP --location $LOCATION --</a:t>
            </a:r>
            <a:r>
              <a:rPr lang="en-US" dirty="0" err="1"/>
              <a:t>sku</a:t>
            </a:r>
            <a:r>
              <a:rPr lang="en-US" dirty="0"/>
              <a:t> FREE</a:t>
            </a:r>
          </a:p>
          <a:p>
            <a:r>
              <a:rPr lang="en-US" dirty="0" err="1"/>
              <a:t>az</a:t>
            </a:r>
            <a:r>
              <a:rPr lang="en-US" dirty="0"/>
              <a:t> webapp create --name $AZURE_WEB_APP --resource-group $RESOURCE_GROUP --plan $AZURE_APP_PLAN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appservice</a:t>
            </a:r>
            <a:r>
              <a:rPr lang="en-US" dirty="0"/>
              <a:t> plan list --output table</a:t>
            </a:r>
          </a:p>
          <a:p>
            <a:r>
              <a:rPr lang="en-US" dirty="0" err="1"/>
              <a:t>az</a:t>
            </a:r>
            <a:r>
              <a:rPr lang="en-US" dirty="0"/>
              <a:t> webapp list --output table</a:t>
            </a:r>
          </a:p>
          <a:p>
            <a:r>
              <a:rPr lang="en-US" dirty="0"/>
              <a:t>add the –tags</a:t>
            </a:r>
          </a:p>
          <a:p>
            <a:pPr lvl="1"/>
            <a:r>
              <a:rPr lang="en-US" dirty="0"/>
              <a:t>-- tags </a:t>
            </a:r>
            <a:r>
              <a:rPr lang="en-US" dirty="0" err="1"/>
              <a:t>CostCenter</a:t>
            </a:r>
            <a:r>
              <a:rPr lang="en-US" dirty="0"/>
              <a:t>=dev</a:t>
            </a:r>
          </a:p>
        </p:txBody>
      </p:sp>
    </p:spTree>
    <p:extLst>
      <p:ext uri="{BB962C8B-B14F-4D97-AF65-F5344CB8AC3E}">
        <p14:creationId xmlns:p14="http://schemas.microsoft.com/office/powerpoint/2010/main" val="38202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3AD1-6D5B-4840-8DB4-6DFB086C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CB2A-E9A2-42EE-BF70-4BAA225C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Policy Overview</a:t>
            </a:r>
          </a:p>
          <a:p>
            <a:r>
              <a:rPr lang="en-US" dirty="0"/>
              <a:t>Policy Deployment Lab</a:t>
            </a:r>
          </a:p>
          <a:p>
            <a:r>
              <a:rPr lang="en-US" dirty="0"/>
              <a:t>Anatomy of a Policy </a:t>
            </a:r>
          </a:p>
          <a:p>
            <a:r>
              <a:rPr lang="en-US" dirty="0"/>
              <a:t>Policy Aliases </a:t>
            </a:r>
          </a:p>
          <a:p>
            <a:r>
              <a:rPr lang="en-US" dirty="0"/>
              <a:t>Policy monitoring and logging</a:t>
            </a:r>
          </a:p>
          <a:p>
            <a:r>
              <a:rPr lang="en-US" dirty="0"/>
              <a:t>Where to get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3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971F-9739-4F6D-B630-5AEE6930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1B78-C18E-49B6-904F-1390042F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Example would result in too many policies to apply broadly</a:t>
            </a:r>
          </a:p>
          <a:p>
            <a:r>
              <a:rPr lang="en-US" dirty="0"/>
              <a:t>Parameters are used to define properties</a:t>
            </a:r>
          </a:p>
          <a:p>
            <a:r>
              <a:rPr lang="en-US" dirty="0"/>
              <a:t>Parameters are assigned during policy assignment</a:t>
            </a:r>
          </a:p>
          <a:p>
            <a:r>
              <a:rPr lang="en-US" dirty="0"/>
              <a:t>Supports “</a:t>
            </a:r>
            <a:r>
              <a:rPr lang="en-US" dirty="0" err="1"/>
              <a:t>defaultValue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Find Policy “Require a tag and its value on resources”</a:t>
            </a:r>
          </a:p>
          <a:p>
            <a:pPr lvl="1"/>
            <a:r>
              <a:rPr lang="en-US" dirty="0"/>
              <a:t>Make note of ‘Tag Name’ and ‘Tag Value’ and the description for each</a:t>
            </a:r>
          </a:p>
          <a:p>
            <a:pPr lvl="1"/>
            <a:r>
              <a:rPr lang="en-US" dirty="0"/>
              <a:t>Assign this tag to your resource group</a:t>
            </a:r>
          </a:p>
          <a:p>
            <a:pPr lvl="1"/>
            <a:r>
              <a:rPr lang="en-US" dirty="0"/>
              <a:t>Unassign the policy from the previous lab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6A9F-CFE4-496A-9C77-7090EAD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Evaluation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047E-A99B-4166-8427-F479DE08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CLI: </a:t>
            </a:r>
            <a:r>
              <a:rPr lang="en-US" dirty="0" err="1"/>
              <a:t>az</a:t>
            </a:r>
            <a:r>
              <a:rPr lang="en-US" dirty="0"/>
              <a:t> policy state trigger-scan --resource-group “&lt;</a:t>
            </a:r>
            <a:r>
              <a:rPr lang="en-US" dirty="0" err="1"/>
              <a:t>rg</a:t>
            </a:r>
            <a:r>
              <a:rPr lang="en-US" dirty="0"/>
              <a:t>&gt;”</a:t>
            </a:r>
          </a:p>
          <a:p>
            <a:pPr marL="0" indent="0">
              <a:buNone/>
            </a:pPr>
            <a:r>
              <a:rPr lang="en-US" dirty="0" err="1"/>
              <a:t>Powershell</a:t>
            </a:r>
            <a:r>
              <a:rPr lang="en-US" dirty="0"/>
              <a:t>: Start-</a:t>
            </a:r>
            <a:r>
              <a:rPr lang="en-US" dirty="0" err="1"/>
              <a:t>AzPolicyCompianceScan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“&lt;</a:t>
            </a:r>
            <a:r>
              <a:rPr lang="en-US" dirty="0" err="1"/>
              <a:t>rg</a:t>
            </a:r>
            <a:r>
              <a:rPr lang="en-US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156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766B-76C8-4FBE-BB63-105A421C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FFF0-8B14-4001-BC82-B44F3AD8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"parameters"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 err="1">
                <a:solidFill>
                  <a:srgbClr val="0451A5"/>
                </a:solidFill>
                <a:effectLst/>
                <a:latin typeface="SFMono-Regular"/>
              </a:rPr>
              <a:t>allowedLocations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"type"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"array"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"metadata"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"description"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"The list of allowed locations for resources."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 err="1">
                <a:solidFill>
                  <a:srgbClr val="0451A5"/>
                </a:solidFill>
                <a:effectLst/>
                <a:latin typeface="SFMono-Regular"/>
              </a:rPr>
              <a:t>displayName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"Allowed locations"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 err="1">
                <a:solidFill>
                  <a:srgbClr val="0451A5"/>
                </a:solidFill>
                <a:effectLst/>
                <a:latin typeface="SFMono-Regular"/>
              </a:rPr>
              <a:t>strongType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"location"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},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 err="1">
                <a:solidFill>
                  <a:srgbClr val="0451A5"/>
                </a:solidFill>
                <a:effectLst/>
                <a:latin typeface="SFMono-Regular"/>
              </a:rPr>
              <a:t>defaultValue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[ 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"westus2"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 ],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 err="1">
                <a:solidFill>
                  <a:srgbClr val="0451A5"/>
                </a:solidFill>
                <a:effectLst/>
                <a:latin typeface="SFMono-Regular"/>
              </a:rPr>
              <a:t>allowedValues</a:t>
            </a:r>
            <a:r>
              <a:rPr lang="en-US" sz="18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: [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			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"eastus2"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			"westus2"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			"</a:t>
            </a:r>
            <a:r>
              <a:rPr lang="en-US" sz="1800" b="0" i="0" dirty="0" err="1">
                <a:solidFill>
                  <a:srgbClr val="A31515"/>
                </a:solidFill>
                <a:effectLst/>
                <a:latin typeface="SFMono-Regular"/>
              </a:rPr>
              <a:t>westus</a:t>
            </a:r>
            <a:r>
              <a:rPr lang="en-US" sz="18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		]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	}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66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F19-9089-49C1-A4FC-DE877C8B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Rules -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D47F-D6D4-42BC-B449-FA573008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– one or more conditions for the policy to be in force</a:t>
            </a:r>
          </a:p>
          <a:p>
            <a:r>
              <a:rPr lang="en-US" dirty="0"/>
              <a:t>“if “: {&lt;condition&gt;|&lt;logical operator&gt;}</a:t>
            </a:r>
          </a:p>
          <a:p>
            <a:pPr lvl="1"/>
            <a:r>
              <a:rPr lang="en-US" dirty="0"/>
              <a:t>Logical Operators</a:t>
            </a:r>
          </a:p>
          <a:p>
            <a:pPr lvl="2"/>
            <a:r>
              <a:rPr lang="en-US" dirty="0"/>
              <a:t>not  - no condition must be true</a:t>
            </a:r>
          </a:p>
          <a:p>
            <a:pPr lvl="2"/>
            <a:r>
              <a:rPr lang="en-US" dirty="0" err="1"/>
              <a:t>allOf</a:t>
            </a:r>
            <a:r>
              <a:rPr lang="en-US" dirty="0"/>
              <a:t> – all conditions must be true (AND)</a:t>
            </a:r>
          </a:p>
          <a:p>
            <a:pPr lvl="2"/>
            <a:r>
              <a:rPr lang="en-US" dirty="0" err="1"/>
              <a:t>anyOf</a:t>
            </a:r>
            <a:r>
              <a:rPr lang="en-US" dirty="0"/>
              <a:t> – one or more condition must be true (OR)</a:t>
            </a:r>
          </a:p>
          <a:p>
            <a:pPr lvl="1"/>
            <a:r>
              <a:rPr lang="en-US" dirty="0"/>
              <a:t>Condition – used to validate field or value parameters</a:t>
            </a:r>
          </a:p>
          <a:p>
            <a:pPr lvl="2"/>
            <a:r>
              <a:rPr lang="en-US" dirty="0"/>
              <a:t>“exists”: “bool”</a:t>
            </a:r>
          </a:p>
          <a:p>
            <a:pPr lvl="2"/>
            <a:r>
              <a:rPr lang="en-US" dirty="0"/>
              <a:t>“exists”: “false”</a:t>
            </a:r>
          </a:p>
          <a:p>
            <a:r>
              <a:rPr lang="en-US" dirty="0"/>
              <a:t>Note in “require tag” policy, if none of the parameters have a value, the effect is deny</a:t>
            </a:r>
          </a:p>
        </p:txBody>
      </p:sp>
    </p:spTree>
    <p:extLst>
      <p:ext uri="{BB962C8B-B14F-4D97-AF65-F5344CB8AC3E}">
        <p14:creationId xmlns:p14="http://schemas.microsoft.com/office/powerpoint/2010/main" val="276958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2AF-81F1-400C-A3E8-9D383A3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Rules -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2CD7-B5F4-4D7C-A027-F02D36A5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policy is triggered?</a:t>
            </a:r>
          </a:p>
          <a:p>
            <a:r>
              <a:rPr lang="en-US" dirty="0"/>
              <a:t>Effects</a:t>
            </a:r>
          </a:p>
          <a:p>
            <a:pPr lvl="1"/>
            <a:r>
              <a:rPr lang="en-US" dirty="0"/>
              <a:t>deny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modify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 err="1"/>
              <a:t>auditIfNotExists</a:t>
            </a:r>
            <a:r>
              <a:rPr lang="en-US" dirty="0"/>
              <a:t> - warning if resource does not exist</a:t>
            </a:r>
          </a:p>
          <a:p>
            <a:pPr lvl="1"/>
            <a:r>
              <a:rPr lang="en-US" dirty="0" err="1"/>
              <a:t>deployIfNotExists</a:t>
            </a:r>
            <a:r>
              <a:rPr lang="en-US" dirty="0"/>
              <a:t> - deploys a resource if it doesn’t exist</a:t>
            </a:r>
          </a:p>
          <a:p>
            <a:pPr lvl="1"/>
            <a:r>
              <a:rPr lang="en-US" dirty="0"/>
              <a:t>disabled - does not evaluate policy</a:t>
            </a:r>
          </a:p>
        </p:txBody>
      </p:sp>
    </p:spTree>
    <p:extLst>
      <p:ext uri="{BB962C8B-B14F-4D97-AF65-F5344CB8AC3E}">
        <p14:creationId xmlns:p14="http://schemas.microsoft.com/office/powerpoint/2010/main" val="138313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0C2-1B8C-4905-B2C8-3214179D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9DBB-5A9C-4B04-BD84-38CE0474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 Azure Policy for ‘Disk encryption should be applied on virtual machines’</a:t>
            </a:r>
          </a:p>
          <a:p>
            <a:r>
              <a:rPr lang="en-US" dirty="0"/>
              <a:t>field: type</a:t>
            </a:r>
          </a:p>
          <a:p>
            <a:pPr lvl="1"/>
            <a:r>
              <a:rPr lang="en-US" dirty="0"/>
              <a:t>if the resources this policy is applied to equals this type</a:t>
            </a:r>
          </a:p>
          <a:p>
            <a:r>
              <a:rPr lang="en-US" dirty="0"/>
              <a:t>In: </a:t>
            </a:r>
          </a:p>
          <a:p>
            <a:pPr lvl="1"/>
            <a:r>
              <a:rPr lang="en-US" dirty="0"/>
              <a:t>resource types that are valid for this policy to be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9128-D0E0-41DB-96F6-7F819EB7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Extension for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5C4-092E-46A9-BF44-27BACF27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and open VS Code, navigate to extensions marketplace</a:t>
            </a:r>
          </a:p>
          <a:p>
            <a:r>
              <a:rPr lang="en-US" dirty="0"/>
              <a:t>Search for ‘Azure Policy’, latest is v0.1.0 as of Oct 20, 2020</a:t>
            </a:r>
          </a:p>
          <a:p>
            <a:r>
              <a:rPr lang="en-US" dirty="0"/>
              <a:t>Select the policy extension and sign into your Azure account  if prompted (will open a browser window)</a:t>
            </a:r>
          </a:p>
          <a:p>
            <a:r>
              <a:rPr lang="en-US" dirty="0"/>
              <a:t>Under Resources - expand the Resource Provider folder and allow VS Code to take time to expand the list (</a:t>
            </a:r>
            <a:r>
              <a:rPr lang="en-US" dirty="0" err="1"/>
              <a:t>az</a:t>
            </a:r>
            <a:r>
              <a:rPr lang="en-US" dirty="0"/>
              <a:t> provider show)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VS Code will allow you to edit and save local, but currently does not support saving policy directly to Azure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8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89EC-3478-4935-86B2-A473F26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0CBE-E7E9-4E3F-803C-2122DB6E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FMono-Regular"/>
              </a:rPr>
              <a:t>A</a:t>
            </a:r>
            <a:r>
              <a:rPr lang="en-US" b="0" i="0" dirty="0">
                <a:effectLst/>
                <a:latin typeface="SFMono-Regular"/>
              </a:rPr>
              <a:t> Resource Provider provides the properties available to a given resource within the context of a subscription</a:t>
            </a:r>
          </a:p>
          <a:p>
            <a:r>
              <a:rPr lang="en-US" dirty="0">
                <a:latin typeface="SFMono-Regular"/>
              </a:rPr>
              <a:t>A provider set is also called a Name Space</a:t>
            </a:r>
          </a:p>
          <a:p>
            <a:r>
              <a:rPr lang="en-US" b="0" i="0" dirty="0">
                <a:effectLst/>
                <a:latin typeface="SFMono-Regular"/>
              </a:rPr>
              <a:t>Each item in a Name Space is called a </a:t>
            </a:r>
            <a:r>
              <a:rPr lang="en-US" b="0" i="0" dirty="0" err="1">
                <a:effectLst/>
                <a:latin typeface="SFMono-Regular"/>
              </a:rPr>
              <a:t>resourceType</a:t>
            </a:r>
            <a:endParaRPr lang="en-US" b="0" i="0" dirty="0">
              <a:effectLst/>
              <a:latin typeface="SFMono-Regular"/>
            </a:endParaRPr>
          </a:p>
          <a:p>
            <a:pPr lvl="1"/>
            <a:r>
              <a:rPr lang="en-US" b="0" i="0" dirty="0" err="1">
                <a:effectLst/>
                <a:latin typeface="SFMono-Regular"/>
              </a:rPr>
              <a:t>Microsoft.Compute</a:t>
            </a:r>
            <a:r>
              <a:rPr lang="en-US" b="0" i="0" dirty="0">
                <a:effectLst/>
                <a:latin typeface="SFMono-Regular"/>
              </a:rPr>
              <a:t>/</a:t>
            </a:r>
            <a:r>
              <a:rPr lang="en-US" b="0" i="0" dirty="0" err="1">
                <a:effectLst/>
                <a:latin typeface="SFMono-Regular"/>
              </a:rPr>
              <a:t>availabilitySets</a:t>
            </a:r>
            <a:endParaRPr lang="en-US" b="0" i="0" dirty="0">
              <a:effectLst/>
              <a:latin typeface="SFMono-Regular"/>
            </a:endParaRPr>
          </a:p>
          <a:p>
            <a:r>
              <a:rPr lang="en-US" dirty="0">
                <a:latin typeface="SFMono-Regular"/>
              </a:rPr>
              <a:t>API version validity is expressed in each </a:t>
            </a:r>
            <a:r>
              <a:rPr lang="en-US" dirty="0" err="1">
                <a:latin typeface="SFMono-Regular"/>
              </a:rPr>
              <a:t>resourceType</a:t>
            </a:r>
            <a:endParaRPr lang="en-US" dirty="0"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effectLst/>
              <a:latin typeface="SFMono-Regular"/>
            </a:endParaRPr>
          </a:p>
          <a:p>
            <a:r>
              <a:rPr lang="en-US" b="0" i="0" dirty="0">
                <a:effectLst/>
                <a:latin typeface="SFMono-Regular"/>
              </a:rPr>
              <a:t>Azure Portal: Resource Explorer</a:t>
            </a:r>
          </a:p>
          <a:p>
            <a:r>
              <a:rPr lang="en-US" b="0" i="0" dirty="0">
                <a:effectLst/>
                <a:latin typeface="SFMono-Regular"/>
              </a:rPr>
              <a:t>CLI: 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 provider show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--namespace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Microsoft.Storage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dirty="0">
                <a:latin typeface="SFMono-Regular"/>
              </a:rPr>
              <a:t>VS Code: Azure Policy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9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7780-5848-4938-9AFB-F63584B5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BE96-9BF3-412A-93BE-EE29DD5B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Providers and Aliases are part of the Resource Manager subsystem in Azure</a:t>
            </a:r>
          </a:p>
          <a:p>
            <a:r>
              <a:rPr lang="en-US" dirty="0"/>
              <a:t>Policies are also part of the Resource Manager subsystem</a:t>
            </a:r>
          </a:p>
          <a:p>
            <a:r>
              <a:rPr lang="en-US" dirty="0"/>
              <a:t>Policies use Resource Providers and aliases to assemble conditions during policy instantiation and assignment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 provider show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--namespace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Microsoft.Storage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--expand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resourceTypes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/aliases"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--query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resourceTypes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[].aliases[].name"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D09B-DB60-4444-A3B5-367A657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Modifiable Aliases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3F51-088D-49E5-8578-88F52506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AzPolicyAlias</a:t>
            </a:r>
            <a:r>
              <a:rPr lang="en-US" dirty="0"/>
              <a:t> -</a:t>
            </a:r>
            <a:r>
              <a:rPr lang="en-US" dirty="0" err="1"/>
              <a:t>NameSpace</a:t>
            </a:r>
            <a:r>
              <a:rPr lang="en-US" dirty="0"/>
              <a:t> </a:t>
            </a:r>
            <a:r>
              <a:rPr lang="en-US" dirty="0" err="1"/>
              <a:t>Microsoft.Storage</a:t>
            </a:r>
            <a:r>
              <a:rPr lang="en-US" dirty="0"/>
              <a:t> | Select-Object -</a:t>
            </a:r>
            <a:r>
              <a:rPr lang="en-US" dirty="0" err="1"/>
              <a:t>ExpandProperty</a:t>
            </a:r>
            <a:r>
              <a:rPr lang="en-US" dirty="0"/>
              <a:t> 'Aliases' | Where-Object { $_.</a:t>
            </a:r>
            <a:r>
              <a:rPr lang="en-US" dirty="0" err="1"/>
              <a:t>DefaultMetadata.Attributes</a:t>
            </a:r>
            <a:r>
              <a:rPr lang="en-US" dirty="0"/>
              <a:t> -eq 'Modifiable' }</a:t>
            </a:r>
          </a:p>
        </p:txBody>
      </p:sp>
    </p:spTree>
    <p:extLst>
      <p:ext uri="{BB962C8B-B14F-4D97-AF65-F5344CB8AC3E}">
        <p14:creationId xmlns:p14="http://schemas.microsoft.com/office/powerpoint/2010/main" val="22786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CFFC-E5C6-4C74-AA0D-1D1379D9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85EF-8119-4DC2-A8DA-95CA1F28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of:</a:t>
            </a:r>
          </a:p>
          <a:p>
            <a:pPr lvl="1"/>
            <a:r>
              <a:rPr lang="en-US" dirty="0"/>
              <a:t>Azure Objects – Subscriptions, Management\Resource Groups, Resources</a:t>
            </a:r>
          </a:p>
          <a:p>
            <a:pPr lvl="1"/>
            <a:r>
              <a:rPr lang="en-US" dirty="0"/>
              <a:t>Familiarity with Azure CLI</a:t>
            </a:r>
          </a:p>
          <a:p>
            <a:pPr lvl="1"/>
            <a:r>
              <a:rPr lang="en-US" dirty="0"/>
              <a:t>Familiarity with Visual Studio Code</a:t>
            </a:r>
          </a:p>
          <a:p>
            <a:pPr lvl="1"/>
            <a:r>
              <a:rPr lang="en-US" dirty="0"/>
              <a:t>Participants have access to a valid Azure subscription (can be shared)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8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1B82-71F3-434F-963C-82846844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an NSG is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8D06-B406-4138-9C63-69E30EB8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"count"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{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"field"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Microsoft.Network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/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networkSecurityGroups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/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securityRules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[*]"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},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"equals"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0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3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5384-7431-4F7F-B49B-04CEB97D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- VS Code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2C7D-A310-4F24-8565-D51DB852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VM resource in your azure account</a:t>
            </a:r>
          </a:p>
          <a:p>
            <a:r>
              <a:rPr lang="en-US" dirty="0"/>
              <a:t>Pin the VM resource and the “Disk encryption should be applied on virtual machines” policy to the evaluation pane in VS code</a:t>
            </a:r>
          </a:p>
          <a:p>
            <a:r>
              <a:rPr lang="en-US" dirty="0"/>
              <a:t>Run the policy evaluation and observe the results in the window output labeled untitled</a:t>
            </a:r>
          </a:p>
        </p:txBody>
      </p:sp>
    </p:spTree>
    <p:extLst>
      <p:ext uri="{BB962C8B-B14F-4D97-AF65-F5344CB8AC3E}">
        <p14:creationId xmlns:p14="http://schemas.microsoft.com/office/powerpoint/2010/main" val="405551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5C4-7704-4D36-9D22-3BAEC21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53AA-90DB-4DD0-9910-DB045E50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Policy documentation</a:t>
            </a:r>
          </a:p>
          <a:p>
            <a:pPr lvl="1"/>
            <a:r>
              <a:rPr lang="en-US" dirty="0">
                <a:hlinkClick r:id="rId2"/>
              </a:rPr>
              <a:t>https://docs.microsoft.com/en-us/azure/governance/policy/</a:t>
            </a:r>
            <a:endParaRPr lang="en-US" dirty="0"/>
          </a:p>
          <a:p>
            <a:r>
              <a:rPr lang="en-US" dirty="0"/>
              <a:t>Azure Policy Definition Structure</a:t>
            </a:r>
          </a:p>
          <a:p>
            <a:pPr lvl="1"/>
            <a:r>
              <a:rPr lang="en-US" dirty="0">
                <a:hlinkClick r:id="rId3"/>
              </a:rPr>
              <a:t>https://docs.microsoft.com/en-us/azure/governance/policy/concepts/definition-structure#aliases</a:t>
            </a:r>
            <a:endParaRPr lang="en-US" dirty="0"/>
          </a:p>
          <a:p>
            <a:r>
              <a:rPr lang="en-US" dirty="0"/>
              <a:t>Azure Policy Git Repo</a:t>
            </a:r>
          </a:p>
          <a:p>
            <a:pPr lvl="1"/>
            <a:r>
              <a:rPr lang="en-US" dirty="0">
                <a:hlinkClick r:id="rId4"/>
              </a:rPr>
              <a:t>https://github.com/Azure/azure-policy</a:t>
            </a:r>
            <a:endParaRPr lang="en-US" dirty="0"/>
          </a:p>
          <a:p>
            <a:r>
              <a:rPr lang="en-US" dirty="0"/>
              <a:t>Azure Learn</a:t>
            </a:r>
          </a:p>
          <a:p>
            <a:pPr lvl="1"/>
            <a:r>
              <a:rPr lang="en-US" dirty="0">
                <a:hlinkClick r:id="rId5"/>
              </a:rPr>
              <a:t>https://docs.microsoft.com/en-us/learn/browse/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0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6A9D-E943-41C4-9549-3EFA8149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Permitting -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C6F1-40BF-49AB-90D0-E1132E64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class, define a policy use case that has value to the business</a:t>
            </a:r>
          </a:p>
          <a:p>
            <a:r>
              <a:rPr lang="en-US" dirty="0"/>
              <a:t>Implement the use case in policy and apply it to the available resources</a:t>
            </a:r>
          </a:p>
          <a:p>
            <a:r>
              <a:rPr lang="en-US" dirty="0"/>
              <a:t>Use the tools and techniques from this class to develop, test and then evaluate the success of this policy</a:t>
            </a:r>
          </a:p>
        </p:txBody>
      </p:sp>
    </p:spTree>
    <p:extLst>
      <p:ext uri="{BB962C8B-B14F-4D97-AF65-F5344CB8AC3E}">
        <p14:creationId xmlns:p14="http://schemas.microsoft.com/office/powerpoint/2010/main" val="103442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0BE97-2E04-42F9-A07A-7372B4B0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5D480-7004-4F94-A5F2-E58216BDE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FD55E-CC21-459B-AE2F-8E2BE30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81E5E-8C1B-46D4-BA09-D225F0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Groups</a:t>
            </a:r>
          </a:p>
          <a:p>
            <a:r>
              <a:rPr lang="en-US" dirty="0"/>
              <a:t>Azure Policy</a:t>
            </a:r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Initiative Definitions</a:t>
            </a:r>
          </a:p>
          <a:p>
            <a:r>
              <a:rPr lang="en-US" dirty="0"/>
              <a:t>Compliance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6D854-6870-48B7-B7B7-6562BB07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Provides a level of scope above subscriptions</a:t>
            </a:r>
          </a:p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Targeting of policies and spend budgets across subscriptions and inheritance down the hierarchies</a:t>
            </a:r>
          </a:p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12" name="Picture 2" descr="Diagram showing how Azure management groups are used to organize subscriptions in a hierarchy of unified policy and access management. A single top-level management, or root group (Contoso) and every directory below is folded into it">
            <a:extLst>
              <a:ext uri="{FF2B5EF4-FFF2-40B4-BE49-F238E27FC236}">
                <a16:creationId xmlns:a16="http://schemas.microsoft.com/office/drawing/2014/main" id="{8F3536CD-145B-4ADC-9D3E-4A548B73A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825625"/>
            <a:ext cx="5834378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985108-2846-4A04-A8AB-77421D8D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629E2-BBA3-4DE8-B2AE-27BD1A92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Enforcement and compliance</a:t>
            </a:r>
          </a:p>
          <a:p>
            <a:pPr lvl="1"/>
            <a:r>
              <a:rPr lang="en-US" dirty="0"/>
              <a:t>Apply policies at scale</a:t>
            </a:r>
          </a:p>
          <a:p>
            <a:pPr lvl="1"/>
            <a:r>
              <a:rPr lang="en-US" dirty="0"/>
              <a:t>Remediation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34A5-5D6B-4FA1-B156-A45D0EB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A68B-1812-4F01-9891-75F27F8E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 resource types – Specify the resource types that your organization can deploy</a:t>
            </a:r>
          </a:p>
          <a:p>
            <a:r>
              <a:rPr lang="en-US" dirty="0"/>
              <a:t>Allowed virtual machine SKUs – Specify a set of virtual machine SKUs that your organization can deploy</a:t>
            </a:r>
          </a:p>
          <a:p>
            <a:r>
              <a:rPr lang="en-US" dirty="0"/>
              <a:t>Allowed locations – Restrict the locations your organization can specify when deploying resources</a:t>
            </a:r>
          </a:p>
          <a:p>
            <a:r>
              <a:rPr lang="en-US" dirty="0"/>
              <a:t>Require tag and its value – Enforces a required tag and its value</a:t>
            </a:r>
          </a:p>
          <a:p>
            <a:r>
              <a:rPr lang="en-US" dirty="0"/>
              <a:t>Azure Backup should be enabled for Virtual Machines – Audit if Azure Backup service is enabled for all Virtual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1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6C5EB1-9F52-4455-A966-CD20C61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C15E-4429-4019-9248-0F67F310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89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Policy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6" name="Picture 5" descr="Several policy definitions are grouped into an initiative and assigned to resources">
            <a:extLst>
              <a:ext uri="{FF2B5EF4-FFF2-40B4-BE49-F238E27FC236}">
                <a16:creationId xmlns:a16="http://schemas.microsoft.com/office/drawing/2014/main" id="{E30A18F5-4F83-4237-B3A9-FAC9E72112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7" t="-84760" r="-1415" b="-84760"/>
          <a:stretch/>
        </p:blipFill>
        <p:spPr>
          <a:xfrm>
            <a:off x="6096000" y="1825625"/>
            <a:ext cx="5843212" cy="4606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25707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11153</TotalTime>
  <Words>1976</Words>
  <Application>Microsoft Office PowerPoint</Application>
  <PresentationFormat>Widescreen</PresentationFormat>
  <Paragraphs>270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Segoe UI Semibold</vt:lpstr>
      <vt:lpstr>SFMono-Regular</vt:lpstr>
      <vt:lpstr>Wingdings</vt:lpstr>
      <vt:lpstr>Office Theme</vt:lpstr>
      <vt:lpstr>Azure 1</vt:lpstr>
      <vt:lpstr>Azure Policy</vt:lpstr>
      <vt:lpstr>Course Overview</vt:lpstr>
      <vt:lpstr>Assumptions</vt:lpstr>
      <vt:lpstr>Azure Policy Overview</vt:lpstr>
      <vt:lpstr>Overview</vt:lpstr>
      <vt:lpstr>Management Groups</vt:lpstr>
      <vt:lpstr>Azure Policy</vt:lpstr>
      <vt:lpstr>Azure Policy Use Cases</vt:lpstr>
      <vt:lpstr>Implementing Azure Policy</vt:lpstr>
      <vt:lpstr>Policy Definitions</vt:lpstr>
      <vt:lpstr>Create an Initiative Definition</vt:lpstr>
      <vt:lpstr>Scope the Initiative Definition</vt:lpstr>
      <vt:lpstr>Determine Compliance</vt:lpstr>
      <vt:lpstr>Lab – Enforce Tags on Resources</vt:lpstr>
      <vt:lpstr>Lab – Enforce Tags Policy – Create ResGrp</vt:lpstr>
      <vt:lpstr>PowerPoint Presentation</vt:lpstr>
      <vt:lpstr>Policy – Azure CLI</vt:lpstr>
      <vt:lpstr>Anatomy of a Simple Policy</vt:lpstr>
      <vt:lpstr>Lab – Create a web app from Azure CLI</vt:lpstr>
      <vt:lpstr>Policy Parameters</vt:lpstr>
      <vt:lpstr>Force Evaluation Scan</vt:lpstr>
      <vt:lpstr>Parameters Example 2</vt:lpstr>
      <vt:lpstr>Policy Rules - If</vt:lpstr>
      <vt:lpstr>Policy Rules - Then</vt:lpstr>
      <vt:lpstr>Conditions and Fields</vt:lpstr>
      <vt:lpstr>Policy Extension for VS Code</vt:lpstr>
      <vt:lpstr>Azure Resource Providers</vt:lpstr>
      <vt:lpstr>Resource Manager Aliases</vt:lpstr>
      <vt:lpstr>Find Modifiable Aliases </vt:lpstr>
      <vt:lpstr>Check if an NSG is empty</vt:lpstr>
      <vt:lpstr>Lab - VS Code Policy Evaluation</vt:lpstr>
      <vt:lpstr>More Help</vt:lpstr>
      <vt:lpstr>Time Permitting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Policy</dc:title>
  <dc:creator>Brian J O'Neil</dc:creator>
  <cp:lastModifiedBy>Brian O'Neil</cp:lastModifiedBy>
  <cp:revision>18</cp:revision>
  <dcterms:created xsi:type="dcterms:W3CDTF">2020-08-07T22:48:46Z</dcterms:created>
  <dcterms:modified xsi:type="dcterms:W3CDTF">2020-10-26T04:02:11Z</dcterms:modified>
</cp:coreProperties>
</file>