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5fb5462f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5fb5462f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5fb5462f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g1b5fb5462f3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953a41af6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953a41af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18953a41af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cddfe278f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1ecddfe278f_0_6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988819674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0988819674_1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988819674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0988819674_1_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" y="0"/>
            <a:ext cx="913999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772600" y="236075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(가이드)</a:t>
            </a:r>
            <a:endParaRPr b="1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8300" y="200025"/>
            <a:ext cx="8458200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5615357" y="828675"/>
            <a:ext cx="69300" cy="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575859" y="1723378"/>
            <a:ext cx="6456600" cy="17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안녕하세요.</a:t>
            </a:r>
            <a:endParaRPr b="1" i="0" sz="6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시그니처 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백엔드 강</a:t>
            </a: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의</a:t>
            </a:r>
            <a:endParaRPr b="1" sz="2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Course 2. 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백엔드 </a:t>
            </a: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웹 개발 입문/실전을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7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진행하는 </a:t>
            </a: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예상국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입니다.</a:t>
            </a:r>
            <a:endParaRPr b="1" i="0" sz="5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74900" y="3584246"/>
            <a:ext cx="23082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lang="ko" sz="700">
                <a:solidFill>
                  <a:srgbClr val="ED234B"/>
                </a:solidFill>
              </a:rPr>
              <a:t>[ Course 2 ]</a:t>
            </a:r>
            <a:r>
              <a:rPr b="1" i="0" lang="ko" sz="700" u="none" cap="none" strike="noStrike">
                <a:solidFill>
                  <a:srgbClr val="ED234B"/>
                </a:solidFill>
              </a:rPr>
              <a:t>  </a:t>
            </a:r>
            <a:r>
              <a:rPr b="1" i="0" lang="ko" sz="700" u="none" cap="none" strike="noStrike">
                <a:solidFill>
                  <a:schemeClr val="dk1"/>
                </a:solidFill>
              </a:rPr>
              <a:t>백엔드 </a:t>
            </a:r>
            <a:r>
              <a:rPr b="1" lang="ko" sz="700">
                <a:solidFill>
                  <a:schemeClr val="dk1"/>
                </a:solidFill>
              </a:rPr>
              <a:t>웹 개발 입문/실전</a:t>
            </a:r>
            <a:endParaRPr b="1" sz="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700">
                <a:solidFill>
                  <a:srgbClr val="ED234B"/>
                </a:solidFill>
              </a:rPr>
              <a:t>PART1  | </a:t>
            </a:r>
            <a:r>
              <a:rPr lang="ko" sz="700">
                <a:solidFill>
                  <a:schemeClr val="dk1"/>
                </a:solidFill>
              </a:rPr>
              <a:t>웹 개발 입문과 데이터베이스</a:t>
            </a:r>
            <a:br>
              <a:rPr i="0" lang="ko" sz="700" u="none" cap="none" strike="noStrike">
                <a:solidFill>
                  <a:schemeClr val="dk1"/>
                </a:solidFill>
              </a:rPr>
            </a:br>
            <a:r>
              <a:rPr lang="ko" sz="700">
                <a:solidFill>
                  <a:srgbClr val="ED234B"/>
                </a:solidFill>
              </a:rPr>
              <a:t>PART2  | </a:t>
            </a:r>
            <a:r>
              <a:rPr lang="ko" sz="700">
                <a:solidFill>
                  <a:schemeClr val="dk1"/>
                </a:solidFill>
              </a:rPr>
              <a:t>웹 서비스 개발 실전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" sz="700">
                <a:solidFill>
                  <a:srgbClr val="ED234B"/>
                </a:solidFill>
              </a:rPr>
              <a:t>PART3  | </a:t>
            </a:r>
            <a:r>
              <a:rPr lang="ko" sz="700">
                <a:solidFill>
                  <a:schemeClr val="dk1"/>
                </a:solidFill>
              </a:rPr>
              <a:t>최신/심화 웹 개발 실전</a:t>
            </a:r>
            <a:endParaRPr sz="700">
              <a:solidFill>
                <a:schemeClr val="dk1"/>
              </a:solidFill>
            </a:endParaRPr>
          </a:p>
        </p:txBody>
      </p:sp>
      <p:pic>
        <p:nvPicPr>
          <p:cNvPr descr="텍스트, 클립아트, 표지판이(가) 표시된 사진&#10;&#10;자동 생성된 설명" id="73" name="Google Shape;7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110" y="1437680"/>
            <a:ext cx="1134571" cy="1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" y="169"/>
            <a:ext cx="9143400" cy="514316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90493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dk1"/>
                </a:solidFill>
              </a:rPr>
              <a:t>게시판 프로젝트 개선하기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추상화 시키기</a:t>
            </a:r>
            <a:endParaRPr sz="500"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추상화 시키기-2</a:t>
            </a:r>
            <a:endParaRPr sz="500"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추상화 시키기-3</a:t>
            </a:r>
            <a:endParaRPr sz="500"/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