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CD65AD-A144-478D-80BC-0841FFCBCE27}">
  <a:tblStyle styleId="{FCCD65AD-A144-478D-80BC-0841FFCBCE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5fb5462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" name="Google Shape;67;g1b5fb5462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cddfe278f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ecddfe278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cddfe278f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cddfe278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cddfe278f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ecddfe278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cddfe278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ecddfe278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cddfe278f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1ecddfe278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cddfe278f_1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ecddfe278f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cddfe278f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ecddfe278f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cddfe278f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1ecddfe278f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cddfe278f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ecddfe278f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8cd2bc93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1d8cd2bc9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cddfe278f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ecddfe278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ae97bb68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eae97bb6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ae97bb68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eae97bb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cddfe278f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1ecddfe278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ae97bb687_2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eae97bb687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ae97bb687_2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eae97bb687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cddfe278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ecddfe27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안녕하세요.</a:t>
            </a:r>
            <a:endParaRPr sz="6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" sz="2700" b="1">
                <a:solidFill>
                  <a:schemeClr val="dk1"/>
                </a:solidFill>
                <a:highlight>
                  <a:schemeClr val="lt1"/>
                </a:highlight>
              </a:rPr>
              <a:t>시그니처 </a:t>
            </a: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강</a:t>
            </a:r>
            <a:r>
              <a:rPr lang="ko" sz="2700" b="1">
                <a:solidFill>
                  <a:schemeClr val="dk1"/>
                </a:solidFill>
                <a:highlight>
                  <a:schemeClr val="lt1"/>
                </a:highlight>
              </a:rPr>
              <a:t>의</a:t>
            </a:r>
            <a:endParaRPr sz="27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" sz="2700" b="1">
                <a:solidFill>
                  <a:schemeClr val="dk1"/>
                </a:solidFill>
                <a:highlight>
                  <a:schemeClr val="lt1"/>
                </a:highlight>
              </a:rPr>
              <a:t>Course 2. </a:t>
            </a: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</a:t>
            </a:r>
            <a:r>
              <a:rPr lang="ko" sz="2700" b="1">
                <a:solidFill>
                  <a:schemeClr val="dk1"/>
                </a:solidFill>
                <a:highlight>
                  <a:schemeClr val="lt1"/>
                </a:highlight>
              </a:rPr>
              <a:t>웹 개발 입문/실전을</a:t>
            </a: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7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진행하는 </a:t>
            </a:r>
            <a:r>
              <a:rPr lang="ko" sz="2700" b="1">
                <a:solidFill>
                  <a:schemeClr val="dk1"/>
                </a:solidFill>
                <a:highlight>
                  <a:schemeClr val="lt1"/>
                </a:highlight>
              </a:rPr>
              <a:t>예상국</a:t>
            </a: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입니다.</a:t>
            </a:r>
            <a:endParaRPr sz="5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74900" y="3584246"/>
            <a:ext cx="23082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b="1">
                <a:solidFill>
                  <a:srgbClr val="ED234B"/>
                </a:solidFill>
              </a:rPr>
              <a:t>[ Course 2 ]</a:t>
            </a:r>
            <a:r>
              <a:rPr lang="ko" sz="700" b="1" i="0" u="none" strike="noStrike" cap="none">
                <a:solidFill>
                  <a:srgbClr val="ED234B"/>
                </a:solidFill>
              </a:rPr>
              <a:t>  </a:t>
            </a:r>
            <a:r>
              <a:rPr lang="ko" sz="700" b="1" i="0" u="none" strike="noStrike" cap="none">
                <a:solidFill>
                  <a:schemeClr val="dk1"/>
                </a:solidFill>
              </a:rPr>
              <a:t>백엔드 </a:t>
            </a:r>
            <a:r>
              <a:rPr lang="ko" sz="700" b="1">
                <a:solidFill>
                  <a:schemeClr val="dk1"/>
                </a:solidFill>
              </a:rPr>
              <a:t>웹 개발 입문/실전</a:t>
            </a:r>
            <a:endParaRPr sz="7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PART1  | </a:t>
            </a:r>
            <a:r>
              <a:rPr lang="ko" sz="700">
                <a:solidFill>
                  <a:schemeClr val="dk1"/>
                </a:solidFill>
              </a:rPr>
              <a:t>웹 개발 입문과 데이터베이스</a:t>
            </a:r>
            <a:br>
              <a:rPr lang="ko" sz="700" i="0" u="none" strike="noStrike" cap="none">
                <a:solidFill>
                  <a:schemeClr val="dk1"/>
                </a:solidFill>
              </a:rPr>
            </a:br>
            <a:r>
              <a:rPr lang="ko" sz="700">
                <a:solidFill>
                  <a:srgbClr val="ED234B"/>
                </a:solidFill>
              </a:rPr>
              <a:t>PART2  | </a:t>
            </a:r>
            <a:r>
              <a:rPr lang="ko" sz="700">
                <a:solidFill>
                  <a:schemeClr val="dk1"/>
                </a:solidFill>
              </a:rPr>
              <a:t>웹 서비스 개발 실전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PART3  | </a:t>
            </a:r>
            <a:r>
              <a:rPr lang="ko" sz="700">
                <a:solidFill>
                  <a:schemeClr val="dk1"/>
                </a:solidFill>
              </a:rPr>
              <a:t>최신/심화 웹 개발 실전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73" name="Google Shape;73;p15" descr="텍스트, 클립아트, 표지판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41" name="Google Shape;141;p2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REST API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POST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681400" y="136804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681400" y="15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{FCCD65AD-A144-478D-80BC-0841FFCBCE27}</a:tableStyleId>
              </a:tblPr>
              <a:tblGrid>
                <a:gridCol w="93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의미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CRUD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멱등성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안정성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Path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Variable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Query Parameter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DataBody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취득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POST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생성, 추가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△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PUT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갱신, 생성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 / U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△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DELETE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HEAD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헤더 데이터 취득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OPTIONS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지원하는 메소드 취득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TRACE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요청메시지 반환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CONNECT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프록시 동작의 터널 접속으로 변경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1211975" y="1264525"/>
            <a:ext cx="1788600" cy="354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52" name="Google Shape;152;p2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REST API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HTTP Body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0000"/>
              </a:solidFill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1337400" y="1927500"/>
            <a:ext cx="1469400" cy="2680500"/>
          </a:xfrm>
          <a:prstGeom prst="roundRect">
            <a:avLst>
              <a:gd name="adj" fmla="val 16366"/>
            </a:avLst>
          </a:prstGeom>
          <a:solidFill>
            <a:srgbClr val="EEFF4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 Body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1371575" y="1440000"/>
            <a:ext cx="1469400" cy="487500"/>
          </a:xfrm>
          <a:prstGeom prst="roundRect">
            <a:avLst>
              <a:gd name="adj" fmla="val 16366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 Header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3092925" y="1264525"/>
            <a:ext cx="5282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https://www.foo.bar/book/100?category=IT&amp;issuedYear=2023….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64" name="Google Shape;164;p2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REST API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해보기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RequestBody로 사용자의 이름, 전화번호, 이메일을 받는 POST Method 를 만들어 주세요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POST</a:t>
            </a:r>
            <a:endParaRPr sz="500"/>
          </a:p>
        </p:txBody>
      </p:sp>
      <p:sp>
        <p:nvSpPr>
          <p:cNvPr id="173" name="Google Shape;173;p27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79" name="Google Shape;179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REST API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해보기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RequestBody로 사용자의 이름, 전화번호, 이메일을 받는 POST Method 를 만들어 주세요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PUT</a:t>
            </a:r>
            <a:endParaRPr sz="500"/>
          </a:p>
        </p:txBody>
      </p: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94" name="Google Shape;194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REST API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95" name="Google Shape;195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PUT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681400" y="136804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98" name="Google Shape;198;p30"/>
          <p:cNvGraphicFramePr/>
          <p:nvPr/>
        </p:nvGraphicFramePr>
        <p:xfrm>
          <a:off x="681400" y="15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{FCCD65AD-A144-478D-80BC-0841FFCBCE27}</a:tableStyleId>
              </a:tblPr>
              <a:tblGrid>
                <a:gridCol w="93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의미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CRUD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멱등성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안정성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Path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Variable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Query Parameter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DataBody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취득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POST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생성, 추가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△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PUT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갱신, 생성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 / U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△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DELETE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HEAD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헤더 데이터 취득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OPTIONS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지원하는 메소드 취득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TRACE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요청메시지 반환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CONNECT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프록시 동작의 터널 접속으로 변경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DELETE</a:t>
            </a:r>
            <a:endParaRPr sz="5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10" name="Google Shape;210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REST API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11" name="Google Shape;211;p32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18</a:t>
            </a:fld>
            <a:endParaRPr/>
          </a:p>
        </p:txBody>
      </p:sp>
      <p:sp>
        <p:nvSpPr>
          <p:cNvPr id="212" name="Google Shape;212;p32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DELETE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681400" y="136804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214" name="Google Shape;214;p32"/>
          <p:cNvGraphicFramePr/>
          <p:nvPr/>
        </p:nvGraphicFramePr>
        <p:xfrm>
          <a:off x="681400" y="15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{FCCD65AD-A144-478D-80BC-0841FFCBCE27}</a:tableStyleId>
              </a:tblPr>
              <a:tblGrid>
                <a:gridCol w="93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의미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CRUD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멱등성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안정성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Path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Variable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Query Parameter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DataBody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취득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POST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생성, 추가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△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PUT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갱신, 생성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 / U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△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DELETE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HEAD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헤더 데이터 취득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OPTIONS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지원하는 메소드 취득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TRACE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요청메시지 반환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CONNECT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프록시 동작의 터널 접속으로 변경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dk1"/>
                </a:solidFill>
              </a:rPr>
              <a:t>REST API</a:t>
            </a:r>
            <a:endParaRPr sz="7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ko" sz="1500" b="1">
                <a:solidFill>
                  <a:schemeClr val="dk1"/>
                </a:solidFill>
              </a:rPr>
              <a:t>GET</a:t>
            </a:r>
            <a:endParaRPr sz="7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GET</a:t>
            </a:r>
            <a:endParaRPr sz="500"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91" name="Google Shape;91;p1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REST API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GET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81400" y="136804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681400" y="15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{FCCD65AD-A144-478D-80BC-0841FFCBCE27}</a:tableStyleId>
              </a:tblPr>
              <a:tblGrid>
                <a:gridCol w="93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의미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CRUD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멱등성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안정성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Path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Variable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Query Parameter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DataBody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취득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POST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생성, 추가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△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PUT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갱신, 생성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 / U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△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DELETE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HEAD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헤더 데이터 취득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OPTIONS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지원하는 메소드 취득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TRACE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요청메시지 반환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CONNECT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프록시 동작의 터널 접속으로 변경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01" name="Google Shape;101;p1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REST API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PATH Variable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주소 내에 정보를 전달 하는 방법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https://www.foo.bar/user-id/</a:t>
            </a:r>
            <a:r>
              <a:rPr lang="ko" sz="1100">
                <a:solidFill>
                  <a:srgbClr val="FF0000"/>
                </a:solidFill>
              </a:rPr>
              <a:t>100</a:t>
            </a:r>
            <a:endParaRPr sz="11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https://www.foo.bar/user-id/</a:t>
            </a:r>
            <a:r>
              <a:rPr lang="ko" sz="1100">
                <a:solidFill>
                  <a:srgbClr val="FF0000"/>
                </a:solidFill>
              </a:rPr>
              <a:t>100</a:t>
            </a:r>
            <a:r>
              <a:rPr lang="ko" sz="1100">
                <a:solidFill>
                  <a:schemeClr val="dk1"/>
                </a:solidFill>
              </a:rPr>
              <a:t>/card-id</a:t>
            </a:r>
            <a:r>
              <a:rPr lang="ko" sz="1100">
                <a:solidFill>
                  <a:srgbClr val="FF0000"/>
                </a:solidFill>
              </a:rPr>
              <a:t>/200</a:t>
            </a:r>
            <a:br>
              <a:rPr lang="ko" sz="1100">
                <a:solidFill>
                  <a:srgbClr val="FF0000"/>
                </a:solidFill>
              </a:rPr>
            </a:br>
            <a:br>
              <a:rPr lang="ko" sz="1100">
                <a:solidFill>
                  <a:srgbClr val="FF0000"/>
                </a:solidFill>
              </a:rPr>
            </a:b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GET</a:t>
            </a:r>
            <a:endParaRPr sz="500"/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16" name="Google Shape;116;p2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REST API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GET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681400" y="136804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20" name="Google Shape;120;p21"/>
          <p:cNvGraphicFramePr/>
          <p:nvPr/>
        </p:nvGraphicFramePr>
        <p:xfrm>
          <a:off x="681400" y="15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{FCCD65AD-A144-478D-80BC-0841FFCBCE27}</a:tableStyleId>
              </a:tblPr>
              <a:tblGrid>
                <a:gridCol w="93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의미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CRUD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멱등성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안정성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Path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Variable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Query Parameter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DataBody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취득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POST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생성, 추가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△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PUT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갱신, 생성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 / U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△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DELETE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HEAD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헤더 데이터 취득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OPTIONS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지원하는 메소드 취득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TRACE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요청메시지 반환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CONNECT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프록시 동작의 터널 접속으로 변경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26" name="Google Shape;126;p2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REST API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Query Parameter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특정 정보의 필터링을 걸때 사용한다.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https://www.foo.bar/book</a:t>
            </a:r>
            <a:r>
              <a:rPr lang="ko" sz="1100">
                <a:solidFill>
                  <a:srgbClr val="FF0000"/>
                </a:solidFill>
              </a:rPr>
              <a:t>?category=IT&amp;issuedYear=2023&amp;issued-month=01&amp;issued_day=31</a:t>
            </a:r>
            <a:endParaRPr sz="11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? 로 시작하고 , 이어주는 형태는 &amp;로 묶어준다.</a:t>
            </a:r>
            <a:br>
              <a:rPr lang="ko" sz="1100">
                <a:solidFill>
                  <a:srgbClr val="FF0000"/>
                </a:solidFill>
              </a:rPr>
            </a:br>
            <a:br>
              <a:rPr lang="ko" sz="1100">
                <a:solidFill>
                  <a:srgbClr val="FF0000"/>
                </a:solidFill>
              </a:rPr>
            </a:b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POST</a:t>
            </a:r>
            <a:endParaRPr sz="500"/>
          </a:p>
        </p:txBody>
      </p: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화면 슬라이드 쇼(16:9)</PresentationFormat>
  <Paragraphs>443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Calibri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데이원 ga15</cp:lastModifiedBy>
  <cp:revision>1</cp:revision>
  <dcterms:modified xsi:type="dcterms:W3CDTF">2023-02-15T02:04:37Z</dcterms:modified>
</cp:coreProperties>
</file>