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A8A4B7-C2DB-491E-8B8D-046266C3A2D7}">
  <a:tblStyle styleId="{B8A8A4B7-C2DB-491E-8B8D-046266C3A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g1b5fb54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14f058d4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014f058d4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14f058d4d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014f058d4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14f058d4d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014f058d4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dfb3fe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eddfb3fe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ddfb3feae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eddfb3fea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ddfb3fea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eddfb3fe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ddfb3feae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eddfb3fe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ddfb3feae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eddfb3fe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ddfb3fea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eddfb3fea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ddfb3fea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eddfb3fea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cfb78461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ecfb7846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ddfb3feae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eddfb3fea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ddfb3feae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eddfb3fea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ddfb3feae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1eddfb3fea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620" y="1143000"/>
            <a:ext cx="5486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ddfe278f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ecddfe278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cddfe278f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ecddfe278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fb78461b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ecfb78461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fb78461b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ecfb78461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14f058d4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014f058d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14f058d4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014f058d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4f058d4d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014f058d4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eanvalidation.org/2.0-jsr38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sz="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sz="27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sz="5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b="1">
                <a:solidFill>
                  <a:srgbClr val="ED234B"/>
                </a:solidFill>
              </a:rPr>
              <a:t>[ Course 2 ]</a:t>
            </a:r>
            <a:r>
              <a:rPr lang="ko" sz="700" b="1" i="0" u="none" strike="noStrike" cap="none">
                <a:solidFill>
                  <a:srgbClr val="ED234B"/>
                </a:solidFill>
              </a:rPr>
              <a:t>  </a:t>
            </a:r>
            <a:r>
              <a:rPr lang="ko" sz="700" b="1" i="0" u="none" strike="noStrike" cap="none">
                <a:solidFill>
                  <a:schemeClr val="dk1"/>
                </a:solidFill>
              </a:rPr>
              <a:t>백엔드 </a:t>
            </a:r>
            <a:r>
              <a:rPr lang="ko" sz="700" b="1">
                <a:solidFill>
                  <a:schemeClr val="dk1"/>
                </a:solidFill>
              </a:rPr>
              <a:t>웹 개발 입문/실전</a:t>
            </a:r>
            <a:endParaRPr sz="7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lang="ko" sz="700" i="0" u="none" strike="noStrike" cap="non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73" name="Google Shape;73;p1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8" name="Google Shape;168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Exception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Exception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952500" y="216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{B8A8A4B7-C2DB-491E-8B8D-046266C3A2D7}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@ControllerAdvice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Global 예외 처리 및 </a:t>
                      </a:r>
                      <a:br>
                        <a:rPr lang="ko">
                          <a:solidFill>
                            <a:schemeClr val="dk1"/>
                          </a:solidFill>
                        </a:rPr>
                      </a:br>
                      <a:r>
                        <a:rPr lang="ko">
                          <a:solidFill>
                            <a:schemeClr val="dk1"/>
                          </a:solidFill>
                        </a:rPr>
                        <a:t>특정 package / Controller 예외처리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@ExceptionHandler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특정 Controller의 예외처리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Web 에서의 예외처리 실전적용</a:t>
            </a:r>
            <a:endParaRPr sz="500"/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82" name="Google Shape;182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Exception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Exception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2424000" y="1461900"/>
            <a:ext cx="315900" cy="3411600"/>
          </a:xfrm>
          <a:prstGeom prst="roundRect">
            <a:avLst>
              <a:gd name="adj" fmla="val 16366"/>
            </a:avLst>
          </a:prstGeom>
          <a:solidFill>
            <a:srgbClr val="EEFF4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6" name="Google Shape;186;p26"/>
          <p:cNvSpPr/>
          <p:nvPr/>
        </p:nvSpPr>
        <p:spPr>
          <a:xfrm>
            <a:off x="3431975" y="1461900"/>
            <a:ext cx="315900" cy="3411600"/>
          </a:xfrm>
          <a:prstGeom prst="roundRect">
            <a:avLst>
              <a:gd name="adj" fmla="val 16366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4355652" y="1461900"/>
            <a:ext cx="2613300" cy="3411600"/>
          </a:xfrm>
          <a:prstGeom prst="roundRect">
            <a:avLst>
              <a:gd name="adj" fmla="val 16366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4643300" y="1868375"/>
            <a:ext cx="1929600" cy="271800"/>
          </a:xfrm>
          <a:prstGeom prst="roundRect">
            <a:avLst>
              <a:gd name="adj" fmla="val 16366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Handler Mapping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4665049" y="2306000"/>
            <a:ext cx="315900" cy="2081100"/>
          </a:xfrm>
          <a:prstGeom prst="roundRect">
            <a:avLst>
              <a:gd name="adj" fmla="val 16366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 rot="5400000">
            <a:off x="884700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 rot="5400000">
            <a:off x="1892675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 rot="5400000">
            <a:off x="3718850" y="3167700"/>
            <a:ext cx="22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Interceptor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5432975" y="2306000"/>
            <a:ext cx="1170300" cy="1323000"/>
          </a:xfrm>
          <a:prstGeom prst="roundRect">
            <a:avLst>
              <a:gd name="adj" fmla="val 16366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Service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DB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94" name="Google Shape;194;p26"/>
          <p:cNvCxnSpPr>
            <a:endCxn id="195" idx="3"/>
          </p:cNvCxnSpPr>
          <p:nvPr/>
        </p:nvCxnSpPr>
        <p:spPr>
          <a:xfrm rot="10800000">
            <a:off x="1802150" y="4032150"/>
            <a:ext cx="284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26"/>
          <p:cNvSpPr/>
          <p:nvPr/>
        </p:nvSpPr>
        <p:spPr>
          <a:xfrm>
            <a:off x="5456300" y="3764850"/>
            <a:ext cx="1170300" cy="534600"/>
          </a:xfrm>
          <a:prstGeom prst="roundRect">
            <a:avLst>
              <a:gd name="adj" fmla="val 1636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Exception</a:t>
            </a:r>
            <a:br>
              <a:rPr lang="ko" sz="1100"/>
            </a:br>
            <a:r>
              <a:rPr lang="ko" sz="1100"/>
              <a:t>Handler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729950" y="180417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729950" y="38320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98" name="Google Shape;198;p26"/>
          <p:cNvCxnSpPr>
            <a:stCxn id="197" idx="3"/>
          </p:cNvCxnSpPr>
          <p:nvPr/>
        </p:nvCxnSpPr>
        <p:spPr>
          <a:xfrm>
            <a:off x="1802150" y="2004275"/>
            <a:ext cx="1613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/>
          <p:nvPr/>
        </p:nvCxnSpPr>
        <p:spPr>
          <a:xfrm>
            <a:off x="3761900" y="2738200"/>
            <a:ext cx="88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6"/>
          <p:cNvCxnSpPr/>
          <p:nvPr/>
        </p:nvCxnSpPr>
        <p:spPr>
          <a:xfrm>
            <a:off x="4995025" y="2742875"/>
            <a:ext cx="4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5013775" y="3488275"/>
            <a:ext cx="41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6"/>
          <p:cNvCxnSpPr>
            <a:stCxn id="196" idx="1"/>
          </p:cNvCxnSpPr>
          <p:nvPr/>
        </p:nvCxnSpPr>
        <p:spPr>
          <a:xfrm flipH="1">
            <a:off x="5027600" y="4032150"/>
            <a:ext cx="428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6"/>
          <p:cNvSpPr/>
          <p:nvPr/>
        </p:nvSpPr>
        <p:spPr>
          <a:xfrm>
            <a:off x="2195875" y="15749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204" name="Google Shape;204;p26"/>
          <p:cNvSpPr/>
          <p:nvPr/>
        </p:nvSpPr>
        <p:spPr>
          <a:xfrm>
            <a:off x="3201625" y="15749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205" name="Google Shape;205;p26"/>
          <p:cNvSpPr/>
          <p:nvPr/>
        </p:nvSpPr>
        <p:spPr>
          <a:xfrm>
            <a:off x="3914875" y="18575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206" name="Google Shape;206;p26"/>
          <p:cNvSpPr/>
          <p:nvPr/>
        </p:nvSpPr>
        <p:spPr>
          <a:xfrm>
            <a:off x="3949550" y="244480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207" name="Google Shape;207;p26"/>
          <p:cNvSpPr/>
          <p:nvPr/>
        </p:nvSpPr>
        <p:spPr>
          <a:xfrm>
            <a:off x="4665050" y="22043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208" name="Google Shape;208;p26"/>
          <p:cNvSpPr/>
          <p:nvPr/>
        </p:nvSpPr>
        <p:spPr>
          <a:xfrm>
            <a:off x="6394700" y="226365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sp>
        <p:nvSpPr>
          <p:cNvPr id="209" name="Google Shape;209;p26"/>
          <p:cNvSpPr/>
          <p:nvPr/>
        </p:nvSpPr>
        <p:spPr>
          <a:xfrm>
            <a:off x="6518950" y="388545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7</a:t>
            </a:r>
            <a:endParaRPr sz="1000"/>
          </a:p>
        </p:txBody>
      </p:sp>
      <p:sp>
        <p:nvSpPr>
          <p:cNvPr id="210" name="Google Shape;210;p26"/>
          <p:cNvSpPr/>
          <p:nvPr/>
        </p:nvSpPr>
        <p:spPr>
          <a:xfrm>
            <a:off x="4908400" y="35732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</a:t>
            </a:r>
            <a:endParaRPr sz="1000"/>
          </a:p>
        </p:txBody>
      </p:sp>
      <p:sp>
        <p:nvSpPr>
          <p:cNvPr id="211" name="Google Shape;211;p26"/>
          <p:cNvSpPr/>
          <p:nvPr/>
        </p:nvSpPr>
        <p:spPr>
          <a:xfrm>
            <a:off x="3696375" y="403215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</a:t>
            </a:r>
            <a:endParaRPr sz="1000"/>
          </a:p>
        </p:txBody>
      </p:sp>
      <p:cxnSp>
        <p:nvCxnSpPr>
          <p:cNvPr id="212" name="Google Shape;212;p26"/>
          <p:cNvCxnSpPr>
            <a:endCxn id="188" idx="1"/>
          </p:cNvCxnSpPr>
          <p:nvPr/>
        </p:nvCxnSpPr>
        <p:spPr>
          <a:xfrm rot="10800000" flipH="1">
            <a:off x="3752600" y="2004275"/>
            <a:ext cx="890700" cy="2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Validation </a:t>
            </a:r>
            <a:endParaRPr sz="50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1211975" y="1264525"/>
            <a:ext cx="1788600" cy="354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2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25" name="Google Shape;225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Validation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Validation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1337400" y="1927500"/>
            <a:ext cx="1469400" cy="2680500"/>
          </a:xfrm>
          <a:prstGeom prst="roundRect">
            <a:avLst>
              <a:gd name="adj" fmla="val 16366"/>
            </a:avLst>
          </a:prstGeom>
          <a:solidFill>
            <a:srgbClr val="EEFF4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 Body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1371575" y="1440000"/>
            <a:ext cx="1469400" cy="487500"/>
          </a:xfrm>
          <a:prstGeom prst="roundRect">
            <a:avLst>
              <a:gd name="adj" fmla="val 16366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 Header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238275" y="2490350"/>
            <a:ext cx="5282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</a:t>
            </a:r>
            <a:r>
              <a:rPr lang="ko" sz="1100">
                <a:solidFill>
                  <a:srgbClr val="FF0000"/>
                </a:solidFill>
              </a:rPr>
              <a:t>“name” : “”,</a:t>
            </a: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“age” : 20,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</a:t>
            </a:r>
            <a:r>
              <a:rPr lang="ko" sz="1100">
                <a:solidFill>
                  <a:srgbClr val="FF0000"/>
                </a:solidFill>
              </a:rPr>
              <a:t>“email” : “”,</a:t>
            </a: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    “phone_number” : “”</a:t>
            </a: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37" name="Google Shape;23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Validation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Validation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gradle  dependecies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implementation("org.springframework.boot:spring-boot-starter-validation")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bean validation spec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https://beanvalidation.org/2.0-jsr380/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핸드폰번호 정규식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"^\\d{2,3}-\\d{3,4}-\\d{4}$"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45" name="Google Shape;245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Validation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Validation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유효성 검증 하는 코드의 길이가 너무 길다.</a:t>
            </a:r>
            <a:br>
              <a:rPr lang="ko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service logic에 대해서 방해가 된다.</a:t>
            </a:r>
            <a:br>
              <a:rPr lang="ko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흩어져 있는 경우 어디서 검증 되었는지 찾기 힘들다.</a:t>
            </a:r>
            <a:br>
              <a:rPr lang="ko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검증 로직이 변경되는 경우 테스트 코드 등, 전체 로직이 흔들릴 수 있다.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53" name="Google Shape;253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Validation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Validation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" name="Google Shape;255;p31"/>
          <p:cNvGraphicFramePr/>
          <p:nvPr/>
        </p:nvGraphicFramePr>
        <p:xfrm>
          <a:off x="814175" y="138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{B8A8A4B7-C2DB-491E-8B8D-046266C3A2D7}</a:tableStyleId>
              </a:tblPr>
              <a:tblGrid>
                <a:gridCol w="229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@Size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문자 길이 측정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Int Type 불가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@NotNull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null 불가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@NotEmpty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null, “” 불가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@NotBlank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null , “” , “ “ 불가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@Pattern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정규식 적용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@Max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최대값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@Min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최소값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@AssertTrue / False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별도 Logic 적용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@Valid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해당 object  validation 실행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61" name="Google Shape;261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Validation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Validation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p32"/>
          <p:cNvGraphicFramePr/>
          <p:nvPr/>
        </p:nvGraphicFramePr>
        <p:xfrm>
          <a:off x="814175" y="138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{B8A8A4B7-C2DB-491E-8B8D-046266C3A2D7}</a:tableStyleId>
              </a:tblPr>
              <a:tblGrid>
                <a:gridCol w="229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@Past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과거 날짜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@PastOrPresent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오늘이거나 과거 날짜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@Future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미래 날짜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@FutureOrPresent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오늘이거나 미래 날짜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Validation 적용하기 - 1 </a:t>
            </a:r>
            <a:endParaRPr sz="500"/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dk1"/>
                </a:solidFill>
              </a:rPr>
              <a:t>Spring Boot Web</a:t>
            </a: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ED234B"/>
                </a:solidFill>
              </a:rPr>
              <a:t>1 </a:t>
            </a:r>
            <a:r>
              <a:rPr lang="ko" sz="1500" b="1">
                <a:solidFill>
                  <a:schemeClr val="dk1"/>
                </a:solidFill>
              </a:rPr>
              <a:t>Spring Boot Web에서 응답 만드는 방법</a:t>
            </a:r>
            <a:endParaRPr sz="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Validation 적용하기 - 2 </a:t>
            </a:r>
            <a:endParaRPr sz="500"/>
          </a:p>
        </p:txBody>
      </p:sp>
      <p:sp>
        <p:nvSpPr>
          <p:cNvPr id="275" name="Google Shape;275;p3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Validation 적용하기 - 3 </a:t>
            </a:r>
            <a:endParaRPr sz="500"/>
          </a:p>
        </p:txBody>
      </p:sp>
      <p:sp>
        <p:nvSpPr>
          <p:cNvPr id="281" name="Google Shape;281;p3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87" name="Google Shape;287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Validation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Validation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YearMonth Annotation 만들어보기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@YearMonth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Client가 요청한 내용이 yyyyMM 이 맞는지 확인하는 Custom Annotation을 만들어보세요.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Web에서 응답 만들기</a:t>
            </a:r>
            <a:endParaRPr sz="500"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1" name="Google Shape;91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Response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응답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52500" y="175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{B8A8A4B7-C2DB-491E-8B8D-046266C3A2D7}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String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일반 Text Type 응답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Object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자동으로 Json 변환되어 응답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상태값은 항상 200 OK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ResponseEntity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Body의 내용을 Object로 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상황에 따라서 HttpStatus Code설정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@ResponseBody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RestController가 아닌곳(Controller)에서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Json응답을 내릴때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Boot의 다양한 기능 살펴보기</a:t>
            </a:r>
            <a:br>
              <a:rPr lang="ko" sz="2800" b="1">
                <a:solidFill>
                  <a:schemeClr val="lt1"/>
                </a:solidFill>
              </a:rPr>
            </a:br>
            <a:r>
              <a:rPr lang="ko" sz="2800" b="1">
                <a:solidFill>
                  <a:schemeClr val="lt1"/>
                </a:solidFill>
              </a:rPr>
              <a:t>Object Mapper</a:t>
            </a:r>
            <a:endParaRPr sz="500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6" name="Google Shape;106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Object Mapper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Object Mapper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rot="10800000" flipH="1">
            <a:off x="3436103" y="2799792"/>
            <a:ext cx="226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0" name="Google Shape;110;p20"/>
          <p:cNvSpPr/>
          <p:nvPr/>
        </p:nvSpPr>
        <p:spPr>
          <a:xfrm>
            <a:off x="1332099" y="296947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EEFF4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6342499" y="296947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DTO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603800" y="2399600"/>
            <a:ext cx="192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역직렬화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603800" y="3410950"/>
            <a:ext cx="192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직렬화</a:t>
            </a:r>
            <a:endParaRPr/>
          </a:p>
        </p:txBody>
      </p:sp>
      <p:cxnSp>
        <p:nvCxnSpPr>
          <p:cNvPr id="114" name="Google Shape;114;p20"/>
          <p:cNvCxnSpPr/>
          <p:nvPr/>
        </p:nvCxnSpPr>
        <p:spPr>
          <a:xfrm rot="10800000" flipH="1">
            <a:off x="3440253" y="3241267"/>
            <a:ext cx="226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sm" len="sm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Web 에서의 예외처리</a:t>
            </a:r>
            <a:endParaRPr sz="500"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3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26" name="Google Shape;126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Exception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Exception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2424000" y="1461900"/>
            <a:ext cx="315900" cy="3411600"/>
          </a:xfrm>
          <a:prstGeom prst="roundRect">
            <a:avLst>
              <a:gd name="adj" fmla="val 16366"/>
            </a:avLst>
          </a:prstGeom>
          <a:solidFill>
            <a:srgbClr val="EEFF4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30" name="Google Shape;130;p22"/>
          <p:cNvSpPr/>
          <p:nvPr/>
        </p:nvSpPr>
        <p:spPr>
          <a:xfrm>
            <a:off x="3431975" y="1461900"/>
            <a:ext cx="315900" cy="3411600"/>
          </a:xfrm>
          <a:prstGeom prst="roundRect">
            <a:avLst>
              <a:gd name="adj" fmla="val 16366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4355652" y="1461900"/>
            <a:ext cx="2613300" cy="3411600"/>
          </a:xfrm>
          <a:prstGeom prst="roundRect">
            <a:avLst>
              <a:gd name="adj" fmla="val 16366"/>
            </a:avLst>
          </a:prstGeom>
          <a:solidFill>
            <a:srgbClr val="EAD1D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4643300" y="1868375"/>
            <a:ext cx="1929600" cy="271800"/>
          </a:xfrm>
          <a:prstGeom prst="roundRect">
            <a:avLst>
              <a:gd name="adj" fmla="val 16366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Handler Mapping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665049" y="2306000"/>
            <a:ext cx="315900" cy="2081100"/>
          </a:xfrm>
          <a:prstGeom prst="roundRect">
            <a:avLst>
              <a:gd name="adj" fmla="val 16366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 rot="5400000">
            <a:off x="884700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Filter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 rot="5400000">
            <a:off x="1892675" y="2964700"/>
            <a:ext cx="33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DispatcherServlet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 rot="5400000">
            <a:off x="3718850" y="3167700"/>
            <a:ext cx="22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Interceptor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5432975" y="2306000"/>
            <a:ext cx="1170300" cy="1323000"/>
          </a:xfrm>
          <a:prstGeom prst="roundRect">
            <a:avLst>
              <a:gd name="adj" fmla="val 16366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Controller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Service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DB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38" name="Google Shape;138;p22"/>
          <p:cNvCxnSpPr>
            <a:endCxn id="139" idx="3"/>
          </p:cNvCxnSpPr>
          <p:nvPr/>
        </p:nvCxnSpPr>
        <p:spPr>
          <a:xfrm rot="10800000">
            <a:off x="1802150" y="4032150"/>
            <a:ext cx="284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2"/>
          <p:cNvSpPr/>
          <p:nvPr/>
        </p:nvSpPr>
        <p:spPr>
          <a:xfrm>
            <a:off x="5456300" y="3764850"/>
            <a:ext cx="1170300" cy="534600"/>
          </a:xfrm>
          <a:prstGeom prst="roundRect">
            <a:avLst>
              <a:gd name="adj" fmla="val 1636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Exception</a:t>
            </a:r>
            <a:br>
              <a:rPr lang="ko" sz="1100"/>
            </a:br>
            <a:r>
              <a:rPr lang="ko" sz="1100"/>
              <a:t>Handler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29950" y="180417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729950" y="3832050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Response</a:t>
            </a:r>
            <a:endParaRPr/>
          </a:p>
        </p:txBody>
      </p:sp>
      <p:cxnSp>
        <p:nvCxnSpPr>
          <p:cNvPr id="142" name="Google Shape;142;p22"/>
          <p:cNvCxnSpPr>
            <a:stCxn id="141" idx="3"/>
          </p:cNvCxnSpPr>
          <p:nvPr/>
        </p:nvCxnSpPr>
        <p:spPr>
          <a:xfrm>
            <a:off x="1802150" y="2004275"/>
            <a:ext cx="16131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2"/>
          <p:cNvCxnSpPr/>
          <p:nvPr/>
        </p:nvCxnSpPr>
        <p:spPr>
          <a:xfrm>
            <a:off x="3761900" y="2738200"/>
            <a:ext cx="88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4995025" y="2742875"/>
            <a:ext cx="4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2"/>
          <p:cNvCxnSpPr/>
          <p:nvPr/>
        </p:nvCxnSpPr>
        <p:spPr>
          <a:xfrm rot="10800000">
            <a:off x="5013775" y="3488275"/>
            <a:ext cx="417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2"/>
          <p:cNvCxnSpPr>
            <a:stCxn id="140" idx="1"/>
          </p:cNvCxnSpPr>
          <p:nvPr/>
        </p:nvCxnSpPr>
        <p:spPr>
          <a:xfrm flipH="1">
            <a:off x="5027600" y="4032150"/>
            <a:ext cx="428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2"/>
          <p:cNvSpPr/>
          <p:nvPr/>
        </p:nvSpPr>
        <p:spPr>
          <a:xfrm>
            <a:off x="2195875" y="15749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148" name="Google Shape;148;p22"/>
          <p:cNvSpPr/>
          <p:nvPr/>
        </p:nvSpPr>
        <p:spPr>
          <a:xfrm>
            <a:off x="3201625" y="15749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149" name="Google Shape;149;p22"/>
          <p:cNvSpPr/>
          <p:nvPr/>
        </p:nvSpPr>
        <p:spPr>
          <a:xfrm>
            <a:off x="3914875" y="18575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150" name="Google Shape;150;p22"/>
          <p:cNvSpPr/>
          <p:nvPr/>
        </p:nvSpPr>
        <p:spPr>
          <a:xfrm>
            <a:off x="3949550" y="244480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151" name="Google Shape;151;p22"/>
          <p:cNvSpPr/>
          <p:nvPr/>
        </p:nvSpPr>
        <p:spPr>
          <a:xfrm>
            <a:off x="4665050" y="22043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152" name="Google Shape;152;p22"/>
          <p:cNvSpPr/>
          <p:nvPr/>
        </p:nvSpPr>
        <p:spPr>
          <a:xfrm>
            <a:off x="6394700" y="226365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sp>
        <p:nvSpPr>
          <p:cNvPr id="153" name="Google Shape;153;p22"/>
          <p:cNvSpPr/>
          <p:nvPr/>
        </p:nvSpPr>
        <p:spPr>
          <a:xfrm>
            <a:off x="6518950" y="388545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7</a:t>
            </a:r>
            <a:endParaRPr sz="1000"/>
          </a:p>
        </p:txBody>
      </p:sp>
      <p:sp>
        <p:nvSpPr>
          <p:cNvPr id="154" name="Google Shape;154;p22"/>
          <p:cNvSpPr/>
          <p:nvPr/>
        </p:nvSpPr>
        <p:spPr>
          <a:xfrm>
            <a:off x="4908400" y="3573275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</a:t>
            </a:r>
            <a:endParaRPr sz="1000"/>
          </a:p>
        </p:txBody>
      </p:sp>
      <p:sp>
        <p:nvSpPr>
          <p:cNvPr id="155" name="Google Shape;155;p22"/>
          <p:cNvSpPr/>
          <p:nvPr/>
        </p:nvSpPr>
        <p:spPr>
          <a:xfrm>
            <a:off x="3696375" y="4032150"/>
            <a:ext cx="315900" cy="29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</a:t>
            </a:r>
            <a:endParaRPr sz="1000"/>
          </a:p>
        </p:txBody>
      </p:sp>
      <p:cxnSp>
        <p:nvCxnSpPr>
          <p:cNvPr id="156" name="Google Shape;156;p22"/>
          <p:cNvCxnSpPr>
            <a:endCxn id="132" idx="1"/>
          </p:cNvCxnSpPr>
          <p:nvPr/>
        </p:nvCxnSpPr>
        <p:spPr>
          <a:xfrm rot="10800000" flipH="1">
            <a:off x="3752600" y="2004275"/>
            <a:ext cx="890700" cy="2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Spring Boot Web 에서의 예외처리</a:t>
            </a:r>
            <a:endParaRPr sz="5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화면 슬라이드 쇼(16:9)</PresentationFormat>
  <Paragraphs>188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데이원 ga15</cp:lastModifiedBy>
  <cp:revision>1</cp:revision>
  <dcterms:modified xsi:type="dcterms:W3CDTF">2023-02-15T02:04:50Z</dcterms:modified>
</cp:coreProperties>
</file>