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4b33a04e4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04b33a04e4_0_2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80029115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080029115b_0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80029115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080029115b_0_1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80029115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080029115b_0_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4b33a04e4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04b33a04e4_0_8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cddfe278f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cddfe278f_1_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80029115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80029115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4b33a04e4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04b33a04e4_0_17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4b33a04e4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4b33a04e4_0_17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4b33a04e4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04b33a04e4_0_20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DataBase CRUD 적용해보기 3</a:t>
            </a:r>
            <a:endParaRPr sz="500"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DataBase CRUD 적용해보기 4</a:t>
            </a:r>
            <a:endParaRPr sz="500"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32" name="Google Shape;232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Memory</a:t>
            </a:r>
            <a:br>
              <a:rPr lang="ko" sz="800">
                <a:solidFill>
                  <a:srgbClr val="FFFFFF"/>
                </a:solidFill>
              </a:rPr>
            </a:br>
            <a:r>
              <a:rPr lang="ko" sz="800">
                <a:solidFill>
                  <a:srgbClr val="FFFFFF"/>
                </a:solidFill>
              </a:rPr>
              <a:t>Database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적용해보기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사용자 10명을 생성 후 70점 이상의 사용자의 정보를 찾아주는 method 작성하기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DataBase CRUD 적용해보기 5</a:t>
            </a:r>
            <a:endParaRPr sz="500"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148" name="Google Shape;1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Memory DataBase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DataBase CRUD 적용해보기 1</a:t>
            </a:r>
            <a:endParaRPr sz="500"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6" name="Google Shape;166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Memory</a:t>
            </a:r>
            <a:br>
              <a:rPr lang="ko" sz="800">
                <a:solidFill>
                  <a:srgbClr val="FFFFFF"/>
                </a:solidFill>
              </a:rPr>
            </a:br>
            <a:r>
              <a:rPr lang="ko" sz="800">
                <a:solidFill>
                  <a:srgbClr val="FFFFFF"/>
                </a:solidFill>
              </a:rPr>
              <a:t>Database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Memory Database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YearMonth Annotation 만들어보기 </a:t>
            </a:r>
            <a:r>
              <a:rPr lang="ko" sz="1200">
                <a:solidFill>
                  <a:srgbClr val="FF0000"/>
                </a:solidFill>
              </a:rPr>
              <a:t>같이 해보기</a:t>
            </a:r>
            <a:endParaRPr sz="12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@YearMonth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Client가 요청한 내용이 yyyyMM 이 맞는지 확인하는 Custom Annotation을 만들어보세요.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DataBase CRUD 적용해보기 1</a:t>
            </a:r>
            <a:endParaRPr sz="500"/>
          </a:p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81" name="Google Shape;181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Memory</a:t>
            </a:r>
            <a:br>
              <a:rPr lang="ko" sz="800">
                <a:solidFill>
                  <a:srgbClr val="FFFFFF"/>
                </a:solidFill>
              </a:rPr>
            </a:br>
            <a:r>
              <a:rPr lang="ko" sz="800">
                <a:solidFill>
                  <a:srgbClr val="FFFFFF"/>
                </a:solidFill>
              </a:rPr>
              <a:t>Database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Memory Database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DataBase : 데이터의 저장소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rgbClr val="ED234B"/>
                </a:solidFill>
              </a:rPr>
              <a:t>D</a:t>
            </a:r>
            <a:r>
              <a:rPr lang="ko" sz="1200">
                <a:solidFill>
                  <a:schemeClr val="dk1"/>
                </a:solidFill>
              </a:rPr>
              <a:t>ata</a:t>
            </a:r>
            <a:r>
              <a:rPr lang="ko" sz="1200">
                <a:solidFill>
                  <a:srgbClr val="FF0000"/>
                </a:solidFill>
              </a:rPr>
              <a:t>B</a:t>
            </a:r>
            <a:r>
              <a:rPr lang="ko" sz="1200">
                <a:solidFill>
                  <a:schemeClr val="dk1"/>
                </a:solidFill>
              </a:rPr>
              <a:t>ase </a:t>
            </a:r>
            <a:r>
              <a:rPr lang="ko" sz="1200">
                <a:solidFill>
                  <a:srgbClr val="FF0000"/>
                </a:solidFill>
              </a:rPr>
              <a:t>M</a:t>
            </a:r>
            <a:r>
              <a:rPr lang="ko" sz="1200">
                <a:solidFill>
                  <a:schemeClr val="dk1"/>
                </a:solidFill>
              </a:rPr>
              <a:t>anagement </a:t>
            </a:r>
            <a:r>
              <a:rPr lang="ko" sz="1200">
                <a:solidFill>
                  <a:srgbClr val="FF0000"/>
                </a:solidFill>
              </a:rPr>
              <a:t>S</a:t>
            </a:r>
            <a:r>
              <a:rPr lang="ko" sz="1200">
                <a:solidFill>
                  <a:schemeClr val="dk1"/>
                </a:solidFill>
              </a:rPr>
              <a:t>ystem : 데이터 베이스를 운영하고 관리하는 소프트웨어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90" name="Google Shape;190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Memory</a:t>
            </a:r>
            <a:br>
              <a:rPr lang="ko" sz="800">
                <a:solidFill>
                  <a:srgbClr val="FFFFFF"/>
                </a:solidFill>
              </a:rPr>
            </a:br>
            <a:r>
              <a:rPr lang="ko" sz="800">
                <a:solidFill>
                  <a:srgbClr val="FFFFFF"/>
                </a:solidFill>
              </a:rPr>
              <a:t>Database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1" name="Google Shape;191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Memory Database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1328025" y="1421100"/>
            <a:ext cx="2030700" cy="2718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Repository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1328025" y="2299950"/>
            <a:ext cx="2030700" cy="2718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Data Repository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1328025" y="3153425"/>
            <a:ext cx="2030700" cy="271800"/>
          </a:xfrm>
          <a:prstGeom prst="roundRect">
            <a:avLst>
              <a:gd fmla="val 16366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Simple Data Repository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3"/>
          <p:cNvCxnSpPr>
            <a:stCxn id="194" idx="0"/>
            <a:endCxn id="193" idx="2"/>
          </p:cNvCxnSpPr>
          <p:nvPr/>
        </p:nvCxnSpPr>
        <p:spPr>
          <a:xfrm rot="10800000">
            <a:off x="2343375" y="1693050"/>
            <a:ext cx="0" cy="6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3"/>
          <p:cNvCxnSpPr>
            <a:stCxn id="195" idx="0"/>
            <a:endCxn id="194" idx="2"/>
          </p:cNvCxnSpPr>
          <p:nvPr/>
        </p:nvCxnSpPr>
        <p:spPr>
          <a:xfrm rot="10800000">
            <a:off x="2343375" y="2571725"/>
            <a:ext cx="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3"/>
          <p:cNvCxnSpPr/>
          <p:nvPr/>
        </p:nvCxnSpPr>
        <p:spPr>
          <a:xfrm>
            <a:off x="1164350" y="2846050"/>
            <a:ext cx="24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3"/>
          <p:cNvSpPr/>
          <p:nvPr/>
        </p:nvSpPr>
        <p:spPr>
          <a:xfrm>
            <a:off x="5081325" y="1421100"/>
            <a:ext cx="2030700" cy="271800"/>
          </a:xfrm>
          <a:prstGeom prst="roundRect">
            <a:avLst>
              <a:gd fmla="val 16366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5081325" y="3147300"/>
            <a:ext cx="2030700" cy="271800"/>
          </a:xfrm>
          <a:prstGeom prst="roundRect">
            <a:avLst>
              <a:gd fmla="val 16366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Entity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3"/>
          <p:cNvCxnSpPr/>
          <p:nvPr/>
        </p:nvCxnSpPr>
        <p:spPr>
          <a:xfrm>
            <a:off x="4886925" y="2846050"/>
            <a:ext cx="24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3"/>
          <p:cNvCxnSpPr>
            <a:stCxn id="200" idx="0"/>
            <a:endCxn id="199" idx="2"/>
          </p:cNvCxnSpPr>
          <p:nvPr/>
        </p:nvCxnSpPr>
        <p:spPr>
          <a:xfrm rot="10800000">
            <a:off x="6096675" y="1692900"/>
            <a:ext cx="0" cy="14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3"/>
          <p:cNvSpPr/>
          <p:nvPr/>
        </p:nvSpPr>
        <p:spPr>
          <a:xfrm>
            <a:off x="5620425" y="4152825"/>
            <a:ext cx="952500" cy="2718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… Entity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4525625" y="4152825"/>
            <a:ext cx="952500" cy="2718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… Entity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6715225" y="4152825"/>
            <a:ext cx="952500" cy="271800"/>
          </a:xfrm>
          <a:prstGeom prst="roundRect">
            <a:avLst>
              <a:gd fmla="val 16366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… Entity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33"/>
          <p:cNvCxnSpPr>
            <a:stCxn id="203" idx="0"/>
            <a:endCxn id="200" idx="2"/>
          </p:cNvCxnSpPr>
          <p:nvPr/>
        </p:nvCxnSpPr>
        <p:spPr>
          <a:xfrm rot="10800000">
            <a:off x="6096675" y="3419025"/>
            <a:ext cx="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3"/>
          <p:cNvCxnSpPr>
            <a:stCxn id="204" idx="0"/>
            <a:endCxn id="200" idx="2"/>
          </p:cNvCxnSpPr>
          <p:nvPr/>
        </p:nvCxnSpPr>
        <p:spPr>
          <a:xfrm rot="-5400000">
            <a:off x="5182325" y="3238575"/>
            <a:ext cx="733800" cy="109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3"/>
          <p:cNvCxnSpPr>
            <a:stCxn id="205" idx="0"/>
            <a:endCxn id="200" idx="2"/>
          </p:cNvCxnSpPr>
          <p:nvPr/>
        </p:nvCxnSpPr>
        <p:spPr>
          <a:xfrm flipH="1" rot="5400000">
            <a:off x="6277225" y="3238575"/>
            <a:ext cx="733800" cy="109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DataBase CRUD 적용해보기 2</a:t>
            </a:r>
            <a:endParaRPr sz="500"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