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fa278ca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7fa278caa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83202b56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f483202b56_0_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483202b5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f483202b56_0_6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JPA 로의 변환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Memory DB를 MySQL로 변환 - 01</a:t>
            </a:r>
            <a:endParaRPr sz="5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Memory DB를 MySQL로 변환 - 02</a:t>
            </a:r>
            <a:endParaRPr sz="500"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