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fb5462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fb5462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7fa278cc4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07fa278cc4_0_8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5f084cb5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15f084cb59_0_4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5f084cb59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15f084cb59_0_4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5f084cb59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15f084cb59_0_57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7fa278cc4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07fa278cc4_0_9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7fa278cc4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07fa278cc4_0_9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5f084cb59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15f084cb59_0_7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5f084cb59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15f084cb59_0_7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5f084cb5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15f084cb59_1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15f084cb59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15f084cb59_1_5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b5fb5462f3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7fa278cc4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07fa278cc4_0_10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5f084cb5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15f084cb59_1_1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7fa278cc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07fa278cc4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5f084cb5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215f084cb59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cddfe278f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1ecddfe278f_1_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5f084cb5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15f084cb59_0_1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5f084cb5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15f084cb59_0_2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ecddfe278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ecddfe278f_0_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5f084cb5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15f084cb59_0_3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" y="0"/>
            <a:ext cx="9139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72600" y="2360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(가이드)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300" y="200025"/>
            <a:ext cx="8458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테이블 설계</a:t>
            </a:r>
            <a:endParaRPr sz="500"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8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46" name="Google Shape;146;p24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게시판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테이블 설계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776153" y="1365302"/>
            <a:ext cx="78432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CREATE TABLE IF NOT EXISTS `simple_board`.`board` (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`id` BIGINT(32) NOT NULL AUTO_INCREMENT COMMENT 'primary key',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`board_name` VARCHAR(100)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`status` VARCHAR(50)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PRIMARY KEY (`id`))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ENGINE = InnoDB;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8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55" name="Google Shape;155;p2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게시판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테이블 설계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776153" y="1365302"/>
            <a:ext cx="78432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CREATE TABLE IF NOT EXISTS `simple_board`.`post` (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`id` BIGINT(32) NOT NULL AUTO_INCREMENT,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`board_id` BIGINT(32)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`user_name` VARCHAR(50)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`password` VARCHAR(4)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`email` VARCHAR(100)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`status` VARCHAR(50)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`title` VARCHAR(100)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`content` TEXT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`posted_at` DATETIME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PRIMARY KEY (`id`))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ENGINE = InnoDB;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8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64" name="Google Shape;164;p26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게시판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테이블 설계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776153" y="1365302"/>
            <a:ext cx="7843200" cy="3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CREATE TABLE IF NOT EXISTS `simple_board`.`reply` (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`id` BIGINT(32) NOT NULL AUTO_INCREMENT,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`post_id` BIGINT(32)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`user_name` VARCHAR(50)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`password` VARCHAR(4)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`status` VARCHAR(50)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`title` VARCHAR(100)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`content` TEXT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`replied_at` DATETIME NOT NULL,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PRIMARY KEY (`id`))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ENGINE = InnoDB;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Entity 개발</a:t>
            </a:r>
            <a:endParaRPr sz="500"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End Point 개발</a:t>
            </a:r>
            <a:endParaRPr sz="500"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8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85" name="Google Shape;185;p2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게시판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비회원 게시판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479444" y="1938046"/>
            <a:ext cx="54723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00" y="1878200"/>
            <a:ext cx="7729576" cy="24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8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95" name="Google Shape;195;p3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게시판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7" name="Google Shape;197;p30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비회원 게시판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726" y="2068775"/>
            <a:ext cx="6900552" cy="19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End Point 개발 - 2</a:t>
            </a:r>
            <a:endParaRPr sz="500"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End Point 개발 - 3</a:t>
            </a:r>
            <a:endParaRPr sz="500"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b="1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b="1" i="0" sz="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700">
                <a:solidFill>
                  <a:srgbClr val="ED234B"/>
                </a:solidFill>
              </a:rPr>
              <a:t>[ Course 2 ]</a:t>
            </a:r>
            <a:r>
              <a:rPr b="1" i="0" lang="ko" sz="700" u="none" cap="none" strike="noStrike">
                <a:solidFill>
                  <a:srgbClr val="ED234B"/>
                </a:solidFill>
              </a:rPr>
              <a:t>  </a:t>
            </a:r>
            <a:r>
              <a:rPr b="1" i="0" lang="ko" sz="700" u="none" cap="none" strike="noStrike">
                <a:solidFill>
                  <a:schemeClr val="dk1"/>
                </a:solidFill>
              </a:rPr>
              <a:t>백엔드 </a:t>
            </a:r>
            <a:r>
              <a:rPr b="1" lang="ko" sz="700">
                <a:solidFill>
                  <a:schemeClr val="dk1"/>
                </a:solidFill>
              </a:rPr>
              <a:t>웹 개발 입문/실전</a:t>
            </a:r>
            <a:endParaRPr b="1"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i="0" lang="ko" sz="700" u="none" cap="none" strike="noStrik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텍스트, 클립아트, 표지판이(가) 표시된 사진&#10;&#10;자동 생성된 설명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JPA 연관관계 설정하기</a:t>
            </a:r>
            <a:endParaRPr sz="500"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JPA 연관관계 설정하기 - 2</a:t>
            </a:r>
            <a:endParaRPr sz="500"/>
          </a:p>
        </p:txBody>
      </p:sp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"/>
            <a:ext cx="914832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간단한 게시판 프로젝트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8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85" name="Google Shape;85;p17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게시판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비회원 게시판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566" y="1345651"/>
            <a:ext cx="3172976" cy="32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8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95" name="Google Shape;95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게시판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비회원 게시판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726" y="2068775"/>
            <a:ext cx="6900552" cy="19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8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05" name="Google Shape;105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게시판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비회원 게시판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201" y="1370475"/>
            <a:ext cx="3517704" cy="33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8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15" name="Google Shape;115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게시판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비회원 게시판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479444" y="1938046"/>
            <a:ext cx="54723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200" y="1878200"/>
            <a:ext cx="7729576" cy="24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시스템 설계</a:t>
            </a:r>
            <a:endParaRPr sz="500"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8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31" name="Google Shape;131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게시판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시스템 설계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776144" y="1365296"/>
            <a:ext cx="5472300" cy="24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Language : Java 11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Framework : Spring Boot 2.7.X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DBMS : MySQL 8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DB Library : JPA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