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1bac3f2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481bac3f22_0_1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8cd2bc9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d8cd2bc930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202695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48202695d8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ddfe278f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ecddfe278f_1_2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1bac3f2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481bac3f22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1bac3f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481bac3f22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1bac3f2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81bac3f22_0_1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7" name="Google Shape;127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배달플랫폼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스웨거란?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스웨거(Swagger)는 API 문서화, 디자인, 빌드, 테스트 및 사용을 위한 오픈 소스 소프트웨어 프레임워크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스웨거는 RESTful API 서비스를 개발하고 문서화하는 데 도움을 주는 도구 모음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API 문서화: 스웨거는 API의 자동화된 문서를 생성하고 표시할 수 있습니다. 이를 통해 API 엔드포인트, 요청 및 응답 형식, 매개변수, 인증 등을 포함한 API의 세부 정보를 시각적으로 제공합니다.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인터랙티브한 API UI: 스웨거 UI를 통해 API를 테스트하고 상호작용할 수 있습니다. 개발자는 스웨거 UI를 통해 API 엔드포인트를 호출하고 요청을 보내며, 실시간으로 응답을 확인할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코드 생성: 스웨거는 API를 기반으로 클라이언트 라이브러리 및 서버 스텁 코드를 자동으로 생성할 수 있습니다. 이를 통해 클라이언트 애플리케이션과 서버 사이의 통신을 간소화하고 개발 생산성을 향상시킬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API 테스트: 스웨거는 개발자가 API를 테스트하고 디버깅하는 데 도움을 줍니다. 스웨거 UI를 사용하여 다양한 요청을 보내고 응답을 확인할 수 있으며, 각 엔드포인트에 대한 예상 동작을 문서화하여 테스트 케이스를 작성할 수도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배달 플랫폼 백엔드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프로젝트 생성</a:t>
            </a:r>
            <a:endParaRPr sz="5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배달플랫폼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프로젝트 스펙 정하기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Server Framework : Spring Boot 2.7.X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Build Tool : Gradle , Groovy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Language : Java 11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Database Library : JPA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Database Server: Mysql 8.X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멀티 모듈 설정 하기</a:t>
            </a:r>
            <a:endParaRPr sz="5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6" name="Google Shape;106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배달플랫폼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프로젝트 스펙 정하기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spring: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jpa: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show-sql: true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properties: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  format_sql: true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  dialect: org.hibernate.dialect.MySQL8Dialect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hibernate: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  ddl-auto: validate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datasource: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url: jdbc:mysql://localhost:3306/delivery?useSSL=false&amp;useUnicode=true&amp;allowPublicKeyRetrieval=true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driver-class-name: com.mysql.cj.jdbc.Driver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username: root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    password: root1234!!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 API 기본 설정 추가</a:t>
            </a:r>
            <a:endParaRPr sz="500"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swagger 추가</a:t>
            </a:r>
            <a:endParaRPr sz="5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