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5fb5462f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5fb5462f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bc894bde0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4bc894bde0_0_109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bc894bde0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4bc894bde0_0_18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bc894bde0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4bc894bde0_0_13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5fb5462f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g1b5fb5462f3_0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cfb78461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1ecfb78461b_0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cddfe278f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ecddfe278f_0_6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bc894bde0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4bc894bde0_0_23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bc894bde0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4bc894bde0_0_3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bc894bde0_0_1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4bc894bde0_0_16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bc894bde0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4bc894bde0_0_8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bc894bde0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4bc894bde0_0_13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" y="0"/>
            <a:ext cx="913999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772600" y="236075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(가이드)</a:t>
            </a:r>
            <a:endParaRPr b="1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8300" y="200025"/>
            <a:ext cx="8458200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44" name="Google Shape;144;p23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Exception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Exception Handler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2424000" y="1461900"/>
            <a:ext cx="315900" cy="3411600"/>
          </a:xfrm>
          <a:prstGeom prst="roundRect">
            <a:avLst>
              <a:gd fmla="val 16366" name="adj"/>
            </a:avLst>
          </a:prstGeom>
          <a:solidFill>
            <a:srgbClr val="EEFF4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48" name="Google Shape;148;p23"/>
          <p:cNvSpPr/>
          <p:nvPr/>
        </p:nvSpPr>
        <p:spPr>
          <a:xfrm>
            <a:off x="3431975" y="1461900"/>
            <a:ext cx="315900" cy="3411600"/>
          </a:xfrm>
          <a:prstGeom prst="roundRect">
            <a:avLst>
              <a:gd fmla="val 16366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4355652" y="1461900"/>
            <a:ext cx="2613300" cy="3411600"/>
          </a:xfrm>
          <a:prstGeom prst="roundRect">
            <a:avLst>
              <a:gd fmla="val 16366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4643300" y="1868375"/>
            <a:ext cx="1929600" cy="271800"/>
          </a:xfrm>
          <a:prstGeom prst="roundRect">
            <a:avLst>
              <a:gd fmla="val 16366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Handler Mapping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4665049" y="2306000"/>
            <a:ext cx="315900" cy="2081100"/>
          </a:xfrm>
          <a:prstGeom prst="roundRect">
            <a:avLst>
              <a:gd fmla="val 16366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 rot="5400000">
            <a:off x="884700" y="2964700"/>
            <a:ext cx="33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Filter</a:t>
            </a:r>
            <a:endParaRPr/>
          </a:p>
        </p:txBody>
      </p:sp>
      <p:sp>
        <p:nvSpPr>
          <p:cNvPr id="153" name="Google Shape;153;p23"/>
          <p:cNvSpPr txBox="1"/>
          <p:nvPr/>
        </p:nvSpPr>
        <p:spPr>
          <a:xfrm rot="5400000">
            <a:off x="1892675" y="2964700"/>
            <a:ext cx="33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DispatcherServlet</a:t>
            </a:r>
            <a:endParaRPr/>
          </a:p>
        </p:txBody>
      </p:sp>
      <p:sp>
        <p:nvSpPr>
          <p:cNvPr id="154" name="Google Shape;154;p23"/>
          <p:cNvSpPr txBox="1"/>
          <p:nvPr/>
        </p:nvSpPr>
        <p:spPr>
          <a:xfrm rot="5400000">
            <a:off x="3718850" y="3167700"/>
            <a:ext cx="22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Handler Interceptor</a:t>
            </a:r>
            <a:endParaRPr/>
          </a:p>
        </p:txBody>
      </p:sp>
      <p:sp>
        <p:nvSpPr>
          <p:cNvPr id="155" name="Google Shape;155;p23"/>
          <p:cNvSpPr/>
          <p:nvPr/>
        </p:nvSpPr>
        <p:spPr>
          <a:xfrm>
            <a:off x="5432975" y="2306000"/>
            <a:ext cx="1170300" cy="1323000"/>
          </a:xfrm>
          <a:prstGeom prst="roundRect">
            <a:avLst>
              <a:gd fmla="val 16366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Controller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Service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DB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156" name="Google Shape;156;p23"/>
          <p:cNvCxnSpPr>
            <a:endCxn id="157" idx="3"/>
          </p:cNvCxnSpPr>
          <p:nvPr/>
        </p:nvCxnSpPr>
        <p:spPr>
          <a:xfrm rot="10800000">
            <a:off x="1802150" y="4032150"/>
            <a:ext cx="284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3"/>
          <p:cNvSpPr/>
          <p:nvPr/>
        </p:nvSpPr>
        <p:spPr>
          <a:xfrm>
            <a:off x="5456300" y="3764850"/>
            <a:ext cx="1170300" cy="534600"/>
          </a:xfrm>
          <a:prstGeom prst="roundRect">
            <a:avLst>
              <a:gd fmla="val 16366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Exception</a:t>
            </a:r>
            <a:br>
              <a:rPr lang="ko" sz="1100"/>
            </a:br>
            <a:r>
              <a:rPr lang="ko" sz="1100"/>
              <a:t>Handler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729950" y="1804175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</a:t>
            </a:r>
            <a:endParaRPr/>
          </a:p>
        </p:txBody>
      </p:sp>
      <p:sp>
        <p:nvSpPr>
          <p:cNvPr id="157" name="Google Shape;157;p23"/>
          <p:cNvSpPr txBox="1"/>
          <p:nvPr/>
        </p:nvSpPr>
        <p:spPr>
          <a:xfrm>
            <a:off x="729950" y="3832050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</a:t>
            </a:r>
            <a:endParaRPr/>
          </a:p>
        </p:txBody>
      </p:sp>
      <p:cxnSp>
        <p:nvCxnSpPr>
          <p:cNvPr id="160" name="Google Shape;160;p23"/>
          <p:cNvCxnSpPr>
            <a:stCxn id="159" idx="3"/>
          </p:cNvCxnSpPr>
          <p:nvPr/>
        </p:nvCxnSpPr>
        <p:spPr>
          <a:xfrm>
            <a:off x="1802150" y="2004275"/>
            <a:ext cx="16131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3"/>
          <p:cNvCxnSpPr/>
          <p:nvPr/>
        </p:nvCxnSpPr>
        <p:spPr>
          <a:xfrm>
            <a:off x="3761900" y="2738200"/>
            <a:ext cx="88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4995025" y="2742875"/>
            <a:ext cx="40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3"/>
          <p:cNvCxnSpPr/>
          <p:nvPr/>
        </p:nvCxnSpPr>
        <p:spPr>
          <a:xfrm rot="10800000">
            <a:off x="5013775" y="3488275"/>
            <a:ext cx="4173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3"/>
          <p:cNvCxnSpPr>
            <a:stCxn id="158" idx="1"/>
          </p:cNvCxnSpPr>
          <p:nvPr/>
        </p:nvCxnSpPr>
        <p:spPr>
          <a:xfrm flipH="1">
            <a:off x="5027600" y="4032150"/>
            <a:ext cx="4287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3"/>
          <p:cNvCxnSpPr>
            <a:endCxn id="150" idx="1"/>
          </p:cNvCxnSpPr>
          <p:nvPr/>
        </p:nvCxnSpPr>
        <p:spPr>
          <a:xfrm flipH="1" rot="10800000">
            <a:off x="3752600" y="2004275"/>
            <a:ext cx="890700" cy="26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Interceptor 를 통한 Api 보안 적용</a:t>
            </a:r>
            <a:endParaRPr sz="500"/>
          </a:p>
        </p:txBody>
      </p:sp>
      <p:sp>
        <p:nvSpPr>
          <p:cNvPr id="171" name="Google Shape;171;p24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77" name="Google Shape;177;p25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Interceptor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Interceptor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2424000" y="1461900"/>
            <a:ext cx="315900" cy="3411600"/>
          </a:xfrm>
          <a:prstGeom prst="roundRect">
            <a:avLst>
              <a:gd fmla="val 16366" name="adj"/>
            </a:avLst>
          </a:prstGeom>
          <a:solidFill>
            <a:srgbClr val="EEFF4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81" name="Google Shape;181;p25"/>
          <p:cNvSpPr/>
          <p:nvPr/>
        </p:nvSpPr>
        <p:spPr>
          <a:xfrm>
            <a:off x="3431975" y="1461900"/>
            <a:ext cx="315900" cy="3411600"/>
          </a:xfrm>
          <a:prstGeom prst="roundRect">
            <a:avLst>
              <a:gd fmla="val 16366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4355652" y="1461900"/>
            <a:ext cx="2613300" cy="3411600"/>
          </a:xfrm>
          <a:prstGeom prst="roundRect">
            <a:avLst>
              <a:gd fmla="val 16366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4643300" y="1868375"/>
            <a:ext cx="1929600" cy="271800"/>
          </a:xfrm>
          <a:prstGeom prst="roundRect">
            <a:avLst>
              <a:gd fmla="val 16366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Handler Mapping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4665049" y="2306000"/>
            <a:ext cx="315900" cy="2081100"/>
          </a:xfrm>
          <a:prstGeom prst="roundRect">
            <a:avLst>
              <a:gd fmla="val 16366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5"/>
          <p:cNvSpPr txBox="1"/>
          <p:nvPr/>
        </p:nvSpPr>
        <p:spPr>
          <a:xfrm rot="5400000">
            <a:off x="884700" y="2964700"/>
            <a:ext cx="33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Filter</a:t>
            </a:r>
            <a:endParaRPr/>
          </a:p>
        </p:txBody>
      </p:sp>
      <p:sp>
        <p:nvSpPr>
          <p:cNvPr id="186" name="Google Shape;186;p25"/>
          <p:cNvSpPr txBox="1"/>
          <p:nvPr/>
        </p:nvSpPr>
        <p:spPr>
          <a:xfrm rot="5400000">
            <a:off x="1892675" y="2964700"/>
            <a:ext cx="33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DispatcherServlet</a:t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 rot="5400000">
            <a:off x="3718850" y="3167700"/>
            <a:ext cx="22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Handler Interceptor</a:t>
            </a:r>
            <a:endParaRPr/>
          </a:p>
        </p:txBody>
      </p:sp>
      <p:sp>
        <p:nvSpPr>
          <p:cNvPr id="188" name="Google Shape;188;p25"/>
          <p:cNvSpPr/>
          <p:nvPr/>
        </p:nvSpPr>
        <p:spPr>
          <a:xfrm>
            <a:off x="5432975" y="2306000"/>
            <a:ext cx="1170300" cy="1323000"/>
          </a:xfrm>
          <a:prstGeom prst="roundRect">
            <a:avLst>
              <a:gd fmla="val 16366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Controller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Service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DB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189" name="Google Shape;189;p25"/>
          <p:cNvCxnSpPr>
            <a:endCxn id="190" idx="3"/>
          </p:cNvCxnSpPr>
          <p:nvPr/>
        </p:nvCxnSpPr>
        <p:spPr>
          <a:xfrm rot="10800000">
            <a:off x="1802150" y="4032150"/>
            <a:ext cx="284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5"/>
          <p:cNvSpPr/>
          <p:nvPr/>
        </p:nvSpPr>
        <p:spPr>
          <a:xfrm>
            <a:off x="5456300" y="3764850"/>
            <a:ext cx="1170300" cy="534600"/>
          </a:xfrm>
          <a:prstGeom prst="roundRect">
            <a:avLst>
              <a:gd fmla="val 16366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Exception</a:t>
            </a:r>
            <a:br>
              <a:rPr lang="ko" sz="1100"/>
            </a:br>
            <a:r>
              <a:rPr lang="ko" sz="1100"/>
              <a:t>Handler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729950" y="1804175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</a:t>
            </a:r>
            <a:endParaRPr/>
          </a:p>
        </p:txBody>
      </p:sp>
      <p:sp>
        <p:nvSpPr>
          <p:cNvPr id="190" name="Google Shape;190;p25"/>
          <p:cNvSpPr txBox="1"/>
          <p:nvPr/>
        </p:nvSpPr>
        <p:spPr>
          <a:xfrm>
            <a:off x="729950" y="3832050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</a:t>
            </a:r>
            <a:endParaRPr/>
          </a:p>
        </p:txBody>
      </p:sp>
      <p:cxnSp>
        <p:nvCxnSpPr>
          <p:cNvPr id="193" name="Google Shape;193;p25"/>
          <p:cNvCxnSpPr>
            <a:stCxn id="192" idx="3"/>
          </p:cNvCxnSpPr>
          <p:nvPr/>
        </p:nvCxnSpPr>
        <p:spPr>
          <a:xfrm>
            <a:off x="1802150" y="2004275"/>
            <a:ext cx="16131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5"/>
          <p:cNvCxnSpPr/>
          <p:nvPr/>
        </p:nvCxnSpPr>
        <p:spPr>
          <a:xfrm>
            <a:off x="3761900" y="2738200"/>
            <a:ext cx="88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5"/>
          <p:cNvCxnSpPr/>
          <p:nvPr/>
        </p:nvCxnSpPr>
        <p:spPr>
          <a:xfrm>
            <a:off x="4995025" y="2742875"/>
            <a:ext cx="40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5"/>
          <p:cNvCxnSpPr/>
          <p:nvPr/>
        </p:nvCxnSpPr>
        <p:spPr>
          <a:xfrm rot="10800000">
            <a:off x="5013775" y="3488275"/>
            <a:ext cx="4173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5"/>
          <p:cNvCxnSpPr>
            <a:stCxn id="191" idx="1"/>
          </p:cNvCxnSpPr>
          <p:nvPr/>
        </p:nvCxnSpPr>
        <p:spPr>
          <a:xfrm flipH="1">
            <a:off x="5027600" y="4032150"/>
            <a:ext cx="4287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5"/>
          <p:cNvCxnSpPr>
            <a:endCxn id="183" idx="1"/>
          </p:cNvCxnSpPr>
          <p:nvPr/>
        </p:nvCxnSpPr>
        <p:spPr>
          <a:xfrm flipH="1" rot="10800000">
            <a:off x="3752600" y="2004275"/>
            <a:ext cx="890700" cy="26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5615357" y="828675"/>
            <a:ext cx="69300" cy="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575859" y="1723378"/>
            <a:ext cx="6456600" cy="17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안녕하세요.</a:t>
            </a:r>
            <a:endParaRPr b="1" i="0" sz="6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시그니처 </a:t>
            </a: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백엔드 강</a:t>
            </a: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의</a:t>
            </a:r>
            <a:endParaRPr b="1" sz="2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Course 2. </a:t>
            </a: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백엔드 </a:t>
            </a: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웹 개발 입문/실전을</a:t>
            </a: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7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진행하는 </a:t>
            </a: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예상국</a:t>
            </a: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입니다.</a:t>
            </a:r>
            <a:endParaRPr b="1" i="0" sz="5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74900" y="3584246"/>
            <a:ext cx="23082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lang="ko" sz="700">
                <a:solidFill>
                  <a:srgbClr val="ED234B"/>
                </a:solidFill>
              </a:rPr>
              <a:t>[ Course 2 ]</a:t>
            </a:r>
            <a:r>
              <a:rPr b="1" i="0" lang="ko" sz="700" u="none" cap="none" strike="noStrike">
                <a:solidFill>
                  <a:srgbClr val="ED234B"/>
                </a:solidFill>
              </a:rPr>
              <a:t>  </a:t>
            </a:r>
            <a:r>
              <a:rPr b="1" i="0" lang="ko" sz="700" u="none" cap="none" strike="noStrike">
                <a:solidFill>
                  <a:schemeClr val="dk1"/>
                </a:solidFill>
              </a:rPr>
              <a:t>백엔드 </a:t>
            </a:r>
            <a:r>
              <a:rPr b="1" lang="ko" sz="700">
                <a:solidFill>
                  <a:schemeClr val="dk1"/>
                </a:solidFill>
              </a:rPr>
              <a:t>웹 개발 입문/실전</a:t>
            </a:r>
            <a:endParaRPr b="1" sz="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700">
                <a:solidFill>
                  <a:srgbClr val="ED234B"/>
                </a:solidFill>
              </a:rPr>
              <a:t>PART1  | </a:t>
            </a:r>
            <a:r>
              <a:rPr lang="ko" sz="700">
                <a:solidFill>
                  <a:schemeClr val="dk1"/>
                </a:solidFill>
              </a:rPr>
              <a:t>웹 개발 입문과 데이터베이스</a:t>
            </a:r>
            <a:br>
              <a:rPr i="0" lang="ko" sz="700" u="none" cap="none" strike="noStrike">
                <a:solidFill>
                  <a:schemeClr val="dk1"/>
                </a:solidFill>
              </a:rPr>
            </a:br>
            <a:r>
              <a:rPr lang="ko" sz="700">
                <a:solidFill>
                  <a:srgbClr val="ED234B"/>
                </a:solidFill>
              </a:rPr>
              <a:t>PART2  | </a:t>
            </a:r>
            <a:r>
              <a:rPr lang="ko" sz="700">
                <a:solidFill>
                  <a:schemeClr val="dk1"/>
                </a:solidFill>
              </a:rPr>
              <a:t>웹 서비스 개발 실전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" sz="700">
                <a:solidFill>
                  <a:srgbClr val="ED234B"/>
                </a:solidFill>
              </a:rPr>
              <a:t>PART3  | </a:t>
            </a:r>
            <a:r>
              <a:rPr lang="ko" sz="700">
                <a:solidFill>
                  <a:schemeClr val="dk1"/>
                </a:solidFill>
              </a:rPr>
              <a:t>최신/심화 웹 개발 실전</a:t>
            </a:r>
            <a:endParaRPr sz="700">
              <a:solidFill>
                <a:schemeClr val="dk1"/>
              </a:solidFill>
            </a:endParaRPr>
          </a:p>
        </p:txBody>
      </p:sp>
      <p:pic>
        <p:nvPicPr>
          <p:cNvPr descr="텍스트, 클립아트, 표지판이(가) 표시된 사진&#10;&#10;자동 생성된 설명" id="73" name="Google Shape;7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110" y="1437680"/>
            <a:ext cx="1134571" cy="1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904934" y="1383618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dk1"/>
                </a:solidFill>
              </a:rPr>
              <a:t>실전 프로젝트 2</a:t>
            </a:r>
            <a:br>
              <a:rPr b="1" lang="ko" sz="2800">
                <a:solidFill>
                  <a:schemeClr val="dk1"/>
                </a:solidFill>
              </a:rPr>
            </a:br>
            <a:r>
              <a:rPr b="1" lang="ko" sz="2800">
                <a:solidFill>
                  <a:schemeClr val="dk1"/>
                </a:solidFill>
              </a:rPr>
              <a:t>프로젝트 베이스 개발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Filter Request, Response Log </a:t>
            </a:r>
            <a:endParaRPr sz="500"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91" name="Google Shape;91;p1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Filter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Filter를 통한 로그설정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2424000" y="1461900"/>
            <a:ext cx="315900" cy="3411600"/>
          </a:xfrm>
          <a:prstGeom prst="roundRect">
            <a:avLst>
              <a:gd fmla="val 16366" name="adj"/>
            </a:avLst>
          </a:prstGeom>
          <a:solidFill>
            <a:srgbClr val="EEFF4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5" name="Google Shape;95;p18"/>
          <p:cNvSpPr/>
          <p:nvPr/>
        </p:nvSpPr>
        <p:spPr>
          <a:xfrm>
            <a:off x="3431975" y="1461900"/>
            <a:ext cx="315900" cy="3411600"/>
          </a:xfrm>
          <a:prstGeom prst="roundRect">
            <a:avLst>
              <a:gd fmla="val 16366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4355652" y="1461900"/>
            <a:ext cx="2613300" cy="3411600"/>
          </a:xfrm>
          <a:prstGeom prst="roundRect">
            <a:avLst>
              <a:gd fmla="val 16366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4643300" y="1868375"/>
            <a:ext cx="1929600" cy="271800"/>
          </a:xfrm>
          <a:prstGeom prst="roundRect">
            <a:avLst>
              <a:gd fmla="val 16366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Handler Mapping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4665049" y="2306000"/>
            <a:ext cx="315900" cy="2081100"/>
          </a:xfrm>
          <a:prstGeom prst="roundRect">
            <a:avLst>
              <a:gd fmla="val 16366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/>
          <p:nvPr/>
        </p:nvSpPr>
        <p:spPr>
          <a:xfrm rot="5400000">
            <a:off x="884700" y="2964700"/>
            <a:ext cx="33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Filter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 rot="5400000">
            <a:off x="1892675" y="2964700"/>
            <a:ext cx="33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DispatcherServlet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 rot="5400000">
            <a:off x="3718850" y="3167700"/>
            <a:ext cx="22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Handler Interceptor</a:t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5432975" y="2306000"/>
            <a:ext cx="1170300" cy="1323000"/>
          </a:xfrm>
          <a:prstGeom prst="roundRect">
            <a:avLst>
              <a:gd fmla="val 16366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Controller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Service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DB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103" name="Google Shape;103;p18"/>
          <p:cNvCxnSpPr>
            <a:endCxn id="104" idx="3"/>
          </p:cNvCxnSpPr>
          <p:nvPr/>
        </p:nvCxnSpPr>
        <p:spPr>
          <a:xfrm rot="10800000">
            <a:off x="1802150" y="4032150"/>
            <a:ext cx="284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8"/>
          <p:cNvSpPr/>
          <p:nvPr/>
        </p:nvSpPr>
        <p:spPr>
          <a:xfrm>
            <a:off x="5456300" y="3764850"/>
            <a:ext cx="1170300" cy="534600"/>
          </a:xfrm>
          <a:prstGeom prst="roundRect">
            <a:avLst>
              <a:gd fmla="val 16366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Exception</a:t>
            </a:r>
            <a:br>
              <a:rPr lang="ko" sz="1100"/>
            </a:br>
            <a:r>
              <a:rPr lang="ko" sz="1100"/>
              <a:t>Handler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729950" y="1804175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729950" y="3832050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</a:t>
            </a:r>
            <a:endParaRPr/>
          </a:p>
        </p:txBody>
      </p:sp>
      <p:cxnSp>
        <p:nvCxnSpPr>
          <p:cNvPr id="107" name="Google Shape;107;p18"/>
          <p:cNvCxnSpPr>
            <a:stCxn id="106" idx="3"/>
          </p:cNvCxnSpPr>
          <p:nvPr/>
        </p:nvCxnSpPr>
        <p:spPr>
          <a:xfrm>
            <a:off x="1802150" y="2004275"/>
            <a:ext cx="16131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8"/>
          <p:cNvCxnSpPr/>
          <p:nvPr/>
        </p:nvCxnSpPr>
        <p:spPr>
          <a:xfrm>
            <a:off x="3761900" y="2738200"/>
            <a:ext cx="88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8"/>
          <p:cNvCxnSpPr/>
          <p:nvPr/>
        </p:nvCxnSpPr>
        <p:spPr>
          <a:xfrm>
            <a:off x="4995025" y="2742875"/>
            <a:ext cx="40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8"/>
          <p:cNvCxnSpPr/>
          <p:nvPr/>
        </p:nvCxnSpPr>
        <p:spPr>
          <a:xfrm rot="10800000">
            <a:off x="5013775" y="3488275"/>
            <a:ext cx="4173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8"/>
          <p:cNvCxnSpPr>
            <a:stCxn id="105" idx="1"/>
          </p:cNvCxnSpPr>
          <p:nvPr/>
        </p:nvCxnSpPr>
        <p:spPr>
          <a:xfrm flipH="1">
            <a:off x="5027600" y="4032150"/>
            <a:ext cx="4287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8"/>
          <p:cNvCxnSpPr>
            <a:endCxn id="97" idx="1"/>
          </p:cNvCxnSpPr>
          <p:nvPr/>
        </p:nvCxnSpPr>
        <p:spPr>
          <a:xfrm flipH="1" rot="10800000">
            <a:off x="3752600" y="2004275"/>
            <a:ext cx="890700" cy="26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Api 공통 Spec 적용하기</a:t>
            </a:r>
            <a:endParaRPr sz="500"/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24" name="Google Shape;124;p2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API Spec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API 공통 Spec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798650" y="1345650"/>
            <a:ext cx="6676800" cy="3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{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“result” : {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     “result_code” : “200”,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     “result_message” : “OK”,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     “result_description” : “성공”,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},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“body” : {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    …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    …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 }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}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Api Error Code </a:t>
            </a:r>
            <a:r>
              <a:rPr b="1" lang="ko" sz="2800">
                <a:solidFill>
                  <a:schemeClr val="lt1"/>
                </a:solidFill>
              </a:rPr>
              <a:t>적용하기</a:t>
            </a:r>
            <a:endParaRPr sz="500"/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Exception Handler </a:t>
            </a:r>
            <a:r>
              <a:rPr b="1" lang="ko" sz="2800">
                <a:solidFill>
                  <a:schemeClr val="lt1"/>
                </a:solidFill>
              </a:rPr>
              <a:t>적용하기</a:t>
            </a:r>
            <a:endParaRPr sz="500"/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