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5c482d04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5c482d04f_0_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4b33a04e4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4b33a04e4_0_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d2d0264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ed2d02644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5d79274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5d792741b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d792741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25d792741b_0_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c482d0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5c482d04f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c482d04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5c482d04f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사용자 인증 로직 적용하기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8" name="Google Shape;198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실전 프로젝트 3 </a:t>
            </a:r>
            <a:br>
              <a:rPr b="1" lang="ko" sz="2800">
                <a:solidFill>
                  <a:schemeClr val="dk1"/>
                </a:solidFill>
              </a:rPr>
            </a:br>
            <a:r>
              <a:rPr b="1" lang="ko" sz="2800">
                <a:solidFill>
                  <a:schemeClr val="dk1"/>
                </a:solidFill>
              </a:rPr>
              <a:t>사용자 도메인 개발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사용자 Table 정의 하기</a:t>
            </a:r>
            <a:endParaRPr sz="500"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6" name="Google Shape;16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UserTable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UserTable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CREATE TABLE IF NOT EXISTS `mydb`.`user` (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`id` BIGINT(32) NOT NULL AUTO_INCREMENT,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`name` VARCHAR(50) NOT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`email` VARCHAR(100) NOT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`password` VARCHAR(100) NOT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`status` VARCHAR(50) NOT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`address` VARCHAR(150)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`registered_at` DATETIME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`unregistered_at` DATETIME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`last_login_at` DATETIME NULL,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PRIMARY KEY (`id`))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ENGINE = InnoDB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User</a:t>
            </a:r>
            <a:r>
              <a:rPr b="1" lang="ko" sz="2800">
                <a:solidFill>
                  <a:schemeClr val="lt1"/>
                </a:solidFill>
              </a:rPr>
              <a:t> Entity 개발</a:t>
            </a:r>
            <a:endParaRPr sz="500"/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사용자 서비스 로직 개발하기</a:t>
            </a:r>
            <a:endParaRPr b="1" sz="28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JWT 토큰 서비스 로직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사용자 로그인 토큰 발행 적용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