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3" autoAdjust="0"/>
  </p:normalViewPr>
  <p:slideViewPr>
    <p:cSldViewPr>
      <p:cViewPr>
        <p:scale>
          <a:sx n="80" d="100"/>
          <a:sy n="80" d="100"/>
        </p:scale>
        <p:origin x="-3270" y="-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861D2-7F06-481F-A652-8ADD87F14357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AD99-9E89-4CC5-B2C2-32915A18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674A-FB2E-42BD-9653-85EA39EEC19C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6C74-B1D0-4FF4-8AA7-71B75B639E55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C4A8-91B4-445D-8ABF-B4F095F26BB5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3FF8-B77B-4152-86A9-59C2C7E5055D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4EEE-DBB4-4852-8019-CBA11C4DC55F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7CA1-94DF-4E07-A868-11BECCB7C918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A8E8-337B-42CE-B80C-5FEDE13F7B9A}" type="datetime1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8D78-485A-4954-92A2-8CB992663801}" type="datetime1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96AB-AA4B-42AB-B446-3E41B3CA9676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0371-0675-4EE5-B9D8-8CE9511E4D22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2D92-484F-4C74-9B54-B63255F9EDF0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D4EE-CB7D-4F61-8B1E-58DFB14388EE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CEAF-3F3E-4601-A38F-0E340DAB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Flexbox helper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AB3F-4570-4400-AE55-EF211E504365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95800"/>
            <a:ext cx="5181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original: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648199"/>
            <a:ext cx="2741424" cy="484632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96AB-AA4B-42AB-B446-3E41B3CA9676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10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5594"/>
            <a:ext cx="5486400" cy="745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a single flex-items in regard to alignment…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TAIS~1\AppData\Local\Temp\SNAGHTML1273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3" y="533400"/>
            <a:ext cx="6858000" cy="49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5837-021D-4A1C-8256-C9F8D7556549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736"/>
            <a:ext cx="6858000" cy="532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Essential Terminology &amp; Concepts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CC89-FC62-46DE-AF2A-7445BECF0F88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436"/>
            <a:ext cx="6858000" cy="515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736"/>
            <a:ext cx="6858000" cy="532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To begin, designate a flex-container…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A9F-AF8A-4BB7-AD5B-774C4EC0E2E7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6858000" cy="70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in regard to the primary (main) axis…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09EC-FDBC-4A89-B645-8A3AE95FBE7F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71600"/>
            <a:ext cx="6857999" cy="508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36"/>
            <a:ext cx="6858000" cy="989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in regard to viewport width changes…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9A8C-04C1-428F-BF93-AA1551349A0C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516712" cy="739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in regard to the secondary (cross) axis…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D72B-B57C-4D61-A217-2F2F7B8B466D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7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704"/>
            <a:ext cx="4710186" cy="742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when there are more than can fit on a single line…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96AB-AA4B-42AB-B446-3E41B3CA9676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6858000" cy="256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in regard to the order displayed…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001242">
            <a:off x="228600" y="4724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 when we say “order” above, we strictly mean display order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96AB-AA4B-42AB-B446-3E41B3CA9676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Total props to ---&gt; http://jonibologna.com/flexbox-cheatsheet/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CEAF-3F3E-4601-A38F-0E340DAB2E88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249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736"/>
            <a:ext cx="6858000" cy="913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Specify display behavior of flex-items in regard to increasing size to use up excess display space…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01242">
            <a:off x="234536" y="5050023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 for some reason, the property “flex-shrink” was omitted in the original guide.  It functions (roughly) as the opposite of this property. It specifies behavior when excess display is reduced.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Flexbox 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helper</dc:title>
  <dc:creator>Kevin McGee (Netais LLC)</dc:creator>
  <cp:lastModifiedBy>Kevin McGee (Netais LLC)</cp:lastModifiedBy>
  <cp:revision>5</cp:revision>
  <dcterms:created xsi:type="dcterms:W3CDTF">2015-03-16T21:59:53Z</dcterms:created>
  <dcterms:modified xsi:type="dcterms:W3CDTF">2015-03-16T22:38:19Z</dcterms:modified>
</cp:coreProperties>
</file>