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24" r:id="rId3"/>
    <p:sldId id="323" r:id="rId4"/>
    <p:sldId id="325" r:id="rId5"/>
    <p:sldId id="326" r:id="rId6"/>
    <p:sldId id="256" r:id="rId7"/>
    <p:sldId id="257" r:id="rId8"/>
    <p:sldId id="270" r:id="rId9"/>
    <p:sldId id="271" r:id="rId10"/>
    <p:sldId id="272" r:id="rId11"/>
    <p:sldId id="303" r:id="rId12"/>
    <p:sldId id="304" r:id="rId13"/>
    <p:sldId id="305" r:id="rId14"/>
    <p:sldId id="307" r:id="rId15"/>
    <p:sldId id="306" r:id="rId16"/>
    <p:sldId id="308" r:id="rId17"/>
    <p:sldId id="300" r:id="rId18"/>
    <p:sldId id="301" r:id="rId19"/>
    <p:sldId id="302" r:id="rId20"/>
    <p:sldId id="310" r:id="rId21"/>
    <p:sldId id="311" r:id="rId22"/>
    <p:sldId id="312" r:id="rId23"/>
    <p:sldId id="313" r:id="rId24"/>
    <p:sldId id="315" r:id="rId25"/>
    <p:sldId id="314" r:id="rId26"/>
    <p:sldId id="278" r:id="rId27"/>
    <p:sldId id="279" r:id="rId28"/>
    <p:sldId id="285" r:id="rId29"/>
    <p:sldId id="289" r:id="rId30"/>
    <p:sldId id="286" r:id="rId31"/>
    <p:sldId id="291" r:id="rId32"/>
    <p:sldId id="318" r:id="rId33"/>
    <p:sldId id="319" r:id="rId34"/>
    <p:sldId id="290" r:id="rId35"/>
    <p:sldId id="292" r:id="rId36"/>
    <p:sldId id="293" r:id="rId37"/>
    <p:sldId id="294" r:id="rId38"/>
    <p:sldId id="297" r:id="rId39"/>
    <p:sldId id="298" r:id="rId40"/>
    <p:sldId id="299" r:id="rId41"/>
    <p:sldId id="316" r:id="rId42"/>
    <p:sldId id="317" r:id="rId43"/>
    <p:sldId id="320" r:id="rId44"/>
    <p:sldId id="321" r:id="rId45"/>
    <p:sldId id="322" r:id="rId46"/>
    <p:sldId id="327" r:id="rId47"/>
    <p:sldId id="295" r:id="rId48"/>
    <p:sldId id="296" r:id="rId49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B632C7-25E2-B72F-FF35-B1F2ABA2657C}" v="58" dt="2022-12-25T06:24:47.896"/>
    <p1510:client id="{9A7FE8F4-4D30-4C59-B3DB-A8F268F12825}" v="498" dt="2022-12-25T07:36:06.842"/>
    <p1510:client id="{CED0ED27-E2B1-7E25-1443-332D6A461B49}" v="325" dt="2022-12-25T07:09:25.122"/>
    <p1510:client id="{D53B9EA8-C49B-251A-A68F-02300B877C53}" v="101" dt="2022-12-25T07:35:19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userId="S::urn:spo:anon#eb1a65cfd78165aacba41e098a9b441b19c6cf1eb42d337b9ecb96a4644f8b6b::" providerId="AD" clId="Web-{CED0ED27-E2B1-7E25-1443-332D6A461B49}"/>
    <pc:docChg chg="addSld delSld modSld sldOrd">
      <pc:chgData name="Гость" userId="S::urn:spo:anon#eb1a65cfd78165aacba41e098a9b441b19c6cf1eb42d337b9ecb96a4644f8b6b::" providerId="AD" clId="Web-{CED0ED27-E2B1-7E25-1443-332D6A461B49}" dt="2022-12-25T07:09:25.122" v="308"/>
      <pc:docMkLst>
        <pc:docMk/>
      </pc:docMkLst>
      <pc:sldChg chg="modSp">
        <pc:chgData name="Гость" userId="S::urn:spo:anon#eb1a65cfd78165aacba41e098a9b441b19c6cf1eb42d337b9ecb96a4644f8b6b::" providerId="AD" clId="Web-{CED0ED27-E2B1-7E25-1443-332D6A461B49}" dt="2022-12-25T06:53:12.009" v="237" actId="1076"/>
        <pc:sldMkLst>
          <pc:docMk/>
          <pc:sldMk cId="2334949688" sldId="292"/>
        </pc:sldMkLst>
        <pc:spChg chg="mod">
          <ac:chgData name="Гость" userId="S::urn:spo:anon#eb1a65cfd78165aacba41e098a9b441b19c6cf1eb42d337b9ecb96a4644f8b6b::" providerId="AD" clId="Web-{CED0ED27-E2B1-7E25-1443-332D6A461B49}" dt="2022-12-25T06:53:12.009" v="237" actId="1076"/>
          <ac:spMkLst>
            <pc:docMk/>
            <pc:sldMk cId="2334949688" sldId="292"/>
            <ac:spMk id="3" creationId="{820335D5-6814-175E-F35E-2270F8E7B350}"/>
          </ac:spMkLst>
        </pc:spChg>
      </pc:sldChg>
      <pc:sldChg chg="add del">
        <pc:chgData name="Гость" userId="S::urn:spo:anon#eb1a65cfd78165aacba41e098a9b441b19c6cf1eb42d337b9ecb96a4644f8b6b::" providerId="AD" clId="Web-{CED0ED27-E2B1-7E25-1443-332D6A461B49}" dt="2022-12-25T07:04:11.474" v="280"/>
        <pc:sldMkLst>
          <pc:docMk/>
          <pc:sldMk cId="53447284" sldId="317"/>
        </pc:sldMkLst>
      </pc:sldChg>
      <pc:sldChg chg="addSp delSp modSp">
        <pc:chgData name="Гость" userId="S::urn:spo:anon#eb1a65cfd78165aacba41e098a9b441b19c6cf1eb42d337b9ecb96a4644f8b6b::" providerId="AD" clId="Web-{CED0ED27-E2B1-7E25-1443-332D6A461B49}" dt="2022-12-25T06:47:14.780" v="213" actId="1076"/>
        <pc:sldMkLst>
          <pc:docMk/>
          <pc:sldMk cId="2656085800" sldId="318"/>
        </pc:sldMkLst>
        <pc:spChg chg="del">
          <ac:chgData name="Гость" userId="S::urn:spo:anon#eb1a65cfd78165aacba41e098a9b441b19c6cf1eb42d337b9ecb96a4644f8b6b::" providerId="AD" clId="Web-{CED0ED27-E2B1-7E25-1443-332D6A461B49}" dt="2022-12-25T06:31:11.622" v="0"/>
          <ac:spMkLst>
            <pc:docMk/>
            <pc:sldMk cId="2656085800" sldId="318"/>
            <ac:spMk id="3" creationId="{F7EA3786-B586-30B2-DD85-A7DD076A81AE}"/>
          </ac:spMkLst>
        </pc:spChg>
        <pc:spChg chg="add mod">
          <ac:chgData name="Гость" userId="S::urn:spo:anon#eb1a65cfd78165aacba41e098a9b441b19c6cf1eb42d337b9ecb96a4644f8b6b::" providerId="AD" clId="Web-{CED0ED27-E2B1-7E25-1443-332D6A461B49}" dt="2022-12-25T06:47:09.686" v="212" actId="20577"/>
          <ac:spMkLst>
            <pc:docMk/>
            <pc:sldMk cId="2656085800" sldId="318"/>
            <ac:spMk id="6" creationId="{41CCB784-864B-E5FC-1BEB-9CF2A395961C}"/>
          </ac:spMkLst>
        </pc:spChg>
        <pc:spChg chg="add mod">
          <ac:chgData name="Гость" userId="S::urn:spo:anon#eb1a65cfd78165aacba41e098a9b441b19c6cf1eb42d337b9ecb96a4644f8b6b::" providerId="AD" clId="Web-{CED0ED27-E2B1-7E25-1443-332D6A461B49}" dt="2022-12-25T06:47:14.780" v="213" actId="1076"/>
          <ac:spMkLst>
            <pc:docMk/>
            <pc:sldMk cId="2656085800" sldId="318"/>
            <ac:spMk id="15" creationId="{ABC5122B-D773-3216-70D0-67E5D5143FFC}"/>
          </ac:spMkLst>
        </pc:spChg>
        <pc:graphicFrameChg chg="add del mod ord modGraphic">
          <ac:chgData name="Гость" userId="S::urn:spo:anon#eb1a65cfd78165aacba41e098a9b441b19c6cf1eb42d337b9ecb96a4644f8b6b::" providerId="AD" clId="Web-{CED0ED27-E2B1-7E25-1443-332D6A461B49}" dt="2022-12-25T06:31:16.373" v="1"/>
          <ac:graphicFrameMkLst>
            <pc:docMk/>
            <pc:sldMk cId="2656085800" sldId="318"/>
            <ac:graphicFrameMk id="4" creationId="{7A50DC81-AB56-A13A-5F90-2BF718E9A0E3}"/>
          </ac:graphicFrameMkLst>
        </pc:graphicFrameChg>
        <pc:inkChg chg="add">
          <ac:chgData name="Гость" userId="S::urn:spo:anon#eb1a65cfd78165aacba41e098a9b441b19c6cf1eb42d337b9ecb96a4644f8b6b::" providerId="AD" clId="Web-{CED0ED27-E2B1-7E25-1443-332D6A461B49}" dt="2022-12-25T06:35:45.392" v="88"/>
          <ac:inkMkLst>
            <pc:docMk/>
            <pc:sldMk cId="2656085800" sldId="318"/>
            <ac:inkMk id="7" creationId="{AB15D3C5-AE84-3F91-F684-5B0FADFF04DF}"/>
          </ac:inkMkLst>
        </pc:inkChg>
        <pc:inkChg chg="add">
          <ac:chgData name="Гость" userId="S::urn:spo:anon#eb1a65cfd78165aacba41e098a9b441b19c6cf1eb42d337b9ecb96a4644f8b6b::" providerId="AD" clId="Web-{CED0ED27-E2B1-7E25-1443-332D6A461B49}" dt="2022-12-25T06:35:51.783" v="89"/>
          <ac:inkMkLst>
            <pc:docMk/>
            <pc:sldMk cId="2656085800" sldId="318"/>
            <ac:inkMk id="8" creationId="{9130E54D-5397-C32D-83FB-78FD1B1D6228}"/>
          </ac:inkMkLst>
        </pc:inkChg>
        <pc:inkChg chg="add del">
          <ac:chgData name="Гость" userId="S::urn:spo:anon#eb1a65cfd78165aacba41e098a9b441b19c6cf1eb42d337b9ecb96a4644f8b6b::" providerId="AD" clId="Web-{CED0ED27-E2B1-7E25-1443-332D6A461B49}" dt="2022-12-25T06:35:58.909" v="91"/>
          <ac:inkMkLst>
            <pc:docMk/>
            <pc:sldMk cId="2656085800" sldId="318"/>
            <ac:inkMk id="9" creationId="{03860709-FF8A-63AE-DB1E-1B23C03ACAFF}"/>
          </ac:inkMkLst>
        </pc:inkChg>
        <pc:inkChg chg="add">
          <ac:chgData name="Гость" userId="S::urn:spo:anon#eb1a65cfd78165aacba41e098a9b441b19c6cf1eb42d337b9ecb96a4644f8b6b::" providerId="AD" clId="Web-{CED0ED27-E2B1-7E25-1443-332D6A461B49}" dt="2022-12-25T06:36:02.831" v="92"/>
          <ac:inkMkLst>
            <pc:docMk/>
            <pc:sldMk cId="2656085800" sldId="318"/>
            <ac:inkMk id="10" creationId="{79988510-C042-DC5A-4F8F-0DB9BB549FFA}"/>
          </ac:inkMkLst>
        </pc:inkChg>
        <pc:inkChg chg="add">
          <ac:chgData name="Гость" userId="S::urn:spo:anon#eb1a65cfd78165aacba41e098a9b441b19c6cf1eb42d337b9ecb96a4644f8b6b::" providerId="AD" clId="Web-{CED0ED27-E2B1-7E25-1443-332D6A461B49}" dt="2022-12-25T06:36:05.222" v="93"/>
          <ac:inkMkLst>
            <pc:docMk/>
            <pc:sldMk cId="2656085800" sldId="318"/>
            <ac:inkMk id="11" creationId="{9B4B99C7-E45A-B5FC-45F1-A1010C7125C4}"/>
          </ac:inkMkLst>
        </pc:inkChg>
        <pc:inkChg chg="add">
          <ac:chgData name="Гость" userId="S::urn:spo:anon#eb1a65cfd78165aacba41e098a9b441b19c6cf1eb42d337b9ecb96a4644f8b6b::" providerId="AD" clId="Web-{CED0ED27-E2B1-7E25-1443-332D6A461B49}" dt="2022-12-25T06:36:13.300" v="94"/>
          <ac:inkMkLst>
            <pc:docMk/>
            <pc:sldMk cId="2656085800" sldId="318"/>
            <ac:inkMk id="12" creationId="{B136A372-B9EA-F001-E59E-07EFD9E6332B}"/>
          </ac:inkMkLst>
        </pc:inkChg>
        <pc:inkChg chg="add del">
          <ac:chgData name="Гость" userId="S::urn:spo:anon#eb1a65cfd78165aacba41e098a9b441b19c6cf1eb42d337b9ecb96a4644f8b6b::" providerId="AD" clId="Web-{CED0ED27-E2B1-7E25-1443-332D6A461B49}" dt="2022-12-25T06:37:07.070" v="98"/>
          <ac:inkMkLst>
            <pc:docMk/>
            <pc:sldMk cId="2656085800" sldId="318"/>
            <ac:inkMk id="13" creationId="{17B7F894-F3F7-9835-DC23-B03A56E53744}"/>
          </ac:inkMkLst>
        </pc:inkChg>
        <pc:inkChg chg="add del">
          <ac:chgData name="Гость" userId="S::urn:spo:anon#eb1a65cfd78165aacba41e098a9b441b19c6cf1eb42d337b9ecb96a4644f8b6b::" providerId="AD" clId="Web-{CED0ED27-E2B1-7E25-1443-332D6A461B49}" dt="2022-12-25T06:37:03.679" v="97"/>
          <ac:inkMkLst>
            <pc:docMk/>
            <pc:sldMk cId="2656085800" sldId="318"/>
            <ac:inkMk id="14" creationId="{37DEEFA1-BED1-8AFA-C43E-B3BE71BE51D2}"/>
          </ac:inkMkLst>
        </pc:inkChg>
        <pc:inkChg chg="add">
          <ac:chgData name="Гость" userId="S::urn:spo:anon#eb1a65cfd78165aacba41e098a9b441b19c6cf1eb42d337b9ecb96a4644f8b6b::" providerId="AD" clId="Web-{CED0ED27-E2B1-7E25-1443-332D6A461B49}" dt="2022-12-25T06:39:36.897" v="174"/>
          <ac:inkMkLst>
            <pc:docMk/>
            <pc:sldMk cId="2656085800" sldId="318"/>
            <ac:inkMk id="16" creationId="{C49FFBC9-FAD8-6F78-3F53-8D401D0AE388}"/>
          </ac:inkMkLst>
        </pc:inkChg>
        <pc:inkChg chg="add mod">
          <ac:chgData name="Гость" userId="S::urn:spo:anon#eb1a65cfd78165aacba41e098a9b441b19c6cf1eb42d337b9ecb96a4644f8b6b::" providerId="AD" clId="Web-{CED0ED27-E2B1-7E25-1443-332D6A461B49}" dt="2022-12-25T06:41:55.720" v="209" actId="1076"/>
          <ac:inkMkLst>
            <pc:docMk/>
            <pc:sldMk cId="2656085800" sldId="318"/>
            <ac:inkMk id="17" creationId="{35877AF2-D281-7F53-2A9D-D6DDA12BC6C9}"/>
          </ac:inkMkLst>
        </pc:inkChg>
        <pc:inkChg chg="add mod">
          <ac:chgData name="Гость" userId="S::urn:spo:anon#eb1a65cfd78165aacba41e098a9b441b19c6cf1eb42d337b9ecb96a4644f8b6b::" providerId="AD" clId="Web-{CED0ED27-E2B1-7E25-1443-332D6A461B49}" dt="2022-12-25T06:41:49.954" v="208" actId="1076"/>
          <ac:inkMkLst>
            <pc:docMk/>
            <pc:sldMk cId="2656085800" sldId="318"/>
            <ac:inkMk id="18" creationId="{06171C9A-6599-F568-51D2-0EA308470DA9}"/>
          </ac:inkMkLst>
        </pc:inkChg>
      </pc:sldChg>
      <pc:sldChg chg="addSp delSp modSp add replId">
        <pc:chgData name="Гость" userId="S::urn:spo:anon#eb1a65cfd78165aacba41e098a9b441b19c6cf1eb42d337b9ecb96a4644f8b6b::" providerId="AD" clId="Web-{CED0ED27-E2B1-7E25-1443-332D6A461B49}" dt="2022-12-25T06:51:54.441" v="235" actId="1076"/>
        <pc:sldMkLst>
          <pc:docMk/>
          <pc:sldMk cId="2912993290" sldId="319"/>
        </pc:sldMkLst>
        <pc:spChg chg="add del mod">
          <ac:chgData name="Гость" userId="S::urn:spo:anon#eb1a65cfd78165aacba41e098a9b441b19c6cf1eb42d337b9ecb96a4644f8b6b::" providerId="AD" clId="Web-{CED0ED27-E2B1-7E25-1443-332D6A461B49}" dt="2022-12-25T06:49:06.616" v="218"/>
          <ac:spMkLst>
            <pc:docMk/>
            <pc:sldMk cId="2912993290" sldId="319"/>
            <ac:spMk id="4" creationId="{7E078B0E-D2AE-C4A9-BC49-2F293798CE45}"/>
          </ac:spMkLst>
        </pc:spChg>
        <pc:spChg chg="del mod">
          <ac:chgData name="Гость" userId="S::urn:spo:anon#eb1a65cfd78165aacba41e098a9b441b19c6cf1eb42d337b9ecb96a4644f8b6b::" providerId="AD" clId="Web-{CED0ED27-E2B1-7E25-1443-332D6A461B49}" dt="2022-12-25T06:47:57.658" v="217"/>
          <ac:spMkLst>
            <pc:docMk/>
            <pc:sldMk cId="2912993290" sldId="319"/>
            <ac:spMk id="6" creationId="{41CCB784-864B-E5FC-1BEB-9CF2A395961C}"/>
          </ac:spMkLst>
        </pc:spChg>
        <pc:spChg chg="del">
          <ac:chgData name="Гость" userId="S::urn:spo:anon#eb1a65cfd78165aacba41e098a9b441b19c6cf1eb42d337b9ecb96a4644f8b6b::" providerId="AD" clId="Web-{CED0ED27-E2B1-7E25-1443-332D6A461B49}" dt="2022-12-25T06:49:15.038" v="221"/>
          <ac:spMkLst>
            <pc:docMk/>
            <pc:sldMk cId="2912993290" sldId="319"/>
            <ac:spMk id="15" creationId="{ABC5122B-D773-3216-70D0-67E5D5143FFC}"/>
          </ac:spMkLst>
        </pc:spChg>
        <pc:picChg chg="add mod">
          <ac:chgData name="Гость" userId="S::urn:spo:anon#eb1a65cfd78165aacba41e098a9b441b19c6cf1eb42d337b9ecb96a4644f8b6b::" providerId="AD" clId="Web-{CED0ED27-E2B1-7E25-1443-332D6A461B49}" dt="2022-12-25T06:51:48.956" v="232" actId="14100"/>
          <ac:picMkLst>
            <pc:docMk/>
            <pc:sldMk cId="2912993290" sldId="319"/>
            <ac:picMk id="5" creationId="{70125AA5-B53C-BB27-0182-245E0B98709E}"/>
          </ac:picMkLst>
        </pc:picChg>
        <pc:picChg chg="add mod">
          <ac:chgData name="Гость" userId="S::urn:spo:anon#eb1a65cfd78165aacba41e098a9b441b19c6cf1eb42d337b9ecb96a4644f8b6b::" providerId="AD" clId="Web-{CED0ED27-E2B1-7E25-1443-332D6A461B49}" dt="2022-12-25T06:51:54.441" v="235" actId="1076"/>
          <ac:picMkLst>
            <pc:docMk/>
            <pc:sldMk cId="2912993290" sldId="319"/>
            <ac:picMk id="9" creationId="{FF109A72-84FC-72A6-6954-59B5BE4797F3}"/>
          </ac:picMkLst>
        </pc:picChg>
        <pc:inkChg chg="del">
          <ac:chgData name="Гость" userId="S::urn:spo:anon#eb1a65cfd78165aacba41e098a9b441b19c6cf1eb42d337b9ecb96a4644f8b6b::" providerId="AD" clId="Web-{CED0ED27-E2B1-7E25-1443-332D6A461B49}" dt="2022-12-25T06:49:10.132" v="220"/>
          <ac:inkMkLst>
            <pc:docMk/>
            <pc:sldMk cId="2912993290" sldId="319"/>
            <ac:inkMk id="7" creationId="{AB15D3C5-AE84-3F91-F684-5B0FADFF04DF}"/>
          </ac:inkMkLst>
        </pc:inkChg>
        <pc:inkChg chg="del">
          <ac:chgData name="Гость" userId="S::urn:spo:anon#eb1a65cfd78165aacba41e098a9b441b19c6cf1eb42d337b9ecb96a4644f8b6b::" providerId="AD" clId="Web-{CED0ED27-E2B1-7E25-1443-332D6A461B49}" dt="2022-12-25T06:49:26.508" v="224"/>
          <ac:inkMkLst>
            <pc:docMk/>
            <pc:sldMk cId="2912993290" sldId="319"/>
            <ac:inkMk id="8" creationId="{9130E54D-5397-C32D-83FB-78FD1B1D6228}"/>
          </ac:inkMkLst>
        </pc:inkChg>
        <pc:inkChg chg="del">
          <ac:chgData name="Гость" userId="S::urn:spo:anon#eb1a65cfd78165aacba41e098a9b441b19c6cf1eb42d337b9ecb96a4644f8b6b::" providerId="AD" clId="Web-{CED0ED27-E2B1-7E25-1443-332D6A461B49}" dt="2022-12-25T06:49:10.116" v="219"/>
          <ac:inkMkLst>
            <pc:docMk/>
            <pc:sldMk cId="2912993290" sldId="319"/>
            <ac:inkMk id="12" creationId="{B136A372-B9EA-F001-E59E-07EFD9E6332B}"/>
          </ac:inkMkLst>
        </pc:inkChg>
        <pc:inkChg chg="del">
          <ac:chgData name="Гость" userId="S::urn:spo:anon#eb1a65cfd78165aacba41e098a9b441b19c6cf1eb42d337b9ecb96a4644f8b6b::" providerId="AD" clId="Web-{CED0ED27-E2B1-7E25-1443-332D6A461B49}" dt="2022-12-25T06:49:29.649" v="225"/>
          <ac:inkMkLst>
            <pc:docMk/>
            <pc:sldMk cId="2912993290" sldId="319"/>
            <ac:inkMk id="16" creationId="{C49FFBC9-FAD8-6F78-3F53-8D401D0AE388}"/>
          </ac:inkMkLst>
        </pc:inkChg>
        <pc:inkChg chg="del">
          <ac:chgData name="Гость" userId="S::urn:spo:anon#eb1a65cfd78165aacba41e098a9b441b19c6cf1eb42d337b9ecb96a4644f8b6b::" providerId="AD" clId="Web-{CED0ED27-E2B1-7E25-1443-332D6A461B49}" dt="2022-12-25T06:49:18.773" v="222"/>
          <ac:inkMkLst>
            <pc:docMk/>
            <pc:sldMk cId="2912993290" sldId="319"/>
            <ac:inkMk id="17" creationId="{35877AF2-D281-7F53-2A9D-D6DDA12BC6C9}"/>
          </ac:inkMkLst>
        </pc:inkChg>
        <pc:inkChg chg="del">
          <ac:chgData name="Гость" userId="S::urn:spo:anon#eb1a65cfd78165aacba41e098a9b441b19c6cf1eb42d337b9ecb96a4644f8b6b::" providerId="AD" clId="Web-{CED0ED27-E2B1-7E25-1443-332D6A461B49}" dt="2022-12-25T06:49:22.633" v="223"/>
          <ac:inkMkLst>
            <pc:docMk/>
            <pc:sldMk cId="2912993290" sldId="319"/>
            <ac:inkMk id="18" creationId="{06171C9A-6599-F568-51D2-0EA308470DA9}"/>
          </ac:inkMkLst>
        </pc:inkChg>
      </pc:sldChg>
      <pc:sldChg chg="new del">
        <pc:chgData name="Гость" userId="S::urn:spo:anon#eb1a65cfd78165aacba41e098a9b441b19c6cf1eb42d337b9ecb96a4644f8b6b::" providerId="AD" clId="Web-{CED0ED27-E2B1-7E25-1443-332D6A461B49}" dt="2022-12-25T06:54:31.530" v="241"/>
        <pc:sldMkLst>
          <pc:docMk/>
          <pc:sldMk cId="277965751" sldId="320"/>
        </pc:sldMkLst>
      </pc:sldChg>
      <pc:sldChg chg="new del">
        <pc:chgData name="Гость" userId="S::urn:spo:anon#eb1a65cfd78165aacba41e098a9b441b19c6cf1eb42d337b9ecb96a4644f8b6b::" providerId="AD" clId="Web-{CED0ED27-E2B1-7E25-1443-332D6A461B49}" dt="2022-12-25T06:54:22.670" v="239"/>
        <pc:sldMkLst>
          <pc:docMk/>
          <pc:sldMk cId="2111383001" sldId="320"/>
        </pc:sldMkLst>
      </pc:sldChg>
      <pc:sldChg chg="addSp delSp modSp add ord replId">
        <pc:chgData name="Гость" userId="S::urn:spo:anon#eb1a65cfd78165aacba41e098a9b441b19c6cf1eb42d337b9ecb96a4644f8b6b::" providerId="AD" clId="Web-{CED0ED27-E2B1-7E25-1443-332D6A461B49}" dt="2022-12-25T07:01:46.787" v="278" actId="1076"/>
        <pc:sldMkLst>
          <pc:docMk/>
          <pc:sldMk cId="2612991232" sldId="320"/>
        </pc:sldMkLst>
        <pc:spChg chg="mod">
          <ac:chgData name="Гость" userId="S::urn:spo:anon#eb1a65cfd78165aacba41e098a9b441b19c6cf1eb42d337b9ecb96a4644f8b6b::" providerId="AD" clId="Web-{CED0ED27-E2B1-7E25-1443-332D6A461B49}" dt="2022-12-25T06:55:29.191" v="260" actId="20577"/>
          <ac:spMkLst>
            <pc:docMk/>
            <pc:sldMk cId="2612991232" sldId="320"/>
            <ac:spMk id="2" creationId="{50D28A89-58B6-84C8-8AC5-527F8DAD1250}"/>
          </ac:spMkLst>
        </pc:spChg>
        <pc:spChg chg="add mod">
          <ac:chgData name="Гость" userId="S::urn:spo:anon#eb1a65cfd78165aacba41e098a9b441b19c6cf1eb42d337b9ecb96a4644f8b6b::" providerId="AD" clId="Web-{CED0ED27-E2B1-7E25-1443-332D6A461B49}" dt="2022-12-25T06:57:30.309" v="264" actId="1076"/>
          <ac:spMkLst>
            <pc:docMk/>
            <pc:sldMk cId="2612991232" sldId="320"/>
            <ac:spMk id="3" creationId="{887D0F77-310B-FC6B-79E9-917722B6611C}"/>
          </ac:spMkLst>
        </pc:spChg>
        <pc:spChg chg="add mod">
          <ac:chgData name="Гость" userId="S::urn:spo:anon#eb1a65cfd78165aacba41e098a9b441b19c6cf1eb42d337b9ecb96a4644f8b6b::" providerId="AD" clId="Web-{CED0ED27-E2B1-7E25-1443-332D6A461B49}" dt="2022-12-25T07:01:46.787" v="278" actId="1076"/>
          <ac:spMkLst>
            <pc:docMk/>
            <pc:sldMk cId="2612991232" sldId="320"/>
            <ac:spMk id="7" creationId="{DD01D9BD-4A09-082E-B576-A9BE4A034619}"/>
          </ac:spMkLst>
        </pc:spChg>
        <pc:spChg chg="del mod">
          <ac:chgData name="Гость" userId="S::urn:spo:anon#eb1a65cfd78165aacba41e098a9b441b19c6cf1eb42d337b9ecb96a4644f8b6b::" providerId="AD" clId="Web-{CED0ED27-E2B1-7E25-1443-332D6A461B49}" dt="2022-12-25T06:59:21.163" v="268"/>
          <ac:spMkLst>
            <pc:docMk/>
            <pc:sldMk cId="2612991232" sldId="320"/>
            <ac:spMk id="17" creationId="{F21566A1-1971-3897-C9DE-0AD934C9BD39}"/>
          </ac:spMkLst>
        </pc:spChg>
        <pc:picChg chg="add mod">
          <ac:chgData name="Гость" userId="S::urn:spo:anon#eb1a65cfd78165aacba41e098a9b441b19c6cf1eb42d337b9ecb96a4644f8b6b::" providerId="AD" clId="Web-{CED0ED27-E2B1-7E25-1443-332D6A461B49}" dt="2022-12-25T07:01:12.206" v="276" actId="1076"/>
          <ac:picMkLst>
            <pc:docMk/>
            <pc:sldMk cId="2612991232" sldId="320"/>
            <ac:picMk id="4" creationId="{3B924E3C-89E7-EFF5-FE3E-69F01D9CA653}"/>
          </ac:picMkLst>
        </pc:picChg>
        <pc:picChg chg="del">
          <ac:chgData name="Гость" userId="S::urn:spo:anon#eb1a65cfd78165aacba41e098a9b441b19c6cf1eb42d337b9ecb96a4644f8b6b::" providerId="AD" clId="Web-{CED0ED27-E2B1-7E25-1443-332D6A461B49}" dt="2022-12-25T06:57:23.965" v="261"/>
          <ac:picMkLst>
            <pc:docMk/>
            <pc:sldMk cId="2612991232" sldId="320"/>
            <ac:picMk id="5" creationId="{F88CB91B-F767-35DB-0CE9-703D462A4364}"/>
          </ac:picMkLst>
        </pc:picChg>
      </pc:sldChg>
      <pc:sldChg chg="new del">
        <pc:chgData name="Гость" userId="S::urn:spo:anon#eb1a65cfd78165aacba41e098a9b441b19c6cf1eb42d337b9ecb96a4644f8b6b::" providerId="AD" clId="Web-{CED0ED27-E2B1-7E25-1443-332D6A461B49}" dt="2022-12-25T06:54:39.562" v="243"/>
        <pc:sldMkLst>
          <pc:docMk/>
          <pc:sldMk cId="3117916682" sldId="320"/>
        </pc:sldMkLst>
      </pc:sldChg>
      <pc:sldChg chg="modSp add ord replId">
        <pc:chgData name="Гость" userId="S::urn:spo:anon#eb1a65cfd78165aacba41e098a9b441b19c6cf1eb42d337b9ecb96a4644f8b6b::" providerId="AD" clId="Web-{CED0ED27-E2B1-7E25-1443-332D6A461B49}" dt="2022-12-25T07:04:54.227" v="290" actId="20577"/>
        <pc:sldMkLst>
          <pc:docMk/>
          <pc:sldMk cId="148296661" sldId="321"/>
        </pc:sldMkLst>
        <pc:spChg chg="mod">
          <ac:chgData name="Гость" userId="S::urn:spo:anon#eb1a65cfd78165aacba41e098a9b441b19c6cf1eb42d337b9ecb96a4644f8b6b::" providerId="AD" clId="Web-{CED0ED27-E2B1-7E25-1443-332D6A461B49}" dt="2022-12-25T07:04:54.227" v="290" actId="20577"/>
          <ac:spMkLst>
            <pc:docMk/>
            <pc:sldMk cId="148296661" sldId="321"/>
            <ac:spMk id="2" creationId="{040A029E-FEED-59F1-A0AF-71501C7606D9}"/>
          </ac:spMkLst>
        </pc:spChg>
      </pc:sldChg>
      <pc:sldChg chg="addSp delSp modSp add replId">
        <pc:chgData name="Гость" userId="S::urn:spo:anon#eb1a65cfd78165aacba41e098a9b441b19c6cf1eb42d337b9ecb96a4644f8b6b::" providerId="AD" clId="Web-{CED0ED27-E2B1-7E25-1443-332D6A461B49}" dt="2022-12-25T07:09:25.122" v="308"/>
        <pc:sldMkLst>
          <pc:docMk/>
          <pc:sldMk cId="2866710428" sldId="322"/>
        </pc:sldMkLst>
        <pc:spChg chg="mod">
          <ac:chgData name="Гость" userId="S::urn:spo:anon#eb1a65cfd78165aacba41e098a9b441b19c6cf1eb42d337b9ecb96a4644f8b6b::" providerId="AD" clId="Web-{CED0ED27-E2B1-7E25-1443-332D6A461B49}" dt="2022-12-25T07:06:36.110" v="292" actId="20577"/>
          <ac:spMkLst>
            <pc:docMk/>
            <pc:sldMk cId="2866710428" sldId="322"/>
            <ac:spMk id="2" creationId="{040A029E-FEED-59F1-A0AF-71501C7606D9}"/>
          </ac:spMkLst>
        </pc:spChg>
        <pc:spChg chg="del">
          <ac:chgData name="Гость" userId="S::urn:spo:anon#eb1a65cfd78165aacba41e098a9b441b19c6cf1eb42d337b9ecb96a4644f8b6b::" providerId="AD" clId="Web-{CED0ED27-E2B1-7E25-1443-332D6A461B49}" dt="2022-12-25T07:09:25.122" v="308"/>
          <ac:spMkLst>
            <pc:docMk/>
            <pc:sldMk cId="2866710428" sldId="322"/>
            <ac:spMk id="3" creationId="{50E0C6D6-9383-072F-ECE4-0DC397BC53CE}"/>
          </ac:spMkLst>
        </pc:spChg>
        <pc:spChg chg="add mod">
          <ac:chgData name="Гость" userId="S::urn:spo:anon#eb1a65cfd78165aacba41e098a9b441b19c6cf1eb42d337b9ecb96a4644f8b6b::" providerId="AD" clId="Web-{CED0ED27-E2B1-7E25-1443-332D6A461B49}" dt="2022-12-25T07:09:25.122" v="308"/>
          <ac:spMkLst>
            <pc:docMk/>
            <pc:sldMk cId="2866710428" sldId="322"/>
            <ac:spMk id="8" creationId="{19748775-3DC5-BB2A-4ED7-2BA6012E1A24}"/>
          </ac:spMkLst>
        </pc:spChg>
        <pc:picChg chg="add mod">
          <ac:chgData name="Гость" userId="S::urn:spo:anon#eb1a65cfd78165aacba41e098a9b441b19c6cf1eb42d337b9ecb96a4644f8b6b::" providerId="AD" clId="Web-{CED0ED27-E2B1-7E25-1443-332D6A461B49}" dt="2022-12-25T07:09:14.449" v="307" actId="1076"/>
          <ac:picMkLst>
            <pc:docMk/>
            <pc:sldMk cId="2866710428" sldId="322"/>
            <ac:picMk id="4" creationId="{5A004230-CF1C-5FCC-61BA-396F22A607AE}"/>
          </ac:picMkLst>
        </pc:picChg>
        <pc:picChg chg="add mod">
          <ac:chgData name="Гость" userId="S::urn:spo:anon#eb1a65cfd78165aacba41e098a9b441b19c6cf1eb42d337b9ecb96a4644f8b6b::" providerId="AD" clId="Web-{CED0ED27-E2B1-7E25-1443-332D6A461B49}" dt="2022-12-25T07:09:08.152" v="304" actId="1076"/>
          <ac:picMkLst>
            <pc:docMk/>
            <pc:sldMk cId="2866710428" sldId="322"/>
            <ac:picMk id="5" creationId="{CCF53030-EA95-15A9-596E-19218633D400}"/>
          </ac:picMkLst>
        </pc:picChg>
        <pc:picChg chg="del">
          <ac:chgData name="Гость" userId="S::urn:spo:anon#eb1a65cfd78165aacba41e098a9b441b19c6cf1eb42d337b9ecb96a4644f8b6b::" providerId="AD" clId="Web-{CED0ED27-E2B1-7E25-1443-332D6A461B49}" dt="2022-12-25T07:09:12.496" v="306"/>
          <ac:picMkLst>
            <pc:docMk/>
            <pc:sldMk cId="2866710428" sldId="322"/>
            <ac:picMk id="7" creationId="{3D323A1A-0C1C-C1A1-6905-656CF18CB8D0}"/>
          </ac:picMkLst>
        </pc:picChg>
        <pc:picChg chg="del">
          <ac:chgData name="Гость" userId="S::urn:spo:anon#eb1a65cfd78165aacba41e098a9b441b19c6cf1eb42d337b9ecb96a4644f8b6b::" providerId="AD" clId="Web-{CED0ED27-E2B1-7E25-1443-332D6A461B49}" dt="2022-12-25T07:08:26.743" v="293"/>
          <ac:picMkLst>
            <pc:docMk/>
            <pc:sldMk cId="2866710428" sldId="322"/>
            <ac:picMk id="13" creationId="{2E7DDAE9-C7DE-E037-3344-3295EA355635}"/>
          </ac:picMkLst>
        </pc:picChg>
      </pc:sldChg>
    </pc:docChg>
  </pc:docChgLst>
  <pc:docChgLst>
    <pc:chgData name="Eldana K. Netalieva" userId="56df7305-7531-4d6b-a76c-ca166f2f9d66" providerId="ADAL" clId="{3C2AE4D4-662E-4BC7-BF2B-D6A74FCBAFB9}"/>
    <pc:docChg chg="undo redo custSel addSld delSld modSld">
      <pc:chgData name="Eldana K. Netalieva" userId="56df7305-7531-4d6b-a76c-ca166f2f9d66" providerId="ADAL" clId="{3C2AE4D4-662E-4BC7-BF2B-D6A74FCBAFB9}" dt="2022-12-12T06:20:20.816" v="2757" actId="20577"/>
      <pc:docMkLst>
        <pc:docMk/>
      </pc:docMkLst>
      <pc:sldChg chg="addSp delSp modSp new mod setBg">
        <pc:chgData name="Eldana K. Netalieva" userId="56df7305-7531-4d6b-a76c-ca166f2f9d66" providerId="ADAL" clId="{3C2AE4D4-662E-4BC7-BF2B-D6A74FCBAFB9}" dt="2022-11-30T13:53:31.074" v="111" actId="20577"/>
        <pc:sldMkLst>
          <pc:docMk/>
          <pc:sldMk cId="3836318769" sldId="256"/>
        </pc:sldMkLst>
        <pc:spChg chg="mod">
          <ac:chgData name="Eldana K. Netalieva" userId="56df7305-7531-4d6b-a76c-ca166f2f9d66" providerId="ADAL" clId="{3C2AE4D4-662E-4BC7-BF2B-D6A74FCBAFB9}" dt="2022-11-30T13:52:54.399" v="80" actId="20577"/>
          <ac:spMkLst>
            <pc:docMk/>
            <pc:sldMk cId="3836318769" sldId="256"/>
            <ac:spMk id="2" creationId="{714502A6-136F-0FC9-AECC-4D8EF1536B86}"/>
          </ac:spMkLst>
        </pc:spChg>
        <pc:spChg chg="mod ord">
          <ac:chgData name="Eldana K. Netalieva" userId="56df7305-7531-4d6b-a76c-ca166f2f9d66" providerId="ADAL" clId="{3C2AE4D4-662E-4BC7-BF2B-D6A74FCBAFB9}" dt="2022-11-30T13:53:31.074" v="111" actId="20577"/>
          <ac:spMkLst>
            <pc:docMk/>
            <pc:sldMk cId="3836318769" sldId="256"/>
            <ac:spMk id="3" creationId="{90D70F5A-E4D4-F1A7-FBBE-2B7FCA19371C}"/>
          </ac:spMkLst>
        </pc:spChg>
        <pc:spChg chg="add">
          <ac:chgData name="Eldana K. Netalieva" userId="56df7305-7531-4d6b-a76c-ca166f2f9d66" providerId="ADAL" clId="{3C2AE4D4-662E-4BC7-BF2B-D6A74FCBAFB9}" dt="2022-11-30T13:52:34.030" v="48" actId="26606"/>
          <ac:spMkLst>
            <pc:docMk/>
            <pc:sldMk cId="3836318769" sldId="256"/>
            <ac:spMk id="7" creationId="{870A1295-61BC-4214-AA3E-D396673024D0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0" creationId="{07322A9E-F1EC-405E-8971-BA906EFFCCB8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2" creationId="{A5704422-1118-4FD1-95AD-29A064EB80D9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4" creationId="{A88B2AAA-B805-498E-A9E6-98B885855498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6" creationId="{9B8051E0-19D7-43E1-BFD9-E6DBFEB3A3F1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18" creationId="{4EDB2B02-86A2-46F5-A4BE-B7D9B10411D6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0" creationId="{43954639-FB5D-41F4-9560-6F6DFE778425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2" creationId="{E898931C-0323-41FA-A036-20F818B1FF81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4" creationId="{89AFE9DD-0792-4B98-B4EB-97ACA17E6AA8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6" creationId="{3981F5C4-9AE1-404E-AF44-A4E6DB374F9D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28" creationId="{763C1781-8726-4FAC-8C45-FF40376BE409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30" creationId="{301491B5-56C7-43DC-A3D9-861EECCA056A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32" creationId="{237E2353-22DF-46E0-A200-FB30F8F394E2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34" creationId="{DD6138DB-057B-45F7-A5F4-E7BFDA20D02C}"/>
          </ac:spMkLst>
        </pc:spChg>
        <pc:spChg chg="add del">
          <ac:chgData name="Eldana K. Netalieva" userId="56df7305-7531-4d6b-a76c-ca166f2f9d66" providerId="ADAL" clId="{3C2AE4D4-662E-4BC7-BF2B-D6A74FCBAFB9}" dt="2022-11-30T13:52:11.650" v="46" actId="26606"/>
          <ac:spMkLst>
            <pc:docMk/>
            <pc:sldMk cId="3836318769" sldId="256"/>
            <ac:spMk id="36" creationId="{79A54AB1-B64F-4843-BFAB-81CB74E66B65}"/>
          </ac:spMkLst>
        </pc:spChg>
        <pc:grpChg chg="add">
          <ac:chgData name="Eldana K. Netalieva" userId="56df7305-7531-4d6b-a76c-ca166f2f9d66" providerId="ADAL" clId="{3C2AE4D4-662E-4BC7-BF2B-D6A74FCBAFB9}" dt="2022-11-30T13:52:34.030" v="48" actId="26606"/>
          <ac:grpSpMkLst>
            <pc:docMk/>
            <pc:sldMk cId="3836318769" sldId="256"/>
            <ac:grpSpMk id="8" creationId="{0B139475-2B26-4CA9-9413-DE741E49F7BB}"/>
          </ac:grpSpMkLst>
        </pc:grpChg>
        <pc:picChg chg="add mod modCrop">
          <ac:chgData name="Eldana K. Netalieva" userId="56df7305-7531-4d6b-a76c-ca166f2f9d66" providerId="ADAL" clId="{3C2AE4D4-662E-4BC7-BF2B-D6A74FCBAFB9}" dt="2022-11-30T13:52:34.030" v="48" actId="26606"/>
          <ac:picMkLst>
            <pc:docMk/>
            <pc:sldMk cId="3836318769" sldId="256"/>
            <ac:picMk id="5" creationId="{053A5442-75AF-36F2-84D0-0475EA79C274}"/>
          </ac:picMkLst>
        </pc:picChg>
      </pc:sldChg>
      <pc:sldChg chg="addSp delSp modSp new mod modTransition setBg modAnim">
        <pc:chgData name="Eldana K. Netalieva" userId="56df7305-7531-4d6b-a76c-ca166f2f9d66" providerId="ADAL" clId="{3C2AE4D4-662E-4BC7-BF2B-D6A74FCBAFB9}" dt="2022-11-30T13:56:07.099" v="115"/>
        <pc:sldMkLst>
          <pc:docMk/>
          <pc:sldMk cId="1999287794" sldId="257"/>
        </pc:sldMkLst>
        <pc:spChg chg="mod">
          <ac:chgData name="Eldana K. Netalieva" userId="56df7305-7531-4d6b-a76c-ca166f2f9d66" providerId="ADAL" clId="{3C2AE4D4-662E-4BC7-BF2B-D6A74FCBAFB9}" dt="2022-11-30T13:51:13.664" v="38" actId="26606"/>
          <ac:spMkLst>
            <pc:docMk/>
            <pc:sldMk cId="1999287794" sldId="257"/>
            <ac:spMk id="2" creationId="{46AF9E8D-788E-46BC-108F-FA0131858A55}"/>
          </ac:spMkLst>
        </pc:spChg>
        <pc:spChg chg="del">
          <ac:chgData name="Eldana K. Netalieva" userId="56df7305-7531-4d6b-a76c-ca166f2f9d66" providerId="ADAL" clId="{3C2AE4D4-662E-4BC7-BF2B-D6A74FCBAFB9}" dt="2022-11-30T13:51:04.444" v="37"/>
          <ac:spMkLst>
            <pc:docMk/>
            <pc:sldMk cId="1999287794" sldId="257"/>
            <ac:spMk id="3" creationId="{601CE5A9-298E-423E-C443-332D7E748570}"/>
          </ac:spMkLst>
        </pc:spChg>
        <pc:spChg chg="add">
          <ac:chgData name="Eldana K. Netalieva" userId="56df7305-7531-4d6b-a76c-ca166f2f9d66" providerId="ADAL" clId="{3C2AE4D4-662E-4BC7-BF2B-D6A74FCBAFB9}" dt="2022-11-30T13:51:13.664" v="38" actId="26606"/>
          <ac:spMkLst>
            <pc:docMk/>
            <pc:sldMk cId="1999287794" sldId="257"/>
            <ac:spMk id="10" creationId="{D4771268-CB57-404A-9271-370EB28F6090}"/>
          </ac:spMkLst>
        </pc:spChg>
        <pc:picChg chg="add mod">
          <ac:chgData name="Eldana K. Netalieva" userId="56df7305-7531-4d6b-a76c-ca166f2f9d66" providerId="ADAL" clId="{3C2AE4D4-662E-4BC7-BF2B-D6A74FCBAFB9}" dt="2022-11-30T13:51:26.501" v="41" actId="1076"/>
          <ac:picMkLst>
            <pc:docMk/>
            <pc:sldMk cId="1999287794" sldId="257"/>
            <ac:picMk id="5" creationId="{41334C52-A6AA-3026-F1EF-3374F04A90F8}"/>
          </ac:picMkLst>
        </pc:picChg>
        <pc:picChg chg="add mod">
          <ac:chgData name="Eldana K. Netalieva" userId="56df7305-7531-4d6b-a76c-ca166f2f9d66" providerId="ADAL" clId="{3C2AE4D4-662E-4BC7-BF2B-D6A74FCBAFB9}" dt="2022-11-30T13:55:47.740" v="113" actId="1076"/>
          <ac:picMkLst>
            <pc:docMk/>
            <pc:sldMk cId="1999287794" sldId="257"/>
            <ac:picMk id="7" creationId="{B92420CC-9845-BC9B-AADC-9AF5B5B46E87}"/>
          </ac:picMkLst>
        </pc:picChg>
      </pc:sldChg>
      <pc:sldChg chg="addSp modSp new mod setBg">
        <pc:chgData name="Eldana K. Netalieva" userId="56df7305-7531-4d6b-a76c-ca166f2f9d66" providerId="ADAL" clId="{3C2AE4D4-662E-4BC7-BF2B-D6A74FCBAFB9}" dt="2022-11-30T21:14:52.567" v="192" actId="403"/>
        <pc:sldMkLst>
          <pc:docMk/>
          <pc:sldMk cId="661967866" sldId="258"/>
        </pc:sldMkLst>
        <pc:spChg chg="mod">
          <ac:chgData name="Eldana K. Netalieva" userId="56df7305-7531-4d6b-a76c-ca166f2f9d66" providerId="ADAL" clId="{3C2AE4D4-662E-4BC7-BF2B-D6A74FCBAFB9}" dt="2022-11-30T21:14:52.567" v="192" actId="403"/>
          <ac:spMkLst>
            <pc:docMk/>
            <pc:sldMk cId="661967866" sldId="258"/>
            <ac:spMk id="2" creationId="{A90C9738-1CB3-AB25-C610-72BEC66A9891}"/>
          </ac:spMkLst>
        </pc:spChg>
        <pc:spChg chg="mod">
          <ac:chgData name="Eldana K. Netalieva" userId="56df7305-7531-4d6b-a76c-ca166f2f9d66" providerId="ADAL" clId="{3C2AE4D4-662E-4BC7-BF2B-D6A74FCBAFB9}" dt="2022-11-30T21:14:48.298" v="187" actId="403"/>
          <ac:spMkLst>
            <pc:docMk/>
            <pc:sldMk cId="661967866" sldId="258"/>
            <ac:spMk id="3" creationId="{B84FF496-57A9-1522-FAE1-1C8F103DF649}"/>
          </ac:spMkLst>
        </pc:spChg>
        <pc:spChg chg="add">
          <ac:chgData name="Eldana K. Netalieva" userId="56df7305-7531-4d6b-a76c-ca166f2f9d66" providerId="ADAL" clId="{3C2AE4D4-662E-4BC7-BF2B-D6A74FCBAFB9}" dt="2022-11-30T21:14:39.427" v="183" actId="26606"/>
          <ac:spMkLst>
            <pc:docMk/>
            <pc:sldMk cId="661967866" sldId="258"/>
            <ac:spMk id="10" creationId="{59A309A7-1751-4ABE-A3C1-EEC40366AD89}"/>
          </ac:spMkLst>
        </pc:spChg>
        <pc:spChg chg="add">
          <ac:chgData name="Eldana K. Netalieva" userId="56df7305-7531-4d6b-a76c-ca166f2f9d66" providerId="ADAL" clId="{3C2AE4D4-662E-4BC7-BF2B-D6A74FCBAFB9}" dt="2022-11-30T21:14:39.427" v="183" actId="26606"/>
          <ac:spMkLst>
            <pc:docMk/>
            <pc:sldMk cId="661967866" sldId="258"/>
            <ac:spMk id="12" creationId="{967D8EB6-EAE1-4F9C-B398-83321E287204}"/>
          </ac:spMkLst>
        </pc:spChg>
        <pc:picChg chg="add">
          <ac:chgData name="Eldana K. Netalieva" userId="56df7305-7531-4d6b-a76c-ca166f2f9d66" providerId="ADAL" clId="{3C2AE4D4-662E-4BC7-BF2B-D6A74FCBAFB9}" dt="2022-11-30T21:14:39.427" v="183" actId="26606"/>
          <ac:picMkLst>
            <pc:docMk/>
            <pc:sldMk cId="661967866" sldId="258"/>
            <ac:picMk id="7" creationId="{E31C1BB6-634A-47DB-758B-7BB7F94B338B}"/>
          </ac:picMkLst>
        </pc:picChg>
      </pc:sldChg>
      <pc:sldChg chg="addSp delSp modSp new mod setBg">
        <pc:chgData name="Eldana K. Netalieva" userId="56df7305-7531-4d6b-a76c-ca166f2f9d66" providerId="ADAL" clId="{3C2AE4D4-662E-4BC7-BF2B-D6A74FCBAFB9}" dt="2022-11-30T21:29:00.646" v="254" actId="27636"/>
        <pc:sldMkLst>
          <pc:docMk/>
          <pc:sldMk cId="2544339467" sldId="259"/>
        </pc:sldMkLst>
        <pc:spChg chg="mod">
          <ac:chgData name="Eldana K. Netalieva" userId="56df7305-7531-4d6b-a76c-ca166f2f9d66" providerId="ADAL" clId="{3C2AE4D4-662E-4BC7-BF2B-D6A74FCBAFB9}" dt="2022-11-30T21:28:25.657" v="247" actId="26606"/>
          <ac:spMkLst>
            <pc:docMk/>
            <pc:sldMk cId="2544339467" sldId="259"/>
            <ac:spMk id="2" creationId="{2533455D-AB6F-1723-4C90-622C36D5EB4D}"/>
          </ac:spMkLst>
        </pc:spChg>
        <pc:spChg chg="mod ord">
          <ac:chgData name="Eldana K. Netalieva" userId="56df7305-7531-4d6b-a76c-ca166f2f9d66" providerId="ADAL" clId="{3C2AE4D4-662E-4BC7-BF2B-D6A74FCBAFB9}" dt="2022-11-30T21:29:00.646" v="254" actId="27636"/>
          <ac:spMkLst>
            <pc:docMk/>
            <pc:sldMk cId="2544339467" sldId="259"/>
            <ac:spMk id="3" creationId="{3028B168-34C7-1CA5-2AD4-D92160063A4D}"/>
          </ac:spMkLst>
        </pc:spChg>
        <pc:spChg chg="add del">
          <ac:chgData name="Eldana K. Netalieva" userId="56df7305-7531-4d6b-a76c-ca166f2f9d66" providerId="ADAL" clId="{3C2AE4D4-662E-4BC7-BF2B-D6A74FCBAFB9}" dt="2022-11-30T21:28:14.665" v="241" actId="26606"/>
          <ac:spMkLst>
            <pc:docMk/>
            <pc:sldMk cId="2544339467" sldId="259"/>
            <ac:spMk id="10" creationId="{2B566528-1B12-4246-9431-5C2D7D081168}"/>
          </ac:spMkLst>
        </pc:spChg>
        <pc:spChg chg="add del">
          <ac:chgData name="Eldana K. Netalieva" userId="56df7305-7531-4d6b-a76c-ca166f2f9d66" providerId="ADAL" clId="{3C2AE4D4-662E-4BC7-BF2B-D6A74FCBAFB9}" dt="2022-11-30T21:28:25.644" v="246" actId="26606"/>
          <ac:spMkLst>
            <pc:docMk/>
            <pc:sldMk cId="2544339467" sldId="259"/>
            <ac:spMk id="14" creationId="{E186B68C-84BC-4A6E-99D1-EE87483C1349}"/>
          </ac:spMkLst>
        </pc:spChg>
        <pc:spChg chg="add del">
          <ac:chgData name="Eldana K. Netalieva" userId="56df7305-7531-4d6b-a76c-ca166f2f9d66" providerId="ADAL" clId="{3C2AE4D4-662E-4BC7-BF2B-D6A74FCBAFB9}" dt="2022-11-30T21:28:25.644" v="246" actId="26606"/>
          <ac:spMkLst>
            <pc:docMk/>
            <pc:sldMk cId="2544339467" sldId="259"/>
            <ac:spMk id="22" creationId="{6166C6D1-23AC-49C4-BA07-238E4E9F8CEB}"/>
          </ac:spMkLst>
        </pc:spChg>
        <pc:spChg chg="add del">
          <ac:chgData name="Eldana K. Netalieva" userId="56df7305-7531-4d6b-a76c-ca166f2f9d66" providerId="ADAL" clId="{3C2AE4D4-662E-4BC7-BF2B-D6A74FCBAFB9}" dt="2022-11-30T21:28:25.644" v="246" actId="26606"/>
          <ac:spMkLst>
            <pc:docMk/>
            <pc:sldMk cId="2544339467" sldId="259"/>
            <ac:spMk id="23" creationId="{B775CD93-9DF2-48CB-9F57-1BCA9A46C7FA}"/>
          </ac:spMkLst>
        </pc:spChg>
        <pc:spChg chg="add del">
          <ac:chgData name="Eldana K. Netalieva" userId="56df7305-7531-4d6b-a76c-ca166f2f9d66" providerId="ADAL" clId="{3C2AE4D4-662E-4BC7-BF2B-D6A74FCBAFB9}" dt="2022-11-30T21:28:25.644" v="246" actId="26606"/>
          <ac:spMkLst>
            <pc:docMk/>
            <pc:sldMk cId="2544339467" sldId="259"/>
            <ac:spMk id="24" creationId="{1C091803-41C2-48E0-9228-5148460C7479}"/>
          </ac:spMkLst>
        </pc:spChg>
        <pc:spChg chg="add">
          <ac:chgData name="Eldana K. Netalieva" userId="56df7305-7531-4d6b-a76c-ca166f2f9d66" providerId="ADAL" clId="{3C2AE4D4-662E-4BC7-BF2B-D6A74FCBAFB9}" dt="2022-11-30T21:28:25.657" v="247" actId="26606"/>
          <ac:spMkLst>
            <pc:docMk/>
            <pc:sldMk cId="2544339467" sldId="259"/>
            <ac:spMk id="37" creationId="{F2AC420E-F79A-4FB7-8013-94B1E8B6320D}"/>
          </ac:spMkLst>
        </pc:spChg>
        <pc:spChg chg="add">
          <ac:chgData name="Eldana K. Netalieva" userId="56df7305-7531-4d6b-a76c-ca166f2f9d66" providerId="ADAL" clId="{3C2AE4D4-662E-4BC7-BF2B-D6A74FCBAFB9}" dt="2022-11-30T21:28:25.657" v="247" actId="26606"/>
          <ac:spMkLst>
            <pc:docMk/>
            <pc:sldMk cId="2544339467" sldId="259"/>
            <ac:spMk id="38" creationId="{D6C80E47-971C-437F-B030-191115B01D68}"/>
          </ac:spMkLst>
        </pc:spChg>
        <pc:spChg chg="add">
          <ac:chgData name="Eldana K. Netalieva" userId="56df7305-7531-4d6b-a76c-ca166f2f9d66" providerId="ADAL" clId="{3C2AE4D4-662E-4BC7-BF2B-D6A74FCBAFB9}" dt="2022-11-30T21:28:25.657" v="247" actId="26606"/>
          <ac:spMkLst>
            <pc:docMk/>
            <pc:sldMk cId="2544339467" sldId="259"/>
            <ac:spMk id="39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1:28:25.657" v="247" actId="26606"/>
          <ac:spMkLst>
            <pc:docMk/>
            <pc:sldMk cId="2544339467" sldId="259"/>
            <ac:spMk id="40" creationId="{BF647E38-F93D-4661-8D77-CE13EEB65B5A}"/>
          </ac:spMkLst>
        </pc:spChg>
        <pc:grpChg chg="add del">
          <ac:chgData name="Eldana K. Netalieva" userId="56df7305-7531-4d6b-a76c-ca166f2f9d66" providerId="ADAL" clId="{3C2AE4D4-662E-4BC7-BF2B-D6A74FCBAFB9}" dt="2022-11-30T21:28:14.665" v="241" actId="26606"/>
          <ac:grpSpMkLst>
            <pc:docMk/>
            <pc:sldMk cId="2544339467" sldId="259"/>
            <ac:grpSpMk id="12" creationId="{828A5161-06F1-46CF-8AD7-844680A59E13}"/>
          </ac:grpSpMkLst>
        </pc:grpChg>
        <pc:grpChg chg="add del">
          <ac:chgData name="Eldana K. Netalieva" userId="56df7305-7531-4d6b-a76c-ca166f2f9d66" providerId="ADAL" clId="{3C2AE4D4-662E-4BC7-BF2B-D6A74FCBAFB9}" dt="2022-11-30T21:28:14.665" v="241" actId="26606"/>
          <ac:grpSpMkLst>
            <pc:docMk/>
            <pc:sldMk cId="2544339467" sldId="259"/>
            <ac:grpSpMk id="16" creationId="{5995D10D-E9C9-47DB-AE7E-801FEF38F5C9}"/>
          </ac:grpSpMkLst>
        </pc:grpChg>
        <pc:grpChg chg="add">
          <ac:chgData name="Eldana K. Netalieva" userId="56df7305-7531-4d6b-a76c-ca166f2f9d66" providerId="ADAL" clId="{3C2AE4D4-662E-4BC7-BF2B-D6A74FCBAFB9}" dt="2022-11-30T21:28:25.657" v="247" actId="26606"/>
          <ac:grpSpMkLst>
            <pc:docMk/>
            <pc:sldMk cId="2544339467" sldId="259"/>
            <ac:grpSpMk id="41" creationId="{8E8872B6-836E-4281-A971-D133C61875CB}"/>
          </ac:grpSpMkLst>
        </pc:grpChg>
        <pc:picChg chg="add mod">
          <ac:chgData name="Eldana K. Netalieva" userId="56df7305-7531-4d6b-a76c-ca166f2f9d66" providerId="ADAL" clId="{3C2AE4D4-662E-4BC7-BF2B-D6A74FCBAFB9}" dt="2022-11-30T21:28:25.657" v="247" actId="26606"/>
          <ac:picMkLst>
            <pc:docMk/>
            <pc:sldMk cId="2544339467" sldId="259"/>
            <ac:picMk id="5" creationId="{DBBDC2F5-13D2-C935-1DDD-D60AF29E8F4B}"/>
          </ac:picMkLst>
        </pc:picChg>
        <pc:cxnChg chg="add del">
          <ac:chgData name="Eldana K. Netalieva" userId="56df7305-7531-4d6b-a76c-ca166f2f9d66" providerId="ADAL" clId="{3C2AE4D4-662E-4BC7-BF2B-D6A74FCBAFB9}" dt="2022-11-30T21:28:19.551" v="244" actId="26606"/>
          <ac:cxnSpMkLst>
            <pc:docMk/>
            <pc:sldMk cId="2544339467" sldId="259"/>
            <ac:cxnSpMk id="20" creationId="{645863A0-0EBC-4C9B-958B-06AD3E75BB1D}"/>
          </ac:cxnSpMkLst>
        </pc:cxnChg>
      </pc:sldChg>
      <pc:sldChg chg="addSp delSp modSp new mod setBg">
        <pc:chgData name="Eldana K. Netalieva" userId="56df7305-7531-4d6b-a76c-ca166f2f9d66" providerId="ADAL" clId="{3C2AE4D4-662E-4BC7-BF2B-D6A74FCBAFB9}" dt="2022-11-30T21:50:35.427" v="689" actId="20577"/>
        <pc:sldMkLst>
          <pc:docMk/>
          <pc:sldMk cId="911828098" sldId="260"/>
        </pc:sldMkLst>
        <pc:spChg chg="mod">
          <ac:chgData name="Eldana K. Netalieva" userId="56df7305-7531-4d6b-a76c-ca166f2f9d66" providerId="ADAL" clId="{3C2AE4D4-662E-4BC7-BF2B-D6A74FCBAFB9}" dt="2022-11-30T21:33:35.340" v="327" actId="20577"/>
          <ac:spMkLst>
            <pc:docMk/>
            <pc:sldMk cId="911828098" sldId="260"/>
            <ac:spMk id="2" creationId="{27437FFA-5635-A9CF-6CA8-725A874179B7}"/>
          </ac:spMkLst>
        </pc:spChg>
        <pc:spChg chg="mod ord">
          <ac:chgData name="Eldana K. Netalieva" userId="56df7305-7531-4d6b-a76c-ca166f2f9d66" providerId="ADAL" clId="{3C2AE4D4-662E-4BC7-BF2B-D6A74FCBAFB9}" dt="2022-11-30T21:50:35.427" v="689" actId="20577"/>
          <ac:spMkLst>
            <pc:docMk/>
            <pc:sldMk cId="911828098" sldId="260"/>
            <ac:spMk id="3" creationId="{9288717A-17A5-6997-4089-E4447B1764E9}"/>
          </ac:spMkLst>
        </pc:spChg>
        <pc:spChg chg="add">
          <ac:chgData name="Eldana K. Netalieva" userId="56df7305-7531-4d6b-a76c-ca166f2f9d66" providerId="ADAL" clId="{3C2AE4D4-662E-4BC7-BF2B-D6A74FCBAFB9}" dt="2022-11-30T21:32:07.409" v="314" actId="26606"/>
          <ac:spMkLst>
            <pc:docMk/>
            <pc:sldMk cId="911828098" sldId="260"/>
            <ac:spMk id="10" creationId="{F2AC420E-F79A-4FB7-8013-94B1E8B6320D}"/>
          </ac:spMkLst>
        </pc:spChg>
        <pc:spChg chg="add">
          <ac:chgData name="Eldana K. Netalieva" userId="56df7305-7531-4d6b-a76c-ca166f2f9d66" providerId="ADAL" clId="{3C2AE4D4-662E-4BC7-BF2B-D6A74FCBAFB9}" dt="2022-11-30T21:32:07.409" v="314" actId="26606"/>
          <ac:spMkLst>
            <pc:docMk/>
            <pc:sldMk cId="911828098" sldId="260"/>
            <ac:spMk id="12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1:32:07.409" v="314" actId="26606"/>
          <ac:spMkLst>
            <pc:docMk/>
            <pc:sldMk cId="911828098" sldId="260"/>
            <ac:spMk id="14" creationId="{BF647E38-F93D-4661-8D77-CE13EEB65B5A}"/>
          </ac:spMkLst>
        </pc:spChg>
        <pc:spChg chg="add">
          <ac:chgData name="Eldana K. Netalieva" userId="56df7305-7531-4d6b-a76c-ca166f2f9d66" providerId="ADAL" clId="{3C2AE4D4-662E-4BC7-BF2B-D6A74FCBAFB9}" dt="2022-11-30T21:32:07.409" v="314" actId="26606"/>
          <ac:spMkLst>
            <pc:docMk/>
            <pc:sldMk cId="911828098" sldId="260"/>
            <ac:spMk id="38" creationId="{D6C80E47-971C-437F-B030-191115B01D68}"/>
          </ac:spMkLst>
        </pc:spChg>
        <pc:grpChg chg="add">
          <ac:chgData name="Eldana K. Netalieva" userId="56df7305-7531-4d6b-a76c-ca166f2f9d66" providerId="ADAL" clId="{3C2AE4D4-662E-4BC7-BF2B-D6A74FCBAFB9}" dt="2022-11-30T21:32:07.409" v="314" actId="26606"/>
          <ac:grpSpMkLst>
            <pc:docMk/>
            <pc:sldMk cId="911828098" sldId="260"/>
            <ac:grpSpMk id="16" creationId="{8E8872B6-836E-4281-A971-D133C61875CB}"/>
          </ac:grpSpMkLst>
        </pc:grpChg>
        <pc:picChg chg="add del mod">
          <ac:chgData name="Eldana K. Netalieva" userId="56df7305-7531-4d6b-a76c-ca166f2f9d66" providerId="ADAL" clId="{3C2AE4D4-662E-4BC7-BF2B-D6A74FCBAFB9}" dt="2022-11-30T21:33:59.853" v="329" actId="21"/>
          <ac:picMkLst>
            <pc:docMk/>
            <pc:sldMk cId="911828098" sldId="260"/>
            <ac:picMk id="5" creationId="{BC8BB613-4FE9-F550-B10F-F5FAE414A528}"/>
          </ac:picMkLst>
        </pc:picChg>
        <pc:picChg chg="add mod">
          <ac:chgData name="Eldana K. Netalieva" userId="56df7305-7531-4d6b-a76c-ca166f2f9d66" providerId="ADAL" clId="{3C2AE4D4-662E-4BC7-BF2B-D6A74FCBAFB9}" dt="2022-11-30T21:34:07.461" v="332" actId="1076"/>
          <ac:picMkLst>
            <pc:docMk/>
            <pc:sldMk cId="911828098" sldId="260"/>
            <ac:picMk id="7" creationId="{B35C25C9-4CE4-9F02-D10B-F4706D7E1E80}"/>
          </ac:picMkLst>
        </pc:picChg>
      </pc:sldChg>
      <pc:sldChg chg="addSp delSp modSp new mod modAnim">
        <pc:chgData name="Eldana K. Netalieva" userId="56df7305-7531-4d6b-a76c-ca166f2f9d66" providerId="ADAL" clId="{3C2AE4D4-662E-4BC7-BF2B-D6A74FCBAFB9}" dt="2022-11-30T21:38:35.360" v="387" actId="1076"/>
        <pc:sldMkLst>
          <pc:docMk/>
          <pc:sldMk cId="3807323754" sldId="261"/>
        </pc:sldMkLst>
        <pc:spChg chg="mod">
          <ac:chgData name="Eldana K. Netalieva" userId="56df7305-7531-4d6b-a76c-ca166f2f9d66" providerId="ADAL" clId="{3C2AE4D4-662E-4BC7-BF2B-D6A74FCBAFB9}" dt="2022-11-30T21:38:28.665" v="384" actId="1076"/>
          <ac:spMkLst>
            <pc:docMk/>
            <pc:sldMk cId="3807323754" sldId="261"/>
            <ac:spMk id="2" creationId="{893F855B-E039-EB6B-28A8-E6745C313967}"/>
          </ac:spMkLst>
        </pc:spChg>
        <pc:spChg chg="add del">
          <ac:chgData name="Eldana K. Netalieva" userId="56df7305-7531-4d6b-a76c-ca166f2f9d66" providerId="ADAL" clId="{3C2AE4D4-662E-4BC7-BF2B-D6A74FCBAFB9}" dt="2022-11-30T21:38:06.558" v="382"/>
          <ac:spMkLst>
            <pc:docMk/>
            <pc:sldMk cId="3807323754" sldId="261"/>
            <ac:spMk id="3" creationId="{E78CE2D9-6AC4-2F5B-A546-55FE2F4D46E3}"/>
          </ac:spMkLst>
        </pc:spChg>
        <pc:picChg chg="add mod">
          <ac:chgData name="Eldana K. Netalieva" userId="56df7305-7531-4d6b-a76c-ca166f2f9d66" providerId="ADAL" clId="{3C2AE4D4-662E-4BC7-BF2B-D6A74FCBAFB9}" dt="2022-11-30T21:37:30.389" v="381"/>
          <ac:picMkLst>
            <pc:docMk/>
            <pc:sldMk cId="3807323754" sldId="261"/>
            <ac:picMk id="4" creationId="{CD4611F0-9A0C-DAF8-B9DA-710F1B116DE0}"/>
          </ac:picMkLst>
        </pc:picChg>
        <pc:picChg chg="add mod">
          <ac:chgData name="Eldana K. Netalieva" userId="56df7305-7531-4d6b-a76c-ca166f2f9d66" providerId="ADAL" clId="{3C2AE4D4-662E-4BC7-BF2B-D6A74FCBAFB9}" dt="2022-11-30T21:38:35.360" v="387" actId="1076"/>
          <ac:picMkLst>
            <pc:docMk/>
            <pc:sldMk cId="3807323754" sldId="261"/>
            <ac:picMk id="5" creationId="{6294DCAE-A98E-E197-4DBD-07661DDD4FB9}"/>
          </ac:picMkLst>
        </pc:picChg>
      </pc:sldChg>
      <pc:sldChg chg="addSp delSp modSp new mod setBg">
        <pc:chgData name="Eldana K. Netalieva" userId="56df7305-7531-4d6b-a76c-ca166f2f9d66" providerId="ADAL" clId="{3C2AE4D4-662E-4BC7-BF2B-D6A74FCBAFB9}" dt="2022-11-30T21:55:47.694" v="805" actId="1076"/>
        <pc:sldMkLst>
          <pc:docMk/>
          <pc:sldMk cId="820079197" sldId="262"/>
        </pc:sldMkLst>
        <pc:spChg chg="mod">
          <ac:chgData name="Eldana K. Netalieva" userId="56df7305-7531-4d6b-a76c-ca166f2f9d66" providerId="ADAL" clId="{3C2AE4D4-662E-4BC7-BF2B-D6A74FCBAFB9}" dt="2022-11-30T21:30:53.049" v="283" actId="1076"/>
          <ac:spMkLst>
            <pc:docMk/>
            <pc:sldMk cId="820079197" sldId="262"/>
            <ac:spMk id="2" creationId="{41BA81F0-F261-8A6E-C1CC-EF6383BDC368}"/>
          </ac:spMkLst>
        </pc:spChg>
        <pc:spChg chg="add del mod ord">
          <ac:chgData name="Eldana K. Netalieva" userId="56df7305-7531-4d6b-a76c-ca166f2f9d66" providerId="ADAL" clId="{3C2AE4D4-662E-4BC7-BF2B-D6A74FCBAFB9}" dt="2022-11-30T21:30:19.065" v="272" actId="26606"/>
          <ac:spMkLst>
            <pc:docMk/>
            <pc:sldMk cId="820079197" sldId="262"/>
            <ac:spMk id="3" creationId="{216F9C60-A088-02A2-A1D6-A5291832FBB2}"/>
          </ac:spMkLst>
        </pc:spChg>
        <pc:spChg chg="add del">
          <ac:chgData name="Eldana K. Netalieva" userId="56df7305-7531-4d6b-a76c-ca166f2f9d66" providerId="ADAL" clId="{3C2AE4D4-662E-4BC7-BF2B-D6A74FCBAFB9}" dt="2022-11-30T21:30:14.980" v="267" actId="26606"/>
          <ac:spMkLst>
            <pc:docMk/>
            <pc:sldMk cId="820079197" sldId="262"/>
            <ac:spMk id="10" creationId="{8D1AA55E-40D5-461B-A5A8-4AE8AAB71B08}"/>
          </ac:spMkLst>
        </pc:spChg>
        <pc:spChg chg="add del">
          <ac:chgData name="Eldana K. Netalieva" userId="56df7305-7531-4d6b-a76c-ca166f2f9d66" providerId="ADAL" clId="{3C2AE4D4-662E-4BC7-BF2B-D6A74FCBAFB9}" dt="2022-11-30T21:30:16.701" v="269" actId="26606"/>
          <ac:spMkLst>
            <pc:docMk/>
            <pc:sldMk cId="820079197" sldId="262"/>
            <ac:spMk id="19" creationId="{A4AC5506-6312-4701-8D3C-40187889A947}"/>
          </ac:spMkLst>
        </pc:spChg>
        <pc:spChg chg="add del">
          <ac:chgData name="Eldana K. Netalieva" userId="56df7305-7531-4d6b-a76c-ca166f2f9d66" providerId="ADAL" clId="{3C2AE4D4-662E-4BC7-BF2B-D6A74FCBAFB9}" dt="2022-11-30T21:30:19.058" v="271" actId="26606"/>
          <ac:spMkLst>
            <pc:docMk/>
            <pc:sldMk cId="820079197" sldId="262"/>
            <ac:spMk id="21" creationId="{F0DCC097-1DB8-4B6D-85D0-6FBA0E1CA4BA}"/>
          </ac:spMkLst>
        </pc:spChg>
        <pc:spChg chg="add del">
          <ac:chgData name="Eldana K. Netalieva" userId="56df7305-7531-4d6b-a76c-ca166f2f9d66" providerId="ADAL" clId="{3C2AE4D4-662E-4BC7-BF2B-D6A74FCBAFB9}" dt="2022-11-30T21:30:19.058" v="271" actId="26606"/>
          <ac:spMkLst>
            <pc:docMk/>
            <pc:sldMk cId="820079197" sldId="262"/>
            <ac:spMk id="22" creationId="{E0B58608-23C8-4441-994D-C6823EEE1DB7}"/>
          </ac:spMkLst>
        </pc:spChg>
        <pc:spChg chg="add">
          <ac:chgData name="Eldana K. Netalieva" userId="56df7305-7531-4d6b-a76c-ca166f2f9d66" providerId="ADAL" clId="{3C2AE4D4-662E-4BC7-BF2B-D6A74FCBAFB9}" dt="2022-11-30T21:30:19.065" v="272" actId="26606"/>
          <ac:spMkLst>
            <pc:docMk/>
            <pc:sldMk cId="820079197" sldId="262"/>
            <ac:spMk id="24" creationId="{32AEEBC8-9D30-42EF-95F2-386C2653FBF0}"/>
          </ac:spMkLst>
        </pc:spChg>
        <pc:spChg chg="add">
          <ac:chgData name="Eldana K. Netalieva" userId="56df7305-7531-4d6b-a76c-ca166f2f9d66" providerId="ADAL" clId="{3C2AE4D4-662E-4BC7-BF2B-D6A74FCBAFB9}" dt="2022-11-30T21:30:19.065" v="272" actId="26606"/>
          <ac:spMkLst>
            <pc:docMk/>
            <pc:sldMk cId="820079197" sldId="262"/>
            <ac:spMk id="25" creationId="{2E92FA66-67D7-4CB4-94D3-E643A9AD4757}"/>
          </ac:spMkLst>
        </pc:spChg>
        <pc:spChg chg="add del mod">
          <ac:chgData name="Eldana K. Netalieva" userId="56df7305-7531-4d6b-a76c-ca166f2f9d66" providerId="ADAL" clId="{3C2AE4D4-662E-4BC7-BF2B-D6A74FCBAFB9}" dt="2022-11-30T21:55:44.762" v="804" actId="22"/>
          <ac:spMkLst>
            <pc:docMk/>
            <pc:sldMk cId="820079197" sldId="262"/>
            <ac:spMk id="26" creationId="{216F9C60-A088-02A2-A1D6-A5291832FBB2}"/>
          </ac:spMkLst>
        </pc:spChg>
        <pc:grpChg chg="add del">
          <ac:chgData name="Eldana K. Netalieva" userId="56df7305-7531-4d6b-a76c-ca166f2f9d66" providerId="ADAL" clId="{3C2AE4D4-662E-4BC7-BF2B-D6A74FCBAFB9}" dt="2022-11-30T21:30:14.980" v="267" actId="26606"/>
          <ac:grpSpMkLst>
            <pc:docMk/>
            <pc:sldMk cId="820079197" sldId="262"/>
            <ac:grpSpMk id="14" creationId="{34F88D19-C269-4F98-BE6B-CFB6207D3669}"/>
          </ac:grpSpMkLst>
        </pc:grpChg>
        <pc:picChg chg="add mod">
          <ac:chgData name="Eldana K. Netalieva" userId="56df7305-7531-4d6b-a76c-ca166f2f9d66" providerId="ADAL" clId="{3C2AE4D4-662E-4BC7-BF2B-D6A74FCBAFB9}" dt="2022-11-30T21:30:34.253" v="275" actId="27614"/>
          <ac:picMkLst>
            <pc:docMk/>
            <pc:sldMk cId="820079197" sldId="262"/>
            <ac:picMk id="5" creationId="{A50A4A6A-6AA0-02D0-4FDF-F9DCFB5C4A93}"/>
          </ac:picMkLst>
        </pc:picChg>
        <pc:picChg chg="add mod ord">
          <ac:chgData name="Eldana K. Netalieva" userId="56df7305-7531-4d6b-a76c-ca166f2f9d66" providerId="ADAL" clId="{3C2AE4D4-662E-4BC7-BF2B-D6A74FCBAFB9}" dt="2022-11-30T21:55:47.694" v="805" actId="1076"/>
          <ac:picMkLst>
            <pc:docMk/>
            <pc:sldMk cId="820079197" sldId="262"/>
            <ac:picMk id="7" creationId="{C4305FDA-C443-4758-CAFF-EC78B49ED804}"/>
          </ac:picMkLst>
        </pc:picChg>
        <pc:cxnChg chg="add del">
          <ac:chgData name="Eldana K. Netalieva" userId="56df7305-7531-4d6b-a76c-ca166f2f9d66" providerId="ADAL" clId="{3C2AE4D4-662E-4BC7-BF2B-D6A74FCBAFB9}" dt="2022-11-30T21:30:14.980" v="267" actId="26606"/>
          <ac:cxnSpMkLst>
            <pc:docMk/>
            <pc:sldMk cId="820079197" sldId="262"/>
            <ac:cxnSpMk id="12" creationId="{C49DA8F6-BCC1-4447-B54C-57856834B94B}"/>
          </ac:cxnSpMkLst>
        </pc:cxnChg>
      </pc:sldChg>
      <pc:sldChg chg="modSp new del mod">
        <pc:chgData name="Eldana K. Netalieva" userId="56df7305-7531-4d6b-a76c-ca166f2f9d66" providerId="ADAL" clId="{3C2AE4D4-662E-4BC7-BF2B-D6A74FCBAFB9}" dt="2022-11-30T21:43:54.478" v="465" actId="2696"/>
        <pc:sldMkLst>
          <pc:docMk/>
          <pc:sldMk cId="4114479505" sldId="263"/>
        </pc:sldMkLst>
        <pc:spChg chg="mod">
          <ac:chgData name="Eldana K. Netalieva" userId="56df7305-7531-4d6b-a76c-ca166f2f9d66" providerId="ADAL" clId="{3C2AE4D4-662E-4BC7-BF2B-D6A74FCBAFB9}" dt="2022-11-30T21:41:26.522" v="419" actId="404"/>
          <ac:spMkLst>
            <pc:docMk/>
            <pc:sldMk cId="4114479505" sldId="263"/>
            <ac:spMk id="2" creationId="{2784E376-8144-6A1C-5684-B7A7CE07DC6D}"/>
          </ac:spMkLst>
        </pc:spChg>
        <pc:spChg chg="mod">
          <ac:chgData name="Eldana K. Netalieva" userId="56df7305-7531-4d6b-a76c-ca166f2f9d66" providerId="ADAL" clId="{3C2AE4D4-662E-4BC7-BF2B-D6A74FCBAFB9}" dt="2022-11-30T21:41:12.355" v="408" actId="27636"/>
          <ac:spMkLst>
            <pc:docMk/>
            <pc:sldMk cId="4114479505" sldId="263"/>
            <ac:spMk id="3" creationId="{40A80820-D76C-2074-6C46-75A1ECCBC702}"/>
          </ac:spMkLst>
        </pc:spChg>
      </pc:sldChg>
      <pc:sldChg chg="new del">
        <pc:chgData name="Eldana K. Netalieva" userId="56df7305-7531-4d6b-a76c-ca166f2f9d66" providerId="ADAL" clId="{3C2AE4D4-662E-4BC7-BF2B-D6A74FCBAFB9}" dt="2022-11-30T21:41:41.603" v="422" actId="2696"/>
        <pc:sldMkLst>
          <pc:docMk/>
          <pc:sldMk cId="762290765" sldId="264"/>
        </pc:sldMkLst>
      </pc:sldChg>
      <pc:sldChg chg="modSp new mod">
        <pc:chgData name="Eldana K. Netalieva" userId="56df7305-7531-4d6b-a76c-ca166f2f9d66" providerId="ADAL" clId="{3C2AE4D4-662E-4BC7-BF2B-D6A74FCBAFB9}" dt="2022-11-30T21:43:44.081" v="464" actId="5793"/>
        <pc:sldMkLst>
          <pc:docMk/>
          <pc:sldMk cId="763837449" sldId="265"/>
        </pc:sldMkLst>
        <pc:spChg chg="mod">
          <ac:chgData name="Eldana K. Netalieva" userId="56df7305-7531-4d6b-a76c-ca166f2f9d66" providerId="ADAL" clId="{3C2AE4D4-662E-4BC7-BF2B-D6A74FCBAFB9}" dt="2022-11-30T21:43:13.521" v="459" actId="14100"/>
          <ac:spMkLst>
            <pc:docMk/>
            <pc:sldMk cId="763837449" sldId="265"/>
            <ac:spMk id="2" creationId="{8FCC0094-3A74-52C7-D447-37D62EA44C24}"/>
          </ac:spMkLst>
        </pc:spChg>
        <pc:spChg chg="mod">
          <ac:chgData name="Eldana K. Netalieva" userId="56df7305-7531-4d6b-a76c-ca166f2f9d66" providerId="ADAL" clId="{3C2AE4D4-662E-4BC7-BF2B-D6A74FCBAFB9}" dt="2022-11-30T21:43:28.060" v="463" actId="20577"/>
          <ac:spMkLst>
            <pc:docMk/>
            <pc:sldMk cId="763837449" sldId="265"/>
            <ac:spMk id="3" creationId="{9318161B-438E-5B11-E4DD-D4EA718028B3}"/>
          </ac:spMkLst>
        </pc:spChg>
        <pc:spChg chg="mod">
          <ac:chgData name="Eldana K. Netalieva" userId="56df7305-7531-4d6b-a76c-ca166f2f9d66" providerId="ADAL" clId="{3C2AE4D4-662E-4BC7-BF2B-D6A74FCBAFB9}" dt="2022-11-30T21:43:44.081" v="464" actId="5793"/>
          <ac:spMkLst>
            <pc:docMk/>
            <pc:sldMk cId="763837449" sldId="265"/>
            <ac:spMk id="4" creationId="{0DA9E6E0-7049-71B9-65DD-6A66AA8B151D}"/>
          </ac:spMkLst>
        </pc:spChg>
      </pc:sldChg>
      <pc:sldChg chg="modSp new mod">
        <pc:chgData name="Eldana K. Netalieva" userId="56df7305-7531-4d6b-a76c-ca166f2f9d66" providerId="ADAL" clId="{3C2AE4D4-662E-4BC7-BF2B-D6A74FCBAFB9}" dt="2022-11-30T21:45:06.647" v="497" actId="12"/>
        <pc:sldMkLst>
          <pc:docMk/>
          <pc:sldMk cId="1709755405" sldId="266"/>
        </pc:sldMkLst>
        <pc:spChg chg="mod">
          <ac:chgData name="Eldana K. Netalieva" userId="56df7305-7531-4d6b-a76c-ca166f2f9d66" providerId="ADAL" clId="{3C2AE4D4-662E-4BC7-BF2B-D6A74FCBAFB9}" dt="2022-11-30T21:44:05.917" v="482" actId="20577"/>
          <ac:spMkLst>
            <pc:docMk/>
            <pc:sldMk cId="1709755405" sldId="266"/>
            <ac:spMk id="2" creationId="{447CBC65-0F05-FE2A-5E85-D4CDE5069422}"/>
          </ac:spMkLst>
        </pc:spChg>
        <pc:spChg chg="mod">
          <ac:chgData name="Eldana K. Netalieva" userId="56df7305-7531-4d6b-a76c-ca166f2f9d66" providerId="ADAL" clId="{3C2AE4D4-662E-4BC7-BF2B-D6A74FCBAFB9}" dt="2022-11-30T21:44:55.656" v="496" actId="12"/>
          <ac:spMkLst>
            <pc:docMk/>
            <pc:sldMk cId="1709755405" sldId="266"/>
            <ac:spMk id="3" creationId="{9C5F1B50-6CCC-39A3-C71B-C380B634469B}"/>
          </ac:spMkLst>
        </pc:spChg>
        <pc:spChg chg="mod">
          <ac:chgData name="Eldana K. Netalieva" userId="56df7305-7531-4d6b-a76c-ca166f2f9d66" providerId="ADAL" clId="{3C2AE4D4-662E-4BC7-BF2B-D6A74FCBAFB9}" dt="2022-11-30T21:45:06.647" v="497" actId="12"/>
          <ac:spMkLst>
            <pc:docMk/>
            <pc:sldMk cId="1709755405" sldId="266"/>
            <ac:spMk id="4" creationId="{C5D9A37E-8E89-0B5C-14E6-17E474435586}"/>
          </ac:spMkLst>
        </pc:spChg>
      </pc:sldChg>
      <pc:sldChg chg="modSp new del mod">
        <pc:chgData name="Eldana K. Netalieva" userId="56df7305-7531-4d6b-a76c-ca166f2f9d66" providerId="ADAL" clId="{3C2AE4D4-662E-4BC7-BF2B-D6A74FCBAFB9}" dt="2022-11-30T21:47:07.521" v="517" actId="2696"/>
        <pc:sldMkLst>
          <pc:docMk/>
          <pc:sldMk cId="1324217592" sldId="267"/>
        </pc:sldMkLst>
        <pc:spChg chg="mod">
          <ac:chgData name="Eldana K. Netalieva" userId="56df7305-7531-4d6b-a76c-ca166f2f9d66" providerId="ADAL" clId="{3C2AE4D4-662E-4BC7-BF2B-D6A74FCBAFB9}" dt="2022-11-30T21:45:38.270" v="516" actId="20577"/>
          <ac:spMkLst>
            <pc:docMk/>
            <pc:sldMk cId="1324217592" sldId="267"/>
            <ac:spMk id="2" creationId="{4A3AFCBF-6EC3-EE58-48B3-4B8A285EAEED}"/>
          </ac:spMkLst>
        </pc:spChg>
      </pc:sldChg>
      <pc:sldChg chg="addSp delSp modSp new mod modAnim">
        <pc:chgData name="Eldana K. Netalieva" userId="56df7305-7531-4d6b-a76c-ca166f2f9d66" providerId="ADAL" clId="{3C2AE4D4-662E-4BC7-BF2B-D6A74FCBAFB9}" dt="2022-11-30T21:47:47.237" v="539" actId="1076"/>
        <pc:sldMkLst>
          <pc:docMk/>
          <pc:sldMk cId="1701230571" sldId="268"/>
        </pc:sldMkLst>
        <pc:spChg chg="mod">
          <ac:chgData name="Eldana K. Netalieva" userId="56df7305-7531-4d6b-a76c-ca166f2f9d66" providerId="ADAL" clId="{3C2AE4D4-662E-4BC7-BF2B-D6A74FCBAFB9}" dt="2022-11-30T21:47:46.155" v="538" actId="14100"/>
          <ac:spMkLst>
            <pc:docMk/>
            <pc:sldMk cId="1701230571" sldId="268"/>
            <ac:spMk id="2" creationId="{0745429C-EA38-CF24-0794-7A9168E7A6E7}"/>
          </ac:spMkLst>
        </pc:spChg>
        <pc:spChg chg="del">
          <ac:chgData name="Eldana K. Netalieva" userId="56df7305-7531-4d6b-a76c-ca166f2f9d66" providerId="ADAL" clId="{3C2AE4D4-662E-4BC7-BF2B-D6A74FCBAFB9}" dt="2022-11-30T21:47:23.041" v="536"/>
          <ac:spMkLst>
            <pc:docMk/>
            <pc:sldMk cId="1701230571" sldId="268"/>
            <ac:spMk id="3" creationId="{0E77BAB2-B48C-E4E6-E848-322BFDA78AE2}"/>
          </ac:spMkLst>
        </pc:spChg>
        <pc:picChg chg="add mod">
          <ac:chgData name="Eldana K. Netalieva" userId="56df7305-7531-4d6b-a76c-ca166f2f9d66" providerId="ADAL" clId="{3C2AE4D4-662E-4BC7-BF2B-D6A74FCBAFB9}" dt="2022-11-30T21:47:47.237" v="539" actId="1076"/>
          <ac:picMkLst>
            <pc:docMk/>
            <pc:sldMk cId="1701230571" sldId="268"/>
            <ac:picMk id="4" creationId="{2174FC3F-FEF0-64EF-3AB2-D75AC3734889}"/>
          </ac:picMkLst>
        </pc:picChg>
      </pc:sldChg>
      <pc:sldChg chg="modSp new mod">
        <pc:chgData name="Eldana K. Netalieva" userId="56df7305-7531-4d6b-a76c-ca166f2f9d66" providerId="ADAL" clId="{3C2AE4D4-662E-4BC7-BF2B-D6A74FCBAFB9}" dt="2022-11-30T22:59:18.139" v="2605" actId="20577"/>
        <pc:sldMkLst>
          <pc:docMk/>
          <pc:sldMk cId="854019245" sldId="269"/>
        </pc:sldMkLst>
        <pc:spChg chg="mod">
          <ac:chgData name="Eldana K. Netalieva" userId="56df7305-7531-4d6b-a76c-ca166f2f9d66" providerId="ADAL" clId="{3C2AE4D4-662E-4BC7-BF2B-D6A74FCBAFB9}" dt="2022-11-30T22:59:18.139" v="2605" actId="20577"/>
          <ac:spMkLst>
            <pc:docMk/>
            <pc:sldMk cId="854019245" sldId="269"/>
            <ac:spMk id="2" creationId="{DD5AE7AE-9CE3-9CD1-8DAA-28AEBCF53AF9}"/>
          </ac:spMkLst>
        </pc:spChg>
        <pc:spChg chg="mod">
          <ac:chgData name="Eldana K. Netalieva" userId="56df7305-7531-4d6b-a76c-ca166f2f9d66" providerId="ADAL" clId="{3C2AE4D4-662E-4BC7-BF2B-D6A74FCBAFB9}" dt="2022-11-30T21:49:50.335" v="618" actId="1076"/>
          <ac:spMkLst>
            <pc:docMk/>
            <pc:sldMk cId="854019245" sldId="269"/>
            <ac:spMk id="3" creationId="{6FC9654C-822E-4B67-1C61-7C5F2B5A71EA}"/>
          </ac:spMkLst>
        </pc:spChg>
      </pc:sldChg>
      <pc:sldChg chg="addSp delSp modSp new mod setBg">
        <pc:chgData name="Eldana K. Netalieva" userId="56df7305-7531-4d6b-a76c-ca166f2f9d66" providerId="ADAL" clId="{3C2AE4D4-662E-4BC7-BF2B-D6A74FCBAFB9}" dt="2022-11-30T21:52:32.215" v="753" actId="26606"/>
        <pc:sldMkLst>
          <pc:docMk/>
          <pc:sldMk cId="1533129895" sldId="270"/>
        </pc:sldMkLst>
        <pc:spChg chg="mo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2" creationId="{314FBA10-97E3-9DF1-8EB2-9D007F03A06B}"/>
          </ac:spMkLst>
        </pc:spChg>
        <pc:spChg chg="mod or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3" creationId="{C6820434-6324-ECB4-A48E-19F6901A1044}"/>
          </ac:spMkLst>
        </pc:spChg>
        <pc:spChg chg="add del">
          <ac:chgData name="Eldana K. Netalieva" userId="56df7305-7531-4d6b-a76c-ca166f2f9d66" providerId="ADAL" clId="{3C2AE4D4-662E-4BC7-BF2B-D6A74FCBAFB9}" dt="2022-11-30T21:52:28.717" v="750" actId="26606"/>
          <ac:spMkLst>
            <pc:docMk/>
            <pc:sldMk cId="1533129895" sldId="270"/>
            <ac:spMk id="10" creationId="{F2AC420E-F79A-4FB7-8013-94B1E8B6320D}"/>
          </ac:spMkLst>
        </pc:spChg>
        <pc:spChg chg="add del">
          <ac:chgData name="Eldana K. Netalieva" userId="56df7305-7531-4d6b-a76c-ca166f2f9d66" providerId="ADAL" clId="{3C2AE4D4-662E-4BC7-BF2B-D6A74FCBAFB9}" dt="2022-11-30T21:52:28.717" v="750" actId="26606"/>
          <ac:spMkLst>
            <pc:docMk/>
            <pc:sldMk cId="1533129895" sldId="270"/>
            <ac:spMk id="12" creationId="{3CD1EA40-7116-4FCB-9369-70F29FAA91EC}"/>
          </ac:spMkLst>
        </pc:spChg>
        <pc:spChg chg="add del">
          <ac:chgData name="Eldana K. Netalieva" userId="56df7305-7531-4d6b-a76c-ca166f2f9d66" providerId="ADAL" clId="{3C2AE4D4-662E-4BC7-BF2B-D6A74FCBAFB9}" dt="2022-11-30T21:52:28.717" v="750" actId="26606"/>
          <ac:spMkLst>
            <pc:docMk/>
            <pc:sldMk cId="1533129895" sldId="270"/>
            <ac:spMk id="14" creationId="{BF647E38-F93D-4661-8D77-CE13EEB65B5A}"/>
          </ac:spMkLst>
        </pc:spChg>
        <pc:spChg chg="add del">
          <ac:chgData name="Eldana K. Netalieva" userId="56df7305-7531-4d6b-a76c-ca166f2f9d66" providerId="ADAL" clId="{3C2AE4D4-662E-4BC7-BF2B-D6A74FCBAFB9}" dt="2022-11-30T21:52:28.717" v="750" actId="26606"/>
          <ac:spMkLst>
            <pc:docMk/>
            <pc:sldMk cId="1533129895" sldId="270"/>
            <ac:spMk id="38" creationId="{D6C80E47-971C-437F-B030-191115B01D68}"/>
          </ac:spMkLst>
        </pc:spChg>
        <pc:spChg chg="add del">
          <ac:chgData name="Eldana K. Netalieva" userId="56df7305-7531-4d6b-a76c-ca166f2f9d66" providerId="ADAL" clId="{3C2AE4D4-662E-4BC7-BF2B-D6A74FCBAFB9}" dt="2022-11-30T21:52:32.204" v="752" actId="26606"/>
          <ac:spMkLst>
            <pc:docMk/>
            <pc:sldMk cId="1533129895" sldId="270"/>
            <ac:spMk id="40" creationId="{B6FACB3C-9069-4791-BC5C-0DB7CD19B853}"/>
          </ac:spMkLst>
        </pc:spChg>
        <pc:spChg chg="add del">
          <ac:chgData name="Eldana K. Netalieva" userId="56df7305-7531-4d6b-a76c-ca166f2f9d66" providerId="ADAL" clId="{3C2AE4D4-662E-4BC7-BF2B-D6A74FCBAFB9}" dt="2022-11-30T21:52:32.204" v="752" actId="26606"/>
          <ac:spMkLst>
            <pc:docMk/>
            <pc:sldMk cId="1533129895" sldId="270"/>
            <ac:spMk id="41" creationId="{71F2038E-D777-4B76-81DD-DD13EE91B9DD}"/>
          </ac:spMkLst>
        </pc:spChg>
        <pc:spChg chg="ad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47" creationId="{F2AC420E-F79A-4FB7-8013-94B1E8B6320D}"/>
          </ac:spMkLst>
        </pc:spChg>
        <pc:spChg chg="ad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48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49" creationId="{BF647E38-F93D-4661-8D77-CE13EEB65B5A}"/>
          </ac:spMkLst>
        </pc:spChg>
        <pc:spChg chg="add">
          <ac:chgData name="Eldana K. Netalieva" userId="56df7305-7531-4d6b-a76c-ca166f2f9d66" providerId="ADAL" clId="{3C2AE4D4-662E-4BC7-BF2B-D6A74FCBAFB9}" dt="2022-11-30T21:52:32.215" v="753" actId="26606"/>
          <ac:spMkLst>
            <pc:docMk/>
            <pc:sldMk cId="1533129895" sldId="270"/>
            <ac:spMk id="51" creationId="{D6C80E47-971C-437F-B030-191115B01D68}"/>
          </ac:spMkLst>
        </pc:spChg>
        <pc:grpChg chg="add del">
          <ac:chgData name="Eldana K. Netalieva" userId="56df7305-7531-4d6b-a76c-ca166f2f9d66" providerId="ADAL" clId="{3C2AE4D4-662E-4BC7-BF2B-D6A74FCBAFB9}" dt="2022-11-30T21:52:28.717" v="750" actId="26606"/>
          <ac:grpSpMkLst>
            <pc:docMk/>
            <pc:sldMk cId="1533129895" sldId="270"/>
            <ac:grpSpMk id="16" creationId="{8E8872B6-836E-4281-A971-D133C61875CB}"/>
          </ac:grpSpMkLst>
        </pc:grpChg>
        <pc:grpChg chg="add del">
          <ac:chgData name="Eldana K. Netalieva" userId="56df7305-7531-4d6b-a76c-ca166f2f9d66" providerId="ADAL" clId="{3C2AE4D4-662E-4BC7-BF2B-D6A74FCBAFB9}" dt="2022-11-30T21:52:32.204" v="752" actId="26606"/>
          <ac:grpSpMkLst>
            <pc:docMk/>
            <pc:sldMk cId="1533129895" sldId="270"/>
            <ac:grpSpMk id="42" creationId="{DD354807-230F-4402-B1B9-F733A8F1F190}"/>
          </ac:grpSpMkLst>
        </pc:grpChg>
        <pc:grpChg chg="add">
          <ac:chgData name="Eldana K. Netalieva" userId="56df7305-7531-4d6b-a76c-ca166f2f9d66" providerId="ADAL" clId="{3C2AE4D4-662E-4BC7-BF2B-D6A74FCBAFB9}" dt="2022-11-30T21:52:32.215" v="753" actId="26606"/>
          <ac:grpSpMkLst>
            <pc:docMk/>
            <pc:sldMk cId="1533129895" sldId="270"/>
            <ac:grpSpMk id="50" creationId="{8E8872B6-836E-4281-A971-D133C61875CB}"/>
          </ac:grpSpMkLst>
        </pc:grpChg>
        <pc:picChg chg="add mod">
          <ac:chgData name="Eldana K. Netalieva" userId="56df7305-7531-4d6b-a76c-ca166f2f9d66" providerId="ADAL" clId="{3C2AE4D4-662E-4BC7-BF2B-D6A74FCBAFB9}" dt="2022-11-30T21:52:32.215" v="753" actId="26606"/>
          <ac:picMkLst>
            <pc:docMk/>
            <pc:sldMk cId="1533129895" sldId="270"/>
            <ac:picMk id="5" creationId="{C7D2BFDD-A88E-F6D0-5D24-A1AA670DB25B}"/>
          </ac:picMkLst>
        </pc:picChg>
      </pc:sldChg>
      <pc:sldChg chg="addSp delSp modSp new mod">
        <pc:chgData name="Eldana K. Netalieva" userId="56df7305-7531-4d6b-a76c-ca166f2f9d66" providerId="ADAL" clId="{3C2AE4D4-662E-4BC7-BF2B-D6A74FCBAFB9}" dt="2022-11-30T21:56:34.680" v="808" actId="20577"/>
        <pc:sldMkLst>
          <pc:docMk/>
          <pc:sldMk cId="2244504324" sldId="271"/>
        </pc:sldMkLst>
        <pc:spChg chg="mod">
          <ac:chgData name="Eldana K. Netalieva" userId="56df7305-7531-4d6b-a76c-ca166f2f9d66" providerId="ADAL" clId="{3C2AE4D4-662E-4BC7-BF2B-D6A74FCBAFB9}" dt="2022-11-30T21:56:34.680" v="808" actId="20577"/>
          <ac:spMkLst>
            <pc:docMk/>
            <pc:sldMk cId="2244504324" sldId="271"/>
            <ac:spMk id="2" creationId="{CFAAA8A7-B3BF-7E23-F37A-B359CD46970B}"/>
          </ac:spMkLst>
        </pc:spChg>
        <pc:spChg chg="del mod">
          <ac:chgData name="Eldana K. Netalieva" userId="56df7305-7531-4d6b-a76c-ca166f2f9d66" providerId="ADAL" clId="{3C2AE4D4-662E-4BC7-BF2B-D6A74FCBAFB9}" dt="2022-11-30T21:55:06.724" v="801" actId="22"/>
          <ac:spMkLst>
            <pc:docMk/>
            <pc:sldMk cId="2244504324" sldId="271"/>
            <ac:spMk id="3" creationId="{BA98294F-13AD-ABF8-0F64-1C3329312175}"/>
          </ac:spMkLst>
        </pc:spChg>
        <pc:picChg chg="add mod ord">
          <ac:chgData name="Eldana K. Netalieva" userId="56df7305-7531-4d6b-a76c-ca166f2f9d66" providerId="ADAL" clId="{3C2AE4D4-662E-4BC7-BF2B-D6A74FCBAFB9}" dt="2022-11-30T21:55:06.724" v="801" actId="22"/>
          <ac:picMkLst>
            <pc:docMk/>
            <pc:sldMk cId="2244504324" sldId="271"/>
            <ac:picMk id="5" creationId="{CD4D721C-C6F3-397D-A6B5-5B621A736CB7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1-30T22:02:27.537" v="934" actId="27636"/>
        <pc:sldMkLst>
          <pc:docMk/>
          <pc:sldMk cId="4004698497" sldId="272"/>
        </pc:sldMkLst>
        <pc:spChg chg="mod">
          <ac:chgData name="Eldana K. Netalieva" userId="56df7305-7531-4d6b-a76c-ca166f2f9d66" providerId="ADAL" clId="{3C2AE4D4-662E-4BC7-BF2B-D6A74FCBAFB9}" dt="2022-11-30T21:58:54.342" v="915" actId="404"/>
          <ac:spMkLst>
            <pc:docMk/>
            <pc:sldMk cId="4004698497" sldId="272"/>
            <ac:spMk id="2" creationId="{5BA08D07-5EFC-057F-500F-7923A08F7EEC}"/>
          </ac:spMkLst>
        </pc:spChg>
        <pc:spChg chg="mod">
          <ac:chgData name="Eldana K. Netalieva" userId="56df7305-7531-4d6b-a76c-ca166f2f9d66" providerId="ADAL" clId="{3C2AE4D4-662E-4BC7-BF2B-D6A74FCBAFB9}" dt="2022-11-30T22:02:27.537" v="934" actId="27636"/>
          <ac:spMkLst>
            <pc:docMk/>
            <pc:sldMk cId="4004698497" sldId="272"/>
            <ac:spMk id="3" creationId="{DC84FFCE-59ED-111A-93EC-B34C8014E70F}"/>
          </ac:spMkLst>
        </pc:spChg>
        <pc:picChg chg="add mod">
          <ac:chgData name="Eldana K. Netalieva" userId="56df7305-7531-4d6b-a76c-ca166f2f9d66" providerId="ADAL" clId="{3C2AE4D4-662E-4BC7-BF2B-D6A74FCBAFB9}" dt="2022-11-30T22:01:14.560" v="923" actId="14100"/>
          <ac:picMkLst>
            <pc:docMk/>
            <pc:sldMk cId="4004698497" sldId="272"/>
            <ac:picMk id="5" creationId="{79F7ECD6-9575-D9D1-5CFF-359A353F42E1}"/>
          </ac:picMkLst>
        </pc:picChg>
        <pc:picChg chg="add mod">
          <ac:chgData name="Eldana K. Netalieva" userId="56df7305-7531-4d6b-a76c-ca166f2f9d66" providerId="ADAL" clId="{3C2AE4D4-662E-4BC7-BF2B-D6A74FCBAFB9}" dt="2022-11-30T22:02:07.428" v="925" actId="1076"/>
          <ac:picMkLst>
            <pc:docMk/>
            <pc:sldMk cId="4004698497" sldId="272"/>
            <ac:picMk id="7" creationId="{027BE213-3BD7-9432-E81C-E03A8A9A960B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1-30T22:18:49.340" v="1500" actId="1076"/>
        <pc:sldMkLst>
          <pc:docMk/>
          <pc:sldMk cId="2171621722" sldId="273"/>
        </pc:sldMkLst>
        <pc:spChg chg="mod">
          <ac:chgData name="Eldana K. Netalieva" userId="56df7305-7531-4d6b-a76c-ca166f2f9d66" providerId="ADAL" clId="{3C2AE4D4-662E-4BC7-BF2B-D6A74FCBAFB9}" dt="2022-11-30T22:16:59.810" v="1484" actId="27636"/>
          <ac:spMkLst>
            <pc:docMk/>
            <pc:sldMk cId="2171621722" sldId="273"/>
            <ac:spMk id="2" creationId="{3767593D-B49B-E66F-319A-D4431BCC0A7E}"/>
          </ac:spMkLst>
        </pc:spChg>
        <pc:spChg chg="mod">
          <ac:chgData name="Eldana K. Netalieva" userId="56df7305-7531-4d6b-a76c-ca166f2f9d66" providerId="ADAL" clId="{3C2AE4D4-662E-4BC7-BF2B-D6A74FCBAFB9}" dt="2022-11-30T22:17:47.527" v="1494" actId="27636"/>
          <ac:spMkLst>
            <pc:docMk/>
            <pc:sldMk cId="2171621722" sldId="273"/>
            <ac:spMk id="3" creationId="{1897D976-CEEC-8779-84B3-4D84A4C7A16E}"/>
          </ac:spMkLst>
        </pc:spChg>
        <pc:picChg chg="add mod">
          <ac:chgData name="Eldana K. Netalieva" userId="56df7305-7531-4d6b-a76c-ca166f2f9d66" providerId="ADAL" clId="{3C2AE4D4-662E-4BC7-BF2B-D6A74FCBAFB9}" dt="2022-11-30T22:17:50.668" v="1496" actId="1076"/>
          <ac:picMkLst>
            <pc:docMk/>
            <pc:sldMk cId="2171621722" sldId="273"/>
            <ac:picMk id="5" creationId="{3AAFD77D-7C29-FBDD-70A3-4DE86C1840AF}"/>
          </ac:picMkLst>
        </pc:picChg>
        <pc:picChg chg="add">
          <ac:chgData name="Eldana K. Netalieva" userId="56df7305-7531-4d6b-a76c-ca166f2f9d66" providerId="ADAL" clId="{3C2AE4D4-662E-4BC7-BF2B-D6A74FCBAFB9}" dt="2022-11-30T22:18:33.001" v="1497" actId="22"/>
          <ac:picMkLst>
            <pc:docMk/>
            <pc:sldMk cId="2171621722" sldId="273"/>
            <ac:picMk id="7" creationId="{EF3E521E-511A-B9BD-D53E-723CA0CFF639}"/>
          </ac:picMkLst>
        </pc:picChg>
        <pc:picChg chg="add">
          <ac:chgData name="Eldana K. Netalieva" userId="56df7305-7531-4d6b-a76c-ca166f2f9d66" providerId="ADAL" clId="{3C2AE4D4-662E-4BC7-BF2B-D6A74FCBAFB9}" dt="2022-11-30T22:18:35.909" v="1498" actId="22"/>
          <ac:picMkLst>
            <pc:docMk/>
            <pc:sldMk cId="2171621722" sldId="273"/>
            <ac:picMk id="9" creationId="{FE93CB5E-E64F-2E59-27C0-D5761404679A}"/>
          </ac:picMkLst>
        </pc:picChg>
        <pc:picChg chg="add mod">
          <ac:chgData name="Eldana K. Netalieva" userId="56df7305-7531-4d6b-a76c-ca166f2f9d66" providerId="ADAL" clId="{3C2AE4D4-662E-4BC7-BF2B-D6A74FCBAFB9}" dt="2022-11-30T22:18:49.340" v="1500" actId="1076"/>
          <ac:picMkLst>
            <pc:docMk/>
            <pc:sldMk cId="2171621722" sldId="273"/>
            <ac:picMk id="11" creationId="{7D8738BD-DC27-178B-06E7-62A73366032E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1-30T22:13:51.810" v="1403" actId="5793"/>
        <pc:sldMkLst>
          <pc:docMk/>
          <pc:sldMk cId="137488884" sldId="274"/>
        </pc:sldMkLst>
        <pc:spChg chg="mod">
          <ac:chgData name="Eldana K. Netalieva" userId="56df7305-7531-4d6b-a76c-ca166f2f9d66" providerId="ADAL" clId="{3C2AE4D4-662E-4BC7-BF2B-D6A74FCBAFB9}" dt="2022-11-30T22:05:47.775" v="1154" actId="404"/>
          <ac:spMkLst>
            <pc:docMk/>
            <pc:sldMk cId="137488884" sldId="274"/>
            <ac:spMk id="2" creationId="{A2334278-8F9B-D5A5-C1D5-EBB731D1C822}"/>
          </ac:spMkLst>
        </pc:spChg>
        <pc:spChg chg="mod">
          <ac:chgData name="Eldana K. Netalieva" userId="56df7305-7531-4d6b-a76c-ca166f2f9d66" providerId="ADAL" clId="{3C2AE4D4-662E-4BC7-BF2B-D6A74FCBAFB9}" dt="2022-11-30T22:13:51.810" v="1403" actId="5793"/>
          <ac:spMkLst>
            <pc:docMk/>
            <pc:sldMk cId="137488884" sldId="274"/>
            <ac:spMk id="3" creationId="{8BA3E9E4-41B0-87B4-A00C-216507B3CAC9}"/>
          </ac:spMkLst>
        </pc:spChg>
        <pc:picChg chg="add mod">
          <ac:chgData name="Eldana K. Netalieva" userId="56df7305-7531-4d6b-a76c-ca166f2f9d66" providerId="ADAL" clId="{3C2AE4D4-662E-4BC7-BF2B-D6A74FCBAFB9}" dt="2022-11-30T22:13:44.128" v="1402" actId="1076"/>
          <ac:picMkLst>
            <pc:docMk/>
            <pc:sldMk cId="137488884" sldId="274"/>
            <ac:picMk id="5" creationId="{936D5413-405F-41E8-43D2-A3348A011D0B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1-30T22:21:39.750" v="1576" actId="20577"/>
        <pc:sldMkLst>
          <pc:docMk/>
          <pc:sldMk cId="798119173" sldId="275"/>
        </pc:sldMkLst>
        <pc:spChg chg="mod">
          <ac:chgData name="Eldana K. Netalieva" userId="56df7305-7531-4d6b-a76c-ca166f2f9d66" providerId="ADAL" clId="{3C2AE4D4-662E-4BC7-BF2B-D6A74FCBAFB9}" dt="2022-11-30T22:21:39.750" v="1576" actId="20577"/>
          <ac:spMkLst>
            <pc:docMk/>
            <pc:sldMk cId="798119173" sldId="275"/>
            <ac:spMk id="2" creationId="{FD42DB85-9FB3-CAA9-4ED7-5C7F361F6C2C}"/>
          </ac:spMkLst>
        </pc:spChg>
        <pc:spChg chg="mod">
          <ac:chgData name="Eldana K. Netalieva" userId="56df7305-7531-4d6b-a76c-ca166f2f9d66" providerId="ADAL" clId="{3C2AE4D4-662E-4BC7-BF2B-D6A74FCBAFB9}" dt="2022-11-30T22:16:23.545" v="1477" actId="20577"/>
          <ac:spMkLst>
            <pc:docMk/>
            <pc:sldMk cId="798119173" sldId="275"/>
            <ac:spMk id="3" creationId="{3E67FA1B-1AD5-13B5-98BD-25B5039AEB8F}"/>
          </ac:spMkLst>
        </pc:spChg>
        <pc:picChg chg="add mod modCrop">
          <ac:chgData name="Eldana K. Netalieva" userId="56df7305-7531-4d6b-a76c-ca166f2f9d66" providerId="ADAL" clId="{3C2AE4D4-662E-4BC7-BF2B-D6A74FCBAFB9}" dt="2022-11-30T22:15:20.309" v="1458" actId="14100"/>
          <ac:picMkLst>
            <pc:docMk/>
            <pc:sldMk cId="798119173" sldId="275"/>
            <ac:picMk id="5" creationId="{90289A5B-1255-5700-3DD4-C1C1CFBA48A3}"/>
          </ac:picMkLst>
        </pc:picChg>
      </pc:sldChg>
      <pc:sldChg chg="addSp delSp modSp new mod">
        <pc:chgData name="Eldana K. Netalieva" userId="56df7305-7531-4d6b-a76c-ca166f2f9d66" providerId="ADAL" clId="{3C2AE4D4-662E-4BC7-BF2B-D6A74FCBAFB9}" dt="2022-11-30T22:21:43.933" v="1578" actId="20577"/>
        <pc:sldMkLst>
          <pc:docMk/>
          <pc:sldMk cId="2280414648" sldId="276"/>
        </pc:sldMkLst>
        <pc:spChg chg="mod">
          <ac:chgData name="Eldana K. Netalieva" userId="56df7305-7531-4d6b-a76c-ca166f2f9d66" providerId="ADAL" clId="{3C2AE4D4-662E-4BC7-BF2B-D6A74FCBAFB9}" dt="2022-11-30T22:21:43.933" v="1578" actId="20577"/>
          <ac:spMkLst>
            <pc:docMk/>
            <pc:sldMk cId="2280414648" sldId="276"/>
            <ac:spMk id="2" creationId="{BACA4D17-C42C-021E-1934-96DBEE0A9989}"/>
          </ac:spMkLst>
        </pc:spChg>
        <pc:spChg chg="add del mod">
          <ac:chgData name="Eldana K. Netalieva" userId="56df7305-7531-4d6b-a76c-ca166f2f9d66" providerId="ADAL" clId="{3C2AE4D4-662E-4BC7-BF2B-D6A74FCBAFB9}" dt="2022-11-30T22:21:04.745" v="1553" actId="27636"/>
          <ac:spMkLst>
            <pc:docMk/>
            <pc:sldMk cId="2280414648" sldId="276"/>
            <ac:spMk id="3" creationId="{465EDF54-B514-5D9C-FD95-1538797D8F52}"/>
          </ac:spMkLst>
        </pc:spChg>
        <pc:picChg chg="add del mod ord">
          <ac:chgData name="Eldana K. Netalieva" userId="56df7305-7531-4d6b-a76c-ca166f2f9d66" providerId="ADAL" clId="{3C2AE4D4-662E-4BC7-BF2B-D6A74FCBAFB9}" dt="2022-11-30T22:20:34.290" v="1546" actId="22"/>
          <ac:picMkLst>
            <pc:docMk/>
            <pc:sldMk cId="2280414648" sldId="276"/>
            <ac:picMk id="5" creationId="{C1BE42E5-711D-68C4-119F-F986207E8236}"/>
          </ac:picMkLst>
        </pc:picChg>
        <pc:picChg chg="add mod">
          <ac:chgData name="Eldana K. Netalieva" userId="56df7305-7531-4d6b-a76c-ca166f2f9d66" providerId="ADAL" clId="{3C2AE4D4-662E-4BC7-BF2B-D6A74FCBAFB9}" dt="2022-11-30T22:21:09.986" v="1555" actId="1076"/>
          <ac:picMkLst>
            <pc:docMk/>
            <pc:sldMk cId="2280414648" sldId="276"/>
            <ac:picMk id="7" creationId="{159809AB-CD1D-52E5-BD90-0C8C4A464075}"/>
          </ac:picMkLst>
        </pc:picChg>
      </pc:sldChg>
      <pc:sldChg chg="modSp new mod">
        <pc:chgData name="Eldana K. Netalieva" userId="56df7305-7531-4d6b-a76c-ca166f2f9d66" providerId="ADAL" clId="{3C2AE4D4-662E-4BC7-BF2B-D6A74FCBAFB9}" dt="2022-11-30T22:22:18.706" v="1608" actId="12"/>
        <pc:sldMkLst>
          <pc:docMk/>
          <pc:sldMk cId="257749883" sldId="277"/>
        </pc:sldMkLst>
        <pc:spChg chg="mod">
          <ac:chgData name="Eldana K. Netalieva" userId="56df7305-7531-4d6b-a76c-ca166f2f9d66" providerId="ADAL" clId="{3C2AE4D4-662E-4BC7-BF2B-D6A74FCBAFB9}" dt="2022-11-30T22:21:59.681" v="1606" actId="20577"/>
          <ac:spMkLst>
            <pc:docMk/>
            <pc:sldMk cId="257749883" sldId="277"/>
            <ac:spMk id="2" creationId="{372DDA90-BEC5-A7C9-8BE3-CEE9A0199B4A}"/>
          </ac:spMkLst>
        </pc:spChg>
        <pc:spChg chg="mod">
          <ac:chgData name="Eldana K. Netalieva" userId="56df7305-7531-4d6b-a76c-ca166f2f9d66" providerId="ADAL" clId="{3C2AE4D4-662E-4BC7-BF2B-D6A74FCBAFB9}" dt="2022-11-30T22:22:18.706" v="1608" actId="12"/>
          <ac:spMkLst>
            <pc:docMk/>
            <pc:sldMk cId="257749883" sldId="277"/>
            <ac:spMk id="3" creationId="{25417505-36E8-45A5-86EB-BCAF1911EC7C}"/>
          </ac:spMkLst>
        </pc:spChg>
      </pc:sldChg>
      <pc:sldChg chg="addSp delSp modSp new mod">
        <pc:chgData name="Eldana K. Netalieva" userId="56df7305-7531-4d6b-a76c-ca166f2f9d66" providerId="ADAL" clId="{3C2AE4D4-662E-4BC7-BF2B-D6A74FCBAFB9}" dt="2022-11-30T22:24:41.653" v="1644" actId="22"/>
        <pc:sldMkLst>
          <pc:docMk/>
          <pc:sldMk cId="3650709981" sldId="278"/>
        </pc:sldMkLst>
        <pc:spChg chg="mod">
          <ac:chgData name="Eldana K. Netalieva" userId="56df7305-7531-4d6b-a76c-ca166f2f9d66" providerId="ADAL" clId="{3C2AE4D4-662E-4BC7-BF2B-D6A74FCBAFB9}" dt="2022-11-30T22:23:24.734" v="1631" actId="20577"/>
          <ac:spMkLst>
            <pc:docMk/>
            <pc:sldMk cId="3650709981" sldId="278"/>
            <ac:spMk id="2" creationId="{380E0F6B-F128-60FC-7926-BEE5183356F3}"/>
          </ac:spMkLst>
        </pc:spChg>
        <pc:spChg chg="del mod">
          <ac:chgData name="Eldana K. Netalieva" userId="56df7305-7531-4d6b-a76c-ca166f2f9d66" providerId="ADAL" clId="{3C2AE4D4-662E-4BC7-BF2B-D6A74FCBAFB9}" dt="2022-11-30T22:24:41.653" v="1644" actId="22"/>
          <ac:spMkLst>
            <pc:docMk/>
            <pc:sldMk cId="3650709981" sldId="278"/>
            <ac:spMk id="3" creationId="{3C2AC071-A937-EA5F-C54E-7AEFF3B8070A}"/>
          </ac:spMkLst>
        </pc:spChg>
        <pc:picChg chg="add mod ord">
          <ac:chgData name="Eldana K. Netalieva" userId="56df7305-7531-4d6b-a76c-ca166f2f9d66" providerId="ADAL" clId="{3C2AE4D4-662E-4BC7-BF2B-D6A74FCBAFB9}" dt="2022-11-30T22:24:41.653" v="1644" actId="22"/>
          <ac:picMkLst>
            <pc:docMk/>
            <pc:sldMk cId="3650709981" sldId="278"/>
            <ac:picMk id="5" creationId="{C90CB21C-ABE2-E164-362C-0DF010760951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2-01T06:55:54.944" v="2753" actId="1076"/>
        <pc:sldMkLst>
          <pc:docMk/>
          <pc:sldMk cId="894126772" sldId="279"/>
        </pc:sldMkLst>
        <pc:spChg chg="mod">
          <ac:chgData name="Eldana K. Netalieva" userId="56df7305-7531-4d6b-a76c-ca166f2f9d66" providerId="ADAL" clId="{3C2AE4D4-662E-4BC7-BF2B-D6A74FCBAFB9}" dt="2022-11-30T22:31:44.847" v="1784" actId="404"/>
          <ac:spMkLst>
            <pc:docMk/>
            <pc:sldMk cId="894126772" sldId="279"/>
            <ac:spMk id="2" creationId="{2F761198-E1E1-6B7A-D940-0AA0CD70796D}"/>
          </ac:spMkLst>
        </pc:spChg>
        <pc:spChg chg="mod">
          <ac:chgData name="Eldana K. Netalieva" userId="56df7305-7531-4d6b-a76c-ca166f2f9d66" providerId="ADAL" clId="{3C2AE4D4-662E-4BC7-BF2B-D6A74FCBAFB9}" dt="2022-11-30T22:34:26.325" v="2014" actId="12"/>
          <ac:spMkLst>
            <pc:docMk/>
            <pc:sldMk cId="894126772" sldId="279"/>
            <ac:spMk id="3" creationId="{C35FBA80-1A9A-D512-3334-C706328B8D74}"/>
          </ac:spMkLst>
        </pc:spChg>
        <pc:picChg chg="add mod">
          <ac:chgData name="Eldana K. Netalieva" userId="56df7305-7531-4d6b-a76c-ca166f2f9d66" providerId="ADAL" clId="{3C2AE4D4-662E-4BC7-BF2B-D6A74FCBAFB9}" dt="2022-12-01T06:55:54.944" v="2753" actId="1076"/>
          <ac:picMkLst>
            <pc:docMk/>
            <pc:sldMk cId="894126772" sldId="279"/>
            <ac:picMk id="5" creationId="{D87C6D5D-0CF8-AF51-FB95-E9683E3FEE6A}"/>
          </ac:picMkLst>
        </pc:picChg>
      </pc:sldChg>
      <pc:sldChg chg="addSp delSp modSp new del mod">
        <pc:chgData name="Eldana K. Netalieva" userId="56df7305-7531-4d6b-a76c-ca166f2f9d66" providerId="ADAL" clId="{3C2AE4D4-662E-4BC7-BF2B-D6A74FCBAFB9}" dt="2022-11-30T22:27:06.405" v="1727" actId="2696"/>
        <pc:sldMkLst>
          <pc:docMk/>
          <pc:sldMk cId="3786694588" sldId="280"/>
        </pc:sldMkLst>
        <pc:spChg chg="mod">
          <ac:chgData name="Eldana K. Netalieva" userId="56df7305-7531-4d6b-a76c-ca166f2f9d66" providerId="ADAL" clId="{3C2AE4D4-662E-4BC7-BF2B-D6A74FCBAFB9}" dt="2022-11-30T22:26:42.438" v="1719"/>
          <ac:spMkLst>
            <pc:docMk/>
            <pc:sldMk cId="3786694588" sldId="280"/>
            <ac:spMk id="3" creationId="{6A924145-4C81-724D-9794-5B9FE95AC76E}"/>
          </ac:spMkLst>
        </pc:spChg>
        <pc:spChg chg="add del">
          <ac:chgData name="Eldana K. Netalieva" userId="56df7305-7531-4d6b-a76c-ca166f2f9d66" providerId="ADAL" clId="{3C2AE4D4-662E-4BC7-BF2B-D6A74FCBAFB9}" dt="2022-11-30T22:26:35.218" v="1716" actId="22"/>
          <ac:spMkLst>
            <pc:docMk/>
            <pc:sldMk cId="3786694588" sldId="280"/>
            <ac:spMk id="5" creationId="{2DAE048F-4E0F-FCFE-0FA0-5DA48A22C725}"/>
          </ac:spMkLst>
        </pc:spChg>
      </pc:sldChg>
      <pc:sldChg chg="new del">
        <pc:chgData name="Eldana K. Netalieva" userId="56df7305-7531-4d6b-a76c-ca166f2f9d66" providerId="ADAL" clId="{3C2AE4D4-662E-4BC7-BF2B-D6A74FCBAFB9}" dt="2022-11-30T22:27:03.512" v="1726" actId="2696"/>
        <pc:sldMkLst>
          <pc:docMk/>
          <pc:sldMk cId="3478387727" sldId="281"/>
        </pc:sldMkLst>
      </pc:sldChg>
      <pc:sldChg chg="new del">
        <pc:chgData name="Eldana K. Netalieva" userId="56df7305-7531-4d6b-a76c-ca166f2f9d66" providerId="ADAL" clId="{3C2AE4D4-662E-4BC7-BF2B-D6A74FCBAFB9}" dt="2022-11-30T22:27:00.948" v="1725" actId="2696"/>
        <pc:sldMkLst>
          <pc:docMk/>
          <pc:sldMk cId="3975467917" sldId="282"/>
        </pc:sldMkLst>
      </pc:sldChg>
      <pc:sldChg chg="new del">
        <pc:chgData name="Eldana K. Netalieva" userId="56df7305-7531-4d6b-a76c-ca166f2f9d66" providerId="ADAL" clId="{3C2AE4D4-662E-4BC7-BF2B-D6A74FCBAFB9}" dt="2022-11-30T22:26:57.626" v="1724" actId="2696"/>
        <pc:sldMkLst>
          <pc:docMk/>
          <pc:sldMk cId="594791696" sldId="283"/>
        </pc:sldMkLst>
      </pc:sldChg>
      <pc:sldChg chg="modSp new del mod">
        <pc:chgData name="Eldana K. Netalieva" userId="56df7305-7531-4d6b-a76c-ca166f2f9d66" providerId="ADAL" clId="{3C2AE4D4-662E-4BC7-BF2B-D6A74FCBAFB9}" dt="2022-11-30T22:32:00.962" v="1786" actId="2696"/>
        <pc:sldMkLst>
          <pc:docMk/>
          <pc:sldMk cId="1871722263" sldId="284"/>
        </pc:sldMkLst>
        <pc:spChg chg="mod">
          <ac:chgData name="Eldana K. Netalieva" userId="56df7305-7531-4d6b-a76c-ca166f2f9d66" providerId="ADAL" clId="{3C2AE4D4-662E-4BC7-BF2B-D6A74FCBAFB9}" dt="2022-11-30T22:29:14.238" v="1762" actId="14100"/>
          <ac:spMkLst>
            <pc:docMk/>
            <pc:sldMk cId="1871722263" sldId="284"/>
            <ac:spMk id="2" creationId="{3F3F86B1-CEB1-B321-5CEB-9080BA628D16}"/>
          </ac:spMkLst>
        </pc:spChg>
        <pc:spChg chg="mod">
          <ac:chgData name="Eldana K. Netalieva" userId="56df7305-7531-4d6b-a76c-ca166f2f9d66" providerId="ADAL" clId="{3C2AE4D4-662E-4BC7-BF2B-D6A74FCBAFB9}" dt="2022-11-30T22:28:34.462" v="1759" actId="1076"/>
          <ac:spMkLst>
            <pc:docMk/>
            <pc:sldMk cId="1871722263" sldId="284"/>
            <ac:spMk id="3" creationId="{CB468A1A-4B83-5EF8-E814-DF0F393509BD}"/>
          </ac:spMkLst>
        </pc:spChg>
        <pc:spChg chg="mod">
          <ac:chgData name="Eldana K. Netalieva" userId="56df7305-7531-4d6b-a76c-ca166f2f9d66" providerId="ADAL" clId="{3C2AE4D4-662E-4BC7-BF2B-D6A74FCBAFB9}" dt="2022-11-30T22:29:07.150" v="1761" actId="2710"/>
          <ac:spMkLst>
            <pc:docMk/>
            <pc:sldMk cId="1871722263" sldId="284"/>
            <ac:spMk id="4" creationId="{12599294-CC64-606C-DBF3-6CD1FC516CA7}"/>
          </ac:spMkLst>
        </pc:spChg>
      </pc:sldChg>
      <pc:sldChg chg="addSp delSp modSp new mod">
        <pc:chgData name="Eldana K. Netalieva" userId="56df7305-7531-4d6b-a76c-ca166f2f9d66" providerId="ADAL" clId="{3C2AE4D4-662E-4BC7-BF2B-D6A74FCBAFB9}" dt="2022-11-30T22:37:23.732" v="2059" actId="1076"/>
        <pc:sldMkLst>
          <pc:docMk/>
          <pc:sldMk cId="1480721755" sldId="285"/>
        </pc:sldMkLst>
        <pc:spChg chg="mod">
          <ac:chgData name="Eldana K. Netalieva" userId="56df7305-7531-4d6b-a76c-ca166f2f9d66" providerId="ADAL" clId="{3C2AE4D4-662E-4BC7-BF2B-D6A74FCBAFB9}" dt="2022-11-30T22:31:39.669" v="1781" actId="404"/>
          <ac:spMkLst>
            <pc:docMk/>
            <pc:sldMk cId="1480721755" sldId="285"/>
            <ac:spMk id="2" creationId="{A76AA107-6D0E-F226-9FF3-0903D4508000}"/>
          </ac:spMkLst>
        </pc:spChg>
        <pc:picChg chg="add del mod">
          <ac:chgData name="Eldana K. Netalieva" userId="56df7305-7531-4d6b-a76c-ca166f2f9d66" providerId="ADAL" clId="{3C2AE4D4-662E-4BC7-BF2B-D6A74FCBAFB9}" dt="2022-11-30T22:37:20.641" v="2058" actId="21"/>
          <ac:picMkLst>
            <pc:docMk/>
            <pc:sldMk cId="1480721755" sldId="285"/>
            <ac:picMk id="4" creationId="{D8D24BCB-58BA-7DB4-866E-14BD4B7B5E74}"/>
          </ac:picMkLst>
        </pc:picChg>
        <pc:picChg chg="add mod">
          <ac:chgData name="Eldana K. Netalieva" userId="56df7305-7531-4d6b-a76c-ca166f2f9d66" providerId="ADAL" clId="{3C2AE4D4-662E-4BC7-BF2B-D6A74FCBAFB9}" dt="2022-11-30T22:37:23.732" v="2059" actId="1076"/>
          <ac:picMkLst>
            <pc:docMk/>
            <pc:sldMk cId="1480721755" sldId="285"/>
            <ac:picMk id="6" creationId="{A19C6B2B-919E-8358-954C-FFA6DC9A35DB}"/>
          </ac:picMkLst>
        </pc:picChg>
      </pc:sldChg>
      <pc:sldChg chg="addSp delSp modSp new mod">
        <pc:chgData name="Eldana K. Netalieva" userId="56df7305-7531-4d6b-a76c-ca166f2f9d66" providerId="ADAL" clId="{3C2AE4D4-662E-4BC7-BF2B-D6A74FCBAFB9}" dt="2022-11-30T22:41:41.086" v="2079" actId="20577"/>
        <pc:sldMkLst>
          <pc:docMk/>
          <pc:sldMk cId="3362853247" sldId="286"/>
        </pc:sldMkLst>
        <pc:spChg chg="mod">
          <ac:chgData name="Eldana K. Netalieva" userId="56df7305-7531-4d6b-a76c-ca166f2f9d66" providerId="ADAL" clId="{3C2AE4D4-662E-4BC7-BF2B-D6A74FCBAFB9}" dt="2022-11-30T22:41:41.086" v="2079" actId="20577"/>
          <ac:spMkLst>
            <pc:docMk/>
            <pc:sldMk cId="3362853247" sldId="286"/>
            <ac:spMk id="2" creationId="{AA17698A-1F12-5115-FEAF-AAE7639ADA73}"/>
          </ac:spMkLst>
        </pc:spChg>
        <pc:spChg chg="mod">
          <ac:chgData name="Eldana K. Netalieva" userId="56df7305-7531-4d6b-a76c-ca166f2f9d66" providerId="ADAL" clId="{3C2AE4D4-662E-4BC7-BF2B-D6A74FCBAFB9}" dt="2022-11-30T22:37:33.970" v="2060" actId="1076"/>
          <ac:spMkLst>
            <pc:docMk/>
            <pc:sldMk cId="3362853247" sldId="286"/>
            <ac:spMk id="3" creationId="{326FC692-85C6-867A-67F3-1153C8876A8E}"/>
          </ac:spMkLst>
        </pc:spChg>
        <pc:picChg chg="add del mod">
          <ac:chgData name="Eldana K. Netalieva" userId="56df7305-7531-4d6b-a76c-ca166f2f9d66" providerId="ADAL" clId="{3C2AE4D4-662E-4BC7-BF2B-D6A74FCBAFB9}" dt="2022-11-30T22:40:28.093" v="2065" actId="21"/>
          <ac:picMkLst>
            <pc:docMk/>
            <pc:sldMk cId="3362853247" sldId="286"/>
            <ac:picMk id="5" creationId="{20B9C3FE-8BFD-23F7-C803-068FFC4CF819}"/>
          </ac:picMkLst>
        </pc:picChg>
        <pc:picChg chg="add mod">
          <ac:chgData name="Eldana K. Netalieva" userId="56df7305-7531-4d6b-a76c-ca166f2f9d66" providerId="ADAL" clId="{3C2AE4D4-662E-4BC7-BF2B-D6A74FCBAFB9}" dt="2022-11-30T22:40:31.550" v="2066" actId="1076"/>
          <ac:picMkLst>
            <pc:docMk/>
            <pc:sldMk cId="3362853247" sldId="286"/>
            <ac:picMk id="7" creationId="{0F8FBB46-2207-C71C-E883-83248FDC9B21}"/>
          </ac:picMkLst>
        </pc:picChg>
        <pc:picChg chg="add mod">
          <ac:chgData name="Eldana K. Netalieva" userId="56df7305-7531-4d6b-a76c-ca166f2f9d66" providerId="ADAL" clId="{3C2AE4D4-662E-4BC7-BF2B-D6A74FCBAFB9}" dt="2022-11-30T22:40:34.727" v="2068" actId="1076"/>
          <ac:picMkLst>
            <pc:docMk/>
            <pc:sldMk cId="3362853247" sldId="286"/>
            <ac:picMk id="8" creationId="{2345DBB8-E7C6-A7D5-75E0-5A18977CDAAF}"/>
          </ac:picMkLst>
        </pc:picChg>
      </pc:sldChg>
      <pc:sldChg chg="new add del">
        <pc:chgData name="Eldana K. Netalieva" userId="56df7305-7531-4d6b-a76c-ca166f2f9d66" providerId="ADAL" clId="{3C2AE4D4-662E-4BC7-BF2B-D6A74FCBAFB9}" dt="2022-11-30T22:41:15.530" v="2072" actId="2696"/>
        <pc:sldMkLst>
          <pc:docMk/>
          <pc:sldMk cId="483211002" sldId="287"/>
        </pc:sldMkLst>
      </pc:sldChg>
      <pc:sldChg chg="new del">
        <pc:chgData name="Eldana K. Netalieva" userId="56df7305-7531-4d6b-a76c-ca166f2f9d66" providerId="ADAL" clId="{3C2AE4D4-662E-4BC7-BF2B-D6A74FCBAFB9}" dt="2022-11-30T22:42:07.872" v="2083" actId="2696"/>
        <pc:sldMkLst>
          <pc:docMk/>
          <pc:sldMk cId="4281256422" sldId="287"/>
        </pc:sldMkLst>
      </pc:sldChg>
      <pc:sldChg chg="new del">
        <pc:chgData name="Eldana K. Netalieva" userId="56df7305-7531-4d6b-a76c-ca166f2f9d66" providerId="ADAL" clId="{3C2AE4D4-662E-4BC7-BF2B-D6A74FCBAFB9}" dt="2022-11-30T22:42:00.457" v="2082" actId="2696"/>
        <pc:sldMkLst>
          <pc:docMk/>
          <pc:sldMk cId="2978739851" sldId="288"/>
        </pc:sldMkLst>
      </pc:sldChg>
      <pc:sldChg chg="new del">
        <pc:chgData name="Eldana K. Netalieva" userId="56df7305-7531-4d6b-a76c-ca166f2f9d66" providerId="ADAL" clId="{3C2AE4D4-662E-4BC7-BF2B-D6A74FCBAFB9}" dt="2022-11-30T22:41:29.923" v="2075" actId="2696"/>
        <pc:sldMkLst>
          <pc:docMk/>
          <pc:sldMk cId="3949799181" sldId="288"/>
        </pc:sldMkLst>
      </pc:sldChg>
      <pc:sldChg chg="addSp modSp new mod">
        <pc:chgData name="Eldana K. Netalieva" userId="56df7305-7531-4d6b-a76c-ca166f2f9d66" providerId="ADAL" clId="{3C2AE4D4-662E-4BC7-BF2B-D6A74FCBAFB9}" dt="2022-11-30T22:43:03.213" v="2130" actId="27636"/>
        <pc:sldMkLst>
          <pc:docMk/>
          <pc:sldMk cId="1089601995" sldId="289"/>
        </pc:sldMkLst>
        <pc:spChg chg="mod">
          <ac:chgData name="Eldana K. Netalieva" userId="56df7305-7531-4d6b-a76c-ca166f2f9d66" providerId="ADAL" clId="{3C2AE4D4-662E-4BC7-BF2B-D6A74FCBAFB9}" dt="2022-11-30T22:42:32.465" v="2123" actId="20577"/>
          <ac:spMkLst>
            <pc:docMk/>
            <pc:sldMk cId="1089601995" sldId="289"/>
            <ac:spMk id="2" creationId="{DAA437A2-9A00-954A-87A7-9F87A9440C53}"/>
          </ac:spMkLst>
        </pc:spChg>
        <pc:spChg chg="mod">
          <ac:chgData name="Eldana K. Netalieva" userId="56df7305-7531-4d6b-a76c-ca166f2f9d66" providerId="ADAL" clId="{3C2AE4D4-662E-4BC7-BF2B-D6A74FCBAFB9}" dt="2022-11-30T22:43:03.213" v="2130" actId="27636"/>
          <ac:spMkLst>
            <pc:docMk/>
            <pc:sldMk cId="1089601995" sldId="289"/>
            <ac:spMk id="3" creationId="{2736617E-4F60-99F5-45A4-C52DB8EE198B}"/>
          </ac:spMkLst>
        </pc:spChg>
        <pc:picChg chg="add mod">
          <ac:chgData name="Eldana K. Netalieva" userId="56df7305-7531-4d6b-a76c-ca166f2f9d66" providerId="ADAL" clId="{3C2AE4D4-662E-4BC7-BF2B-D6A74FCBAFB9}" dt="2022-11-30T22:42:12.688" v="2085" actId="1076"/>
          <ac:picMkLst>
            <pc:docMk/>
            <pc:sldMk cId="1089601995" sldId="289"/>
            <ac:picMk id="5" creationId="{CB0FBB4A-3411-75A8-153C-B5EAF28BE67F}"/>
          </ac:picMkLst>
        </pc:picChg>
      </pc:sldChg>
      <pc:sldChg chg="addSp modSp new mod">
        <pc:chgData name="Eldana K. Netalieva" userId="56df7305-7531-4d6b-a76c-ca166f2f9d66" providerId="ADAL" clId="{3C2AE4D4-662E-4BC7-BF2B-D6A74FCBAFB9}" dt="2022-11-30T22:47:19.036" v="2236" actId="404"/>
        <pc:sldMkLst>
          <pc:docMk/>
          <pc:sldMk cId="1896727576" sldId="290"/>
        </pc:sldMkLst>
        <pc:spChg chg="mod">
          <ac:chgData name="Eldana K. Netalieva" userId="56df7305-7531-4d6b-a76c-ca166f2f9d66" providerId="ADAL" clId="{3C2AE4D4-662E-4BC7-BF2B-D6A74FCBAFB9}" dt="2022-11-30T22:47:19.036" v="2236" actId="404"/>
          <ac:spMkLst>
            <pc:docMk/>
            <pc:sldMk cId="1896727576" sldId="290"/>
            <ac:spMk id="2" creationId="{C1421DCA-9849-9C99-57C0-E8A3EADCA072}"/>
          </ac:spMkLst>
        </pc:spChg>
        <pc:spChg chg="mod">
          <ac:chgData name="Eldana K. Netalieva" userId="56df7305-7531-4d6b-a76c-ca166f2f9d66" providerId="ADAL" clId="{3C2AE4D4-662E-4BC7-BF2B-D6A74FCBAFB9}" dt="2022-11-30T22:46:57.455" v="2230" actId="20577"/>
          <ac:spMkLst>
            <pc:docMk/>
            <pc:sldMk cId="1896727576" sldId="290"/>
            <ac:spMk id="3" creationId="{5462A63E-5B4E-1C61-5764-131921A98E51}"/>
          </ac:spMkLst>
        </pc:spChg>
        <pc:picChg chg="add mod">
          <ac:chgData name="Eldana K. Netalieva" userId="56df7305-7531-4d6b-a76c-ca166f2f9d66" providerId="ADAL" clId="{3C2AE4D4-662E-4BC7-BF2B-D6A74FCBAFB9}" dt="2022-11-30T22:47:05.917" v="2234" actId="1076"/>
          <ac:picMkLst>
            <pc:docMk/>
            <pc:sldMk cId="1896727576" sldId="290"/>
            <ac:picMk id="5" creationId="{B16C8C58-2F61-CE80-0568-099E3F56EF01}"/>
          </ac:picMkLst>
        </pc:picChg>
      </pc:sldChg>
      <pc:sldChg chg="modSp new mod">
        <pc:chgData name="Eldana K. Netalieva" userId="56df7305-7531-4d6b-a76c-ca166f2f9d66" providerId="ADAL" clId="{3C2AE4D4-662E-4BC7-BF2B-D6A74FCBAFB9}" dt="2022-11-30T22:48:22.366" v="2263" actId="12"/>
        <pc:sldMkLst>
          <pc:docMk/>
          <pc:sldMk cId="2888376745" sldId="291"/>
        </pc:sldMkLst>
        <pc:spChg chg="mod">
          <ac:chgData name="Eldana K. Netalieva" userId="56df7305-7531-4d6b-a76c-ca166f2f9d66" providerId="ADAL" clId="{3C2AE4D4-662E-4BC7-BF2B-D6A74FCBAFB9}" dt="2022-11-30T22:48:13.002" v="2260" actId="20577"/>
          <ac:spMkLst>
            <pc:docMk/>
            <pc:sldMk cId="2888376745" sldId="291"/>
            <ac:spMk id="2" creationId="{3F4D1737-6C3B-0304-7FB8-B2D802A4D2FA}"/>
          </ac:spMkLst>
        </pc:spChg>
        <pc:spChg chg="mod">
          <ac:chgData name="Eldana K. Netalieva" userId="56df7305-7531-4d6b-a76c-ca166f2f9d66" providerId="ADAL" clId="{3C2AE4D4-662E-4BC7-BF2B-D6A74FCBAFB9}" dt="2022-11-30T22:48:22.366" v="2263" actId="12"/>
          <ac:spMkLst>
            <pc:docMk/>
            <pc:sldMk cId="2888376745" sldId="291"/>
            <ac:spMk id="3" creationId="{F7EA3786-B586-30B2-DD85-A7DD076A81AE}"/>
          </ac:spMkLst>
        </pc:spChg>
      </pc:sldChg>
      <pc:sldChg chg="modSp new mod">
        <pc:chgData name="Eldana K. Netalieva" userId="56df7305-7531-4d6b-a76c-ca166f2f9d66" providerId="ADAL" clId="{3C2AE4D4-662E-4BC7-BF2B-D6A74FCBAFB9}" dt="2022-11-30T22:49:32.200" v="2304" actId="12"/>
        <pc:sldMkLst>
          <pc:docMk/>
          <pc:sldMk cId="2334949688" sldId="292"/>
        </pc:sldMkLst>
        <pc:spChg chg="mod">
          <ac:chgData name="Eldana K. Netalieva" userId="56df7305-7531-4d6b-a76c-ca166f2f9d66" providerId="ADAL" clId="{3C2AE4D4-662E-4BC7-BF2B-D6A74FCBAFB9}" dt="2022-11-30T22:49:12.298" v="2302" actId="20577"/>
          <ac:spMkLst>
            <pc:docMk/>
            <pc:sldMk cId="2334949688" sldId="292"/>
            <ac:spMk id="2" creationId="{DD6FBFDB-9219-E593-D701-753052220832}"/>
          </ac:spMkLst>
        </pc:spChg>
        <pc:spChg chg="mod">
          <ac:chgData name="Eldana K. Netalieva" userId="56df7305-7531-4d6b-a76c-ca166f2f9d66" providerId="ADAL" clId="{3C2AE4D4-662E-4BC7-BF2B-D6A74FCBAFB9}" dt="2022-11-30T22:49:32.200" v="2304" actId="12"/>
          <ac:spMkLst>
            <pc:docMk/>
            <pc:sldMk cId="2334949688" sldId="292"/>
            <ac:spMk id="3" creationId="{820335D5-6814-175E-F35E-2270F8E7B350}"/>
          </ac:spMkLst>
        </pc:spChg>
      </pc:sldChg>
      <pc:sldChg chg="addSp delSp modSp new mod">
        <pc:chgData name="Eldana K. Netalieva" userId="56df7305-7531-4d6b-a76c-ca166f2f9d66" providerId="ADAL" clId="{3C2AE4D4-662E-4BC7-BF2B-D6A74FCBAFB9}" dt="2022-11-30T22:53:09.760" v="2357" actId="1076"/>
        <pc:sldMkLst>
          <pc:docMk/>
          <pc:sldMk cId="2041661219" sldId="293"/>
        </pc:sldMkLst>
        <pc:spChg chg="mod">
          <ac:chgData name="Eldana K. Netalieva" userId="56df7305-7531-4d6b-a76c-ca166f2f9d66" providerId="ADAL" clId="{3C2AE4D4-662E-4BC7-BF2B-D6A74FCBAFB9}" dt="2022-11-30T22:52:01.321" v="2350" actId="404"/>
          <ac:spMkLst>
            <pc:docMk/>
            <pc:sldMk cId="2041661219" sldId="293"/>
            <ac:spMk id="2" creationId="{25E8BF32-5667-2EED-8257-B3AA1CFC3EBB}"/>
          </ac:spMkLst>
        </pc:spChg>
        <pc:spChg chg="del">
          <ac:chgData name="Eldana K. Netalieva" userId="56df7305-7531-4d6b-a76c-ca166f2f9d66" providerId="ADAL" clId="{3C2AE4D4-662E-4BC7-BF2B-D6A74FCBAFB9}" dt="2022-11-30T22:52:03.212" v="2351" actId="22"/>
          <ac:spMkLst>
            <pc:docMk/>
            <pc:sldMk cId="2041661219" sldId="293"/>
            <ac:spMk id="3" creationId="{827150EA-98CA-8D18-8C1E-27C84E337C25}"/>
          </ac:spMkLst>
        </pc:spChg>
        <pc:spChg chg="add mod">
          <ac:chgData name="Eldana K. Netalieva" userId="56df7305-7531-4d6b-a76c-ca166f2f9d66" providerId="ADAL" clId="{3C2AE4D4-662E-4BC7-BF2B-D6A74FCBAFB9}" dt="2022-11-30T22:52:46.321" v="2354" actId="21"/>
          <ac:spMkLst>
            <pc:docMk/>
            <pc:sldMk cId="2041661219" sldId="293"/>
            <ac:spMk id="9" creationId="{63CFBE45-D471-231B-77F9-3F02C6215939}"/>
          </ac:spMkLst>
        </pc:spChg>
        <pc:picChg chg="add del mod ord">
          <ac:chgData name="Eldana K. Netalieva" userId="56df7305-7531-4d6b-a76c-ca166f2f9d66" providerId="ADAL" clId="{3C2AE4D4-662E-4BC7-BF2B-D6A74FCBAFB9}" dt="2022-11-30T22:52:46.321" v="2354" actId="21"/>
          <ac:picMkLst>
            <pc:docMk/>
            <pc:sldMk cId="2041661219" sldId="293"/>
            <ac:picMk id="5" creationId="{5760A9A5-010E-3957-48A4-F2DCA0DEC7CA}"/>
          </ac:picMkLst>
        </pc:picChg>
        <pc:picChg chg="add mod">
          <ac:chgData name="Eldana K. Netalieva" userId="56df7305-7531-4d6b-a76c-ca166f2f9d66" providerId="ADAL" clId="{3C2AE4D4-662E-4BC7-BF2B-D6A74FCBAFB9}" dt="2022-11-30T22:53:09.760" v="2357" actId="1076"/>
          <ac:picMkLst>
            <pc:docMk/>
            <pc:sldMk cId="2041661219" sldId="293"/>
            <ac:picMk id="7" creationId="{E8F02984-BD81-C47A-8D50-5D62867AB49B}"/>
          </ac:picMkLst>
        </pc:picChg>
      </pc:sldChg>
      <pc:sldChg chg="modSp new mod">
        <pc:chgData name="Eldana K. Netalieva" userId="56df7305-7531-4d6b-a76c-ca166f2f9d66" providerId="ADAL" clId="{3C2AE4D4-662E-4BC7-BF2B-D6A74FCBAFB9}" dt="2022-11-30T22:54:11.541" v="2382" actId="12"/>
        <pc:sldMkLst>
          <pc:docMk/>
          <pc:sldMk cId="2910094545" sldId="294"/>
        </pc:sldMkLst>
        <pc:spChg chg="mod">
          <ac:chgData name="Eldana K. Netalieva" userId="56df7305-7531-4d6b-a76c-ca166f2f9d66" providerId="ADAL" clId="{3C2AE4D4-662E-4BC7-BF2B-D6A74FCBAFB9}" dt="2022-11-30T22:53:28.783" v="2377" actId="20577"/>
          <ac:spMkLst>
            <pc:docMk/>
            <pc:sldMk cId="2910094545" sldId="294"/>
            <ac:spMk id="2" creationId="{6ED04F4F-E367-5927-A30C-B7015C18AD13}"/>
          </ac:spMkLst>
        </pc:spChg>
        <pc:spChg chg="mod">
          <ac:chgData name="Eldana K. Netalieva" userId="56df7305-7531-4d6b-a76c-ca166f2f9d66" providerId="ADAL" clId="{3C2AE4D4-662E-4BC7-BF2B-D6A74FCBAFB9}" dt="2022-11-30T22:54:11.541" v="2382" actId="12"/>
          <ac:spMkLst>
            <pc:docMk/>
            <pc:sldMk cId="2910094545" sldId="294"/>
            <ac:spMk id="3" creationId="{DAA2D8A7-1180-854D-E5A1-CE316F452725}"/>
          </ac:spMkLst>
        </pc:spChg>
      </pc:sldChg>
      <pc:sldChg chg="addSp modSp new mod setBg">
        <pc:chgData name="Eldana K. Netalieva" userId="56df7305-7531-4d6b-a76c-ca166f2f9d66" providerId="ADAL" clId="{3C2AE4D4-662E-4BC7-BF2B-D6A74FCBAFB9}" dt="2022-12-12T06:20:20.816" v="2757" actId="20577"/>
        <pc:sldMkLst>
          <pc:docMk/>
          <pc:sldMk cId="2875990683" sldId="295"/>
        </pc:sldMkLst>
        <pc:spChg chg="mod">
          <ac:chgData name="Eldana K. Netalieva" userId="56df7305-7531-4d6b-a76c-ca166f2f9d66" providerId="ADAL" clId="{3C2AE4D4-662E-4BC7-BF2B-D6A74FCBAFB9}" dt="2022-11-30T22:57:09.640" v="2554" actId="26606"/>
          <ac:spMkLst>
            <pc:docMk/>
            <pc:sldMk cId="2875990683" sldId="295"/>
            <ac:spMk id="2" creationId="{C05E3A89-9292-493D-DF43-63CE52412930}"/>
          </ac:spMkLst>
        </pc:spChg>
        <pc:spChg chg="mod">
          <ac:chgData name="Eldana K. Netalieva" userId="56df7305-7531-4d6b-a76c-ca166f2f9d66" providerId="ADAL" clId="{3C2AE4D4-662E-4BC7-BF2B-D6A74FCBAFB9}" dt="2022-12-12T06:20:20.816" v="2757" actId="20577"/>
          <ac:spMkLst>
            <pc:docMk/>
            <pc:sldMk cId="2875990683" sldId="295"/>
            <ac:spMk id="3" creationId="{F5326CAC-046D-66A3-3B3D-C78C8D8C92C8}"/>
          </ac:spMkLst>
        </pc:spChg>
        <pc:spChg chg="add">
          <ac:chgData name="Eldana K. Netalieva" userId="56df7305-7531-4d6b-a76c-ca166f2f9d66" providerId="ADAL" clId="{3C2AE4D4-662E-4BC7-BF2B-D6A74FCBAFB9}" dt="2022-11-30T22:57:09.640" v="2554" actId="26606"/>
          <ac:spMkLst>
            <pc:docMk/>
            <pc:sldMk cId="2875990683" sldId="295"/>
            <ac:spMk id="10" creationId="{F2AC420E-F79A-4FB7-8013-94B1E8B6320D}"/>
          </ac:spMkLst>
        </pc:spChg>
        <pc:spChg chg="add">
          <ac:chgData name="Eldana K. Netalieva" userId="56df7305-7531-4d6b-a76c-ca166f2f9d66" providerId="ADAL" clId="{3C2AE4D4-662E-4BC7-BF2B-D6A74FCBAFB9}" dt="2022-11-30T22:57:09.640" v="2554" actId="26606"/>
          <ac:spMkLst>
            <pc:docMk/>
            <pc:sldMk cId="2875990683" sldId="295"/>
            <ac:spMk id="12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2:57:09.640" v="2554" actId="26606"/>
          <ac:spMkLst>
            <pc:docMk/>
            <pc:sldMk cId="2875990683" sldId="295"/>
            <ac:spMk id="14" creationId="{BF647E38-F93D-4661-8D77-CE13EEB65B5A}"/>
          </ac:spMkLst>
        </pc:spChg>
        <pc:spChg chg="add">
          <ac:chgData name="Eldana K. Netalieva" userId="56df7305-7531-4d6b-a76c-ca166f2f9d66" providerId="ADAL" clId="{3C2AE4D4-662E-4BC7-BF2B-D6A74FCBAFB9}" dt="2022-11-30T22:57:09.640" v="2554" actId="26606"/>
          <ac:spMkLst>
            <pc:docMk/>
            <pc:sldMk cId="2875990683" sldId="295"/>
            <ac:spMk id="38" creationId="{D6C80E47-971C-437F-B030-191115B01D68}"/>
          </ac:spMkLst>
        </pc:spChg>
        <pc:grpChg chg="add">
          <ac:chgData name="Eldana K. Netalieva" userId="56df7305-7531-4d6b-a76c-ca166f2f9d66" providerId="ADAL" clId="{3C2AE4D4-662E-4BC7-BF2B-D6A74FCBAFB9}" dt="2022-11-30T22:57:09.640" v="2554" actId="26606"/>
          <ac:grpSpMkLst>
            <pc:docMk/>
            <pc:sldMk cId="2875990683" sldId="295"/>
            <ac:grpSpMk id="16" creationId="{8E8872B6-836E-4281-A971-D133C61875CB}"/>
          </ac:grpSpMkLst>
        </pc:grpChg>
        <pc:picChg chg="add">
          <ac:chgData name="Eldana K. Netalieva" userId="56df7305-7531-4d6b-a76c-ca166f2f9d66" providerId="ADAL" clId="{3C2AE4D4-662E-4BC7-BF2B-D6A74FCBAFB9}" dt="2022-11-30T22:57:09.640" v="2554" actId="26606"/>
          <ac:picMkLst>
            <pc:docMk/>
            <pc:sldMk cId="2875990683" sldId="295"/>
            <ac:picMk id="7" creationId="{79AB31F3-AD16-04A7-AFD3-21A9C994E841}"/>
          </ac:picMkLst>
        </pc:picChg>
      </pc:sldChg>
      <pc:sldChg chg="new del">
        <pc:chgData name="Eldana K. Netalieva" userId="56df7305-7531-4d6b-a76c-ca166f2f9d66" providerId="ADAL" clId="{3C2AE4D4-662E-4BC7-BF2B-D6A74FCBAFB9}" dt="2022-11-30T22:57:53.957" v="2562" actId="2696"/>
        <pc:sldMkLst>
          <pc:docMk/>
          <pc:sldMk cId="816954146" sldId="296"/>
        </pc:sldMkLst>
      </pc:sldChg>
      <pc:sldChg chg="new del">
        <pc:chgData name="Eldana K. Netalieva" userId="56df7305-7531-4d6b-a76c-ca166f2f9d66" providerId="ADAL" clId="{3C2AE4D4-662E-4BC7-BF2B-D6A74FCBAFB9}" dt="2022-11-30T22:57:49.331" v="2560" actId="2696"/>
        <pc:sldMkLst>
          <pc:docMk/>
          <pc:sldMk cId="1008447991" sldId="296"/>
        </pc:sldMkLst>
      </pc:sldChg>
      <pc:sldChg chg="addSp delSp modSp new mod setBg addAnim delAnim">
        <pc:chgData name="Eldana K. Netalieva" userId="56df7305-7531-4d6b-a76c-ca166f2f9d66" providerId="ADAL" clId="{3C2AE4D4-662E-4BC7-BF2B-D6A74FCBAFB9}" dt="2022-11-30T22:58:24.654" v="2596" actId="26606"/>
        <pc:sldMkLst>
          <pc:docMk/>
          <pc:sldMk cId="2692899406" sldId="296"/>
        </pc:sldMkLst>
        <pc:spChg chg="mod">
          <ac:chgData name="Eldana K. Netalieva" userId="56df7305-7531-4d6b-a76c-ca166f2f9d66" providerId="ADAL" clId="{3C2AE4D4-662E-4BC7-BF2B-D6A74FCBAFB9}" dt="2022-11-30T22:58:24.654" v="2596" actId="26606"/>
          <ac:spMkLst>
            <pc:docMk/>
            <pc:sldMk cId="2692899406" sldId="296"/>
            <ac:spMk id="2" creationId="{68B33007-D88B-FAA8-E527-35FD29CA8121}"/>
          </ac:spMkLst>
        </pc:spChg>
        <pc:spChg chg="add del">
          <ac:chgData name="Eldana K. Netalieva" userId="56df7305-7531-4d6b-a76c-ca166f2f9d66" providerId="ADAL" clId="{3C2AE4D4-662E-4BC7-BF2B-D6A74FCBAFB9}" dt="2022-11-30T22:58:24.644" v="2595" actId="26606"/>
          <ac:spMkLst>
            <pc:docMk/>
            <pc:sldMk cId="2692899406" sldId="296"/>
            <ac:spMk id="9" creationId="{826B4A43-2A34-4B22-882C-D7552FA9C7DB}"/>
          </ac:spMkLst>
        </pc:spChg>
        <pc:spChg chg="add del">
          <ac:chgData name="Eldana K. Netalieva" userId="56df7305-7531-4d6b-a76c-ca166f2f9d66" providerId="ADAL" clId="{3C2AE4D4-662E-4BC7-BF2B-D6A74FCBAFB9}" dt="2022-11-30T22:58:24.644" v="2595" actId="26606"/>
          <ac:spMkLst>
            <pc:docMk/>
            <pc:sldMk cId="2692899406" sldId="296"/>
            <ac:spMk id="11" creationId="{A5271697-90F1-4A23-8EF2-0179F2EAFACB}"/>
          </ac:spMkLst>
        </pc:spChg>
        <pc:spChg chg="add del">
          <ac:chgData name="Eldana K. Netalieva" userId="56df7305-7531-4d6b-a76c-ca166f2f9d66" providerId="ADAL" clId="{3C2AE4D4-662E-4BC7-BF2B-D6A74FCBAFB9}" dt="2022-11-30T22:58:24.644" v="2595" actId="26606"/>
          <ac:spMkLst>
            <pc:docMk/>
            <pc:sldMk cId="2692899406" sldId="296"/>
            <ac:spMk id="13" creationId="{D9F5512A-48E1-4C07-B75E-3CCC517B6804}"/>
          </ac:spMkLst>
        </pc:spChg>
        <pc:spChg chg="add del">
          <ac:chgData name="Eldana K. Netalieva" userId="56df7305-7531-4d6b-a76c-ca166f2f9d66" providerId="ADAL" clId="{3C2AE4D4-662E-4BC7-BF2B-D6A74FCBAFB9}" dt="2022-11-30T22:58:24.644" v="2595" actId="26606"/>
          <ac:spMkLst>
            <pc:docMk/>
            <pc:sldMk cId="2692899406" sldId="296"/>
            <ac:spMk id="15" creationId="{B429BAE5-B200-4FC0-BBC1-8D7C57D1D9F4}"/>
          </ac:spMkLst>
        </pc:spChg>
        <pc:spChg chg="add">
          <ac:chgData name="Eldana K. Netalieva" userId="56df7305-7531-4d6b-a76c-ca166f2f9d66" providerId="ADAL" clId="{3C2AE4D4-662E-4BC7-BF2B-D6A74FCBAFB9}" dt="2022-11-30T22:58:24.654" v="2596" actId="26606"/>
          <ac:spMkLst>
            <pc:docMk/>
            <pc:sldMk cId="2692899406" sldId="296"/>
            <ac:spMk id="39" creationId="{7905BA41-EE6E-4F80-8636-447F22DD729A}"/>
          </ac:spMkLst>
        </pc:spChg>
        <pc:spChg chg="add">
          <ac:chgData name="Eldana K. Netalieva" userId="56df7305-7531-4d6b-a76c-ca166f2f9d66" providerId="ADAL" clId="{3C2AE4D4-662E-4BC7-BF2B-D6A74FCBAFB9}" dt="2022-11-30T22:58:24.654" v="2596" actId="26606"/>
          <ac:spMkLst>
            <pc:docMk/>
            <pc:sldMk cId="2692899406" sldId="296"/>
            <ac:spMk id="40" creationId="{CD7549B2-EE05-4558-8C64-AC46755F2B25}"/>
          </ac:spMkLst>
        </pc:spChg>
        <pc:grpChg chg="add del">
          <ac:chgData name="Eldana K. Netalieva" userId="56df7305-7531-4d6b-a76c-ca166f2f9d66" providerId="ADAL" clId="{3C2AE4D4-662E-4BC7-BF2B-D6A74FCBAFB9}" dt="2022-11-30T22:58:24.644" v="2595" actId="26606"/>
          <ac:grpSpMkLst>
            <pc:docMk/>
            <pc:sldMk cId="2692899406" sldId="296"/>
            <ac:grpSpMk id="17" creationId="{A9644633-5AE1-44D6-8F5F-6376DDA130CD}"/>
          </ac:grpSpMkLst>
        </pc:grpChg>
        <pc:picChg chg="add del">
          <ac:chgData name="Eldana K. Netalieva" userId="56df7305-7531-4d6b-a76c-ca166f2f9d66" providerId="ADAL" clId="{3C2AE4D4-662E-4BC7-BF2B-D6A74FCBAFB9}" dt="2022-11-30T22:58:24.644" v="2595" actId="26606"/>
          <ac:picMkLst>
            <pc:docMk/>
            <pc:sldMk cId="2692899406" sldId="296"/>
            <ac:picMk id="6" creationId="{F0DDD9C1-418A-FF3F-9708-831893B41488}"/>
          </ac:picMkLst>
        </pc:picChg>
        <pc:picChg chg="add">
          <ac:chgData name="Eldana K. Netalieva" userId="56df7305-7531-4d6b-a76c-ca166f2f9d66" providerId="ADAL" clId="{3C2AE4D4-662E-4BC7-BF2B-D6A74FCBAFB9}" dt="2022-11-30T22:58:24.654" v="2596" actId="26606"/>
          <ac:picMkLst>
            <pc:docMk/>
            <pc:sldMk cId="2692899406" sldId="296"/>
            <ac:picMk id="41" creationId="{2798DD92-30FE-5A3C-19B2-241C4C45D197}"/>
          </ac:picMkLst>
        </pc:picChg>
      </pc:sldChg>
      <pc:sldChg chg="addSp delSp modSp new mod setBg">
        <pc:chgData name="Eldana K. Netalieva" userId="56df7305-7531-4d6b-a76c-ca166f2f9d66" providerId="ADAL" clId="{3C2AE4D4-662E-4BC7-BF2B-D6A74FCBAFB9}" dt="2022-11-30T23:02:28.290" v="2677" actId="12"/>
        <pc:sldMkLst>
          <pc:docMk/>
          <pc:sldMk cId="121877819" sldId="297"/>
        </pc:sldMkLst>
        <pc:spChg chg="mod">
          <ac:chgData name="Eldana K. Netalieva" userId="56df7305-7531-4d6b-a76c-ca166f2f9d66" providerId="ADAL" clId="{3C2AE4D4-662E-4BC7-BF2B-D6A74FCBAFB9}" dt="2022-11-30T23:02:11.448" v="2675" actId="26606"/>
          <ac:spMkLst>
            <pc:docMk/>
            <pc:sldMk cId="121877819" sldId="297"/>
            <ac:spMk id="2" creationId="{CB338775-6DBB-CFB2-11C5-A35C77D8F84A}"/>
          </ac:spMkLst>
        </pc:spChg>
        <pc:spChg chg="mod ord">
          <ac:chgData name="Eldana K. Netalieva" userId="56df7305-7531-4d6b-a76c-ca166f2f9d66" providerId="ADAL" clId="{3C2AE4D4-662E-4BC7-BF2B-D6A74FCBAFB9}" dt="2022-11-30T23:02:28.290" v="2677" actId="12"/>
          <ac:spMkLst>
            <pc:docMk/>
            <pc:sldMk cId="121877819" sldId="297"/>
            <ac:spMk id="3" creationId="{51CA230C-5857-A37D-E93E-96E2B95E9FEA}"/>
          </ac:spMkLst>
        </pc:spChg>
        <pc:spChg chg="add del mod">
          <ac:chgData name="Eldana K. Netalieva" userId="56df7305-7531-4d6b-a76c-ca166f2f9d66" providerId="ADAL" clId="{3C2AE4D4-662E-4BC7-BF2B-D6A74FCBAFB9}" dt="2022-11-30T23:01:45.051" v="2667" actId="22"/>
          <ac:spMkLst>
            <pc:docMk/>
            <pc:sldMk cId="121877819" sldId="297"/>
            <ac:spMk id="7" creationId="{3E2266C7-3E4A-D591-CCA3-C1C8BC21EE0C}"/>
          </ac:spMkLst>
        </pc:spChg>
        <pc:spChg chg="add del">
          <ac:chgData name="Eldana K. Netalieva" userId="56df7305-7531-4d6b-a76c-ca166f2f9d66" providerId="ADAL" clId="{3C2AE4D4-662E-4BC7-BF2B-D6A74FCBAFB9}" dt="2022-11-30T23:02:06.616" v="2672" actId="26606"/>
          <ac:spMkLst>
            <pc:docMk/>
            <pc:sldMk cId="121877819" sldId="297"/>
            <ac:spMk id="10" creationId="{17BDD930-0E65-490A-9CE5-554C357C4428}"/>
          </ac:spMkLst>
        </pc:spChg>
        <pc:spChg chg="add del">
          <ac:chgData name="Eldana K. Netalieva" userId="56df7305-7531-4d6b-a76c-ca166f2f9d66" providerId="ADAL" clId="{3C2AE4D4-662E-4BC7-BF2B-D6A74FCBAFB9}" dt="2022-11-30T23:02:06.616" v="2672" actId="26606"/>
          <ac:spMkLst>
            <pc:docMk/>
            <pc:sldMk cId="121877819" sldId="297"/>
            <ac:spMk id="12" creationId="{3A912C67-99A1-4956-8F68-1846C21771E8}"/>
          </ac:spMkLst>
        </pc:spChg>
        <pc:spChg chg="add del">
          <ac:chgData name="Eldana K. Netalieva" userId="56df7305-7531-4d6b-a76c-ca166f2f9d66" providerId="ADAL" clId="{3C2AE4D4-662E-4BC7-BF2B-D6A74FCBAFB9}" dt="2022-11-30T23:02:11.437" v="2674" actId="26606"/>
          <ac:spMkLst>
            <pc:docMk/>
            <pc:sldMk cId="121877819" sldId="297"/>
            <ac:spMk id="26" creationId="{59A309A7-1751-4ABE-A3C1-EEC40366AD89}"/>
          </ac:spMkLst>
        </pc:spChg>
        <pc:spChg chg="add del">
          <ac:chgData name="Eldana K. Netalieva" userId="56df7305-7531-4d6b-a76c-ca166f2f9d66" providerId="ADAL" clId="{3C2AE4D4-662E-4BC7-BF2B-D6A74FCBAFB9}" dt="2022-11-30T23:02:11.437" v="2674" actId="26606"/>
          <ac:spMkLst>
            <pc:docMk/>
            <pc:sldMk cId="121877819" sldId="297"/>
            <ac:spMk id="27" creationId="{967D8EB6-EAE1-4F9C-B398-83321E287204}"/>
          </ac:spMkLst>
        </pc:spChg>
        <pc:spChg chg="add">
          <ac:chgData name="Eldana K. Netalieva" userId="56df7305-7531-4d6b-a76c-ca166f2f9d66" providerId="ADAL" clId="{3C2AE4D4-662E-4BC7-BF2B-D6A74FCBAFB9}" dt="2022-11-30T23:02:11.448" v="2675" actId="26606"/>
          <ac:spMkLst>
            <pc:docMk/>
            <pc:sldMk cId="121877819" sldId="297"/>
            <ac:spMk id="37" creationId="{1C574E90-1949-4924-B663-AEA13DB7910B}"/>
          </ac:spMkLst>
        </pc:spChg>
        <pc:spChg chg="add">
          <ac:chgData name="Eldana K. Netalieva" userId="56df7305-7531-4d6b-a76c-ca166f2f9d66" providerId="ADAL" clId="{3C2AE4D4-662E-4BC7-BF2B-D6A74FCBAFB9}" dt="2022-11-30T23:02:11.448" v="2675" actId="26606"/>
          <ac:spMkLst>
            <pc:docMk/>
            <pc:sldMk cId="121877819" sldId="297"/>
            <ac:spMk id="38" creationId="{A5271697-90F1-4A23-8EF2-0179F2EAFACB}"/>
          </ac:spMkLst>
        </pc:spChg>
        <pc:spChg chg="add">
          <ac:chgData name="Eldana K. Netalieva" userId="56df7305-7531-4d6b-a76c-ca166f2f9d66" providerId="ADAL" clId="{3C2AE4D4-662E-4BC7-BF2B-D6A74FCBAFB9}" dt="2022-11-30T23:02:11.448" v="2675" actId="26606"/>
          <ac:spMkLst>
            <pc:docMk/>
            <pc:sldMk cId="121877819" sldId="297"/>
            <ac:spMk id="39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3:02:11.448" v="2675" actId="26606"/>
          <ac:spMkLst>
            <pc:docMk/>
            <pc:sldMk cId="121877819" sldId="297"/>
            <ac:spMk id="40" creationId="{D9F5512A-48E1-4C07-B75E-3CCC517B6804}"/>
          </ac:spMkLst>
        </pc:spChg>
        <pc:grpChg chg="add del">
          <ac:chgData name="Eldana K. Netalieva" userId="56df7305-7531-4d6b-a76c-ca166f2f9d66" providerId="ADAL" clId="{3C2AE4D4-662E-4BC7-BF2B-D6A74FCBAFB9}" dt="2022-11-30T23:02:06.616" v="2672" actId="26606"/>
          <ac:grpSpMkLst>
            <pc:docMk/>
            <pc:sldMk cId="121877819" sldId="297"/>
            <ac:grpSpMk id="14" creationId="{569E5994-073E-4708-B3E6-43BFED0CEB4C}"/>
          </ac:grpSpMkLst>
        </pc:grpChg>
        <pc:grpChg chg="add">
          <ac:chgData name="Eldana K. Netalieva" userId="56df7305-7531-4d6b-a76c-ca166f2f9d66" providerId="ADAL" clId="{3C2AE4D4-662E-4BC7-BF2B-D6A74FCBAFB9}" dt="2022-11-30T23:02:11.448" v="2675" actId="26606"/>
          <ac:grpSpMkLst>
            <pc:docMk/>
            <pc:sldMk cId="121877819" sldId="297"/>
            <ac:grpSpMk id="16" creationId="{9CF1CD8B-D430-49E7-8630-84152C414EAC}"/>
          </ac:grpSpMkLst>
        </pc:grpChg>
        <pc:grpChg chg="add del">
          <ac:chgData name="Eldana K. Netalieva" userId="56df7305-7531-4d6b-a76c-ca166f2f9d66" providerId="ADAL" clId="{3C2AE4D4-662E-4BC7-BF2B-D6A74FCBAFB9}" dt="2022-11-30T23:02:06.616" v="2672" actId="26606"/>
          <ac:grpSpMkLst>
            <pc:docMk/>
            <pc:sldMk cId="121877819" sldId="297"/>
            <ac:grpSpMk id="20" creationId="{DD81D498-EAA8-40F3-8230-AE4DEDA3830D}"/>
          </ac:grpSpMkLst>
        </pc:grpChg>
        <pc:picChg chg="add mod">
          <ac:chgData name="Eldana K. Netalieva" userId="56df7305-7531-4d6b-a76c-ca166f2f9d66" providerId="ADAL" clId="{3C2AE4D4-662E-4BC7-BF2B-D6A74FCBAFB9}" dt="2022-11-30T23:02:11.448" v="2675" actId="26606"/>
          <ac:picMkLst>
            <pc:docMk/>
            <pc:sldMk cId="121877819" sldId="297"/>
            <ac:picMk id="5" creationId="{416FD523-FA50-BD9C-D510-6549512DF47F}"/>
          </ac:picMkLst>
        </pc:picChg>
      </pc:sldChg>
      <pc:sldChg chg="addSp modSp new mod setBg">
        <pc:chgData name="Eldana K. Netalieva" userId="56df7305-7531-4d6b-a76c-ca166f2f9d66" providerId="ADAL" clId="{3C2AE4D4-662E-4BC7-BF2B-D6A74FCBAFB9}" dt="2022-11-30T23:04:12.173" v="2725" actId="12"/>
        <pc:sldMkLst>
          <pc:docMk/>
          <pc:sldMk cId="3990339615" sldId="298"/>
        </pc:sldMkLst>
        <pc:spChg chg="mod">
          <ac:chgData name="Eldana K. Netalieva" userId="56df7305-7531-4d6b-a76c-ca166f2f9d66" providerId="ADAL" clId="{3C2AE4D4-662E-4BC7-BF2B-D6A74FCBAFB9}" dt="2022-11-30T23:03:42.833" v="2716" actId="26606"/>
          <ac:spMkLst>
            <pc:docMk/>
            <pc:sldMk cId="3990339615" sldId="298"/>
            <ac:spMk id="2" creationId="{E1181F4D-8FF3-982D-12F2-3137FD9FE5F3}"/>
          </ac:spMkLst>
        </pc:spChg>
        <pc:spChg chg="mod">
          <ac:chgData name="Eldana K. Netalieva" userId="56df7305-7531-4d6b-a76c-ca166f2f9d66" providerId="ADAL" clId="{3C2AE4D4-662E-4BC7-BF2B-D6A74FCBAFB9}" dt="2022-11-30T23:04:12.173" v="2725" actId="12"/>
          <ac:spMkLst>
            <pc:docMk/>
            <pc:sldMk cId="3990339615" sldId="298"/>
            <ac:spMk id="3" creationId="{1809AD3A-44A6-01B0-3B30-E02C6369EAE9}"/>
          </ac:spMkLst>
        </pc:spChg>
        <pc:spChg chg="add">
          <ac:chgData name="Eldana K. Netalieva" userId="56df7305-7531-4d6b-a76c-ca166f2f9d66" providerId="ADAL" clId="{3C2AE4D4-662E-4BC7-BF2B-D6A74FCBAFB9}" dt="2022-11-30T23:03:42.833" v="2716" actId="26606"/>
          <ac:spMkLst>
            <pc:docMk/>
            <pc:sldMk cId="3990339615" sldId="298"/>
            <ac:spMk id="10" creationId="{0450C687-86B5-4248-BEBB-0B59B7977047}"/>
          </ac:spMkLst>
        </pc:spChg>
        <pc:spChg chg="add">
          <ac:chgData name="Eldana K. Netalieva" userId="56df7305-7531-4d6b-a76c-ca166f2f9d66" providerId="ADAL" clId="{3C2AE4D4-662E-4BC7-BF2B-D6A74FCBAFB9}" dt="2022-11-30T23:03:42.833" v="2716" actId="26606"/>
          <ac:spMkLst>
            <pc:docMk/>
            <pc:sldMk cId="3990339615" sldId="298"/>
            <ac:spMk id="12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3:03:42.833" v="2716" actId="26606"/>
          <ac:spMkLst>
            <pc:docMk/>
            <pc:sldMk cId="3990339615" sldId="298"/>
            <ac:spMk id="14" creationId="{A5271697-90F1-4A23-8EF2-0179F2EAFACB}"/>
          </ac:spMkLst>
        </pc:spChg>
        <pc:spChg chg="add">
          <ac:chgData name="Eldana K. Netalieva" userId="56df7305-7531-4d6b-a76c-ca166f2f9d66" providerId="ADAL" clId="{3C2AE4D4-662E-4BC7-BF2B-D6A74FCBAFB9}" dt="2022-11-30T23:03:42.833" v="2716" actId="26606"/>
          <ac:spMkLst>
            <pc:docMk/>
            <pc:sldMk cId="3990339615" sldId="298"/>
            <ac:spMk id="38" creationId="{D9F5512A-48E1-4C07-B75E-3CCC517B6804}"/>
          </ac:spMkLst>
        </pc:spChg>
        <pc:grpChg chg="add">
          <ac:chgData name="Eldana K. Netalieva" userId="56df7305-7531-4d6b-a76c-ca166f2f9d66" providerId="ADAL" clId="{3C2AE4D4-662E-4BC7-BF2B-D6A74FCBAFB9}" dt="2022-11-30T23:03:42.833" v="2716" actId="26606"/>
          <ac:grpSpMkLst>
            <pc:docMk/>
            <pc:sldMk cId="3990339615" sldId="298"/>
            <ac:grpSpMk id="16" creationId="{A9B4CF53-BC95-46A2-B37D-D05450472BCB}"/>
          </ac:grpSpMkLst>
        </pc:grpChg>
        <pc:picChg chg="add mod">
          <ac:chgData name="Eldana K. Netalieva" userId="56df7305-7531-4d6b-a76c-ca166f2f9d66" providerId="ADAL" clId="{3C2AE4D4-662E-4BC7-BF2B-D6A74FCBAFB9}" dt="2022-11-30T23:03:42.833" v="2716" actId="26606"/>
          <ac:picMkLst>
            <pc:docMk/>
            <pc:sldMk cId="3990339615" sldId="298"/>
            <ac:picMk id="5" creationId="{7E9598DF-5601-ABA0-CB69-E7343841F010}"/>
          </ac:picMkLst>
        </pc:picChg>
      </pc:sldChg>
      <pc:sldChg chg="addSp modSp new mod setBg">
        <pc:chgData name="Eldana K. Netalieva" userId="56df7305-7531-4d6b-a76c-ca166f2f9d66" providerId="ADAL" clId="{3C2AE4D4-662E-4BC7-BF2B-D6A74FCBAFB9}" dt="2022-11-30T23:05:33.558" v="2749" actId="1076"/>
        <pc:sldMkLst>
          <pc:docMk/>
          <pc:sldMk cId="3937701444" sldId="299"/>
        </pc:sldMkLst>
        <pc:spChg chg="mod">
          <ac:chgData name="Eldana K. Netalieva" userId="56df7305-7531-4d6b-a76c-ca166f2f9d66" providerId="ADAL" clId="{3C2AE4D4-662E-4BC7-BF2B-D6A74FCBAFB9}" dt="2022-11-30T23:05:11.579" v="2743" actId="26606"/>
          <ac:spMkLst>
            <pc:docMk/>
            <pc:sldMk cId="3937701444" sldId="299"/>
            <ac:spMk id="2" creationId="{5809481F-AC77-DC74-55C4-C58A883BF938}"/>
          </ac:spMkLst>
        </pc:spChg>
        <pc:spChg chg="mod">
          <ac:chgData name="Eldana K. Netalieva" userId="56df7305-7531-4d6b-a76c-ca166f2f9d66" providerId="ADAL" clId="{3C2AE4D4-662E-4BC7-BF2B-D6A74FCBAFB9}" dt="2022-11-30T23:05:33.558" v="2749" actId="1076"/>
          <ac:spMkLst>
            <pc:docMk/>
            <pc:sldMk cId="3937701444" sldId="299"/>
            <ac:spMk id="3" creationId="{C0E54F1F-A1FC-6442-DC64-5D1881DB211B}"/>
          </ac:spMkLst>
        </pc:spChg>
        <pc:spChg chg="add">
          <ac:chgData name="Eldana K. Netalieva" userId="56df7305-7531-4d6b-a76c-ca166f2f9d66" providerId="ADAL" clId="{3C2AE4D4-662E-4BC7-BF2B-D6A74FCBAFB9}" dt="2022-11-30T23:05:11.579" v="2743" actId="26606"/>
          <ac:spMkLst>
            <pc:docMk/>
            <pc:sldMk cId="3937701444" sldId="299"/>
            <ac:spMk id="10" creationId="{0450C687-86B5-4248-BEBB-0B59B7977047}"/>
          </ac:spMkLst>
        </pc:spChg>
        <pc:spChg chg="add">
          <ac:chgData name="Eldana K. Netalieva" userId="56df7305-7531-4d6b-a76c-ca166f2f9d66" providerId="ADAL" clId="{3C2AE4D4-662E-4BC7-BF2B-D6A74FCBAFB9}" dt="2022-11-30T23:05:11.579" v="2743" actId="26606"/>
          <ac:spMkLst>
            <pc:docMk/>
            <pc:sldMk cId="3937701444" sldId="299"/>
            <ac:spMk id="12" creationId="{3CD1EA40-7116-4FCB-9369-70F29FAA91EC}"/>
          </ac:spMkLst>
        </pc:spChg>
        <pc:spChg chg="add">
          <ac:chgData name="Eldana K. Netalieva" userId="56df7305-7531-4d6b-a76c-ca166f2f9d66" providerId="ADAL" clId="{3C2AE4D4-662E-4BC7-BF2B-D6A74FCBAFB9}" dt="2022-11-30T23:05:11.579" v="2743" actId="26606"/>
          <ac:spMkLst>
            <pc:docMk/>
            <pc:sldMk cId="3937701444" sldId="299"/>
            <ac:spMk id="14" creationId="{A5271697-90F1-4A23-8EF2-0179F2EAFACB}"/>
          </ac:spMkLst>
        </pc:spChg>
        <pc:spChg chg="add">
          <ac:chgData name="Eldana K. Netalieva" userId="56df7305-7531-4d6b-a76c-ca166f2f9d66" providerId="ADAL" clId="{3C2AE4D4-662E-4BC7-BF2B-D6A74FCBAFB9}" dt="2022-11-30T23:05:11.579" v="2743" actId="26606"/>
          <ac:spMkLst>
            <pc:docMk/>
            <pc:sldMk cId="3937701444" sldId="299"/>
            <ac:spMk id="38" creationId="{D9F5512A-48E1-4C07-B75E-3CCC517B6804}"/>
          </ac:spMkLst>
        </pc:spChg>
        <pc:grpChg chg="add">
          <ac:chgData name="Eldana K. Netalieva" userId="56df7305-7531-4d6b-a76c-ca166f2f9d66" providerId="ADAL" clId="{3C2AE4D4-662E-4BC7-BF2B-D6A74FCBAFB9}" dt="2022-11-30T23:05:11.579" v="2743" actId="26606"/>
          <ac:grpSpMkLst>
            <pc:docMk/>
            <pc:sldMk cId="3937701444" sldId="299"/>
            <ac:grpSpMk id="16" creationId="{A9B4CF53-BC95-46A2-B37D-D05450472BCB}"/>
          </ac:grpSpMkLst>
        </pc:grpChg>
        <pc:picChg chg="add mod">
          <ac:chgData name="Eldana K. Netalieva" userId="56df7305-7531-4d6b-a76c-ca166f2f9d66" providerId="ADAL" clId="{3C2AE4D4-662E-4BC7-BF2B-D6A74FCBAFB9}" dt="2022-11-30T23:05:11.579" v="2743" actId="26606"/>
          <ac:picMkLst>
            <pc:docMk/>
            <pc:sldMk cId="3937701444" sldId="299"/>
            <ac:picMk id="5" creationId="{EFFCA69B-1C6D-926D-9296-4181F3D93080}"/>
          </ac:picMkLst>
        </pc:picChg>
      </pc:sldChg>
    </pc:docChg>
  </pc:docChgLst>
  <pc:docChgLst>
    <pc:chgData name="Eldana K. Netalieva" userId="56df7305-7531-4d6b-a76c-ca166f2f9d66" providerId="ADAL" clId="{9A7FE8F4-4D30-4C59-B3DB-A8F268F12825}"/>
    <pc:docChg chg="undo redo custSel addSld delSld modSld sldOrd">
      <pc:chgData name="Eldana K. Netalieva" userId="56df7305-7531-4d6b-a76c-ca166f2f9d66" providerId="ADAL" clId="{9A7FE8F4-4D30-4C59-B3DB-A8F268F12825}" dt="2022-12-25T07:36:06.842" v="2573" actId="20577"/>
      <pc:docMkLst>
        <pc:docMk/>
      </pc:docMkLst>
      <pc:sldChg chg="modSp mod">
        <pc:chgData name="Eldana K. Netalieva" userId="56df7305-7531-4d6b-a76c-ca166f2f9d66" providerId="ADAL" clId="{9A7FE8F4-4D30-4C59-B3DB-A8F268F12825}" dt="2022-12-22T03:51:27.129" v="20" actId="20577"/>
        <pc:sldMkLst>
          <pc:docMk/>
          <pc:sldMk cId="3836318769" sldId="256"/>
        </pc:sldMkLst>
        <pc:spChg chg="mod">
          <ac:chgData name="Eldana K. Netalieva" userId="56df7305-7531-4d6b-a76c-ca166f2f9d66" providerId="ADAL" clId="{9A7FE8F4-4D30-4C59-B3DB-A8F268F12825}" dt="2022-12-22T03:51:27.129" v="20" actId="20577"/>
          <ac:spMkLst>
            <pc:docMk/>
            <pc:sldMk cId="3836318769" sldId="256"/>
            <ac:spMk id="3" creationId="{90D70F5A-E4D4-F1A7-FBBE-2B7FCA19371C}"/>
          </ac:spMkLst>
        </pc:spChg>
      </pc:sldChg>
      <pc:sldChg chg="modSp mod ord">
        <pc:chgData name="Eldana K. Netalieva" userId="56df7305-7531-4d6b-a76c-ca166f2f9d66" providerId="ADAL" clId="{9A7FE8F4-4D30-4C59-B3DB-A8F268F12825}" dt="2022-12-25T07:16:11.346" v="2417" actId="20577"/>
        <pc:sldMkLst>
          <pc:docMk/>
          <pc:sldMk cId="661967866" sldId="258"/>
        </pc:sldMkLst>
        <pc:spChg chg="mod">
          <ac:chgData name="Eldana K. Netalieva" userId="56df7305-7531-4d6b-a76c-ca166f2f9d66" providerId="ADAL" clId="{9A7FE8F4-4D30-4C59-B3DB-A8F268F12825}" dt="2022-12-25T07:16:11.346" v="2417" actId="20577"/>
          <ac:spMkLst>
            <pc:docMk/>
            <pc:sldMk cId="661967866" sldId="258"/>
            <ac:spMk id="3" creationId="{B84FF496-57A9-1522-FAE1-1C8F103DF649}"/>
          </ac:spMkLst>
        </pc:spChg>
      </pc:sldChg>
      <pc:sldChg chg="del">
        <pc:chgData name="Eldana K. Netalieva" userId="56df7305-7531-4d6b-a76c-ca166f2f9d66" providerId="ADAL" clId="{9A7FE8F4-4D30-4C59-B3DB-A8F268F12825}" dt="2022-12-22T03:59:47.064" v="308" actId="2696"/>
        <pc:sldMkLst>
          <pc:docMk/>
          <pc:sldMk cId="2544339467" sldId="259"/>
        </pc:sldMkLst>
      </pc:sldChg>
      <pc:sldChg chg="del">
        <pc:chgData name="Eldana K. Netalieva" userId="56df7305-7531-4d6b-a76c-ca166f2f9d66" providerId="ADAL" clId="{9A7FE8F4-4D30-4C59-B3DB-A8F268F12825}" dt="2022-12-22T03:59:52.300" v="310" actId="2696"/>
        <pc:sldMkLst>
          <pc:docMk/>
          <pc:sldMk cId="911828098" sldId="260"/>
        </pc:sldMkLst>
      </pc:sldChg>
      <pc:sldChg chg="del">
        <pc:chgData name="Eldana K. Netalieva" userId="56df7305-7531-4d6b-a76c-ca166f2f9d66" providerId="ADAL" clId="{9A7FE8F4-4D30-4C59-B3DB-A8F268F12825}" dt="2022-12-22T03:59:55.140" v="311" actId="2696"/>
        <pc:sldMkLst>
          <pc:docMk/>
          <pc:sldMk cId="3807323754" sldId="261"/>
        </pc:sldMkLst>
      </pc:sldChg>
      <pc:sldChg chg="del">
        <pc:chgData name="Eldana K. Netalieva" userId="56df7305-7531-4d6b-a76c-ca166f2f9d66" providerId="ADAL" clId="{9A7FE8F4-4D30-4C59-B3DB-A8F268F12825}" dt="2022-12-22T03:59:49.863" v="309" actId="2696"/>
        <pc:sldMkLst>
          <pc:docMk/>
          <pc:sldMk cId="820079197" sldId="262"/>
        </pc:sldMkLst>
      </pc:sldChg>
      <pc:sldChg chg="del">
        <pc:chgData name="Eldana K. Netalieva" userId="56df7305-7531-4d6b-a76c-ca166f2f9d66" providerId="ADAL" clId="{9A7FE8F4-4D30-4C59-B3DB-A8F268F12825}" dt="2022-12-22T03:59:57.705" v="312" actId="2696"/>
        <pc:sldMkLst>
          <pc:docMk/>
          <pc:sldMk cId="763837449" sldId="265"/>
        </pc:sldMkLst>
      </pc:sldChg>
      <pc:sldChg chg="del">
        <pc:chgData name="Eldana K. Netalieva" userId="56df7305-7531-4d6b-a76c-ca166f2f9d66" providerId="ADAL" clId="{9A7FE8F4-4D30-4C59-B3DB-A8F268F12825}" dt="2022-12-22T04:00:00.294" v="313" actId="2696"/>
        <pc:sldMkLst>
          <pc:docMk/>
          <pc:sldMk cId="1709755405" sldId="266"/>
        </pc:sldMkLst>
      </pc:sldChg>
      <pc:sldChg chg="del">
        <pc:chgData name="Eldana K. Netalieva" userId="56df7305-7531-4d6b-a76c-ca166f2f9d66" providerId="ADAL" clId="{9A7FE8F4-4D30-4C59-B3DB-A8F268F12825}" dt="2022-12-22T04:00:04.219" v="314" actId="2696"/>
        <pc:sldMkLst>
          <pc:docMk/>
          <pc:sldMk cId="1701230571" sldId="268"/>
        </pc:sldMkLst>
      </pc:sldChg>
      <pc:sldChg chg="del">
        <pc:chgData name="Eldana K. Netalieva" userId="56df7305-7531-4d6b-a76c-ca166f2f9d66" providerId="ADAL" clId="{9A7FE8F4-4D30-4C59-B3DB-A8F268F12825}" dt="2022-12-22T04:00:07.254" v="315" actId="2696"/>
        <pc:sldMkLst>
          <pc:docMk/>
          <pc:sldMk cId="854019245" sldId="269"/>
        </pc:sldMkLst>
      </pc:sldChg>
      <pc:sldChg chg="addSp delSp modSp mod">
        <pc:chgData name="Eldana K. Netalieva" userId="56df7305-7531-4d6b-a76c-ca166f2f9d66" providerId="ADAL" clId="{9A7FE8F4-4D30-4C59-B3DB-A8F268F12825}" dt="2022-12-22T04:04:15.807" v="349" actId="1076"/>
        <pc:sldMkLst>
          <pc:docMk/>
          <pc:sldMk cId="2244504324" sldId="271"/>
        </pc:sldMkLst>
        <pc:spChg chg="add mod">
          <ac:chgData name="Eldana K. Netalieva" userId="56df7305-7531-4d6b-a76c-ca166f2f9d66" providerId="ADAL" clId="{9A7FE8F4-4D30-4C59-B3DB-A8F268F12825}" dt="2022-12-22T04:01:57.469" v="325" actId="21"/>
          <ac:spMkLst>
            <pc:docMk/>
            <pc:sldMk cId="2244504324" sldId="271"/>
            <ac:spMk id="4" creationId="{89D792B2-9642-D056-1A00-355009B1E6D9}"/>
          </ac:spMkLst>
        </pc:spChg>
        <pc:spChg chg="add del mod">
          <ac:chgData name="Eldana K. Netalieva" userId="56df7305-7531-4d6b-a76c-ca166f2f9d66" providerId="ADAL" clId="{9A7FE8F4-4D30-4C59-B3DB-A8F268F12825}" dt="2022-12-22T04:04:10.188" v="347" actId="14100"/>
          <ac:spMkLst>
            <pc:docMk/>
            <pc:sldMk cId="2244504324" sldId="271"/>
            <ac:spMk id="7" creationId="{B703C096-E243-121B-D149-2D9635D8366A}"/>
          </ac:spMkLst>
        </pc:spChg>
        <pc:picChg chg="del mod">
          <ac:chgData name="Eldana K. Netalieva" userId="56df7305-7531-4d6b-a76c-ca166f2f9d66" providerId="ADAL" clId="{9A7FE8F4-4D30-4C59-B3DB-A8F268F12825}" dt="2022-12-22T04:01:24.602" v="321" actId="21"/>
          <ac:picMkLst>
            <pc:docMk/>
            <pc:sldMk cId="2244504324" sldId="271"/>
            <ac:picMk id="5" creationId="{CD4D721C-C6F3-397D-A6B5-5B621A736CB7}"/>
          </ac:picMkLst>
        </pc:picChg>
        <pc:picChg chg="add del mod">
          <ac:chgData name="Eldana K. Netalieva" userId="56df7305-7531-4d6b-a76c-ca166f2f9d66" providerId="ADAL" clId="{9A7FE8F4-4D30-4C59-B3DB-A8F268F12825}" dt="2022-12-22T04:01:43.762" v="323"/>
          <ac:picMkLst>
            <pc:docMk/>
            <pc:sldMk cId="2244504324" sldId="271"/>
            <ac:picMk id="8" creationId="{B2C08A12-C559-F264-9C36-F10EE2946B03}"/>
          </ac:picMkLst>
        </pc:picChg>
        <pc:picChg chg="add mod">
          <ac:chgData name="Eldana K. Netalieva" userId="56df7305-7531-4d6b-a76c-ca166f2f9d66" providerId="ADAL" clId="{9A7FE8F4-4D30-4C59-B3DB-A8F268F12825}" dt="2022-12-22T04:04:15.807" v="349" actId="1076"/>
          <ac:picMkLst>
            <pc:docMk/>
            <pc:sldMk cId="2244504324" sldId="271"/>
            <ac:picMk id="10" creationId="{12F87D8C-2595-7ECE-5598-E1DD48950D0D}"/>
          </ac:picMkLst>
        </pc:picChg>
      </pc:sldChg>
      <pc:sldChg chg="addSp delSp modSp mod">
        <pc:chgData name="Eldana K. Netalieva" userId="56df7305-7531-4d6b-a76c-ca166f2f9d66" providerId="ADAL" clId="{9A7FE8F4-4D30-4C59-B3DB-A8F268F12825}" dt="2022-12-23T06:51:39.630" v="1373" actId="20577"/>
        <pc:sldMkLst>
          <pc:docMk/>
          <pc:sldMk cId="4004698497" sldId="272"/>
        </pc:sldMkLst>
        <pc:spChg chg="mod">
          <ac:chgData name="Eldana K. Netalieva" userId="56df7305-7531-4d6b-a76c-ca166f2f9d66" providerId="ADAL" clId="{9A7FE8F4-4D30-4C59-B3DB-A8F268F12825}" dt="2022-12-23T06:17:06.912" v="851" actId="20577"/>
          <ac:spMkLst>
            <pc:docMk/>
            <pc:sldMk cId="4004698497" sldId="272"/>
            <ac:spMk id="2" creationId="{5BA08D07-5EFC-057F-500F-7923A08F7EEC}"/>
          </ac:spMkLst>
        </pc:spChg>
        <pc:spChg chg="mod">
          <ac:chgData name="Eldana K. Netalieva" userId="56df7305-7531-4d6b-a76c-ca166f2f9d66" providerId="ADAL" clId="{9A7FE8F4-4D30-4C59-B3DB-A8F268F12825}" dt="2022-12-23T06:51:39.630" v="1373" actId="20577"/>
          <ac:spMkLst>
            <pc:docMk/>
            <pc:sldMk cId="4004698497" sldId="272"/>
            <ac:spMk id="3" creationId="{DC84FFCE-59ED-111A-93EC-B34C8014E70F}"/>
          </ac:spMkLst>
        </pc:spChg>
        <pc:picChg chg="del">
          <ac:chgData name="Eldana K. Netalieva" userId="56df7305-7531-4d6b-a76c-ca166f2f9d66" providerId="ADAL" clId="{9A7FE8F4-4D30-4C59-B3DB-A8F268F12825}" dt="2022-12-23T06:16:47.758" v="810" actId="21"/>
          <ac:picMkLst>
            <pc:docMk/>
            <pc:sldMk cId="4004698497" sldId="272"/>
            <ac:picMk id="5" creationId="{79F7ECD6-9575-D9D1-5CFF-359A353F42E1}"/>
          </ac:picMkLst>
        </pc:picChg>
        <pc:picChg chg="add del mod">
          <ac:chgData name="Eldana K. Netalieva" userId="56df7305-7531-4d6b-a76c-ca166f2f9d66" providerId="ADAL" clId="{9A7FE8F4-4D30-4C59-B3DB-A8F268F12825}" dt="2022-12-23T06:33:16.369" v="1152" actId="21"/>
          <ac:picMkLst>
            <pc:docMk/>
            <pc:sldMk cId="4004698497" sldId="272"/>
            <ac:picMk id="6" creationId="{EEF31CAE-A550-2F26-C126-48AED5FF986C}"/>
          </ac:picMkLst>
        </pc:picChg>
        <pc:picChg chg="del mod">
          <ac:chgData name="Eldana K. Netalieva" userId="56df7305-7531-4d6b-a76c-ca166f2f9d66" providerId="ADAL" clId="{9A7FE8F4-4D30-4C59-B3DB-A8F268F12825}" dt="2022-12-23T06:16:45.424" v="809" actId="21"/>
          <ac:picMkLst>
            <pc:docMk/>
            <pc:sldMk cId="4004698497" sldId="272"/>
            <ac:picMk id="7" creationId="{027BE213-3BD7-9432-E81C-E03A8A9A960B}"/>
          </ac:picMkLst>
        </pc:picChg>
      </pc:sldChg>
      <pc:sldChg chg="del">
        <pc:chgData name="Eldana K. Netalieva" userId="56df7305-7531-4d6b-a76c-ca166f2f9d66" providerId="ADAL" clId="{9A7FE8F4-4D30-4C59-B3DB-A8F268F12825}" dt="2022-12-23T06:31:20.537" v="1137" actId="2696"/>
        <pc:sldMkLst>
          <pc:docMk/>
          <pc:sldMk cId="2171621722" sldId="273"/>
        </pc:sldMkLst>
      </pc:sldChg>
      <pc:sldChg chg="del">
        <pc:chgData name="Eldana K. Netalieva" userId="56df7305-7531-4d6b-a76c-ca166f2f9d66" providerId="ADAL" clId="{9A7FE8F4-4D30-4C59-B3DB-A8F268F12825}" dt="2022-12-23T06:32:11.309" v="1142" actId="2696"/>
        <pc:sldMkLst>
          <pc:docMk/>
          <pc:sldMk cId="137488884" sldId="274"/>
        </pc:sldMkLst>
      </pc:sldChg>
      <pc:sldChg chg="del">
        <pc:chgData name="Eldana K. Netalieva" userId="56df7305-7531-4d6b-a76c-ca166f2f9d66" providerId="ADAL" clId="{9A7FE8F4-4D30-4C59-B3DB-A8F268F12825}" dt="2022-12-23T06:32:14.560" v="1143" actId="2696"/>
        <pc:sldMkLst>
          <pc:docMk/>
          <pc:sldMk cId="798119173" sldId="275"/>
        </pc:sldMkLst>
      </pc:sldChg>
      <pc:sldChg chg="del">
        <pc:chgData name="Eldana K. Netalieva" userId="56df7305-7531-4d6b-a76c-ca166f2f9d66" providerId="ADAL" clId="{9A7FE8F4-4D30-4C59-B3DB-A8F268F12825}" dt="2022-12-23T06:32:18.633" v="1144" actId="2696"/>
        <pc:sldMkLst>
          <pc:docMk/>
          <pc:sldMk cId="2280414648" sldId="276"/>
        </pc:sldMkLst>
      </pc:sldChg>
      <pc:sldChg chg="del">
        <pc:chgData name="Eldana K. Netalieva" userId="56df7305-7531-4d6b-a76c-ca166f2f9d66" providerId="ADAL" clId="{9A7FE8F4-4D30-4C59-B3DB-A8F268F12825}" dt="2022-12-23T06:32:21.251" v="1145" actId="2696"/>
        <pc:sldMkLst>
          <pc:docMk/>
          <pc:sldMk cId="257749883" sldId="277"/>
        </pc:sldMkLst>
      </pc:sldChg>
      <pc:sldChg chg="addSp delSp modSp mod ord">
        <pc:chgData name="Eldana K. Netalieva" userId="56df7305-7531-4d6b-a76c-ca166f2f9d66" providerId="ADAL" clId="{9A7FE8F4-4D30-4C59-B3DB-A8F268F12825}" dt="2022-12-25T06:17:57.871" v="2221" actId="22"/>
        <pc:sldMkLst>
          <pc:docMk/>
          <pc:sldMk cId="3650709981" sldId="278"/>
        </pc:sldMkLst>
        <pc:spChg chg="add del">
          <ac:chgData name="Eldana K. Netalieva" userId="56df7305-7531-4d6b-a76c-ca166f2f9d66" providerId="ADAL" clId="{9A7FE8F4-4D30-4C59-B3DB-A8F268F12825}" dt="2022-12-25T06:17:57.871" v="2221" actId="22"/>
          <ac:spMkLst>
            <pc:docMk/>
            <pc:sldMk cId="3650709981" sldId="278"/>
            <ac:spMk id="4" creationId="{86935B31-4D04-81FA-B380-7C39F37B0529}"/>
          </ac:spMkLst>
        </pc:spChg>
        <pc:spChg chg="add del mod">
          <ac:chgData name="Eldana K. Netalieva" userId="56df7305-7531-4d6b-a76c-ca166f2f9d66" providerId="ADAL" clId="{9A7FE8F4-4D30-4C59-B3DB-A8F268F12825}" dt="2022-12-25T06:17:56.238" v="2219" actId="21"/>
          <ac:spMkLst>
            <pc:docMk/>
            <pc:sldMk cId="3650709981" sldId="278"/>
            <ac:spMk id="7" creationId="{4C319C5B-B061-4B53-FDE4-F2910B205EA9}"/>
          </ac:spMkLst>
        </pc:spChg>
        <pc:picChg chg="add del mod">
          <ac:chgData name="Eldana K. Netalieva" userId="56df7305-7531-4d6b-a76c-ca166f2f9d66" providerId="ADAL" clId="{9A7FE8F4-4D30-4C59-B3DB-A8F268F12825}" dt="2022-12-25T06:17:57.064" v="2220" actId="1076"/>
          <ac:picMkLst>
            <pc:docMk/>
            <pc:sldMk cId="3650709981" sldId="278"/>
            <ac:picMk id="5" creationId="{C90CB21C-ABE2-E164-362C-0DF010760951}"/>
          </ac:picMkLst>
        </pc:picChg>
      </pc:sldChg>
      <pc:sldChg chg="ord">
        <pc:chgData name="Eldana K. Netalieva" userId="56df7305-7531-4d6b-a76c-ca166f2f9d66" providerId="ADAL" clId="{9A7FE8F4-4D30-4C59-B3DB-A8F268F12825}" dt="2022-12-25T06:19:57.507" v="2308"/>
        <pc:sldMkLst>
          <pc:docMk/>
          <pc:sldMk cId="1896727576" sldId="290"/>
        </pc:sldMkLst>
      </pc:sldChg>
      <pc:sldChg chg="modSp mod">
        <pc:chgData name="Eldana K. Netalieva" userId="56df7305-7531-4d6b-a76c-ca166f2f9d66" providerId="ADAL" clId="{9A7FE8F4-4D30-4C59-B3DB-A8F268F12825}" dt="2022-12-25T06:19:48.619" v="2305" actId="20577"/>
        <pc:sldMkLst>
          <pc:docMk/>
          <pc:sldMk cId="2888376745" sldId="291"/>
        </pc:sldMkLst>
        <pc:spChg chg="mod">
          <ac:chgData name="Eldana K. Netalieva" userId="56df7305-7531-4d6b-a76c-ca166f2f9d66" providerId="ADAL" clId="{9A7FE8F4-4D30-4C59-B3DB-A8F268F12825}" dt="2022-12-25T06:19:48.619" v="2305" actId="20577"/>
          <ac:spMkLst>
            <pc:docMk/>
            <pc:sldMk cId="2888376745" sldId="291"/>
            <ac:spMk id="2" creationId="{3F4D1737-6C3B-0304-7FB8-B2D802A4D2FA}"/>
          </ac:spMkLst>
        </pc:spChg>
        <pc:spChg chg="mod">
          <ac:chgData name="Eldana K. Netalieva" userId="56df7305-7531-4d6b-a76c-ca166f2f9d66" providerId="ADAL" clId="{9A7FE8F4-4D30-4C59-B3DB-A8F268F12825}" dt="2022-12-25T06:19:30.585" v="2277" actId="20577"/>
          <ac:spMkLst>
            <pc:docMk/>
            <pc:sldMk cId="2888376745" sldId="291"/>
            <ac:spMk id="3" creationId="{F7EA3786-B586-30B2-DD85-A7DD076A81AE}"/>
          </ac:spMkLst>
        </pc:spChg>
      </pc:sldChg>
      <pc:sldChg chg="modSp mod">
        <pc:chgData name="Eldana K. Netalieva" userId="56df7305-7531-4d6b-a76c-ca166f2f9d66" providerId="ADAL" clId="{9A7FE8F4-4D30-4C59-B3DB-A8F268F12825}" dt="2022-12-23T07:23:57.681" v="1791" actId="1076"/>
        <pc:sldMkLst>
          <pc:docMk/>
          <pc:sldMk cId="2910094545" sldId="294"/>
        </pc:sldMkLst>
        <pc:spChg chg="mod">
          <ac:chgData name="Eldana K. Netalieva" userId="56df7305-7531-4d6b-a76c-ca166f2f9d66" providerId="ADAL" clId="{9A7FE8F4-4D30-4C59-B3DB-A8F268F12825}" dt="2022-12-23T07:23:57.681" v="1791" actId="1076"/>
          <ac:spMkLst>
            <pc:docMk/>
            <pc:sldMk cId="2910094545" sldId="294"/>
            <ac:spMk id="3" creationId="{DAA2D8A7-1180-854D-E5A1-CE316F452725}"/>
          </ac:spMkLst>
        </pc:spChg>
      </pc:sldChg>
      <pc:sldChg chg="modSp mod ord">
        <pc:chgData name="Eldana K. Netalieva" userId="56df7305-7531-4d6b-a76c-ca166f2f9d66" providerId="ADAL" clId="{9A7FE8F4-4D30-4C59-B3DB-A8F268F12825}" dt="2022-12-24T12:39:33.998" v="2207" actId="20577"/>
        <pc:sldMkLst>
          <pc:docMk/>
          <pc:sldMk cId="2875990683" sldId="295"/>
        </pc:sldMkLst>
        <pc:spChg chg="mod">
          <ac:chgData name="Eldana K. Netalieva" userId="56df7305-7531-4d6b-a76c-ca166f2f9d66" providerId="ADAL" clId="{9A7FE8F4-4D30-4C59-B3DB-A8F268F12825}" dt="2022-12-24T12:39:33.998" v="2207" actId="20577"/>
          <ac:spMkLst>
            <pc:docMk/>
            <pc:sldMk cId="2875990683" sldId="295"/>
            <ac:spMk id="3" creationId="{F5326CAC-046D-66A3-3B3D-C78C8D8C92C8}"/>
          </ac:spMkLst>
        </pc:spChg>
      </pc:sldChg>
      <pc:sldChg chg="del">
        <pc:chgData name="Eldana K. Netalieva" userId="56df7305-7531-4d6b-a76c-ca166f2f9d66" providerId="ADAL" clId="{9A7FE8F4-4D30-4C59-B3DB-A8F268F12825}" dt="2022-12-22T04:00:13.629" v="316" actId="2696"/>
        <pc:sldMkLst>
          <pc:docMk/>
          <pc:sldMk cId="121877819" sldId="297"/>
        </pc:sldMkLst>
      </pc:sldChg>
      <pc:sldChg chg="addSp delSp modSp new mod setBg">
        <pc:chgData name="Eldana K. Netalieva" userId="56df7305-7531-4d6b-a76c-ca166f2f9d66" providerId="ADAL" clId="{9A7FE8F4-4D30-4C59-B3DB-A8F268F12825}" dt="2022-12-24T12:34:45.426" v="2191" actId="22"/>
        <pc:sldMkLst>
          <pc:docMk/>
          <pc:sldMk cId="196179874" sldId="297"/>
        </pc:sldMkLst>
        <pc:spChg chg="mod">
          <ac:chgData name="Eldana K. Netalieva" userId="56df7305-7531-4d6b-a76c-ca166f2f9d66" providerId="ADAL" clId="{9A7FE8F4-4D30-4C59-B3DB-A8F268F12825}" dt="2022-12-22T09:52:48.239" v="544" actId="20577"/>
          <ac:spMkLst>
            <pc:docMk/>
            <pc:sldMk cId="196179874" sldId="297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2T04:28:00.023" v="517" actId="403"/>
          <ac:spMkLst>
            <pc:docMk/>
            <pc:sldMk cId="196179874" sldId="297"/>
            <ac:spMk id="3" creationId="{50E0C6D6-9383-072F-ECE4-0DC397BC53CE}"/>
          </ac:spMkLst>
        </pc:spChg>
        <pc:spChg chg="add">
          <ac:chgData name="Eldana K. Netalieva" userId="56df7305-7531-4d6b-a76c-ca166f2f9d66" providerId="ADAL" clId="{9A7FE8F4-4D30-4C59-B3DB-A8F268F12825}" dt="2022-12-22T04:26:07.176" v="495" actId="26606"/>
          <ac:spMkLst>
            <pc:docMk/>
            <pc:sldMk cId="196179874" sldId="297"/>
            <ac:spMk id="12" creationId="{5AAE9118-0436-4488-AC4A-C14DF6A7B6B1}"/>
          </ac:spMkLst>
        </pc:spChg>
        <pc:spChg chg="add">
          <ac:chgData name="Eldana K. Netalieva" userId="56df7305-7531-4d6b-a76c-ca166f2f9d66" providerId="ADAL" clId="{9A7FE8F4-4D30-4C59-B3DB-A8F268F12825}" dt="2022-12-22T04:26:07.176" v="495" actId="26606"/>
          <ac:spMkLst>
            <pc:docMk/>
            <pc:sldMk cId="196179874" sldId="297"/>
            <ac:spMk id="14" creationId="{1B10F861-B8F1-49C7-BD58-EAB20CEE7F93}"/>
          </ac:spMkLst>
        </pc:spChg>
        <pc:spChg chg="add">
          <ac:chgData name="Eldana K. Netalieva" userId="56df7305-7531-4d6b-a76c-ca166f2f9d66" providerId="ADAL" clId="{9A7FE8F4-4D30-4C59-B3DB-A8F268F12825}" dt="2022-12-22T04:26:07.176" v="495" actId="26606"/>
          <ac:spMkLst>
            <pc:docMk/>
            <pc:sldMk cId="196179874" sldId="297"/>
            <ac:spMk id="16" creationId="{61F6E425-22AB-4DA2-8FAC-58ADB58EF6C3}"/>
          </ac:spMkLst>
        </pc:spChg>
        <pc:picChg chg="add del mod">
          <ac:chgData name="Eldana K. Netalieva" userId="56df7305-7531-4d6b-a76c-ca166f2f9d66" providerId="ADAL" clId="{9A7FE8F4-4D30-4C59-B3DB-A8F268F12825}" dt="2022-12-24T12:34:44.414" v="2190" actId="21"/>
          <ac:picMkLst>
            <pc:docMk/>
            <pc:sldMk cId="196179874" sldId="297"/>
            <ac:picMk id="5" creationId="{D468C160-B368-CAE5-D3BE-EBBA617F22E5}"/>
          </ac:picMkLst>
        </pc:picChg>
        <pc:picChg chg="add del mod">
          <ac:chgData name="Eldana K. Netalieva" userId="56df7305-7531-4d6b-a76c-ca166f2f9d66" providerId="ADAL" clId="{9A7FE8F4-4D30-4C59-B3DB-A8F268F12825}" dt="2022-12-24T12:34:45.426" v="2191" actId="22"/>
          <ac:picMkLst>
            <pc:docMk/>
            <pc:sldMk cId="196179874" sldId="297"/>
            <ac:picMk id="6" creationId="{74DAE2A8-DA29-92A0-DBA4-84B813851A65}"/>
          </ac:picMkLst>
        </pc:picChg>
        <pc:picChg chg="add mod">
          <ac:chgData name="Eldana K. Netalieva" userId="56df7305-7531-4d6b-a76c-ca166f2f9d66" providerId="ADAL" clId="{9A7FE8F4-4D30-4C59-B3DB-A8F268F12825}" dt="2022-12-22T04:26:07.176" v="495" actId="26606"/>
          <ac:picMkLst>
            <pc:docMk/>
            <pc:sldMk cId="196179874" sldId="297"/>
            <ac:picMk id="7" creationId="{3CC48AFC-7EC3-9FD7-DFE2-177870F612A5}"/>
          </ac:picMkLst>
        </pc:picChg>
      </pc:sldChg>
      <pc:sldChg chg="modSp add mod">
        <pc:chgData name="Eldana K. Netalieva" userId="56df7305-7531-4d6b-a76c-ca166f2f9d66" providerId="ADAL" clId="{9A7FE8F4-4D30-4C59-B3DB-A8F268F12825}" dt="2022-12-24T12:20:09.785" v="2138" actId="20577"/>
        <pc:sldMkLst>
          <pc:docMk/>
          <pc:sldMk cId="2241864893" sldId="298"/>
        </pc:sldMkLst>
        <pc:spChg chg="mod">
          <ac:chgData name="Eldana K. Netalieva" userId="56df7305-7531-4d6b-a76c-ca166f2f9d66" providerId="ADAL" clId="{9A7FE8F4-4D30-4C59-B3DB-A8F268F12825}" dt="2022-12-24T12:20:09.785" v="2138" actId="20577"/>
          <ac:spMkLst>
            <pc:docMk/>
            <pc:sldMk cId="2241864893" sldId="298"/>
            <ac:spMk id="2" creationId="{040A029E-FEED-59F1-A0AF-71501C7606D9}"/>
          </ac:spMkLst>
        </pc:spChg>
      </pc:sldChg>
      <pc:sldChg chg="del">
        <pc:chgData name="Eldana K. Netalieva" userId="56df7305-7531-4d6b-a76c-ca166f2f9d66" providerId="ADAL" clId="{9A7FE8F4-4D30-4C59-B3DB-A8F268F12825}" dt="2022-12-22T04:00:16.285" v="317" actId="2696"/>
        <pc:sldMkLst>
          <pc:docMk/>
          <pc:sldMk cId="3990339615" sldId="298"/>
        </pc:sldMkLst>
      </pc:sldChg>
      <pc:sldChg chg="addSp delSp modSp add mod">
        <pc:chgData name="Eldana K. Netalieva" userId="56df7305-7531-4d6b-a76c-ca166f2f9d66" providerId="ADAL" clId="{9A7FE8F4-4D30-4C59-B3DB-A8F268F12825}" dt="2022-12-25T06:18:01.251" v="2223" actId="14100"/>
        <pc:sldMkLst>
          <pc:docMk/>
          <pc:sldMk cId="1753586434" sldId="299"/>
        </pc:sldMkLst>
        <pc:spChg chg="mod">
          <ac:chgData name="Eldana K. Netalieva" userId="56df7305-7531-4d6b-a76c-ca166f2f9d66" providerId="ADAL" clId="{9A7FE8F4-4D30-4C59-B3DB-A8F268F12825}" dt="2022-12-22T09:53:35.150" v="567" actId="20577"/>
          <ac:spMkLst>
            <pc:docMk/>
            <pc:sldMk cId="1753586434" sldId="299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3T09:11:50.900" v="2069" actId="20577"/>
          <ac:spMkLst>
            <pc:docMk/>
            <pc:sldMk cId="1753586434" sldId="299"/>
            <ac:spMk id="3" creationId="{50E0C6D6-9383-072F-ECE4-0DC397BC53CE}"/>
          </ac:spMkLst>
        </pc:spChg>
        <pc:picChg chg="del">
          <ac:chgData name="Eldana K. Netalieva" userId="56df7305-7531-4d6b-a76c-ca166f2f9d66" providerId="ADAL" clId="{9A7FE8F4-4D30-4C59-B3DB-A8F268F12825}" dt="2022-12-25T05:34:56.923" v="2213" actId="21"/>
          <ac:picMkLst>
            <pc:docMk/>
            <pc:sldMk cId="1753586434" sldId="299"/>
            <ac:picMk id="5" creationId="{D468C160-B368-CAE5-D3BE-EBBA617F22E5}"/>
          </ac:picMkLst>
        </pc:picChg>
        <pc:picChg chg="add mod">
          <ac:chgData name="Eldana K. Netalieva" userId="56df7305-7531-4d6b-a76c-ca166f2f9d66" providerId="ADAL" clId="{9A7FE8F4-4D30-4C59-B3DB-A8F268F12825}" dt="2022-12-23T09:10:28.924" v="2026" actId="1076"/>
          <ac:picMkLst>
            <pc:docMk/>
            <pc:sldMk cId="1753586434" sldId="299"/>
            <ac:picMk id="6" creationId="{9D2E195F-FB82-D3FC-F036-760EF4B7A2A9}"/>
          </ac:picMkLst>
        </pc:picChg>
        <pc:picChg chg="add mod">
          <ac:chgData name="Eldana K. Netalieva" userId="56df7305-7531-4d6b-a76c-ca166f2f9d66" providerId="ADAL" clId="{9A7FE8F4-4D30-4C59-B3DB-A8F268F12825}" dt="2022-12-25T06:18:01.251" v="2223" actId="14100"/>
          <ac:picMkLst>
            <pc:docMk/>
            <pc:sldMk cId="1753586434" sldId="299"/>
            <ac:picMk id="7" creationId="{094E0E1F-88BD-D4B1-9D8C-D9498E3ED794}"/>
          </ac:picMkLst>
        </pc:picChg>
        <pc:picChg chg="del mod">
          <ac:chgData name="Eldana K. Netalieva" userId="56df7305-7531-4d6b-a76c-ca166f2f9d66" providerId="ADAL" clId="{9A7FE8F4-4D30-4C59-B3DB-A8F268F12825}" dt="2022-12-23T09:10:19.981" v="2023" actId="21"/>
          <ac:picMkLst>
            <pc:docMk/>
            <pc:sldMk cId="1753586434" sldId="299"/>
            <ac:picMk id="7" creationId="{3CC48AFC-7EC3-9FD7-DFE2-177870F612A5}"/>
          </ac:picMkLst>
        </pc:picChg>
      </pc:sldChg>
      <pc:sldChg chg="del">
        <pc:chgData name="Eldana K. Netalieva" userId="56df7305-7531-4d6b-a76c-ca166f2f9d66" providerId="ADAL" clId="{9A7FE8F4-4D30-4C59-B3DB-A8F268F12825}" dt="2022-12-22T04:00:18.934" v="318" actId="2696"/>
        <pc:sldMkLst>
          <pc:docMk/>
          <pc:sldMk cId="3937701444" sldId="299"/>
        </pc:sldMkLst>
      </pc:sldChg>
      <pc:sldChg chg="addSp delSp modSp add mod ord">
        <pc:chgData name="Eldana K. Netalieva" userId="56df7305-7531-4d6b-a76c-ca166f2f9d66" providerId="ADAL" clId="{9A7FE8F4-4D30-4C59-B3DB-A8F268F12825}" dt="2022-12-23T06:32:04.427" v="1141"/>
        <pc:sldMkLst>
          <pc:docMk/>
          <pc:sldMk cId="1790426884" sldId="300"/>
        </pc:sldMkLst>
        <pc:spChg chg="mod">
          <ac:chgData name="Eldana K. Netalieva" userId="56df7305-7531-4d6b-a76c-ca166f2f9d66" providerId="ADAL" clId="{9A7FE8F4-4D30-4C59-B3DB-A8F268F12825}" dt="2022-12-22T09:53:53.969" v="577" actId="20577"/>
          <ac:spMkLst>
            <pc:docMk/>
            <pc:sldMk cId="1790426884" sldId="300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2T09:56:22.660" v="597" actId="12"/>
          <ac:spMkLst>
            <pc:docMk/>
            <pc:sldMk cId="1790426884" sldId="300"/>
            <ac:spMk id="3" creationId="{50E0C6D6-9383-072F-ECE4-0DC397BC53CE}"/>
          </ac:spMkLst>
        </pc:spChg>
        <pc:picChg chg="del mod">
          <ac:chgData name="Eldana K. Netalieva" userId="56df7305-7531-4d6b-a76c-ca166f2f9d66" providerId="ADAL" clId="{9A7FE8F4-4D30-4C59-B3DB-A8F268F12825}" dt="2022-12-22T09:57:34.131" v="600" actId="21"/>
          <ac:picMkLst>
            <pc:docMk/>
            <pc:sldMk cId="1790426884" sldId="300"/>
            <ac:picMk id="5" creationId="{D468C160-B368-CAE5-D3BE-EBBA617F22E5}"/>
          </ac:picMkLst>
        </pc:picChg>
        <pc:picChg chg="add mod">
          <ac:chgData name="Eldana K. Netalieva" userId="56df7305-7531-4d6b-a76c-ca166f2f9d66" providerId="ADAL" clId="{9A7FE8F4-4D30-4C59-B3DB-A8F268F12825}" dt="2022-12-22T09:57:51.600" v="605" actId="1076"/>
          <ac:picMkLst>
            <pc:docMk/>
            <pc:sldMk cId="1790426884" sldId="300"/>
            <ac:picMk id="6" creationId="{603808F6-5316-AF19-956E-FFD49C534CE8}"/>
          </ac:picMkLst>
        </pc:picChg>
        <pc:picChg chg="del">
          <ac:chgData name="Eldana K. Netalieva" userId="56df7305-7531-4d6b-a76c-ca166f2f9d66" providerId="ADAL" clId="{9A7FE8F4-4D30-4C59-B3DB-A8F268F12825}" dt="2022-12-22T09:58:22.293" v="607" actId="21"/>
          <ac:picMkLst>
            <pc:docMk/>
            <pc:sldMk cId="1790426884" sldId="300"/>
            <ac:picMk id="7" creationId="{3CC48AFC-7EC3-9FD7-DFE2-177870F612A5}"/>
          </ac:picMkLst>
        </pc:picChg>
        <pc:picChg chg="add mod modCrop">
          <ac:chgData name="Eldana K. Netalieva" userId="56df7305-7531-4d6b-a76c-ca166f2f9d66" providerId="ADAL" clId="{9A7FE8F4-4D30-4C59-B3DB-A8F268F12825}" dt="2022-12-22T10:02:33.090" v="627" actId="732"/>
          <ac:picMkLst>
            <pc:docMk/>
            <pc:sldMk cId="1790426884" sldId="300"/>
            <ac:picMk id="9" creationId="{B96CDAA5-C0B8-D20B-7235-76578003A04B}"/>
          </ac:picMkLst>
        </pc:picChg>
      </pc:sldChg>
      <pc:sldChg chg="addSp delSp modSp add mod ord">
        <pc:chgData name="Eldana K. Netalieva" userId="56df7305-7531-4d6b-a76c-ca166f2f9d66" providerId="ADAL" clId="{9A7FE8F4-4D30-4C59-B3DB-A8F268F12825}" dt="2022-12-23T06:32:51.437" v="1147"/>
        <pc:sldMkLst>
          <pc:docMk/>
          <pc:sldMk cId="412632938" sldId="301"/>
        </pc:sldMkLst>
        <pc:spChg chg="mod">
          <ac:chgData name="Eldana K. Netalieva" userId="56df7305-7531-4d6b-a76c-ca166f2f9d66" providerId="ADAL" clId="{9A7FE8F4-4D30-4C59-B3DB-A8F268F12825}" dt="2022-12-22T09:58:54.654" v="615" actId="20577"/>
          <ac:spMkLst>
            <pc:docMk/>
            <pc:sldMk cId="412632938" sldId="301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2T10:14:44.501" v="758" actId="27636"/>
          <ac:spMkLst>
            <pc:docMk/>
            <pc:sldMk cId="412632938" sldId="301"/>
            <ac:spMk id="3" creationId="{50E0C6D6-9383-072F-ECE4-0DC397BC53CE}"/>
          </ac:spMkLst>
        </pc:spChg>
        <pc:picChg chg="add mod">
          <ac:chgData name="Eldana K. Netalieva" userId="56df7305-7531-4d6b-a76c-ca166f2f9d66" providerId="ADAL" clId="{9A7FE8F4-4D30-4C59-B3DB-A8F268F12825}" dt="2022-12-22T10:01:50.858" v="621" actId="1076"/>
          <ac:picMkLst>
            <pc:docMk/>
            <pc:sldMk cId="412632938" sldId="301"/>
            <ac:picMk id="5" creationId="{421E0BB2-CAC9-E80D-FC32-87BC765B54DD}"/>
          </ac:picMkLst>
        </pc:picChg>
        <pc:picChg chg="del">
          <ac:chgData name="Eldana K. Netalieva" userId="56df7305-7531-4d6b-a76c-ca166f2f9d66" providerId="ADAL" clId="{9A7FE8F4-4D30-4C59-B3DB-A8F268F12825}" dt="2022-12-22T10:01:37.366" v="617" actId="21"/>
          <ac:picMkLst>
            <pc:docMk/>
            <pc:sldMk cId="412632938" sldId="301"/>
            <ac:picMk id="6" creationId="{603808F6-5316-AF19-956E-FFD49C534CE8}"/>
          </ac:picMkLst>
        </pc:picChg>
        <pc:picChg chg="add mod">
          <ac:chgData name="Eldana K. Netalieva" userId="56df7305-7531-4d6b-a76c-ca166f2f9d66" providerId="ADAL" clId="{9A7FE8F4-4D30-4C59-B3DB-A8F268F12825}" dt="2022-12-22T10:14:49.567" v="759" actId="1076"/>
          <ac:picMkLst>
            <pc:docMk/>
            <pc:sldMk cId="412632938" sldId="301"/>
            <ac:picMk id="8" creationId="{C9CA6F00-A613-FAD2-03E2-E3A89BE8B7FF}"/>
          </ac:picMkLst>
        </pc:picChg>
        <pc:picChg chg="del mod">
          <ac:chgData name="Eldana K. Netalieva" userId="56df7305-7531-4d6b-a76c-ca166f2f9d66" providerId="ADAL" clId="{9A7FE8F4-4D30-4C59-B3DB-A8F268F12825}" dt="2022-12-22T10:02:12.741" v="624" actId="21"/>
          <ac:picMkLst>
            <pc:docMk/>
            <pc:sldMk cId="412632938" sldId="301"/>
            <ac:picMk id="9" creationId="{B96CDAA5-C0B8-D20B-7235-76578003A04B}"/>
          </ac:picMkLst>
        </pc:picChg>
      </pc:sldChg>
      <pc:sldChg chg="addSp delSp modSp add mod ord">
        <pc:chgData name="Eldana K. Netalieva" userId="56df7305-7531-4d6b-a76c-ca166f2f9d66" providerId="ADAL" clId="{9A7FE8F4-4D30-4C59-B3DB-A8F268F12825}" dt="2022-12-23T06:33:03.376" v="1151"/>
        <pc:sldMkLst>
          <pc:docMk/>
          <pc:sldMk cId="1570755758" sldId="302"/>
        </pc:sldMkLst>
        <pc:spChg chg="mod">
          <ac:chgData name="Eldana K. Netalieva" userId="56df7305-7531-4d6b-a76c-ca166f2f9d66" providerId="ADAL" clId="{9A7FE8F4-4D30-4C59-B3DB-A8F268F12825}" dt="2022-12-22T10:11:39.452" v="634" actId="20577"/>
          <ac:spMkLst>
            <pc:docMk/>
            <pc:sldMk cId="1570755758" sldId="302"/>
            <ac:spMk id="2" creationId="{040A029E-FEED-59F1-A0AF-71501C7606D9}"/>
          </ac:spMkLst>
        </pc:spChg>
        <pc:picChg chg="del mod">
          <ac:chgData name="Eldana K. Netalieva" userId="56df7305-7531-4d6b-a76c-ca166f2f9d66" providerId="ADAL" clId="{9A7FE8F4-4D30-4C59-B3DB-A8F268F12825}" dt="2022-12-22T10:11:54.230" v="637" actId="21"/>
          <ac:picMkLst>
            <pc:docMk/>
            <pc:sldMk cId="1570755758" sldId="302"/>
            <ac:picMk id="5" creationId="{421E0BB2-CAC9-E80D-FC32-87BC765B54DD}"/>
          </ac:picMkLst>
        </pc:picChg>
        <pc:picChg chg="add mod">
          <ac:chgData name="Eldana K. Netalieva" userId="56df7305-7531-4d6b-a76c-ca166f2f9d66" providerId="ADAL" clId="{9A7FE8F4-4D30-4C59-B3DB-A8F268F12825}" dt="2022-12-22T10:12:02.024" v="640" actId="1076"/>
          <ac:picMkLst>
            <pc:docMk/>
            <pc:sldMk cId="1570755758" sldId="302"/>
            <ac:picMk id="6" creationId="{F0FCC75D-4F2D-D5B1-314C-DC4270A4147B}"/>
          </ac:picMkLst>
        </pc:picChg>
        <pc:picChg chg="del mod">
          <ac:chgData name="Eldana K. Netalieva" userId="56df7305-7531-4d6b-a76c-ca166f2f9d66" providerId="ADAL" clId="{9A7FE8F4-4D30-4C59-B3DB-A8F268F12825}" dt="2022-12-22T10:12:19.733" v="644" actId="21"/>
          <ac:picMkLst>
            <pc:docMk/>
            <pc:sldMk cId="1570755758" sldId="302"/>
            <ac:picMk id="8" creationId="{C9CA6F00-A613-FAD2-03E2-E3A89BE8B7FF}"/>
          </ac:picMkLst>
        </pc:picChg>
        <pc:picChg chg="add mod">
          <ac:chgData name="Eldana K. Netalieva" userId="56df7305-7531-4d6b-a76c-ca166f2f9d66" providerId="ADAL" clId="{9A7FE8F4-4D30-4C59-B3DB-A8F268F12825}" dt="2022-12-22T10:12:27.451" v="646" actId="14100"/>
          <ac:picMkLst>
            <pc:docMk/>
            <pc:sldMk cId="1570755758" sldId="302"/>
            <ac:picMk id="9" creationId="{80CC1095-4ADE-D6D5-5040-1BA88764A272}"/>
          </ac:picMkLst>
        </pc:picChg>
      </pc:sldChg>
      <pc:sldChg chg="modSp add mod">
        <pc:chgData name="Eldana K. Netalieva" userId="56df7305-7531-4d6b-a76c-ca166f2f9d66" providerId="ADAL" clId="{9A7FE8F4-4D30-4C59-B3DB-A8F268F12825}" dt="2022-12-23T06:23:00.154" v="1033" actId="1076"/>
        <pc:sldMkLst>
          <pc:docMk/>
          <pc:sldMk cId="3699673903" sldId="303"/>
        </pc:sldMkLst>
        <pc:spChg chg="mod">
          <ac:chgData name="Eldana K. Netalieva" userId="56df7305-7531-4d6b-a76c-ca166f2f9d66" providerId="ADAL" clId="{9A7FE8F4-4D30-4C59-B3DB-A8F268F12825}" dt="2022-12-23T06:22:35.505" v="1028" actId="20577"/>
          <ac:spMkLst>
            <pc:docMk/>
            <pc:sldMk cId="3699673903" sldId="303"/>
            <ac:spMk id="2" creationId="{5BA08D07-5EFC-057F-500F-7923A08F7EEC}"/>
          </ac:spMkLst>
        </pc:spChg>
        <pc:spChg chg="mod">
          <ac:chgData name="Eldana K. Netalieva" userId="56df7305-7531-4d6b-a76c-ca166f2f9d66" providerId="ADAL" clId="{9A7FE8F4-4D30-4C59-B3DB-A8F268F12825}" dt="2022-12-23T06:22:47.333" v="1030" actId="5793"/>
          <ac:spMkLst>
            <pc:docMk/>
            <pc:sldMk cId="3699673903" sldId="303"/>
            <ac:spMk id="3" creationId="{DC84FFCE-59ED-111A-93EC-B34C8014E70F}"/>
          </ac:spMkLst>
        </pc:spChg>
        <pc:picChg chg="mod">
          <ac:chgData name="Eldana K. Netalieva" userId="56df7305-7531-4d6b-a76c-ca166f2f9d66" providerId="ADAL" clId="{9A7FE8F4-4D30-4C59-B3DB-A8F268F12825}" dt="2022-12-23T06:23:00.154" v="1033" actId="1076"/>
          <ac:picMkLst>
            <pc:docMk/>
            <pc:sldMk cId="3699673903" sldId="303"/>
            <ac:picMk id="6" creationId="{EEF31CAE-A550-2F26-C126-48AED5FF986C}"/>
          </ac:picMkLst>
        </pc:picChg>
      </pc:sldChg>
      <pc:sldChg chg="addSp delSp modSp add mod">
        <pc:chgData name="Eldana K. Netalieva" userId="56df7305-7531-4d6b-a76c-ca166f2f9d66" providerId="ADAL" clId="{9A7FE8F4-4D30-4C59-B3DB-A8F268F12825}" dt="2022-12-24T13:02:38.106" v="2211" actId="20577"/>
        <pc:sldMkLst>
          <pc:docMk/>
          <pc:sldMk cId="2528832605" sldId="304"/>
        </pc:sldMkLst>
        <pc:spChg chg="mod">
          <ac:chgData name="Eldana K. Netalieva" userId="56df7305-7531-4d6b-a76c-ca166f2f9d66" providerId="ADAL" clId="{9A7FE8F4-4D30-4C59-B3DB-A8F268F12825}" dt="2022-12-23T06:23:36.820" v="1057" actId="404"/>
          <ac:spMkLst>
            <pc:docMk/>
            <pc:sldMk cId="2528832605" sldId="304"/>
            <ac:spMk id="2" creationId="{5BA08D07-5EFC-057F-500F-7923A08F7EEC}"/>
          </ac:spMkLst>
        </pc:spChg>
        <pc:spChg chg="mod">
          <ac:chgData name="Eldana K. Netalieva" userId="56df7305-7531-4d6b-a76c-ca166f2f9d66" providerId="ADAL" clId="{9A7FE8F4-4D30-4C59-B3DB-A8F268F12825}" dt="2022-12-24T13:02:38.106" v="2211" actId="20577"/>
          <ac:spMkLst>
            <pc:docMk/>
            <pc:sldMk cId="2528832605" sldId="304"/>
            <ac:spMk id="3" creationId="{DC84FFCE-59ED-111A-93EC-B34C8014E70F}"/>
          </ac:spMkLst>
        </pc:spChg>
        <pc:picChg chg="add mod">
          <ac:chgData name="Eldana K. Netalieva" userId="56df7305-7531-4d6b-a76c-ca166f2f9d66" providerId="ADAL" clId="{9A7FE8F4-4D30-4C59-B3DB-A8F268F12825}" dt="2022-12-23T06:26:04.029" v="1097" actId="1076"/>
          <ac:picMkLst>
            <pc:docMk/>
            <pc:sldMk cId="2528832605" sldId="304"/>
            <ac:picMk id="4" creationId="{91532724-FCD6-394D-FBA7-946A6CE87B29}"/>
          </ac:picMkLst>
        </pc:picChg>
        <pc:picChg chg="del">
          <ac:chgData name="Eldana K. Netalieva" userId="56df7305-7531-4d6b-a76c-ca166f2f9d66" providerId="ADAL" clId="{9A7FE8F4-4D30-4C59-B3DB-A8F268F12825}" dt="2022-12-23T06:23:09.972" v="1035" actId="21"/>
          <ac:picMkLst>
            <pc:docMk/>
            <pc:sldMk cId="2528832605" sldId="304"/>
            <ac:picMk id="6" creationId="{EEF31CAE-A550-2F26-C126-48AED5FF986C}"/>
          </ac:picMkLst>
        </pc:picChg>
      </pc:sldChg>
      <pc:sldChg chg="addSp delSp modSp add mod ord">
        <pc:chgData name="Eldana K. Netalieva" userId="56df7305-7531-4d6b-a76c-ca166f2f9d66" providerId="ADAL" clId="{9A7FE8F4-4D30-4C59-B3DB-A8F268F12825}" dt="2022-12-23T06:26:45.869" v="1110"/>
        <pc:sldMkLst>
          <pc:docMk/>
          <pc:sldMk cId="570745338" sldId="305"/>
        </pc:sldMkLst>
        <pc:spChg chg="mod">
          <ac:chgData name="Eldana K. Netalieva" userId="56df7305-7531-4d6b-a76c-ca166f2f9d66" providerId="ADAL" clId="{9A7FE8F4-4D30-4C59-B3DB-A8F268F12825}" dt="2022-12-23T06:26:44.684" v="1108" actId="12"/>
          <ac:spMkLst>
            <pc:docMk/>
            <pc:sldMk cId="570745338" sldId="305"/>
            <ac:spMk id="3" creationId="{DC84FFCE-59ED-111A-93EC-B34C8014E70F}"/>
          </ac:spMkLst>
        </pc:spChg>
        <pc:spChg chg="add del mod">
          <ac:chgData name="Eldana K. Netalieva" userId="56df7305-7531-4d6b-a76c-ca166f2f9d66" providerId="ADAL" clId="{9A7FE8F4-4D30-4C59-B3DB-A8F268F12825}" dt="2022-12-23T06:26:45.869" v="1110"/>
          <ac:spMkLst>
            <pc:docMk/>
            <pc:sldMk cId="570745338" sldId="305"/>
            <ac:spMk id="5" creationId="{4A01F795-F7FB-F747-6F84-7123CBBAA80D}"/>
          </ac:spMkLst>
        </pc:spChg>
      </pc:sldChg>
      <pc:sldChg chg="modSp add mod">
        <pc:chgData name="Eldana K. Netalieva" userId="56df7305-7531-4d6b-a76c-ca166f2f9d66" providerId="ADAL" clId="{9A7FE8F4-4D30-4C59-B3DB-A8F268F12825}" dt="2022-12-23T06:27:40.344" v="1117" actId="27636"/>
        <pc:sldMkLst>
          <pc:docMk/>
          <pc:sldMk cId="1124367168" sldId="306"/>
        </pc:sldMkLst>
        <pc:spChg chg="mod">
          <ac:chgData name="Eldana K. Netalieva" userId="56df7305-7531-4d6b-a76c-ca166f2f9d66" providerId="ADAL" clId="{9A7FE8F4-4D30-4C59-B3DB-A8F268F12825}" dt="2022-12-23T06:27:40.344" v="1117" actId="27636"/>
          <ac:spMkLst>
            <pc:docMk/>
            <pc:sldMk cId="1124367168" sldId="306"/>
            <ac:spMk id="3" creationId="{DC84FFCE-59ED-111A-93EC-B34C8014E70F}"/>
          </ac:spMkLst>
        </pc:spChg>
      </pc:sldChg>
      <pc:sldChg chg="modSp add mod">
        <pc:chgData name="Eldana K. Netalieva" userId="56df7305-7531-4d6b-a76c-ca166f2f9d66" providerId="ADAL" clId="{9A7FE8F4-4D30-4C59-B3DB-A8F268F12825}" dt="2022-12-23T06:27:23.831" v="1114" actId="12"/>
        <pc:sldMkLst>
          <pc:docMk/>
          <pc:sldMk cId="1258218772" sldId="307"/>
        </pc:sldMkLst>
        <pc:spChg chg="mod">
          <ac:chgData name="Eldana K. Netalieva" userId="56df7305-7531-4d6b-a76c-ca166f2f9d66" providerId="ADAL" clId="{9A7FE8F4-4D30-4C59-B3DB-A8F268F12825}" dt="2022-12-23T06:27:23.831" v="1114" actId="12"/>
          <ac:spMkLst>
            <pc:docMk/>
            <pc:sldMk cId="1258218772" sldId="307"/>
            <ac:spMk id="3" creationId="{DC84FFCE-59ED-111A-93EC-B34C8014E70F}"/>
          </ac:spMkLst>
        </pc:spChg>
      </pc:sldChg>
      <pc:sldChg chg="addSp modSp add mod">
        <pc:chgData name="Eldana K. Netalieva" userId="56df7305-7531-4d6b-a76c-ca166f2f9d66" providerId="ADAL" clId="{9A7FE8F4-4D30-4C59-B3DB-A8F268F12825}" dt="2022-12-23T06:34:30.394" v="1189" actId="20577"/>
        <pc:sldMkLst>
          <pc:docMk/>
          <pc:sldMk cId="969937410" sldId="308"/>
        </pc:sldMkLst>
        <pc:spChg chg="mod">
          <ac:chgData name="Eldana K. Netalieva" userId="56df7305-7531-4d6b-a76c-ca166f2f9d66" providerId="ADAL" clId="{9A7FE8F4-4D30-4C59-B3DB-A8F268F12825}" dt="2022-12-23T06:34:30.394" v="1189" actId="20577"/>
          <ac:spMkLst>
            <pc:docMk/>
            <pc:sldMk cId="969937410" sldId="308"/>
            <ac:spMk id="2" creationId="{5BA08D07-5EFC-057F-500F-7923A08F7EEC}"/>
          </ac:spMkLst>
        </pc:spChg>
        <pc:spChg chg="mod">
          <ac:chgData name="Eldana K. Netalieva" userId="56df7305-7531-4d6b-a76c-ca166f2f9d66" providerId="ADAL" clId="{9A7FE8F4-4D30-4C59-B3DB-A8F268F12825}" dt="2022-12-23T06:31:02.478" v="1136" actId="27636"/>
          <ac:spMkLst>
            <pc:docMk/>
            <pc:sldMk cId="969937410" sldId="308"/>
            <ac:spMk id="3" creationId="{DC84FFCE-59ED-111A-93EC-B34C8014E70F}"/>
          </ac:spMkLst>
        </pc:spChg>
        <pc:picChg chg="add mod">
          <ac:chgData name="Eldana K. Netalieva" userId="56df7305-7531-4d6b-a76c-ca166f2f9d66" providerId="ADAL" clId="{9A7FE8F4-4D30-4C59-B3DB-A8F268F12825}" dt="2022-12-23T06:30:02.370" v="1129" actId="1076"/>
          <ac:picMkLst>
            <pc:docMk/>
            <pc:sldMk cId="969937410" sldId="308"/>
            <ac:picMk id="5" creationId="{0359DBEC-A5D7-898E-B421-122B463B04A6}"/>
          </ac:picMkLst>
        </pc:picChg>
      </pc:sldChg>
      <pc:sldChg chg="add del">
        <pc:chgData name="Eldana K. Netalieva" userId="56df7305-7531-4d6b-a76c-ca166f2f9d66" providerId="ADAL" clId="{9A7FE8F4-4D30-4C59-B3DB-A8F268F12825}" dt="2022-12-24T12:40:32.429" v="2208" actId="2696"/>
        <pc:sldMkLst>
          <pc:docMk/>
          <pc:sldMk cId="347879652" sldId="309"/>
        </pc:sldMkLst>
      </pc:sldChg>
      <pc:sldChg chg="addSp delSp modSp add mod ord">
        <pc:chgData name="Eldana K. Netalieva" userId="56df7305-7531-4d6b-a76c-ca166f2f9d66" providerId="ADAL" clId="{9A7FE8F4-4D30-4C59-B3DB-A8F268F12825}" dt="2022-12-23T06:53:59.576" v="1379" actId="20577"/>
        <pc:sldMkLst>
          <pc:docMk/>
          <pc:sldMk cId="2471721235" sldId="310"/>
        </pc:sldMkLst>
        <pc:spChg chg="mod">
          <ac:chgData name="Eldana K. Netalieva" userId="56df7305-7531-4d6b-a76c-ca166f2f9d66" providerId="ADAL" clId="{9A7FE8F4-4D30-4C59-B3DB-A8F268F12825}" dt="2022-12-23T06:53:59.576" v="1379" actId="20577"/>
          <ac:spMkLst>
            <pc:docMk/>
            <pc:sldMk cId="2471721235" sldId="310"/>
            <ac:spMk id="2" creationId="{5BA08D07-5EFC-057F-500F-7923A08F7EEC}"/>
          </ac:spMkLst>
        </pc:spChg>
        <pc:picChg chg="add mod">
          <ac:chgData name="Eldana K. Netalieva" userId="56df7305-7531-4d6b-a76c-ca166f2f9d66" providerId="ADAL" clId="{9A7FE8F4-4D30-4C59-B3DB-A8F268F12825}" dt="2022-12-23T06:49:00.202" v="1284" actId="1076"/>
          <ac:picMkLst>
            <pc:docMk/>
            <pc:sldMk cId="2471721235" sldId="310"/>
            <ac:picMk id="5" creationId="{3F60783C-9EFB-4FD4-53B5-EFD484FB116B}"/>
          </ac:picMkLst>
        </pc:picChg>
        <pc:picChg chg="del mod">
          <ac:chgData name="Eldana K. Netalieva" userId="56df7305-7531-4d6b-a76c-ca166f2f9d66" providerId="ADAL" clId="{9A7FE8F4-4D30-4C59-B3DB-A8F268F12825}" dt="2022-12-23T06:37:41.250" v="1228" actId="21"/>
          <ac:picMkLst>
            <pc:docMk/>
            <pc:sldMk cId="2471721235" sldId="310"/>
            <ac:picMk id="6" creationId="{EEF31CAE-A550-2F26-C126-48AED5FF986C}"/>
          </ac:picMkLst>
        </pc:picChg>
        <pc:picChg chg="add del mod">
          <ac:chgData name="Eldana K. Netalieva" userId="56df7305-7531-4d6b-a76c-ca166f2f9d66" providerId="ADAL" clId="{9A7FE8F4-4D30-4C59-B3DB-A8F268F12825}" dt="2022-12-23T06:39:40.774" v="1233" actId="21"/>
          <ac:picMkLst>
            <pc:docMk/>
            <pc:sldMk cId="2471721235" sldId="310"/>
            <ac:picMk id="7" creationId="{10B54CC4-22D5-F2C6-3DAD-F727F66D6676}"/>
          </ac:picMkLst>
        </pc:picChg>
        <pc:picChg chg="add del mod">
          <ac:chgData name="Eldana K. Netalieva" userId="56df7305-7531-4d6b-a76c-ca166f2f9d66" providerId="ADAL" clId="{9A7FE8F4-4D30-4C59-B3DB-A8F268F12825}" dt="2022-12-23T06:50:10.100" v="1286" actId="21"/>
          <ac:picMkLst>
            <pc:docMk/>
            <pc:sldMk cId="2471721235" sldId="310"/>
            <ac:picMk id="9" creationId="{8AA0FF9B-0B05-3146-BF63-499018094517}"/>
          </ac:picMkLst>
        </pc:picChg>
        <pc:picChg chg="add mod">
          <ac:chgData name="Eldana K. Netalieva" userId="56df7305-7531-4d6b-a76c-ca166f2f9d66" providerId="ADAL" clId="{9A7FE8F4-4D30-4C59-B3DB-A8F268F12825}" dt="2022-12-23T06:50:18.275" v="1290" actId="1076"/>
          <ac:picMkLst>
            <pc:docMk/>
            <pc:sldMk cId="2471721235" sldId="310"/>
            <ac:picMk id="11" creationId="{6BFA689D-FA25-9F86-C18C-CB6C9E3D0335}"/>
          </ac:picMkLst>
        </pc:picChg>
      </pc:sldChg>
      <pc:sldChg chg="addSp delSp modSp add mod">
        <pc:chgData name="Eldana K. Netalieva" userId="56df7305-7531-4d6b-a76c-ca166f2f9d66" providerId="ADAL" clId="{9A7FE8F4-4D30-4C59-B3DB-A8F268F12825}" dt="2022-12-23T07:40:25.971" v="1915" actId="20577"/>
        <pc:sldMkLst>
          <pc:docMk/>
          <pc:sldMk cId="1929913737" sldId="311"/>
        </pc:sldMkLst>
        <pc:spChg chg="mod">
          <ac:chgData name="Eldana K. Netalieva" userId="56df7305-7531-4d6b-a76c-ca166f2f9d66" providerId="ADAL" clId="{9A7FE8F4-4D30-4C59-B3DB-A8F268F12825}" dt="2022-12-23T06:54:12.687" v="1385" actId="27636"/>
          <ac:spMkLst>
            <pc:docMk/>
            <pc:sldMk cId="1929913737" sldId="311"/>
            <ac:spMk id="2" creationId="{5BA08D07-5EFC-057F-500F-7923A08F7EEC}"/>
          </ac:spMkLst>
        </pc:spChg>
        <pc:spChg chg="mod">
          <ac:chgData name="Eldana K. Netalieva" userId="56df7305-7531-4d6b-a76c-ca166f2f9d66" providerId="ADAL" clId="{9A7FE8F4-4D30-4C59-B3DB-A8F268F12825}" dt="2022-12-23T07:40:25.971" v="1915" actId="20577"/>
          <ac:spMkLst>
            <pc:docMk/>
            <pc:sldMk cId="1929913737" sldId="311"/>
            <ac:spMk id="3" creationId="{DC84FFCE-59ED-111A-93EC-B34C8014E70F}"/>
          </ac:spMkLst>
        </pc:spChg>
        <pc:spChg chg="add mod">
          <ac:chgData name="Eldana K. Netalieva" userId="56df7305-7531-4d6b-a76c-ca166f2f9d66" providerId="ADAL" clId="{9A7FE8F4-4D30-4C59-B3DB-A8F268F12825}" dt="2022-12-23T06:55:39.789" v="1405" actId="1076"/>
          <ac:spMkLst>
            <pc:docMk/>
            <pc:sldMk cId="1929913737" sldId="311"/>
            <ac:spMk id="6" creationId="{6DCDB1E2-54FC-90BB-E9D0-DD2B1A6CB395}"/>
          </ac:spMkLst>
        </pc:spChg>
        <pc:picChg chg="del">
          <ac:chgData name="Eldana K. Netalieva" userId="56df7305-7531-4d6b-a76c-ca166f2f9d66" providerId="ADAL" clId="{9A7FE8F4-4D30-4C59-B3DB-A8F268F12825}" dt="2022-12-23T06:53:49.997" v="1376" actId="21"/>
          <ac:picMkLst>
            <pc:docMk/>
            <pc:sldMk cId="1929913737" sldId="311"/>
            <ac:picMk id="5" creationId="{3F60783C-9EFB-4FD4-53B5-EFD484FB116B}"/>
          </ac:picMkLst>
        </pc:picChg>
        <pc:picChg chg="del">
          <ac:chgData name="Eldana K. Netalieva" userId="56df7305-7531-4d6b-a76c-ca166f2f9d66" providerId="ADAL" clId="{9A7FE8F4-4D30-4C59-B3DB-A8F268F12825}" dt="2022-12-23T06:53:52.075" v="1377" actId="21"/>
          <ac:picMkLst>
            <pc:docMk/>
            <pc:sldMk cId="1929913737" sldId="311"/>
            <ac:picMk id="11" creationId="{6BFA689D-FA25-9F86-C18C-CB6C9E3D0335}"/>
          </ac:picMkLst>
        </pc:picChg>
      </pc:sldChg>
      <pc:sldChg chg="delSp modSp add mod">
        <pc:chgData name="Eldana K. Netalieva" userId="56df7305-7531-4d6b-a76c-ca166f2f9d66" providerId="ADAL" clId="{9A7FE8F4-4D30-4C59-B3DB-A8F268F12825}" dt="2022-12-23T06:56:27.331" v="1417" actId="12"/>
        <pc:sldMkLst>
          <pc:docMk/>
          <pc:sldMk cId="1110275244" sldId="312"/>
        </pc:sldMkLst>
        <pc:spChg chg="mod">
          <ac:chgData name="Eldana K. Netalieva" userId="56df7305-7531-4d6b-a76c-ca166f2f9d66" providerId="ADAL" clId="{9A7FE8F4-4D30-4C59-B3DB-A8F268F12825}" dt="2022-12-23T06:56:27.331" v="1417" actId="12"/>
          <ac:spMkLst>
            <pc:docMk/>
            <pc:sldMk cId="1110275244" sldId="312"/>
            <ac:spMk id="3" creationId="{DC84FFCE-59ED-111A-93EC-B34C8014E70F}"/>
          </ac:spMkLst>
        </pc:spChg>
        <pc:spChg chg="del mod">
          <ac:chgData name="Eldana K. Netalieva" userId="56df7305-7531-4d6b-a76c-ca166f2f9d66" providerId="ADAL" clId="{9A7FE8F4-4D30-4C59-B3DB-A8F268F12825}" dt="2022-12-23T06:56:08.090" v="1413"/>
          <ac:spMkLst>
            <pc:docMk/>
            <pc:sldMk cId="1110275244" sldId="312"/>
            <ac:spMk id="6" creationId="{6DCDB1E2-54FC-90BB-E9D0-DD2B1A6CB395}"/>
          </ac:spMkLst>
        </pc:spChg>
      </pc:sldChg>
      <pc:sldChg chg="addSp delSp modSp add mod ord">
        <pc:chgData name="Eldana K. Netalieva" userId="56df7305-7531-4d6b-a76c-ca166f2f9d66" providerId="ADAL" clId="{9A7FE8F4-4D30-4C59-B3DB-A8F268F12825}" dt="2022-12-23T07:04:31.701" v="1505" actId="20577"/>
        <pc:sldMkLst>
          <pc:docMk/>
          <pc:sldMk cId="2354603143" sldId="313"/>
        </pc:sldMkLst>
        <pc:spChg chg="mod">
          <ac:chgData name="Eldana K. Netalieva" userId="56df7305-7531-4d6b-a76c-ca166f2f9d66" providerId="ADAL" clId="{9A7FE8F4-4D30-4C59-B3DB-A8F268F12825}" dt="2022-12-23T07:04:31.701" v="1505" actId="20577"/>
          <ac:spMkLst>
            <pc:docMk/>
            <pc:sldMk cId="2354603143" sldId="313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3T07:03:56.418" v="1493" actId="20577"/>
          <ac:spMkLst>
            <pc:docMk/>
            <pc:sldMk cId="2354603143" sldId="313"/>
            <ac:spMk id="3" creationId="{50E0C6D6-9383-072F-ECE4-0DC397BC53CE}"/>
          </ac:spMkLst>
        </pc:spChg>
        <pc:picChg chg="add mod">
          <ac:chgData name="Eldana K. Netalieva" userId="56df7305-7531-4d6b-a76c-ca166f2f9d66" providerId="ADAL" clId="{9A7FE8F4-4D30-4C59-B3DB-A8F268F12825}" dt="2022-12-23T07:03:22.218" v="1469" actId="1076"/>
          <ac:picMkLst>
            <pc:docMk/>
            <pc:sldMk cId="2354603143" sldId="313"/>
            <ac:picMk id="5" creationId="{D672DD63-BFA7-717A-1CAD-384CBC9836B5}"/>
          </ac:picMkLst>
        </pc:picChg>
        <pc:picChg chg="del mod">
          <ac:chgData name="Eldana K. Netalieva" userId="56df7305-7531-4d6b-a76c-ca166f2f9d66" providerId="ADAL" clId="{9A7FE8F4-4D30-4C59-B3DB-A8F268F12825}" dt="2022-12-23T07:04:13.023" v="1496" actId="21"/>
          <ac:picMkLst>
            <pc:docMk/>
            <pc:sldMk cId="2354603143" sldId="313"/>
            <ac:picMk id="6" creationId="{F0FCC75D-4F2D-D5B1-314C-DC4270A4147B}"/>
          </ac:picMkLst>
        </pc:picChg>
        <pc:picChg chg="add mod">
          <ac:chgData name="Eldana K. Netalieva" userId="56df7305-7531-4d6b-a76c-ca166f2f9d66" providerId="ADAL" clId="{9A7FE8F4-4D30-4C59-B3DB-A8F268F12825}" dt="2022-12-23T07:04:24.500" v="1501" actId="1076"/>
          <ac:picMkLst>
            <pc:docMk/>
            <pc:sldMk cId="2354603143" sldId="313"/>
            <ac:picMk id="8" creationId="{BAF2E229-C047-579E-C00C-AF15097B1B87}"/>
          </ac:picMkLst>
        </pc:picChg>
        <pc:picChg chg="del mod">
          <ac:chgData name="Eldana K. Netalieva" userId="56df7305-7531-4d6b-a76c-ca166f2f9d66" providerId="ADAL" clId="{9A7FE8F4-4D30-4C59-B3DB-A8F268F12825}" dt="2022-12-23T07:03:05.325" v="1467" actId="21"/>
          <ac:picMkLst>
            <pc:docMk/>
            <pc:sldMk cId="2354603143" sldId="313"/>
            <ac:picMk id="9" creationId="{80CC1095-4ADE-D6D5-5040-1BA88764A272}"/>
          </ac:picMkLst>
        </pc:picChg>
      </pc:sldChg>
      <pc:sldChg chg="addSp delSp modSp add mod">
        <pc:chgData name="Eldana K. Netalieva" userId="56df7305-7531-4d6b-a76c-ca166f2f9d66" providerId="ADAL" clId="{9A7FE8F4-4D30-4C59-B3DB-A8F268F12825}" dt="2022-12-23T07:40:54.112" v="1920" actId="1076"/>
        <pc:sldMkLst>
          <pc:docMk/>
          <pc:sldMk cId="2817888853" sldId="314"/>
        </pc:sldMkLst>
        <pc:spChg chg="mod">
          <ac:chgData name="Eldana K. Netalieva" userId="56df7305-7531-4d6b-a76c-ca166f2f9d66" providerId="ADAL" clId="{9A7FE8F4-4D30-4C59-B3DB-A8F268F12825}" dt="2022-12-23T07:13:15.343" v="1641" actId="1076"/>
          <ac:spMkLst>
            <pc:docMk/>
            <pc:sldMk cId="2817888853" sldId="314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3T07:18:53.991" v="1730" actId="20577"/>
          <ac:spMkLst>
            <pc:docMk/>
            <pc:sldMk cId="2817888853" sldId="314"/>
            <ac:spMk id="3" creationId="{50E0C6D6-9383-072F-ECE4-0DC397BC53CE}"/>
          </ac:spMkLst>
        </pc:spChg>
        <pc:picChg chg="add mod">
          <ac:chgData name="Eldana K. Netalieva" userId="56df7305-7531-4d6b-a76c-ca166f2f9d66" providerId="ADAL" clId="{9A7FE8F4-4D30-4C59-B3DB-A8F268F12825}" dt="2022-12-23T07:40:54.112" v="1920" actId="1076"/>
          <ac:picMkLst>
            <pc:docMk/>
            <pc:sldMk cId="2817888853" sldId="314"/>
            <ac:picMk id="5" creationId="{040E3021-75CE-44A1-FA2E-2DB925560067}"/>
          </ac:picMkLst>
        </pc:picChg>
        <pc:picChg chg="del">
          <ac:chgData name="Eldana K. Netalieva" userId="56df7305-7531-4d6b-a76c-ca166f2f9d66" providerId="ADAL" clId="{9A7FE8F4-4D30-4C59-B3DB-A8F268F12825}" dt="2022-12-23T07:07:35.945" v="1508" actId="21"/>
          <ac:picMkLst>
            <pc:docMk/>
            <pc:sldMk cId="2817888853" sldId="314"/>
            <ac:picMk id="5" creationId="{D672DD63-BFA7-717A-1CAD-384CBC9836B5}"/>
          </ac:picMkLst>
        </pc:picChg>
        <pc:picChg chg="add del mod">
          <ac:chgData name="Eldana K. Netalieva" userId="56df7305-7531-4d6b-a76c-ca166f2f9d66" providerId="ADAL" clId="{9A7FE8F4-4D30-4C59-B3DB-A8F268F12825}" dt="2022-12-23T07:12:56.208" v="1636" actId="21"/>
          <ac:picMkLst>
            <pc:docMk/>
            <pc:sldMk cId="2817888853" sldId="314"/>
            <ac:picMk id="6" creationId="{91883EBC-452F-E103-DC87-E0296996C08A}"/>
          </ac:picMkLst>
        </pc:picChg>
        <pc:picChg chg="del">
          <ac:chgData name="Eldana K. Netalieva" userId="56df7305-7531-4d6b-a76c-ca166f2f9d66" providerId="ADAL" clId="{9A7FE8F4-4D30-4C59-B3DB-A8F268F12825}" dt="2022-12-23T07:09:57.669" v="1621" actId="21"/>
          <ac:picMkLst>
            <pc:docMk/>
            <pc:sldMk cId="2817888853" sldId="314"/>
            <ac:picMk id="8" creationId="{BAF2E229-C047-579E-C00C-AF15097B1B87}"/>
          </ac:picMkLst>
        </pc:picChg>
        <pc:picChg chg="add del mod">
          <ac:chgData name="Eldana K. Netalieva" userId="56df7305-7531-4d6b-a76c-ca166f2f9d66" providerId="ADAL" clId="{9A7FE8F4-4D30-4C59-B3DB-A8F268F12825}" dt="2022-12-23T07:13:46.977" v="1646" actId="21"/>
          <ac:picMkLst>
            <pc:docMk/>
            <pc:sldMk cId="2817888853" sldId="314"/>
            <ac:picMk id="9" creationId="{7B59D498-F2AC-7566-CDAA-286E20DD6ED8}"/>
          </ac:picMkLst>
        </pc:picChg>
        <pc:picChg chg="add del mod">
          <ac:chgData name="Eldana K. Netalieva" userId="56df7305-7531-4d6b-a76c-ca166f2f9d66" providerId="ADAL" clId="{9A7FE8F4-4D30-4C59-B3DB-A8F268F12825}" dt="2022-12-23T07:21:54.352" v="1739" actId="21"/>
          <ac:picMkLst>
            <pc:docMk/>
            <pc:sldMk cId="2817888853" sldId="314"/>
            <ac:picMk id="11" creationId="{A4276E38-60BD-280F-5BF4-657CC5E8CF26}"/>
          </ac:picMkLst>
        </pc:picChg>
        <pc:picChg chg="add del mod">
          <ac:chgData name="Eldana K. Netalieva" userId="56df7305-7531-4d6b-a76c-ca166f2f9d66" providerId="ADAL" clId="{9A7FE8F4-4D30-4C59-B3DB-A8F268F12825}" dt="2022-12-23T07:21:23.895" v="1732" actId="21"/>
          <ac:picMkLst>
            <pc:docMk/>
            <pc:sldMk cId="2817888853" sldId="314"/>
            <ac:picMk id="15" creationId="{5670D44A-BC6F-E31D-345C-7AFE5249BD2E}"/>
          </ac:picMkLst>
        </pc:picChg>
        <pc:picChg chg="add del mod">
          <ac:chgData name="Eldana K. Netalieva" userId="56df7305-7531-4d6b-a76c-ca166f2f9d66" providerId="ADAL" clId="{9A7FE8F4-4D30-4C59-B3DB-A8F268F12825}" dt="2022-12-23T07:40:45.384" v="1917" actId="21"/>
          <ac:picMkLst>
            <pc:docMk/>
            <pc:sldMk cId="2817888853" sldId="314"/>
            <ac:picMk id="18" creationId="{43C579B1-BB34-CB0A-F396-475276748D92}"/>
          </ac:picMkLst>
        </pc:picChg>
        <pc:picChg chg="add mod">
          <ac:chgData name="Eldana K. Netalieva" userId="56df7305-7531-4d6b-a76c-ca166f2f9d66" providerId="ADAL" clId="{9A7FE8F4-4D30-4C59-B3DB-A8F268F12825}" dt="2022-12-23T07:22:01.503" v="1741" actId="14100"/>
          <ac:picMkLst>
            <pc:docMk/>
            <pc:sldMk cId="2817888853" sldId="314"/>
            <ac:picMk id="20" creationId="{B4FE0B67-389F-05A2-E005-6B6E22092ECC}"/>
          </ac:picMkLst>
        </pc:picChg>
      </pc:sldChg>
      <pc:sldChg chg="addSp delSp modSp add mod">
        <pc:chgData name="Eldana K. Netalieva" userId="56df7305-7531-4d6b-a76c-ca166f2f9d66" providerId="ADAL" clId="{9A7FE8F4-4D30-4C59-B3DB-A8F268F12825}" dt="2022-12-23T07:46:31.542" v="2020" actId="14100"/>
        <pc:sldMkLst>
          <pc:docMk/>
          <pc:sldMk cId="524783101" sldId="315"/>
        </pc:sldMkLst>
        <pc:spChg chg="mod">
          <ac:chgData name="Eldana K. Netalieva" userId="56df7305-7531-4d6b-a76c-ca166f2f9d66" providerId="ADAL" clId="{9A7FE8F4-4D30-4C59-B3DB-A8F268F12825}" dt="2022-12-23T07:45:55.235" v="1965" actId="1076"/>
          <ac:spMkLst>
            <pc:docMk/>
            <pc:sldMk cId="524783101" sldId="315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3T07:46:24.316" v="2018" actId="20577"/>
          <ac:spMkLst>
            <pc:docMk/>
            <pc:sldMk cId="524783101" sldId="315"/>
            <ac:spMk id="3" creationId="{50E0C6D6-9383-072F-ECE4-0DC397BC53CE}"/>
          </ac:spMkLst>
        </pc:spChg>
        <pc:picChg chg="del">
          <ac:chgData name="Eldana K. Netalieva" userId="56df7305-7531-4d6b-a76c-ca166f2f9d66" providerId="ADAL" clId="{9A7FE8F4-4D30-4C59-B3DB-A8F268F12825}" dt="2022-12-23T07:44:27.878" v="1922" actId="21"/>
          <ac:picMkLst>
            <pc:docMk/>
            <pc:sldMk cId="524783101" sldId="315"/>
            <ac:picMk id="5" creationId="{D672DD63-BFA7-717A-1CAD-384CBC9836B5}"/>
          </ac:picMkLst>
        </pc:picChg>
        <pc:picChg chg="add mod">
          <ac:chgData name="Eldana K. Netalieva" userId="56df7305-7531-4d6b-a76c-ca166f2f9d66" providerId="ADAL" clId="{9A7FE8F4-4D30-4C59-B3DB-A8F268F12825}" dt="2022-12-23T07:46:31.542" v="2020" actId="14100"/>
          <ac:picMkLst>
            <pc:docMk/>
            <pc:sldMk cId="524783101" sldId="315"/>
            <ac:picMk id="6" creationId="{C928015F-8E66-586D-40E8-2FC5F3176C14}"/>
          </ac:picMkLst>
        </pc:picChg>
        <pc:picChg chg="del">
          <ac:chgData name="Eldana K. Netalieva" userId="56df7305-7531-4d6b-a76c-ca166f2f9d66" providerId="ADAL" clId="{9A7FE8F4-4D30-4C59-B3DB-A8F268F12825}" dt="2022-12-23T07:44:42.832" v="1925" actId="21"/>
          <ac:picMkLst>
            <pc:docMk/>
            <pc:sldMk cId="524783101" sldId="315"/>
            <ac:picMk id="8" creationId="{BAF2E229-C047-579E-C00C-AF15097B1B87}"/>
          </ac:picMkLst>
        </pc:picChg>
        <pc:picChg chg="add mod">
          <ac:chgData name="Eldana K. Netalieva" userId="56df7305-7531-4d6b-a76c-ca166f2f9d66" providerId="ADAL" clId="{9A7FE8F4-4D30-4C59-B3DB-A8F268F12825}" dt="2022-12-23T07:44:54.210" v="1930" actId="1076"/>
          <ac:picMkLst>
            <pc:docMk/>
            <pc:sldMk cId="524783101" sldId="315"/>
            <ac:picMk id="9" creationId="{0E436AE6-A131-7795-A77C-FAF7AC619163}"/>
          </ac:picMkLst>
        </pc:picChg>
      </pc:sldChg>
      <pc:sldChg chg="modSp add del mod">
        <pc:chgData name="Eldana K. Netalieva" userId="56df7305-7531-4d6b-a76c-ca166f2f9d66" providerId="ADAL" clId="{9A7FE8F4-4D30-4C59-B3DB-A8F268F12825}" dt="2022-12-23T07:38:45.091" v="1904" actId="2890"/>
        <pc:sldMkLst>
          <pc:docMk/>
          <pc:sldMk cId="3545071917" sldId="315"/>
        </pc:sldMkLst>
        <pc:spChg chg="mod">
          <ac:chgData name="Eldana K. Netalieva" userId="56df7305-7531-4d6b-a76c-ca166f2f9d66" providerId="ADAL" clId="{9A7FE8F4-4D30-4C59-B3DB-A8F268F12825}" dt="2022-12-23T07:38:44.538" v="1903" actId="20577"/>
          <ac:spMkLst>
            <pc:docMk/>
            <pc:sldMk cId="3545071917" sldId="315"/>
            <ac:spMk id="2" creationId="{040A029E-FEED-59F1-A0AF-71501C7606D9}"/>
          </ac:spMkLst>
        </pc:spChg>
      </pc:sldChg>
      <pc:sldChg chg="addSp delSp modSp new mod ord setBg">
        <pc:chgData name="Eldana K. Netalieva" userId="56df7305-7531-4d6b-a76c-ca166f2f9d66" providerId="ADAL" clId="{9A7FE8F4-4D30-4C59-B3DB-A8F268F12825}" dt="2022-12-24T12:36:53.602" v="2206" actId="14100"/>
        <pc:sldMkLst>
          <pc:docMk/>
          <pc:sldMk cId="210354627" sldId="316"/>
        </pc:sldMkLst>
        <pc:spChg chg="mod">
          <ac:chgData name="Eldana K. Netalieva" userId="56df7305-7531-4d6b-a76c-ca166f2f9d66" providerId="ADAL" clId="{9A7FE8F4-4D30-4C59-B3DB-A8F268F12825}" dt="2022-12-24T12:18:33.576" v="2094" actId="26606"/>
          <ac:spMkLst>
            <pc:docMk/>
            <pc:sldMk cId="210354627" sldId="316"/>
            <ac:spMk id="2" creationId="{50D28A89-58B6-84C8-8AC5-527F8DAD1250}"/>
          </ac:spMkLst>
        </pc:spChg>
        <pc:spChg chg="del">
          <ac:chgData name="Eldana K. Netalieva" userId="56df7305-7531-4d6b-a76c-ca166f2f9d66" providerId="ADAL" clId="{9A7FE8F4-4D30-4C59-B3DB-A8F268F12825}" dt="2022-12-24T12:18:12.513" v="2091" actId="22"/>
          <ac:spMkLst>
            <pc:docMk/>
            <pc:sldMk cId="210354627" sldId="316"/>
            <ac:spMk id="3" creationId="{E0B1078E-10CF-CD99-3E4B-6D8A7B22D0E7}"/>
          </ac:spMkLst>
        </pc:spChg>
        <pc:spChg chg="add del">
          <ac:chgData name="Eldana K. Netalieva" userId="56df7305-7531-4d6b-a76c-ca166f2f9d66" providerId="ADAL" clId="{9A7FE8F4-4D30-4C59-B3DB-A8F268F12825}" dt="2022-12-24T12:18:33.531" v="2093" actId="26606"/>
          <ac:spMkLst>
            <pc:docMk/>
            <pc:sldMk cId="210354627" sldId="316"/>
            <ac:spMk id="9" creationId="{F8C4083B-2E26-C21B-85C3-CFD78E0672D4}"/>
          </ac:spMkLst>
        </pc:spChg>
        <pc:spChg chg="add del">
          <ac:chgData name="Eldana K. Netalieva" userId="56df7305-7531-4d6b-a76c-ca166f2f9d66" providerId="ADAL" clId="{9A7FE8F4-4D30-4C59-B3DB-A8F268F12825}" dt="2022-12-24T12:18:33.531" v="2093" actId="26606"/>
          <ac:spMkLst>
            <pc:docMk/>
            <pc:sldMk cId="210354627" sldId="316"/>
            <ac:spMk id="12" creationId="{81AEB8A9-B768-4E30-BA55-D919E6687343}"/>
          </ac:spMkLst>
        </pc:spChg>
        <pc:spChg chg="add">
          <ac:chgData name="Eldana K. Netalieva" userId="56df7305-7531-4d6b-a76c-ca166f2f9d66" providerId="ADAL" clId="{9A7FE8F4-4D30-4C59-B3DB-A8F268F12825}" dt="2022-12-24T12:18:33.576" v="2094" actId="26606"/>
          <ac:spMkLst>
            <pc:docMk/>
            <pc:sldMk cId="210354627" sldId="316"/>
            <ac:spMk id="14" creationId="{3CD1EA40-7116-4FCB-9369-70F29FAA91EC}"/>
          </ac:spMkLst>
        </pc:spChg>
        <pc:spChg chg="add">
          <ac:chgData name="Eldana K. Netalieva" userId="56df7305-7531-4d6b-a76c-ca166f2f9d66" providerId="ADAL" clId="{9A7FE8F4-4D30-4C59-B3DB-A8F268F12825}" dt="2022-12-24T12:18:33.576" v="2094" actId="26606"/>
          <ac:spMkLst>
            <pc:docMk/>
            <pc:sldMk cId="210354627" sldId="316"/>
            <ac:spMk id="15" creationId="{F2AC420E-F79A-4FB7-8013-94B1E8B6320D}"/>
          </ac:spMkLst>
        </pc:spChg>
        <pc:spChg chg="add">
          <ac:chgData name="Eldana K. Netalieva" userId="56df7305-7531-4d6b-a76c-ca166f2f9d66" providerId="ADAL" clId="{9A7FE8F4-4D30-4C59-B3DB-A8F268F12825}" dt="2022-12-24T12:18:33.576" v="2094" actId="26606"/>
          <ac:spMkLst>
            <pc:docMk/>
            <pc:sldMk cId="210354627" sldId="316"/>
            <ac:spMk id="16" creationId="{BF647E38-F93D-4661-8D77-CE13EEB65B5A}"/>
          </ac:spMkLst>
        </pc:spChg>
        <pc:spChg chg="add mod">
          <ac:chgData name="Eldana K. Netalieva" userId="56df7305-7531-4d6b-a76c-ca166f2f9d66" providerId="ADAL" clId="{9A7FE8F4-4D30-4C59-B3DB-A8F268F12825}" dt="2022-12-24T12:36:53.602" v="2206" actId="14100"/>
          <ac:spMkLst>
            <pc:docMk/>
            <pc:sldMk cId="210354627" sldId="316"/>
            <ac:spMk id="17" creationId="{F21566A1-1971-3897-C9DE-0AD934C9BD39}"/>
          </ac:spMkLst>
        </pc:spChg>
        <pc:spChg chg="add">
          <ac:chgData name="Eldana K. Netalieva" userId="56df7305-7531-4d6b-a76c-ca166f2f9d66" providerId="ADAL" clId="{9A7FE8F4-4D30-4C59-B3DB-A8F268F12825}" dt="2022-12-24T12:18:33.576" v="2094" actId="26606"/>
          <ac:spMkLst>
            <pc:docMk/>
            <pc:sldMk cId="210354627" sldId="316"/>
            <ac:spMk id="40" creationId="{D6C80E47-971C-437F-B030-191115B01D68}"/>
          </ac:spMkLst>
        </pc:spChg>
        <pc:grpChg chg="add">
          <ac:chgData name="Eldana K. Netalieva" userId="56df7305-7531-4d6b-a76c-ca166f2f9d66" providerId="ADAL" clId="{9A7FE8F4-4D30-4C59-B3DB-A8F268F12825}" dt="2022-12-24T12:18:33.576" v="2094" actId="26606"/>
          <ac:grpSpMkLst>
            <pc:docMk/>
            <pc:sldMk cId="210354627" sldId="316"/>
            <ac:grpSpMk id="18" creationId="{8E8872B6-836E-4281-A971-D133C61875CB}"/>
          </ac:grpSpMkLst>
        </pc:grpChg>
        <pc:picChg chg="add mod ord">
          <ac:chgData name="Eldana K. Netalieva" userId="56df7305-7531-4d6b-a76c-ca166f2f9d66" providerId="ADAL" clId="{9A7FE8F4-4D30-4C59-B3DB-A8F268F12825}" dt="2022-12-24T12:19:02.039" v="2097" actId="27614"/>
          <ac:picMkLst>
            <pc:docMk/>
            <pc:sldMk cId="210354627" sldId="316"/>
            <ac:picMk id="5" creationId="{F88CB91B-F767-35DB-0CE9-703D462A4364}"/>
          </ac:picMkLst>
        </pc:picChg>
      </pc:sldChg>
      <pc:sldChg chg="addSp delSp modSp add mod">
        <pc:chgData name="Eldana K. Netalieva" userId="56df7305-7531-4d6b-a76c-ca166f2f9d66" providerId="ADAL" clId="{9A7FE8F4-4D30-4C59-B3DB-A8F268F12825}" dt="2022-12-24T12:36:12.736" v="2199" actId="1076"/>
        <pc:sldMkLst>
          <pc:docMk/>
          <pc:sldMk cId="53447284" sldId="317"/>
        </pc:sldMkLst>
        <pc:spChg chg="mod">
          <ac:chgData name="Eldana K. Netalieva" userId="56df7305-7531-4d6b-a76c-ca166f2f9d66" providerId="ADAL" clId="{9A7FE8F4-4D30-4C59-B3DB-A8F268F12825}" dt="2022-12-24T12:19:54.558" v="2134" actId="20577"/>
          <ac:spMkLst>
            <pc:docMk/>
            <pc:sldMk cId="53447284" sldId="317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4T12:31:32.910" v="2173" actId="14100"/>
          <ac:spMkLst>
            <pc:docMk/>
            <pc:sldMk cId="53447284" sldId="317"/>
            <ac:spMk id="3" creationId="{50E0C6D6-9383-072F-ECE4-0DC397BC53CE}"/>
          </ac:spMkLst>
        </pc:spChg>
        <pc:picChg chg="del">
          <ac:chgData name="Eldana K. Netalieva" userId="56df7305-7531-4d6b-a76c-ca166f2f9d66" providerId="ADAL" clId="{9A7FE8F4-4D30-4C59-B3DB-A8F268F12825}" dt="2022-12-24T12:32:12.455" v="2178" actId="21"/>
          <ac:picMkLst>
            <pc:docMk/>
            <pc:sldMk cId="53447284" sldId="317"/>
            <ac:picMk id="5" creationId="{D468C160-B368-CAE5-D3BE-EBBA617F22E5}"/>
          </ac:picMkLst>
        </pc:picChg>
        <pc:picChg chg="del">
          <ac:chgData name="Eldana K. Netalieva" userId="56df7305-7531-4d6b-a76c-ca166f2f9d66" providerId="ADAL" clId="{9A7FE8F4-4D30-4C59-B3DB-A8F268F12825}" dt="2022-12-24T12:31:51.385" v="2175" actId="21"/>
          <ac:picMkLst>
            <pc:docMk/>
            <pc:sldMk cId="53447284" sldId="317"/>
            <ac:picMk id="6" creationId="{9D2E195F-FB82-D3FC-F036-760EF4B7A2A9}"/>
          </ac:picMkLst>
        </pc:picChg>
        <pc:picChg chg="add mod">
          <ac:chgData name="Eldana K. Netalieva" userId="56df7305-7531-4d6b-a76c-ca166f2f9d66" providerId="ADAL" clId="{9A7FE8F4-4D30-4C59-B3DB-A8F268F12825}" dt="2022-12-24T12:31:54.478" v="2176" actId="1076"/>
          <ac:picMkLst>
            <pc:docMk/>
            <pc:sldMk cId="53447284" sldId="317"/>
            <ac:picMk id="7" creationId="{3D323A1A-0C1C-C1A1-6905-656CF18CB8D0}"/>
          </ac:picMkLst>
        </pc:picChg>
        <pc:picChg chg="add del mod">
          <ac:chgData name="Eldana K. Netalieva" userId="56df7305-7531-4d6b-a76c-ca166f2f9d66" providerId="ADAL" clId="{9A7FE8F4-4D30-4C59-B3DB-A8F268F12825}" dt="2022-12-24T12:36:03.475" v="2196" actId="21"/>
          <ac:picMkLst>
            <pc:docMk/>
            <pc:sldMk cId="53447284" sldId="317"/>
            <ac:picMk id="9" creationId="{C5678955-44B2-125B-D7A5-7644185C0E46}"/>
          </ac:picMkLst>
        </pc:picChg>
        <pc:picChg chg="add del mod">
          <ac:chgData name="Eldana K. Netalieva" userId="56df7305-7531-4d6b-a76c-ca166f2f9d66" providerId="ADAL" clId="{9A7FE8F4-4D30-4C59-B3DB-A8F268F12825}" dt="2022-12-24T12:35:40.729" v="2194" actId="21"/>
          <ac:picMkLst>
            <pc:docMk/>
            <pc:sldMk cId="53447284" sldId="317"/>
            <ac:picMk id="10" creationId="{32F91658-688E-6421-C84B-FA1E10AB07AF}"/>
          </ac:picMkLst>
        </pc:picChg>
        <pc:picChg chg="add mod">
          <ac:chgData name="Eldana K. Netalieva" userId="56df7305-7531-4d6b-a76c-ca166f2f9d66" providerId="ADAL" clId="{9A7FE8F4-4D30-4C59-B3DB-A8F268F12825}" dt="2022-12-24T12:36:12.736" v="2199" actId="1076"/>
          <ac:picMkLst>
            <pc:docMk/>
            <pc:sldMk cId="53447284" sldId="317"/>
            <ac:picMk id="13" creationId="{2E7DDAE9-C7DE-E037-3344-3295EA355635}"/>
          </ac:picMkLst>
        </pc:picChg>
      </pc:sldChg>
      <pc:sldChg chg="modSp add mod">
        <pc:chgData name="Eldana K. Netalieva" userId="56df7305-7531-4d6b-a76c-ca166f2f9d66" providerId="ADAL" clId="{9A7FE8F4-4D30-4C59-B3DB-A8F268F12825}" dt="2022-12-25T06:19:54.268" v="2306" actId="20577"/>
        <pc:sldMkLst>
          <pc:docMk/>
          <pc:sldMk cId="2656085800" sldId="318"/>
        </pc:sldMkLst>
        <pc:spChg chg="mod">
          <ac:chgData name="Eldana K. Netalieva" userId="56df7305-7531-4d6b-a76c-ca166f2f9d66" providerId="ADAL" clId="{9A7FE8F4-4D30-4C59-B3DB-A8F268F12825}" dt="2022-12-25T06:19:54.268" v="2306" actId="20577"/>
          <ac:spMkLst>
            <pc:docMk/>
            <pc:sldMk cId="2656085800" sldId="318"/>
            <ac:spMk id="3" creationId="{F7EA3786-B586-30B2-DD85-A7DD076A81AE}"/>
          </ac:spMkLst>
        </pc:spChg>
      </pc:sldChg>
      <pc:sldChg chg="modSp mod">
        <pc:chgData name="Eldana K. Netalieva" userId="56df7305-7531-4d6b-a76c-ca166f2f9d66" providerId="ADAL" clId="{9A7FE8F4-4D30-4C59-B3DB-A8F268F12825}" dt="2022-12-25T07:36:06.842" v="2573" actId="20577"/>
        <pc:sldMkLst>
          <pc:docMk/>
          <pc:sldMk cId="2612991232" sldId="320"/>
        </pc:sldMkLst>
        <pc:spChg chg="mod">
          <ac:chgData name="Eldana K. Netalieva" userId="56df7305-7531-4d6b-a76c-ca166f2f9d66" providerId="ADAL" clId="{9A7FE8F4-4D30-4C59-B3DB-A8F268F12825}" dt="2022-12-25T07:36:06.842" v="2573" actId="20577"/>
          <ac:spMkLst>
            <pc:docMk/>
            <pc:sldMk cId="2612991232" sldId="320"/>
            <ac:spMk id="2" creationId="{50D28A89-58B6-84C8-8AC5-527F8DAD1250}"/>
          </ac:spMkLst>
        </pc:spChg>
      </pc:sldChg>
      <pc:sldChg chg="new">
        <pc:chgData name="Eldana K. Netalieva" userId="56df7305-7531-4d6b-a76c-ca166f2f9d66" providerId="ADAL" clId="{9A7FE8F4-4D30-4C59-B3DB-A8F268F12825}" dt="2022-12-25T07:17:02.494" v="2418" actId="680"/>
        <pc:sldMkLst>
          <pc:docMk/>
          <pc:sldMk cId="1006563205" sldId="323"/>
        </pc:sldMkLst>
      </pc:sldChg>
      <pc:sldChg chg="delSp modSp add mod ord">
        <pc:chgData name="Eldana K. Netalieva" userId="56df7305-7531-4d6b-a76c-ca166f2f9d66" providerId="ADAL" clId="{9A7FE8F4-4D30-4C59-B3DB-A8F268F12825}" dt="2022-12-25T07:20:11.059" v="2484" actId="20577"/>
        <pc:sldMkLst>
          <pc:docMk/>
          <pc:sldMk cId="3308535933" sldId="324"/>
        </pc:sldMkLst>
        <pc:spChg chg="mod">
          <ac:chgData name="Eldana K. Netalieva" userId="56df7305-7531-4d6b-a76c-ca166f2f9d66" providerId="ADAL" clId="{9A7FE8F4-4D30-4C59-B3DB-A8F268F12825}" dt="2022-12-25T07:20:11.059" v="2484" actId="20577"/>
          <ac:spMkLst>
            <pc:docMk/>
            <pc:sldMk cId="3308535933" sldId="324"/>
            <ac:spMk id="2" creationId="{314FBA10-97E3-9DF1-8EB2-9D007F03A06B}"/>
          </ac:spMkLst>
        </pc:spChg>
        <pc:spChg chg="mod">
          <ac:chgData name="Eldana K. Netalieva" userId="56df7305-7531-4d6b-a76c-ca166f2f9d66" providerId="ADAL" clId="{9A7FE8F4-4D30-4C59-B3DB-A8F268F12825}" dt="2022-12-25T07:19:47.047" v="2423" actId="20577"/>
          <ac:spMkLst>
            <pc:docMk/>
            <pc:sldMk cId="3308535933" sldId="324"/>
            <ac:spMk id="3" creationId="{C6820434-6324-ECB4-A48E-19F6901A1044}"/>
          </ac:spMkLst>
        </pc:spChg>
        <pc:picChg chg="del">
          <ac:chgData name="Eldana K. Netalieva" userId="56df7305-7531-4d6b-a76c-ca166f2f9d66" providerId="ADAL" clId="{9A7FE8F4-4D30-4C59-B3DB-A8F268F12825}" dt="2022-12-25T07:19:42.718" v="2422" actId="21"/>
          <ac:picMkLst>
            <pc:docMk/>
            <pc:sldMk cId="3308535933" sldId="324"/>
            <ac:picMk id="5" creationId="{C7D2BFDD-A88E-F6D0-5D24-A1AA670DB25B}"/>
          </ac:picMkLst>
        </pc:picChg>
      </pc:sldChg>
      <pc:sldChg chg="addSp delSp modSp add mod ord">
        <pc:chgData name="Eldana K. Netalieva" userId="56df7305-7531-4d6b-a76c-ca166f2f9d66" providerId="ADAL" clId="{9A7FE8F4-4D30-4C59-B3DB-A8F268F12825}" dt="2022-12-25T07:23:13.198" v="2543" actId="1076"/>
        <pc:sldMkLst>
          <pc:docMk/>
          <pc:sldMk cId="4059331761" sldId="325"/>
        </pc:sldMkLst>
        <pc:spChg chg="mod">
          <ac:chgData name="Eldana K. Netalieva" userId="56df7305-7531-4d6b-a76c-ca166f2f9d66" providerId="ADAL" clId="{9A7FE8F4-4D30-4C59-B3DB-A8F268F12825}" dt="2022-12-25T07:21:34.935" v="2526" actId="20577"/>
          <ac:spMkLst>
            <pc:docMk/>
            <pc:sldMk cId="4059331761" sldId="325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5T07:22:22.883" v="2534" actId="403"/>
          <ac:spMkLst>
            <pc:docMk/>
            <pc:sldMk cId="4059331761" sldId="325"/>
            <ac:spMk id="3" creationId="{50E0C6D6-9383-072F-ECE4-0DC397BC53CE}"/>
          </ac:spMkLst>
        </pc:spChg>
        <pc:picChg chg="add mod">
          <ac:chgData name="Eldana K. Netalieva" userId="56df7305-7531-4d6b-a76c-ca166f2f9d66" providerId="ADAL" clId="{9A7FE8F4-4D30-4C59-B3DB-A8F268F12825}" dt="2022-12-25T07:23:13.198" v="2543" actId="1076"/>
          <ac:picMkLst>
            <pc:docMk/>
            <pc:sldMk cId="4059331761" sldId="325"/>
            <ac:picMk id="5" creationId="{0E8C7B67-BC96-FE84-5917-9DF92ABF71D2}"/>
          </ac:picMkLst>
        </pc:picChg>
        <pc:picChg chg="del">
          <ac:chgData name="Eldana K. Netalieva" userId="56df7305-7531-4d6b-a76c-ca166f2f9d66" providerId="ADAL" clId="{9A7FE8F4-4D30-4C59-B3DB-A8F268F12825}" dt="2022-12-25T07:22:52.802" v="2540" actId="21"/>
          <ac:picMkLst>
            <pc:docMk/>
            <pc:sldMk cId="4059331761" sldId="325"/>
            <ac:picMk id="7" creationId="{3D323A1A-0C1C-C1A1-6905-656CF18CB8D0}"/>
          </ac:picMkLst>
        </pc:picChg>
        <pc:picChg chg="add mod">
          <ac:chgData name="Eldana K. Netalieva" userId="56df7305-7531-4d6b-a76c-ca166f2f9d66" providerId="ADAL" clId="{9A7FE8F4-4D30-4C59-B3DB-A8F268F12825}" dt="2022-12-25T07:23:11.088" v="2542" actId="1076"/>
          <ac:picMkLst>
            <pc:docMk/>
            <pc:sldMk cId="4059331761" sldId="325"/>
            <ac:picMk id="8" creationId="{C67E3412-F413-F52E-4254-042855EF0297}"/>
          </ac:picMkLst>
        </pc:picChg>
        <pc:picChg chg="del">
          <ac:chgData name="Eldana K. Netalieva" userId="56df7305-7531-4d6b-a76c-ca166f2f9d66" providerId="ADAL" clId="{9A7FE8F4-4D30-4C59-B3DB-A8F268F12825}" dt="2022-12-25T07:22:42.726" v="2536" actId="21"/>
          <ac:picMkLst>
            <pc:docMk/>
            <pc:sldMk cId="4059331761" sldId="325"/>
            <ac:picMk id="13" creationId="{2E7DDAE9-C7DE-E037-3344-3295EA355635}"/>
          </ac:picMkLst>
        </pc:picChg>
      </pc:sldChg>
      <pc:sldChg chg="addSp delSp modSp add mod">
        <pc:chgData name="Eldana K. Netalieva" userId="56df7305-7531-4d6b-a76c-ca166f2f9d66" providerId="ADAL" clId="{9A7FE8F4-4D30-4C59-B3DB-A8F268F12825}" dt="2022-12-25T07:34:15.210" v="2571" actId="1076"/>
        <pc:sldMkLst>
          <pc:docMk/>
          <pc:sldMk cId="2677246404" sldId="326"/>
        </pc:sldMkLst>
        <pc:spChg chg="mod">
          <ac:chgData name="Eldana K. Netalieva" userId="56df7305-7531-4d6b-a76c-ca166f2f9d66" providerId="ADAL" clId="{9A7FE8F4-4D30-4C59-B3DB-A8F268F12825}" dt="2022-12-25T07:32:16.516" v="2548" actId="20577"/>
          <ac:spMkLst>
            <pc:docMk/>
            <pc:sldMk cId="2677246404" sldId="326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5T07:33:19.438" v="2562" actId="403"/>
          <ac:spMkLst>
            <pc:docMk/>
            <pc:sldMk cId="2677246404" sldId="326"/>
            <ac:spMk id="3" creationId="{50E0C6D6-9383-072F-ECE4-0DC397BC53CE}"/>
          </ac:spMkLst>
        </pc:spChg>
        <pc:picChg chg="del">
          <ac:chgData name="Eldana K. Netalieva" userId="56df7305-7531-4d6b-a76c-ca166f2f9d66" providerId="ADAL" clId="{9A7FE8F4-4D30-4C59-B3DB-A8F268F12825}" dt="2022-12-25T07:33:33.553" v="2564" actId="21"/>
          <ac:picMkLst>
            <pc:docMk/>
            <pc:sldMk cId="2677246404" sldId="326"/>
            <ac:picMk id="5" creationId="{0E8C7B67-BC96-FE84-5917-9DF92ABF71D2}"/>
          </ac:picMkLst>
        </pc:picChg>
        <pc:picChg chg="add mod">
          <ac:chgData name="Eldana K. Netalieva" userId="56df7305-7531-4d6b-a76c-ca166f2f9d66" providerId="ADAL" clId="{9A7FE8F4-4D30-4C59-B3DB-A8F268F12825}" dt="2022-12-25T07:33:44.296" v="2568" actId="14100"/>
          <ac:picMkLst>
            <pc:docMk/>
            <pc:sldMk cId="2677246404" sldId="326"/>
            <ac:picMk id="6" creationId="{5200BDD6-FC34-57D3-5E35-4BDC11A7D76D}"/>
          </ac:picMkLst>
        </pc:picChg>
        <pc:picChg chg="del">
          <ac:chgData name="Eldana K. Netalieva" userId="56df7305-7531-4d6b-a76c-ca166f2f9d66" providerId="ADAL" clId="{9A7FE8F4-4D30-4C59-B3DB-A8F268F12825}" dt="2022-12-25T07:34:10.969" v="2570" actId="21"/>
          <ac:picMkLst>
            <pc:docMk/>
            <pc:sldMk cId="2677246404" sldId="326"/>
            <ac:picMk id="8" creationId="{C67E3412-F413-F52E-4254-042855EF0297}"/>
          </ac:picMkLst>
        </pc:picChg>
        <pc:picChg chg="add mod">
          <ac:chgData name="Eldana K. Netalieva" userId="56df7305-7531-4d6b-a76c-ca166f2f9d66" providerId="ADAL" clId="{9A7FE8F4-4D30-4C59-B3DB-A8F268F12825}" dt="2022-12-25T07:34:15.210" v="2571" actId="1076"/>
          <ac:picMkLst>
            <pc:docMk/>
            <pc:sldMk cId="2677246404" sldId="326"/>
            <ac:picMk id="9" creationId="{673DF3D2-1C99-457E-9C8D-DE6A4F7620D7}"/>
          </ac:picMkLst>
        </pc:picChg>
      </pc:sldChg>
      <pc:sldChg chg="addSp delSp modSp mod">
        <pc:chgData name="Eldana K. Netalieva" userId="56df7305-7531-4d6b-a76c-ca166f2f9d66" providerId="ADAL" clId="{9A7FE8F4-4D30-4C59-B3DB-A8F268F12825}" dt="2022-12-25T07:35:41.669" v="2572" actId="26606"/>
        <pc:sldMkLst>
          <pc:docMk/>
          <pc:sldMk cId="4083805275" sldId="327"/>
        </pc:sldMkLst>
        <pc:spChg chg="mod">
          <ac:chgData name="Eldana K. Netalieva" userId="56df7305-7531-4d6b-a76c-ca166f2f9d66" providerId="ADAL" clId="{9A7FE8F4-4D30-4C59-B3DB-A8F268F12825}" dt="2022-12-25T07:35:41.669" v="2572" actId="26606"/>
          <ac:spMkLst>
            <pc:docMk/>
            <pc:sldMk cId="4083805275" sldId="327"/>
            <ac:spMk id="2" creationId="{040A029E-FEED-59F1-A0AF-71501C7606D9}"/>
          </ac:spMkLst>
        </pc:spChg>
        <pc:spChg chg="mod">
          <ac:chgData name="Eldana K. Netalieva" userId="56df7305-7531-4d6b-a76c-ca166f2f9d66" providerId="ADAL" clId="{9A7FE8F4-4D30-4C59-B3DB-A8F268F12825}" dt="2022-12-25T07:35:41.669" v="2572" actId="26606"/>
          <ac:spMkLst>
            <pc:docMk/>
            <pc:sldMk cId="4083805275" sldId="327"/>
            <ac:spMk id="3" creationId="{50E0C6D6-9383-072F-ECE4-0DC397BC53CE}"/>
          </ac:spMkLst>
        </pc:spChg>
        <pc:spChg chg="del">
          <ac:chgData name="Eldana K. Netalieva" userId="56df7305-7531-4d6b-a76c-ca166f2f9d66" providerId="ADAL" clId="{9A7FE8F4-4D30-4C59-B3DB-A8F268F12825}" dt="2022-12-25T07:35:41.669" v="2572" actId="26606"/>
          <ac:spMkLst>
            <pc:docMk/>
            <pc:sldMk cId="4083805275" sldId="327"/>
            <ac:spMk id="12" creationId="{5AAE9118-0436-4488-AC4A-C14DF6A7B6B1}"/>
          </ac:spMkLst>
        </pc:spChg>
        <pc:spChg chg="del">
          <ac:chgData name="Eldana K. Netalieva" userId="56df7305-7531-4d6b-a76c-ca166f2f9d66" providerId="ADAL" clId="{9A7FE8F4-4D30-4C59-B3DB-A8F268F12825}" dt="2022-12-25T07:35:41.669" v="2572" actId="26606"/>
          <ac:spMkLst>
            <pc:docMk/>
            <pc:sldMk cId="4083805275" sldId="327"/>
            <ac:spMk id="14" creationId="{1B10F861-B8F1-49C7-BD58-EAB20CEE7F93}"/>
          </ac:spMkLst>
        </pc:spChg>
        <pc:spChg chg="del">
          <ac:chgData name="Eldana K. Netalieva" userId="56df7305-7531-4d6b-a76c-ca166f2f9d66" providerId="ADAL" clId="{9A7FE8F4-4D30-4C59-B3DB-A8F268F12825}" dt="2022-12-25T07:35:41.669" v="2572" actId="26606"/>
          <ac:spMkLst>
            <pc:docMk/>
            <pc:sldMk cId="4083805275" sldId="327"/>
            <ac:spMk id="16" creationId="{61F6E425-22AB-4DA2-8FAC-58ADB58EF6C3}"/>
          </ac:spMkLst>
        </pc:spChg>
        <pc:picChg chg="mod">
          <ac:chgData name="Eldana K. Netalieva" userId="56df7305-7531-4d6b-a76c-ca166f2f9d66" providerId="ADAL" clId="{9A7FE8F4-4D30-4C59-B3DB-A8F268F12825}" dt="2022-12-25T07:35:41.669" v="2572" actId="26606"/>
          <ac:picMkLst>
            <pc:docMk/>
            <pc:sldMk cId="4083805275" sldId="327"/>
            <ac:picMk id="6" creationId="{7393ABEA-8B4C-0CD8-A9D4-D2A4B971F606}"/>
          </ac:picMkLst>
        </pc:picChg>
        <pc:cxnChg chg="add">
          <ac:chgData name="Eldana K. Netalieva" userId="56df7305-7531-4d6b-a76c-ca166f2f9d66" providerId="ADAL" clId="{9A7FE8F4-4D30-4C59-B3DB-A8F268F12825}" dt="2022-12-25T07:35:41.669" v="2572" actId="26606"/>
          <ac:cxnSpMkLst>
            <pc:docMk/>
            <pc:sldMk cId="4083805275" sldId="327"/>
            <ac:cxnSpMk id="21" creationId="{A7F400EE-A8A5-48AF-B4D6-291B52C6F0B0}"/>
          </ac:cxnSpMkLst>
        </pc:cxnChg>
      </pc:sldChg>
    </pc:docChg>
  </pc:docChgLst>
  <pc:docChgLst>
    <pc:chgData name="Гость" userId="S::urn:spo:anon#eb1a65cfd78165aacba41e098a9b441b19c6cf1eb42d337b9ecb96a4644f8b6b::" providerId="AD" clId="Web-{8BB632C7-25E2-B72F-FF35-B1F2ABA2657C}"/>
    <pc:docChg chg="modSld">
      <pc:chgData name="Гость" userId="S::urn:spo:anon#eb1a65cfd78165aacba41e098a9b441b19c6cf1eb42d337b9ecb96a4644f8b6b::" providerId="AD" clId="Web-{8BB632C7-25E2-B72F-FF35-B1F2ABA2657C}" dt="2022-12-25T06:24:44.552" v="56" actId="20577"/>
      <pc:docMkLst>
        <pc:docMk/>
      </pc:docMkLst>
      <pc:sldChg chg="modSp">
        <pc:chgData name="Гость" userId="S::urn:spo:anon#eb1a65cfd78165aacba41e098a9b441b19c6cf1eb42d337b9ecb96a4644f8b6b::" providerId="AD" clId="Web-{8BB632C7-25E2-B72F-FF35-B1F2ABA2657C}" dt="2022-12-25T06:24:44.552" v="56" actId="20577"/>
        <pc:sldMkLst>
          <pc:docMk/>
          <pc:sldMk cId="2875990683" sldId="295"/>
        </pc:sldMkLst>
        <pc:spChg chg="mod">
          <ac:chgData name="Гость" userId="S::urn:spo:anon#eb1a65cfd78165aacba41e098a9b441b19c6cf1eb42d337b9ecb96a4644f8b6b::" providerId="AD" clId="Web-{8BB632C7-25E2-B72F-FF35-B1F2ABA2657C}" dt="2022-12-25T06:24:44.552" v="56" actId="20577"/>
          <ac:spMkLst>
            <pc:docMk/>
            <pc:sldMk cId="2875990683" sldId="295"/>
            <ac:spMk id="3" creationId="{F5326CAC-046D-66A3-3B3D-C78C8D8C92C8}"/>
          </ac:spMkLst>
        </pc:spChg>
      </pc:sldChg>
    </pc:docChg>
  </pc:docChgLst>
  <pc:docChgLst>
    <pc:chgData name="Гость" userId="S::urn:spo:anon#eb1a65cfd78165aacba41e098a9b441b19c6cf1eb42d337b9ecb96a4644f8b6b::" providerId="AD" clId="Web-{D53B9EA8-C49B-251A-A68F-02300B877C53}"/>
    <pc:docChg chg="addSld modSld sldOrd">
      <pc:chgData name="Гость" userId="S::urn:spo:anon#eb1a65cfd78165aacba41e098a9b441b19c6cf1eb42d337b9ecb96a4644f8b6b::" providerId="AD" clId="Web-{D53B9EA8-C49B-251A-A68F-02300B877C53}" dt="2022-12-25T07:35:19.052" v="82" actId="1076"/>
      <pc:docMkLst>
        <pc:docMk/>
      </pc:docMkLst>
      <pc:sldChg chg="addSp delSp modSp">
        <pc:chgData name="Гость" userId="S::urn:spo:anon#eb1a65cfd78165aacba41e098a9b441b19c6cf1eb42d337b9ecb96a4644f8b6b::" providerId="AD" clId="Web-{D53B9EA8-C49B-251A-A68F-02300B877C53}" dt="2022-12-25T07:25:05.536" v="43" actId="20577"/>
        <pc:sldMkLst>
          <pc:docMk/>
          <pc:sldMk cId="148296661" sldId="321"/>
        </pc:sldMkLst>
        <pc:spChg chg="mod">
          <ac:chgData name="Гость" userId="S::urn:spo:anon#eb1a65cfd78165aacba41e098a9b441b19c6cf1eb42d337b9ecb96a4644f8b6b::" providerId="AD" clId="Web-{D53B9EA8-C49B-251A-A68F-02300B877C53}" dt="2022-12-25T07:25:05.536" v="43" actId="20577"/>
          <ac:spMkLst>
            <pc:docMk/>
            <pc:sldMk cId="148296661" sldId="321"/>
            <ac:spMk id="3" creationId="{50E0C6D6-9383-072F-ECE4-0DC397BC53CE}"/>
          </ac:spMkLst>
        </pc:spChg>
        <pc:picChg chg="add mod">
          <ac:chgData name="Гость" userId="S::urn:spo:anon#eb1a65cfd78165aacba41e098a9b441b19c6cf1eb42d337b9ecb96a4644f8b6b::" providerId="AD" clId="Web-{D53B9EA8-C49B-251A-A68F-02300B877C53}" dt="2022-12-25T07:21:51.217" v="7" actId="1076"/>
          <ac:picMkLst>
            <pc:docMk/>
            <pc:sldMk cId="148296661" sldId="321"/>
            <ac:picMk id="4" creationId="{5CB278F1-0C53-C887-2478-68C652C6C0FB}"/>
          </ac:picMkLst>
        </pc:picChg>
        <pc:picChg chg="add mod">
          <ac:chgData name="Гость" userId="S::urn:spo:anon#eb1a65cfd78165aacba41e098a9b441b19c6cf1eb42d337b9ecb96a4644f8b6b::" providerId="AD" clId="Web-{D53B9EA8-C49B-251A-A68F-02300B877C53}" dt="2022-12-25T07:22:59.078" v="13" actId="1076"/>
          <ac:picMkLst>
            <pc:docMk/>
            <pc:sldMk cId="148296661" sldId="321"/>
            <ac:picMk id="5" creationId="{5A63598E-C7C5-DAC6-C8EA-FD56BDE72100}"/>
          </ac:picMkLst>
        </pc:picChg>
        <pc:picChg chg="del">
          <ac:chgData name="Гость" userId="S::urn:spo:anon#eb1a65cfd78165aacba41e098a9b441b19c6cf1eb42d337b9ecb96a4644f8b6b::" providerId="AD" clId="Web-{D53B9EA8-C49B-251A-A68F-02300B877C53}" dt="2022-12-25T07:21:57.045" v="8"/>
          <ac:picMkLst>
            <pc:docMk/>
            <pc:sldMk cId="148296661" sldId="321"/>
            <ac:picMk id="7" creationId="{3D323A1A-0C1C-C1A1-6905-656CF18CB8D0}"/>
          </ac:picMkLst>
        </pc:picChg>
        <pc:picChg chg="del">
          <ac:chgData name="Гость" userId="S::urn:spo:anon#eb1a65cfd78165aacba41e098a9b441b19c6cf1eb42d337b9ecb96a4644f8b6b::" providerId="AD" clId="Web-{D53B9EA8-C49B-251A-A68F-02300B877C53}" dt="2022-12-25T07:21:47.982" v="5"/>
          <ac:picMkLst>
            <pc:docMk/>
            <pc:sldMk cId="148296661" sldId="321"/>
            <ac:picMk id="13" creationId="{2E7DDAE9-C7DE-E037-3344-3295EA355635}"/>
          </ac:picMkLst>
        </pc:picChg>
      </pc:sldChg>
      <pc:sldChg chg="addSp delSp modSp">
        <pc:chgData name="Гость" userId="S::urn:spo:anon#eb1a65cfd78165aacba41e098a9b441b19c6cf1eb42d337b9ecb96a4644f8b6b::" providerId="AD" clId="Web-{D53B9EA8-C49B-251A-A68F-02300B877C53}" dt="2022-12-25T07:26:17.226" v="69" actId="20577"/>
        <pc:sldMkLst>
          <pc:docMk/>
          <pc:sldMk cId="2866710428" sldId="322"/>
        </pc:sldMkLst>
        <pc:spChg chg="add mod">
          <ac:chgData name="Гость" userId="S::urn:spo:anon#eb1a65cfd78165aacba41e098a9b441b19c6cf1eb42d337b9ecb96a4644f8b6b::" providerId="AD" clId="Web-{D53B9EA8-C49B-251A-A68F-02300B877C53}" dt="2022-12-25T07:26:17.226" v="69" actId="20577"/>
          <ac:spMkLst>
            <pc:docMk/>
            <pc:sldMk cId="2866710428" sldId="322"/>
            <ac:spMk id="3" creationId="{AA178857-2D74-F8D2-F8CE-EBAF19118A5D}"/>
          </ac:spMkLst>
        </pc:spChg>
        <pc:spChg chg="del mod">
          <ac:chgData name="Гость" userId="S::urn:spo:anon#eb1a65cfd78165aacba41e098a9b441b19c6cf1eb42d337b9ecb96a4644f8b6b::" providerId="AD" clId="Web-{D53B9EA8-C49B-251A-A68F-02300B877C53}" dt="2022-12-25T07:13:22.642" v="1"/>
          <ac:spMkLst>
            <pc:docMk/>
            <pc:sldMk cId="2866710428" sldId="322"/>
            <ac:spMk id="8" creationId="{19748775-3DC5-BB2A-4ED7-2BA6012E1A24}"/>
          </ac:spMkLst>
        </pc:spChg>
        <pc:picChg chg="mod">
          <ac:chgData name="Гость" userId="S::urn:spo:anon#eb1a65cfd78165aacba41e098a9b441b19c6cf1eb42d337b9ecb96a4644f8b6b::" providerId="AD" clId="Web-{D53B9EA8-C49B-251A-A68F-02300B877C53}" dt="2022-12-25T07:25:44.959" v="53" actId="1076"/>
          <ac:picMkLst>
            <pc:docMk/>
            <pc:sldMk cId="2866710428" sldId="322"/>
            <ac:picMk id="4" creationId="{5A004230-CF1C-5FCC-61BA-396F22A607AE}"/>
          </ac:picMkLst>
        </pc:picChg>
        <pc:picChg chg="mod">
          <ac:chgData name="Гость" userId="S::urn:spo:anon#eb1a65cfd78165aacba41e098a9b441b19c6cf1eb42d337b9ecb96a4644f8b6b::" providerId="AD" clId="Web-{D53B9EA8-C49B-251A-A68F-02300B877C53}" dt="2022-12-25T07:13:28.814" v="4" actId="1076"/>
          <ac:picMkLst>
            <pc:docMk/>
            <pc:sldMk cId="2866710428" sldId="322"/>
            <ac:picMk id="5" creationId="{CCF53030-EA95-15A9-596E-19218633D400}"/>
          </ac:picMkLst>
        </pc:picChg>
      </pc:sldChg>
      <pc:sldChg chg="addSp delSp modSp add ord replId">
        <pc:chgData name="Гость" userId="S::urn:spo:anon#eb1a65cfd78165aacba41e098a9b441b19c6cf1eb42d337b9ecb96a4644f8b6b::" providerId="AD" clId="Web-{D53B9EA8-C49B-251A-A68F-02300B877C53}" dt="2022-12-25T07:35:19.052" v="82" actId="1076"/>
        <pc:sldMkLst>
          <pc:docMk/>
          <pc:sldMk cId="4083805275" sldId="327"/>
        </pc:sldMkLst>
        <pc:spChg chg="mod">
          <ac:chgData name="Гость" userId="S::urn:spo:anon#eb1a65cfd78165aacba41e098a9b441b19c6cf1eb42d337b9ecb96a4644f8b6b::" providerId="AD" clId="Web-{D53B9EA8-C49B-251A-A68F-02300B877C53}" dt="2022-12-25T07:26:37.867" v="73" actId="20577"/>
          <ac:spMkLst>
            <pc:docMk/>
            <pc:sldMk cId="4083805275" sldId="327"/>
            <ac:spMk id="2" creationId="{040A029E-FEED-59F1-A0AF-71501C7606D9}"/>
          </ac:spMkLst>
        </pc:spChg>
        <pc:spChg chg="mod">
          <ac:chgData name="Гость" userId="S::urn:spo:anon#eb1a65cfd78165aacba41e098a9b441b19c6cf1eb42d337b9ecb96a4644f8b6b::" providerId="AD" clId="Web-{D53B9EA8-C49B-251A-A68F-02300B877C53}" dt="2022-12-25T07:34:56.739" v="81" actId="20577"/>
          <ac:spMkLst>
            <pc:docMk/>
            <pc:sldMk cId="4083805275" sldId="327"/>
            <ac:spMk id="3" creationId="{50E0C6D6-9383-072F-ECE4-0DC397BC53CE}"/>
          </ac:spMkLst>
        </pc:spChg>
        <pc:picChg chg="del">
          <ac:chgData name="Гость" userId="S::urn:spo:anon#eb1a65cfd78165aacba41e098a9b441b19c6cf1eb42d337b9ecb96a4644f8b6b::" providerId="AD" clId="Web-{D53B9EA8-C49B-251A-A68F-02300B877C53}" dt="2022-12-25T07:33:59.985" v="75"/>
          <ac:picMkLst>
            <pc:docMk/>
            <pc:sldMk cId="4083805275" sldId="327"/>
            <ac:picMk id="4" creationId="{5CB278F1-0C53-C887-2478-68C652C6C0FB}"/>
          </ac:picMkLst>
        </pc:picChg>
        <pc:picChg chg="del mod">
          <ac:chgData name="Гость" userId="S::urn:spo:anon#eb1a65cfd78165aacba41e098a9b441b19c6cf1eb42d337b9ecb96a4644f8b6b::" providerId="AD" clId="Web-{D53B9EA8-C49B-251A-A68F-02300B877C53}" dt="2022-12-25T07:34:01.782" v="76"/>
          <ac:picMkLst>
            <pc:docMk/>
            <pc:sldMk cId="4083805275" sldId="327"/>
            <ac:picMk id="5" creationId="{5A63598E-C7C5-DAC6-C8EA-FD56BDE72100}"/>
          </ac:picMkLst>
        </pc:picChg>
        <pc:picChg chg="add mod">
          <ac:chgData name="Гость" userId="S::urn:spo:anon#eb1a65cfd78165aacba41e098a9b441b19c6cf1eb42d337b9ecb96a4644f8b6b::" providerId="AD" clId="Web-{D53B9EA8-C49B-251A-A68F-02300B877C53}" dt="2022-12-25T07:35:19.052" v="82" actId="1076"/>
          <ac:picMkLst>
            <pc:docMk/>
            <pc:sldMk cId="4083805275" sldId="327"/>
            <ac:picMk id="6" creationId="{7393ABEA-8B4C-0CD8-A9D4-D2A4B971F606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5T06:37:26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5916 9035 16383 0 0,'0'-5'0'0'0,"5"-1"0"0"0,10-5 0 0 0,8 1 0 0 0,9 0 0 0 0,8 4 0 0 0,6 1 0 0 0,10 3 0 0 0,9 1 0 0 0,12 0 0 0 0,2 2 0 0 0,1-1 0 0 0,1 0 0 0 0,1 5 0 0 0,0 2 0 0 0,0 4 0 0 0,-9 0 0 0 0,-8-2 0 0 0,-6-2 0 0 0,-8 2 0 0 0,-9-1 0 0 0,-6-1 0 0 0,-5-2 0 0 0,-3-2 0 0 0,-1-1 0 0 0,-2-1 0 0 0,1-1 0 0 0,4-1 0 0 0,2 1 0 0 0,1 0 0 0 0,-2-1 0 0 0,-1 1 0 0 0,0 0 0 0 0,-2 0 0 0 0,-1 0 0 0 0,1 0 0 0 0,-1 0 0 0 0,0 0 0 0 0,-1 0 0 0 0,1 0 0 0 0,0 0 0 0 0,0 0 0 0 0,1 0 0 0 0,-1 0 0 0 0,0 0 0 0 0,0 0 0 0 0,0 0 0 0 0,0 0 0 0 0,0 0 0 0 0,-4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5T06:47:37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6805 3053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5T06:37:26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5970 5974 16383 0 0,'0'5'0'0'0,"-5"6"0"0"0,-1 5 0 0 0,0 6 0 0 0,-3 2 0 0 0,-1 3 0 0 0,2 1 0 0 0,-2 0 0 0 0,0 1 0 0 0,2-1 0 0 0,3-1 0 0 0,1 1 0 0 0,-2-1 0 0 0,-1 1 0 0 0,1-1 0 0 0,-3 0 0 0 0,0 0 0 0 0,1 5 0 0 0,3 6 0 0 0,1 5 0 0 0,-2 1 0 0 0,-6 2 0 0 0,0 2 0 0 0,2-2 0 0 0,-3-1 0 0 0,2-2 0 0 0,2-4 0 0 0,3-4 0 0 0,3-4 0 0 0,1-2 0 0 0,1-2 0 0 0,1 0 0 0 0,1-1 0 0 0,-1 1 0 0 0,1-1 0 0 0,-1 1 0 0 0,1 0 0 0 0,-1 4 0 0 0,4 7 0 0 0,3 1 0 0 0,-2 8 0 0 0,0 5 0 0 0,-2 3 0 0 0,0 6 0 0 0,-2 7 0 0 0,4 0 0 0 0,1-1 0 0 0,-1-4 0 0 0,0-2 0 0 0,-2-8 0 0 0,-1-8 0 0 0,-1-7 0 0 0,-1-5 0 0 0,0-4 0 0 0,0-2 0 0 0,0-1 0 0 0,-1 4 0 0 0,1 2 0 0 0,0-1 0 0 0,5-4 0 0 0,1-3 0 0 0,0-1 0 0 0,-2 0 0 0 0,0 1 0 0 0,-2 2 0 0 0,-1-1 0 0 0,-5 2 0 0 0,-2 0 0 0 0,0 0 0 0 0,1 0 0 0 0,1 1 0 0 0,2-1 0 0 0,0 0 0 0 0,2 0 0 0 0,0 1 0 0 0,0-1 0 0 0,0 0 0 0 0,0 0 0 0 0,-4 5 0 0 0,-2 1 0 0 0,0 5 0 0 0,2 0 0 0 0,-4 3 0 0 0,0-1 0 0 0,1-3 0 0 0,1-3 0 0 0,3-2 0 0 0,1-2 0 0 0,-3-2 0 0 0,-2-1 0 0 0,2-1 0 0 0,0 6 0 0 0,2 0 0 0 0,2 5 0 0 0,4 1 0 0 0,3-2 0 0 0,0-2 0 0 0,-1-2 0 0 0,-1-3 0 0 0,-2 0 0 0 0,4-2 0 0 0,1 0 0 0 0,-1 0 0 0 0,-2-1 0 0 0,4 1 0 0 0,0 0 0 0 0,-1 0 0 0 0,-2 0 0 0 0,-2 0 0 0 0,-1 0 0 0 0,-2 0 0 0 0,1 5 0 0 0,-2 1 0 0 0,1 0 0 0 0,0 4 0 0 0,4-1 0 0 0,2-1 0 0 0,0-2 0 0 0,-2-2 0 0 0,0-1 0 0 0,-2-2 0 0 0,-1-1 0 0 0,-1 0 0 0 0,0 0 0 0 0,0 4 0 0 0,0 6 0 0 0,0 2 0 0 0,-1 3 0 0 0,1 9 0 0 0,0 4 0 0 0,0 12 0 0 0,0 8 0 0 0,0 5 0 0 0,0 8 0 0 0,0-3 0 0 0,0-10 0 0 0,0-14 0 0 0,0-8 0 0 0,0-3 0 0 0,0-6 0 0 0,0-6 0 0 0,0-5 0 0 0,0-3 0 0 0,0-2 0 0 0,0-2 0 0 0,0 5 0 0 0,0 1 0 0 0,0 0 0 0 0,0-1 0 0 0,0-1 0 0 0,0-1 0 0 0,0-1 0 0 0,0 0 0 0 0,0-1 0 0 0,0 0 0 0 0,0 0 0 0 0,0 0 0 0 0,0 0 0 0 0,-4 5 0 0 0,-3 5 0 0 0,-3 7 0 0 0,-1 0 0 0 0,2-3 0 0 0,2 1 0 0 0,3 2 0 0 0,1-1 0 0 0,2 1 0 0 0,1-3 0 0 0,0-3 0 0 0,0-3 0 0 0,1-4 0 0 0,-1-2 0 0 0,1-1 0 0 0,-1-1 0 0 0,5-1 0 0 0,1 1 0 0 0,0-1 0 0 0,-2 1 0 0 0,0-1 0 0 0,2 6 0 0 0,2 1 0 0 0,-2 5 0 0 0,-1 0 0 0 0,-2-2 0 0 0,-2-2 0 0 0,0 2 0 0 0,0 0 0 0 0,-2 3 0 0 0,1-1 0 0 0,0-2 0 0 0,0-2 0 0 0,-1-3 0 0 0,1-2 0 0 0,5-1 0 0 0,1-1 0 0 0,0 0 0 0 0,-2 0 0 0 0,0-1 0 0 0,2 1 0 0 0,6 0 0 0 0,1 0 0 0 0,2 0 0 0 0,-1 0 0 0 0,-3 0 0 0 0,-3 0 0 0 0,-4 1 0 0 0,-1-1 0 0 0,2-5 0 0 0,6-1 0 0 0,0 1 0 0 0,-1 0 0 0 0,2 2 0 0 0,-1 1 0 0 0,3-4 0 0 0,-2 0 0 0 0,-3 0 0 0 0,-2 2 0 0 0,-3 1 0 0 0,-2 1 0 0 0,-1 1 0 0 0,-1 1 0 0 0,-1 0 0 0 0,1 1 0 0 0,-1-1 0 0 0,1 0 0 0 0,-1 1 0 0 0,1-1 0 0 0,0 0 0 0 0,0 0 0 0 0,0-4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5T06:37:26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1970 757 16383 0 0,'-5'-10'0'0'0,"-1"-7"0"0"0,-18-19 0 0 0,-10-13 0 0 0,-8-16 0 0 0,3 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5T06:37:26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6805 3053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5T06:37:26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7440 5932 16383 0 0,'5'5'0'0'0,"1"5"0"0"0,0 7 0 0 0,-2 4 0 0 0,4-1 0 0 0,1 1 0 0 0,-2 1 0 0 0,2-3 0 0 0,1 0 0 0 0,2 1 0 0 0,0 2 0 0 0,-3 2 0 0 0,-2 1 0 0 0,2 6 0 0 0,-1 2 0 0 0,3 0 0 0 0,0 4 0 0 0,-2 5 0 0 0,2 4 0 0 0,-1 4 0 0 0,-2-3 0 0 0,-3-3 0 0 0,-1-1 0 0 0,-2-3 0 0 0,-2-4 0 0 0,5 2 0 0 0,0-2 0 0 0,1-2 0 0 0,3-6 0 0 0,0-4 0 0 0,-1-2 0 0 0,-3 1 0 0 0,-1 1 0 0 0,-2 0 0 0 0,-1 2 0 0 0,-1 0 0 0 0,0 1 0 0 0,0 0 0 0 0,4-4 0 0 0,2-2 0 0 0,-1 5 0 0 0,0 7 0 0 0,-2 3 0 0 0,-1 0 0 0 0,-1-2 0 0 0,0-2 0 0 0,-1-1 0 0 0,-1-3 0 0 0,1 0 0 0 0,0 0 0 0 0,4-6 0 0 0,2-2 0 0 0,0 1 0 0 0,-1 1 0 0 0,3-3 0 0 0,0 0 0 0 0,-1 1 0 0 0,-2 7 0 0 0,3-2 0 0 0,0 0 0 0 0,-1 0 0 0 0,-2 1 0 0 0,2-5 0 0 0,1 0 0 0 0,-1 0 0 0 0,-2 1 0 0 0,-2 2 0 0 0,3 6 0 0 0,1 2 0 0 0,-1 0 0 0 0,3 0 0 0 0,0-1 0 0 0,4 3 0 0 0,-2 1 0 0 0,3-2 0 0 0,-1-1 0 0 0,-3-1 0 0 0,-3 7 0 0 0,-3 7 0 0 0,3 9 0 0 0,0 15 0 0 0,3 13 0 0 0,1 7 0 0 0,-3 7 0 0 0,-1 5 0 0 0,-3-5 0 0 0,2-1 0 0 0,1-2 0 0 0,-1-3 0 0 0,-1-8 0 0 0,2 1 0 0 0,1-1 0 0 0,-1-4 0 0 0,-2-1 0 0 0,-2-6 0 0 0,-1-9 0 0 0,-2-7 0 0 0,1-2 0 0 0,-2-2 0 0 0,1-1 0 0 0,0-3 0 0 0,0-5 0 0 0,-1-2 0 0 0,-3-6 0 0 0,-3-5 0 0 0,1 2 0 0 0,-3-4 0 0 0,0-3 0 0 0,1 0 0 0 0,2 5 0 0 0,2 7 0 0 0,2 1 0 0 0,1 5 0 0 0,1-2 0 0 0,0-1 0 0 0,5-9 0 0 0,2-4 0 0 0,-1-2 0 0 0,-1-1 0 0 0,-2 1 0 0 0,0 1 0 0 0,-2 0 0 0 0,-1 1 0 0 0,0 1 0 0 0,0 0 0 0 0,0 0 0 0 0,-1 1 0 0 0,1-1 0 0 0,0 0 0 0 0,0 0 0 0 0,0 1 0 0 0,0-1 0 0 0,0 0 0 0 0,0 0 0 0 0,0 0 0 0 0,0 5 0 0 0,0 1 0 0 0,0 0 0 0 0,0-1 0 0 0,0-1 0 0 0,0-2 0 0 0,0 4 0 0 0,0 5 0 0 0,0 6 0 0 0,0-1 0 0 0,0 7 0 0 0,0 0 0 0 0,0-1 0 0 0,0 7 0 0 0,0-3 0 0 0,-5-5 0 0 0,-1-1 0 0 0,0-1 0 0 0,2-2 0 0 0,0-5 0 0 0,2-3 0 0 0,1-5 0 0 0,1-2 0 0 0,0-1 0 0 0,0-1 0 0 0,0-1 0 0 0,0 0 0 0 0,1 1 0 0 0,-1-1 0 0 0,0 1 0 0 0,0 0 0 0 0,0 0 0 0 0,0 0 0 0 0,0 0 0 0 0,0 0 0 0 0,0 1 0 0 0,0-1 0 0 0,0 0 0 0 0,0 0 0 0 0,0 0 0 0 0,0 0 0 0 0,0 0 0 0 0,0 1 0 0 0,0-1 0 0 0,0 4 0 0 0,0 3 0 0 0,0 3 0 0 0,-5 11 0 0 0,-1 0 0 0 0,0 7 0 0 0,-3 3 0 0 0,-1-4 0 0 0,2-2 0 0 0,-2 0 0 0 0,0-4 0 0 0,2-7 0 0 0,3-5 0 0 0,-4-3 0 0 0,1-4 0 0 0,2-2 0 0 0,1-1 0 0 0,-3-4 0 0 0,1-2 0 0 0,0 0 0 0 0,2 2 0 0 0,2 1 0 0 0,1 7 0 0 0,2 2 0 0 0,0 0 0 0 0,0 0 0 0 0,0-1 0 0 0,0-1 0 0 0,1-2 0 0 0,-1 0 0 0 0,0-1 0 0 0,0 0 0 0 0,0 0 0 0 0,0 0 0 0 0,0 0 0 0 0,0 0 0 0 0,0 0 0 0 0,0 0 0 0 0,0 0 0 0 0,0-4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5T06:40:59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10636 8049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5T06:40:59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10690 8049 16383 0 0,'0'4'0'0'0,"0"7"0"0"0,0 6 0 0 0,0 4 0 0 0,-4 4 0 0 0,-3 1 0 0 0,2 2 0 0 0,0 5 0 0 0,-3 2 0 0 0,0 3 0 0 0,1 1 0 0 0,2 2 0 0 0,1 0 0 0 0,2 1 0 0 0,1-2 0 0 0,1 2 0 0 0,0-1 0 0 0,1-4 0 0 0,-1 1 0 0 0,0 0 0 0 0,1 1 0 0 0,-1 4 0 0 0,0 4 0 0 0,-5 8 0 0 0,-1 8 0 0 0,0 2 0 0 0,-3 1 0 0 0,-5 1 0 0 0,0-5 0 0 0,-2 1 0 0 0,1-2 0 0 0,-1-1 0 0 0,-3-3 0 0 0,3 0 0 0 0,3-7 0 0 0,4-6 0 0 0,4-7 0 0 0,2-4 0 0 0,3-4 0 0 0,0-2 0 0 0,-4 0 0 0 0,-2-2 0 0 0,1 1 0 0 0,1 0 0 0 0,1 1 0 0 0,1-1 0 0 0,1 1 0 0 0,1 0 0 0 0,0 1 0 0 0,5-1 0 0 0,1 5 0 0 0,5 1 0 0 0,0 0 0 0 0,-2-1 0 0 0,-2 3 0 0 0,-2 0 0 0 0,2 4 0 0 0,0-1 0 0 0,4-6 0 0 0,-1 0 0 0 0,-1 0 0 0 0,-3-1 0 0 0,-2-2 0 0 0,-1-1 0 0 0,2 0 0 0 0,1 4 0 0 0,0 1 0 0 0,-2 0 0 0 0,-1-1 0 0 0,3-2 0 0 0,1-1 0 0 0,-1-1 0 0 0,4 0 0 0 0,-1-1 0 0 0,-1 0 0 0 0,-3 0 0 0 0,-1 0 0 0 0,-2 0 0 0 0,-1 0 0 0 0,-1 0 0 0 0,0 0 0 0 0,-1 0 0 0 0,5 0 0 0 0,2 0 0 0 0,0 0 0 0 0,-2 0 0 0 0,0 1 0 0 0,2-6 0 0 0,1-1 0 0 0,0 0 0 0 0,-2 2 0 0 0,-2 1 0 0 0,-1 1 0 0 0,-2 1 0 0 0,1 0 0 0 0,-1 1 0 0 0,4 1 0 0 0,2-1 0 0 0,-1 5 0 0 0,0 2 0 0 0,3-1 0 0 0,0-1 0 0 0,3-2 0 0 0,1 4 0 0 0,1 1 0 0 0,0-2 0 0 0,-3-6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5T06:40:59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14700 8006 16383 0 0,'0'5'0'0'0,"0"6"0"0"0,0 5 0 0 0,0 6 0 0 0,0 7 0 0 0,0 4 0 0 0,5 0 0 0 0,6 5 0 0 0,1 0 0 0 0,3 7 0 0 0,4 10 0 0 0,3 5 0 0 0,-2 6 0 0 0,-5 1 0 0 0,0-1 0 0 0,-2-4 0 0 0,0 3 0 0 0,4-6 0 0 0,-2-3 0 0 0,2-12 0 0 0,-3-4 0 0 0,-3-4 0 0 0,-4-3 0 0 0,-3-3 0 0 0,-2-2 0 0 0,-1-1 0 0 0,-2-1 0 0 0,1 0 0 0 0,4 1 0 0 0,1-1 0 0 0,1 1 0 0 0,3 0 0 0 0,0 0 0 0 0,3 0 0 0 0,0 0 0 0 0,-2 0 0 0 0,1 5 0 0 0,0 2 0 0 0,2 8 0 0 0,3 7 0 0 0,-1-1 0 0 0,-2 1 0 0 0,0 6 0 0 0,-2-2 0 0 0,3 4 0 0 0,-3 2 0 0 0,-1 0 0 0 0,-4-2 0 0 0,-2 5 0 0 0,-2-5 0 0 0,-2 3 0 0 0,0 0 0 0 0,0-6 0 0 0,-1-3 0 0 0,-4 0 0 0 0,-2-5 0 0 0,1-5 0 0 0,1-6 0 0 0,-3-3 0 0 0,0-3 0 0 0,1-2 0 0 0,2 0 0 0 0,-3-1 0 0 0,0 0 0 0 0,1 0 0 0 0,2 1 0 0 0,-2-5 0 0 0,-1-1 0 0 0,1 0 0 0 0,-2 1 0 0 0,-1 2 0 0 0,3 6 0 0 0,1 2 0 0 0,-2 5 0 0 0,0 1 0 0 0,-3-6 0 0 0,0 1 0 0 0,-3-1 0 0 0,2-1 0 0 0,-3 3 0 0 0,2 6 0 0 0,3 0 0 0 0,-1 2 0 0 0,0 0 0 0 0,-1-4 0 0 0,0-3 0 0 0,3-3 0 0 0,-1-8 0 0 0,0-2 0 0 0,2-1 0 0 0,2 1 0 0 0,3 1 0 0 0,1 2 0 0 0,-3 0 0 0 0,-1 2 0 0 0,1 0 0 0 0,0 0 0 0 0,-2-4 0 0 0,-1-2 0 0 0,1 0 0 0 0,2 2 0 0 0,2 1 0 0 0,-3 1 0 0 0,-1 1 0 0 0,0 1 0 0 0,3 0 0 0 0,1 0 0 0 0,1 5 0 0 0,1 2 0 0 0,-3-1 0 0 0,-2-6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2-25T06:47:37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1970 757 16383 0 0,'-5'-10'0'0'0,"-1"-7"0"0"0,-18-19 0 0 0,-10-13 0 0 0,-8-16 0 0 0,3 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3C705-56CE-E9D5-7CA3-10E6CBD26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0CAD0C-B692-F380-CA63-CED080889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C59B54-3DD2-FE2F-E2F9-6021F828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25.12.2022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DFE6DA-823B-D188-B3BB-B1ADBB52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947C21-3BA9-1874-FD71-0C1B9260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2618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35405-CC7C-6781-CDA9-A6880E19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EA483B-7C8F-98C5-9E53-975ED7344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BA947F-0BA3-AACB-5F63-F553E6C8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25.12.2022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55BAAA-9327-5A3B-1FEC-F275FF01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760BD0-A697-AFD0-7C02-8BB9EC20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4349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62D633-AD1A-F816-61F6-A59ED3D87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33ADA5-C08F-BF33-EE38-134B43246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D76747-21BD-1D6B-8530-F1E3AADF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25.12.2022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D78659-7293-0E6D-7ADA-AB528D33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D5EEEB-8311-16D9-BA6F-63ED49D7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6415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8B6D3-39E8-5640-163D-EE78473A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E74627-757C-27EF-335F-2C54C5DAE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F8239E-85B0-E6BF-4B85-173EBAD4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25.12.2022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02D7D-76AA-B175-2E8B-150F28D4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7764FF-EDE5-CD17-E912-AAF6475D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4394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87F6A-2985-1385-5FDA-9A30C9FB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5E003C-A95D-2ED5-D57F-4B82182F1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4CABA6-BD4B-8EC4-2B30-F11E9AE4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25.12.2022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ACDC5A-4DA4-7559-EB02-BA776E7B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754FB9-A2E6-FACF-CA83-73669148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9538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6E290-CFAB-D455-3FFF-AE488B6C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F22540-91A2-D3E2-D35E-960C05F7B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FDACDA-BA17-903C-E2EB-AC85075D6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73BABA-2238-7C3C-6640-CAB025ED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25.12.2022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92FFCB-FC77-3438-684A-F382B38C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1A4E45-01F6-0AC0-448C-37719802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5061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77FEB-C317-F572-72E0-CA026916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A824D3-C84B-437A-66C4-CDB0D7027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6AC753-60BA-B5D4-6526-7DC6EF8A1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B93139-E1F2-3691-81DE-B5C916BF7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5D4B6C-FB42-7DA2-CFCB-1380B70A7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AB6616-2AD1-AFD7-222F-82BF435E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25.12.2022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EE59BA-26F4-88CB-F1E1-D37B63D7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AA6744-5266-DEB3-A8DE-FEEE17A7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6797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2652D-148A-9CBF-4BE0-CB0723CA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C59F20-D05A-5F0A-E5A3-23B14689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25.12.2022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155879-F09B-72D1-3EC4-9D6DAB48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A8A53C-A991-C0DD-E080-3BCD3501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9097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CD1C05-DA19-2B35-18A3-60E7AC71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25.12.2022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74B9FB-3D8A-99D0-6A40-28DD78F3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541EEA-B352-CE39-2DB5-11D01FE5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760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BF4CA-55CF-26CA-2457-C8385F54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5343B7-F6C0-9AEA-77EC-ABEB9E4C7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FE07F8-0AC5-4CC2-38DD-9D7147F0F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3B0508-66BE-617F-4FE5-CCD16161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25.12.2022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7E7835-DF23-3B7F-0F99-754A59D7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322FE3-1560-38FF-322B-B155527A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8382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A8E44-27F0-9CDC-EFDB-920692557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445544-39AE-2E5F-1761-C0569C313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9CE823-3201-D895-A864-42E002D96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8A39DC-4825-D07F-AF89-EB9FA3A0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BD9E0-5E13-4A2B-88AC-7EEB5BCDADFA}" type="datetimeFigureOut">
              <a:rPr lang="ru-KZ" smtClean="0"/>
              <a:t>25.12.2022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7403B2-0ADF-9930-A8DA-E728AF57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6E4EB0-D3EA-73EE-37C8-14DE6DAF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4472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EBC01-A054-4B2B-9E59-6A982FD4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0D9440-8B3F-C95A-8499-87C6D0393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EDD390-3DAC-D5FA-429D-6863518FD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BD9E0-5E13-4A2B-88AC-7EEB5BCDADFA}" type="datetimeFigureOut">
              <a:rPr lang="ru-KZ" smtClean="0"/>
              <a:t>25.12.2022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C392F8-8A61-9C3F-D119-16CD75112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5FE3B9-EA9A-E52A-8983-C86F29DAD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3D675-7D5A-45C2-ACCC-23F153C1F20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4940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customXml" Target="../ink/ink8.xml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38.png"/><Relationship Id="rId1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8.png"/><Relationship Id="rId4" Type="http://schemas.openxmlformats.org/officeDocument/2006/relationships/customXml" Target="../ink/ink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C9738-1CB3-AB25-C610-72BEC66A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 fontScale="90000"/>
          </a:bodyPr>
          <a:lstStyle/>
          <a:p>
            <a:r>
              <a:rPr lang="en-US" sz="6000"/>
              <a:t>PLAN OF PRESENTATION</a:t>
            </a:r>
            <a:endParaRPr lang="ru-KZ" sz="6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4FF496-57A9-1522-FAE1-1C8F103DF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1395167"/>
            <a:ext cx="7545658" cy="4901938"/>
          </a:xfrm>
        </p:spPr>
        <p:txBody>
          <a:bodyPr anchor="ctr">
            <a:normAutofit fontScale="47500" lnSpcReduction="20000"/>
          </a:bodyPr>
          <a:lstStyle/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Matrix operations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/>
              <a:t>Determinant </a:t>
            </a:r>
            <a:endParaRPr lang="en-US" sz="4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Finding coefficients of characteristic polynomial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SVD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/>
              <a:t>QR decomposition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/>
              <a:t>Schur decomposition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/>
              <a:t>Finding eigenvectors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/>
              <a:t>Gram-Schmidt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Polar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Power of matrix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Solving SLE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200" dirty="0"/>
              <a:t>QR method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/>
              <a:t>LDU &amp; PLU</a:t>
            </a:r>
          </a:p>
          <a:p>
            <a:r>
              <a:rPr lang="en-US" sz="4000" dirty="0"/>
              <a:t>SELF-STUDY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Программист">
            <a:extLst>
              <a:ext uri="{FF2B5EF4-FFF2-40B4-BE49-F238E27FC236}">
                <a16:creationId xmlns:a16="http://schemas.microsoft.com/office/drawing/2014/main" id="{E31C1BB6-634A-47DB-758B-7BB7F94B3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6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1.1.1 Algorithm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33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Find QR decomposition </a:t>
            </a:r>
          </a:p>
          <a:p>
            <a:pPr marL="514350" indent="-514350"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 Schur decomposition(main diagonal stores eigenvalues)</a:t>
            </a: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0469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1.1.2 QR decomposition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33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F31CAE-A550-2F26-C126-48AED5FF9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5" y="2039152"/>
            <a:ext cx="11899769" cy="414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7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1.1.2 QR decomposition</a:t>
            </a:r>
            <a:br>
              <a:rPr lang="en-US" sz="3200"/>
            </a:br>
            <a:r>
              <a:rPr lang="en-US" sz="2700"/>
              <a:t>1.1.2.1 Q matrix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81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Gram-Schmidt procedure </a:t>
            </a:r>
            <a:endParaRPr lang="ru-KZ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532724-FCD6-394D-FBA7-946A6CE87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27" y="2454439"/>
            <a:ext cx="6582886" cy="41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32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1.1.2 QR decomposition</a:t>
            </a:r>
            <a:br>
              <a:rPr lang="en-US" sz="3200"/>
            </a:br>
            <a:r>
              <a:rPr lang="en-US" sz="2700"/>
              <a:t>1.1.2.1 Q matrix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7855" cy="4816335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ortogonalize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k =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514350" indent="-514350">
              <a:buFont typeface="+mj-lt"/>
              <a:buAutoNum type="arabicPeriod"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np.dot(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[j],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 !=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temp = np.dot(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[j])/np.dot(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[j],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temp 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(temp)</a:t>
            </a:r>
          </a:p>
          <a:p>
            <a:pPr marL="514350" indent="-514350">
              <a:buFont typeface="+mj-lt"/>
              <a:buAutoNum type="arabicPeriod"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-= k[j] *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k.clear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70745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1.1.2 QR decomposition</a:t>
            </a:r>
            <a:br>
              <a:rPr lang="en-US" sz="3200"/>
            </a:br>
            <a:r>
              <a:rPr lang="en-US" sz="2700"/>
              <a:t>1.1.2.1 Q matrix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7855" cy="481633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][j]**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=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][k]/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58218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1.1.2 QR decomposition</a:t>
            </a:r>
            <a:br>
              <a:rPr lang="en-US" sz="3200"/>
            </a:br>
            <a:r>
              <a:rPr lang="en-US" sz="2700"/>
              <a:t>1.1.2.1 Q matrix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41990" cy="481633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Q_find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.A.copy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.eigenvectors.T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.ortogonalize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.normalize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.Q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.eigenvectors.copy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.Q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.Q.T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2436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1.1.2 QR decomposition</a:t>
            </a:r>
            <a:br>
              <a:rPr lang="en-US" sz="3200"/>
            </a:br>
            <a:r>
              <a:rPr lang="en-US" sz="2700"/>
              <a:t>1.1.2.2 R matrix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74" y="1690688"/>
            <a:ext cx="7455877" cy="49512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R_find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k 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(k,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(k,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= np.dot(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].T,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.A.T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k+=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59DBEC-A5D7-898E-B421-122B463B0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928" y="0"/>
            <a:ext cx="4437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37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-apple-system"/>
              </a:rPr>
              <a:t>QR</a:t>
            </a:r>
            <a:r>
              <a:rPr lang="en-US" sz="3600" b="0" i="0">
                <a:effectLst/>
                <a:latin typeface="-apple-system"/>
              </a:rPr>
              <a:t>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 b="0" i="0">
                <a:effectLst/>
                <a:latin typeface="-apple-system"/>
              </a:rPr>
              <a:t>3x3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960" y="245098"/>
            <a:ext cx="7205768" cy="1858824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([[-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[-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Q, R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a.QR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3808F6-5316-AF19-956E-FFD49C534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98" y="2704822"/>
            <a:ext cx="5613569" cy="302500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6CDAA5-C0B8-D20B-7235-76578003A0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0"/>
          <a:stretch/>
        </p:blipFill>
        <p:spPr>
          <a:xfrm>
            <a:off x="7060676" y="2229863"/>
            <a:ext cx="4194928" cy="465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26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-apple-system"/>
              </a:rPr>
              <a:t>QR</a:t>
            </a:r>
            <a:r>
              <a:rPr lang="en-US" sz="3600" b="0" i="0">
                <a:effectLst/>
                <a:latin typeface="-apple-system"/>
              </a:rPr>
              <a:t>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 b="0" i="0">
                <a:effectLst/>
                <a:latin typeface="-apple-system"/>
              </a:rPr>
              <a:t>4x4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960" y="226243"/>
            <a:ext cx="3122642" cy="2041183"/>
          </a:xfrm>
        </p:spPr>
        <p:txBody>
          <a:bodyPr anchor="ctr">
            <a:normAutofit fontScale="92500" lnSpcReduction="10000"/>
          </a:bodyPr>
          <a:lstStyle/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342900" indent="-342900">
              <a:lnSpc>
                <a:spcPct val="40000"/>
              </a:lnSpc>
              <a:buFont typeface="+mj-lt"/>
              <a:buAutoNum type="arabicPeriod"/>
            </a:pPr>
            <a:br>
              <a:rPr lang="en-US" sz="19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mat=np.array([[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.],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.],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.], 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[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i-FI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.]])</a:t>
            </a:r>
            <a:endParaRPr lang="en-US" sz="19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Q, R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a.QR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1E0BB2-CAC9-E80D-FC32-87BC765B5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73" y="2913052"/>
            <a:ext cx="5609503" cy="295052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CA6F00-A613-FAD2-03E2-E3A89BE8B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065" y="1312486"/>
            <a:ext cx="38862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2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-apple-system"/>
              </a:rPr>
              <a:t>QR</a:t>
            </a:r>
            <a:r>
              <a:rPr lang="en-US" sz="3600" b="0" i="0">
                <a:effectLst/>
                <a:latin typeface="-apple-system"/>
              </a:rPr>
              <a:t>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>
                <a:latin typeface="-apple-system"/>
              </a:rPr>
              <a:t>4</a:t>
            </a:r>
            <a:r>
              <a:rPr lang="en-US" sz="3600" b="0" i="0">
                <a:effectLst/>
                <a:latin typeface="-apple-system"/>
              </a:rPr>
              <a:t>x3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960" y="245098"/>
            <a:ext cx="7205768" cy="1858824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([[-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[-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Q, R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a.QR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FCC75D-4F2D-D5B1-314C-DC4270A41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77" y="2550538"/>
            <a:ext cx="5529541" cy="34166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CC1095-4ADE-D6D5-5040-1BA88764A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920" y="2233448"/>
            <a:ext cx="3306991" cy="462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5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FBA10-97E3-9DF1-8EB2-9D007F03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en-US" dirty="0"/>
              <a:t>Finding coefficients of characteristic polynomial</a:t>
            </a:r>
            <a:endParaRPr lang="ru-KZ" dirty="0"/>
          </a:p>
        </p:txBody>
      </p:sp>
      <p:sp>
        <p:nvSpPr>
          <p:cNvPr id="49" name="Rectangle 13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15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37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20434-6324-ECB4-A48E-19F6901A1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101" y="521207"/>
            <a:ext cx="4496426" cy="59577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ru-KZ" sz="2200" dirty="0"/>
          </a:p>
        </p:txBody>
      </p:sp>
    </p:spTree>
    <p:extLst>
      <p:ext uri="{BB962C8B-B14F-4D97-AF65-F5344CB8AC3E}">
        <p14:creationId xmlns:p14="http://schemas.microsoft.com/office/powerpoint/2010/main" val="3308535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1.1.3 Schur decomposition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33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60783C-9EFB-4FD4-53B5-EFD484FB1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970" y="1027906"/>
            <a:ext cx="6425011" cy="68839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BFA689D-FA25-9F86-C18C-CB6C9E3D0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51" y="1851236"/>
            <a:ext cx="8472096" cy="416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21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1.1.3 Schur decomposition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12" y="1121788"/>
            <a:ext cx="7429107" cy="30825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isuppertriangular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abs(M[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][j]) &gt;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DB1E2-54FC-90BB-E9D0-DD2B1A6CB395}"/>
              </a:ext>
            </a:extLst>
          </p:cNvPr>
          <p:cNvSpPr txBox="1"/>
          <p:nvPr/>
        </p:nvSpPr>
        <p:spPr>
          <a:xfrm>
            <a:off x="1733745" y="4628090"/>
            <a:ext cx="73631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round_matrix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(M)):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(M)):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M[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=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][j],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1929913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8D07-5EFC-057F-500F-7923A08F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1.1 Finding eigenvalues</a:t>
            </a:r>
            <a:br>
              <a:rPr lang="en-US"/>
            </a:br>
            <a:r>
              <a:rPr lang="en-US" sz="3200"/>
              <a:t>1.1.3 Schur decomposition 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FFCE-59ED-111A-93EC-B34C8014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0139"/>
            <a:ext cx="7429107" cy="308256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schur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.isuppertriangular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Q, R =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.QR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np.matmul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(R, Q)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.round_matrix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75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>
                <a:effectLst/>
                <a:latin typeface="-apple-system"/>
              </a:rPr>
              <a:t>Schur: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>
                <a:latin typeface="-apple-system"/>
              </a:rPr>
              <a:t>3</a:t>
            </a:r>
            <a:r>
              <a:rPr lang="en-US" sz="3600" b="0" i="0">
                <a:effectLst/>
                <a:latin typeface="-apple-system"/>
              </a:rPr>
              <a:t>x3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960" y="245098"/>
            <a:ext cx="7205768" cy="1858824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([[8,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[2,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schur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72DD63-BFA7-717A-1CAD-384CBC983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321" y="1946656"/>
            <a:ext cx="3248025" cy="48577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F2E229-C047-579E-C00C-AF15097B1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86" y="2515362"/>
            <a:ext cx="4256281" cy="343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03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9" y="220186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>
                <a:effectLst/>
                <a:latin typeface="-apple-system"/>
              </a:rPr>
              <a:t>Schur: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 b="0" i="0">
                <a:effectLst/>
                <a:latin typeface="-apple-system"/>
              </a:rPr>
              <a:t>4x4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419" y="245098"/>
            <a:ext cx="7814819" cy="1858824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([[1,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5,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3,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[5, 2, 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[2, 1, 0, ,]],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schur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2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28015F-8E66-586D-40E8-2FC5F3176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683" y="1430946"/>
            <a:ext cx="4528457" cy="54014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436AE6-A131-7795-A77C-FAF7AC619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4" y="2513280"/>
            <a:ext cx="5723797" cy="375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83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65" y="209595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>
                <a:effectLst/>
                <a:latin typeface="-apple-system"/>
              </a:rPr>
              <a:t>Schur: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>
                <a:latin typeface="-apple-system"/>
              </a:rPr>
              <a:t>5</a:t>
            </a:r>
            <a:r>
              <a:rPr lang="en-US" sz="3600" b="0" i="0">
                <a:effectLst/>
                <a:latin typeface="-apple-system"/>
              </a:rPr>
              <a:t>x5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4509" y="174093"/>
            <a:ext cx="7637031" cy="1858825"/>
          </a:xfrm>
        </p:spPr>
        <p:txBody>
          <a:bodyPr anchor="ctr">
            <a:normAutofit fontScale="92500" lnSpcReduction="10000"/>
          </a:bodyPr>
          <a:lstStyle/>
          <a:p>
            <a:pPr marL="342900" indent="-342900">
              <a:lnSpc>
                <a:spcPct val="3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3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 marL="457200" indent="-457200">
              <a:lnSpc>
                <a:spcPct val="30000"/>
              </a:lnSpc>
              <a:buFont typeface="+mj-lt"/>
              <a:buAutoNum type="arabicPeriod"/>
            </a:pP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mat=np.array([[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,1],</a:t>
            </a:r>
          </a:p>
          <a:p>
            <a:pPr marL="457200" indent="-457200">
              <a:lnSpc>
                <a:spcPct val="30000"/>
              </a:lnSpc>
              <a:buFont typeface="+mj-lt"/>
              <a:buAutoNum type="arabicPeriod"/>
            </a:pP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400">
                <a:solidFill>
                  <a:srgbClr val="000000"/>
                </a:solidFill>
                <a:latin typeface="Consolas" panose="020B0609020204030204" pitchFamily="49" charset="0"/>
              </a:rPr>
              <a:t>,2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457200" indent="-457200">
              <a:lnSpc>
                <a:spcPct val="30000"/>
              </a:lnSpc>
              <a:buFont typeface="+mj-lt"/>
              <a:buAutoNum type="arabicPeriod"/>
            </a:pP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i-FI" sz="1400">
                <a:solidFill>
                  <a:srgbClr val="000000"/>
                </a:solidFill>
                <a:latin typeface="Consolas" panose="020B0609020204030204" pitchFamily="49" charset="0"/>
              </a:rPr>
              <a:t>,0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457200" indent="-457200">
              <a:lnSpc>
                <a:spcPct val="30000"/>
              </a:lnSpc>
              <a:buFont typeface="+mj-lt"/>
              <a:buAutoNum type="arabicPeriod"/>
            </a:pP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i-FI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i-FI" sz="1400">
                <a:solidFill>
                  <a:srgbClr val="000000"/>
                </a:solidFill>
                <a:latin typeface="Consolas" panose="020B0609020204030204" pitchFamily="49" charset="0"/>
              </a:rPr>
              <a:t>,1</a:t>
            </a: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457200" indent="-457200">
              <a:lnSpc>
                <a:spcPct val="30000"/>
              </a:lnSpc>
              <a:buFont typeface="+mj-lt"/>
              <a:buAutoNum type="arabicPeriod"/>
            </a:pPr>
            <a:r>
              <a:rPr lang="fi-FI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[1,2,0,0,1])</a:t>
            </a:r>
            <a:endParaRPr lang="en-US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3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30000"/>
              </a:lnSpc>
              <a:buFont typeface="+mj-lt"/>
              <a:buAutoNum type="arabicPeriod"/>
            </a:pP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schur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3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 marL="342900" indent="-342900">
              <a:lnSpc>
                <a:spcPct val="30000"/>
              </a:lnSpc>
              <a:buFont typeface="+mj-lt"/>
              <a:buAutoNum type="arabicPeriod"/>
            </a:pP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Shur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4FE0B67-389F-05A2-E005-6B6E22092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976" y="43542"/>
            <a:ext cx="5660957" cy="674375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0E3021-75CE-44A1-FA2E-2DB925560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51" y="2547573"/>
            <a:ext cx="5437794" cy="36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88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E0F6B-F128-60FC-7926-BEE51833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err="1"/>
              <a:t>C_find</a:t>
            </a:r>
            <a:r>
              <a:rPr lang="en-US"/>
              <a:t>() function</a:t>
            </a:r>
            <a:endParaRPr lang="ru-KZ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90CB21C-ABE2-E164-362C-0DF010760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170" y="1443038"/>
            <a:ext cx="10173659" cy="5146675"/>
          </a:xfrm>
        </p:spPr>
      </p:pic>
    </p:spTree>
    <p:extLst>
      <p:ext uri="{BB962C8B-B14F-4D97-AF65-F5344CB8AC3E}">
        <p14:creationId xmlns:p14="http://schemas.microsoft.com/office/powerpoint/2010/main" val="3650709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61198-E1E1-6B7A-D940-0AA0CD70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 Finding eigenvectors</a:t>
            </a:r>
            <a:br>
              <a:rPr lang="en-US"/>
            </a:br>
            <a:r>
              <a:rPr lang="en-US" sz="3200"/>
              <a:t>2.1.2 </a:t>
            </a:r>
            <a:r>
              <a:rPr lang="en-US" sz="3200" err="1"/>
              <a:t>Theory&amp;problems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5FBA80-1A9A-D512-3334-C706328B8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479"/>
            <a:ext cx="10515600" cy="4351338"/>
          </a:xfrm>
        </p:spPr>
        <p:txBody>
          <a:bodyPr/>
          <a:lstStyle/>
          <a:p>
            <a:r>
              <a:rPr lang="en-US"/>
              <a:t>Methods to solve SLE: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Method of inverse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Cramer’s method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Gauss method</a:t>
            </a:r>
          </a:p>
          <a:p>
            <a:endParaRPr lang="en-US"/>
          </a:p>
          <a:p>
            <a:r>
              <a:rPr lang="en-US"/>
              <a:t>Problem :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Zero Determinant matrix </a:t>
            </a:r>
            <a:r>
              <a:rPr lang="en-US">
                <a:sym typeface="Wingdings" panose="05000000000000000000" pitchFamily="2" charset="2"/>
              </a:rPr>
              <a:t> Free Variable</a:t>
            </a:r>
            <a:endParaRPr lang="ru-KZ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7C6D5D-0CF8-AF51-FB95-E9683E3F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925" y="3429000"/>
            <a:ext cx="8243807" cy="118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26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AA107-6D0E-F226-9FF3-0903D450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 Finding eigenvectors</a:t>
            </a:r>
            <a:br>
              <a:rPr lang="en-US"/>
            </a:br>
            <a:r>
              <a:rPr lang="en-US" sz="3200"/>
              <a:t>2.1.2 Function</a:t>
            </a:r>
            <a:endParaRPr lang="ru-KZ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9C6B2B-919E-8358-954C-FFA6DC9A3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8355"/>
            <a:ext cx="93916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21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437A2-9A00-954A-87A7-9F87A944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 Finding eigenvectors</a:t>
            </a:r>
            <a:br>
              <a:rPr lang="en-US"/>
            </a:br>
            <a:r>
              <a:rPr lang="en-US" sz="3200"/>
              <a:t>2.1.2.1 Determinant of matrix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36617E-4F60-99F5-45A4-C52DB8EE1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27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det 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det +=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math.prod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np.diag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det -=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math.prod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np.diag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np.fliplr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 ==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det += (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math.prod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 +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math.prod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det -= (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math.prod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 +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math.prod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det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0FBB4A-3411-75A8-153C-B5EAF28BE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229" y="1027906"/>
            <a:ext cx="36195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0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96A4A-5761-565D-0620-6962FFE6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95E1F4-6D6A-23CD-1FFA-89E61CEA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06563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7698A-1F12-5115-FEAF-AAE7639A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 Finding eigenvectors</a:t>
            </a:r>
            <a:br>
              <a:rPr lang="en-US"/>
            </a:br>
            <a:r>
              <a:rPr lang="en-US" sz="3200"/>
              <a:t>2.1.2.2 Adjoint Matrix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6FC692-85C6-867A-67F3-1153C8876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637"/>
            <a:ext cx="6260184" cy="4886260"/>
          </a:xfrm>
        </p:spPr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adjoint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temp =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(temp).reshape(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.A_TA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(temp).reshape(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ru-KZ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8FBB46-2207-C71C-E883-83248FDC9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317" y="2435311"/>
            <a:ext cx="3781425" cy="16859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45DBB8-E7C6-A7D5-75E0-5A18977CD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67" y="489937"/>
            <a:ext cx="36766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53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D1737-6C3B-0304-7FB8-B2D802A4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C_find</a:t>
            </a:r>
            <a:r>
              <a:rPr lang="en-US" dirty="0"/>
              <a:t>() function 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EA3786-B586-30B2-DD85-A7DD076A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5049" cy="456574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C_find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.eigenvectors.T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.ortogonalize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.normalize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.eigenvectors.T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376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D1737-6C3B-0304-7FB8-B2D802A4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C_find</a:t>
            </a:r>
            <a:r>
              <a:rPr lang="en-US" dirty="0"/>
              <a:t>() function </a:t>
            </a:r>
            <a:br>
              <a:rPr lang="en-US" dirty="0"/>
            </a:br>
            <a:r>
              <a:rPr lang="en-US" sz="3200" dirty="0"/>
              <a:t>2.2.2 Finding eigenvectors</a:t>
            </a:r>
            <a:endParaRPr lang="ru-KZ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CCB784-864B-E5FC-1BEB-9CF2A3959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err="1">
                <a:cs typeface="Calibri"/>
              </a:rPr>
              <a:t>Idea</a:t>
            </a:r>
            <a:r>
              <a:rPr lang="ru-RU">
                <a:cs typeface="Calibri"/>
              </a:rPr>
              <a:t>:   </a:t>
            </a:r>
          </a:p>
          <a:p>
            <a:pPr marL="0" indent="0">
              <a:buNone/>
            </a:pPr>
            <a:r>
              <a:rPr lang="ru-RU">
                <a:cs typeface="Calibri"/>
              </a:rPr>
              <a:t>1 0 0</a:t>
            </a:r>
          </a:p>
          <a:p>
            <a:pPr marL="0" indent="0">
              <a:buNone/>
            </a:pPr>
            <a:r>
              <a:rPr lang="ru-RU">
                <a:cs typeface="Calibri"/>
              </a:rPr>
              <a:t>0 1 0</a:t>
            </a:r>
          </a:p>
          <a:p>
            <a:pPr marL="0" indent="0">
              <a:buNone/>
            </a:pPr>
            <a:r>
              <a:rPr lang="ru-RU">
                <a:cs typeface="Calibri"/>
              </a:rPr>
              <a:t>0 0 1   CEF           REF     2 4 2    1 0 0</a:t>
            </a:r>
          </a:p>
          <a:p>
            <a:pPr marL="0" indent="0">
              <a:buNone/>
            </a:pPr>
            <a:r>
              <a:rPr lang="ru-RU">
                <a:cs typeface="Calibri"/>
              </a:rPr>
              <a:t>2 3 4                                3 5 1    0 1 0</a:t>
            </a:r>
          </a:p>
          <a:p>
            <a:pPr marL="0" indent="0">
              <a:buNone/>
            </a:pPr>
            <a:r>
              <a:rPr lang="ru-RU">
                <a:cs typeface="Calibri"/>
              </a:rPr>
              <a:t>4 5 0                                4 0 0    0 0 1</a:t>
            </a:r>
          </a:p>
          <a:p>
            <a:pPr marL="0" indent="0">
              <a:buNone/>
            </a:pPr>
            <a:r>
              <a:rPr lang="ru-RU">
                <a:cs typeface="Calibri"/>
              </a:rPr>
              <a:t>2 1 0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AB15D3C5-AE84-3F91-F684-5B0FADFF04DF}"/>
                  </a:ext>
                </a:extLst>
              </p14:cNvPr>
              <p14:cNvContentPartPr/>
              <p14:nvPr/>
            </p14:nvContentPartPr>
            <p14:xfrm>
              <a:off x="910981" y="3801897"/>
              <a:ext cx="702296" cy="30712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AB15D3C5-AE84-3F91-F684-5B0FADFF04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992" y="3784246"/>
                <a:ext cx="737914" cy="65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9130E54D-5397-C32D-83FB-78FD1B1D6228}"/>
                  </a:ext>
                </a:extLst>
              </p14:cNvPr>
              <p14:cNvContentPartPr/>
              <p14:nvPr/>
            </p14:nvContentPartPr>
            <p14:xfrm>
              <a:off x="823033" y="2415442"/>
              <a:ext cx="118181" cy="2763625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9130E54D-5397-C32D-83FB-78FD1B1D62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5072" y="2397445"/>
                <a:ext cx="153743" cy="2799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79988510-C042-DC5A-4F8F-0DB9BB549FFA}"/>
                  </a:ext>
                </a:extLst>
              </p14:cNvPr>
              <p14:cNvContentPartPr/>
              <p14:nvPr/>
            </p14:nvContentPartPr>
            <p14:xfrm>
              <a:off x="-979685" y="-103378"/>
              <a:ext cx="54051" cy="86282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79988510-C042-DC5A-4F8F-0DB9BB549F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97583" y="-121279"/>
                <a:ext cx="89488" cy="121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9B4B99C7-E45A-B5FC-45F1-A1010C7125C4}"/>
                  </a:ext>
                </a:extLst>
              </p14:cNvPr>
              <p14:cNvContentPartPr/>
              <p14:nvPr/>
            </p14:nvContentPartPr>
            <p14:xfrm>
              <a:off x="1321288" y="1045307"/>
              <a:ext cx="12211" cy="12211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9B4B99C7-E45A-B5FC-45F1-A1010C7125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0738" y="434757"/>
                <a:ext cx="1221100" cy="122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B136A372-B9EA-F001-E59E-07EFD9E6332B}"/>
                  </a:ext>
                </a:extLst>
              </p14:cNvPr>
              <p14:cNvContentPartPr/>
              <p14:nvPr/>
            </p14:nvContentPartPr>
            <p14:xfrm>
              <a:off x="1614365" y="2373922"/>
              <a:ext cx="215479" cy="2773359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B136A372-B9EA-F001-E59E-07EFD9E633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96408" y="2355925"/>
                <a:ext cx="251033" cy="2808993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ABC5122B-D773-3216-70D0-67E5D5143FFC}"/>
              </a:ext>
            </a:extLst>
          </p:cNvPr>
          <p:cNvSpPr/>
          <p:nvPr/>
        </p:nvSpPr>
        <p:spPr>
          <a:xfrm>
            <a:off x="2527788" y="3319095"/>
            <a:ext cx="732692" cy="439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C49FFBC9-FAD8-6F78-3F53-8D401D0AE388}"/>
                  </a:ext>
                </a:extLst>
              </p14:cNvPr>
              <p14:cNvContentPartPr/>
              <p14:nvPr/>
            </p14:nvContentPartPr>
            <p14:xfrm>
              <a:off x="3196980" y="3350846"/>
              <a:ext cx="12211" cy="12211"/>
            </p14:xfrm>
          </p:contentPart>
        </mc:Choice>
        <mc:Fallback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C49FFBC9-FAD8-6F78-3F53-8D401D0AE38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86430" y="2740296"/>
                <a:ext cx="1221100" cy="122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35877AF2-D281-7F53-2A9D-D6DDA12BC6C9}"/>
                  </a:ext>
                </a:extLst>
              </p14:cNvPr>
              <p14:cNvContentPartPr/>
              <p14:nvPr/>
            </p14:nvContentPartPr>
            <p14:xfrm>
              <a:off x="3929300" y="3419229"/>
              <a:ext cx="123205" cy="1296565"/>
            </p14:xfrm>
          </p:contentPart>
        </mc:Choice>
        <mc:Fallback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35877AF2-D281-7F53-2A9D-D6DDA12BC6C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11340" y="3401231"/>
                <a:ext cx="158766" cy="1332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06171C9A-6599-F568-51D2-0EA308470DA9}"/>
                  </a:ext>
                </a:extLst>
              </p14:cNvPr>
              <p14:cNvContentPartPr/>
              <p14:nvPr/>
            </p14:nvContentPartPr>
            <p14:xfrm>
              <a:off x="6059365" y="3350846"/>
              <a:ext cx="167005" cy="1423087"/>
            </p14:xfrm>
          </p:contentPart>
        </mc:Choice>
        <mc:Fallback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06171C9A-6599-F568-51D2-0EA308470DA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41407" y="3332850"/>
                <a:ext cx="202561" cy="14587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6085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D1737-6C3B-0304-7FB8-B2D802A4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err="1"/>
              <a:t>C_find</a:t>
            </a:r>
            <a:r>
              <a:rPr lang="en-US"/>
              <a:t>() function </a:t>
            </a:r>
            <a:br>
              <a:rPr lang="en-US"/>
            </a:br>
            <a:r>
              <a:rPr lang="en-US" sz="3200"/>
              <a:t>2.2.2 Finding eigenvectors</a:t>
            </a:r>
            <a:endParaRPr lang="ru-KZ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79988510-C042-DC5A-4F8F-0DB9BB549FFA}"/>
                  </a:ext>
                </a:extLst>
              </p14:cNvPr>
              <p14:cNvContentPartPr/>
              <p14:nvPr/>
            </p14:nvContentPartPr>
            <p14:xfrm>
              <a:off x="-979685" y="-103378"/>
              <a:ext cx="54051" cy="86282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79988510-C042-DC5A-4F8F-0DB9BB549F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97583" y="-121279"/>
                <a:ext cx="89488" cy="121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9B4B99C7-E45A-B5FC-45F1-A1010C7125C4}"/>
                  </a:ext>
                </a:extLst>
              </p14:cNvPr>
              <p14:cNvContentPartPr/>
              <p14:nvPr/>
            </p14:nvContentPartPr>
            <p14:xfrm>
              <a:off x="1321288" y="1045307"/>
              <a:ext cx="12211" cy="12211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9B4B99C7-E45A-B5FC-45F1-A1010C7125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0738" y="434757"/>
                <a:ext cx="1221100" cy="12211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0125AA5-B53C-BB27-0182-245E0B987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708" y="1711023"/>
            <a:ext cx="4091353" cy="4901336"/>
          </a:xfrm>
          <a:prstGeom prst="rect">
            <a:avLst/>
          </a:prstGeom>
        </p:spPr>
      </p:pic>
      <p:pic>
        <p:nvPicPr>
          <p:cNvPr id="9" name="Рисунок 12" descr="Изображение выглядит как текст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FF109A72-84FC-72A6-6954-59B5BE4797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0015" y="2705155"/>
            <a:ext cx="6348046" cy="372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93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21DCA-9849-9C99-57C0-E8A3EADC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err="1"/>
              <a:t>C_find</a:t>
            </a:r>
            <a:r>
              <a:rPr lang="en-US"/>
              <a:t>() function </a:t>
            </a:r>
            <a:br>
              <a:rPr lang="en-US"/>
            </a:br>
            <a:r>
              <a:rPr lang="en-US" sz="3600"/>
              <a:t>2.2.1 </a:t>
            </a:r>
            <a:r>
              <a:rPr lang="en-US" sz="3600" err="1"/>
              <a:t>Ortogonalization</a:t>
            </a:r>
            <a:r>
              <a:rPr lang="en-US" sz="3600"/>
              <a:t> Theory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62A63E-5B4E-1C61-5764-131921A98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Gram-</a:t>
            </a:r>
            <a:r>
              <a:rPr lang="en-US" err="1"/>
              <a:t>Shmidt</a:t>
            </a:r>
            <a:r>
              <a:rPr lang="en-US"/>
              <a:t> procedure </a:t>
            </a:r>
          </a:p>
          <a:p>
            <a:endParaRPr lang="ru-KZ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6C8C58-2F61-CE80-0568-099E3F56E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60" y="2305355"/>
            <a:ext cx="6582886" cy="41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27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FBFDB-9219-E593-D701-75305222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err="1"/>
              <a:t>C_find</a:t>
            </a:r>
            <a:r>
              <a:rPr lang="en-US"/>
              <a:t>() function </a:t>
            </a:r>
            <a:br>
              <a:rPr lang="en-US"/>
            </a:br>
            <a:r>
              <a:rPr lang="en-US" sz="4400"/>
              <a:t>2.3 Normalization Function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0335D5-6814-175E-F35E-2270F8E7B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631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v[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]**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v[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v[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]/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length_v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34949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8BF32-5667-2EED-8257-B3AA1CFC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</a:t>
            </a:r>
            <a:r>
              <a:rPr lang="en-US" err="1"/>
              <a:t>B_find</a:t>
            </a:r>
            <a:r>
              <a:rPr lang="en-US"/>
              <a:t>() function</a:t>
            </a:r>
            <a:br>
              <a:rPr lang="en-US"/>
            </a:br>
            <a:r>
              <a:rPr lang="en-US" sz="3600"/>
              <a:t>3.1 Theory</a:t>
            </a:r>
            <a:endParaRPr lang="ru-KZ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F02984-BD81-C47A-8D50-5D62867AB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74" y="2592372"/>
            <a:ext cx="10514762" cy="2642599"/>
          </a:xfrm>
          <a:prstGeom prst="rect">
            <a:avLst/>
          </a:prstGeo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63CFBE45-D471-231B-77F9-3F02C6215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41661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04F4F-E367-5927-A30C-B7015C18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</a:t>
            </a:r>
            <a:r>
              <a:rPr lang="en-US" err="1"/>
              <a:t>B_find</a:t>
            </a:r>
            <a:r>
              <a:rPr lang="en-US"/>
              <a:t>() function</a:t>
            </a:r>
            <a:br>
              <a:rPr lang="en-US"/>
            </a:br>
            <a:r>
              <a:rPr lang="en-US" sz="3600"/>
              <a:t>3.2 Function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A2D8A7-1180-854D-E5A1-CE316F452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332"/>
            <a:ext cx="9869863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B_find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temp =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.sigmas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a =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.sigmas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matrix = a *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vector =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np.matmul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(matrix,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.eigenvectors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(vector)</a:t>
            </a:r>
          </a:p>
          <a:p>
            <a:pPr marL="514350" indent="-514350">
              <a:buFont typeface="+mj-lt"/>
              <a:buAutoNum type="arabicPeriod"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(temp, </a:t>
            </a:r>
            <a:r>
              <a:rPr lang="en-US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00945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>
                <a:effectLst/>
                <a:latin typeface="-apple-system"/>
              </a:rPr>
              <a:t>SVD: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 b="0" i="0">
                <a:effectLst/>
                <a:latin typeface="-apple-system"/>
              </a:rPr>
              <a:t>3x3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842" y="245098"/>
            <a:ext cx="6882886" cy="1858824"/>
          </a:xfrm>
        </p:spPr>
        <p:txBody>
          <a:bodyPr anchor="ctr">
            <a:normAutofit/>
          </a:bodyPr>
          <a:lstStyle/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b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D, C, B =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a.SVD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68C160-B368-CAE5-D3BE-EBBA617F2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21" y="2742397"/>
            <a:ext cx="4956253" cy="3291840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C48AFC-7EC3-9FD7-DFE2-177870F6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2920888"/>
            <a:ext cx="4974336" cy="29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9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-apple-system"/>
              </a:rPr>
              <a:t>SVD: comparison with exact/online solution </a:t>
            </a:r>
            <a:br>
              <a:rPr lang="en-US" sz="3600" b="0" i="0" dirty="0">
                <a:effectLst/>
                <a:latin typeface="-apple-system"/>
              </a:rPr>
            </a:br>
            <a:r>
              <a:rPr lang="en-US" sz="3600" b="0" i="0" dirty="0">
                <a:effectLst/>
                <a:latin typeface="-apple-system"/>
              </a:rPr>
              <a:t>2x3 matrix</a:t>
            </a:r>
            <a:endParaRPr lang="ru-KZ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842" y="245098"/>
            <a:ext cx="6882886" cy="1858824"/>
          </a:xfrm>
        </p:spPr>
        <p:txBody>
          <a:bodyPr anchor="ctr">
            <a:normAutofit/>
          </a:bodyPr>
          <a:lstStyle/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buFont typeface="+mj-lt"/>
              <a:buAutoNum type="arabicPeriod"/>
            </a:pP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05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10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05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5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D, C, B = 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a.SVD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9AB0D9-A378-850B-6A79-6B41E9797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6" y="2875820"/>
            <a:ext cx="5559064" cy="28229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3810BC8-8032-885E-4C5E-0436F4273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711" y="3250132"/>
            <a:ext cx="5567643" cy="20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6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338328"/>
            <a:ext cx="4220838" cy="1608328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-apple-system"/>
              </a:rPr>
              <a:t>Coefficients: comparison with exact/online solution </a:t>
            </a:r>
            <a:br>
              <a:rPr lang="en-US" sz="3600" b="0" i="0" dirty="0">
                <a:effectLst/>
                <a:latin typeface="-apple-system"/>
              </a:rPr>
            </a:br>
            <a:r>
              <a:rPr lang="en-US" sz="3600" b="0" i="0" dirty="0">
                <a:effectLst/>
                <a:latin typeface="-apple-system"/>
              </a:rPr>
              <a:t>3x3 matrix</a:t>
            </a:r>
            <a:endParaRPr lang="ru-KZ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246" y="117857"/>
            <a:ext cx="7476775" cy="1858824"/>
          </a:xfrm>
        </p:spPr>
        <p:txBody>
          <a:bodyPr anchor="ctr">
            <a:normAutofit/>
          </a:bodyPr>
          <a:lstStyle/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buFont typeface="+mj-lt"/>
              <a:buAutoNum type="arabicPeriod"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buFont typeface="+mj-lt"/>
              <a:buAutoNum type="arabicPeriod"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a.coefficients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Font typeface="+mj-lt"/>
              <a:buAutoNum type="arabicPeriod"/>
            </a:pP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buFont typeface="+mj-lt"/>
              <a:buAutoNum type="arabicPeriod"/>
            </a:pP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8C7B67-BC96-FE84-5917-9DF92ABF7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4" y="2691499"/>
            <a:ext cx="5182140" cy="27037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7E3412-F413-F52E-4254-042855EF0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467" y="3429000"/>
            <a:ext cx="50006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31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 fontScale="90000"/>
          </a:bodyPr>
          <a:lstStyle/>
          <a:p>
            <a:r>
              <a:rPr lang="en-US" sz="3600" b="0" i="0">
                <a:effectLst/>
                <a:latin typeface="-apple-system"/>
              </a:rPr>
              <a:t>SVD: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>
                <a:latin typeface="-apple-system"/>
              </a:rPr>
              <a:t>4</a:t>
            </a:r>
            <a:r>
              <a:rPr lang="en-US" sz="3600" b="0" i="0">
                <a:effectLst/>
                <a:latin typeface="-apple-system"/>
              </a:rPr>
              <a:t>x4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842" y="245098"/>
            <a:ext cx="6882886" cy="1858824"/>
          </a:xfrm>
        </p:spPr>
        <p:txBody>
          <a:bodyPr anchor="ctr">
            <a:normAutofit/>
          </a:bodyPr>
          <a:lstStyle/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ru-RU" sz="1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0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3, 2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[5,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[2, 1, 0, 0]],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D, C, B 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a.SVD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2E195F-FB82-D3FC-F036-760EF4B7A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824" y="2423160"/>
            <a:ext cx="6087418" cy="39303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4E0E1F-88BD-D4B1-9D8C-D9498E3ED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4" y="2423160"/>
            <a:ext cx="5609502" cy="389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864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28A89-58B6-84C8-8AC5-527F8DAD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en-US"/>
              <a:t>Polar decomposition </a:t>
            </a:r>
            <a:endParaRPr lang="ru-KZ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88CB91B-F767-35DB-0CE9-703D462A4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14" y="4499379"/>
            <a:ext cx="5491019" cy="1098203"/>
          </a:xfrm>
          <a:prstGeom prst="rect">
            <a:avLst/>
          </a:prstGeom>
        </p:spPr>
      </p:pic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F21566A1-1971-3897-C9DE-0AD934C9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823" y="521207"/>
            <a:ext cx="5072704" cy="5957789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Polar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Font typeface="+mj-lt"/>
              <a:buAutoNum type="arabicPeriod"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.SVD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Font typeface="+mj-lt"/>
              <a:buAutoNum type="arabicPeriod"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np.matmul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.C.T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np.matmul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np.matmul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.C.T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54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338328"/>
            <a:ext cx="4220838" cy="1608328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-apple-system"/>
              </a:rPr>
              <a:t>Polar decomposition</a:t>
            </a:r>
            <a:r>
              <a:rPr lang="en-US" sz="3600" b="0" i="0">
                <a:effectLst/>
                <a:latin typeface="-apple-system"/>
              </a:rPr>
              <a:t>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>
                <a:latin typeface="-apple-system"/>
              </a:rPr>
              <a:t>2</a:t>
            </a:r>
            <a:r>
              <a:rPr lang="en-US" sz="3600" b="0" i="0">
                <a:effectLst/>
                <a:latin typeface="-apple-system"/>
              </a:rPr>
              <a:t>x3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2953" y="245098"/>
            <a:ext cx="7476775" cy="1858824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buFont typeface="+mj-lt"/>
              <a:buAutoNum type="arabicPeriod"/>
            </a:pP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 = 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buFont typeface="+mj-lt"/>
              <a:buAutoNum type="arabicPeriod"/>
            </a:pP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U, H = 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a.Polar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Font typeface="+mj-lt"/>
              <a:buAutoNum type="arabicPeriod"/>
            </a:pPr>
            <a:r>
              <a:rPr lang="en-US" sz="11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buFont typeface="+mj-lt"/>
              <a:buAutoNum type="arabicPeriod"/>
            </a:pPr>
            <a:r>
              <a:rPr lang="en-US" sz="11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(U)</a:t>
            </a:r>
          </a:p>
          <a:p>
            <a:pPr>
              <a:buFont typeface="+mj-lt"/>
              <a:buAutoNum type="arabicPeriod"/>
            </a:pPr>
            <a:r>
              <a:rPr lang="en-US" sz="11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323A1A-0C1C-C1A1-6905-656CF18CB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595" y="2211010"/>
            <a:ext cx="2809875" cy="40671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E7DDAE9-C7DE-E037-3344-3295EA355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534" y="2456474"/>
            <a:ext cx="3681627" cy="386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72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28A89-58B6-84C8-8AC5-527F8DAD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ru-KZ" dirty="0">
                <a:cs typeface="Calibri Light"/>
              </a:rPr>
              <a:t>LU </a:t>
            </a:r>
            <a:r>
              <a:rPr lang="ru-KZ" dirty="0" err="1">
                <a:cs typeface="Calibri Light"/>
              </a:rPr>
              <a:t>decompos</a:t>
            </a:r>
            <a:r>
              <a:rPr lang="en-US">
                <a:cs typeface="Calibri Light"/>
              </a:rPr>
              <a:t>i</a:t>
            </a:r>
            <a:r>
              <a:rPr lang="ru-KZ">
                <a:cs typeface="Calibri Light"/>
              </a:rPr>
              <a:t>tion</a:t>
            </a:r>
            <a:r>
              <a:rPr lang="ru-KZ" dirty="0">
                <a:cs typeface="Calibri Light"/>
              </a:rPr>
              <a:t> </a:t>
            </a:r>
            <a:endParaRPr lang="ru-KZ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D0F77-310B-FC6B-79E9-917722B6611C}"/>
              </a:ext>
            </a:extLst>
          </p:cNvPr>
          <p:cNvSpPr txBox="1"/>
          <p:nvPr/>
        </p:nvSpPr>
        <p:spPr>
          <a:xfrm>
            <a:off x="1578708" y="3825631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tx2"/>
                </a:solidFill>
                <a:latin typeface="Bembo"/>
              </a:rPr>
              <a:t>Decompose a matrix to Lower and Upper-triangular matrixes</a:t>
            </a:r>
          </a:p>
        </p:txBody>
      </p:sp>
      <p:pic>
        <p:nvPicPr>
          <p:cNvPr id="4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B924E3C-89E7-EFF5-FE3E-69F01D9CA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340" y="388458"/>
            <a:ext cx="5200917" cy="5842771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DD01D9BD-4A09-082E-B576-A9BE4A03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431" y="2441087"/>
            <a:ext cx="10515600" cy="435133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991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338328"/>
            <a:ext cx="4220838" cy="1608328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-apple-system"/>
              </a:rPr>
              <a:t>LU decomposition</a:t>
            </a:r>
            <a:r>
              <a:rPr lang="en-US" sz="3600" b="0" i="0">
                <a:effectLst/>
                <a:latin typeface="-apple-system"/>
              </a:rPr>
              <a:t>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>
                <a:latin typeface="-apple-system"/>
              </a:rPr>
              <a:t>3x3</a:t>
            </a:r>
            <a:r>
              <a:rPr lang="en-US" sz="3600" b="0" i="0">
                <a:effectLst/>
                <a:latin typeface="-apple-system"/>
              </a:rPr>
              <a:t> matrix</a:t>
            </a:r>
            <a:endParaRPr lang="ru-KZ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2953" y="245098"/>
            <a:ext cx="7476775" cy="1858824"/>
          </a:xfrm>
        </p:spPr>
        <p:txBody>
          <a:bodyPr anchor="ctr">
            <a:normAutofit/>
          </a:bodyPr>
          <a:lstStyle/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200" b="0">
                <a:solidFill>
                  <a:srgbClr val="AF00DB"/>
                </a:solidFill>
                <a:effectLst/>
                <a:latin typeface="Consolas"/>
              </a:rPr>
              <a:t>import</a:t>
            </a:r>
            <a:r>
              <a:rPr lang="en-US" sz="1200" b="0">
                <a:solidFill>
                  <a:srgbClr val="000000"/>
                </a:solidFill>
                <a:effectLst/>
                <a:latin typeface="Consolas"/>
              </a:rPr>
              <a:t>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/>
              </a:rPr>
              <a:t>alg</a:t>
            </a:r>
            <a:endParaRPr lang="en-US" sz="1200" b="0">
              <a:solidFill>
                <a:srgbClr val="000000"/>
              </a:solidFill>
              <a:effectLst/>
              <a:latin typeface="Consolas"/>
            </a:endParaRP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200" b="0">
                <a:solidFill>
                  <a:srgbClr val="AF00DB"/>
                </a:solidFill>
                <a:effectLst/>
                <a:latin typeface="Consolas"/>
              </a:rPr>
              <a:t>import</a:t>
            </a:r>
            <a:r>
              <a:rPr lang="en-US" sz="1200" b="0">
                <a:solidFill>
                  <a:srgbClr val="000000"/>
                </a:solidFill>
                <a:effectLst/>
                <a:latin typeface="Consolas"/>
              </a:rPr>
              <a:t> 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/>
              </a:rPr>
              <a:t>numpy</a:t>
            </a:r>
            <a:r>
              <a:rPr lang="en-US" sz="1200" b="0">
                <a:solidFill>
                  <a:srgbClr val="000000"/>
                </a:solidFill>
                <a:effectLst/>
                <a:latin typeface="Consolas"/>
              </a:rPr>
              <a:t> </a:t>
            </a:r>
            <a:r>
              <a:rPr lang="en-US" sz="1200" b="0">
                <a:solidFill>
                  <a:srgbClr val="AF00DB"/>
                </a:solidFill>
                <a:effectLst/>
                <a:latin typeface="Consolas"/>
              </a:rPr>
              <a:t>as</a:t>
            </a:r>
            <a:r>
              <a:rPr lang="en-US" sz="1200" b="0">
                <a:solidFill>
                  <a:srgbClr val="000000"/>
                </a:solidFill>
                <a:effectLst/>
                <a:latin typeface="Consolas"/>
              </a:rPr>
              <a:t> np</a:t>
            </a:r>
          </a:p>
          <a:p>
            <a:pPr>
              <a:buFont typeface="+mj-lt"/>
              <a:buAutoNum type="arabicPeriod"/>
            </a:pP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mat = 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/>
              </a:rPr>
              <a:t>np.array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([[1,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 </a:t>
            </a:r>
            <a:r>
              <a:rPr lang="en-US" sz="1100" b="0">
                <a:solidFill>
                  <a:srgbClr val="098658"/>
                </a:solidFill>
                <a:effectLst/>
                <a:latin typeface="Consolas"/>
              </a:rPr>
              <a:t>0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, 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3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], 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[1,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 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3,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 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1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], 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[4,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 </a:t>
            </a:r>
            <a:r>
              <a:rPr lang="en-US" sz="1100" b="0">
                <a:solidFill>
                  <a:srgbClr val="098658"/>
                </a:solidFill>
                <a:effectLst/>
                <a:latin typeface="Consolas"/>
              </a:rPr>
              <a:t>0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, </a:t>
            </a:r>
            <a:r>
              <a:rPr lang="en-US" sz="1100" b="0">
                <a:solidFill>
                  <a:srgbClr val="098658"/>
                </a:solidFill>
                <a:effectLst/>
                <a:latin typeface="Consolas"/>
              </a:rPr>
              <a:t>1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]],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dtype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 = </a:t>
            </a:r>
            <a:r>
              <a:rPr lang="en-US" sz="1100" b="0">
                <a:solidFill>
                  <a:srgbClr val="267F99"/>
                </a:solidFill>
                <a:effectLst/>
                <a:latin typeface="Consolas"/>
              </a:rPr>
              <a:t>float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a = alg.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decompositions2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(mat)</a:t>
            </a:r>
          </a:p>
          <a:p>
            <a:pPr>
              <a:buAutoNum type="arabicPeriod"/>
            </a:pPr>
            <a:r>
              <a:rPr lang="en-US" sz="1100">
                <a:solidFill>
                  <a:srgbClr val="000000"/>
                </a:solidFill>
                <a:latin typeface="Consolas"/>
              </a:rPr>
              <a:t>a.LU()</a:t>
            </a:r>
            <a:endParaRPr lang="en-US" sz="1100" b="0">
              <a:solidFill>
                <a:srgbClr val="000000"/>
              </a:solidFill>
              <a:effectLst/>
              <a:latin typeface="Consolas"/>
            </a:endParaRPr>
          </a:p>
          <a:p>
            <a:pPr marL="0" indent="0">
              <a:buNone/>
            </a:pPr>
            <a:endParaRPr lang="en-US" sz="11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CB278F1-0C53-C887-2478-68C652C6C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15" y="2162908"/>
            <a:ext cx="1780355" cy="4114800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5A63598E-C7C5-DAC6-C8EA-FD56BDE72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169" y="2877054"/>
            <a:ext cx="5302739" cy="167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66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338328"/>
            <a:ext cx="4220838" cy="1608328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-apple-system"/>
              </a:rPr>
              <a:t>PLU decomposition</a:t>
            </a:r>
            <a:r>
              <a:rPr lang="en-US" sz="3600" b="0" i="0">
                <a:effectLst/>
                <a:latin typeface="-apple-system"/>
              </a:rPr>
              <a:t>: comparison with exact/online solution </a:t>
            </a:r>
            <a:br>
              <a:rPr lang="en-US" sz="3600" b="0" i="0">
                <a:effectLst/>
                <a:latin typeface="-apple-system"/>
              </a:rPr>
            </a:br>
            <a:r>
              <a:rPr lang="en-US" sz="3600">
                <a:latin typeface="-apple-system"/>
              </a:rPr>
              <a:t>3x3</a:t>
            </a:r>
            <a:r>
              <a:rPr lang="en-US" sz="3600" b="0" i="0">
                <a:effectLst/>
                <a:latin typeface="-apple-system"/>
              </a:rPr>
              <a:t> matrix</a:t>
            </a:r>
            <a:endParaRPr lang="ru-KZ" sz="3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A004230-CF1C-5FCC-61BA-396F22A60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334" y="792602"/>
            <a:ext cx="2764133" cy="5922107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CCF53030-EA95-15A9-596E-19218633D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83" y="2967314"/>
            <a:ext cx="6475046" cy="15781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178857-2D74-F8D2-F8CE-EBAF19118A5D}"/>
              </a:ext>
            </a:extLst>
          </p:cNvPr>
          <p:cNvSpPr txBox="1"/>
          <p:nvPr/>
        </p:nvSpPr>
        <p:spPr>
          <a:xfrm>
            <a:off x="4108938" y="269631"/>
            <a:ext cx="524412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AutoNum type="arabicPeriod"/>
            </a:pPr>
            <a:r>
              <a:rPr lang="en-US" sz="1400">
                <a:solidFill>
                  <a:srgbClr val="AF00DB"/>
                </a:solidFill>
                <a:latin typeface="Consolas"/>
                <a:cs typeface="Arial"/>
              </a:rPr>
              <a:t>import</a:t>
            </a:r>
            <a:r>
              <a:rPr lang="en-US" sz="1400">
                <a:latin typeface="Consolas"/>
                <a:cs typeface="Arial"/>
              </a:rPr>
              <a:t> </a:t>
            </a:r>
            <a:r>
              <a:rPr lang="en-US" sz="1400" err="1">
                <a:latin typeface="Consolas"/>
                <a:cs typeface="Arial"/>
              </a:rPr>
              <a:t>alg</a:t>
            </a:r>
            <a:r>
              <a:rPr lang="en-US" sz="1400">
                <a:latin typeface="Consolas"/>
                <a:cs typeface="Arial"/>
              </a:rPr>
              <a:t>​</a:t>
            </a:r>
          </a:p>
          <a:p>
            <a:pPr>
              <a:buAutoNum type="arabicPeriod"/>
            </a:pPr>
            <a:r>
              <a:rPr lang="en-US" sz="1400">
                <a:solidFill>
                  <a:srgbClr val="AF00DB"/>
                </a:solidFill>
                <a:latin typeface="Consolas"/>
                <a:cs typeface="Arial"/>
              </a:rPr>
              <a:t>import</a:t>
            </a:r>
            <a:r>
              <a:rPr lang="en-US" sz="1400">
                <a:latin typeface="Consolas"/>
                <a:cs typeface="Arial"/>
              </a:rPr>
              <a:t> </a:t>
            </a:r>
            <a:r>
              <a:rPr lang="en-US" sz="1400" err="1">
                <a:latin typeface="Consolas"/>
                <a:cs typeface="Arial"/>
              </a:rPr>
              <a:t>numpy</a:t>
            </a:r>
            <a:r>
              <a:rPr lang="en-US" sz="1400">
                <a:latin typeface="Consolas"/>
                <a:cs typeface="Arial"/>
              </a:rPr>
              <a:t> </a:t>
            </a:r>
            <a:r>
              <a:rPr lang="en-US" sz="1400">
                <a:solidFill>
                  <a:srgbClr val="AF00DB"/>
                </a:solidFill>
                <a:latin typeface="Consolas"/>
                <a:cs typeface="Arial"/>
              </a:rPr>
              <a:t>as</a:t>
            </a:r>
            <a:r>
              <a:rPr lang="en-US" sz="1400">
                <a:latin typeface="Consolas"/>
                <a:cs typeface="Arial"/>
              </a:rPr>
              <a:t> np​</a:t>
            </a:r>
          </a:p>
          <a:p>
            <a:pPr>
              <a:buAutoNum type="arabicPeriod"/>
            </a:pPr>
            <a:r>
              <a:rPr lang="en-US" sz="1400">
                <a:latin typeface="Consolas"/>
                <a:cs typeface="Arial"/>
              </a:rPr>
              <a:t>mat = </a:t>
            </a:r>
            <a:r>
              <a:rPr lang="en-US" sz="1400" err="1">
                <a:latin typeface="Consolas"/>
                <a:cs typeface="Arial"/>
              </a:rPr>
              <a:t>np.array</a:t>
            </a:r>
            <a:r>
              <a:rPr lang="en-US" sz="1400">
                <a:latin typeface="Consolas"/>
                <a:cs typeface="Arial"/>
              </a:rPr>
              <a:t>([[0, </a:t>
            </a:r>
            <a:r>
              <a:rPr lang="en-US" sz="1400">
                <a:solidFill>
                  <a:srgbClr val="098658"/>
                </a:solidFill>
                <a:latin typeface="Consolas"/>
                <a:cs typeface="Arial"/>
              </a:rPr>
              <a:t>0</a:t>
            </a:r>
            <a:r>
              <a:rPr lang="en-US" sz="1400">
                <a:latin typeface="Consolas"/>
                <a:cs typeface="Arial"/>
              </a:rPr>
              <a:t>, 3], [1, 0, 1], [4, </a:t>
            </a:r>
            <a:r>
              <a:rPr lang="en-US" sz="1400">
                <a:solidFill>
                  <a:srgbClr val="098658"/>
                </a:solidFill>
                <a:latin typeface="Consolas"/>
                <a:cs typeface="Arial"/>
              </a:rPr>
              <a:t>0</a:t>
            </a:r>
            <a:r>
              <a:rPr lang="en-US" sz="1400">
                <a:latin typeface="Consolas"/>
                <a:cs typeface="Arial"/>
              </a:rPr>
              <a:t>, </a:t>
            </a:r>
            <a:r>
              <a:rPr lang="en-US" sz="1400">
                <a:solidFill>
                  <a:srgbClr val="098658"/>
                </a:solidFill>
                <a:latin typeface="Consolas"/>
                <a:cs typeface="Arial"/>
              </a:rPr>
              <a:t>1</a:t>
            </a:r>
            <a:r>
              <a:rPr lang="en-US" sz="1400">
                <a:latin typeface="Consolas"/>
                <a:cs typeface="Arial"/>
              </a:rPr>
              <a:t>]], </a:t>
            </a:r>
            <a:r>
              <a:rPr lang="en-US" sz="1400" err="1">
                <a:solidFill>
                  <a:srgbClr val="001080"/>
                </a:solidFill>
                <a:latin typeface="Consolas"/>
                <a:cs typeface="Arial"/>
              </a:rPr>
              <a:t>dtype</a:t>
            </a:r>
            <a:r>
              <a:rPr lang="en-US" sz="1400">
                <a:latin typeface="Consolas"/>
                <a:cs typeface="Arial"/>
              </a:rPr>
              <a:t> = </a:t>
            </a:r>
            <a:r>
              <a:rPr lang="en-US" sz="1400">
                <a:solidFill>
                  <a:srgbClr val="267F99"/>
                </a:solidFill>
                <a:latin typeface="Consolas"/>
                <a:cs typeface="Arial"/>
              </a:rPr>
              <a:t>float</a:t>
            </a:r>
            <a:r>
              <a:rPr lang="en-US" sz="1400">
                <a:latin typeface="Consolas"/>
                <a:cs typeface="Arial"/>
              </a:rPr>
              <a:t>)​</a:t>
            </a:r>
          </a:p>
          <a:p>
            <a:pPr>
              <a:buAutoNum type="arabicPeriod"/>
            </a:pPr>
            <a:r>
              <a:rPr lang="en-US" sz="1400">
                <a:latin typeface="Consolas"/>
                <a:cs typeface="Arial"/>
              </a:rPr>
              <a:t>a = alg.decompositions2(mat)​</a:t>
            </a:r>
          </a:p>
          <a:p>
            <a:pPr>
              <a:buAutoNum type="arabicPeriod"/>
            </a:pPr>
            <a:r>
              <a:rPr lang="en-US" sz="1400">
                <a:latin typeface="Consolas"/>
                <a:cs typeface="Arial"/>
              </a:rPr>
              <a:t>a.LU()</a:t>
            </a:r>
          </a:p>
        </p:txBody>
      </p:sp>
    </p:spTree>
    <p:extLst>
      <p:ext uri="{BB962C8B-B14F-4D97-AF65-F5344CB8AC3E}">
        <p14:creationId xmlns:p14="http://schemas.microsoft.com/office/powerpoint/2010/main" val="28667104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2800">
                <a:latin typeface="-apple-system"/>
              </a:rPr>
              <a:t>LDU decomposition</a:t>
            </a:r>
            <a:r>
              <a:rPr lang="en-US" sz="2800" b="0" i="0">
                <a:effectLst/>
                <a:latin typeface="-apple-system"/>
              </a:rPr>
              <a:t>: comparison with exact/online solution </a:t>
            </a:r>
            <a:br>
              <a:rPr lang="en-US" sz="2800" b="0" i="0">
                <a:effectLst/>
                <a:latin typeface="-apple-system"/>
              </a:rPr>
            </a:br>
            <a:r>
              <a:rPr lang="en-US" sz="2800">
                <a:latin typeface="-apple-system"/>
              </a:rPr>
              <a:t>3x3</a:t>
            </a:r>
            <a:r>
              <a:rPr lang="en-US" sz="2800" b="0" i="0">
                <a:effectLst/>
                <a:latin typeface="-apple-system"/>
              </a:rPr>
              <a:t> matrix</a:t>
            </a:r>
            <a:endParaRPr lang="ru-KZ" sz="28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b="0" dirty="0">
                <a:effectLst/>
                <a:latin typeface="Consolas"/>
              </a:rPr>
              <a:t>import </a:t>
            </a:r>
            <a:r>
              <a:rPr lang="en-US" sz="2000" b="0" dirty="0" err="1">
                <a:effectLst/>
                <a:latin typeface="Consolas"/>
              </a:rPr>
              <a:t>alg</a:t>
            </a:r>
            <a:endParaRPr lang="en-US" sz="2000" b="0" dirty="0">
              <a:effectLst/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2000" b="0" dirty="0">
                <a:effectLst/>
                <a:latin typeface="Consolas"/>
              </a:rPr>
              <a:t>import </a:t>
            </a:r>
            <a:r>
              <a:rPr lang="en-US" sz="2000" b="0" dirty="0" err="1">
                <a:effectLst/>
                <a:latin typeface="Consolas"/>
              </a:rPr>
              <a:t>numpy</a:t>
            </a:r>
            <a:r>
              <a:rPr lang="en-US" sz="2000" b="0" dirty="0">
                <a:effectLst/>
                <a:latin typeface="Consolas"/>
              </a:rPr>
              <a:t> as np</a:t>
            </a:r>
          </a:p>
          <a:p>
            <a:pPr>
              <a:buFont typeface="+mj-lt"/>
              <a:buAutoNum type="arabicPeriod"/>
            </a:pPr>
            <a:r>
              <a:rPr lang="en-US" sz="2000" b="0" dirty="0">
                <a:effectLst/>
                <a:latin typeface="Consolas"/>
              </a:rPr>
              <a:t>mat = </a:t>
            </a:r>
            <a:r>
              <a:rPr lang="en-US" sz="2000" b="0" dirty="0" err="1">
                <a:effectLst/>
                <a:latin typeface="Consolas"/>
              </a:rPr>
              <a:t>np.array</a:t>
            </a:r>
            <a:r>
              <a:rPr lang="en-US" sz="2000" dirty="0">
                <a:latin typeface="Consolas"/>
              </a:rPr>
              <a:t>([[1,</a:t>
            </a:r>
            <a:r>
              <a:rPr lang="en-US" sz="2000" b="0" dirty="0">
                <a:effectLst/>
                <a:latin typeface="Consolas"/>
              </a:rPr>
              <a:t> 0, </a:t>
            </a:r>
            <a:r>
              <a:rPr lang="en-US" sz="2000" dirty="0">
                <a:latin typeface="Consolas"/>
              </a:rPr>
              <a:t>3</a:t>
            </a:r>
            <a:r>
              <a:rPr lang="en-US" sz="2000" b="0" dirty="0">
                <a:effectLst/>
                <a:latin typeface="Consolas"/>
              </a:rPr>
              <a:t>], </a:t>
            </a:r>
            <a:r>
              <a:rPr lang="en-US" sz="2000" dirty="0">
                <a:latin typeface="Consolas"/>
              </a:rPr>
              <a:t>[1,</a:t>
            </a:r>
            <a:r>
              <a:rPr lang="en-US" sz="2000" b="0" dirty="0">
                <a:effectLst/>
                <a:latin typeface="Consolas"/>
              </a:rPr>
              <a:t> </a:t>
            </a:r>
            <a:r>
              <a:rPr lang="en-US" sz="2000" dirty="0">
                <a:latin typeface="Consolas"/>
              </a:rPr>
              <a:t>3,</a:t>
            </a:r>
            <a:r>
              <a:rPr lang="en-US" sz="2000" b="0" dirty="0">
                <a:effectLst/>
                <a:latin typeface="Consolas"/>
              </a:rPr>
              <a:t> </a:t>
            </a:r>
            <a:r>
              <a:rPr lang="en-US" sz="2000" dirty="0">
                <a:latin typeface="Consolas"/>
              </a:rPr>
              <a:t>1</a:t>
            </a:r>
            <a:r>
              <a:rPr lang="en-US" sz="2000" b="0" dirty="0">
                <a:effectLst/>
                <a:latin typeface="Consolas"/>
              </a:rPr>
              <a:t>], </a:t>
            </a:r>
            <a:r>
              <a:rPr lang="en-US" sz="2000" dirty="0">
                <a:latin typeface="Consolas"/>
              </a:rPr>
              <a:t>[4,</a:t>
            </a:r>
            <a:r>
              <a:rPr lang="en-US" sz="2000" b="0" dirty="0">
                <a:effectLst/>
                <a:latin typeface="Consolas"/>
              </a:rPr>
              <a:t> 0, 1]], </a:t>
            </a:r>
            <a:r>
              <a:rPr lang="en-US" sz="2000" b="0" dirty="0" err="1">
                <a:effectLst/>
                <a:latin typeface="Consolas"/>
              </a:rPr>
              <a:t>dtype</a:t>
            </a:r>
            <a:r>
              <a:rPr lang="en-US" sz="2000" b="0" dirty="0">
                <a:effectLst/>
                <a:latin typeface="Consolas"/>
              </a:rPr>
              <a:t> = float)</a:t>
            </a:r>
          </a:p>
          <a:p>
            <a:pPr>
              <a:buFont typeface="+mj-lt"/>
              <a:buAutoNum type="arabicPeriod"/>
            </a:pPr>
            <a:r>
              <a:rPr lang="en-US" sz="2000" b="0" dirty="0">
                <a:effectLst/>
                <a:latin typeface="Consolas"/>
              </a:rPr>
              <a:t>a = alg.</a:t>
            </a:r>
            <a:r>
              <a:rPr lang="en-US" sz="2000" dirty="0">
                <a:latin typeface="Consolas"/>
              </a:rPr>
              <a:t>decompositions2</a:t>
            </a:r>
            <a:r>
              <a:rPr lang="en-US" sz="2000" b="0" dirty="0">
                <a:effectLst/>
                <a:latin typeface="Consolas"/>
              </a:rPr>
              <a:t>(mat)</a:t>
            </a:r>
          </a:p>
          <a:p>
            <a:pPr>
              <a:buAutoNum type="arabicPeriod"/>
            </a:pPr>
            <a:r>
              <a:rPr lang="en-US" sz="2000" dirty="0" err="1">
                <a:latin typeface="Consolas"/>
              </a:rPr>
              <a:t>a.LDU</a:t>
            </a:r>
            <a:r>
              <a:rPr lang="en-US" sz="2000" dirty="0">
                <a:latin typeface="Consolas"/>
              </a:rPr>
              <a:t>()</a:t>
            </a:r>
            <a:endParaRPr lang="en-US" sz="2000" b="0" dirty="0">
              <a:effectLst/>
              <a:latin typeface="Consolas"/>
            </a:endParaRPr>
          </a:p>
          <a:p>
            <a:pPr marL="0" indent="0">
              <a:buNone/>
            </a:pPr>
            <a:endParaRPr lang="en-US" sz="20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7393ABEA-8B4C-0CD8-A9D4-D2A4B971F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30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11B5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805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E3A89-9292-493D-DF43-63CE5241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en-US"/>
              <a:t>Self-study</a:t>
            </a:r>
            <a:endParaRPr lang="ru-K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Программист">
            <a:extLst>
              <a:ext uri="{FF2B5EF4-FFF2-40B4-BE49-F238E27FC236}">
                <a16:creationId xmlns:a16="http://schemas.microsoft.com/office/drawing/2014/main" id="{79AB31F3-AD16-04A7-AFD3-21A9C994E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3529" y="3420687"/>
            <a:ext cx="3255588" cy="325558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5326CAC-046D-66A3-3B3D-C78C8D8C9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823" y="521207"/>
            <a:ext cx="5072704" cy="5957789"/>
          </a:xfrm>
        </p:spPr>
        <p:txBody>
          <a:bodyPr anchor="ctr">
            <a:normAutofit/>
          </a:bodyPr>
          <a:lstStyle/>
          <a:p>
            <a:r>
              <a:rPr lang="en-US" sz="3200" dirty="0"/>
              <a:t>QR decomposition</a:t>
            </a:r>
            <a:r>
              <a:rPr lang="en-US" sz="3200"/>
              <a:t> </a:t>
            </a:r>
            <a:endParaRPr lang="en-US" sz="3200" dirty="0"/>
          </a:p>
          <a:p>
            <a:r>
              <a:rPr lang="en-US" sz="3200" dirty="0"/>
              <a:t>QR algorithm for Schur decomposition</a:t>
            </a:r>
            <a:r>
              <a:rPr lang="en-US" sz="3200"/>
              <a:t>  </a:t>
            </a:r>
            <a:endParaRPr lang="en-US" sz="3200">
              <a:cs typeface="Calibri"/>
            </a:endParaRPr>
          </a:p>
          <a:p>
            <a:r>
              <a:rPr lang="en-US" sz="3200">
                <a:cs typeface="Calibri"/>
              </a:rPr>
              <a:t>Faddeev-</a:t>
            </a:r>
            <a:r>
              <a:rPr lang="en-US" sz="3200" err="1">
                <a:cs typeface="Calibri"/>
              </a:rPr>
              <a:t>LeVerrier</a:t>
            </a:r>
            <a:r>
              <a:rPr lang="en-US" sz="3200">
                <a:cs typeface="Calibri"/>
              </a:rPr>
              <a:t>  algorithm to find inverse and coefficient of characteristic polynomial.</a:t>
            </a:r>
            <a:endParaRPr lang="en-US"/>
          </a:p>
          <a:p>
            <a:r>
              <a:rPr lang="en-US" sz="3200" dirty="0"/>
              <a:t>Practical implementation of mathematical knowledge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59906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33007-D88B-FAA8-E527-35FD29CA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40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Graphic 5" descr="Smiling Face with No Fill">
            <a:extLst>
              <a:ext uri="{FF2B5EF4-FFF2-40B4-BE49-F238E27FC236}">
                <a16:creationId xmlns:a16="http://schemas.microsoft.com/office/drawing/2014/main" id="{2798DD92-30FE-5A3C-19B2-241C4C45D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9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029E-FEED-59F1-A0AF-71501C76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338328"/>
            <a:ext cx="4220838" cy="1608328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-apple-system"/>
              </a:rPr>
              <a:t>Coefficients: comparison with exact/online solution </a:t>
            </a:r>
            <a:br>
              <a:rPr lang="en-US" sz="3600" b="0" i="0" dirty="0">
                <a:effectLst/>
                <a:latin typeface="-apple-system"/>
              </a:rPr>
            </a:br>
            <a:r>
              <a:rPr lang="en-US" sz="3600" b="0" i="0" dirty="0">
                <a:effectLst/>
                <a:latin typeface="-apple-system"/>
              </a:rPr>
              <a:t>4x4 matrix</a:t>
            </a:r>
            <a:endParaRPr lang="ru-KZ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0C6D6-9383-072F-ECE4-0DC397BC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538" y="117856"/>
            <a:ext cx="7514483" cy="1927759"/>
          </a:xfrm>
        </p:spPr>
        <p:txBody>
          <a:bodyPr anchor="ctr">
            <a:normAutofit/>
          </a:bodyPr>
          <a:lstStyle/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mat=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alg.decompositions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coef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a.coefficients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5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(mat)</a:t>
            </a:r>
          </a:p>
          <a:p>
            <a:pPr>
              <a:lnSpc>
                <a:spcPct val="40000"/>
              </a:lnSpc>
              <a:buFont typeface="+mj-lt"/>
              <a:buAutoNum type="arabicPeriod"/>
            </a:pPr>
            <a:r>
              <a:rPr lang="en-US" sz="105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coef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00BDD6-FC34-57D3-5E35-4BDC11A7D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37" y="3024187"/>
            <a:ext cx="5508286" cy="232959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3DF3D2-1C99-457E-9C8D-DE6A4F762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245" y="3417216"/>
            <a:ext cx="61245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4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502A6-136F-0FC9-AECC-4D8EF1536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SINGULAR VALUE DECOMPOSITION</a:t>
            </a:r>
            <a:endParaRPr lang="ru-KZ" sz="4000">
              <a:solidFill>
                <a:schemeClr val="tx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3A5442-75AF-36F2-84D0-0475EA79C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55" b="14361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8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D70F5A-E4D4-F1A7-FBBE-2B7FCA19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endParaRPr lang="ru-KZ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18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F9E8D-788E-46BC-108F-FA013185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SVD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334C52-A6AA-3026-F1EF-3374F04A9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26" y="712297"/>
            <a:ext cx="7764022" cy="51048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2420CC-9845-BC9B-AADC-9AF5B5B46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212" y="820164"/>
            <a:ext cx="74866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87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FBA10-97E3-9DF1-8EB2-9D007F03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</p:spPr>
        <p:txBody>
          <a:bodyPr>
            <a:normAutofit/>
          </a:bodyPr>
          <a:lstStyle/>
          <a:p>
            <a:r>
              <a:rPr lang="en-US"/>
              <a:t>SVD Function</a:t>
            </a:r>
            <a:endParaRPr lang="ru-KZ"/>
          </a:p>
        </p:txBody>
      </p:sp>
      <p:sp>
        <p:nvSpPr>
          <p:cNvPr id="49" name="Rectangle 13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15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37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D2BFDD-A88E-F6D0-5D24-A1AA670DB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14" y="3982406"/>
            <a:ext cx="5491019" cy="213215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6820434-6324-ECB4-A48E-19F6901A1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101" y="521207"/>
            <a:ext cx="4496426" cy="5957789"/>
          </a:xfrm>
        </p:spPr>
        <p:txBody>
          <a:bodyPr anchor="ctr">
            <a:normAutofit/>
          </a:bodyPr>
          <a:lstStyle/>
          <a:p>
            <a:r>
              <a:rPr lang="en-US" sz="2200" b="0">
                <a:effectLst/>
                <a:latin typeface="Consolas" panose="020B0609020204030204" pitchFamily="49" charset="0"/>
              </a:rPr>
              <a:t>    def SVD(self):</a:t>
            </a:r>
          </a:p>
          <a:p>
            <a:r>
              <a:rPr lang="en-US" sz="2200" b="0">
                <a:effectLst/>
                <a:latin typeface="Consolas" panose="020B0609020204030204" pitchFamily="49" charset="0"/>
              </a:rPr>
              <a:t>        self.D_find()</a:t>
            </a:r>
          </a:p>
          <a:p>
            <a:r>
              <a:rPr lang="en-US" sz="2200" b="0">
                <a:effectLst/>
                <a:latin typeface="Consolas" panose="020B0609020204030204" pitchFamily="49" charset="0"/>
              </a:rPr>
              <a:t>        self.C_find()</a:t>
            </a:r>
          </a:p>
          <a:p>
            <a:r>
              <a:rPr lang="en-US" sz="2200" b="0">
                <a:effectLst/>
                <a:latin typeface="Consolas" panose="020B0609020204030204" pitchFamily="49" charset="0"/>
              </a:rPr>
              <a:t>        self.B_find()</a:t>
            </a:r>
          </a:p>
          <a:p>
            <a:pPr marL="0" indent="0">
              <a:buNone/>
            </a:pPr>
            <a:endParaRPr lang="ru-KZ" sz="2200"/>
          </a:p>
        </p:txBody>
      </p:sp>
    </p:spTree>
    <p:extLst>
      <p:ext uri="{BB962C8B-B14F-4D97-AF65-F5344CB8AC3E}">
        <p14:creationId xmlns:p14="http://schemas.microsoft.com/office/powerpoint/2010/main" val="153312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AA8A7-B3BF-7E23-F37A-B359CD46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en-US" err="1"/>
              <a:t>D_find</a:t>
            </a:r>
            <a:r>
              <a:rPr lang="en-US"/>
              <a:t>() function</a:t>
            </a:r>
            <a:endParaRPr lang="ru-K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792B2-9642-D056-1A00-355009B1E6D9}"/>
              </a:ext>
            </a:extLst>
          </p:cNvPr>
          <p:cNvSpPr txBox="1"/>
          <p:nvPr/>
        </p:nvSpPr>
        <p:spPr>
          <a:xfrm>
            <a:off x="3047215" y="103069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B703C096-E243-121B-D149-2D9635D83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1400031"/>
            <a:ext cx="623516" cy="975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.</a:t>
            </a:r>
            <a:endParaRPr lang="ru-KZ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2F87D8C-2595-7ECE-5598-E1DD4895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75" y="1458174"/>
            <a:ext cx="9241508" cy="46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043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2800</Words>
  <Application>Microsoft Office PowerPoint</Application>
  <PresentationFormat>Широкоэкранный</PresentationFormat>
  <Paragraphs>327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7" baseType="lpstr">
      <vt:lpstr>-apple-system</vt:lpstr>
      <vt:lpstr>Arial</vt:lpstr>
      <vt:lpstr>Bembo</vt:lpstr>
      <vt:lpstr>Calibri</vt:lpstr>
      <vt:lpstr>Calibri Light</vt:lpstr>
      <vt:lpstr>Consolas</vt:lpstr>
      <vt:lpstr>Courier New</vt:lpstr>
      <vt:lpstr>Wingdings</vt:lpstr>
      <vt:lpstr>Тема Office</vt:lpstr>
      <vt:lpstr>PLAN OF PRESENTATION</vt:lpstr>
      <vt:lpstr>Finding coefficients of characteristic polynomial</vt:lpstr>
      <vt:lpstr>Презентация PowerPoint</vt:lpstr>
      <vt:lpstr>Coefficients: comparison with exact/online solution  3x3 matrix</vt:lpstr>
      <vt:lpstr>Coefficients: comparison with exact/online solution  4x4 matrix</vt:lpstr>
      <vt:lpstr>SINGULAR VALUE DECOMPOSITION</vt:lpstr>
      <vt:lpstr>What is SVD </vt:lpstr>
      <vt:lpstr>SVD Function</vt:lpstr>
      <vt:lpstr>1. D_find() function</vt:lpstr>
      <vt:lpstr>1.1 Finding eigenvalues 1.1.1 Algorithm </vt:lpstr>
      <vt:lpstr>1.1 Finding eigenvalues 1.1.2 QR decomposition </vt:lpstr>
      <vt:lpstr>1.1 Finding eigenvalues 1.1.2 QR decomposition 1.1.2.1 Q matrix </vt:lpstr>
      <vt:lpstr>1.1 Finding eigenvalues 1.1.2 QR decomposition 1.1.2.1 Q matrix </vt:lpstr>
      <vt:lpstr>1.1 Finding eigenvalues 1.1.2 QR decomposition 1.1.2.1 Q matrix </vt:lpstr>
      <vt:lpstr>1.1 Finding eigenvalues 1.1.2 QR decomposition 1.1.2.1 Q matrix </vt:lpstr>
      <vt:lpstr>1.1 Finding eigenvalues 1.1.2 QR decomposition 1.1.2.2 R matrix </vt:lpstr>
      <vt:lpstr>QR: comparison with exact/online solution  3x3 matrix</vt:lpstr>
      <vt:lpstr>QR: comparison with exact/online solution  4x4 matrix</vt:lpstr>
      <vt:lpstr>QR: comparison with exact/online solution  4x3 matrix</vt:lpstr>
      <vt:lpstr>1.1 Finding eigenvalues 1.1.3 Schur decomposition </vt:lpstr>
      <vt:lpstr>1.1 Finding eigenvalues 1.1.3 Schur decomposition </vt:lpstr>
      <vt:lpstr>1.1 Finding eigenvalues 1.1.3 Schur decomposition </vt:lpstr>
      <vt:lpstr>Schur: comparison with exact/online solution  3x3 matrix</vt:lpstr>
      <vt:lpstr>Schur: comparison with exact/online solution  4x4 matrix</vt:lpstr>
      <vt:lpstr>Schur: comparison with exact/online solution  5x5 matrix</vt:lpstr>
      <vt:lpstr>2. C_find() function</vt:lpstr>
      <vt:lpstr>2.1 Finding eigenvectors 2.1.2 Theory&amp;problems</vt:lpstr>
      <vt:lpstr>2.1 Finding eigenvectors 2.1.2 Function</vt:lpstr>
      <vt:lpstr>2.1 Finding eigenvectors 2.1.2.1 Determinant of matrix</vt:lpstr>
      <vt:lpstr>2.1 Finding eigenvectors 2.1.2.2 Adjoint Matrix</vt:lpstr>
      <vt:lpstr>2. C_find() function </vt:lpstr>
      <vt:lpstr>2. C_find() function  2.2.2 Finding eigenvectors</vt:lpstr>
      <vt:lpstr>2. C_find() function  2.2.2 Finding eigenvectors</vt:lpstr>
      <vt:lpstr>2. C_find() function  2.2.1 Ortogonalization Theory</vt:lpstr>
      <vt:lpstr>2. C_find() function  2.3 Normalization Function</vt:lpstr>
      <vt:lpstr>3. B_find() function 3.1 Theory</vt:lpstr>
      <vt:lpstr>3. B_find() function 3.2 Function</vt:lpstr>
      <vt:lpstr>SVD: comparison with exact/online solution  3x3 matrix</vt:lpstr>
      <vt:lpstr>SVD: comparison with exact/online solution  2x3 matrix</vt:lpstr>
      <vt:lpstr>SVD: comparison with exact/online solution  4x4 matrix</vt:lpstr>
      <vt:lpstr>Polar decomposition </vt:lpstr>
      <vt:lpstr>Polar decomposition: comparison with exact/online solution  2x3 matrix</vt:lpstr>
      <vt:lpstr>LU decomposition </vt:lpstr>
      <vt:lpstr>LU decomposition: comparison with exact/online solution  3x3 matrix</vt:lpstr>
      <vt:lpstr>PLU decomposition: comparison with exact/online solution  3x3 matrix</vt:lpstr>
      <vt:lpstr>LDU decomposition: comparison with exact/online solution  3x3 matrix</vt:lpstr>
      <vt:lpstr>Self-study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SINGULAR VALUE DECOMPOSITION</dc:title>
  <dc:creator>Eldana K. Netalieva</dc:creator>
  <cp:lastModifiedBy>Eldana K. Netalieva</cp:lastModifiedBy>
  <cp:revision>1</cp:revision>
  <dcterms:created xsi:type="dcterms:W3CDTF">2022-11-30T13:47:32Z</dcterms:created>
  <dcterms:modified xsi:type="dcterms:W3CDTF">2022-12-25T07:36:08Z</dcterms:modified>
</cp:coreProperties>
</file>