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2AE4D4-662E-4BC7-BF2B-D6A74FCBAFB9}" v="4" dt="2022-11-30T13:56:07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dana K. Netalieva" userId="56df7305-7531-4d6b-a76c-ca166f2f9d66" providerId="ADAL" clId="{3C2AE4D4-662E-4BC7-BF2B-D6A74FCBAFB9}"/>
    <pc:docChg chg="undo custSel addSld modSld">
      <pc:chgData name="Eldana K. Netalieva" userId="56df7305-7531-4d6b-a76c-ca166f2f9d66" providerId="ADAL" clId="{3C2AE4D4-662E-4BC7-BF2B-D6A74FCBAFB9}" dt="2022-11-30T13:57:18.782" v="182" actId="20577"/>
      <pc:docMkLst>
        <pc:docMk/>
      </pc:docMkLst>
      <pc:sldChg chg="addSp delSp modSp new mod setBg">
        <pc:chgData name="Eldana K. Netalieva" userId="56df7305-7531-4d6b-a76c-ca166f2f9d66" providerId="ADAL" clId="{3C2AE4D4-662E-4BC7-BF2B-D6A74FCBAFB9}" dt="2022-11-30T13:53:31.074" v="111" actId="20577"/>
        <pc:sldMkLst>
          <pc:docMk/>
          <pc:sldMk cId="3836318769" sldId="256"/>
        </pc:sldMkLst>
        <pc:spChg chg="mod">
          <ac:chgData name="Eldana K. Netalieva" userId="56df7305-7531-4d6b-a76c-ca166f2f9d66" providerId="ADAL" clId="{3C2AE4D4-662E-4BC7-BF2B-D6A74FCBAFB9}" dt="2022-11-30T13:52:54.399" v="80" actId="20577"/>
          <ac:spMkLst>
            <pc:docMk/>
            <pc:sldMk cId="3836318769" sldId="256"/>
            <ac:spMk id="2" creationId="{714502A6-136F-0FC9-AECC-4D8EF1536B86}"/>
          </ac:spMkLst>
        </pc:spChg>
        <pc:spChg chg="mod ord">
          <ac:chgData name="Eldana K. Netalieva" userId="56df7305-7531-4d6b-a76c-ca166f2f9d66" providerId="ADAL" clId="{3C2AE4D4-662E-4BC7-BF2B-D6A74FCBAFB9}" dt="2022-11-30T13:53:31.074" v="111" actId="20577"/>
          <ac:spMkLst>
            <pc:docMk/>
            <pc:sldMk cId="3836318769" sldId="256"/>
            <ac:spMk id="3" creationId="{90D70F5A-E4D4-F1A7-FBBE-2B7FCA19371C}"/>
          </ac:spMkLst>
        </pc:spChg>
        <pc:spChg chg="add">
          <ac:chgData name="Eldana K. Netalieva" userId="56df7305-7531-4d6b-a76c-ca166f2f9d66" providerId="ADAL" clId="{3C2AE4D4-662E-4BC7-BF2B-D6A74FCBAFB9}" dt="2022-11-30T13:52:34.030" v="48" actId="26606"/>
          <ac:spMkLst>
            <pc:docMk/>
            <pc:sldMk cId="3836318769" sldId="256"/>
            <ac:spMk id="7" creationId="{870A1295-61BC-4214-AA3E-D396673024D0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10" creationId="{07322A9E-F1EC-405E-8971-BA906EFFCCB8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12" creationId="{A5704422-1118-4FD1-95AD-29A064EB80D9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14" creationId="{A88B2AAA-B805-498E-A9E6-98B885855498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16" creationId="{9B8051E0-19D7-43E1-BFD9-E6DBFEB3A3F1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18" creationId="{4EDB2B02-86A2-46F5-A4BE-B7D9B10411D6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20" creationId="{43954639-FB5D-41F4-9560-6F6DFE778425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22" creationId="{E898931C-0323-41FA-A036-20F818B1FF81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24" creationId="{89AFE9DD-0792-4B98-B4EB-97ACA17E6AA8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26" creationId="{3981F5C4-9AE1-404E-AF44-A4E6DB374F9D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28" creationId="{763C1781-8726-4FAC-8C45-FF40376BE409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30" creationId="{301491B5-56C7-43DC-A3D9-861EECCA056A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32" creationId="{237E2353-22DF-46E0-A200-FB30F8F394E2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34" creationId="{DD6138DB-057B-45F7-A5F4-E7BFDA20D02C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36" creationId="{79A54AB1-B64F-4843-BFAB-81CB74E66B65}"/>
          </ac:spMkLst>
        </pc:spChg>
        <pc:grpChg chg="add">
          <ac:chgData name="Eldana K. Netalieva" userId="56df7305-7531-4d6b-a76c-ca166f2f9d66" providerId="ADAL" clId="{3C2AE4D4-662E-4BC7-BF2B-D6A74FCBAFB9}" dt="2022-11-30T13:52:34.030" v="48" actId="26606"/>
          <ac:grpSpMkLst>
            <pc:docMk/>
            <pc:sldMk cId="3836318769" sldId="256"/>
            <ac:grpSpMk id="8" creationId="{0B139475-2B26-4CA9-9413-DE741E49F7BB}"/>
          </ac:grpSpMkLst>
        </pc:grpChg>
        <pc:picChg chg="add mod modCrop">
          <ac:chgData name="Eldana K. Netalieva" userId="56df7305-7531-4d6b-a76c-ca166f2f9d66" providerId="ADAL" clId="{3C2AE4D4-662E-4BC7-BF2B-D6A74FCBAFB9}" dt="2022-11-30T13:52:34.030" v="48" actId="26606"/>
          <ac:picMkLst>
            <pc:docMk/>
            <pc:sldMk cId="3836318769" sldId="256"/>
            <ac:picMk id="5" creationId="{053A5442-75AF-36F2-84D0-0475EA79C274}"/>
          </ac:picMkLst>
        </pc:picChg>
      </pc:sldChg>
      <pc:sldChg chg="addSp delSp modSp new mod modTransition setBg modAnim">
        <pc:chgData name="Eldana K. Netalieva" userId="56df7305-7531-4d6b-a76c-ca166f2f9d66" providerId="ADAL" clId="{3C2AE4D4-662E-4BC7-BF2B-D6A74FCBAFB9}" dt="2022-11-30T13:56:07.099" v="115"/>
        <pc:sldMkLst>
          <pc:docMk/>
          <pc:sldMk cId="1999287794" sldId="257"/>
        </pc:sldMkLst>
        <pc:spChg chg="mod">
          <ac:chgData name="Eldana K. Netalieva" userId="56df7305-7531-4d6b-a76c-ca166f2f9d66" providerId="ADAL" clId="{3C2AE4D4-662E-4BC7-BF2B-D6A74FCBAFB9}" dt="2022-11-30T13:51:13.664" v="38" actId="26606"/>
          <ac:spMkLst>
            <pc:docMk/>
            <pc:sldMk cId="1999287794" sldId="257"/>
            <ac:spMk id="2" creationId="{46AF9E8D-788E-46BC-108F-FA0131858A55}"/>
          </ac:spMkLst>
        </pc:spChg>
        <pc:spChg chg="del">
          <ac:chgData name="Eldana K. Netalieva" userId="56df7305-7531-4d6b-a76c-ca166f2f9d66" providerId="ADAL" clId="{3C2AE4D4-662E-4BC7-BF2B-D6A74FCBAFB9}" dt="2022-11-30T13:51:04.444" v="37"/>
          <ac:spMkLst>
            <pc:docMk/>
            <pc:sldMk cId="1999287794" sldId="257"/>
            <ac:spMk id="3" creationId="{601CE5A9-298E-423E-C443-332D7E748570}"/>
          </ac:spMkLst>
        </pc:spChg>
        <pc:spChg chg="add">
          <ac:chgData name="Eldana K. Netalieva" userId="56df7305-7531-4d6b-a76c-ca166f2f9d66" providerId="ADAL" clId="{3C2AE4D4-662E-4BC7-BF2B-D6A74FCBAFB9}" dt="2022-11-30T13:51:13.664" v="38" actId="26606"/>
          <ac:spMkLst>
            <pc:docMk/>
            <pc:sldMk cId="1999287794" sldId="257"/>
            <ac:spMk id="10" creationId="{D4771268-CB57-404A-9271-370EB28F6090}"/>
          </ac:spMkLst>
        </pc:spChg>
        <pc:picChg chg="add mod">
          <ac:chgData name="Eldana K. Netalieva" userId="56df7305-7531-4d6b-a76c-ca166f2f9d66" providerId="ADAL" clId="{3C2AE4D4-662E-4BC7-BF2B-D6A74FCBAFB9}" dt="2022-11-30T13:51:26.501" v="41" actId="1076"/>
          <ac:picMkLst>
            <pc:docMk/>
            <pc:sldMk cId="1999287794" sldId="257"/>
            <ac:picMk id="5" creationId="{41334C52-A6AA-3026-F1EF-3374F04A90F8}"/>
          </ac:picMkLst>
        </pc:picChg>
        <pc:picChg chg="add mod">
          <ac:chgData name="Eldana K. Netalieva" userId="56df7305-7531-4d6b-a76c-ca166f2f9d66" providerId="ADAL" clId="{3C2AE4D4-662E-4BC7-BF2B-D6A74FCBAFB9}" dt="2022-11-30T13:55:47.740" v="113" actId="1076"/>
          <ac:picMkLst>
            <pc:docMk/>
            <pc:sldMk cId="1999287794" sldId="257"/>
            <ac:picMk id="7" creationId="{B92420CC-9845-BC9B-AADC-9AF5B5B46E87}"/>
          </ac:picMkLst>
        </pc:picChg>
      </pc:sldChg>
      <pc:sldChg chg="modSp new mod">
        <pc:chgData name="Eldana K. Netalieva" userId="56df7305-7531-4d6b-a76c-ca166f2f9d66" providerId="ADAL" clId="{3C2AE4D4-662E-4BC7-BF2B-D6A74FCBAFB9}" dt="2022-11-30T13:57:18.782" v="182" actId="20577"/>
        <pc:sldMkLst>
          <pc:docMk/>
          <pc:sldMk cId="661967866" sldId="258"/>
        </pc:sldMkLst>
        <pc:spChg chg="mod">
          <ac:chgData name="Eldana K. Netalieva" userId="56df7305-7531-4d6b-a76c-ca166f2f9d66" providerId="ADAL" clId="{3C2AE4D4-662E-4BC7-BF2B-D6A74FCBAFB9}" dt="2022-11-30T13:56:49.394" v="142" actId="20577"/>
          <ac:spMkLst>
            <pc:docMk/>
            <pc:sldMk cId="661967866" sldId="258"/>
            <ac:spMk id="2" creationId="{A90C9738-1CB3-AB25-C610-72BEC66A9891}"/>
          </ac:spMkLst>
        </pc:spChg>
        <pc:spChg chg="mod">
          <ac:chgData name="Eldana K. Netalieva" userId="56df7305-7531-4d6b-a76c-ca166f2f9d66" providerId="ADAL" clId="{3C2AE4D4-662E-4BC7-BF2B-D6A74FCBAFB9}" dt="2022-11-30T13:57:18.782" v="182" actId="20577"/>
          <ac:spMkLst>
            <pc:docMk/>
            <pc:sldMk cId="661967866" sldId="258"/>
            <ac:spMk id="3" creationId="{B84FF496-57A9-1522-FAE1-1C8F103DF6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C3C705-56CE-E9D5-7CA3-10E6CBD26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0CAD0C-B692-F380-CA63-CED080889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C59B54-3DD2-FE2F-E2F9-6021F828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30.11.2022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DFE6DA-823B-D188-B3BB-B1ADBB527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947C21-3BA9-1874-FD71-0C1B9260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52618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E35405-CC7C-6781-CDA9-A6880E190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EA483B-7C8F-98C5-9E53-975ED7344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BA947F-0BA3-AACB-5F63-F553E6C8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30.11.2022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55BAAA-9327-5A3B-1FEC-F275FF011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760BD0-A697-AFD0-7C02-8BB9EC20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4349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962D633-AD1A-F816-61F6-A59ED3D87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33ADA5-C08F-BF33-EE38-134B43246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D76747-21BD-1D6B-8530-F1E3AADF0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30.11.2022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D78659-7293-0E6D-7ADA-AB528D33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D5EEEB-8311-16D9-BA6F-63ED49D7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6415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E8B6D3-39E8-5640-163D-EE78473A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E74627-757C-27EF-335F-2C54C5DAE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F8239E-85B0-E6BF-4B85-173EBAD4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30.11.2022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502D7D-76AA-B175-2E8B-150F28D4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7764FF-EDE5-CD17-E912-AAF6475D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4394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87F6A-2985-1385-5FDA-9A30C9FB3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5E003C-A95D-2ED5-D57F-4B82182F1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4CABA6-BD4B-8EC4-2B30-F11E9AE44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30.11.2022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ACDC5A-4DA4-7559-EB02-BA776E7B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754FB9-A2E6-FACF-CA83-73669148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59538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D6E290-CFAB-D455-3FFF-AE488B6C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F22540-91A2-D3E2-D35E-960C05F7B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FDACDA-BA17-903C-E2EB-AC85075D6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73BABA-2238-7C3C-6640-CAB025ED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30.11.2022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92FFCB-FC77-3438-684A-F382B38C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1A4E45-01F6-0AC0-448C-37719802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5061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77FEB-C317-F572-72E0-CA026916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A824D3-C84B-437A-66C4-CDB0D7027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06AC753-60BA-B5D4-6526-7DC6EF8A1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7B93139-E1F2-3691-81DE-B5C916BF7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65D4B6C-FB42-7DA2-CFCB-1380B70A7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1AB6616-2AD1-AFD7-222F-82BF435E2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30.11.2022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3EE59BA-26F4-88CB-F1E1-D37B63D7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1AA6744-5266-DEB3-A8DE-FEEE17A7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96797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2652D-148A-9CBF-4BE0-CB0723CA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C59F20-D05A-5F0A-E5A3-23B14689E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30.11.2022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155879-F09B-72D1-3EC4-9D6DAB48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A8A53C-A991-C0DD-E080-3BCD3501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9097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CD1C05-DA19-2B35-18A3-60E7AC71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30.11.2022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874B9FB-3D8A-99D0-6A40-28DD78F3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541EEA-B352-CE39-2DB5-11D01FE5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7600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ABF4CA-55CF-26CA-2457-C8385F541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5343B7-F6C0-9AEA-77EC-ABEB9E4C7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FE07F8-0AC5-4CC2-38DD-9D7147F0F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3B0508-66BE-617F-4FE5-CCD16161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30.11.2022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7E7835-DF23-3B7F-0F99-754A59D7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322FE3-1560-38FF-322B-B155527A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8382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7A8E44-27F0-9CDC-EFDB-920692557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1445544-39AE-2E5F-1761-C0569C313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9CE823-3201-D895-A864-42E002D96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8A39DC-4825-D07F-AF89-EB9FA3A0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30.11.2022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7403B2-0ADF-9930-A8DA-E728AF57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6E4EB0-D3EA-73EE-37C8-14DE6DAF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4472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EBC01-A054-4B2B-9E59-6A982FD44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0D9440-8B3F-C95A-8499-87C6D0393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EDD390-3DAC-D5FA-429D-6863518FD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BD9E0-5E13-4A2B-88AC-7EEB5BCDADFA}" type="datetimeFigureOut">
              <a:rPr lang="ru-KZ" smtClean="0"/>
              <a:t>30.11.2022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C392F8-8A61-9C3F-D119-16CD75112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5FE3B9-EA9A-E52A-8983-C86F29DAD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64940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502A6-136F-0FC9-AECC-4D8EF1536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592174" cy="100065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SINGULAR VALUE DECOMPOSITION</a:t>
            </a:r>
            <a:endParaRPr lang="ru-KZ" sz="4000" dirty="0">
              <a:solidFill>
                <a:schemeClr val="tx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3A5442-75AF-36F2-84D0-0475EA79C2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55" b="14361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8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D70F5A-E4D4-F1A7-FBBE-2B7FCA193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580785"/>
            <a:ext cx="9416898" cy="484374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BY NETALIYEVA YELDANA</a:t>
            </a:r>
            <a:endParaRPr lang="ru-KZ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31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F9E8D-788E-46BC-108F-FA0131858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SVD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1334C52-A6AA-3026-F1EF-3374F04A9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526" y="712297"/>
            <a:ext cx="7764022" cy="51048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2420CC-9845-BC9B-AADC-9AF5B5B46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212" y="820164"/>
            <a:ext cx="74866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87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0C9738-1CB3-AB25-C610-72BEC66A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PRESENTATION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4FF496-57A9-1522-FAE1-1C8F103DF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  <a:p>
            <a:r>
              <a:rPr lang="en-US" dirty="0"/>
              <a:t>ALGORITHM</a:t>
            </a:r>
          </a:p>
          <a:p>
            <a:r>
              <a:rPr lang="en-US" dirty="0"/>
              <a:t>SELF-STUDY</a:t>
            </a:r>
          </a:p>
        </p:txBody>
      </p:sp>
    </p:spTree>
    <p:extLst>
      <p:ext uri="{BB962C8B-B14F-4D97-AF65-F5344CB8AC3E}">
        <p14:creationId xmlns:p14="http://schemas.microsoft.com/office/powerpoint/2010/main" val="6619678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</Words>
  <Application>Microsoft Office PowerPoint</Application>
  <PresentationFormat>Широкоэкранный</PresentationFormat>
  <Paragraphs>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SINGULAR VALUE DECOMPOSITION</vt:lpstr>
      <vt:lpstr>What is SVD </vt:lpstr>
      <vt:lpstr>PLAN OF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SINGULAR VALUE DECOMPOSITION</dc:title>
  <dc:creator>Eldana K. Netalieva</dc:creator>
  <cp:lastModifiedBy>Eldana K. Netalieva</cp:lastModifiedBy>
  <cp:revision>1</cp:revision>
  <dcterms:created xsi:type="dcterms:W3CDTF">2022-11-30T13:47:32Z</dcterms:created>
  <dcterms:modified xsi:type="dcterms:W3CDTF">2022-11-30T13:57:25Z</dcterms:modified>
</cp:coreProperties>
</file>