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7" r:id="rId3"/>
    <p:sldId id="324" r:id="rId4"/>
    <p:sldId id="356" r:id="rId5"/>
    <p:sldId id="343" r:id="rId6"/>
    <p:sldId id="344" r:id="rId7"/>
    <p:sldId id="345" r:id="rId8"/>
    <p:sldId id="357" r:id="rId9"/>
    <p:sldId id="349" r:id="rId10"/>
    <p:sldId id="351" r:id="rId11"/>
    <p:sldId id="358" r:id="rId12"/>
    <p:sldId id="353" r:id="rId13"/>
    <p:sldId id="355" r:id="rId14"/>
    <p:sldId id="354" r:id="rId15"/>
    <p:sldId id="359" r:id="rId16"/>
    <p:sldId id="360" r:id="rId17"/>
    <p:sldId id="387" r:id="rId18"/>
    <p:sldId id="365" r:id="rId19"/>
    <p:sldId id="388" r:id="rId20"/>
    <p:sldId id="366" r:id="rId21"/>
    <p:sldId id="389" r:id="rId22"/>
    <p:sldId id="367" r:id="rId23"/>
    <p:sldId id="390" r:id="rId24"/>
    <p:sldId id="369" r:id="rId25"/>
    <p:sldId id="391" r:id="rId26"/>
    <p:sldId id="371" r:id="rId27"/>
    <p:sldId id="373" r:id="rId28"/>
    <p:sldId id="392" r:id="rId29"/>
    <p:sldId id="374" r:id="rId30"/>
    <p:sldId id="375" r:id="rId31"/>
    <p:sldId id="393" r:id="rId32"/>
    <p:sldId id="376" r:id="rId33"/>
    <p:sldId id="378" r:id="rId34"/>
    <p:sldId id="394" r:id="rId35"/>
    <p:sldId id="379" r:id="rId36"/>
    <p:sldId id="383" r:id="rId37"/>
    <p:sldId id="395" r:id="rId38"/>
    <p:sldId id="384" r:id="rId39"/>
    <p:sldId id="328" r:id="rId40"/>
    <p:sldId id="325" r:id="rId41"/>
    <p:sldId id="326" r:id="rId42"/>
    <p:sldId id="380" r:id="rId43"/>
    <p:sldId id="256" r:id="rId44"/>
    <p:sldId id="257" r:id="rId45"/>
    <p:sldId id="270" r:id="rId46"/>
    <p:sldId id="271" r:id="rId47"/>
    <p:sldId id="272" r:id="rId48"/>
    <p:sldId id="303" r:id="rId49"/>
    <p:sldId id="304" r:id="rId50"/>
    <p:sldId id="305" r:id="rId51"/>
    <p:sldId id="307" r:id="rId52"/>
    <p:sldId id="306" r:id="rId53"/>
    <p:sldId id="377" r:id="rId54"/>
    <p:sldId id="308" r:id="rId55"/>
    <p:sldId id="300" r:id="rId56"/>
    <p:sldId id="301" r:id="rId57"/>
    <p:sldId id="302" r:id="rId58"/>
    <p:sldId id="310" r:id="rId59"/>
    <p:sldId id="311" r:id="rId60"/>
    <p:sldId id="312" r:id="rId61"/>
    <p:sldId id="313" r:id="rId62"/>
    <p:sldId id="315" r:id="rId63"/>
    <p:sldId id="314" r:id="rId64"/>
    <p:sldId id="291" r:id="rId65"/>
    <p:sldId id="318" r:id="rId66"/>
    <p:sldId id="319" r:id="rId67"/>
    <p:sldId id="290" r:id="rId68"/>
    <p:sldId id="292" r:id="rId69"/>
    <p:sldId id="293" r:id="rId70"/>
    <p:sldId id="294" r:id="rId71"/>
    <p:sldId id="297" r:id="rId72"/>
    <p:sldId id="298" r:id="rId73"/>
    <p:sldId id="299" r:id="rId74"/>
    <p:sldId id="370" r:id="rId75"/>
    <p:sldId id="372" r:id="rId76"/>
    <p:sldId id="316" r:id="rId77"/>
    <p:sldId id="317" r:id="rId78"/>
    <p:sldId id="329" r:id="rId79"/>
    <p:sldId id="382" r:id="rId80"/>
    <p:sldId id="331" r:id="rId81"/>
    <p:sldId id="385" r:id="rId82"/>
    <p:sldId id="386" r:id="rId83"/>
    <p:sldId id="320" r:id="rId84"/>
    <p:sldId id="321" r:id="rId85"/>
    <p:sldId id="322" r:id="rId86"/>
    <p:sldId id="327" r:id="rId87"/>
    <p:sldId id="295" r:id="rId88"/>
    <p:sldId id="296" r:id="rId8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FA5BA-AC44-CC5B-A0AD-564065DD2AAF}" v="42" dt="2022-12-27T06:02:25.014"/>
    <p1510:client id="{57613FE2-5553-3244-343C-13F72890EA29}" v="11" dt="2022-12-26T10:25:11.028"/>
    <p1510:client id="{9A7FE8F4-4D30-4C59-B3DB-A8F268F12825}" v="960" dt="2022-12-27T06:06:31.979"/>
    <p1510:client id="{C9D6F839-EED4-4C25-C1F6-3E630A31D728}" v="71" dt="2022-12-27T05:35:21.089"/>
    <p1510:client id="{EB2433BB-CBC8-763B-90DC-4713269C20DD}" v="1112" dt="2022-12-26T18:39:17.586"/>
    <p1510:client id="{EEDB7745-9335-C20E-1757-5FCFF6DA71DC}" v="124" dt="2022-12-26T17:27:33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eb1a65cfd78165aacba41e098a9b441b19c6cf1eb42d337b9ecb96a4644f8b6b::" providerId="AD" clId="Web-{EB2433BB-CBC8-763B-90DC-4713269C20DD}"/>
    <pc:docChg chg="addSld delSld modSld sldOrd">
      <pc:chgData name="Гость" userId="S::urn:spo:anon#eb1a65cfd78165aacba41e098a9b441b19c6cf1eb42d337b9ecb96a4644f8b6b::" providerId="AD" clId="Web-{EB2433BB-CBC8-763B-90DC-4713269C20DD}" dt="2022-12-26T18:39:17.586" v="1045" actId="14100"/>
      <pc:docMkLst>
        <pc:docMk/>
      </pc:docMkLst>
      <pc:sldChg chg="modSp">
        <pc:chgData name="Гость" userId="S::urn:spo:anon#eb1a65cfd78165aacba41e098a9b441b19c6cf1eb42d337b9ecb96a4644f8b6b::" providerId="AD" clId="Web-{EB2433BB-CBC8-763B-90DC-4713269C20DD}" dt="2022-12-26T14:35:46.060" v="5" actId="20577"/>
        <pc:sldMkLst>
          <pc:docMk/>
          <pc:sldMk cId="661967866" sldId="258"/>
        </pc:sldMkLst>
        <pc:spChg chg="mod">
          <ac:chgData name="Гость" userId="S::urn:spo:anon#eb1a65cfd78165aacba41e098a9b441b19c6cf1eb42d337b9ecb96a4644f8b6b::" providerId="AD" clId="Web-{EB2433BB-CBC8-763B-90DC-4713269C20DD}" dt="2022-12-26T14:35:46.060" v="5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addSp delSp modSp">
        <pc:chgData name="Гость" userId="S::urn:spo:anon#eb1a65cfd78165aacba41e098a9b441b19c6cf1eb42d337b9ecb96a4644f8b6b::" providerId="AD" clId="Web-{EB2433BB-CBC8-763B-90DC-4713269C20DD}" dt="2022-12-26T15:19:37.816" v="278" actId="14100"/>
        <pc:sldMkLst>
          <pc:docMk/>
          <pc:sldMk cId="3308535933" sldId="324"/>
        </pc:sldMkLst>
        <pc:spChg chg="mod">
          <ac:chgData name="Гость" userId="S::urn:spo:anon#eb1a65cfd78165aacba41e098a9b441b19c6cf1eb42d337b9ecb96a4644f8b6b::" providerId="AD" clId="Web-{EB2433BB-CBC8-763B-90DC-4713269C20DD}" dt="2022-12-26T15:19:24.034" v="273" actId="14100"/>
          <ac:spMkLst>
            <pc:docMk/>
            <pc:sldMk cId="3308535933" sldId="324"/>
            <ac:spMk id="2" creationId="{314FBA10-97E3-9DF1-8EB2-9D007F03A06B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5:17:58.611" v="269"/>
          <ac:spMkLst>
            <pc:docMk/>
            <pc:sldMk cId="3308535933" sldId="324"/>
            <ac:spMk id="3" creationId="{C6820434-6324-ECB4-A48E-19F6901A1044}"/>
          </ac:spMkLst>
        </pc:spChg>
        <pc:picChg chg="add mod ord">
          <ac:chgData name="Гость" userId="S::urn:spo:anon#eb1a65cfd78165aacba41e098a9b441b19c6cf1eb42d337b9ecb96a4644f8b6b::" providerId="AD" clId="Web-{EB2433BB-CBC8-763B-90DC-4713269C20DD}" dt="2022-12-26T15:19:28.128" v="275" actId="1076"/>
          <ac:picMkLst>
            <pc:docMk/>
            <pc:sldMk cId="3308535933" sldId="324"/>
            <ac:picMk id="4" creationId="{567F6F9F-74CE-0353-2B79-BDA6F8DE1B25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19:37.816" v="278" actId="14100"/>
          <ac:picMkLst>
            <pc:docMk/>
            <pc:sldMk cId="3308535933" sldId="324"/>
            <ac:picMk id="5" creationId="{41979254-2E8B-4788-A74B-8BFF849AD653}"/>
          </ac:picMkLst>
        </pc:picChg>
      </pc:sldChg>
      <pc:sldChg chg="del">
        <pc:chgData name="Гость" userId="S::urn:spo:anon#eb1a65cfd78165aacba41e098a9b441b19c6cf1eb42d337b9ecb96a4644f8b6b::" providerId="AD" clId="Web-{EB2433BB-CBC8-763B-90DC-4713269C20DD}" dt="2022-12-26T16:17:23.574" v="622"/>
        <pc:sldMkLst>
          <pc:docMk/>
          <pc:sldMk cId="1140473798" sldId="337"/>
        </pc:sldMkLst>
      </pc:sldChg>
      <pc:sldChg chg="del">
        <pc:chgData name="Гость" userId="S::urn:spo:anon#eb1a65cfd78165aacba41e098a9b441b19c6cf1eb42d337b9ecb96a4644f8b6b::" providerId="AD" clId="Web-{EB2433BB-CBC8-763B-90DC-4713269C20DD}" dt="2022-12-26T16:17:26.607" v="623"/>
        <pc:sldMkLst>
          <pc:docMk/>
          <pc:sldMk cId="1064706700" sldId="338"/>
        </pc:sldMkLst>
      </pc:sldChg>
      <pc:sldChg chg="del">
        <pc:chgData name="Гость" userId="S::urn:spo:anon#eb1a65cfd78165aacba41e098a9b441b19c6cf1eb42d337b9ecb96a4644f8b6b::" providerId="AD" clId="Web-{EB2433BB-CBC8-763B-90DC-4713269C20DD}" dt="2022-12-26T17:08:12.643" v="814"/>
        <pc:sldMkLst>
          <pc:docMk/>
          <pc:sldMk cId="2951835857" sldId="339"/>
        </pc:sldMkLst>
      </pc:sldChg>
      <pc:sldChg chg="del">
        <pc:chgData name="Гость" userId="S::urn:spo:anon#eb1a65cfd78165aacba41e098a9b441b19c6cf1eb42d337b9ecb96a4644f8b6b::" providerId="AD" clId="Web-{EB2433BB-CBC8-763B-90DC-4713269C20DD}" dt="2022-12-26T17:08:14.033" v="815"/>
        <pc:sldMkLst>
          <pc:docMk/>
          <pc:sldMk cId="3616513402" sldId="340"/>
        </pc:sldMkLst>
      </pc:sldChg>
      <pc:sldChg chg="del">
        <pc:chgData name="Гость" userId="S::urn:spo:anon#eb1a65cfd78165aacba41e098a9b441b19c6cf1eb42d337b9ecb96a4644f8b6b::" providerId="AD" clId="Web-{EB2433BB-CBC8-763B-90DC-4713269C20DD}" dt="2022-12-26T17:08:15.627" v="816"/>
        <pc:sldMkLst>
          <pc:docMk/>
          <pc:sldMk cId="3400127247" sldId="341"/>
        </pc:sldMkLst>
      </pc:sldChg>
      <pc:sldChg chg="del">
        <pc:chgData name="Гость" userId="S::urn:spo:anon#eb1a65cfd78165aacba41e098a9b441b19c6cf1eb42d337b9ecb96a4644f8b6b::" providerId="AD" clId="Web-{EB2433BB-CBC8-763B-90DC-4713269C20DD}" dt="2022-12-26T17:08:17.049" v="817"/>
        <pc:sldMkLst>
          <pc:docMk/>
          <pc:sldMk cId="1674583482" sldId="342"/>
        </pc:sldMkLst>
      </pc:sldChg>
      <pc:sldChg chg="addSp delSp modSp new mod setBg">
        <pc:chgData name="Гость" userId="S::urn:spo:anon#eb1a65cfd78165aacba41e098a9b441b19c6cf1eb42d337b9ecb96a4644f8b6b::" providerId="AD" clId="Web-{EB2433BB-CBC8-763B-90DC-4713269C20DD}" dt="2022-12-26T15:22:53.679" v="311" actId="1076"/>
        <pc:sldMkLst>
          <pc:docMk/>
          <pc:sldMk cId="3123585670" sldId="343"/>
        </pc:sldMkLst>
        <pc:spChg chg="mod">
          <ac:chgData name="Гость" userId="S::urn:spo:anon#eb1a65cfd78165aacba41e098a9b441b19c6cf1eb42d337b9ecb96a4644f8b6b::" providerId="AD" clId="Web-{EB2433BB-CBC8-763B-90DC-4713269C20DD}" dt="2022-12-26T15:22:39.507" v="306" actId="1076"/>
          <ac:spMkLst>
            <pc:docMk/>
            <pc:sldMk cId="3123585670" sldId="343"/>
            <ac:spMk id="2" creationId="{7261A23C-9F81-6256-728C-5AE96B878456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4:41:32.362" v="24"/>
          <ac:spMkLst>
            <pc:docMk/>
            <pc:sldMk cId="3123585670" sldId="343"/>
            <ac:spMk id="3" creationId="{CCB66C4F-2793-D5CA-1830-1DECC39FE543}"/>
          </ac:spMkLst>
        </pc:spChg>
        <pc:spChg chg="add del mod">
          <ac:chgData name="Гость" userId="S::urn:spo:anon#eb1a65cfd78165aacba41e098a9b441b19c6cf1eb42d337b9ecb96a4644f8b6b::" providerId="AD" clId="Web-{EB2433BB-CBC8-763B-90DC-4713269C20DD}" dt="2022-12-26T14:42:50.129" v="28"/>
          <ac:spMkLst>
            <pc:docMk/>
            <pc:sldMk cId="3123585670" sldId="343"/>
            <ac:spMk id="6" creationId="{E289E5B5-5C79-9DA8-81E9-E740BA0F7C16}"/>
          </ac:spMkLst>
        </pc:spChg>
        <pc:spChg chg="add mod ord">
          <ac:chgData name="Гость" userId="S::urn:spo:anon#eb1a65cfd78165aacba41e098a9b441b19c6cf1eb42d337b9ecb96a4644f8b6b::" providerId="AD" clId="Web-{EB2433BB-CBC8-763B-90DC-4713269C20DD}" dt="2022-12-26T15:21:50.803" v="294" actId="20577"/>
          <ac:spMkLst>
            <pc:docMk/>
            <pc:sldMk cId="3123585670" sldId="343"/>
            <ac:spMk id="13" creationId="{29985174-7076-A03D-637F-E1C5980326CD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0:59.756" v="285"/>
          <ac:spMkLst>
            <pc:docMk/>
            <pc:sldMk cId="3123585670" sldId="343"/>
            <ac:spMk id="18" creationId="{C3896A03-3945-419A-B66B-4EE266EDD152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0:59.756" v="285"/>
          <ac:spMkLst>
            <pc:docMk/>
            <pc:sldMk cId="3123585670" sldId="343"/>
            <ac:spMk id="20" creationId="{B34F5AD2-EDBD-4BBD-A55C-EAFFD0C7097A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0:59.756" v="285"/>
          <ac:spMkLst>
            <pc:docMk/>
            <pc:sldMk cId="3123585670" sldId="343"/>
            <ac:spMk id="22" creationId="{450D3AD2-FA80-415F-A9CE-54D884561CD7}"/>
          </ac:spMkLst>
        </pc:spChg>
        <pc:picChg chg="add del mod ord">
          <ac:chgData name="Гость" userId="S::urn:spo:anon#eb1a65cfd78165aacba41e098a9b441b19c6cf1eb42d337b9ecb96a4644f8b6b::" providerId="AD" clId="Web-{EB2433BB-CBC8-763B-90DC-4713269C20DD}" dt="2022-12-26T14:41:39.753" v="27"/>
          <ac:picMkLst>
            <pc:docMk/>
            <pc:sldMk cId="3123585670" sldId="343"/>
            <ac:picMk id="4" creationId="{A019FA41-B270-603E-F342-525F0C1794F6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4:49:01.258" v="47"/>
          <ac:picMkLst>
            <pc:docMk/>
            <pc:sldMk cId="3123585670" sldId="343"/>
            <ac:picMk id="7" creationId="{5312DC2F-6F57-FF86-16FC-E0DD5F93BB0B}"/>
          </ac:picMkLst>
        </pc:picChg>
        <pc:picChg chg="add mod ord">
          <ac:chgData name="Гость" userId="S::urn:spo:anon#eb1a65cfd78165aacba41e098a9b441b19c6cf1eb42d337b9ecb96a4644f8b6b::" providerId="AD" clId="Web-{EB2433BB-CBC8-763B-90DC-4713269C20DD}" dt="2022-12-26T15:22:09.382" v="297" actId="14100"/>
          <ac:picMkLst>
            <pc:docMk/>
            <pc:sldMk cId="3123585670" sldId="343"/>
            <ac:picMk id="8" creationId="{41C9F152-46C1-166E-3BD0-F80C09313725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4:49:37.431" v="55"/>
          <ac:picMkLst>
            <pc:docMk/>
            <pc:sldMk cId="3123585670" sldId="343"/>
            <ac:picMk id="9" creationId="{DAF445A9-1BCD-B301-BD01-13AAC4CF36B0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22:51.132" v="310" actId="1076"/>
          <ac:picMkLst>
            <pc:docMk/>
            <pc:sldMk cId="3123585670" sldId="343"/>
            <ac:picMk id="10" creationId="{6922A7E4-8452-ED80-BF0D-BB7ECE446F85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4:51:33.838" v="70"/>
          <ac:picMkLst>
            <pc:docMk/>
            <pc:sldMk cId="3123585670" sldId="343"/>
            <ac:picMk id="11" creationId="{B3322A21-3DEC-98AB-54ED-3746E0D02A2E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22:53.679" v="311" actId="1076"/>
          <ac:picMkLst>
            <pc:docMk/>
            <pc:sldMk cId="3123585670" sldId="343"/>
            <ac:picMk id="12" creationId="{3602713E-AC88-E0B7-EF68-61A7E11C0F0F}"/>
          </ac:picMkLst>
        </pc:picChg>
      </pc:sldChg>
      <pc:sldChg chg="addSp delSp modSp new mod setBg">
        <pc:chgData name="Гость" userId="S::urn:spo:anon#eb1a65cfd78165aacba41e098a9b441b19c6cf1eb42d337b9ecb96a4644f8b6b::" providerId="AD" clId="Web-{EB2433BB-CBC8-763B-90DC-4713269C20DD}" dt="2022-12-26T15:04:50.181" v="207" actId="14100"/>
        <pc:sldMkLst>
          <pc:docMk/>
          <pc:sldMk cId="1804048698" sldId="344"/>
        </pc:sldMkLst>
        <pc:spChg chg="mod">
          <ac:chgData name="Гость" userId="S::urn:spo:anon#eb1a65cfd78165aacba41e098a9b441b19c6cf1eb42d337b9ecb96a4644f8b6b::" providerId="AD" clId="Web-{EB2433BB-CBC8-763B-90DC-4713269C20DD}" dt="2022-12-26T15:01:31.034" v="164" actId="20577"/>
          <ac:spMkLst>
            <pc:docMk/>
            <pc:sldMk cId="1804048698" sldId="344"/>
            <ac:spMk id="2" creationId="{B85FC7B3-406F-D051-896C-08CF29F8B81B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4:56:13.733" v="110"/>
          <ac:spMkLst>
            <pc:docMk/>
            <pc:sldMk cId="1804048698" sldId="344"/>
            <ac:spMk id="3" creationId="{69E691D4-B0C8-6121-DCAA-8F3FE2B0AD31}"/>
          </ac:spMkLst>
        </pc:spChg>
        <pc:spChg chg="add mod">
          <ac:chgData name="Гость" userId="S::urn:spo:anon#eb1a65cfd78165aacba41e098a9b441b19c6cf1eb42d337b9ecb96a4644f8b6b::" providerId="AD" clId="Web-{EB2433BB-CBC8-763B-90DC-4713269C20DD}" dt="2022-12-26T15:02:31.632" v="199" actId="1076"/>
          <ac:spMkLst>
            <pc:docMk/>
            <pc:sldMk cId="1804048698" sldId="344"/>
            <ac:spMk id="7" creationId="{BE2FCE10-F456-9EF0-A1D9-D2B5E26B2521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4:59:53.783" v="129"/>
          <ac:spMkLst>
            <pc:docMk/>
            <pc:sldMk cId="1804048698" sldId="344"/>
            <ac:spMk id="11" creationId="{C3896A03-3945-419A-B66B-4EE266EDD152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4:59:53.783" v="129"/>
          <ac:spMkLst>
            <pc:docMk/>
            <pc:sldMk cId="1804048698" sldId="344"/>
            <ac:spMk id="13" creationId="{B34F5AD2-EDBD-4BBD-A55C-EAFFD0C7097A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4:59:53.783" v="129"/>
          <ac:spMkLst>
            <pc:docMk/>
            <pc:sldMk cId="1804048698" sldId="344"/>
            <ac:spMk id="15" creationId="{6832F003-FCA6-4CFB-A2EA-308F3AA257D1}"/>
          </ac:spMkLst>
        </pc:spChg>
        <pc:picChg chg="add mod ord">
          <ac:chgData name="Гость" userId="S::urn:spo:anon#eb1a65cfd78165aacba41e098a9b441b19c6cf1eb42d337b9ecb96a4644f8b6b::" providerId="AD" clId="Web-{EB2433BB-CBC8-763B-90DC-4713269C20DD}" dt="2022-12-26T15:00:04.376" v="131" actId="1076"/>
          <ac:picMkLst>
            <pc:docMk/>
            <pc:sldMk cId="1804048698" sldId="344"/>
            <ac:picMk id="4" creationId="{281B7EFA-C84E-7F43-642F-6438133B648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00:08.923" v="132" actId="1076"/>
          <ac:picMkLst>
            <pc:docMk/>
            <pc:sldMk cId="1804048698" sldId="344"/>
            <ac:picMk id="5" creationId="{CE2B9E24-FE64-F645-ED5C-A47DEEA57D33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02:44.491" v="203" actId="14100"/>
          <ac:picMkLst>
            <pc:docMk/>
            <pc:sldMk cId="1804048698" sldId="344"/>
            <ac:picMk id="6" creationId="{228DB447-EFEA-0DAC-9301-1F1FB2DBED59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04:50.181" v="207" actId="14100"/>
          <ac:picMkLst>
            <pc:docMk/>
            <pc:sldMk cId="1804048698" sldId="344"/>
            <ac:picMk id="8" creationId="{6FECF805-2285-D2DB-EE1F-1BF23B720D4D}"/>
          </ac:picMkLst>
        </pc:picChg>
      </pc:sldChg>
      <pc:sldChg chg="addSp delSp modSp new mod setBg setClrOvrMap">
        <pc:chgData name="Гость" userId="S::urn:spo:anon#eb1a65cfd78165aacba41e098a9b441b19c6cf1eb42d337b9ecb96a4644f8b6b::" providerId="AD" clId="Web-{EB2433BB-CBC8-763B-90DC-4713269C20DD}" dt="2022-12-26T15:46:22.352" v="424" actId="1076"/>
        <pc:sldMkLst>
          <pc:docMk/>
          <pc:sldMk cId="3448177167" sldId="345"/>
        </pc:sldMkLst>
        <pc:spChg chg="mod">
          <ac:chgData name="Гость" userId="S::urn:spo:anon#eb1a65cfd78165aacba41e098a9b441b19c6cf1eb42d337b9ecb96a4644f8b6b::" providerId="AD" clId="Web-{EB2433BB-CBC8-763B-90DC-4713269C20DD}" dt="2022-12-26T15:36:07.112" v="381" actId="20577"/>
          <ac:spMkLst>
            <pc:docMk/>
            <pc:sldMk cId="3448177167" sldId="345"/>
            <ac:spMk id="2" creationId="{E7D271D2-F4DA-F626-9101-B19B3FCC5EB8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5:12:11.335" v="208"/>
          <ac:spMkLst>
            <pc:docMk/>
            <pc:sldMk cId="3448177167" sldId="345"/>
            <ac:spMk id="3" creationId="{48A783A2-1F43-379A-C698-FEA6E6923505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3:07.945" v="312"/>
          <ac:spMkLst>
            <pc:docMk/>
            <pc:sldMk cId="3448177167" sldId="345"/>
            <ac:spMk id="10" creationId="{0DE6A193-4755-479A-BC6F-A7EBCA73BE1A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3:07.945" v="312"/>
          <ac:spMkLst>
            <pc:docMk/>
            <pc:sldMk cId="3448177167" sldId="345"/>
            <ac:spMk id="12" creationId="{5A55B759-31A7-423C-9BC2-A8BC09FE98B9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5:23:07.945" v="312"/>
          <ac:spMkLst>
            <pc:docMk/>
            <pc:sldMk cId="3448177167" sldId="345"/>
            <ac:spMk id="14" creationId="{F78796AF-79A0-47AC-BEFD-BFFC00F968C4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5:23:23.695" v="317" actId="1076"/>
          <ac:picMkLst>
            <pc:docMk/>
            <pc:sldMk cId="3448177167" sldId="345"/>
            <ac:picMk id="4" creationId="{61A346F2-A177-F4B6-E2A1-DD480AD681B0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5:46:11.242" v="419"/>
          <ac:picMkLst>
            <pc:docMk/>
            <pc:sldMk cId="3448177167" sldId="345"/>
            <ac:picMk id="5" creationId="{5D7F8EAE-9D1A-16E9-BD33-E71A4C948079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46:22.352" v="424" actId="1076"/>
          <ac:picMkLst>
            <pc:docMk/>
            <pc:sldMk cId="3448177167" sldId="345"/>
            <ac:picMk id="6" creationId="{4CC26789-8064-76C2-351C-DED4077B3034}"/>
          </ac:picMkLst>
        </pc:picChg>
      </pc:sldChg>
      <pc:sldChg chg="delSp new del">
        <pc:chgData name="Гость" userId="S::urn:spo:anon#eb1a65cfd78165aacba41e098a9b441b19c6cf1eb42d337b9ecb96a4644f8b6b::" providerId="AD" clId="Web-{EB2433BB-CBC8-763B-90DC-4713269C20DD}" dt="2022-12-26T15:20:30.927" v="279"/>
        <pc:sldMkLst>
          <pc:docMk/>
          <pc:sldMk cId="2760828788" sldId="346"/>
        </pc:sldMkLst>
        <pc:spChg chg="del">
          <ac:chgData name="Гость" userId="S::urn:spo:anon#eb1a65cfd78165aacba41e098a9b441b19c6cf1eb42d337b9ecb96a4644f8b6b::" providerId="AD" clId="Web-{EB2433BB-CBC8-763B-90DC-4713269C20DD}" dt="2022-12-26T15:13:39.117" v="255"/>
          <ac:spMkLst>
            <pc:docMk/>
            <pc:sldMk cId="2760828788" sldId="346"/>
            <ac:spMk id="3" creationId="{8187CCF7-4596-9D8D-0BD3-722E0595F48B}"/>
          </ac:spMkLst>
        </pc:spChg>
      </pc:sldChg>
      <pc:sldChg chg="addSp delSp modSp new">
        <pc:chgData name="Гость" userId="S::urn:spo:anon#eb1a65cfd78165aacba41e098a9b441b19c6cf1eb42d337b9ecb96a4644f8b6b::" providerId="AD" clId="Web-{EB2433BB-CBC8-763B-90DC-4713269C20DD}" dt="2022-12-26T15:16:22.110" v="268" actId="14100"/>
        <pc:sldMkLst>
          <pc:docMk/>
          <pc:sldMk cId="2546072882" sldId="347"/>
        </pc:sldMkLst>
        <pc:spChg chg="mod">
          <ac:chgData name="Гость" userId="S::urn:spo:anon#eb1a65cfd78165aacba41e098a9b441b19c6cf1eb42d337b9ecb96a4644f8b6b::" providerId="AD" clId="Web-{EB2433BB-CBC8-763B-90DC-4713269C20DD}" dt="2022-12-26T15:15:05.969" v="261" actId="20577"/>
          <ac:spMkLst>
            <pc:docMk/>
            <pc:sldMk cId="2546072882" sldId="347"/>
            <ac:spMk id="2" creationId="{E8483EFA-B7FB-97F5-FC94-5C27465C3F2D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5:15:08.297" v="262"/>
          <ac:spMkLst>
            <pc:docMk/>
            <pc:sldMk cId="2546072882" sldId="347"/>
            <ac:spMk id="3" creationId="{1E362AB8-101D-C019-B5AD-C56DAC566AC7}"/>
          </ac:spMkLst>
        </pc:spChg>
        <pc:picChg chg="add del mod">
          <ac:chgData name="Гость" userId="S::urn:spo:anon#eb1a65cfd78165aacba41e098a9b441b19c6cf1eb42d337b9ecb96a4644f8b6b::" providerId="AD" clId="Web-{EB2433BB-CBC8-763B-90DC-4713269C20DD}" dt="2022-12-26T15:15:12.562" v="264"/>
          <ac:picMkLst>
            <pc:docMk/>
            <pc:sldMk cId="2546072882" sldId="347"/>
            <ac:picMk id="4" creationId="{2459FB0A-1E15-39DD-5CAE-F75D49C50630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16:22.110" v="268" actId="14100"/>
          <ac:picMkLst>
            <pc:docMk/>
            <pc:sldMk cId="2546072882" sldId="347"/>
            <ac:picMk id="5" creationId="{955BE6EE-2001-15DE-5F97-7AA2795DAB28}"/>
          </ac:picMkLst>
        </pc:picChg>
      </pc:sldChg>
      <pc:sldChg chg="new del">
        <pc:chgData name="Гость" userId="S::urn:spo:anon#eb1a65cfd78165aacba41e098a9b441b19c6cf1eb42d337b9ecb96a4644f8b6b::" providerId="AD" clId="Web-{EB2433BB-CBC8-763B-90DC-4713269C20DD}" dt="2022-12-26T15:24:14.524" v="320"/>
        <pc:sldMkLst>
          <pc:docMk/>
          <pc:sldMk cId="1968730151" sldId="348"/>
        </pc:sldMkLst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5:46:37.055" v="429" actId="14100"/>
        <pc:sldMkLst>
          <pc:docMk/>
          <pc:sldMk cId="2627389333" sldId="349"/>
        </pc:sldMkLst>
        <pc:spChg chg="mod">
          <ac:chgData name="Гость" userId="S::urn:spo:anon#eb1a65cfd78165aacba41e098a9b441b19c6cf1eb42d337b9ecb96a4644f8b6b::" providerId="AD" clId="Web-{EB2433BB-CBC8-763B-90DC-4713269C20DD}" dt="2022-12-26T15:46:37.055" v="429" actId="14100"/>
          <ac:spMkLst>
            <pc:docMk/>
            <pc:sldMk cId="2627389333" sldId="349"/>
            <ac:spMk id="2" creationId="{7261A23C-9F81-6256-728C-5AE96B878456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5:26:34.448" v="342" actId="1076"/>
          <ac:picMkLst>
            <pc:docMk/>
            <pc:sldMk cId="2627389333" sldId="349"/>
            <ac:picMk id="3" creationId="{312C1336-EA35-9E24-F9FB-28D67570C9B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26:37.557" v="343" actId="1076"/>
          <ac:picMkLst>
            <pc:docMk/>
            <pc:sldMk cId="2627389333" sldId="349"/>
            <ac:picMk id="4" creationId="{8D9EEC8D-A4B2-8A00-622B-FCB33228E7B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31:50.030" v="355" actId="14100"/>
          <ac:picMkLst>
            <pc:docMk/>
            <pc:sldMk cId="2627389333" sldId="349"/>
            <ac:picMk id="5" creationId="{36727FA4-DC10-59E4-B88C-61DEDE854413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31:44.530" v="354" actId="14100"/>
          <ac:picMkLst>
            <pc:docMk/>
            <pc:sldMk cId="2627389333" sldId="349"/>
            <ac:picMk id="6" creationId="{2951924D-D155-7B09-5A9E-93422CF4DBAD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26:39.385" v="344"/>
          <ac:picMkLst>
            <pc:docMk/>
            <pc:sldMk cId="2627389333" sldId="349"/>
            <ac:picMk id="8" creationId="{41C9F152-46C1-166E-3BD0-F80C09313725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25:35.213" v="331"/>
          <ac:picMkLst>
            <pc:docMk/>
            <pc:sldMk cId="2627389333" sldId="349"/>
            <ac:picMk id="10" creationId="{6922A7E4-8452-ED80-BF0D-BB7ECE446F85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26:03.275" v="334"/>
          <ac:picMkLst>
            <pc:docMk/>
            <pc:sldMk cId="2627389333" sldId="349"/>
            <ac:picMk id="12" creationId="{3602713E-AC88-E0B7-EF68-61A7E11C0F0F}"/>
          </ac:picMkLst>
        </pc:picChg>
      </pc:sldChg>
      <pc:sldChg chg="new del">
        <pc:chgData name="Гость" userId="S::urn:spo:anon#eb1a65cfd78165aacba41e098a9b441b19c6cf1eb42d337b9ecb96a4644f8b6b::" providerId="AD" clId="Web-{EB2433BB-CBC8-763B-90DC-4713269C20DD}" dt="2022-12-26T15:33:47.938" v="358"/>
        <pc:sldMkLst>
          <pc:docMk/>
          <pc:sldMk cId="274891006" sldId="350"/>
        </pc:sldMkLst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5:45:24.366" v="418" actId="1076"/>
        <pc:sldMkLst>
          <pc:docMk/>
          <pc:sldMk cId="836083949" sldId="351"/>
        </pc:sldMkLst>
        <pc:spChg chg="mod">
          <ac:chgData name="Гость" userId="S::urn:spo:anon#eb1a65cfd78165aacba41e098a9b441b19c6cf1eb42d337b9ecb96a4644f8b6b::" providerId="AD" clId="Web-{EB2433BB-CBC8-763B-90DC-4713269C20DD}" dt="2022-12-26T15:37:31.511" v="400" actId="20577"/>
          <ac:spMkLst>
            <pc:docMk/>
            <pc:sldMk cId="836083949" sldId="351"/>
            <ac:spMk id="2" creationId="{E7D271D2-F4DA-F626-9101-B19B3FCC5EB8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5:45:24.366" v="418" actId="1076"/>
          <ac:picMkLst>
            <pc:docMk/>
            <pc:sldMk cId="836083949" sldId="351"/>
            <ac:picMk id="3" creationId="{D454DEF5-F47B-4A69-578D-C6C6D5136987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34:00.391" v="361"/>
          <ac:picMkLst>
            <pc:docMk/>
            <pc:sldMk cId="836083949" sldId="351"/>
            <ac:picMk id="4" creationId="{61A346F2-A177-F4B6-E2A1-DD480AD681B0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34:17.610" v="367"/>
          <ac:picMkLst>
            <pc:docMk/>
            <pc:sldMk cId="836083949" sldId="351"/>
            <ac:picMk id="5" creationId="{5D7F8EAE-9D1A-16E9-BD33-E71A4C948079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5:45:05.507" v="412"/>
          <ac:picMkLst>
            <pc:docMk/>
            <pc:sldMk cId="836083949" sldId="351"/>
            <ac:picMk id="6" creationId="{5310DB0D-1C1B-B96D-1131-4835711F2D5C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45:23.523" v="417" actId="1076"/>
          <ac:picMkLst>
            <pc:docMk/>
            <pc:sldMk cId="836083949" sldId="351"/>
            <ac:picMk id="7" creationId="{4B750712-8BBA-C794-FA09-5D1A0B6AFE5B}"/>
          </ac:picMkLst>
        </pc:picChg>
      </pc:sldChg>
      <pc:sldChg chg="add del replId">
        <pc:chgData name="Гость" userId="S::urn:spo:anon#eb1a65cfd78165aacba41e098a9b441b19c6cf1eb42d337b9ecb96a4644f8b6b::" providerId="AD" clId="Web-{EB2433BB-CBC8-763B-90DC-4713269C20DD}" dt="2022-12-26T15:33:56.969" v="360"/>
        <pc:sldMkLst>
          <pc:docMk/>
          <pc:sldMk cId="1949644240" sldId="352"/>
        </pc:sldMkLst>
      </pc:sldChg>
      <pc:sldChg chg="new del">
        <pc:chgData name="Гость" userId="S::urn:spo:anon#eb1a65cfd78165aacba41e098a9b441b19c6cf1eb42d337b9ecb96a4644f8b6b::" providerId="AD" clId="Web-{EB2433BB-CBC8-763B-90DC-4713269C20DD}" dt="2022-12-26T15:35:28.814" v="379"/>
        <pc:sldMkLst>
          <pc:docMk/>
          <pc:sldMk cId="4224285223" sldId="352"/>
        </pc:sldMkLst>
      </pc:sldChg>
      <pc:sldChg chg="addSp delSp modSp add ord replId">
        <pc:chgData name="Гость" userId="S::urn:spo:anon#eb1a65cfd78165aacba41e098a9b441b19c6cf1eb42d337b9ecb96a4644f8b6b::" providerId="AD" clId="Web-{EB2433BB-CBC8-763B-90DC-4713269C20DD}" dt="2022-12-26T15:51:25.309" v="443" actId="1076"/>
        <pc:sldMkLst>
          <pc:docMk/>
          <pc:sldMk cId="1348249982" sldId="353"/>
        </pc:sldMkLst>
        <pc:spChg chg="mod">
          <ac:chgData name="Гость" userId="S::urn:spo:anon#eb1a65cfd78165aacba41e098a9b441b19c6cf1eb42d337b9ecb96a4644f8b6b::" providerId="AD" clId="Web-{EB2433BB-CBC8-763B-90DC-4713269C20DD}" dt="2022-12-26T15:47:00.180" v="431" actId="14100"/>
          <ac:spMkLst>
            <pc:docMk/>
            <pc:sldMk cId="1348249982" sldId="353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5:37:52.683" v="403"/>
          <ac:picMkLst>
            <pc:docMk/>
            <pc:sldMk cId="1348249982" sldId="353"/>
            <ac:picMk id="3" creationId="{312C1336-EA35-9E24-F9FB-28D67570C9B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37:54.246" v="404"/>
          <ac:picMkLst>
            <pc:docMk/>
            <pc:sldMk cId="1348249982" sldId="353"/>
            <ac:picMk id="4" creationId="{8D9EEC8D-A4B2-8A00-622B-FCB33228E7B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37:57.886" v="406"/>
          <ac:picMkLst>
            <pc:docMk/>
            <pc:sldMk cId="1348249982" sldId="353"/>
            <ac:picMk id="5" creationId="{36727FA4-DC10-59E4-B88C-61DEDE854413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37:55.902" v="405"/>
          <ac:picMkLst>
            <pc:docMk/>
            <pc:sldMk cId="1348249982" sldId="353"/>
            <ac:picMk id="6" creationId="{2951924D-D155-7B09-5A9E-93422CF4DBAD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47:39.024" v="434" actId="14100"/>
          <ac:picMkLst>
            <pc:docMk/>
            <pc:sldMk cId="1348249982" sldId="353"/>
            <ac:picMk id="7" creationId="{5FDED66B-171A-E3DB-978D-9E4BB5AC058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48:20.572" v="438" actId="14100"/>
          <ac:picMkLst>
            <pc:docMk/>
            <pc:sldMk cId="1348249982" sldId="353"/>
            <ac:picMk id="8" creationId="{CC5BC2A7-B7E3-15D0-79D5-6975BDFF83F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51:25.309" v="443" actId="1076"/>
          <ac:picMkLst>
            <pc:docMk/>
            <pc:sldMk cId="1348249982" sldId="353"/>
            <ac:picMk id="9" creationId="{A0AB171F-F983-C512-B15A-8B91150C5F43}"/>
          </ac:picMkLst>
        </pc:picChg>
      </pc:sldChg>
      <pc:sldChg chg="delSp modSp add replId">
        <pc:chgData name="Гость" userId="S::urn:spo:anon#eb1a65cfd78165aacba41e098a9b441b19c6cf1eb42d337b9ecb96a4644f8b6b::" providerId="AD" clId="Web-{EB2433BB-CBC8-763B-90DC-4713269C20DD}" dt="2022-12-26T16:00:00.625" v="472"/>
        <pc:sldMkLst>
          <pc:docMk/>
          <pc:sldMk cId="319945154" sldId="354"/>
        </pc:sldMkLst>
        <pc:spChg chg="mod">
          <ac:chgData name="Гость" userId="S::urn:spo:anon#eb1a65cfd78165aacba41e098a9b441b19c6cf1eb42d337b9ecb96a4644f8b6b::" providerId="AD" clId="Web-{EB2433BB-CBC8-763B-90DC-4713269C20DD}" dt="2022-12-26T15:59:42.329" v="469" actId="14100"/>
          <ac:spMkLst>
            <pc:docMk/>
            <pc:sldMk cId="319945154" sldId="354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5:59:53.516" v="470"/>
          <ac:picMkLst>
            <pc:docMk/>
            <pc:sldMk cId="319945154" sldId="354"/>
            <ac:picMk id="3" creationId="{312C1336-EA35-9E24-F9FB-28D67570C9B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59:55.407" v="471"/>
          <ac:picMkLst>
            <pc:docMk/>
            <pc:sldMk cId="319945154" sldId="354"/>
            <ac:picMk id="4" creationId="{8D9EEC8D-A4B2-8A00-622B-FCB33228E7B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00:00.625" v="472"/>
          <ac:picMkLst>
            <pc:docMk/>
            <pc:sldMk cId="319945154" sldId="354"/>
            <ac:picMk id="6" creationId="{2951924D-D155-7B09-5A9E-93422CF4DBAD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5:58:55.578" v="454" actId="1076"/>
        <pc:sldMkLst>
          <pc:docMk/>
          <pc:sldMk cId="555701402" sldId="355"/>
        </pc:sldMkLst>
        <pc:spChg chg="mod">
          <ac:chgData name="Гость" userId="S::urn:spo:anon#eb1a65cfd78165aacba41e098a9b441b19c6cf1eb42d337b9ecb96a4644f8b6b::" providerId="AD" clId="Web-{EB2433BB-CBC8-763B-90DC-4713269C20DD}" dt="2022-12-26T15:37:44.621" v="401" actId="20577"/>
          <ac:spMkLst>
            <pc:docMk/>
            <pc:sldMk cId="555701402" sldId="355"/>
            <ac:spMk id="2" creationId="{E7D271D2-F4DA-F626-9101-B19B3FCC5EB8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5:58:52.797" v="449" actId="14100"/>
          <ac:picMkLst>
            <pc:docMk/>
            <pc:sldMk cId="555701402" sldId="355"/>
            <ac:picMk id="3" creationId="{6B3BEEF4-17DD-D19E-E7B6-B12A0CB27343}"/>
          </ac:picMkLst>
        </pc:picChg>
        <pc:picChg chg="del mod">
          <ac:chgData name="Гость" userId="S::urn:spo:anon#eb1a65cfd78165aacba41e098a9b441b19c6cf1eb42d337b9ecb96a4644f8b6b::" providerId="AD" clId="Web-{EB2433BB-CBC8-763B-90DC-4713269C20DD}" dt="2022-12-26T15:56:21.656" v="444"/>
          <ac:picMkLst>
            <pc:docMk/>
            <pc:sldMk cId="555701402" sldId="355"/>
            <ac:picMk id="3" creationId="{D454DEF5-F47B-4A69-578D-C6C6D5136987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5:58:55.578" v="454" actId="1076"/>
          <ac:picMkLst>
            <pc:docMk/>
            <pc:sldMk cId="555701402" sldId="355"/>
            <ac:picMk id="4" creationId="{15245107-D9F6-D94E-E3AC-8CD1EB1B1D84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5:56:23.547" v="445"/>
          <ac:picMkLst>
            <pc:docMk/>
            <pc:sldMk cId="555701402" sldId="355"/>
            <ac:picMk id="6" creationId="{5310DB0D-1C1B-B96D-1131-4835711F2D5C}"/>
          </ac:picMkLst>
        </pc:picChg>
      </pc:sldChg>
      <pc:sldChg chg="addSp delSp modSp new mod setBg">
        <pc:chgData name="Гость" userId="S::urn:spo:anon#eb1a65cfd78165aacba41e098a9b441b19c6cf1eb42d337b9ecb96a4644f8b6b::" providerId="AD" clId="Web-{EB2433BB-CBC8-763B-90DC-4713269C20DD}" dt="2022-12-26T16:07:13.236" v="565" actId="20577"/>
        <pc:sldMkLst>
          <pc:docMk/>
          <pc:sldMk cId="3727939616" sldId="356"/>
        </pc:sldMkLst>
        <pc:spChg chg="mod">
          <ac:chgData name="Гость" userId="S::urn:spo:anon#eb1a65cfd78165aacba41e098a9b441b19c6cf1eb42d337b9ecb96a4644f8b6b::" providerId="AD" clId="Web-{EB2433BB-CBC8-763B-90DC-4713269C20DD}" dt="2022-12-26T16:07:13.236" v="565" actId="20577"/>
          <ac:spMkLst>
            <pc:docMk/>
            <pc:sldMk cId="3727939616" sldId="356"/>
            <ac:spMk id="2" creationId="{2660C142-8355-9E86-9797-B00E61CAD2D0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6:01:04.297" v="487"/>
          <ac:spMkLst>
            <pc:docMk/>
            <pc:sldMk cId="3727939616" sldId="356"/>
            <ac:spMk id="3" creationId="{CEE2FB18-150C-0A86-11C2-D1C08B4CC254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6:02:03.063" v="493"/>
          <ac:spMkLst>
            <pc:docMk/>
            <pc:sldMk cId="3727939616" sldId="356"/>
            <ac:spMk id="11" creationId="{7F57BEA8-497D-4AA8-8A18-BDCD696B25FE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02:03.063" v="493"/>
          <ac:picMkLst>
            <pc:docMk/>
            <pc:sldMk cId="3727939616" sldId="356"/>
            <ac:picMk id="4" creationId="{5738C763-4B24-8BF9-9D65-E2900F005D3B}"/>
          </ac:picMkLst>
        </pc:picChg>
        <pc:cxnChg chg="add">
          <ac:chgData name="Гость" userId="S::urn:spo:anon#eb1a65cfd78165aacba41e098a9b441b19c6cf1eb42d337b9ecb96a4644f8b6b::" providerId="AD" clId="Web-{EB2433BB-CBC8-763B-90DC-4713269C20DD}" dt="2022-12-26T16:02:03.063" v="493"/>
          <ac:cxnSpMkLst>
            <pc:docMk/>
            <pc:sldMk cId="3727939616" sldId="356"/>
            <ac:cxnSpMk id="9" creationId="{D2E961F1-4A28-4A5F-BBD4-6E400E5E6C75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2:03.063" v="493"/>
          <ac:cxnSpMkLst>
            <pc:docMk/>
            <pc:sldMk cId="3727939616" sldId="356"/>
            <ac:cxnSpMk id="13" creationId="{A82415D3-DDE5-4D63-8CB3-23A5EC581B27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2:03.063" v="493"/>
          <ac:cxnSpMkLst>
            <pc:docMk/>
            <pc:sldMk cId="3727939616" sldId="356"/>
            <ac:cxnSpMk id="15" creationId="{AD7193FB-6AE6-4B3B-8F89-56B55DD63B4D}"/>
          </ac:cxnSpMkLst>
        </pc:cxn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07:05.970" v="563" actId="20577"/>
        <pc:sldMkLst>
          <pc:docMk/>
          <pc:sldMk cId="4194920688" sldId="357"/>
        </pc:sldMkLst>
        <pc:spChg chg="mod">
          <ac:chgData name="Гость" userId="S::urn:spo:anon#eb1a65cfd78165aacba41e098a9b441b19c6cf1eb42d337b9ecb96a4644f8b6b::" providerId="AD" clId="Web-{EB2433BB-CBC8-763B-90DC-4713269C20DD}" dt="2022-12-26T16:07:05.970" v="563" actId="20577"/>
          <ac:spMkLst>
            <pc:docMk/>
            <pc:sldMk cId="4194920688" sldId="357"/>
            <ac:spMk id="2" creationId="{2660C142-8355-9E86-9797-B00E61CAD2D0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6:03:14.813" v="506"/>
          <ac:spMkLst>
            <pc:docMk/>
            <pc:sldMk cId="4194920688" sldId="357"/>
            <ac:spMk id="11" creationId="{7F57BEA8-497D-4AA8-8A18-BDCD696B25FE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6:03:14.813" v="506"/>
          <ac:spMkLst>
            <pc:docMk/>
            <pc:sldMk cId="4194920688" sldId="357"/>
            <ac:spMk id="22" creationId="{7F57BEA8-497D-4AA8-8A18-BDCD696B25FE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03:14.813" v="506"/>
          <ac:picMkLst>
            <pc:docMk/>
            <pc:sldMk cId="4194920688" sldId="357"/>
            <ac:picMk id="3" creationId="{FAE74002-D107-FBF3-3675-3ED6B3C89986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02:40.891" v="502"/>
          <ac:picMkLst>
            <pc:docMk/>
            <pc:sldMk cId="4194920688" sldId="357"/>
            <ac:picMk id="4" creationId="{5738C763-4B24-8BF9-9D65-E2900F005D3B}"/>
          </ac:picMkLst>
        </pc:picChg>
        <pc:cxnChg chg="del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9" creationId="{D2E961F1-4A28-4A5F-BBD4-6E400E5E6C75}"/>
          </ac:cxnSpMkLst>
        </pc:cxnChg>
        <pc:cxnChg chg="del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13" creationId="{A82415D3-DDE5-4D63-8CB3-23A5EC581B27}"/>
          </ac:cxnSpMkLst>
        </pc:cxnChg>
        <pc:cxnChg chg="del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15" creationId="{AD7193FB-6AE6-4B3B-8F89-56B55DD63B4D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20" creationId="{D2E961F1-4A28-4A5F-BBD4-6E400E5E6C75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24" creationId="{A82415D3-DDE5-4D63-8CB3-23A5EC581B27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3:14.813" v="506"/>
          <ac:cxnSpMkLst>
            <pc:docMk/>
            <pc:sldMk cId="4194920688" sldId="357"/>
            <ac:cxnSpMk id="26" creationId="{AD7193FB-6AE6-4B3B-8F89-56B55DD63B4D}"/>
          </ac:cxnSpMkLst>
        </pc:cxn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07:00.580" v="561" actId="20577"/>
        <pc:sldMkLst>
          <pc:docMk/>
          <pc:sldMk cId="3611963397" sldId="358"/>
        </pc:sldMkLst>
        <pc:spChg chg="mod">
          <ac:chgData name="Гость" userId="S::urn:spo:anon#eb1a65cfd78165aacba41e098a9b441b19c6cf1eb42d337b9ecb96a4644f8b6b::" providerId="AD" clId="Web-{EB2433BB-CBC8-763B-90DC-4713269C20DD}" dt="2022-12-26T16:07:00.580" v="561" actId="20577"/>
          <ac:spMkLst>
            <pc:docMk/>
            <pc:sldMk cId="3611963397" sldId="358"/>
            <ac:spMk id="2" creationId="{2660C142-8355-9E86-9797-B00E61CAD2D0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6:04:36.157" v="528"/>
          <ac:spMkLst>
            <pc:docMk/>
            <pc:sldMk cId="3611963397" sldId="358"/>
            <ac:spMk id="22" creationId="{7F57BEA8-497D-4AA8-8A18-BDCD696B25FE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6:04:36.157" v="528"/>
          <ac:spMkLst>
            <pc:docMk/>
            <pc:sldMk cId="3611963397" sldId="358"/>
            <ac:spMk id="33" creationId="{7F57BEA8-497D-4AA8-8A18-BDCD696B25FE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03:53.360" v="524"/>
          <ac:picMkLst>
            <pc:docMk/>
            <pc:sldMk cId="3611963397" sldId="358"/>
            <ac:picMk id="3" creationId="{FAE74002-D107-FBF3-3675-3ED6B3C89986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04:36.157" v="528"/>
          <ac:picMkLst>
            <pc:docMk/>
            <pc:sldMk cId="3611963397" sldId="358"/>
            <ac:picMk id="4" creationId="{F8B2FDA7-7E66-81F0-BD92-D7286FE11B39}"/>
          </ac:picMkLst>
        </pc:picChg>
        <pc:cxnChg chg="del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20" creationId="{D2E961F1-4A28-4A5F-BBD4-6E400E5E6C75}"/>
          </ac:cxnSpMkLst>
        </pc:cxnChg>
        <pc:cxnChg chg="del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24" creationId="{A82415D3-DDE5-4D63-8CB3-23A5EC581B27}"/>
          </ac:cxnSpMkLst>
        </pc:cxnChg>
        <pc:cxnChg chg="del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26" creationId="{AD7193FB-6AE6-4B3B-8F89-56B55DD63B4D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31" creationId="{D2E961F1-4A28-4A5F-BBD4-6E400E5E6C75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35" creationId="{A82415D3-DDE5-4D63-8CB3-23A5EC581B27}"/>
          </ac:cxnSpMkLst>
        </pc:cxnChg>
        <pc:cxnChg chg="add">
          <ac:chgData name="Гость" userId="S::urn:spo:anon#eb1a65cfd78165aacba41e098a9b441b19c6cf1eb42d337b9ecb96a4644f8b6b::" providerId="AD" clId="Web-{EB2433BB-CBC8-763B-90DC-4713269C20DD}" dt="2022-12-26T16:04:36.157" v="528"/>
          <ac:cxnSpMkLst>
            <pc:docMk/>
            <pc:sldMk cId="3611963397" sldId="358"/>
            <ac:cxnSpMk id="37" creationId="{AD7193FB-6AE6-4B3B-8F89-56B55DD63B4D}"/>
          </ac:cxnSpMkLst>
        </pc:cxnChg>
      </pc:sldChg>
      <pc:sldChg chg="addSp delSp modSp new mod setBg">
        <pc:chgData name="Гость" userId="S::urn:spo:anon#eb1a65cfd78165aacba41e098a9b441b19c6cf1eb42d337b9ecb96a4644f8b6b::" providerId="AD" clId="Web-{EB2433BB-CBC8-763B-90DC-4713269C20DD}" dt="2022-12-26T16:09:32.486" v="576" actId="1076"/>
        <pc:sldMkLst>
          <pc:docMk/>
          <pc:sldMk cId="2881158861" sldId="359"/>
        </pc:sldMkLst>
        <pc:spChg chg="mod">
          <ac:chgData name="Гость" userId="S::urn:spo:anon#eb1a65cfd78165aacba41e098a9b441b19c6cf1eb42d337b9ecb96a4644f8b6b::" providerId="AD" clId="Web-{EB2433BB-CBC8-763B-90DC-4713269C20DD}" dt="2022-12-26T16:06:52.298" v="555" actId="20577"/>
          <ac:spMkLst>
            <pc:docMk/>
            <pc:sldMk cId="2881158861" sldId="359"/>
            <ac:spMk id="2" creationId="{719768E5-6CA2-8FE7-3AE7-8AEDEDAEB43C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6:06:19.736" v="546"/>
          <ac:spMkLst>
            <pc:docMk/>
            <pc:sldMk cId="2881158861" sldId="359"/>
            <ac:spMk id="3" creationId="{489C690D-E839-173E-984E-6A9FC553A528}"/>
          </ac:spMkLst>
        </pc:spChg>
        <pc:spChg chg="add">
          <ac:chgData name="Гость" userId="S::urn:spo:anon#eb1a65cfd78165aacba41e098a9b441b19c6cf1eb42d337b9ecb96a4644f8b6b::" providerId="AD" clId="Web-{EB2433BB-CBC8-763B-90DC-4713269C20DD}" dt="2022-12-26T16:06:30.689" v="550"/>
          <ac:spMkLst>
            <pc:docMk/>
            <pc:sldMk cId="2881158861" sldId="359"/>
            <ac:spMk id="9" creationId="{D4771268-CB57-404A-9271-370EB28F6090}"/>
          </ac:spMkLst>
        </pc:spChg>
        <pc:picChg chg="add del mod">
          <ac:chgData name="Гость" userId="S::urn:spo:anon#eb1a65cfd78165aacba41e098a9b441b19c6cf1eb42d337b9ecb96a4644f8b6b::" providerId="AD" clId="Web-{EB2433BB-CBC8-763B-90DC-4713269C20DD}" dt="2022-12-26T16:08:30.174" v="567"/>
          <ac:picMkLst>
            <pc:docMk/>
            <pc:sldMk cId="2881158861" sldId="359"/>
            <ac:picMk id="4" creationId="{2A44BB19-63EF-B8E3-1538-753366C23240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6:09:20.424" v="571"/>
          <ac:picMkLst>
            <pc:docMk/>
            <pc:sldMk cId="2881158861" sldId="359"/>
            <ac:picMk id="5" creationId="{78CFA286-AD4B-1629-FDD2-A257EF521862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09:32.486" v="576" actId="1076"/>
          <ac:picMkLst>
            <pc:docMk/>
            <pc:sldMk cId="2881158861" sldId="359"/>
            <ac:picMk id="6" creationId="{A56D0430-C47D-9B2B-2237-CFBF246C0DDB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17:09.105" v="621" actId="1076"/>
        <pc:sldMkLst>
          <pc:docMk/>
          <pc:sldMk cId="3659760244" sldId="360"/>
        </pc:sldMkLst>
        <pc:spChg chg="mod">
          <ac:chgData name="Гость" userId="S::urn:spo:anon#eb1a65cfd78165aacba41e098a9b441b19c6cf1eb42d337b9ecb96a4644f8b6b::" providerId="AD" clId="Web-{EB2433BB-CBC8-763B-90DC-4713269C20DD}" dt="2022-12-26T16:09:53.877" v="584" actId="20577"/>
          <ac:spMkLst>
            <pc:docMk/>
            <pc:sldMk cId="3659760244" sldId="360"/>
            <ac:spMk id="2" creationId="{7261A23C-9F81-6256-728C-5AE96B878456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13:44.725" v="608" actId="14100"/>
          <ac:picMkLst>
            <pc:docMk/>
            <pc:sldMk cId="3659760244" sldId="360"/>
            <ac:picMk id="3" creationId="{5186DBA5-3522-8522-82B9-1943BC738E2F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14:16.053" v="613" actId="1076"/>
          <ac:picMkLst>
            <pc:docMk/>
            <pc:sldMk cId="3659760244" sldId="360"/>
            <ac:picMk id="4" creationId="{EDFA1962-9EE8-3724-99D4-215F0AB48732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09:56.143" v="585"/>
          <ac:picMkLst>
            <pc:docMk/>
            <pc:sldMk cId="3659760244" sldId="360"/>
            <ac:picMk id="5" creationId="{36727FA4-DC10-59E4-B88C-61DEDE854413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16:30.871" v="616" actId="14100"/>
          <ac:picMkLst>
            <pc:docMk/>
            <pc:sldMk cId="3659760244" sldId="360"/>
            <ac:picMk id="6" creationId="{7611F84B-4EB1-BEB8-0966-9379CFCE3AD1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17:09.105" v="621" actId="1076"/>
          <ac:picMkLst>
            <pc:docMk/>
            <pc:sldMk cId="3659760244" sldId="360"/>
            <ac:picMk id="7" creationId="{55B3228B-4410-C2E2-5FB5-87DD08E2F54E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12:24.144" v="604" actId="1076"/>
        <pc:sldMkLst>
          <pc:docMk/>
          <pc:sldMk cId="2391844872" sldId="361"/>
        </pc:sldMkLst>
        <pc:spChg chg="mod">
          <ac:chgData name="Гость" userId="S::urn:spo:anon#eb1a65cfd78165aacba41e098a9b441b19c6cf1eb42d337b9ecb96a4644f8b6b::" providerId="AD" clId="Web-{EB2433BB-CBC8-763B-90DC-4713269C20DD}" dt="2022-12-26T16:11:26.550" v="593" actId="20577"/>
          <ac:spMkLst>
            <pc:docMk/>
            <pc:sldMk cId="2391844872" sldId="361"/>
            <ac:spMk id="2" creationId="{E7D271D2-F4DA-F626-9101-B19B3FCC5EB8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11:30.831" v="595"/>
          <ac:picMkLst>
            <pc:docMk/>
            <pc:sldMk cId="2391844872" sldId="361"/>
            <ac:picMk id="3" creationId="{6B3BEEF4-17DD-D19E-E7B6-B12A0CB27343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11:29.456" v="594"/>
          <ac:picMkLst>
            <pc:docMk/>
            <pc:sldMk cId="2391844872" sldId="361"/>
            <ac:picMk id="4" creationId="{15245107-D9F6-D94E-E3AC-8CD1EB1B1D84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12:24.144" v="604" actId="1076"/>
          <ac:picMkLst>
            <pc:docMk/>
            <pc:sldMk cId="2391844872" sldId="361"/>
            <ac:picMk id="5" creationId="{DC30EF85-E373-85AE-F87C-1A9017E53101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12:21.769" v="603" actId="14100"/>
          <ac:picMkLst>
            <pc:docMk/>
            <pc:sldMk cId="2391844872" sldId="361"/>
            <ac:picMk id="6" creationId="{D9B49F52-9BA3-DB58-834E-1181E287BCB2}"/>
          </ac:picMkLst>
        </pc:picChg>
      </pc:sldChg>
      <pc:sldChg chg="addSp delSp modSp new del">
        <pc:chgData name="Гость" userId="S::urn:spo:anon#eb1a65cfd78165aacba41e098a9b441b19c6cf1eb42d337b9ecb96a4644f8b6b::" providerId="AD" clId="Web-{EB2433BB-CBC8-763B-90DC-4713269C20DD}" dt="2022-12-26T16:21:57.451" v="653"/>
        <pc:sldMkLst>
          <pc:docMk/>
          <pc:sldMk cId="4139720100" sldId="362"/>
        </pc:sldMkLst>
        <pc:spChg chg="mod">
          <ac:chgData name="Гость" userId="S::urn:spo:anon#eb1a65cfd78165aacba41e098a9b441b19c6cf1eb42d337b9ecb96a4644f8b6b::" providerId="AD" clId="Web-{EB2433BB-CBC8-763B-90DC-4713269C20DD}" dt="2022-12-26T16:18:09.529" v="630" actId="20577"/>
          <ac:spMkLst>
            <pc:docMk/>
            <pc:sldMk cId="4139720100" sldId="362"/>
            <ac:spMk id="2" creationId="{F65404E8-71FC-BF12-3428-A7E246DA3E72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6:20:25.060" v="631"/>
          <ac:spMkLst>
            <pc:docMk/>
            <pc:sldMk cId="4139720100" sldId="362"/>
            <ac:spMk id="3" creationId="{61A3460E-85EC-A099-047F-C2ACFA344FAA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20:56.592" v="636" actId="14100"/>
          <ac:picMkLst>
            <pc:docMk/>
            <pc:sldMk cId="4139720100" sldId="362"/>
            <ac:picMk id="4" creationId="{2ADE4CD4-C789-6043-2747-1C2572047431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1:05.935" v="641" actId="1076"/>
          <ac:picMkLst>
            <pc:docMk/>
            <pc:sldMk cId="4139720100" sldId="362"/>
            <ac:picMk id="5" creationId="{2D44BA50-3947-8A82-ADD3-65149DAAA40E}"/>
          </ac:picMkLst>
        </pc:picChg>
      </pc:sldChg>
      <pc:sldChg chg="addSp delSp modSp add del replId">
        <pc:chgData name="Гость" userId="S::urn:spo:anon#eb1a65cfd78165aacba41e098a9b441b19c6cf1eb42d337b9ecb96a4644f8b6b::" providerId="AD" clId="Web-{EB2433BB-CBC8-763B-90DC-4713269C20DD}" dt="2022-12-26T16:24:07.248" v="672"/>
        <pc:sldMkLst>
          <pc:docMk/>
          <pc:sldMk cId="2674668266" sldId="363"/>
        </pc:sldMkLst>
        <pc:spChg chg="mod">
          <ac:chgData name="Гость" userId="S::urn:spo:anon#eb1a65cfd78165aacba41e098a9b441b19c6cf1eb42d337b9ecb96a4644f8b6b::" providerId="AD" clId="Web-{EB2433BB-CBC8-763B-90DC-4713269C20DD}" dt="2022-12-26T16:21:32.201" v="646" actId="20577"/>
          <ac:spMkLst>
            <pc:docMk/>
            <pc:sldMk cId="2674668266" sldId="363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21:36.685" v="647"/>
          <ac:picMkLst>
            <pc:docMk/>
            <pc:sldMk cId="2674668266" sldId="363"/>
            <ac:picMk id="3" creationId="{5186DBA5-3522-8522-82B9-1943BC738E2F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1:38.654" v="648"/>
          <ac:picMkLst>
            <pc:docMk/>
            <pc:sldMk cId="2674668266" sldId="363"/>
            <ac:picMk id="4" creationId="{EDFA1962-9EE8-3724-99D4-215F0AB48732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1:42.092" v="649"/>
          <ac:picMkLst>
            <pc:docMk/>
            <pc:sldMk cId="2674668266" sldId="363"/>
            <ac:picMk id="6" creationId="{7611F84B-4EB1-BEB8-0966-9379CFCE3AD1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1:43.795" v="650"/>
          <ac:picMkLst>
            <pc:docMk/>
            <pc:sldMk cId="2674668266" sldId="363"/>
            <ac:picMk id="7" creationId="{55B3228B-4410-C2E2-5FB5-87DD08E2F54E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2:17.310" v="659" actId="1076"/>
          <ac:picMkLst>
            <pc:docMk/>
            <pc:sldMk cId="2674668266" sldId="363"/>
            <ac:picMk id="8" creationId="{1F3C8FB7-C3DD-C778-A63A-3BD1FE8711F7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2:13.951" v="657" actId="1076"/>
          <ac:picMkLst>
            <pc:docMk/>
            <pc:sldMk cId="2674668266" sldId="363"/>
            <ac:picMk id="10" creationId="{EAAAA822-F335-E261-8DC8-C2825A4B1A6F}"/>
          </ac:picMkLst>
        </pc:picChg>
      </pc:sldChg>
      <pc:sldChg chg="new del">
        <pc:chgData name="Гость" userId="S::urn:spo:anon#eb1a65cfd78165aacba41e098a9b441b19c6cf1eb42d337b9ecb96a4644f8b6b::" providerId="AD" clId="Web-{EB2433BB-CBC8-763B-90DC-4713269C20DD}" dt="2022-12-26T16:23:43.701" v="663"/>
        <pc:sldMkLst>
          <pc:docMk/>
          <pc:sldMk cId="1597112808" sldId="364"/>
        </pc:sldMkLst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24:04.107" v="671" actId="1076"/>
        <pc:sldMkLst>
          <pc:docMk/>
          <pc:sldMk cId="712657234" sldId="365"/>
        </pc:sldMkLst>
        <pc:spChg chg="mod">
          <ac:chgData name="Гость" userId="S::urn:spo:anon#eb1a65cfd78165aacba41e098a9b441b19c6cf1eb42d337b9ecb96a4644f8b6b::" providerId="AD" clId="Web-{EB2433BB-CBC8-763B-90DC-4713269C20DD}" dt="2022-12-26T16:23:29.686" v="662" actId="20577"/>
          <ac:spMkLst>
            <pc:docMk/>
            <pc:sldMk cId="712657234" sldId="365"/>
            <ac:spMk id="2" creationId="{E7D271D2-F4DA-F626-9101-B19B3FCC5EB8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24:04.107" v="671" actId="1076"/>
          <ac:picMkLst>
            <pc:docMk/>
            <pc:sldMk cId="712657234" sldId="365"/>
            <ac:picMk id="4" creationId="{3F71E0F2-8AD6-3F4E-89AE-CD2566E7B089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3:46.451" v="664"/>
          <ac:picMkLst>
            <pc:docMk/>
            <pc:sldMk cId="712657234" sldId="365"/>
            <ac:picMk id="5" creationId="{DC30EF85-E373-85AE-F87C-1A9017E53101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3:56.701" v="667"/>
          <ac:picMkLst>
            <pc:docMk/>
            <pc:sldMk cId="712657234" sldId="365"/>
            <ac:picMk id="6" creationId="{D9B49F52-9BA3-DB58-834E-1181E287BCB2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4:02.186" v="670" actId="14100"/>
          <ac:picMkLst>
            <pc:docMk/>
            <pc:sldMk cId="712657234" sldId="365"/>
            <ac:picMk id="8" creationId="{4669B8FA-A385-6457-2650-97A627C30CF4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26:50.827" v="687" actId="1076"/>
        <pc:sldMkLst>
          <pc:docMk/>
          <pc:sldMk cId="1133614931" sldId="366"/>
        </pc:sldMkLst>
        <pc:spChg chg="mod">
          <ac:chgData name="Гость" userId="S::urn:spo:anon#eb1a65cfd78165aacba41e098a9b441b19c6cf1eb42d337b9ecb96a4644f8b6b::" providerId="AD" clId="Web-{EB2433BB-CBC8-763B-90DC-4713269C20DD}" dt="2022-12-26T16:26:19.858" v="681" actId="20577"/>
          <ac:spMkLst>
            <pc:docMk/>
            <pc:sldMk cId="1133614931" sldId="366"/>
            <ac:spMk id="2" creationId="{E7D271D2-F4DA-F626-9101-B19B3FCC5EB8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6:26:25.623" v="684" actId="1076"/>
          <ac:picMkLst>
            <pc:docMk/>
            <pc:sldMk cId="1133614931" sldId="366"/>
            <ac:picMk id="3" creationId="{DF71F4AE-4AE6-2332-B969-31D34546FE8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4:41.420" v="678"/>
          <ac:picMkLst>
            <pc:docMk/>
            <pc:sldMk cId="1133614931" sldId="366"/>
            <ac:picMk id="4" creationId="{3F71E0F2-8AD6-3F4E-89AE-CD2566E7B089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6:50.827" v="687" actId="1076"/>
          <ac:picMkLst>
            <pc:docMk/>
            <pc:sldMk cId="1133614931" sldId="366"/>
            <ac:picMk id="5" creationId="{4FF4B6C8-40C8-2E18-D7B8-EE447F02AFFF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4:42.748" v="679"/>
          <ac:picMkLst>
            <pc:docMk/>
            <pc:sldMk cId="1133614931" sldId="366"/>
            <ac:picMk id="8" creationId="{4669B8FA-A385-6457-2650-97A627C30CF4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32:28.471" v="713" actId="1076"/>
        <pc:sldMkLst>
          <pc:docMk/>
          <pc:sldMk cId="2857062693" sldId="367"/>
        </pc:sldMkLst>
        <pc:spChg chg="mod">
          <ac:chgData name="Гость" userId="S::urn:spo:anon#eb1a65cfd78165aacba41e098a9b441b19c6cf1eb42d337b9ecb96a4644f8b6b::" providerId="AD" clId="Web-{EB2433BB-CBC8-763B-90DC-4713269C20DD}" dt="2022-12-26T16:27:32.858" v="692" actId="20577"/>
          <ac:spMkLst>
            <pc:docMk/>
            <pc:sldMk cId="2857062693" sldId="367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27:34.233" v="693"/>
          <ac:picMkLst>
            <pc:docMk/>
            <pc:sldMk cId="2857062693" sldId="367"/>
            <ac:picMk id="3" creationId="{5186DBA5-3522-8522-82B9-1943BC738E2F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27:36.280" v="694"/>
          <ac:picMkLst>
            <pc:docMk/>
            <pc:sldMk cId="2857062693" sldId="367"/>
            <ac:picMk id="4" creationId="{EDFA1962-9EE8-3724-99D4-215F0AB48732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29:38.327" v="699" actId="1076"/>
          <ac:picMkLst>
            <pc:docMk/>
            <pc:sldMk cId="2857062693" sldId="367"/>
            <ac:picMk id="5" creationId="{992EDDED-731B-ED85-2DA3-B02C601650AF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0:09.827" v="706"/>
          <ac:picMkLst>
            <pc:docMk/>
            <pc:sldMk cId="2857062693" sldId="367"/>
            <ac:picMk id="6" creationId="{7611F84B-4EB1-BEB8-0966-9379CFCE3AD1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0:12.046" v="707"/>
          <ac:picMkLst>
            <pc:docMk/>
            <pc:sldMk cId="2857062693" sldId="367"/>
            <ac:picMk id="7" creationId="{55B3228B-4410-C2E2-5FB5-87DD08E2F54E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0:09.155" v="705" actId="1076"/>
          <ac:picMkLst>
            <pc:docMk/>
            <pc:sldMk cId="2857062693" sldId="367"/>
            <ac:picMk id="8" creationId="{3B652ED4-1CC1-788A-9BFE-E8CF4D42A527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2:28.471" v="713" actId="1076"/>
          <ac:picMkLst>
            <pc:docMk/>
            <pc:sldMk cId="2857062693" sldId="367"/>
            <ac:picMk id="9" creationId="{DF73CC2E-6D7A-2433-AFAC-21A54F579827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35:15.584" v="734" actId="1076"/>
        <pc:sldMkLst>
          <pc:docMk/>
          <pc:sldMk cId="2342546570" sldId="368"/>
        </pc:sldMkLst>
        <pc:picChg chg="add mod">
          <ac:chgData name="Гость" userId="S::urn:spo:anon#eb1a65cfd78165aacba41e098a9b441b19c6cf1eb42d337b9ecb96a4644f8b6b::" providerId="AD" clId="Web-{EB2433BB-CBC8-763B-90DC-4713269C20DD}" dt="2022-12-26T16:33:34.709" v="719" actId="14100"/>
          <ac:picMkLst>
            <pc:docMk/>
            <pc:sldMk cId="2342546570" sldId="368"/>
            <ac:picMk id="3" creationId="{D071A364-FB0B-BD58-A474-F07839201161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4:14.365" v="726" actId="1076"/>
          <ac:picMkLst>
            <pc:docMk/>
            <pc:sldMk cId="2342546570" sldId="368"/>
            <ac:picMk id="4" creationId="{55672C3C-C10C-2B35-E0FB-9B5672359AEE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3:23.694" v="715"/>
          <ac:picMkLst>
            <pc:docMk/>
            <pc:sldMk cId="2342546570" sldId="368"/>
            <ac:picMk id="5" creationId="{992EDDED-731B-ED85-2DA3-B02C601650AF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5:15.584" v="734" actId="1076"/>
          <ac:picMkLst>
            <pc:docMk/>
            <pc:sldMk cId="2342546570" sldId="368"/>
            <ac:picMk id="6" creationId="{25BF79CC-5A1F-1B97-1912-B61DCE4DCAC4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3:36.522" v="720"/>
          <ac:picMkLst>
            <pc:docMk/>
            <pc:sldMk cId="2342546570" sldId="368"/>
            <ac:picMk id="8" creationId="{3B652ED4-1CC1-788A-9BFE-E8CF4D42A527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4:15.225" v="727"/>
          <ac:picMkLst>
            <pc:docMk/>
            <pc:sldMk cId="2342546570" sldId="368"/>
            <ac:picMk id="9" creationId="{DF73CC2E-6D7A-2433-AFAC-21A54F579827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39:40.448" v="754" actId="14100"/>
        <pc:sldMkLst>
          <pc:docMk/>
          <pc:sldMk cId="1839799837" sldId="369"/>
        </pc:sldMkLst>
        <pc:spChg chg="mod">
          <ac:chgData name="Гость" userId="S::urn:spo:anon#eb1a65cfd78165aacba41e098a9b441b19c6cf1eb42d337b9ecb96a4644f8b6b::" providerId="AD" clId="Web-{EB2433BB-CBC8-763B-90DC-4713269C20DD}" dt="2022-12-26T16:35:32.428" v="740" actId="20577"/>
          <ac:spMkLst>
            <pc:docMk/>
            <pc:sldMk cId="1839799837" sldId="369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35:34.022" v="741"/>
          <ac:picMkLst>
            <pc:docMk/>
            <pc:sldMk cId="1839799837" sldId="369"/>
            <ac:picMk id="3" creationId="{D071A364-FB0B-BD58-A474-F07839201161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5:36.022" v="742"/>
          <ac:picMkLst>
            <pc:docMk/>
            <pc:sldMk cId="1839799837" sldId="369"/>
            <ac:picMk id="4" creationId="{55672C3C-C10C-2B35-E0FB-9B5672359AEE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8:43.854" v="747" actId="14100"/>
          <ac:picMkLst>
            <pc:docMk/>
            <pc:sldMk cId="1839799837" sldId="369"/>
            <ac:picMk id="5" creationId="{38954911-2552-9086-0336-B919969440DC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35:37.944" v="743"/>
          <ac:picMkLst>
            <pc:docMk/>
            <pc:sldMk cId="1839799837" sldId="369"/>
            <ac:picMk id="6" creationId="{25BF79CC-5A1F-1B97-1912-B61DCE4DCAC4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9:08.651" v="750" actId="14100"/>
          <ac:picMkLst>
            <pc:docMk/>
            <pc:sldMk cId="1839799837" sldId="369"/>
            <ac:picMk id="7" creationId="{E7FBFD9F-5648-8725-C758-6D0D3FF9D32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39:40.448" v="754" actId="14100"/>
          <ac:picMkLst>
            <pc:docMk/>
            <pc:sldMk cId="1839799837" sldId="369"/>
            <ac:picMk id="8" creationId="{A155E399-B2A8-EFF1-A3F6-083B0033336C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52:22.872" v="772" actId="14100"/>
        <pc:sldMkLst>
          <pc:docMk/>
          <pc:sldMk cId="2769180137" sldId="371"/>
        </pc:sldMkLst>
        <pc:picChg chg="add mod">
          <ac:chgData name="Гость" userId="S::urn:spo:anon#eb1a65cfd78165aacba41e098a9b441b19c6cf1eb42d337b9ecb96a4644f8b6b::" providerId="AD" clId="Web-{EB2433BB-CBC8-763B-90DC-4713269C20DD}" dt="2022-12-26T16:45:34.356" v="763" actId="1076"/>
          <ac:picMkLst>
            <pc:docMk/>
            <pc:sldMk cId="2769180137" sldId="371"/>
            <ac:picMk id="3" creationId="{264C1410-C1EA-0647-CDA5-236064C8C78C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47:07.262" v="766" actId="14100"/>
          <ac:picMkLst>
            <pc:docMk/>
            <pc:sldMk cId="2769180137" sldId="371"/>
            <ac:picMk id="4" creationId="{B19A040A-977B-6D1F-1E44-21A0A56AC4AC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42:21.074" v="758"/>
          <ac:picMkLst>
            <pc:docMk/>
            <pc:sldMk cId="2769180137" sldId="371"/>
            <ac:picMk id="5" creationId="{38954911-2552-9086-0336-B919969440DC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52:22.872" v="772" actId="14100"/>
          <ac:picMkLst>
            <pc:docMk/>
            <pc:sldMk cId="2769180137" sldId="371"/>
            <ac:picMk id="6" creationId="{E7092AE9-76BB-21DD-31C6-82B2D01BB468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42:17.934" v="756"/>
          <ac:picMkLst>
            <pc:docMk/>
            <pc:sldMk cId="2769180137" sldId="371"/>
            <ac:picMk id="7" creationId="{E7FBFD9F-5648-8725-C758-6D0D3FF9D32A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42:19.402" v="757"/>
          <ac:picMkLst>
            <pc:docMk/>
            <pc:sldMk cId="2769180137" sldId="371"/>
            <ac:picMk id="8" creationId="{A155E399-B2A8-EFF1-A3F6-083B0033336C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6:59:49.529" v="798" actId="1076"/>
        <pc:sldMkLst>
          <pc:docMk/>
          <pc:sldMk cId="3741855249" sldId="373"/>
        </pc:sldMkLst>
        <pc:spChg chg="mod">
          <ac:chgData name="Гость" userId="S::urn:spo:anon#eb1a65cfd78165aacba41e098a9b441b19c6cf1eb42d337b9ecb96a4644f8b6b::" providerId="AD" clId="Web-{EB2433BB-CBC8-763B-90DC-4713269C20DD}" dt="2022-12-26T16:53:58.091" v="781" actId="20577"/>
          <ac:spMkLst>
            <pc:docMk/>
            <pc:sldMk cId="3741855249" sldId="373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52:45.169" v="777"/>
          <ac:picMkLst>
            <pc:docMk/>
            <pc:sldMk cId="3741855249" sldId="373"/>
            <ac:picMk id="3" creationId="{264C1410-C1EA-0647-CDA5-236064C8C78C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52:35.028" v="775"/>
          <ac:picMkLst>
            <pc:docMk/>
            <pc:sldMk cId="3741855249" sldId="373"/>
            <ac:picMk id="4" creationId="{B19A040A-977B-6D1F-1E44-21A0A56AC4AC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57:56.388" v="786" actId="1076"/>
          <ac:picMkLst>
            <pc:docMk/>
            <pc:sldMk cId="3741855249" sldId="373"/>
            <ac:picMk id="5" creationId="{C60679B1-F5A6-D5AA-583B-F0C8D1BC3C3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52:42.356" v="776"/>
          <ac:picMkLst>
            <pc:docMk/>
            <pc:sldMk cId="3741855249" sldId="373"/>
            <ac:picMk id="6" creationId="{E7092AE9-76BB-21DD-31C6-82B2D01BB46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58:42.404" v="790" actId="14100"/>
          <ac:picMkLst>
            <pc:docMk/>
            <pc:sldMk cId="3741855249" sldId="373"/>
            <ac:picMk id="7" creationId="{5D58EFCE-7538-4515-38FE-8ABE5A1DE985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59:08.185" v="793" actId="14100"/>
          <ac:picMkLst>
            <pc:docMk/>
            <pc:sldMk cId="3741855249" sldId="373"/>
            <ac:picMk id="8" creationId="{6DA446E0-BFC6-38B0-443F-2516D14D2B2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6:59:49.529" v="798" actId="1076"/>
          <ac:picMkLst>
            <pc:docMk/>
            <pc:sldMk cId="3741855249" sldId="373"/>
            <ac:picMk id="9" creationId="{387F2D24-7048-7C11-005F-A022AB4A1E66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7:06:38.095" v="813" actId="1076"/>
        <pc:sldMkLst>
          <pc:docMk/>
          <pc:sldMk cId="2386582126" sldId="374"/>
        </pc:sldMkLst>
        <pc:spChg chg="mod">
          <ac:chgData name="Гость" userId="S::urn:spo:anon#eb1a65cfd78165aacba41e098a9b441b19c6cf1eb42d337b9ecb96a4644f8b6b::" providerId="AD" clId="Web-{EB2433BB-CBC8-763B-90DC-4713269C20DD}" dt="2022-12-26T16:54:19.716" v="783" actId="20577"/>
          <ac:spMkLst>
            <pc:docMk/>
            <pc:sldMk cId="2386582126" sldId="374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6:53:44.857" v="780"/>
          <ac:picMkLst>
            <pc:docMk/>
            <pc:sldMk cId="2386582126" sldId="374"/>
            <ac:picMk id="3" creationId="{264C1410-C1EA-0647-CDA5-236064C8C78C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53:41.825" v="778"/>
          <ac:picMkLst>
            <pc:docMk/>
            <pc:sldMk cId="2386582126" sldId="374"/>
            <ac:picMk id="4" creationId="{B19A040A-977B-6D1F-1E44-21A0A56AC4AC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06:38.095" v="813" actId="1076"/>
          <ac:picMkLst>
            <pc:docMk/>
            <pc:sldMk cId="2386582126" sldId="374"/>
            <ac:picMk id="5" creationId="{3F35853D-680F-D958-1E0D-D4FEB4B5314A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6:53:43.107" v="779"/>
          <ac:picMkLst>
            <pc:docMk/>
            <pc:sldMk cId="2386582126" sldId="374"/>
            <ac:picMk id="6" creationId="{E7092AE9-76BB-21DD-31C6-82B2D01BB46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06:09.752" v="807" actId="1076"/>
          <ac:picMkLst>
            <pc:docMk/>
            <pc:sldMk cId="2386582126" sldId="374"/>
            <ac:picMk id="7" creationId="{1016DD83-A56A-3E02-CB35-30839AC3A450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06:35.955" v="812" actId="14100"/>
          <ac:picMkLst>
            <pc:docMk/>
            <pc:sldMk cId="2386582126" sldId="374"/>
            <ac:picMk id="8" creationId="{B764CA18-BB81-0F3E-91D5-5D89D9FD3895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7:12:14.440" v="864" actId="14100"/>
        <pc:sldMkLst>
          <pc:docMk/>
          <pc:sldMk cId="1286070694" sldId="375"/>
        </pc:sldMkLst>
        <pc:spChg chg="mod">
          <ac:chgData name="Гость" userId="S::urn:spo:anon#eb1a65cfd78165aacba41e098a9b441b19c6cf1eb42d337b9ecb96a4644f8b6b::" providerId="AD" clId="Web-{EB2433BB-CBC8-763B-90DC-4713269C20DD}" dt="2022-12-26T17:09:12.658" v="849" actId="20577"/>
          <ac:spMkLst>
            <pc:docMk/>
            <pc:sldMk cId="1286070694" sldId="375"/>
            <ac:spMk id="2" creationId="{7261A23C-9F81-6256-728C-5AE96B878456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7:11:25.752" v="859" actId="1076"/>
          <ac:picMkLst>
            <pc:docMk/>
            <pc:sldMk cId="1286070694" sldId="375"/>
            <ac:picMk id="3" creationId="{24698D55-9CCF-A92D-BD93-911EE588AA8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11:24.252" v="858" actId="1076"/>
          <ac:picMkLst>
            <pc:docMk/>
            <pc:sldMk cId="1286070694" sldId="375"/>
            <ac:picMk id="4" creationId="{2E014EE6-B61E-7E62-7522-C179E747949B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47.705" v="838"/>
          <ac:picMkLst>
            <pc:docMk/>
            <pc:sldMk cId="1286070694" sldId="375"/>
            <ac:picMk id="5" creationId="{3F35853D-680F-D958-1E0D-D4FEB4B5314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12:14.440" v="864" actId="14100"/>
          <ac:picMkLst>
            <pc:docMk/>
            <pc:sldMk cId="1286070694" sldId="375"/>
            <ac:picMk id="6" creationId="{9097D1F1-3DE6-B836-BE09-C323E684EEA9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46.393" v="837"/>
          <ac:picMkLst>
            <pc:docMk/>
            <pc:sldMk cId="1286070694" sldId="375"/>
            <ac:picMk id="7" creationId="{1016DD83-A56A-3E02-CB35-30839AC3A450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44.799" v="836"/>
          <ac:picMkLst>
            <pc:docMk/>
            <pc:sldMk cId="1286070694" sldId="375"/>
            <ac:picMk id="8" creationId="{B764CA18-BB81-0F3E-91D5-5D89D9FD3895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7:19:47.291" v="880" actId="1076"/>
        <pc:sldMkLst>
          <pc:docMk/>
          <pc:sldMk cId="1533634578" sldId="376"/>
        </pc:sldMkLst>
        <pc:spChg chg="mod">
          <ac:chgData name="Гость" userId="S::urn:spo:anon#eb1a65cfd78165aacba41e098a9b441b19c6cf1eb42d337b9ecb96a4644f8b6b::" providerId="AD" clId="Web-{EB2433BB-CBC8-763B-90DC-4713269C20DD}" dt="2022-12-26T17:08:31.033" v="832" actId="20577"/>
          <ac:spMkLst>
            <pc:docMk/>
            <pc:sldMk cId="1533634578" sldId="376"/>
            <ac:spMk id="2" creationId="{7261A23C-9F81-6256-728C-5AE96B878456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7:19:34.150" v="877" actId="14100"/>
          <ac:picMkLst>
            <pc:docMk/>
            <pc:sldMk cId="1533634578" sldId="376"/>
            <ac:picMk id="3" creationId="{FD54CE67-1727-1B90-9998-7B39B79F158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19:47.291" v="880" actId="1076"/>
          <ac:picMkLst>
            <pc:docMk/>
            <pc:sldMk cId="1533634578" sldId="376"/>
            <ac:picMk id="4" creationId="{4C7ED06D-A8C4-E26F-D57F-AB6864CD1E7D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38.252" v="835"/>
          <ac:picMkLst>
            <pc:docMk/>
            <pc:sldMk cId="1533634578" sldId="376"/>
            <ac:picMk id="5" creationId="{3F35853D-680F-D958-1E0D-D4FEB4B5314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19:41.884" v="879" actId="1076"/>
          <ac:picMkLst>
            <pc:docMk/>
            <pc:sldMk cId="1533634578" sldId="376"/>
            <ac:picMk id="6" creationId="{1090C92A-838A-98E3-0037-C5E9ADA27A70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36.955" v="834"/>
          <ac:picMkLst>
            <pc:docMk/>
            <pc:sldMk cId="1533634578" sldId="376"/>
            <ac:picMk id="7" creationId="{1016DD83-A56A-3E02-CB35-30839AC3A450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08:33.643" v="833"/>
          <ac:picMkLst>
            <pc:docMk/>
            <pc:sldMk cId="1533634578" sldId="376"/>
            <ac:picMk id="8" creationId="{B764CA18-BB81-0F3E-91D5-5D89D9FD3895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8:11:12.554" v="957" actId="1076"/>
        <pc:sldMkLst>
          <pc:docMk/>
          <pc:sldMk cId="3147645310" sldId="378"/>
        </pc:sldMkLst>
        <pc:spChg chg="mod">
          <ac:chgData name="Гость" userId="S::urn:spo:anon#eb1a65cfd78165aacba41e098a9b441b19c6cf1eb42d337b9ecb96a4644f8b6b::" providerId="AD" clId="Web-{EB2433BB-CBC8-763B-90DC-4713269C20DD}" dt="2022-12-26T17:22:15.244" v="892" actId="20577"/>
          <ac:spMkLst>
            <pc:docMk/>
            <pc:sldMk cId="3147645310" sldId="378"/>
            <ac:spMk id="2" creationId="{7261A23C-9F81-6256-728C-5AE96B878456}"/>
          </ac:spMkLst>
        </pc:spChg>
        <pc:spChg chg="add mod">
          <ac:chgData name="Гость" userId="S::urn:spo:anon#eb1a65cfd78165aacba41e098a9b441b19c6cf1eb42d337b9ecb96a4644f8b6b::" providerId="AD" clId="Web-{EB2433BB-CBC8-763B-90DC-4713269C20DD}" dt="2022-12-26T18:11:12.554" v="957" actId="1076"/>
          <ac:spMkLst>
            <pc:docMk/>
            <pc:sldMk cId="3147645310" sldId="378"/>
            <ac:spMk id="9" creationId="{6F1EA38C-E76F-2B68-9FE1-02AF4F34646E}"/>
          </ac:spMkLst>
        </pc:spChg>
        <pc:spChg chg="del mod">
          <ac:chgData name="Гость" userId="S::urn:spo:anon#eb1a65cfd78165aacba41e098a9b441b19c6cf1eb42d337b9ecb96a4644f8b6b::" providerId="AD" clId="Web-{EB2433BB-CBC8-763B-90DC-4713269C20DD}" dt="2022-12-26T17:22:03.088" v="887"/>
          <ac:spMkLst>
            <pc:docMk/>
            <pc:sldMk cId="3147645310" sldId="378"/>
            <ac:spMk id="13" creationId="{29985174-7076-A03D-637F-E1C5980326CD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8:01:26.579" v="919" actId="1076"/>
          <ac:picMkLst>
            <pc:docMk/>
            <pc:sldMk cId="3147645310" sldId="378"/>
            <ac:picMk id="3" creationId="{FC23B2EF-794D-8CF4-7070-F28C2F821E89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1:47.822" v="883"/>
          <ac:picMkLst>
            <pc:docMk/>
            <pc:sldMk cId="3147645310" sldId="378"/>
            <ac:picMk id="3" creationId="{FD54CE67-1727-1B90-9998-7B39B79F158A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1:49.541" v="884"/>
          <ac:picMkLst>
            <pc:docMk/>
            <pc:sldMk cId="3147645310" sldId="378"/>
            <ac:picMk id="4" creationId="{4C7ED06D-A8C4-E26F-D57F-AB6864CD1E7D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10:49.976" v="948" actId="1076"/>
          <ac:picMkLst>
            <pc:docMk/>
            <pc:sldMk cId="3147645310" sldId="378"/>
            <ac:picMk id="4" creationId="{FF18FA37-C9AA-EE3F-F903-8DD00AEA4DD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7:27:43.479" v="909" actId="1076"/>
          <ac:picMkLst>
            <pc:docMk/>
            <pc:sldMk cId="3147645310" sldId="378"/>
            <ac:picMk id="5" creationId="{2265EE61-B4C9-1B40-B9FB-FD9DDBCB9E45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1:51.228" v="885"/>
          <ac:picMkLst>
            <pc:docMk/>
            <pc:sldMk cId="3147645310" sldId="378"/>
            <ac:picMk id="6" creationId="{1090C92A-838A-98E3-0037-C5E9ADA27A70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8:01:08.876" v="913"/>
          <ac:picMkLst>
            <pc:docMk/>
            <pc:sldMk cId="3147645310" sldId="378"/>
            <ac:picMk id="7" creationId="{573D0822-751F-1764-AF2C-BA38CC3543D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10:52.555" v="949" actId="1076"/>
          <ac:picMkLst>
            <pc:docMk/>
            <pc:sldMk cId="3147645310" sldId="378"/>
            <ac:picMk id="8" creationId="{987C4318-F283-482C-EB0D-3995894C67DF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8:10:19.914" v="946" actId="14100"/>
        <pc:sldMkLst>
          <pc:docMk/>
          <pc:sldMk cId="1306998466" sldId="379"/>
        </pc:sldMkLst>
        <pc:spChg chg="mod">
          <ac:chgData name="Гость" userId="S::urn:spo:anon#eb1a65cfd78165aacba41e098a9b441b19c6cf1eb42d337b9ecb96a4644f8b6b::" providerId="AD" clId="Web-{EB2433BB-CBC8-763B-90DC-4713269C20DD}" dt="2022-12-26T17:22:32.385" v="896" actId="20577"/>
          <ac:spMkLst>
            <pc:docMk/>
            <pc:sldMk cId="1306998466" sldId="379"/>
            <ac:spMk id="2" creationId="{7261A23C-9F81-6256-728C-5AE96B878456}"/>
          </ac:spMkLst>
        </pc:spChg>
        <pc:spChg chg="add mod">
          <ac:chgData name="Гость" userId="S::urn:spo:anon#eb1a65cfd78165aacba41e098a9b441b19c6cf1eb42d337b9ecb96a4644f8b6b::" providerId="AD" clId="Web-{EB2433BB-CBC8-763B-90DC-4713269C20DD}" dt="2022-12-26T18:09:55.398" v="942" actId="1076"/>
          <ac:spMkLst>
            <pc:docMk/>
            <pc:sldMk cId="1306998466" sldId="379"/>
            <ac:spMk id="6" creationId="{1653B414-C2FF-35A7-921B-7AE01491800D}"/>
          </ac:spMkLst>
        </pc:spChg>
        <pc:spChg chg="del">
          <ac:chgData name="Гость" userId="S::urn:spo:anon#eb1a65cfd78165aacba41e098a9b441b19c6cf1eb42d337b9ecb96a4644f8b6b::" providerId="AD" clId="Web-{EB2433BB-CBC8-763B-90DC-4713269C20DD}" dt="2022-12-26T17:22:43.478" v="900"/>
          <ac:spMkLst>
            <pc:docMk/>
            <pc:sldMk cId="1306998466" sldId="379"/>
            <ac:spMk id="13" creationId="{29985174-7076-A03D-637F-E1C5980326CD}"/>
          </ac:spMkLst>
        </pc:spChg>
        <pc:picChg chg="add mod">
          <ac:chgData name="Гость" userId="S::urn:spo:anon#eb1a65cfd78165aacba41e098a9b441b19c6cf1eb42d337b9ecb96a4644f8b6b::" providerId="AD" clId="Web-{EB2433BB-CBC8-763B-90DC-4713269C20DD}" dt="2022-12-26T18:07:19.156" v="931" actId="14100"/>
          <ac:picMkLst>
            <pc:docMk/>
            <pc:sldMk cId="1306998466" sldId="379"/>
            <ac:picMk id="3" creationId="{283E01A5-4154-AC55-E7ED-7A9E2E9390B6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2:37.947" v="897"/>
          <ac:picMkLst>
            <pc:docMk/>
            <pc:sldMk cId="1306998466" sldId="379"/>
            <ac:picMk id="3" creationId="{FD54CE67-1727-1B90-9998-7B39B79F158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07:47.688" v="936" actId="1076"/>
          <ac:picMkLst>
            <pc:docMk/>
            <pc:sldMk cId="1306998466" sldId="379"/>
            <ac:picMk id="4" creationId="{331735FD-80B9-5559-5A9A-24D2EEBD1E98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2:39.416" v="898"/>
          <ac:picMkLst>
            <pc:docMk/>
            <pc:sldMk cId="1306998466" sldId="379"/>
            <ac:picMk id="4" creationId="{4C7ED06D-A8C4-E26F-D57F-AB6864CD1E7D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7:22:40.728" v="899"/>
          <ac:picMkLst>
            <pc:docMk/>
            <pc:sldMk cId="1306998466" sldId="379"/>
            <ac:picMk id="6" creationId="{1090C92A-838A-98E3-0037-C5E9ADA27A70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09:55.367" v="941" actId="1076"/>
          <ac:picMkLst>
            <pc:docMk/>
            <pc:sldMk cId="1306998466" sldId="379"/>
            <ac:picMk id="7" creationId="{951B8A1C-5DE4-21B9-7E05-CC023D4DBDFA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10:19.914" v="946" actId="14100"/>
          <ac:picMkLst>
            <pc:docMk/>
            <pc:sldMk cId="1306998466" sldId="379"/>
            <ac:picMk id="8" creationId="{750DF532-9880-408A-24BF-F0D30B248EFB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8:23:43.899" v="1022" actId="1076"/>
        <pc:sldMkLst>
          <pc:docMk/>
          <pc:sldMk cId="2034454200" sldId="383"/>
        </pc:sldMkLst>
        <pc:spChg chg="mod">
          <ac:chgData name="Гость" userId="S::urn:spo:anon#eb1a65cfd78165aacba41e098a9b441b19c6cf1eb42d337b9ecb96a4644f8b6b::" providerId="AD" clId="Web-{EB2433BB-CBC8-763B-90DC-4713269C20DD}" dt="2022-12-26T18:12:12.008" v="987" actId="20577"/>
          <ac:spMkLst>
            <pc:docMk/>
            <pc:sldMk cId="2034454200" sldId="383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8:12:15.086" v="988"/>
          <ac:picMkLst>
            <pc:docMk/>
            <pc:sldMk cId="2034454200" sldId="383"/>
            <ac:picMk id="3" creationId="{283E01A5-4154-AC55-E7ED-7A9E2E9390B6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16.429" v="989"/>
          <ac:picMkLst>
            <pc:docMk/>
            <pc:sldMk cId="2034454200" sldId="383"/>
            <ac:picMk id="4" creationId="{331735FD-80B9-5559-5A9A-24D2EEBD1E9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23:43.899" v="1022" actId="1076"/>
          <ac:picMkLst>
            <pc:docMk/>
            <pc:sldMk cId="2034454200" sldId="383"/>
            <ac:picMk id="5" creationId="{0F04DF12-7EE3-4F16-0A17-89A0CB3F23A1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17.867" v="990"/>
          <ac:picMkLst>
            <pc:docMk/>
            <pc:sldMk cId="2034454200" sldId="383"/>
            <ac:picMk id="7" creationId="{951B8A1C-5DE4-21B9-7E05-CC023D4DBDFA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19.523" v="991"/>
          <ac:picMkLst>
            <pc:docMk/>
            <pc:sldMk cId="2034454200" sldId="383"/>
            <ac:picMk id="8" creationId="{750DF532-9880-408A-24BF-F0D30B248EF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19:21.353" v="1006" actId="14100"/>
          <ac:picMkLst>
            <pc:docMk/>
            <pc:sldMk cId="2034454200" sldId="383"/>
            <ac:picMk id="9" creationId="{14B63B39-23FA-F0E0-2216-EAD273BF8630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23:11.415" v="1019" actId="1076"/>
          <ac:picMkLst>
            <pc:docMk/>
            <pc:sldMk cId="2034454200" sldId="383"/>
            <ac:picMk id="10" creationId="{60A5F5CF-29CD-4539-B9EF-6361EACD7787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23:31.618" v="1021" actId="1076"/>
          <ac:picMkLst>
            <pc:docMk/>
            <pc:sldMk cId="2034454200" sldId="383"/>
            <ac:picMk id="11" creationId="{E0051DFC-518D-2923-D6A3-C145E2EE69C3}"/>
          </ac:picMkLst>
        </pc:picChg>
      </pc:sldChg>
      <pc:sldChg chg="addSp delSp modSp add replId">
        <pc:chgData name="Гость" userId="S::urn:spo:anon#eb1a65cfd78165aacba41e098a9b441b19c6cf1eb42d337b9ecb96a4644f8b6b::" providerId="AD" clId="Web-{EB2433BB-CBC8-763B-90DC-4713269C20DD}" dt="2022-12-26T18:39:17.586" v="1045" actId="14100"/>
        <pc:sldMkLst>
          <pc:docMk/>
          <pc:sldMk cId="324108329" sldId="384"/>
        </pc:sldMkLst>
        <pc:spChg chg="mod">
          <ac:chgData name="Гость" userId="S::urn:spo:anon#eb1a65cfd78165aacba41e098a9b441b19c6cf1eb42d337b9ecb96a4644f8b6b::" providerId="AD" clId="Web-{EB2433BB-CBC8-763B-90DC-4713269C20DD}" dt="2022-12-26T18:14:09.650" v="997" actId="20577"/>
          <ac:spMkLst>
            <pc:docMk/>
            <pc:sldMk cId="324108329" sldId="384"/>
            <ac:spMk id="2" creationId="{7261A23C-9F81-6256-728C-5AE96B878456}"/>
          </ac:spMkLst>
        </pc:spChg>
        <pc:picChg chg="del">
          <ac:chgData name="Гость" userId="S::urn:spo:anon#eb1a65cfd78165aacba41e098a9b441b19c6cf1eb42d337b9ecb96a4644f8b6b::" providerId="AD" clId="Web-{EB2433BB-CBC8-763B-90DC-4713269C20DD}" dt="2022-12-26T18:12:26.898" v="992"/>
          <ac:picMkLst>
            <pc:docMk/>
            <pc:sldMk cId="324108329" sldId="384"/>
            <ac:picMk id="3" creationId="{283E01A5-4154-AC55-E7ED-7A9E2E9390B6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28.554" v="993"/>
          <ac:picMkLst>
            <pc:docMk/>
            <pc:sldMk cId="324108329" sldId="384"/>
            <ac:picMk id="4" creationId="{331735FD-80B9-5559-5A9A-24D2EEBD1E98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35:40.993" v="1030" actId="1076"/>
          <ac:picMkLst>
            <pc:docMk/>
            <pc:sldMk cId="324108329" sldId="384"/>
            <ac:picMk id="5" creationId="{5F57C464-C356-E65E-3B75-22FB1BAE48F6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29.929" v="994"/>
          <ac:picMkLst>
            <pc:docMk/>
            <pc:sldMk cId="324108329" sldId="384"/>
            <ac:picMk id="7" creationId="{951B8A1C-5DE4-21B9-7E05-CC023D4DBDFA}"/>
          </ac:picMkLst>
        </pc:picChg>
        <pc:picChg chg="del">
          <ac:chgData name="Гость" userId="S::urn:spo:anon#eb1a65cfd78165aacba41e098a9b441b19c6cf1eb42d337b9ecb96a4644f8b6b::" providerId="AD" clId="Web-{EB2433BB-CBC8-763B-90DC-4713269C20DD}" dt="2022-12-26T18:12:31.367" v="995"/>
          <ac:picMkLst>
            <pc:docMk/>
            <pc:sldMk cId="324108329" sldId="384"/>
            <ac:picMk id="8" creationId="{750DF532-9880-408A-24BF-F0D30B248EFB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35:38.727" v="1029" actId="1076"/>
          <ac:picMkLst>
            <pc:docMk/>
            <pc:sldMk cId="324108329" sldId="384"/>
            <ac:picMk id="9" creationId="{D524CC5D-2960-E7EE-FC0A-D3E28428CE04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37:00.570" v="1034" actId="1076"/>
          <ac:picMkLst>
            <pc:docMk/>
            <pc:sldMk cId="324108329" sldId="384"/>
            <ac:picMk id="10" creationId="{4F8F8B0F-3350-EFE2-71B7-4CEF258D15A1}"/>
          </ac:picMkLst>
        </pc:picChg>
        <pc:picChg chg="add del mod">
          <ac:chgData name="Гость" userId="S::urn:spo:anon#eb1a65cfd78165aacba41e098a9b441b19c6cf1eb42d337b9ecb96a4644f8b6b::" providerId="AD" clId="Web-{EB2433BB-CBC8-763B-90DC-4713269C20DD}" dt="2022-12-26T18:38:00.008" v="1039"/>
          <ac:picMkLst>
            <pc:docMk/>
            <pc:sldMk cId="324108329" sldId="384"/>
            <ac:picMk id="11" creationId="{008F7997-002E-D5A9-D8A1-6648894FDAF5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38:29.586" v="1042" actId="1076"/>
          <ac:picMkLst>
            <pc:docMk/>
            <pc:sldMk cId="324108329" sldId="384"/>
            <ac:picMk id="12" creationId="{428A8EE6-5125-1007-EB11-64383910CC73}"/>
          </ac:picMkLst>
        </pc:picChg>
        <pc:picChg chg="add mod">
          <ac:chgData name="Гость" userId="S::urn:spo:anon#eb1a65cfd78165aacba41e098a9b441b19c6cf1eb42d337b9ecb96a4644f8b6b::" providerId="AD" clId="Web-{EB2433BB-CBC8-763B-90DC-4713269C20DD}" dt="2022-12-26T18:39:17.586" v="1045" actId="14100"/>
          <ac:picMkLst>
            <pc:docMk/>
            <pc:sldMk cId="324108329" sldId="384"/>
            <ac:picMk id="13" creationId="{EE1A64D0-CC8D-BE21-984D-06A8C3AC622A}"/>
          </ac:picMkLst>
        </pc:picChg>
      </pc:sldChg>
    </pc:docChg>
  </pc:docChgLst>
  <pc:docChgLst>
    <pc:chgData name="Гость" userId="S::urn:spo:anon#eb1a65cfd78165aacba41e098a9b441b19c6cf1eb42d337b9ecb96a4644f8b6b::" providerId="AD" clId="Web-{49EFA5BA-AC44-CC5B-A0AD-564065DD2AAF}"/>
    <pc:docChg chg="addSld delSld modSld">
      <pc:chgData name="Гость" userId="S::urn:spo:anon#eb1a65cfd78165aacba41e098a9b441b19c6cf1eb42d337b9ecb96a4644f8b6b::" providerId="AD" clId="Web-{49EFA5BA-AC44-CC5B-A0AD-564065DD2AAF}" dt="2022-12-27T06:02:25.014" v="43" actId="1076"/>
      <pc:docMkLst>
        <pc:docMk/>
      </pc:docMkLst>
      <pc:sldChg chg="addSp delSp modSp">
        <pc:chgData name="Гость" userId="S::urn:spo:anon#eb1a65cfd78165aacba41e098a9b441b19c6cf1eb42d337b9ecb96a4644f8b6b::" providerId="AD" clId="Web-{49EFA5BA-AC44-CC5B-A0AD-564065DD2AAF}" dt="2022-12-27T05:54:19.067" v="8"/>
        <pc:sldMkLst>
          <pc:docMk/>
          <pc:sldMk cId="1286070694" sldId="375"/>
        </pc:sldMkLst>
        <pc:spChg chg="mod">
          <ac:chgData name="Гость" userId="S::urn:spo:anon#eb1a65cfd78165aacba41e098a9b441b19c6cf1eb42d337b9ecb96a4644f8b6b::" providerId="AD" clId="Web-{49EFA5BA-AC44-CC5B-A0AD-564065DD2AAF}" dt="2022-12-27T05:54:19.067" v="8"/>
          <ac:spMkLst>
            <pc:docMk/>
            <pc:sldMk cId="1286070694" sldId="375"/>
            <ac:spMk id="2" creationId="{7261A23C-9F81-6256-728C-5AE96B878456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5:52:48.472" v="4"/>
          <ac:spMkLst>
            <pc:docMk/>
            <pc:sldMk cId="1286070694" sldId="375"/>
            <ac:spMk id="13" creationId="{29985174-7076-A03D-637F-E1C5980326CD}"/>
          </ac:spMkLst>
        </pc:spChg>
        <pc:spChg chg="add del">
          <ac:chgData name="Гость" userId="S::urn:spo:anon#eb1a65cfd78165aacba41e098a9b441b19c6cf1eb42d337b9ecb96a4644f8b6b::" providerId="AD" clId="Web-{49EFA5BA-AC44-CC5B-A0AD-564065DD2AAF}" dt="2022-12-27T05:54:19.067" v="8"/>
          <ac:spMkLst>
            <pc:docMk/>
            <pc:sldMk cId="1286070694" sldId="375"/>
            <ac:spMk id="18" creationId="{C3896A03-3945-419A-B66B-4EE266EDD152}"/>
          </ac:spMkLst>
        </pc:spChg>
        <pc:spChg chg="add del">
          <ac:chgData name="Гость" userId="S::urn:spo:anon#eb1a65cfd78165aacba41e098a9b441b19c6cf1eb42d337b9ecb96a4644f8b6b::" providerId="AD" clId="Web-{49EFA5BA-AC44-CC5B-A0AD-564065DD2AAF}" dt="2022-12-27T05:54:19.067" v="8"/>
          <ac:spMkLst>
            <pc:docMk/>
            <pc:sldMk cId="1286070694" sldId="375"/>
            <ac:spMk id="20" creationId="{B34F5AD2-EDBD-4BBD-A55C-EAFFD0C7097A}"/>
          </ac:spMkLst>
        </pc:spChg>
        <pc:spChg chg="add del">
          <ac:chgData name="Гость" userId="S::urn:spo:anon#eb1a65cfd78165aacba41e098a9b441b19c6cf1eb42d337b9ecb96a4644f8b6b::" providerId="AD" clId="Web-{49EFA5BA-AC44-CC5B-A0AD-564065DD2AAF}" dt="2022-12-27T05:54:19.067" v="8"/>
          <ac:spMkLst>
            <pc:docMk/>
            <pc:sldMk cId="1286070694" sldId="375"/>
            <ac:spMk id="22" creationId="{450D3AD2-FA80-415F-A9CE-54D884561CD7}"/>
          </ac:spMkLst>
        </pc:spChg>
        <pc:spChg chg="add">
          <ac:chgData name="Гость" userId="S::urn:spo:anon#eb1a65cfd78165aacba41e098a9b441b19c6cf1eb42d337b9ecb96a4644f8b6b::" providerId="AD" clId="Web-{49EFA5BA-AC44-CC5B-A0AD-564065DD2AAF}" dt="2022-12-27T05:54:19.067" v="8"/>
          <ac:spMkLst>
            <pc:docMk/>
            <pc:sldMk cId="1286070694" sldId="375"/>
            <ac:spMk id="27" creationId="{D4771268-CB57-404A-9271-370EB28F6090}"/>
          </ac:spMkLst>
        </pc:spChg>
        <pc:picChg chg="del">
          <ac:chgData name="Гость" userId="S::urn:spo:anon#eb1a65cfd78165aacba41e098a9b441b19c6cf1eb42d337b9ecb96a4644f8b6b::" providerId="AD" clId="Web-{49EFA5BA-AC44-CC5B-A0AD-564065DD2AAF}" dt="2022-12-27T05:52:38.066" v="1"/>
          <ac:picMkLst>
            <pc:docMk/>
            <pc:sldMk cId="1286070694" sldId="375"/>
            <ac:picMk id="3" creationId="{24698D55-9CCF-A92D-BD93-911EE588AA8B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5:52:39.972" v="2"/>
          <ac:picMkLst>
            <pc:docMk/>
            <pc:sldMk cId="1286070694" sldId="375"/>
            <ac:picMk id="4" creationId="{2E014EE6-B61E-7E62-7522-C179E747949B}"/>
          </ac:picMkLst>
        </pc:picChg>
        <pc:picChg chg="add mod">
          <ac:chgData name="Гость" userId="S::urn:spo:anon#eb1a65cfd78165aacba41e098a9b441b19c6cf1eb42d337b9ecb96a4644f8b6b::" providerId="AD" clId="Web-{49EFA5BA-AC44-CC5B-A0AD-564065DD2AAF}" dt="2022-12-27T05:54:19.067" v="8"/>
          <ac:picMkLst>
            <pc:docMk/>
            <pc:sldMk cId="1286070694" sldId="375"/>
            <ac:picMk id="5" creationId="{017E732D-84DE-E3EC-BAE0-D628CC2DD813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5:52:48.456" v="3"/>
          <ac:picMkLst>
            <pc:docMk/>
            <pc:sldMk cId="1286070694" sldId="375"/>
            <ac:picMk id="6" creationId="{9097D1F1-3DE6-B836-BE09-C323E684EEA9}"/>
          </ac:picMkLst>
        </pc:picChg>
      </pc:sldChg>
      <pc:sldChg chg="addSp delSp modSp">
        <pc:chgData name="Гость" userId="S::urn:spo:anon#eb1a65cfd78165aacba41e098a9b441b19c6cf1eb42d337b9ecb96a4644f8b6b::" providerId="AD" clId="Web-{49EFA5BA-AC44-CC5B-A0AD-564065DD2AAF}" dt="2022-12-27T05:58:36.635" v="24"/>
        <pc:sldMkLst>
          <pc:docMk/>
          <pc:sldMk cId="3147645310" sldId="378"/>
        </pc:sldMkLst>
        <pc:spChg chg="mod">
          <ac:chgData name="Гость" userId="S::urn:spo:anon#eb1a65cfd78165aacba41e098a9b441b19c6cf1eb42d337b9ecb96a4644f8b6b::" providerId="AD" clId="Web-{49EFA5BA-AC44-CC5B-A0AD-564065DD2AAF}" dt="2022-12-27T05:58:36.635" v="24"/>
          <ac:spMkLst>
            <pc:docMk/>
            <pc:sldMk cId="3147645310" sldId="378"/>
            <ac:spMk id="2" creationId="{7261A23C-9F81-6256-728C-5AE96B878456}"/>
          </ac:spMkLst>
        </pc:spChg>
        <pc:spChg chg="del mod">
          <ac:chgData name="Гость" userId="S::urn:spo:anon#eb1a65cfd78165aacba41e098a9b441b19c6cf1eb42d337b9ecb96a4644f8b6b::" providerId="AD" clId="Web-{49EFA5BA-AC44-CC5B-A0AD-564065DD2AAF}" dt="2022-12-27T05:57:15.493" v="17"/>
          <ac:spMkLst>
            <pc:docMk/>
            <pc:sldMk cId="3147645310" sldId="378"/>
            <ac:spMk id="9" creationId="{6F1EA38C-E76F-2B68-9FE1-02AF4F34646E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5:58:36.635" v="24"/>
          <ac:spMkLst>
            <pc:docMk/>
            <pc:sldMk cId="3147645310" sldId="378"/>
            <ac:spMk id="18" creationId="{C3896A03-3945-419A-B66B-4EE266EDD152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5:58:36.635" v="24"/>
          <ac:spMkLst>
            <pc:docMk/>
            <pc:sldMk cId="3147645310" sldId="378"/>
            <ac:spMk id="20" creationId="{B34F5AD2-EDBD-4BBD-A55C-EAFFD0C7097A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5:58:36.635" v="24"/>
          <ac:spMkLst>
            <pc:docMk/>
            <pc:sldMk cId="3147645310" sldId="378"/>
            <ac:spMk id="22" creationId="{450D3AD2-FA80-415F-A9CE-54D884561CD7}"/>
          </ac:spMkLst>
        </pc:spChg>
        <pc:spChg chg="add">
          <ac:chgData name="Гость" userId="S::urn:spo:anon#eb1a65cfd78165aacba41e098a9b441b19c6cf1eb42d337b9ecb96a4644f8b6b::" providerId="AD" clId="Web-{49EFA5BA-AC44-CC5B-A0AD-564065DD2AAF}" dt="2022-12-27T05:58:36.635" v="24"/>
          <ac:spMkLst>
            <pc:docMk/>
            <pc:sldMk cId="3147645310" sldId="378"/>
            <ac:spMk id="27" creationId="{D4771268-CB57-404A-9271-370EB28F6090}"/>
          </ac:spMkLst>
        </pc:spChg>
        <pc:picChg chg="del">
          <ac:chgData name="Гость" userId="S::urn:spo:anon#eb1a65cfd78165aacba41e098a9b441b19c6cf1eb42d337b9ecb96a4644f8b6b::" providerId="AD" clId="Web-{49EFA5BA-AC44-CC5B-A0AD-564065DD2AAF}" dt="2022-12-27T05:57:08.633" v="13"/>
          <ac:picMkLst>
            <pc:docMk/>
            <pc:sldMk cId="3147645310" sldId="378"/>
            <ac:picMk id="3" creationId="{FC23B2EF-794D-8CF4-7070-F28C2F821E89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5:57:10.086" v="15"/>
          <ac:picMkLst>
            <pc:docMk/>
            <pc:sldMk cId="3147645310" sldId="378"/>
            <ac:picMk id="4" creationId="{FF18FA37-C9AA-EE3F-F903-8DD00AEA4DD8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5:57:06.742" v="12"/>
          <ac:picMkLst>
            <pc:docMk/>
            <pc:sldMk cId="3147645310" sldId="378"/>
            <ac:picMk id="5" creationId="{2265EE61-B4C9-1B40-B9FB-FD9DDBCB9E45}"/>
          </ac:picMkLst>
        </pc:picChg>
        <pc:picChg chg="add mod">
          <ac:chgData name="Гость" userId="S::urn:spo:anon#eb1a65cfd78165aacba41e098a9b441b19c6cf1eb42d337b9ecb96a4644f8b6b::" providerId="AD" clId="Web-{49EFA5BA-AC44-CC5B-A0AD-564065DD2AAF}" dt="2022-12-27T05:58:36.635" v="24"/>
          <ac:picMkLst>
            <pc:docMk/>
            <pc:sldMk cId="3147645310" sldId="378"/>
            <ac:picMk id="6" creationId="{5ECB96E4-398D-4A41-7A42-92814D3352AD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5:57:09.430" v="14"/>
          <ac:picMkLst>
            <pc:docMk/>
            <pc:sldMk cId="3147645310" sldId="378"/>
            <ac:picMk id="8" creationId="{987C4318-F283-482C-EB0D-3995894C67DF}"/>
          </ac:picMkLst>
        </pc:picChg>
      </pc:sldChg>
      <pc:sldChg chg="addSp delSp modSp">
        <pc:chgData name="Гость" userId="S::urn:spo:anon#eb1a65cfd78165aacba41e098a9b441b19c6cf1eb42d337b9ecb96a4644f8b6b::" providerId="AD" clId="Web-{49EFA5BA-AC44-CC5B-A0AD-564065DD2AAF}" dt="2022-12-27T06:02:25.014" v="43" actId="1076"/>
        <pc:sldMkLst>
          <pc:docMk/>
          <pc:sldMk cId="2034454200" sldId="383"/>
        </pc:sldMkLst>
        <pc:spChg chg="mod">
          <ac:chgData name="Гость" userId="S::urn:spo:anon#eb1a65cfd78165aacba41e098a9b441b19c6cf1eb42d337b9ecb96a4644f8b6b::" providerId="AD" clId="Web-{49EFA5BA-AC44-CC5B-A0AD-564065DD2AAF}" dt="2022-12-27T06:02:16.451" v="40"/>
          <ac:spMkLst>
            <pc:docMk/>
            <pc:sldMk cId="2034454200" sldId="383"/>
            <ac:spMk id="2" creationId="{7261A23C-9F81-6256-728C-5AE96B878456}"/>
          </ac:spMkLst>
        </pc:spChg>
        <pc:spChg chg="add del mod">
          <ac:chgData name="Гость" userId="S::urn:spo:anon#eb1a65cfd78165aacba41e098a9b441b19c6cf1eb42d337b9ecb96a4644f8b6b::" providerId="AD" clId="Web-{49EFA5BA-AC44-CC5B-A0AD-564065DD2AAF}" dt="2022-12-27T06:01:18.935" v="33"/>
          <ac:spMkLst>
            <pc:docMk/>
            <pc:sldMk cId="2034454200" sldId="383"/>
            <ac:spMk id="3" creationId="{6007114F-3B88-76A9-4F80-2D03343FEE39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6:01:08.903" v="30"/>
          <ac:spMkLst>
            <pc:docMk/>
            <pc:sldMk cId="2034454200" sldId="383"/>
            <ac:spMk id="6" creationId="{1653B414-C2FF-35A7-921B-7AE01491800D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6:02:16.451" v="40"/>
          <ac:spMkLst>
            <pc:docMk/>
            <pc:sldMk cId="2034454200" sldId="383"/>
            <ac:spMk id="18" creationId="{C3896A03-3945-419A-B66B-4EE266EDD152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6:02:16.451" v="40"/>
          <ac:spMkLst>
            <pc:docMk/>
            <pc:sldMk cId="2034454200" sldId="383"/>
            <ac:spMk id="20" creationId="{B34F5AD2-EDBD-4BBD-A55C-EAFFD0C7097A}"/>
          </ac:spMkLst>
        </pc:spChg>
        <pc:spChg chg="del">
          <ac:chgData name="Гость" userId="S::urn:spo:anon#eb1a65cfd78165aacba41e098a9b441b19c6cf1eb42d337b9ecb96a4644f8b6b::" providerId="AD" clId="Web-{49EFA5BA-AC44-CC5B-A0AD-564065DD2AAF}" dt="2022-12-27T06:02:16.451" v="40"/>
          <ac:spMkLst>
            <pc:docMk/>
            <pc:sldMk cId="2034454200" sldId="383"/>
            <ac:spMk id="22" creationId="{450D3AD2-FA80-415F-A9CE-54D884561CD7}"/>
          </ac:spMkLst>
        </pc:spChg>
        <pc:spChg chg="add">
          <ac:chgData name="Гость" userId="S::urn:spo:anon#eb1a65cfd78165aacba41e098a9b441b19c6cf1eb42d337b9ecb96a4644f8b6b::" providerId="AD" clId="Web-{49EFA5BA-AC44-CC5B-A0AD-564065DD2AAF}" dt="2022-12-27T06:02:16.451" v="40"/>
          <ac:spMkLst>
            <pc:docMk/>
            <pc:sldMk cId="2034454200" sldId="383"/>
            <ac:spMk id="27" creationId="{823AC064-BC96-4F32-8AE1-B2FD38754823}"/>
          </ac:spMkLst>
        </pc:spChg>
        <pc:picChg chg="add mod ord">
          <ac:chgData name="Гость" userId="S::urn:spo:anon#eb1a65cfd78165aacba41e098a9b441b19c6cf1eb42d337b9ecb96a4644f8b6b::" providerId="AD" clId="Web-{49EFA5BA-AC44-CC5B-A0AD-564065DD2AAF}" dt="2022-12-27T06:02:25.014" v="43" actId="1076"/>
          <ac:picMkLst>
            <pc:docMk/>
            <pc:sldMk cId="2034454200" sldId="383"/>
            <ac:picMk id="4" creationId="{A2365F28-53D4-7ABC-7B9C-DF1044C2E8C5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6:00:52.622" v="26"/>
          <ac:picMkLst>
            <pc:docMk/>
            <pc:sldMk cId="2034454200" sldId="383"/>
            <ac:picMk id="5" creationId="{0F04DF12-7EE3-4F16-0A17-89A0CB3F23A1}"/>
          </ac:picMkLst>
        </pc:picChg>
        <pc:picChg chg="add mod">
          <ac:chgData name="Гость" userId="S::urn:spo:anon#eb1a65cfd78165aacba41e098a9b441b19c6cf1eb42d337b9ecb96a4644f8b6b::" providerId="AD" clId="Web-{49EFA5BA-AC44-CC5B-A0AD-564065DD2AAF}" dt="2022-12-27T06:02:22.889" v="42" actId="1076"/>
          <ac:picMkLst>
            <pc:docMk/>
            <pc:sldMk cId="2034454200" sldId="383"/>
            <ac:picMk id="7" creationId="{803AEDAB-4049-74FA-BBBB-7F6D06F4711F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6:00:53.809" v="27"/>
          <ac:picMkLst>
            <pc:docMk/>
            <pc:sldMk cId="2034454200" sldId="383"/>
            <ac:picMk id="9" creationId="{14B63B39-23FA-F0E0-2216-EAD273BF8630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6:00:53.950" v="28"/>
          <ac:picMkLst>
            <pc:docMk/>
            <pc:sldMk cId="2034454200" sldId="383"/>
            <ac:picMk id="10" creationId="{60A5F5CF-29CD-4539-B9EF-6361EACD7787}"/>
          </ac:picMkLst>
        </pc:picChg>
        <pc:picChg chg="del">
          <ac:chgData name="Гость" userId="S::urn:spo:anon#eb1a65cfd78165aacba41e098a9b441b19c6cf1eb42d337b9ecb96a4644f8b6b::" providerId="AD" clId="Web-{49EFA5BA-AC44-CC5B-A0AD-564065DD2AAF}" dt="2022-12-27T06:00:54.841" v="29"/>
          <ac:picMkLst>
            <pc:docMk/>
            <pc:sldMk cId="2034454200" sldId="383"/>
            <ac:picMk id="11" creationId="{E0051DFC-518D-2923-D6A3-C145E2EE69C3}"/>
          </ac:picMkLst>
        </pc:picChg>
        <pc:cxnChg chg="add">
          <ac:chgData name="Гость" userId="S::urn:spo:anon#eb1a65cfd78165aacba41e098a9b441b19c6cf1eb42d337b9ecb96a4644f8b6b::" providerId="AD" clId="Web-{49EFA5BA-AC44-CC5B-A0AD-564065DD2AAF}" dt="2022-12-27T06:02:16.451" v="40"/>
          <ac:cxnSpMkLst>
            <pc:docMk/>
            <pc:sldMk cId="2034454200" sldId="383"/>
            <ac:cxnSpMk id="29" creationId="{7E7C77BC-7138-40B1-A15B-20F57A494629}"/>
          </ac:cxnSpMkLst>
        </pc:cxnChg>
        <pc:cxnChg chg="add">
          <ac:chgData name="Гость" userId="S::urn:spo:anon#eb1a65cfd78165aacba41e098a9b441b19c6cf1eb42d337b9ecb96a4644f8b6b::" providerId="AD" clId="Web-{49EFA5BA-AC44-CC5B-A0AD-564065DD2AAF}" dt="2022-12-27T06:02:16.451" v="40"/>
          <ac:cxnSpMkLst>
            <pc:docMk/>
            <pc:sldMk cId="2034454200" sldId="383"/>
            <ac:cxnSpMk id="31" creationId="{DB146403-F3D6-484B-B2ED-97F9565D0370}"/>
          </ac:cxnSpMkLst>
        </pc:cxnChg>
      </pc:sldChg>
      <pc:sldChg chg="add replId">
        <pc:chgData name="Гость" userId="S::urn:spo:anon#eb1a65cfd78165aacba41e098a9b441b19c6cf1eb42d337b9ecb96a4644f8b6b::" providerId="AD" clId="Web-{49EFA5BA-AC44-CC5B-A0AD-564065DD2AAF}" dt="2022-12-27T05:51:56.955" v="0"/>
        <pc:sldMkLst>
          <pc:docMk/>
          <pc:sldMk cId="16137078" sldId="393"/>
        </pc:sldMkLst>
      </pc:sldChg>
      <pc:sldChg chg="new del">
        <pc:chgData name="Гость" userId="S::urn:spo:anon#eb1a65cfd78165aacba41e098a9b441b19c6cf1eb42d337b9ecb96a4644f8b6b::" providerId="AD" clId="Web-{49EFA5BA-AC44-CC5B-A0AD-564065DD2AAF}" dt="2022-12-27T05:56:36.508" v="10"/>
        <pc:sldMkLst>
          <pc:docMk/>
          <pc:sldMk cId="1947515649" sldId="394"/>
        </pc:sldMkLst>
      </pc:sldChg>
      <pc:sldChg chg="add replId">
        <pc:chgData name="Гость" userId="S::urn:spo:anon#eb1a65cfd78165aacba41e098a9b441b19c6cf1eb42d337b9ecb96a4644f8b6b::" providerId="AD" clId="Web-{49EFA5BA-AC44-CC5B-A0AD-564065DD2AAF}" dt="2022-12-27T05:56:36.586" v="11"/>
        <pc:sldMkLst>
          <pc:docMk/>
          <pc:sldMk cId="3170951575" sldId="394"/>
        </pc:sldMkLst>
      </pc:sldChg>
      <pc:sldChg chg="add replId">
        <pc:chgData name="Гость" userId="S::urn:spo:anon#eb1a65cfd78165aacba41e098a9b441b19c6cf1eb42d337b9ecb96a4644f8b6b::" providerId="AD" clId="Web-{49EFA5BA-AC44-CC5B-A0AD-564065DD2AAF}" dt="2022-12-27T06:00:29.293" v="25"/>
        <pc:sldMkLst>
          <pc:docMk/>
          <pc:sldMk cId="4161660454" sldId="395"/>
        </pc:sldMkLst>
      </pc:sldChg>
    </pc:docChg>
  </pc:docChgLst>
  <pc:docChgLst>
    <pc:chgData name="Гость" userId="S::urn:spo:anon#eb1a65cfd78165aacba41e098a9b441b19c6cf1eb42d337b9ecb96a4644f8b6b::" providerId="AD" clId="Web-{C9D6F839-EED4-4C25-C1F6-3E630A31D728}"/>
    <pc:docChg chg="addSld delSld modSld">
      <pc:chgData name="Гость" userId="S::urn:spo:anon#eb1a65cfd78165aacba41e098a9b441b19c6cf1eb42d337b9ecb96a4644f8b6b::" providerId="AD" clId="Web-{C9D6F839-EED4-4C25-C1F6-3E630A31D728}" dt="2022-12-27T05:35:21.089" v="66" actId="1076"/>
      <pc:docMkLst>
        <pc:docMk/>
      </pc:docMkLst>
      <pc:sldChg chg="del">
        <pc:chgData name="Гость" userId="S::urn:spo:anon#eb1a65cfd78165aacba41e098a9b441b19c6cf1eb42d337b9ecb96a4644f8b6b::" providerId="AD" clId="Web-{C9D6F839-EED4-4C25-C1F6-3E630A31D728}" dt="2022-12-27T05:08:00.874" v="1"/>
        <pc:sldMkLst>
          <pc:docMk/>
          <pc:sldMk cId="2391844872" sldId="361"/>
        </pc:sldMkLst>
      </pc:sldChg>
      <pc:sldChg chg="addSp delSp modSp">
        <pc:chgData name="Гость" userId="S::urn:spo:anon#eb1a65cfd78165aacba41e098a9b441b19c6cf1eb42d337b9ecb96a4644f8b6b::" providerId="AD" clId="Web-{C9D6F839-EED4-4C25-C1F6-3E630A31D728}" dt="2022-12-27T05:10:59.716" v="12" actId="1076"/>
        <pc:sldMkLst>
          <pc:docMk/>
          <pc:sldMk cId="712657234" sldId="365"/>
        </pc:sldMkLst>
        <pc:picChg chg="add mod">
          <ac:chgData name="Гость" userId="S::urn:spo:anon#eb1a65cfd78165aacba41e098a9b441b19c6cf1eb42d337b9ecb96a4644f8b6b::" providerId="AD" clId="Web-{C9D6F839-EED4-4C25-C1F6-3E630A31D728}" dt="2022-12-27T05:10:59.716" v="12" actId="1076"/>
          <ac:picMkLst>
            <pc:docMk/>
            <pc:sldMk cId="712657234" sldId="365"/>
            <ac:picMk id="3" creationId="{072F22E2-76FD-8D35-5CD2-DD2B393CFFFA}"/>
          </ac:picMkLst>
        </pc:picChg>
        <pc:picChg chg="add del">
          <ac:chgData name="Гость" userId="S::urn:spo:anon#eb1a65cfd78165aacba41e098a9b441b19c6cf1eb42d337b9ecb96a4644f8b6b::" providerId="AD" clId="Web-{C9D6F839-EED4-4C25-C1F6-3E630A31D728}" dt="2022-12-27T05:10:48.466" v="7"/>
          <ac:picMkLst>
            <pc:docMk/>
            <pc:sldMk cId="712657234" sldId="365"/>
            <ac:picMk id="4" creationId="{3F71E0F2-8AD6-3F4E-89AE-CD2566E7B089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10:48.482" v="8"/>
          <ac:picMkLst>
            <pc:docMk/>
            <pc:sldMk cId="712657234" sldId="365"/>
            <ac:picMk id="8" creationId="{4669B8FA-A385-6457-2650-97A627C30CF4}"/>
          </ac:picMkLst>
        </pc:picChg>
      </pc:sldChg>
      <pc:sldChg chg="addSp delSp modSp">
        <pc:chgData name="Гость" userId="S::urn:spo:anon#eb1a65cfd78165aacba41e098a9b441b19c6cf1eb42d337b9ecb96a4644f8b6b::" providerId="AD" clId="Web-{C9D6F839-EED4-4C25-C1F6-3E630A31D728}" dt="2022-12-27T05:14:11.371" v="21" actId="1076"/>
        <pc:sldMkLst>
          <pc:docMk/>
          <pc:sldMk cId="1133614931" sldId="366"/>
        </pc:sldMkLst>
        <pc:picChg chg="del">
          <ac:chgData name="Гость" userId="S::urn:spo:anon#eb1a65cfd78165aacba41e098a9b441b19c6cf1eb42d337b9ecb96a4644f8b6b::" providerId="AD" clId="Web-{C9D6F839-EED4-4C25-C1F6-3E630A31D728}" dt="2022-12-27T05:13:51.965" v="15"/>
          <ac:picMkLst>
            <pc:docMk/>
            <pc:sldMk cId="1133614931" sldId="366"/>
            <ac:picMk id="3" creationId="{DF71F4AE-4AE6-2332-B969-31D34546FE8B}"/>
          </ac:picMkLst>
        </pc:picChg>
        <pc:picChg chg="add mod">
          <ac:chgData name="Гость" userId="S::urn:spo:anon#eb1a65cfd78165aacba41e098a9b441b19c6cf1eb42d337b9ecb96a4644f8b6b::" providerId="AD" clId="Web-{C9D6F839-EED4-4C25-C1F6-3E630A31D728}" dt="2022-12-27T05:14:11.371" v="21" actId="1076"/>
          <ac:picMkLst>
            <pc:docMk/>
            <pc:sldMk cId="1133614931" sldId="366"/>
            <ac:picMk id="4" creationId="{1AF68813-9E63-554A-79C7-D0424F5A0FE3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13:53.386" v="16"/>
          <ac:picMkLst>
            <pc:docMk/>
            <pc:sldMk cId="1133614931" sldId="366"/>
            <ac:picMk id="5" creationId="{4FF4B6C8-40C8-2E18-D7B8-EE447F02AFFF}"/>
          </ac:picMkLst>
        </pc:picChg>
      </pc:sldChg>
      <pc:sldChg chg="addSp delSp modSp">
        <pc:chgData name="Гость" userId="S::urn:spo:anon#eb1a65cfd78165aacba41e098a9b441b19c6cf1eb42d337b9ecb96a4644f8b6b::" providerId="AD" clId="Web-{C9D6F839-EED4-4C25-C1F6-3E630A31D728}" dt="2022-12-27T05:27:58.765" v="38" actId="1076"/>
        <pc:sldMkLst>
          <pc:docMk/>
          <pc:sldMk cId="2857062693" sldId="367"/>
        </pc:sldMkLst>
        <pc:spChg chg="mod">
          <ac:chgData name="Гость" userId="S::urn:spo:anon#eb1a65cfd78165aacba41e098a9b441b19c6cf1eb42d337b9ecb96a4644f8b6b::" providerId="AD" clId="Web-{C9D6F839-EED4-4C25-C1F6-3E630A31D728}" dt="2022-12-27T05:24:18.900" v="28" actId="20577"/>
          <ac:spMkLst>
            <pc:docMk/>
            <pc:sldMk cId="2857062693" sldId="367"/>
            <ac:spMk id="13" creationId="{29985174-7076-A03D-637F-E1C5980326CD}"/>
          </ac:spMkLst>
        </pc:spChg>
        <pc:picChg chg="add mod">
          <ac:chgData name="Гость" userId="S::urn:spo:anon#eb1a65cfd78165aacba41e098a9b441b19c6cf1eb42d337b9ecb96a4644f8b6b::" providerId="AD" clId="Web-{C9D6F839-EED4-4C25-C1F6-3E630A31D728}" dt="2022-12-27T05:27:58.765" v="38" actId="1076"/>
          <ac:picMkLst>
            <pc:docMk/>
            <pc:sldMk cId="2857062693" sldId="367"/>
            <ac:picMk id="3" creationId="{8432ABB0-2F7B-67AF-5F04-12C7656BA728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24:01.087" v="23"/>
          <ac:picMkLst>
            <pc:docMk/>
            <pc:sldMk cId="2857062693" sldId="367"/>
            <ac:picMk id="5" creationId="{992EDDED-731B-ED85-2DA3-B02C601650AF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24:02.228" v="24"/>
          <ac:picMkLst>
            <pc:docMk/>
            <pc:sldMk cId="2857062693" sldId="367"/>
            <ac:picMk id="8" creationId="{3B652ED4-1CC1-788A-9BFE-E8CF4D42A527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24:03.712" v="25"/>
          <ac:picMkLst>
            <pc:docMk/>
            <pc:sldMk cId="2857062693" sldId="367"/>
            <ac:picMk id="9" creationId="{DF73CC2E-6D7A-2433-AFAC-21A54F579827}"/>
          </ac:picMkLst>
        </pc:picChg>
      </pc:sldChg>
      <pc:sldChg chg="del">
        <pc:chgData name="Гость" userId="S::urn:spo:anon#eb1a65cfd78165aacba41e098a9b441b19c6cf1eb42d337b9ecb96a4644f8b6b::" providerId="AD" clId="Web-{C9D6F839-EED4-4C25-C1F6-3E630A31D728}" dt="2022-12-27T05:25:24.682" v="30"/>
        <pc:sldMkLst>
          <pc:docMk/>
          <pc:sldMk cId="2342546570" sldId="368"/>
        </pc:sldMkLst>
      </pc:sldChg>
      <pc:sldChg chg="addSp delSp modSp">
        <pc:chgData name="Гость" userId="S::urn:spo:anon#eb1a65cfd78165aacba41e098a9b441b19c6cf1eb42d337b9ecb96a4644f8b6b::" providerId="AD" clId="Web-{C9D6F839-EED4-4C25-C1F6-3E630A31D728}" dt="2022-12-27T05:31:42.138" v="51" actId="1076"/>
        <pc:sldMkLst>
          <pc:docMk/>
          <pc:sldMk cId="1839799837" sldId="369"/>
        </pc:sldMkLst>
        <pc:spChg chg="mod">
          <ac:chgData name="Гость" userId="S::urn:spo:anon#eb1a65cfd78165aacba41e098a9b441b19c6cf1eb42d337b9ecb96a4644f8b6b::" providerId="AD" clId="Web-{C9D6F839-EED4-4C25-C1F6-3E630A31D728}" dt="2022-12-27T05:31:39.482" v="49"/>
          <ac:spMkLst>
            <pc:docMk/>
            <pc:sldMk cId="1839799837" sldId="369"/>
            <ac:spMk id="2" creationId="{7261A23C-9F81-6256-728C-5AE96B878456}"/>
          </ac:spMkLst>
        </pc:spChg>
        <pc:spChg chg="del">
          <ac:chgData name="Гость" userId="S::urn:spo:anon#eb1a65cfd78165aacba41e098a9b441b19c6cf1eb42d337b9ecb96a4644f8b6b::" providerId="AD" clId="Web-{C9D6F839-EED4-4C25-C1F6-3E630A31D728}" dt="2022-12-27T05:29:43.264" v="43"/>
          <ac:spMkLst>
            <pc:docMk/>
            <pc:sldMk cId="1839799837" sldId="369"/>
            <ac:spMk id="13" creationId="{29985174-7076-A03D-637F-E1C5980326CD}"/>
          </ac:spMkLst>
        </pc:spChg>
        <pc:spChg chg="del">
          <ac:chgData name="Гость" userId="S::urn:spo:anon#eb1a65cfd78165aacba41e098a9b441b19c6cf1eb42d337b9ecb96a4644f8b6b::" providerId="AD" clId="Web-{C9D6F839-EED4-4C25-C1F6-3E630A31D728}" dt="2022-12-27T05:31:39.482" v="49"/>
          <ac:spMkLst>
            <pc:docMk/>
            <pc:sldMk cId="1839799837" sldId="369"/>
            <ac:spMk id="18" creationId="{C3896A03-3945-419A-B66B-4EE266EDD152}"/>
          </ac:spMkLst>
        </pc:spChg>
        <pc:spChg chg="del">
          <ac:chgData name="Гость" userId="S::urn:spo:anon#eb1a65cfd78165aacba41e098a9b441b19c6cf1eb42d337b9ecb96a4644f8b6b::" providerId="AD" clId="Web-{C9D6F839-EED4-4C25-C1F6-3E630A31D728}" dt="2022-12-27T05:31:39.482" v="49"/>
          <ac:spMkLst>
            <pc:docMk/>
            <pc:sldMk cId="1839799837" sldId="369"/>
            <ac:spMk id="20" creationId="{B34F5AD2-EDBD-4BBD-A55C-EAFFD0C7097A}"/>
          </ac:spMkLst>
        </pc:spChg>
        <pc:spChg chg="del">
          <ac:chgData name="Гость" userId="S::urn:spo:anon#eb1a65cfd78165aacba41e098a9b441b19c6cf1eb42d337b9ecb96a4644f8b6b::" providerId="AD" clId="Web-{C9D6F839-EED4-4C25-C1F6-3E630A31D728}" dt="2022-12-27T05:31:39.482" v="49"/>
          <ac:spMkLst>
            <pc:docMk/>
            <pc:sldMk cId="1839799837" sldId="369"/>
            <ac:spMk id="22" creationId="{450D3AD2-FA80-415F-A9CE-54D884561CD7}"/>
          </ac:spMkLst>
        </pc:spChg>
        <pc:spChg chg="add">
          <ac:chgData name="Гость" userId="S::urn:spo:anon#eb1a65cfd78165aacba41e098a9b441b19c6cf1eb42d337b9ecb96a4644f8b6b::" providerId="AD" clId="Web-{C9D6F839-EED4-4C25-C1F6-3E630A31D728}" dt="2022-12-27T05:31:39.482" v="49"/>
          <ac:spMkLst>
            <pc:docMk/>
            <pc:sldMk cId="1839799837" sldId="369"/>
            <ac:spMk id="27" creationId="{D4771268-CB57-404A-9271-370EB28F6090}"/>
          </ac:spMkLst>
        </pc:spChg>
        <pc:picChg chg="add mod">
          <ac:chgData name="Гость" userId="S::urn:spo:anon#eb1a65cfd78165aacba41e098a9b441b19c6cf1eb42d337b9ecb96a4644f8b6b::" providerId="AD" clId="Web-{C9D6F839-EED4-4C25-C1F6-3E630A31D728}" dt="2022-12-27T05:31:42.138" v="51" actId="1076"/>
          <ac:picMkLst>
            <pc:docMk/>
            <pc:sldMk cId="1839799837" sldId="369"/>
            <ac:picMk id="3" creationId="{2F43512B-0EE2-DD31-7671-C44BD6AB8FF3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29:39.124" v="42"/>
          <ac:picMkLst>
            <pc:docMk/>
            <pc:sldMk cId="1839799837" sldId="369"/>
            <ac:picMk id="5" creationId="{38954911-2552-9086-0336-B919969440DC}"/>
          </ac:picMkLst>
        </pc:picChg>
        <pc:picChg chg="add del mod">
          <ac:chgData name="Гость" userId="S::urn:spo:anon#eb1a65cfd78165aacba41e098a9b441b19c6cf1eb42d337b9ecb96a4644f8b6b::" providerId="AD" clId="Web-{C9D6F839-EED4-4C25-C1F6-3E630A31D728}" dt="2022-12-27T05:29:34.545" v="40"/>
          <ac:picMkLst>
            <pc:docMk/>
            <pc:sldMk cId="1839799837" sldId="369"/>
            <ac:picMk id="7" creationId="{E7FBFD9F-5648-8725-C758-6D0D3FF9D32A}"/>
          </ac:picMkLst>
        </pc:picChg>
        <pc:picChg chg="add del">
          <ac:chgData name="Гость" userId="S::urn:spo:anon#eb1a65cfd78165aacba41e098a9b441b19c6cf1eb42d337b9ecb96a4644f8b6b::" providerId="AD" clId="Web-{C9D6F839-EED4-4C25-C1F6-3E630A31D728}" dt="2022-12-27T05:29:36.686" v="41"/>
          <ac:picMkLst>
            <pc:docMk/>
            <pc:sldMk cId="1839799837" sldId="369"/>
            <ac:picMk id="8" creationId="{A155E399-B2A8-EFF1-A3F6-083B0033336C}"/>
          </ac:picMkLst>
        </pc:picChg>
      </pc:sldChg>
      <pc:sldChg chg="addSp delSp modSp">
        <pc:chgData name="Гость" userId="S::urn:spo:anon#eb1a65cfd78165aacba41e098a9b441b19c6cf1eb42d337b9ecb96a4644f8b6b::" providerId="AD" clId="Web-{C9D6F839-EED4-4C25-C1F6-3E630A31D728}" dt="2022-12-27T05:35:21.089" v="66" actId="1076"/>
        <pc:sldMkLst>
          <pc:docMk/>
          <pc:sldMk cId="3741855249" sldId="373"/>
        </pc:sldMkLst>
        <pc:spChg chg="del mod">
          <ac:chgData name="Гость" userId="S::urn:spo:anon#eb1a65cfd78165aacba41e098a9b441b19c6cf1eb42d337b9ecb96a4644f8b6b::" providerId="AD" clId="Web-{C9D6F839-EED4-4C25-C1F6-3E630A31D728}" dt="2022-12-27T05:33:20.903" v="60"/>
          <ac:spMkLst>
            <pc:docMk/>
            <pc:sldMk cId="3741855249" sldId="373"/>
            <ac:spMk id="13" creationId="{29985174-7076-A03D-637F-E1C5980326CD}"/>
          </ac:spMkLst>
        </pc:spChg>
        <pc:picChg chg="add mod">
          <ac:chgData name="Гость" userId="S::urn:spo:anon#eb1a65cfd78165aacba41e098a9b441b19c6cf1eb42d337b9ecb96a4644f8b6b::" providerId="AD" clId="Web-{C9D6F839-EED4-4C25-C1F6-3E630A31D728}" dt="2022-12-27T05:35:21.089" v="66" actId="1076"/>
          <ac:picMkLst>
            <pc:docMk/>
            <pc:sldMk cId="3741855249" sldId="373"/>
            <ac:picMk id="3" creationId="{73154F7A-2BC2-0337-2FE3-EB3C3305571E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32:39.262" v="55"/>
          <ac:picMkLst>
            <pc:docMk/>
            <pc:sldMk cId="3741855249" sldId="373"/>
            <ac:picMk id="5" creationId="{C60679B1-F5A6-D5AA-583B-F0C8D1BC3C3B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32:41.794" v="56"/>
          <ac:picMkLst>
            <pc:docMk/>
            <pc:sldMk cId="3741855249" sldId="373"/>
            <ac:picMk id="7" creationId="{5D58EFCE-7538-4515-38FE-8ABE5A1DE985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32:33.575" v="53"/>
          <ac:picMkLst>
            <pc:docMk/>
            <pc:sldMk cId="3741855249" sldId="373"/>
            <ac:picMk id="8" creationId="{6DA446E0-BFC6-38B0-443F-2516D14D2B2B}"/>
          </ac:picMkLst>
        </pc:picChg>
        <pc:picChg chg="del">
          <ac:chgData name="Гость" userId="S::urn:spo:anon#eb1a65cfd78165aacba41e098a9b441b19c6cf1eb42d337b9ecb96a4644f8b6b::" providerId="AD" clId="Web-{C9D6F839-EED4-4C25-C1F6-3E630A31D728}" dt="2022-12-27T05:32:35.106" v="54"/>
          <ac:picMkLst>
            <pc:docMk/>
            <pc:sldMk cId="3741855249" sldId="373"/>
            <ac:picMk id="9" creationId="{387F2D24-7048-7C11-005F-A022AB4A1E66}"/>
          </ac:picMkLst>
        </pc:picChg>
      </pc:sldChg>
      <pc:sldChg chg="add replId">
        <pc:chgData name="Гость" userId="S::urn:spo:anon#eb1a65cfd78165aacba41e098a9b441b19c6cf1eb42d337b9ecb96a4644f8b6b::" providerId="AD" clId="Web-{C9D6F839-EED4-4C25-C1F6-3E630A31D728}" dt="2022-12-27T05:06:13.422" v="0"/>
        <pc:sldMkLst>
          <pc:docMk/>
          <pc:sldMk cId="2186165055" sldId="387"/>
        </pc:sldMkLst>
      </pc:sldChg>
      <pc:sldChg chg="add replId">
        <pc:chgData name="Гость" userId="S::urn:spo:anon#eb1a65cfd78165aacba41e098a9b441b19c6cf1eb42d337b9ecb96a4644f8b6b::" providerId="AD" clId="Web-{C9D6F839-EED4-4C25-C1F6-3E630A31D728}" dt="2022-12-27T05:08:10.577" v="2"/>
        <pc:sldMkLst>
          <pc:docMk/>
          <pc:sldMk cId="608250600" sldId="388"/>
        </pc:sldMkLst>
      </pc:sldChg>
      <pc:sldChg chg="add replId">
        <pc:chgData name="Гость" userId="S::urn:spo:anon#eb1a65cfd78165aacba41e098a9b441b19c6cf1eb42d337b9ecb96a4644f8b6b::" providerId="AD" clId="Web-{C9D6F839-EED4-4C25-C1F6-3E630A31D728}" dt="2022-12-27T05:11:37.450" v="13"/>
        <pc:sldMkLst>
          <pc:docMk/>
          <pc:sldMk cId="1218653178" sldId="389"/>
        </pc:sldMkLst>
      </pc:sldChg>
      <pc:sldChg chg="add replId">
        <pc:chgData name="Гость" userId="S::urn:spo:anon#eb1a65cfd78165aacba41e098a9b441b19c6cf1eb42d337b9ecb96a4644f8b6b::" providerId="AD" clId="Web-{C9D6F839-EED4-4C25-C1F6-3E630A31D728}" dt="2022-12-27T05:23:37.509" v="22"/>
        <pc:sldMkLst>
          <pc:docMk/>
          <pc:sldMk cId="2879606341" sldId="390"/>
        </pc:sldMkLst>
      </pc:sldChg>
      <pc:sldChg chg="add replId">
        <pc:chgData name="Гость" userId="S::urn:spo:anon#eb1a65cfd78165aacba41e098a9b441b19c6cf1eb42d337b9ecb96a4644f8b6b::" providerId="AD" clId="Web-{C9D6F839-EED4-4C25-C1F6-3E630A31D728}" dt="2022-12-27T05:28:18.359" v="39"/>
        <pc:sldMkLst>
          <pc:docMk/>
          <pc:sldMk cId="2110453680" sldId="391"/>
        </pc:sldMkLst>
      </pc:sldChg>
      <pc:sldChg chg="add replId">
        <pc:chgData name="Гость" userId="S::urn:spo:anon#eb1a65cfd78165aacba41e098a9b441b19c6cf1eb42d337b9ecb96a4644f8b6b::" providerId="AD" clId="Web-{C9D6F839-EED4-4C25-C1F6-3E630A31D728}" dt="2022-12-27T05:31:53.122" v="52"/>
        <pc:sldMkLst>
          <pc:docMk/>
          <pc:sldMk cId="1923352430" sldId="392"/>
        </pc:sldMkLst>
      </pc:sldChg>
    </pc:docChg>
  </pc:docChgLst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Гость" userId="S::urn:spo:anon#eb1a65cfd78165aacba41e098a9b441b19c6cf1eb42d337b9ecb96a4644f8b6b::" providerId="AD" clId="Web-{CED0ED27-E2B1-7E25-1443-332D6A461B49}"/>
    <pc:docChg chg="addSld delSld modSld sldOrd">
      <pc:chgData name="Гость" userId="S::urn:spo:anon#eb1a65cfd78165aacba41e098a9b441b19c6cf1eb42d337b9ecb96a4644f8b6b::" providerId="AD" clId="Web-{CED0ED27-E2B1-7E25-1443-332D6A461B49}" dt="2022-12-25T07:09:25.122" v="308"/>
      <pc:docMkLst>
        <pc:docMk/>
      </pc:docMkLst>
      <pc:sldChg chg="modSp">
        <pc:chgData name="Гость" userId="S::urn:spo:anon#eb1a65cfd78165aacba41e098a9b441b19c6cf1eb42d337b9ecb96a4644f8b6b::" providerId="AD" clId="Web-{CED0ED27-E2B1-7E25-1443-332D6A461B49}" dt="2022-12-25T06:53:12.009" v="237" actId="1076"/>
        <pc:sldMkLst>
          <pc:docMk/>
          <pc:sldMk cId="2334949688" sldId="292"/>
        </pc:sldMkLst>
        <pc:spChg chg="mod">
          <ac:chgData name="Гость" userId="S::urn:spo:anon#eb1a65cfd78165aacba41e098a9b441b19c6cf1eb42d337b9ecb96a4644f8b6b::" providerId="AD" clId="Web-{CED0ED27-E2B1-7E25-1443-332D6A461B49}" dt="2022-12-25T06:53:12.009" v="237" actId="1076"/>
          <ac:spMkLst>
            <pc:docMk/>
            <pc:sldMk cId="2334949688" sldId="292"/>
            <ac:spMk id="3" creationId="{820335D5-6814-175E-F35E-2270F8E7B350}"/>
          </ac:spMkLst>
        </pc:spChg>
      </pc:sldChg>
      <pc:sldChg chg="add del">
        <pc:chgData name="Гость" userId="S::urn:spo:anon#eb1a65cfd78165aacba41e098a9b441b19c6cf1eb42d337b9ecb96a4644f8b6b::" providerId="AD" clId="Web-{CED0ED27-E2B1-7E25-1443-332D6A461B49}" dt="2022-12-25T07:04:11.474" v="280"/>
        <pc:sldMkLst>
          <pc:docMk/>
          <pc:sldMk cId="53447284" sldId="317"/>
        </pc:sldMkLst>
      </pc:sldChg>
      <pc:sldChg chg="addSp delSp modSp">
        <pc:chgData name="Гость" userId="S::urn:spo:anon#eb1a65cfd78165aacba41e098a9b441b19c6cf1eb42d337b9ecb96a4644f8b6b::" providerId="AD" clId="Web-{CED0ED27-E2B1-7E25-1443-332D6A461B49}" dt="2022-12-25T06:47:14.780" v="213" actId="1076"/>
        <pc:sldMkLst>
          <pc:docMk/>
          <pc:sldMk cId="2656085800" sldId="318"/>
        </pc:sldMkLst>
        <pc:spChg chg="del">
          <ac:chgData name="Гость" userId="S::urn:spo:anon#eb1a65cfd78165aacba41e098a9b441b19c6cf1eb42d337b9ecb96a4644f8b6b::" providerId="AD" clId="Web-{CED0ED27-E2B1-7E25-1443-332D6A461B49}" dt="2022-12-25T06:31:11.622" v="0"/>
          <ac:spMkLst>
            <pc:docMk/>
            <pc:sldMk cId="2656085800" sldId="318"/>
            <ac:spMk id="3" creationId="{F7EA3786-B586-30B2-DD85-A7DD076A81AE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47:09.686" v="212" actId="20577"/>
          <ac:spMkLst>
            <pc:docMk/>
            <pc:sldMk cId="2656085800" sldId="318"/>
            <ac:spMk id="6" creationId="{41CCB784-864B-E5FC-1BEB-9CF2A395961C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47:14.780" v="213" actId="1076"/>
          <ac:spMkLst>
            <pc:docMk/>
            <pc:sldMk cId="2656085800" sldId="318"/>
            <ac:spMk id="15" creationId="{ABC5122B-D773-3216-70D0-67E5D5143FFC}"/>
          </ac:spMkLst>
        </pc:spChg>
        <pc:graphicFrameChg chg="add del mod ord modGraphic">
          <ac:chgData name="Гость" userId="S::urn:spo:anon#eb1a65cfd78165aacba41e098a9b441b19c6cf1eb42d337b9ecb96a4644f8b6b::" providerId="AD" clId="Web-{CED0ED27-E2B1-7E25-1443-332D6A461B49}" dt="2022-12-25T06:31:16.373" v="1"/>
          <ac:graphicFrameMkLst>
            <pc:docMk/>
            <pc:sldMk cId="2656085800" sldId="318"/>
            <ac:graphicFrameMk id="4" creationId="{7A50DC81-AB56-A13A-5F90-2BF718E9A0E3}"/>
          </ac:graphicFrameMkLst>
        </pc:graphicFrameChg>
        <pc:inkChg chg="add">
          <ac:chgData name="Гость" userId="S::urn:spo:anon#eb1a65cfd78165aacba41e098a9b441b19c6cf1eb42d337b9ecb96a4644f8b6b::" providerId="AD" clId="Web-{CED0ED27-E2B1-7E25-1443-332D6A461B49}" dt="2022-12-25T06:35:45.392" v="88"/>
          <ac:inkMkLst>
            <pc:docMk/>
            <pc:sldMk cId="2656085800" sldId="318"/>
            <ac:inkMk id="7" creationId="{AB15D3C5-AE84-3F91-F684-5B0FADFF04DF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5:51.783" v="89"/>
          <ac:inkMkLst>
            <pc:docMk/>
            <pc:sldMk cId="2656085800" sldId="318"/>
            <ac:inkMk id="8" creationId="{9130E54D-5397-C32D-83FB-78FD1B1D6228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5:58.909" v="91"/>
          <ac:inkMkLst>
            <pc:docMk/>
            <pc:sldMk cId="2656085800" sldId="318"/>
            <ac:inkMk id="9" creationId="{03860709-FF8A-63AE-DB1E-1B23C03ACAFF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02.831" v="92"/>
          <ac:inkMkLst>
            <pc:docMk/>
            <pc:sldMk cId="2656085800" sldId="318"/>
            <ac:inkMk id="10" creationId="{79988510-C042-DC5A-4F8F-0DB9BB549FFA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05.222" v="93"/>
          <ac:inkMkLst>
            <pc:docMk/>
            <pc:sldMk cId="2656085800" sldId="318"/>
            <ac:inkMk id="11" creationId="{9B4B99C7-E45A-B5FC-45F1-A1010C7125C4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13.300" v="94"/>
          <ac:inkMkLst>
            <pc:docMk/>
            <pc:sldMk cId="2656085800" sldId="318"/>
            <ac:inkMk id="12" creationId="{B136A372-B9EA-F001-E59E-07EFD9E6332B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7:07.070" v="98"/>
          <ac:inkMkLst>
            <pc:docMk/>
            <pc:sldMk cId="2656085800" sldId="318"/>
            <ac:inkMk id="13" creationId="{17B7F894-F3F7-9835-DC23-B03A56E53744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7:03.679" v="97"/>
          <ac:inkMkLst>
            <pc:docMk/>
            <pc:sldMk cId="2656085800" sldId="318"/>
            <ac:inkMk id="14" creationId="{37DEEFA1-BED1-8AFA-C43E-B3BE71BE51D2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9:36.897" v="174"/>
          <ac:inkMkLst>
            <pc:docMk/>
            <pc:sldMk cId="2656085800" sldId="318"/>
            <ac:inkMk id="16" creationId="{C49FFBC9-FAD8-6F78-3F53-8D401D0AE388}"/>
          </ac:inkMkLst>
        </pc:inkChg>
        <pc:inkChg chg="add mod">
          <ac:chgData name="Гость" userId="S::urn:spo:anon#eb1a65cfd78165aacba41e098a9b441b19c6cf1eb42d337b9ecb96a4644f8b6b::" providerId="AD" clId="Web-{CED0ED27-E2B1-7E25-1443-332D6A461B49}" dt="2022-12-25T06:41:55.720" v="209" actId="1076"/>
          <ac:inkMkLst>
            <pc:docMk/>
            <pc:sldMk cId="2656085800" sldId="318"/>
            <ac:inkMk id="17" creationId="{35877AF2-D281-7F53-2A9D-D6DDA12BC6C9}"/>
          </ac:inkMkLst>
        </pc:inkChg>
        <pc:inkChg chg="add mod">
          <ac:chgData name="Гость" userId="S::urn:spo:anon#eb1a65cfd78165aacba41e098a9b441b19c6cf1eb42d337b9ecb96a4644f8b6b::" providerId="AD" clId="Web-{CED0ED27-E2B1-7E25-1443-332D6A461B49}" dt="2022-12-25T06:41:49.954" v="208" actId="1076"/>
          <ac:inkMkLst>
            <pc:docMk/>
            <pc:sldMk cId="2656085800" sldId="318"/>
            <ac:inkMk id="18" creationId="{06171C9A-6599-F568-51D2-0EA308470DA9}"/>
          </ac:inkMkLst>
        </pc:inkChg>
      </pc:sldChg>
      <pc:sldChg chg="addSp delSp modSp add replId">
        <pc:chgData name="Гость" userId="S::urn:spo:anon#eb1a65cfd78165aacba41e098a9b441b19c6cf1eb42d337b9ecb96a4644f8b6b::" providerId="AD" clId="Web-{CED0ED27-E2B1-7E25-1443-332D6A461B49}" dt="2022-12-25T06:51:54.441" v="235" actId="1076"/>
        <pc:sldMkLst>
          <pc:docMk/>
          <pc:sldMk cId="2912993290" sldId="319"/>
        </pc:sldMkLst>
        <pc:spChg chg="add del mod">
          <ac:chgData name="Гость" userId="S::urn:spo:anon#eb1a65cfd78165aacba41e098a9b441b19c6cf1eb42d337b9ecb96a4644f8b6b::" providerId="AD" clId="Web-{CED0ED27-E2B1-7E25-1443-332D6A461B49}" dt="2022-12-25T06:49:06.616" v="218"/>
          <ac:spMkLst>
            <pc:docMk/>
            <pc:sldMk cId="2912993290" sldId="319"/>
            <ac:spMk id="4" creationId="{7E078B0E-D2AE-C4A9-BC49-2F293798CE45}"/>
          </ac:spMkLst>
        </pc:spChg>
        <pc:spChg chg="del mod">
          <ac:chgData name="Гость" userId="S::urn:spo:anon#eb1a65cfd78165aacba41e098a9b441b19c6cf1eb42d337b9ecb96a4644f8b6b::" providerId="AD" clId="Web-{CED0ED27-E2B1-7E25-1443-332D6A461B49}" dt="2022-12-25T06:47:57.658" v="217"/>
          <ac:spMkLst>
            <pc:docMk/>
            <pc:sldMk cId="2912993290" sldId="319"/>
            <ac:spMk id="6" creationId="{41CCB784-864B-E5FC-1BEB-9CF2A395961C}"/>
          </ac:spMkLst>
        </pc:spChg>
        <pc:spChg chg="del">
          <ac:chgData name="Гость" userId="S::urn:spo:anon#eb1a65cfd78165aacba41e098a9b441b19c6cf1eb42d337b9ecb96a4644f8b6b::" providerId="AD" clId="Web-{CED0ED27-E2B1-7E25-1443-332D6A461B49}" dt="2022-12-25T06:49:15.038" v="221"/>
          <ac:spMkLst>
            <pc:docMk/>
            <pc:sldMk cId="2912993290" sldId="319"/>
            <ac:spMk id="15" creationId="{ABC5122B-D773-3216-70D0-67E5D5143FFC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6:51:48.956" v="232" actId="14100"/>
          <ac:picMkLst>
            <pc:docMk/>
            <pc:sldMk cId="2912993290" sldId="319"/>
            <ac:picMk id="5" creationId="{70125AA5-B53C-BB27-0182-245E0B98709E}"/>
          </ac:picMkLst>
        </pc:picChg>
        <pc:picChg chg="add mod">
          <ac:chgData name="Гость" userId="S::urn:spo:anon#eb1a65cfd78165aacba41e098a9b441b19c6cf1eb42d337b9ecb96a4644f8b6b::" providerId="AD" clId="Web-{CED0ED27-E2B1-7E25-1443-332D6A461B49}" dt="2022-12-25T06:51:54.441" v="235" actId="1076"/>
          <ac:picMkLst>
            <pc:docMk/>
            <pc:sldMk cId="2912993290" sldId="319"/>
            <ac:picMk id="9" creationId="{FF109A72-84FC-72A6-6954-59B5BE4797F3}"/>
          </ac:picMkLst>
        </pc:picChg>
        <pc:inkChg chg="del">
          <ac:chgData name="Гость" userId="S::urn:spo:anon#eb1a65cfd78165aacba41e098a9b441b19c6cf1eb42d337b9ecb96a4644f8b6b::" providerId="AD" clId="Web-{CED0ED27-E2B1-7E25-1443-332D6A461B49}" dt="2022-12-25T06:49:10.132" v="220"/>
          <ac:inkMkLst>
            <pc:docMk/>
            <pc:sldMk cId="2912993290" sldId="319"/>
            <ac:inkMk id="7" creationId="{AB15D3C5-AE84-3F91-F684-5B0FADFF04DF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6.508" v="224"/>
          <ac:inkMkLst>
            <pc:docMk/>
            <pc:sldMk cId="2912993290" sldId="319"/>
            <ac:inkMk id="8" creationId="{9130E54D-5397-C32D-83FB-78FD1B1D6228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10.116" v="219"/>
          <ac:inkMkLst>
            <pc:docMk/>
            <pc:sldMk cId="2912993290" sldId="319"/>
            <ac:inkMk id="12" creationId="{B136A372-B9EA-F001-E59E-07EFD9E6332B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9.649" v="225"/>
          <ac:inkMkLst>
            <pc:docMk/>
            <pc:sldMk cId="2912993290" sldId="319"/>
            <ac:inkMk id="16" creationId="{C49FFBC9-FAD8-6F78-3F53-8D401D0AE388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18.773" v="222"/>
          <ac:inkMkLst>
            <pc:docMk/>
            <pc:sldMk cId="2912993290" sldId="319"/>
            <ac:inkMk id="17" creationId="{35877AF2-D281-7F53-2A9D-D6DDA12BC6C9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2.633" v="223"/>
          <ac:inkMkLst>
            <pc:docMk/>
            <pc:sldMk cId="2912993290" sldId="319"/>
            <ac:inkMk id="18" creationId="{06171C9A-6599-F568-51D2-0EA308470DA9}"/>
          </ac:inkMkLst>
        </pc:inkChg>
      </pc:sldChg>
      <pc:sldChg chg="new del">
        <pc:chgData name="Гость" userId="S::urn:spo:anon#eb1a65cfd78165aacba41e098a9b441b19c6cf1eb42d337b9ecb96a4644f8b6b::" providerId="AD" clId="Web-{CED0ED27-E2B1-7E25-1443-332D6A461B49}" dt="2022-12-25T06:54:31.530" v="241"/>
        <pc:sldMkLst>
          <pc:docMk/>
          <pc:sldMk cId="277965751" sldId="320"/>
        </pc:sldMkLst>
      </pc:sldChg>
      <pc:sldChg chg="new del">
        <pc:chgData name="Гость" userId="S::urn:spo:anon#eb1a65cfd78165aacba41e098a9b441b19c6cf1eb42d337b9ecb96a4644f8b6b::" providerId="AD" clId="Web-{CED0ED27-E2B1-7E25-1443-332D6A461B49}" dt="2022-12-25T06:54:22.670" v="239"/>
        <pc:sldMkLst>
          <pc:docMk/>
          <pc:sldMk cId="2111383001" sldId="320"/>
        </pc:sldMkLst>
      </pc:sldChg>
      <pc:sldChg chg="addSp delSp modSp add ord replId">
        <pc:chgData name="Гость" userId="S::urn:spo:anon#eb1a65cfd78165aacba41e098a9b441b19c6cf1eb42d337b9ecb96a4644f8b6b::" providerId="AD" clId="Web-{CED0ED27-E2B1-7E25-1443-332D6A461B49}" dt="2022-12-25T07:01:46.787" v="278" actId="1076"/>
        <pc:sldMkLst>
          <pc:docMk/>
          <pc:sldMk cId="2612991232" sldId="320"/>
        </pc:sldMkLst>
        <pc:spChg chg="mod">
          <ac:chgData name="Гость" userId="S::urn:spo:anon#eb1a65cfd78165aacba41e098a9b441b19c6cf1eb42d337b9ecb96a4644f8b6b::" providerId="AD" clId="Web-{CED0ED27-E2B1-7E25-1443-332D6A461B49}" dt="2022-12-25T06:55:29.191" v="260" actId="20577"/>
          <ac:spMkLst>
            <pc:docMk/>
            <pc:sldMk cId="2612991232" sldId="320"/>
            <ac:spMk id="2" creationId="{50D28A89-58B6-84C8-8AC5-527F8DAD1250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57:30.309" v="264" actId="1076"/>
          <ac:spMkLst>
            <pc:docMk/>
            <pc:sldMk cId="2612991232" sldId="320"/>
            <ac:spMk id="3" creationId="{887D0F77-310B-FC6B-79E9-917722B6611C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7:01:46.787" v="278" actId="1076"/>
          <ac:spMkLst>
            <pc:docMk/>
            <pc:sldMk cId="2612991232" sldId="320"/>
            <ac:spMk id="7" creationId="{DD01D9BD-4A09-082E-B576-A9BE4A034619}"/>
          </ac:spMkLst>
        </pc:spChg>
        <pc:spChg chg="del mod">
          <ac:chgData name="Гость" userId="S::urn:spo:anon#eb1a65cfd78165aacba41e098a9b441b19c6cf1eb42d337b9ecb96a4644f8b6b::" providerId="AD" clId="Web-{CED0ED27-E2B1-7E25-1443-332D6A461B49}" dt="2022-12-25T06:59:21.163" v="268"/>
          <ac:spMkLst>
            <pc:docMk/>
            <pc:sldMk cId="2612991232" sldId="320"/>
            <ac:spMk id="17" creationId="{F21566A1-1971-3897-C9DE-0AD934C9BD39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7:01:12.206" v="276" actId="1076"/>
          <ac:picMkLst>
            <pc:docMk/>
            <pc:sldMk cId="2612991232" sldId="320"/>
            <ac:picMk id="4" creationId="{3B924E3C-89E7-EFF5-FE3E-69F01D9CA653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6:57:23.965" v="261"/>
          <ac:picMkLst>
            <pc:docMk/>
            <pc:sldMk cId="2612991232" sldId="320"/>
            <ac:picMk id="5" creationId="{F88CB91B-F767-35DB-0CE9-703D462A4364}"/>
          </ac:picMkLst>
        </pc:picChg>
      </pc:sldChg>
      <pc:sldChg chg="new del">
        <pc:chgData name="Гость" userId="S::urn:spo:anon#eb1a65cfd78165aacba41e098a9b441b19c6cf1eb42d337b9ecb96a4644f8b6b::" providerId="AD" clId="Web-{CED0ED27-E2B1-7E25-1443-332D6A461B49}" dt="2022-12-25T06:54:39.562" v="243"/>
        <pc:sldMkLst>
          <pc:docMk/>
          <pc:sldMk cId="3117916682" sldId="320"/>
        </pc:sldMkLst>
      </pc:sldChg>
      <pc:sldChg chg="modSp add ord replId">
        <pc:chgData name="Гость" userId="S::urn:spo:anon#eb1a65cfd78165aacba41e098a9b441b19c6cf1eb42d337b9ecb96a4644f8b6b::" providerId="AD" clId="Web-{CED0ED27-E2B1-7E25-1443-332D6A461B49}" dt="2022-12-25T07:04:54.227" v="290" actId="20577"/>
        <pc:sldMkLst>
          <pc:docMk/>
          <pc:sldMk cId="148296661" sldId="321"/>
        </pc:sldMkLst>
        <pc:spChg chg="mod">
          <ac:chgData name="Гость" userId="S::urn:spo:anon#eb1a65cfd78165aacba41e098a9b441b19c6cf1eb42d337b9ecb96a4644f8b6b::" providerId="AD" clId="Web-{CED0ED27-E2B1-7E25-1443-332D6A461B49}" dt="2022-12-25T07:04:54.227" v="290" actId="20577"/>
          <ac:spMkLst>
            <pc:docMk/>
            <pc:sldMk cId="148296661" sldId="321"/>
            <ac:spMk id="2" creationId="{040A029E-FEED-59F1-A0AF-71501C7606D9}"/>
          </ac:spMkLst>
        </pc:spChg>
      </pc:sldChg>
      <pc:sldChg chg="addSp delSp modSp add replId">
        <pc:chgData name="Гость" userId="S::urn:spo:anon#eb1a65cfd78165aacba41e098a9b441b19c6cf1eb42d337b9ecb96a4644f8b6b::" providerId="AD" clId="Web-{CED0ED27-E2B1-7E25-1443-332D6A461B49}" dt="2022-12-25T07:09:25.122" v="308"/>
        <pc:sldMkLst>
          <pc:docMk/>
          <pc:sldMk cId="2866710428" sldId="322"/>
        </pc:sldMkLst>
        <pc:spChg chg="mod">
          <ac:chgData name="Гость" userId="S::urn:spo:anon#eb1a65cfd78165aacba41e098a9b441b19c6cf1eb42d337b9ecb96a4644f8b6b::" providerId="AD" clId="Web-{CED0ED27-E2B1-7E25-1443-332D6A461B49}" dt="2022-12-25T07:06:36.110" v="292" actId="20577"/>
          <ac:spMkLst>
            <pc:docMk/>
            <pc:sldMk cId="2866710428" sldId="322"/>
            <ac:spMk id="2" creationId="{040A029E-FEED-59F1-A0AF-71501C7606D9}"/>
          </ac:spMkLst>
        </pc:spChg>
        <pc:spChg chg="del">
          <ac:chgData name="Гость" userId="S::urn:spo:anon#eb1a65cfd78165aacba41e098a9b441b19c6cf1eb42d337b9ecb96a4644f8b6b::" providerId="AD" clId="Web-{CED0ED27-E2B1-7E25-1443-332D6A461B49}" dt="2022-12-25T07:09:25.122" v="308"/>
          <ac:spMkLst>
            <pc:docMk/>
            <pc:sldMk cId="2866710428" sldId="322"/>
            <ac:spMk id="3" creationId="{50E0C6D6-9383-072F-ECE4-0DC397BC53CE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7:09:25.122" v="308"/>
          <ac:spMkLst>
            <pc:docMk/>
            <pc:sldMk cId="2866710428" sldId="322"/>
            <ac:spMk id="8" creationId="{19748775-3DC5-BB2A-4ED7-2BA6012E1A24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7:09:14.449" v="307" actId="1076"/>
          <ac:picMkLst>
            <pc:docMk/>
            <pc:sldMk cId="2866710428" sldId="322"/>
            <ac:picMk id="4" creationId="{5A004230-CF1C-5FCC-61BA-396F22A607AE}"/>
          </ac:picMkLst>
        </pc:picChg>
        <pc:picChg chg="add mod">
          <ac:chgData name="Гость" userId="S::urn:spo:anon#eb1a65cfd78165aacba41e098a9b441b19c6cf1eb42d337b9ecb96a4644f8b6b::" providerId="AD" clId="Web-{CED0ED27-E2B1-7E25-1443-332D6A461B49}" dt="2022-12-25T07:09:08.152" v="304" actId="1076"/>
          <ac:picMkLst>
            <pc:docMk/>
            <pc:sldMk cId="2866710428" sldId="322"/>
            <ac:picMk id="5" creationId="{CCF53030-EA95-15A9-596E-19218633D400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7:09:12.496" v="306"/>
          <ac:picMkLst>
            <pc:docMk/>
            <pc:sldMk cId="2866710428" sldId="322"/>
            <ac:picMk id="7" creationId="{3D323A1A-0C1C-C1A1-6905-656CF18CB8D0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7:08:26.743" v="293"/>
          <ac:picMkLst>
            <pc:docMk/>
            <pc:sldMk cId="2866710428" sldId="322"/>
            <ac:picMk id="13" creationId="{2E7DDAE9-C7DE-E037-3344-3295EA355635}"/>
          </ac:picMkLst>
        </pc:picChg>
      </pc:sldChg>
    </pc:docChg>
  </pc:docChgLst>
  <pc:docChgLst>
    <pc:chgData name="Гость" userId="S::urn:spo:anon#eb1a65cfd78165aacba41e098a9b441b19c6cf1eb42d337b9ecb96a4644f8b6b::" providerId="AD" clId="Web-{D53B9EA8-C49B-251A-A68F-02300B877C53}"/>
    <pc:docChg chg="addSld modSld sldOrd">
      <pc:chgData name="Гость" userId="S::urn:spo:anon#eb1a65cfd78165aacba41e098a9b441b19c6cf1eb42d337b9ecb96a4644f8b6b::" providerId="AD" clId="Web-{D53B9EA8-C49B-251A-A68F-02300B877C53}" dt="2022-12-25T07:35:19.052" v="82" actId="1076"/>
      <pc:docMkLst>
        <pc:docMk/>
      </pc:docMkLst>
      <pc:sldChg chg="addSp delSp modSp">
        <pc:chgData name="Гость" userId="S::urn:spo:anon#eb1a65cfd78165aacba41e098a9b441b19c6cf1eb42d337b9ecb96a4644f8b6b::" providerId="AD" clId="Web-{D53B9EA8-C49B-251A-A68F-02300B877C53}" dt="2022-12-25T07:25:05.536" v="43" actId="20577"/>
        <pc:sldMkLst>
          <pc:docMk/>
          <pc:sldMk cId="148296661" sldId="321"/>
        </pc:sldMkLst>
        <pc:spChg chg="mod">
          <ac:chgData name="Гость" userId="S::urn:spo:anon#eb1a65cfd78165aacba41e098a9b441b19c6cf1eb42d337b9ecb96a4644f8b6b::" providerId="AD" clId="Web-{D53B9EA8-C49B-251A-A68F-02300B877C53}" dt="2022-12-25T07:25:05.536" v="43" actId="20577"/>
          <ac:spMkLst>
            <pc:docMk/>
            <pc:sldMk cId="148296661" sldId="321"/>
            <ac:spMk id="3" creationId="{50E0C6D6-9383-072F-ECE4-0DC397BC53CE}"/>
          </ac:spMkLst>
        </pc:spChg>
        <pc:picChg chg="add mod">
          <ac:chgData name="Гость" userId="S::urn:spo:anon#eb1a65cfd78165aacba41e098a9b441b19c6cf1eb42d337b9ecb96a4644f8b6b::" providerId="AD" clId="Web-{D53B9EA8-C49B-251A-A68F-02300B877C53}" dt="2022-12-25T07:21:51.217" v="7" actId="1076"/>
          <ac:picMkLst>
            <pc:docMk/>
            <pc:sldMk cId="148296661" sldId="321"/>
            <ac:picMk id="4" creationId="{5CB278F1-0C53-C887-2478-68C652C6C0FB}"/>
          </ac:picMkLst>
        </pc:picChg>
        <pc:picChg chg="add mod">
          <ac:chgData name="Гость" userId="S::urn:spo:anon#eb1a65cfd78165aacba41e098a9b441b19c6cf1eb42d337b9ecb96a4644f8b6b::" providerId="AD" clId="Web-{D53B9EA8-C49B-251A-A68F-02300B877C53}" dt="2022-12-25T07:22:59.078" v="13" actId="1076"/>
          <ac:picMkLst>
            <pc:docMk/>
            <pc:sldMk cId="148296661" sldId="321"/>
            <ac:picMk id="5" creationId="{5A63598E-C7C5-DAC6-C8EA-FD56BDE72100}"/>
          </ac:picMkLst>
        </pc:picChg>
        <pc:picChg chg="del">
          <ac:chgData name="Гость" userId="S::urn:spo:anon#eb1a65cfd78165aacba41e098a9b441b19c6cf1eb42d337b9ecb96a4644f8b6b::" providerId="AD" clId="Web-{D53B9EA8-C49B-251A-A68F-02300B877C53}" dt="2022-12-25T07:21:57.045" v="8"/>
          <ac:picMkLst>
            <pc:docMk/>
            <pc:sldMk cId="148296661" sldId="321"/>
            <ac:picMk id="7" creationId="{3D323A1A-0C1C-C1A1-6905-656CF18CB8D0}"/>
          </ac:picMkLst>
        </pc:picChg>
        <pc:picChg chg="del">
          <ac:chgData name="Гость" userId="S::urn:spo:anon#eb1a65cfd78165aacba41e098a9b441b19c6cf1eb42d337b9ecb96a4644f8b6b::" providerId="AD" clId="Web-{D53B9EA8-C49B-251A-A68F-02300B877C53}" dt="2022-12-25T07:21:47.982" v="5"/>
          <ac:picMkLst>
            <pc:docMk/>
            <pc:sldMk cId="148296661" sldId="321"/>
            <ac:picMk id="13" creationId="{2E7DDAE9-C7DE-E037-3344-3295EA355635}"/>
          </ac:picMkLst>
        </pc:picChg>
      </pc:sldChg>
      <pc:sldChg chg="addSp delSp modSp">
        <pc:chgData name="Гость" userId="S::urn:spo:anon#eb1a65cfd78165aacba41e098a9b441b19c6cf1eb42d337b9ecb96a4644f8b6b::" providerId="AD" clId="Web-{D53B9EA8-C49B-251A-A68F-02300B877C53}" dt="2022-12-25T07:26:17.226" v="69" actId="20577"/>
        <pc:sldMkLst>
          <pc:docMk/>
          <pc:sldMk cId="2866710428" sldId="322"/>
        </pc:sldMkLst>
        <pc:spChg chg="add mod">
          <ac:chgData name="Гость" userId="S::urn:spo:anon#eb1a65cfd78165aacba41e098a9b441b19c6cf1eb42d337b9ecb96a4644f8b6b::" providerId="AD" clId="Web-{D53B9EA8-C49B-251A-A68F-02300B877C53}" dt="2022-12-25T07:26:17.226" v="69" actId="20577"/>
          <ac:spMkLst>
            <pc:docMk/>
            <pc:sldMk cId="2866710428" sldId="322"/>
            <ac:spMk id="3" creationId="{AA178857-2D74-F8D2-F8CE-EBAF19118A5D}"/>
          </ac:spMkLst>
        </pc:spChg>
        <pc:spChg chg="del mod">
          <ac:chgData name="Гость" userId="S::urn:spo:anon#eb1a65cfd78165aacba41e098a9b441b19c6cf1eb42d337b9ecb96a4644f8b6b::" providerId="AD" clId="Web-{D53B9EA8-C49B-251A-A68F-02300B877C53}" dt="2022-12-25T07:13:22.642" v="1"/>
          <ac:spMkLst>
            <pc:docMk/>
            <pc:sldMk cId="2866710428" sldId="322"/>
            <ac:spMk id="8" creationId="{19748775-3DC5-BB2A-4ED7-2BA6012E1A24}"/>
          </ac:spMkLst>
        </pc:spChg>
        <pc:picChg chg="mod">
          <ac:chgData name="Гость" userId="S::urn:spo:anon#eb1a65cfd78165aacba41e098a9b441b19c6cf1eb42d337b9ecb96a4644f8b6b::" providerId="AD" clId="Web-{D53B9EA8-C49B-251A-A68F-02300B877C53}" dt="2022-12-25T07:25:44.959" v="53" actId="1076"/>
          <ac:picMkLst>
            <pc:docMk/>
            <pc:sldMk cId="2866710428" sldId="322"/>
            <ac:picMk id="4" creationId="{5A004230-CF1C-5FCC-61BA-396F22A607AE}"/>
          </ac:picMkLst>
        </pc:picChg>
        <pc:picChg chg="mod">
          <ac:chgData name="Гость" userId="S::urn:spo:anon#eb1a65cfd78165aacba41e098a9b441b19c6cf1eb42d337b9ecb96a4644f8b6b::" providerId="AD" clId="Web-{D53B9EA8-C49B-251A-A68F-02300B877C53}" dt="2022-12-25T07:13:28.814" v="4" actId="1076"/>
          <ac:picMkLst>
            <pc:docMk/>
            <pc:sldMk cId="2866710428" sldId="322"/>
            <ac:picMk id="5" creationId="{CCF53030-EA95-15A9-596E-19218633D400}"/>
          </ac:picMkLst>
        </pc:picChg>
      </pc:sldChg>
      <pc:sldChg chg="addSp delSp modSp add ord replId">
        <pc:chgData name="Гость" userId="S::urn:spo:anon#eb1a65cfd78165aacba41e098a9b441b19c6cf1eb42d337b9ecb96a4644f8b6b::" providerId="AD" clId="Web-{D53B9EA8-C49B-251A-A68F-02300B877C53}" dt="2022-12-25T07:35:19.052" v="82" actId="1076"/>
        <pc:sldMkLst>
          <pc:docMk/>
          <pc:sldMk cId="4083805275" sldId="327"/>
        </pc:sldMkLst>
        <pc:spChg chg="mod">
          <ac:chgData name="Гость" userId="S::urn:spo:anon#eb1a65cfd78165aacba41e098a9b441b19c6cf1eb42d337b9ecb96a4644f8b6b::" providerId="AD" clId="Web-{D53B9EA8-C49B-251A-A68F-02300B877C53}" dt="2022-12-25T07:26:37.867" v="73" actId="20577"/>
          <ac:spMkLst>
            <pc:docMk/>
            <pc:sldMk cId="4083805275" sldId="327"/>
            <ac:spMk id="2" creationId="{040A029E-FEED-59F1-A0AF-71501C7606D9}"/>
          </ac:spMkLst>
        </pc:spChg>
        <pc:spChg chg="mod">
          <ac:chgData name="Гость" userId="S::urn:spo:anon#eb1a65cfd78165aacba41e098a9b441b19c6cf1eb42d337b9ecb96a4644f8b6b::" providerId="AD" clId="Web-{D53B9EA8-C49B-251A-A68F-02300B877C53}" dt="2022-12-25T07:34:56.739" v="81" actId="20577"/>
          <ac:spMkLst>
            <pc:docMk/>
            <pc:sldMk cId="4083805275" sldId="327"/>
            <ac:spMk id="3" creationId="{50E0C6D6-9383-072F-ECE4-0DC397BC53CE}"/>
          </ac:spMkLst>
        </pc:spChg>
        <pc:picChg chg="del">
          <ac:chgData name="Гость" userId="S::urn:spo:anon#eb1a65cfd78165aacba41e098a9b441b19c6cf1eb42d337b9ecb96a4644f8b6b::" providerId="AD" clId="Web-{D53B9EA8-C49B-251A-A68F-02300B877C53}" dt="2022-12-25T07:33:59.985" v="75"/>
          <ac:picMkLst>
            <pc:docMk/>
            <pc:sldMk cId="4083805275" sldId="327"/>
            <ac:picMk id="4" creationId="{5CB278F1-0C53-C887-2478-68C652C6C0FB}"/>
          </ac:picMkLst>
        </pc:picChg>
        <pc:picChg chg="del mod">
          <ac:chgData name="Гость" userId="S::urn:spo:anon#eb1a65cfd78165aacba41e098a9b441b19c6cf1eb42d337b9ecb96a4644f8b6b::" providerId="AD" clId="Web-{D53B9EA8-C49B-251A-A68F-02300B877C53}" dt="2022-12-25T07:34:01.782" v="76"/>
          <ac:picMkLst>
            <pc:docMk/>
            <pc:sldMk cId="4083805275" sldId="327"/>
            <ac:picMk id="5" creationId="{5A63598E-C7C5-DAC6-C8EA-FD56BDE72100}"/>
          </ac:picMkLst>
        </pc:picChg>
        <pc:picChg chg="add mod">
          <ac:chgData name="Гость" userId="S::urn:spo:anon#eb1a65cfd78165aacba41e098a9b441b19c6cf1eb42d337b9ecb96a4644f8b6b::" providerId="AD" clId="Web-{D53B9EA8-C49B-251A-A68F-02300B877C53}" dt="2022-12-25T07:35:19.052" v="82" actId="1076"/>
          <ac:picMkLst>
            <pc:docMk/>
            <pc:sldMk cId="4083805275" sldId="327"/>
            <ac:picMk id="6" creationId="{7393ABEA-8B4C-0CD8-A9D4-D2A4B971F606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undo redo custSel addSld delSld modSld sldOrd">
      <pc:chgData name="Eldana K. Netalieva" userId="56df7305-7531-4d6b-a76c-ca166f2f9d66" providerId="ADAL" clId="{9A7FE8F4-4D30-4C59-B3DB-A8F268F12825}" dt="2022-12-27T06:06:31.979" v="3549" actId="1076"/>
      <pc:docMkLst>
        <pc:docMk/>
      </pc:docMkLst>
      <pc:sldChg chg="modSp mod ord">
        <pc:chgData name="Eldana K. Netalieva" userId="56df7305-7531-4d6b-a76c-ca166f2f9d66" providerId="ADAL" clId="{9A7FE8F4-4D30-4C59-B3DB-A8F268F12825}" dt="2022-12-26T17:25:48.097" v="312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7T03:58:54.881" v="3378" actId="1076"/>
        <pc:sldMkLst>
          <pc:docMk/>
          <pc:sldMk cId="1999287794" sldId="257"/>
        </pc:sldMkLst>
        <pc:picChg chg="mod">
          <ac:chgData name="Eldana K. Netalieva" userId="56df7305-7531-4d6b-a76c-ca166f2f9d66" providerId="ADAL" clId="{9A7FE8F4-4D30-4C59-B3DB-A8F268F12825}" dt="2022-12-27T03:58:54.881" v="3378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modSp mod ord">
        <pc:chgData name="Eldana K. Netalieva" userId="56df7305-7531-4d6b-a76c-ca166f2f9d66" providerId="ADAL" clId="{9A7FE8F4-4D30-4C59-B3DB-A8F268F12825}" dt="2022-12-26T18:54:11.708" v="3376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6T18:54:11.708" v="3376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3T06:51:39.630" v="1373" actId="20577"/>
        <pc:sldMkLst>
          <pc:docMk/>
          <pc:sldMk cId="4004698497" sldId="272"/>
        </pc:sldMkLst>
        <pc:spChg chg="mod">
          <ac:chgData name="Eldana K. Netalieva" userId="56df7305-7531-4d6b-a76c-ca166f2f9d66" providerId="ADAL" clId="{9A7FE8F4-4D30-4C59-B3DB-A8F268F12825}" dt="2022-12-23T06:17:06.912" v="851" actId="20577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51:39.630" v="1373" actId="20577"/>
          <ac:spMkLst>
            <pc:docMk/>
            <pc:sldMk cId="4004698497" sldId="272"/>
            <ac:spMk id="3" creationId="{DC84FFCE-59ED-111A-93EC-B34C8014E70F}"/>
          </ac:spMkLst>
        </pc:spChg>
        <pc:picChg chg="del">
          <ac:chgData name="Eldana K. Netalieva" userId="56df7305-7531-4d6b-a76c-ca166f2f9d66" providerId="ADAL" clId="{9A7FE8F4-4D30-4C59-B3DB-A8F268F12825}" dt="2022-12-23T06:16:47.758" v="810" actId="21"/>
          <ac:picMkLst>
            <pc:docMk/>
            <pc:sldMk cId="4004698497" sldId="272"/>
            <ac:picMk id="5" creationId="{79F7ECD6-9575-D9D1-5CFF-359A353F42E1}"/>
          </ac:picMkLst>
        </pc:picChg>
        <pc:picChg chg="add del mod">
          <ac:chgData name="Eldana K. Netalieva" userId="56df7305-7531-4d6b-a76c-ca166f2f9d66" providerId="ADAL" clId="{9A7FE8F4-4D30-4C59-B3DB-A8F268F12825}" dt="2022-12-23T06:33:16.369" v="1152" actId="21"/>
          <ac:picMkLst>
            <pc:docMk/>
            <pc:sldMk cId="4004698497" sldId="272"/>
            <ac:picMk id="6" creationId="{EEF31CAE-A550-2F26-C126-48AED5FF986C}"/>
          </ac:picMkLst>
        </pc:picChg>
        <pc:picChg chg="del mod">
          <ac:chgData name="Eldana K. Netalieva" userId="56df7305-7531-4d6b-a76c-ca166f2f9d66" providerId="ADAL" clId="{9A7FE8F4-4D30-4C59-B3DB-A8F268F12825}" dt="2022-12-23T06:16:45.424" v="809" actId="21"/>
          <ac:picMkLst>
            <pc:docMk/>
            <pc:sldMk cId="4004698497" sldId="272"/>
            <ac:picMk id="7" creationId="{027BE213-3BD7-9432-E81C-E03A8A9A960B}"/>
          </ac:picMkLst>
        </pc:picChg>
      </pc:sldChg>
      <pc:sldChg chg="del">
        <pc:chgData name="Eldana K. Netalieva" userId="56df7305-7531-4d6b-a76c-ca166f2f9d66" providerId="ADAL" clId="{9A7FE8F4-4D30-4C59-B3DB-A8F268F12825}" dt="2022-12-23T06:31:20.537" v="1137" actId="2696"/>
        <pc:sldMkLst>
          <pc:docMk/>
          <pc:sldMk cId="2171621722" sldId="273"/>
        </pc:sldMkLst>
      </pc:sldChg>
      <pc:sldChg chg="del">
        <pc:chgData name="Eldana K. Netalieva" userId="56df7305-7531-4d6b-a76c-ca166f2f9d66" providerId="ADAL" clId="{9A7FE8F4-4D30-4C59-B3DB-A8F268F12825}" dt="2022-12-23T06:32:11.309" v="1142" actId="2696"/>
        <pc:sldMkLst>
          <pc:docMk/>
          <pc:sldMk cId="137488884" sldId="274"/>
        </pc:sldMkLst>
      </pc:sldChg>
      <pc:sldChg chg="del">
        <pc:chgData name="Eldana K. Netalieva" userId="56df7305-7531-4d6b-a76c-ca166f2f9d66" providerId="ADAL" clId="{9A7FE8F4-4D30-4C59-B3DB-A8F268F12825}" dt="2022-12-23T06:32:14.560" v="1143" actId="2696"/>
        <pc:sldMkLst>
          <pc:docMk/>
          <pc:sldMk cId="798119173" sldId="275"/>
        </pc:sldMkLst>
      </pc:sldChg>
      <pc:sldChg chg="del">
        <pc:chgData name="Eldana K. Netalieva" userId="56df7305-7531-4d6b-a76c-ca166f2f9d66" providerId="ADAL" clId="{9A7FE8F4-4D30-4C59-B3DB-A8F268F12825}" dt="2022-12-23T06:32:18.633" v="1144" actId="2696"/>
        <pc:sldMkLst>
          <pc:docMk/>
          <pc:sldMk cId="2280414648" sldId="276"/>
        </pc:sldMkLst>
      </pc:sldChg>
      <pc:sldChg chg="del">
        <pc:chgData name="Eldana K. Netalieva" userId="56df7305-7531-4d6b-a76c-ca166f2f9d66" providerId="ADAL" clId="{9A7FE8F4-4D30-4C59-B3DB-A8F268F12825}" dt="2022-12-23T06:32:21.251" v="1145" actId="2696"/>
        <pc:sldMkLst>
          <pc:docMk/>
          <pc:sldMk cId="257749883" sldId="277"/>
        </pc:sldMkLst>
      </pc:sldChg>
      <pc:sldChg chg="addSp delSp modSp del mod ord">
        <pc:chgData name="Eldana K. Netalieva" userId="56df7305-7531-4d6b-a76c-ca166f2f9d66" providerId="ADAL" clId="{9A7FE8F4-4D30-4C59-B3DB-A8F268F12825}" dt="2022-12-26T05:53:46.666" v="2588" actId="2696"/>
        <pc:sldMkLst>
          <pc:docMk/>
          <pc:sldMk cId="3650709981" sldId="278"/>
        </pc:sldMkLst>
        <pc:spChg chg="add del">
          <ac:chgData name="Eldana K. Netalieva" userId="56df7305-7531-4d6b-a76c-ca166f2f9d66" providerId="ADAL" clId="{9A7FE8F4-4D30-4C59-B3DB-A8F268F12825}" dt="2022-12-25T06:17:57.871" v="2221" actId="22"/>
          <ac:spMkLst>
            <pc:docMk/>
            <pc:sldMk cId="3650709981" sldId="278"/>
            <ac:spMk id="4" creationId="{86935B31-4D04-81FA-B380-7C39F37B0529}"/>
          </ac:spMkLst>
        </pc:spChg>
        <pc:spChg chg="add del mod">
          <ac:chgData name="Eldana K. Netalieva" userId="56df7305-7531-4d6b-a76c-ca166f2f9d66" providerId="ADAL" clId="{9A7FE8F4-4D30-4C59-B3DB-A8F268F12825}" dt="2022-12-25T06:17:56.238" v="2219" actId="21"/>
          <ac:spMkLst>
            <pc:docMk/>
            <pc:sldMk cId="3650709981" sldId="278"/>
            <ac:spMk id="7" creationId="{4C319C5B-B061-4B53-FDE4-F2910B205EA9}"/>
          </ac:spMkLst>
        </pc:spChg>
        <pc:picChg chg="add del mod">
          <ac:chgData name="Eldana K. Netalieva" userId="56df7305-7531-4d6b-a76c-ca166f2f9d66" providerId="ADAL" clId="{9A7FE8F4-4D30-4C59-B3DB-A8F268F12825}" dt="2022-12-25T06:17:57.064" v="2220" actId="1076"/>
          <ac:picMkLst>
            <pc:docMk/>
            <pc:sldMk cId="3650709981" sldId="278"/>
            <ac:picMk id="5" creationId="{C90CB21C-ABE2-E164-362C-0DF010760951}"/>
          </ac:picMkLst>
        </pc:picChg>
      </pc:sldChg>
      <pc:sldChg chg="del">
        <pc:chgData name="Eldana K. Netalieva" userId="56df7305-7531-4d6b-a76c-ca166f2f9d66" providerId="ADAL" clId="{9A7FE8F4-4D30-4C59-B3DB-A8F268F12825}" dt="2022-12-26T05:53:18.806" v="2584" actId="2696"/>
        <pc:sldMkLst>
          <pc:docMk/>
          <pc:sldMk cId="894126772" sldId="279"/>
        </pc:sldMkLst>
      </pc:sldChg>
      <pc:sldChg chg="del">
        <pc:chgData name="Eldana K. Netalieva" userId="56df7305-7531-4d6b-a76c-ca166f2f9d66" providerId="ADAL" clId="{9A7FE8F4-4D30-4C59-B3DB-A8F268F12825}" dt="2022-12-26T05:53:26.433" v="2585" actId="2696"/>
        <pc:sldMkLst>
          <pc:docMk/>
          <pc:sldMk cId="1480721755" sldId="285"/>
        </pc:sldMkLst>
      </pc:sldChg>
      <pc:sldChg chg="del">
        <pc:chgData name="Eldana K. Netalieva" userId="56df7305-7531-4d6b-a76c-ca166f2f9d66" providerId="ADAL" clId="{9A7FE8F4-4D30-4C59-B3DB-A8F268F12825}" dt="2022-12-26T05:53:31.972" v="2587" actId="2696"/>
        <pc:sldMkLst>
          <pc:docMk/>
          <pc:sldMk cId="3362853247" sldId="286"/>
        </pc:sldMkLst>
      </pc:sldChg>
      <pc:sldChg chg="del">
        <pc:chgData name="Eldana K. Netalieva" userId="56df7305-7531-4d6b-a76c-ca166f2f9d66" providerId="ADAL" clId="{9A7FE8F4-4D30-4C59-B3DB-A8F268F12825}" dt="2022-12-26T05:53:29.419" v="2586" actId="2696"/>
        <pc:sldMkLst>
          <pc:docMk/>
          <pc:sldMk cId="1089601995" sldId="289"/>
        </pc:sldMkLst>
      </pc:sldChg>
      <pc:sldChg chg="ord">
        <pc:chgData name="Eldana K. Netalieva" userId="56df7305-7531-4d6b-a76c-ca166f2f9d66" providerId="ADAL" clId="{9A7FE8F4-4D30-4C59-B3DB-A8F268F12825}" dt="2022-12-25T06:19:57.507" v="2308"/>
        <pc:sldMkLst>
          <pc:docMk/>
          <pc:sldMk cId="1896727576" sldId="290"/>
        </pc:sldMkLst>
      </pc:sldChg>
      <pc:sldChg chg="modSp mod">
        <pc:chgData name="Eldana K. Netalieva" userId="56df7305-7531-4d6b-a76c-ca166f2f9d66" providerId="ADAL" clId="{9A7FE8F4-4D30-4C59-B3DB-A8F268F12825}" dt="2022-12-25T06:19:48.619" v="2305" actId="20577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5T06:19:48.619" v="2305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9A7FE8F4-4D30-4C59-B3DB-A8F268F12825}" dt="2022-12-25T06:19:30.585" v="2277" actId="20577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7T04:06:09.442" v="3379" actId="14100"/>
        <pc:sldMkLst>
          <pc:docMk/>
          <pc:sldMk cId="2041661219" sldId="293"/>
        </pc:sldMkLst>
        <pc:spChg chg="mod">
          <ac:chgData name="Eldana K. Netalieva" userId="56df7305-7531-4d6b-a76c-ca166f2f9d66" providerId="ADAL" clId="{9A7FE8F4-4D30-4C59-B3DB-A8F268F12825}" dt="2022-12-27T04:06:09.442" v="3379" actId="14100"/>
          <ac:spMkLst>
            <pc:docMk/>
            <pc:sldMk cId="2041661219" sldId="293"/>
            <ac:spMk id="9" creationId="{63CFBE45-D471-231B-77F9-3F02C6215939}"/>
          </ac:spMkLst>
        </pc:spChg>
      </pc:sldChg>
      <pc:sldChg chg="modSp mod">
        <pc:chgData name="Eldana K. Netalieva" userId="56df7305-7531-4d6b-a76c-ca166f2f9d66" providerId="ADAL" clId="{9A7FE8F4-4D30-4C59-B3DB-A8F268F12825}" dt="2022-12-27T05:09:46.639" v="3519" actId="1076"/>
        <pc:sldMkLst>
          <pc:docMk/>
          <pc:sldMk cId="2910094545" sldId="294"/>
        </pc:sldMkLst>
        <pc:spChg chg="mod">
          <ac:chgData name="Eldana K. Netalieva" userId="56df7305-7531-4d6b-a76c-ca166f2f9d66" providerId="ADAL" clId="{9A7FE8F4-4D30-4C59-B3DB-A8F268F12825}" dt="2022-12-27T05:09:46.639" v="3519" actId="1076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mod ord">
        <pc:chgData name="Eldana K. Netalieva" userId="56df7305-7531-4d6b-a76c-ca166f2f9d66" providerId="ADAL" clId="{9A7FE8F4-4D30-4C59-B3DB-A8F268F12825}" dt="2022-12-27T06:06:31.979" v="3549" actId="1076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7T06:06:17.671" v="3545" actId="27636"/>
          <ac:spMkLst>
            <pc:docMk/>
            <pc:sldMk cId="2875990683" sldId="295"/>
            <ac:spMk id="3" creationId="{F5326CAC-046D-66A3-3B3D-C78C8D8C92C8}"/>
          </ac:spMkLst>
        </pc:spChg>
        <pc:picChg chg="add mod">
          <ac:chgData name="Eldana K. Netalieva" userId="56df7305-7531-4d6b-a76c-ca166f2f9d66" providerId="ADAL" clId="{9A7FE8F4-4D30-4C59-B3DB-A8F268F12825}" dt="2022-12-27T06:06:31.979" v="3549" actId="1076"/>
          <ac:picMkLst>
            <pc:docMk/>
            <pc:sldMk cId="2875990683" sldId="295"/>
            <ac:picMk id="5" creationId="{A42D7898-B13B-E20C-A84C-46520FA0BC2B}"/>
          </ac:picMkLst>
        </pc:picChg>
        <pc:picChg chg="mod">
          <ac:chgData name="Eldana K. Netalieva" userId="56df7305-7531-4d6b-a76c-ca166f2f9d66" providerId="ADAL" clId="{9A7FE8F4-4D30-4C59-B3DB-A8F268F12825}" dt="2022-12-27T06:06:26.106" v="3547" actId="1076"/>
          <ac:picMkLst>
            <pc:docMk/>
            <pc:sldMk cId="2875990683" sldId="295"/>
            <ac:picMk id="7" creationId="{79AB31F3-AD16-04A7-AFD3-21A9C994E841}"/>
          </ac:picMkLst>
        </pc:pic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delSp modSp new mod setBg">
        <pc:chgData name="Eldana K. Netalieva" userId="56df7305-7531-4d6b-a76c-ca166f2f9d66" providerId="ADAL" clId="{9A7FE8F4-4D30-4C59-B3DB-A8F268F12825}" dt="2022-12-24T12:34:45.426" v="2191" actId="22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del mod">
          <ac:chgData name="Eldana K. Netalieva" userId="56df7305-7531-4d6b-a76c-ca166f2f9d66" providerId="ADAL" clId="{9A7FE8F4-4D30-4C59-B3DB-A8F268F12825}" dt="2022-12-24T12:34:44.414" v="2190" actId="21"/>
          <ac:picMkLst>
            <pc:docMk/>
            <pc:sldMk cId="196179874" sldId="297"/>
            <ac:picMk id="5" creationId="{D468C160-B368-CAE5-D3BE-EBBA617F22E5}"/>
          </ac:picMkLst>
        </pc:picChg>
        <pc:picChg chg="add del mod">
          <ac:chgData name="Eldana K. Netalieva" userId="56df7305-7531-4d6b-a76c-ca166f2f9d66" providerId="ADAL" clId="{9A7FE8F4-4D30-4C59-B3DB-A8F268F12825}" dt="2022-12-24T12:34:45.426" v="2191" actId="22"/>
          <ac:picMkLst>
            <pc:docMk/>
            <pc:sldMk cId="196179874" sldId="297"/>
            <ac:picMk id="6" creationId="{74DAE2A8-DA29-92A0-DBA4-84B813851A6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4T12:20:09.785" v="2138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4T12:20:09.785" v="2138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addSp delSp modSp add mod">
        <pc:chgData name="Eldana K. Netalieva" userId="56df7305-7531-4d6b-a76c-ca166f2f9d66" providerId="ADAL" clId="{9A7FE8F4-4D30-4C59-B3DB-A8F268F12825}" dt="2022-12-25T06:18:01.251" v="2223" actId="14100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9:11:50.900" v="2069" actId="20577"/>
          <ac:spMkLst>
            <pc:docMk/>
            <pc:sldMk cId="1753586434" sldId="299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5T05:34:56.923" v="2213" actId="21"/>
          <ac:picMkLst>
            <pc:docMk/>
            <pc:sldMk cId="1753586434" sldId="299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3T09:10:28.924" v="2026" actId="1076"/>
          <ac:picMkLst>
            <pc:docMk/>
            <pc:sldMk cId="1753586434" sldId="299"/>
            <ac:picMk id="6" creationId="{9D2E195F-FB82-D3FC-F036-760EF4B7A2A9}"/>
          </ac:picMkLst>
        </pc:picChg>
        <pc:picChg chg="add mod">
          <ac:chgData name="Eldana K. Netalieva" userId="56df7305-7531-4d6b-a76c-ca166f2f9d66" providerId="ADAL" clId="{9A7FE8F4-4D30-4C59-B3DB-A8F268F12825}" dt="2022-12-25T06:18:01.251" v="2223" actId="14100"/>
          <ac:picMkLst>
            <pc:docMk/>
            <pc:sldMk cId="1753586434" sldId="299"/>
            <ac:picMk id="7" creationId="{094E0E1F-88BD-D4B1-9D8C-D9498E3ED794}"/>
          </ac:picMkLst>
        </pc:picChg>
        <pc:picChg chg="del mod">
          <ac:chgData name="Eldana K. Netalieva" userId="56df7305-7531-4d6b-a76c-ca166f2f9d66" providerId="ADAL" clId="{9A7FE8F4-4D30-4C59-B3DB-A8F268F12825}" dt="2022-12-23T09:10:19.981" v="2023" actId="21"/>
          <ac:picMkLst>
            <pc:docMk/>
            <pc:sldMk cId="1753586434" sldId="299"/>
            <ac:picMk id="7" creationId="{3CC48AFC-7EC3-9FD7-DFE2-177870F612A5}"/>
          </ac:picMkLst>
        </pc:pic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 ord">
        <pc:chgData name="Eldana K. Netalieva" userId="56df7305-7531-4d6b-a76c-ca166f2f9d66" providerId="ADAL" clId="{9A7FE8F4-4D30-4C59-B3DB-A8F268F12825}" dt="2022-12-23T06:32:04.427" v="1141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6T17:12:04.631" v="3024" actId="1076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7:12:04.631" v="3024" actId="107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6T17:17:48.658" v="3083" actId="20577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6T17:17:20.031" v="3081" actId="1076"/>
          <ac:spMkLst>
            <pc:docMk/>
            <pc:sldMk cId="1570755758" sldId="302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7:17:48.658" v="3083" actId="20577"/>
          <ac:spMkLst>
            <pc:docMk/>
            <pc:sldMk cId="1570755758" sldId="302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  <pc:sldChg chg="modSp add mod">
        <pc:chgData name="Eldana K. Netalieva" userId="56df7305-7531-4d6b-a76c-ca166f2f9d66" providerId="ADAL" clId="{9A7FE8F4-4D30-4C59-B3DB-A8F268F12825}" dt="2022-12-23T06:23:00.154" v="1033" actId="1076"/>
        <pc:sldMkLst>
          <pc:docMk/>
          <pc:sldMk cId="3699673903" sldId="303"/>
        </pc:sldMkLst>
        <pc:spChg chg="mod">
          <ac:chgData name="Eldana K. Netalieva" userId="56df7305-7531-4d6b-a76c-ca166f2f9d66" providerId="ADAL" clId="{9A7FE8F4-4D30-4C59-B3DB-A8F268F12825}" dt="2022-12-23T06:22:35.505" v="1028" actId="20577"/>
          <ac:spMkLst>
            <pc:docMk/>
            <pc:sldMk cId="3699673903" sldId="303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2:47.333" v="1030" actId="5793"/>
          <ac:spMkLst>
            <pc:docMk/>
            <pc:sldMk cId="3699673903" sldId="303"/>
            <ac:spMk id="3" creationId="{DC84FFCE-59ED-111A-93EC-B34C8014E70F}"/>
          </ac:spMkLst>
        </pc:spChg>
        <pc:picChg chg="mod">
          <ac:chgData name="Eldana K. Netalieva" userId="56df7305-7531-4d6b-a76c-ca166f2f9d66" providerId="ADAL" clId="{9A7FE8F4-4D30-4C59-B3DB-A8F268F12825}" dt="2022-12-23T06:23:00.154" v="1033" actId="1076"/>
          <ac:picMkLst>
            <pc:docMk/>
            <pc:sldMk cId="3699673903" sldId="303"/>
            <ac:picMk id="6" creationId="{EEF31CAE-A550-2F26-C126-48AED5FF986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4T13:02:38.106" v="2211" actId="20577"/>
        <pc:sldMkLst>
          <pc:docMk/>
          <pc:sldMk cId="2528832605" sldId="304"/>
        </pc:sldMkLst>
        <pc:spChg chg="mod">
          <ac:chgData name="Eldana K. Netalieva" userId="56df7305-7531-4d6b-a76c-ca166f2f9d66" providerId="ADAL" clId="{9A7FE8F4-4D30-4C59-B3DB-A8F268F12825}" dt="2022-12-23T06:23:36.820" v="1057" actId="404"/>
          <ac:spMkLst>
            <pc:docMk/>
            <pc:sldMk cId="2528832605" sldId="304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4T13:02:38.106" v="2211" actId="20577"/>
          <ac:spMkLst>
            <pc:docMk/>
            <pc:sldMk cId="2528832605" sldId="304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26:04.029" v="1097" actId="1076"/>
          <ac:picMkLst>
            <pc:docMk/>
            <pc:sldMk cId="2528832605" sldId="304"/>
            <ac:picMk id="4" creationId="{91532724-FCD6-394D-FBA7-946A6CE87B29}"/>
          </ac:picMkLst>
        </pc:picChg>
        <pc:picChg chg="del">
          <ac:chgData name="Eldana K. Netalieva" userId="56df7305-7531-4d6b-a76c-ca166f2f9d66" providerId="ADAL" clId="{9A7FE8F4-4D30-4C59-B3DB-A8F268F12825}" dt="2022-12-23T06:23:09.972" v="1035" actId="21"/>
          <ac:picMkLst>
            <pc:docMk/>
            <pc:sldMk cId="2528832605" sldId="304"/>
            <ac:picMk id="6" creationId="{EEF31CAE-A550-2F26-C126-48AED5FF986C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26:45.869" v="1110"/>
        <pc:sldMkLst>
          <pc:docMk/>
          <pc:sldMk cId="570745338" sldId="305"/>
        </pc:sldMkLst>
        <pc:spChg chg="mod">
          <ac:chgData name="Eldana K. Netalieva" userId="56df7305-7531-4d6b-a76c-ca166f2f9d66" providerId="ADAL" clId="{9A7FE8F4-4D30-4C59-B3DB-A8F268F12825}" dt="2022-12-23T06:26:44.684" v="1108" actId="12"/>
          <ac:spMkLst>
            <pc:docMk/>
            <pc:sldMk cId="570745338" sldId="305"/>
            <ac:spMk id="3" creationId="{DC84FFCE-59ED-111A-93EC-B34C8014E70F}"/>
          </ac:spMkLst>
        </pc:spChg>
        <pc:spChg chg="add del mod">
          <ac:chgData name="Eldana K. Netalieva" userId="56df7305-7531-4d6b-a76c-ca166f2f9d66" providerId="ADAL" clId="{9A7FE8F4-4D30-4C59-B3DB-A8F268F12825}" dt="2022-12-23T06:26:45.869" v="1110"/>
          <ac:spMkLst>
            <pc:docMk/>
            <pc:sldMk cId="570745338" sldId="305"/>
            <ac:spMk id="5" creationId="{4A01F795-F7FB-F747-6F84-7123CBBAA80D}"/>
          </ac:spMkLst>
        </pc:spChg>
      </pc:sldChg>
      <pc:sldChg chg="modSp add mod">
        <pc:chgData name="Eldana K. Netalieva" userId="56df7305-7531-4d6b-a76c-ca166f2f9d66" providerId="ADAL" clId="{9A7FE8F4-4D30-4C59-B3DB-A8F268F12825}" dt="2022-12-26T17:15:51.040" v="3051" actId="12"/>
        <pc:sldMkLst>
          <pc:docMk/>
          <pc:sldMk cId="1124367168" sldId="306"/>
        </pc:sldMkLst>
        <pc:spChg chg="mod">
          <ac:chgData name="Eldana K. Netalieva" userId="56df7305-7531-4d6b-a76c-ca166f2f9d66" providerId="ADAL" clId="{9A7FE8F4-4D30-4C59-B3DB-A8F268F12825}" dt="2022-12-26T17:15:23.368" v="3047" actId="27636"/>
          <ac:spMkLst>
            <pc:docMk/>
            <pc:sldMk cId="1124367168" sldId="306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6T17:15:51.040" v="3051" actId="12"/>
          <ac:spMkLst>
            <pc:docMk/>
            <pc:sldMk cId="1124367168" sldId="306"/>
            <ac:spMk id="3" creationId="{DC84FFCE-59ED-111A-93EC-B34C8014E70F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23.831" v="1114" actId="12"/>
        <pc:sldMkLst>
          <pc:docMk/>
          <pc:sldMk cId="1258218772" sldId="307"/>
        </pc:sldMkLst>
        <pc:spChg chg="mod">
          <ac:chgData name="Eldana K. Netalieva" userId="56df7305-7531-4d6b-a76c-ca166f2f9d66" providerId="ADAL" clId="{9A7FE8F4-4D30-4C59-B3DB-A8F268F12825}" dt="2022-12-23T06:27:23.831" v="1114" actId="12"/>
          <ac:spMkLst>
            <pc:docMk/>
            <pc:sldMk cId="1258218772" sldId="307"/>
            <ac:spMk id="3" creationId="{DC84FFCE-59ED-111A-93EC-B34C8014E70F}"/>
          </ac:spMkLst>
        </pc:spChg>
      </pc:sldChg>
      <pc:sldChg chg="addSp modSp add mod">
        <pc:chgData name="Eldana K. Netalieva" userId="56df7305-7531-4d6b-a76c-ca166f2f9d66" providerId="ADAL" clId="{9A7FE8F4-4D30-4C59-B3DB-A8F268F12825}" dt="2022-12-23T06:34:30.394" v="1189" actId="20577"/>
        <pc:sldMkLst>
          <pc:docMk/>
          <pc:sldMk cId="969937410" sldId="308"/>
        </pc:sldMkLst>
        <pc:spChg chg="mod">
          <ac:chgData name="Eldana K. Netalieva" userId="56df7305-7531-4d6b-a76c-ca166f2f9d66" providerId="ADAL" clId="{9A7FE8F4-4D30-4C59-B3DB-A8F268F12825}" dt="2022-12-23T06:34:30.394" v="1189" actId="20577"/>
          <ac:spMkLst>
            <pc:docMk/>
            <pc:sldMk cId="969937410" sldId="308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31:02.478" v="1136" actId="27636"/>
          <ac:spMkLst>
            <pc:docMk/>
            <pc:sldMk cId="969937410" sldId="308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30:02.370" v="1129" actId="1076"/>
          <ac:picMkLst>
            <pc:docMk/>
            <pc:sldMk cId="969937410" sldId="308"/>
            <ac:picMk id="5" creationId="{0359DBEC-A5D7-898E-B421-122B463B04A6}"/>
          </ac:picMkLst>
        </pc:picChg>
      </pc:sldChg>
      <pc:sldChg chg="add del">
        <pc:chgData name="Eldana K. Netalieva" userId="56df7305-7531-4d6b-a76c-ca166f2f9d66" providerId="ADAL" clId="{9A7FE8F4-4D30-4C59-B3DB-A8F268F12825}" dt="2022-12-24T12:40:32.429" v="2208" actId="2696"/>
        <pc:sldMkLst>
          <pc:docMk/>
          <pc:sldMk cId="347879652" sldId="309"/>
        </pc:sldMkLst>
      </pc:sldChg>
      <pc:sldChg chg="addSp delSp modSp add mod ord">
        <pc:chgData name="Eldana K. Netalieva" userId="56df7305-7531-4d6b-a76c-ca166f2f9d66" providerId="ADAL" clId="{9A7FE8F4-4D30-4C59-B3DB-A8F268F12825}" dt="2022-12-23T06:53:59.576" v="1379" actId="20577"/>
        <pc:sldMkLst>
          <pc:docMk/>
          <pc:sldMk cId="2471721235" sldId="310"/>
        </pc:sldMkLst>
        <pc:spChg chg="mod">
          <ac:chgData name="Eldana K. Netalieva" userId="56df7305-7531-4d6b-a76c-ca166f2f9d66" providerId="ADAL" clId="{9A7FE8F4-4D30-4C59-B3DB-A8F268F12825}" dt="2022-12-23T06:53:59.576" v="1379" actId="20577"/>
          <ac:spMkLst>
            <pc:docMk/>
            <pc:sldMk cId="2471721235" sldId="310"/>
            <ac:spMk id="2" creationId="{5BA08D07-5EFC-057F-500F-7923A08F7EEC}"/>
          </ac:spMkLst>
        </pc:spChg>
        <pc:picChg chg="add mod">
          <ac:chgData name="Eldana K. Netalieva" userId="56df7305-7531-4d6b-a76c-ca166f2f9d66" providerId="ADAL" clId="{9A7FE8F4-4D30-4C59-B3DB-A8F268F12825}" dt="2022-12-23T06:49:00.202" v="1284" actId="1076"/>
          <ac:picMkLst>
            <pc:docMk/>
            <pc:sldMk cId="2471721235" sldId="310"/>
            <ac:picMk id="5" creationId="{3F60783C-9EFB-4FD4-53B5-EFD484FB116B}"/>
          </ac:picMkLst>
        </pc:picChg>
        <pc:picChg chg="del mod">
          <ac:chgData name="Eldana K. Netalieva" userId="56df7305-7531-4d6b-a76c-ca166f2f9d66" providerId="ADAL" clId="{9A7FE8F4-4D30-4C59-B3DB-A8F268F12825}" dt="2022-12-23T06:37:41.250" v="1228" actId="21"/>
          <ac:picMkLst>
            <pc:docMk/>
            <pc:sldMk cId="2471721235" sldId="310"/>
            <ac:picMk id="6" creationId="{EEF31CAE-A550-2F26-C126-48AED5FF986C}"/>
          </ac:picMkLst>
        </pc:picChg>
        <pc:picChg chg="add del mod">
          <ac:chgData name="Eldana K. Netalieva" userId="56df7305-7531-4d6b-a76c-ca166f2f9d66" providerId="ADAL" clId="{9A7FE8F4-4D30-4C59-B3DB-A8F268F12825}" dt="2022-12-23T06:39:40.774" v="1233" actId="21"/>
          <ac:picMkLst>
            <pc:docMk/>
            <pc:sldMk cId="2471721235" sldId="310"/>
            <ac:picMk id="7" creationId="{10B54CC4-22D5-F2C6-3DAD-F727F66D6676}"/>
          </ac:picMkLst>
        </pc:picChg>
        <pc:picChg chg="add del mod">
          <ac:chgData name="Eldana K. Netalieva" userId="56df7305-7531-4d6b-a76c-ca166f2f9d66" providerId="ADAL" clId="{9A7FE8F4-4D30-4C59-B3DB-A8F268F12825}" dt="2022-12-23T06:50:10.100" v="1286" actId="21"/>
          <ac:picMkLst>
            <pc:docMk/>
            <pc:sldMk cId="2471721235" sldId="310"/>
            <ac:picMk id="9" creationId="{8AA0FF9B-0B05-3146-BF63-499018094517}"/>
          </ac:picMkLst>
        </pc:picChg>
        <pc:picChg chg="add mod">
          <ac:chgData name="Eldana K. Netalieva" userId="56df7305-7531-4d6b-a76c-ca166f2f9d66" providerId="ADAL" clId="{9A7FE8F4-4D30-4C59-B3DB-A8F268F12825}" dt="2022-12-23T06:50:18.275" v="1290" actId="1076"/>
          <ac:picMkLst>
            <pc:docMk/>
            <pc:sldMk cId="2471721235" sldId="310"/>
            <ac:picMk id="11" creationId="{6BFA689D-FA25-9F86-C18C-CB6C9E3D03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25.971" v="1915" actId="20577"/>
        <pc:sldMkLst>
          <pc:docMk/>
          <pc:sldMk cId="1929913737" sldId="311"/>
        </pc:sldMkLst>
        <pc:spChg chg="mod">
          <ac:chgData name="Eldana K. Netalieva" userId="56df7305-7531-4d6b-a76c-ca166f2f9d66" providerId="ADAL" clId="{9A7FE8F4-4D30-4C59-B3DB-A8F268F12825}" dt="2022-12-23T06:54:12.687" v="1385" actId="27636"/>
          <ac:spMkLst>
            <pc:docMk/>
            <pc:sldMk cId="1929913737" sldId="311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7:40:25.971" v="1915" actId="20577"/>
          <ac:spMkLst>
            <pc:docMk/>
            <pc:sldMk cId="1929913737" sldId="311"/>
            <ac:spMk id="3" creationId="{DC84FFCE-59ED-111A-93EC-B34C8014E70F}"/>
          </ac:spMkLst>
        </pc:spChg>
        <pc:spChg chg="add mod">
          <ac:chgData name="Eldana K. Netalieva" userId="56df7305-7531-4d6b-a76c-ca166f2f9d66" providerId="ADAL" clId="{9A7FE8F4-4D30-4C59-B3DB-A8F268F12825}" dt="2022-12-23T06:55:39.789" v="1405" actId="1076"/>
          <ac:spMkLst>
            <pc:docMk/>
            <pc:sldMk cId="1929913737" sldId="311"/>
            <ac:spMk id="6" creationId="{6DCDB1E2-54FC-90BB-E9D0-DD2B1A6CB395}"/>
          </ac:spMkLst>
        </pc:spChg>
        <pc:picChg chg="del">
          <ac:chgData name="Eldana K. Netalieva" userId="56df7305-7531-4d6b-a76c-ca166f2f9d66" providerId="ADAL" clId="{9A7FE8F4-4D30-4C59-B3DB-A8F268F12825}" dt="2022-12-23T06:53:49.997" v="1376" actId="21"/>
          <ac:picMkLst>
            <pc:docMk/>
            <pc:sldMk cId="1929913737" sldId="311"/>
            <ac:picMk id="5" creationId="{3F60783C-9EFB-4FD4-53B5-EFD484FB116B}"/>
          </ac:picMkLst>
        </pc:picChg>
        <pc:picChg chg="del">
          <ac:chgData name="Eldana K. Netalieva" userId="56df7305-7531-4d6b-a76c-ca166f2f9d66" providerId="ADAL" clId="{9A7FE8F4-4D30-4C59-B3DB-A8F268F12825}" dt="2022-12-23T06:53:52.075" v="1377" actId="21"/>
          <ac:picMkLst>
            <pc:docMk/>
            <pc:sldMk cId="1929913737" sldId="311"/>
            <ac:picMk id="11" creationId="{6BFA689D-FA25-9F86-C18C-CB6C9E3D0335}"/>
          </ac:picMkLst>
        </pc:picChg>
      </pc:sldChg>
      <pc:sldChg chg="delSp modSp add mod">
        <pc:chgData name="Eldana K. Netalieva" userId="56df7305-7531-4d6b-a76c-ca166f2f9d66" providerId="ADAL" clId="{9A7FE8F4-4D30-4C59-B3DB-A8F268F12825}" dt="2022-12-23T06:56:27.331" v="1417" actId="12"/>
        <pc:sldMkLst>
          <pc:docMk/>
          <pc:sldMk cId="1110275244" sldId="312"/>
        </pc:sldMkLst>
        <pc:spChg chg="mod">
          <ac:chgData name="Eldana K. Netalieva" userId="56df7305-7531-4d6b-a76c-ca166f2f9d66" providerId="ADAL" clId="{9A7FE8F4-4D30-4C59-B3DB-A8F268F12825}" dt="2022-12-23T06:56:27.331" v="1417" actId="12"/>
          <ac:spMkLst>
            <pc:docMk/>
            <pc:sldMk cId="1110275244" sldId="312"/>
            <ac:spMk id="3" creationId="{DC84FFCE-59ED-111A-93EC-B34C8014E70F}"/>
          </ac:spMkLst>
        </pc:spChg>
        <pc:spChg chg="del mod">
          <ac:chgData name="Eldana K. Netalieva" userId="56df7305-7531-4d6b-a76c-ca166f2f9d66" providerId="ADAL" clId="{9A7FE8F4-4D30-4C59-B3DB-A8F268F12825}" dt="2022-12-23T06:56:08.090" v="1413"/>
          <ac:spMkLst>
            <pc:docMk/>
            <pc:sldMk cId="1110275244" sldId="312"/>
            <ac:spMk id="6" creationId="{6DCDB1E2-54FC-90BB-E9D0-DD2B1A6CB395}"/>
          </ac:spMkLst>
        </pc:spChg>
      </pc:sldChg>
      <pc:sldChg chg="addSp delSp modSp add mod ord">
        <pc:chgData name="Eldana K. Netalieva" userId="56df7305-7531-4d6b-a76c-ca166f2f9d66" providerId="ADAL" clId="{9A7FE8F4-4D30-4C59-B3DB-A8F268F12825}" dt="2022-12-23T07:04:31.701" v="1505" actId="20577"/>
        <pc:sldMkLst>
          <pc:docMk/>
          <pc:sldMk cId="2354603143" sldId="313"/>
        </pc:sldMkLst>
        <pc:spChg chg="mod">
          <ac:chgData name="Eldana K. Netalieva" userId="56df7305-7531-4d6b-a76c-ca166f2f9d66" providerId="ADAL" clId="{9A7FE8F4-4D30-4C59-B3DB-A8F268F12825}" dt="2022-12-23T07:04:31.701" v="1505" actId="20577"/>
          <ac:spMkLst>
            <pc:docMk/>
            <pc:sldMk cId="2354603143" sldId="31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03:56.418" v="1493" actId="20577"/>
          <ac:spMkLst>
            <pc:docMk/>
            <pc:sldMk cId="2354603143" sldId="313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03:22.218" v="1469" actId="1076"/>
          <ac:picMkLst>
            <pc:docMk/>
            <pc:sldMk cId="2354603143" sldId="313"/>
            <ac:picMk id="5" creationId="{D672DD63-BFA7-717A-1CAD-384CBC9836B5}"/>
          </ac:picMkLst>
        </pc:picChg>
        <pc:picChg chg="del mod">
          <ac:chgData name="Eldana K. Netalieva" userId="56df7305-7531-4d6b-a76c-ca166f2f9d66" providerId="ADAL" clId="{9A7FE8F4-4D30-4C59-B3DB-A8F268F12825}" dt="2022-12-23T07:04:13.023" v="1496" actId="21"/>
          <ac:picMkLst>
            <pc:docMk/>
            <pc:sldMk cId="2354603143" sldId="313"/>
            <ac:picMk id="6" creationId="{F0FCC75D-4F2D-D5B1-314C-DC4270A4147B}"/>
          </ac:picMkLst>
        </pc:picChg>
        <pc:picChg chg="add mod">
          <ac:chgData name="Eldana K. Netalieva" userId="56df7305-7531-4d6b-a76c-ca166f2f9d66" providerId="ADAL" clId="{9A7FE8F4-4D30-4C59-B3DB-A8F268F12825}" dt="2022-12-23T07:04:24.500" v="1501" actId="1076"/>
          <ac:picMkLst>
            <pc:docMk/>
            <pc:sldMk cId="2354603143" sldId="313"/>
            <ac:picMk id="8" creationId="{BAF2E229-C047-579E-C00C-AF15097B1B87}"/>
          </ac:picMkLst>
        </pc:picChg>
        <pc:picChg chg="del mod">
          <ac:chgData name="Eldana K. Netalieva" userId="56df7305-7531-4d6b-a76c-ca166f2f9d66" providerId="ADAL" clId="{9A7FE8F4-4D30-4C59-B3DB-A8F268F12825}" dt="2022-12-23T07:03:05.325" v="1467" actId="21"/>
          <ac:picMkLst>
            <pc:docMk/>
            <pc:sldMk cId="2354603143" sldId="313"/>
            <ac:picMk id="9" creationId="{80CC1095-4ADE-D6D5-5040-1BA88764A272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6T17:30:06.641" v="3131" actId="20577"/>
        <pc:sldMkLst>
          <pc:docMk/>
          <pc:sldMk cId="2817888853" sldId="314"/>
        </pc:sldMkLst>
        <pc:spChg chg="mod">
          <ac:chgData name="Eldana K. Netalieva" userId="56df7305-7531-4d6b-a76c-ca166f2f9d66" providerId="ADAL" clId="{9A7FE8F4-4D30-4C59-B3DB-A8F268F12825}" dt="2022-12-23T07:13:15.343" v="1641" actId="1076"/>
          <ac:spMkLst>
            <pc:docMk/>
            <pc:sldMk cId="2817888853" sldId="314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7:30:06.641" v="3131" actId="20577"/>
          <ac:spMkLst>
            <pc:docMk/>
            <pc:sldMk cId="2817888853" sldId="314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40:54.112" v="1920" actId="1076"/>
          <ac:picMkLst>
            <pc:docMk/>
            <pc:sldMk cId="2817888853" sldId="314"/>
            <ac:picMk id="5" creationId="{040E3021-75CE-44A1-FA2E-2DB925560067}"/>
          </ac:picMkLst>
        </pc:picChg>
        <pc:picChg chg="del">
          <ac:chgData name="Eldana K. Netalieva" userId="56df7305-7531-4d6b-a76c-ca166f2f9d66" providerId="ADAL" clId="{9A7FE8F4-4D30-4C59-B3DB-A8F268F12825}" dt="2022-12-23T07:07:35.945" v="1508" actId="21"/>
          <ac:picMkLst>
            <pc:docMk/>
            <pc:sldMk cId="2817888853" sldId="314"/>
            <ac:picMk id="5" creationId="{D672DD63-BFA7-717A-1CAD-384CBC9836B5}"/>
          </ac:picMkLst>
        </pc:picChg>
        <pc:picChg chg="add del mod">
          <ac:chgData name="Eldana K. Netalieva" userId="56df7305-7531-4d6b-a76c-ca166f2f9d66" providerId="ADAL" clId="{9A7FE8F4-4D30-4C59-B3DB-A8F268F12825}" dt="2022-12-23T07:12:56.208" v="1636" actId="21"/>
          <ac:picMkLst>
            <pc:docMk/>
            <pc:sldMk cId="2817888853" sldId="314"/>
            <ac:picMk id="6" creationId="{91883EBC-452F-E103-DC87-E0296996C08A}"/>
          </ac:picMkLst>
        </pc:picChg>
        <pc:picChg chg="del">
          <ac:chgData name="Eldana K. Netalieva" userId="56df7305-7531-4d6b-a76c-ca166f2f9d66" providerId="ADAL" clId="{9A7FE8F4-4D30-4C59-B3DB-A8F268F12825}" dt="2022-12-23T07:09:57.669" v="1621" actId="21"/>
          <ac:picMkLst>
            <pc:docMk/>
            <pc:sldMk cId="2817888853" sldId="314"/>
            <ac:picMk id="8" creationId="{BAF2E229-C047-579E-C00C-AF15097B1B87}"/>
          </ac:picMkLst>
        </pc:picChg>
        <pc:picChg chg="add del mod">
          <ac:chgData name="Eldana K. Netalieva" userId="56df7305-7531-4d6b-a76c-ca166f2f9d66" providerId="ADAL" clId="{9A7FE8F4-4D30-4C59-B3DB-A8F268F12825}" dt="2022-12-23T07:13:46.977" v="1646" actId="21"/>
          <ac:picMkLst>
            <pc:docMk/>
            <pc:sldMk cId="2817888853" sldId="314"/>
            <ac:picMk id="9" creationId="{7B59D498-F2AC-7566-CDAA-286E20DD6ED8}"/>
          </ac:picMkLst>
        </pc:picChg>
        <pc:picChg chg="add del mod">
          <ac:chgData name="Eldana K. Netalieva" userId="56df7305-7531-4d6b-a76c-ca166f2f9d66" providerId="ADAL" clId="{9A7FE8F4-4D30-4C59-B3DB-A8F268F12825}" dt="2022-12-23T07:21:54.352" v="1739" actId="21"/>
          <ac:picMkLst>
            <pc:docMk/>
            <pc:sldMk cId="2817888853" sldId="314"/>
            <ac:picMk id="11" creationId="{A4276E38-60BD-280F-5BF4-657CC5E8CF26}"/>
          </ac:picMkLst>
        </pc:picChg>
        <pc:picChg chg="add del mod">
          <ac:chgData name="Eldana K. Netalieva" userId="56df7305-7531-4d6b-a76c-ca166f2f9d66" providerId="ADAL" clId="{9A7FE8F4-4D30-4C59-B3DB-A8F268F12825}" dt="2022-12-23T07:21:23.895" v="1732" actId="21"/>
          <ac:picMkLst>
            <pc:docMk/>
            <pc:sldMk cId="2817888853" sldId="314"/>
            <ac:picMk id="15" creationId="{5670D44A-BC6F-E31D-345C-7AFE5249BD2E}"/>
          </ac:picMkLst>
        </pc:picChg>
        <pc:picChg chg="add del mod">
          <ac:chgData name="Eldana K. Netalieva" userId="56df7305-7531-4d6b-a76c-ca166f2f9d66" providerId="ADAL" clId="{9A7FE8F4-4D30-4C59-B3DB-A8F268F12825}" dt="2022-12-23T07:40:45.384" v="1917" actId="21"/>
          <ac:picMkLst>
            <pc:docMk/>
            <pc:sldMk cId="2817888853" sldId="314"/>
            <ac:picMk id="18" creationId="{43C579B1-BB34-CB0A-F396-475276748D92}"/>
          </ac:picMkLst>
        </pc:picChg>
        <pc:picChg chg="add mod">
          <ac:chgData name="Eldana K. Netalieva" userId="56df7305-7531-4d6b-a76c-ca166f2f9d66" providerId="ADAL" clId="{9A7FE8F4-4D30-4C59-B3DB-A8F268F12825}" dt="2022-12-23T07:22:01.503" v="1741" actId="14100"/>
          <ac:picMkLst>
            <pc:docMk/>
            <pc:sldMk cId="2817888853" sldId="314"/>
            <ac:picMk id="20" creationId="{B4FE0B67-389F-05A2-E005-6B6E22092EC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6T17:27:19.225" v="3129" actId="20577"/>
        <pc:sldMkLst>
          <pc:docMk/>
          <pc:sldMk cId="524783101" sldId="315"/>
        </pc:sldMkLst>
        <pc:spChg chg="mod">
          <ac:chgData name="Eldana K. Netalieva" userId="56df7305-7531-4d6b-a76c-ca166f2f9d66" providerId="ADAL" clId="{9A7FE8F4-4D30-4C59-B3DB-A8F268F12825}" dt="2022-12-23T07:45:55.235" v="1965" actId="1076"/>
          <ac:spMkLst>
            <pc:docMk/>
            <pc:sldMk cId="524783101" sldId="31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7:27:19.225" v="3129" actId="20577"/>
          <ac:spMkLst>
            <pc:docMk/>
            <pc:sldMk cId="524783101" sldId="315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3T07:44:27.878" v="1922" actId="21"/>
          <ac:picMkLst>
            <pc:docMk/>
            <pc:sldMk cId="524783101" sldId="315"/>
            <ac:picMk id="5" creationId="{D672DD63-BFA7-717A-1CAD-384CBC9836B5}"/>
          </ac:picMkLst>
        </pc:picChg>
        <pc:picChg chg="add mod">
          <ac:chgData name="Eldana K. Netalieva" userId="56df7305-7531-4d6b-a76c-ca166f2f9d66" providerId="ADAL" clId="{9A7FE8F4-4D30-4C59-B3DB-A8F268F12825}" dt="2022-12-23T07:46:31.542" v="2020" actId="14100"/>
          <ac:picMkLst>
            <pc:docMk/>
            <pc:sldMk cId="524783101" sldId="315"/>
            <ac:picMk id="6" creationId="{C928015F-8E66-586D-40E8-2FC5F3176C14}"/>
          </ac:picMkLst>
        </pc:picChg>
        <pc:picChg chg="del">
          <ac:chgData name="Eldana K. Netalieva" userId="56df7305-7531-4d6b-a76c-ca166f2f9d66" providerId="ADAL" clId="{9A7FE8F4-4D30-4C59-B3DB-A8F268F12825}" dt="2022-12-23T07:44:42.832" v="1925" actId="21"/>
          <ac:picMkLst>
            <pc:docMk/>
            <pc:sldMk cId="524783101" sldId="315"/>
            <ac:picMk id="8" creationId="{BAF2E229-C047-579E-C00C-AF15097B1B87}"/>
          </ac:picMkLst>
        </pc:picChg>
        <pc:picChg chg="add mod">
          <ac:chgData name="Eldana K. Netalieva" userId="56df7305-7531-4d6b-a76c-ca166f2f9d66" providerId="ADAL" clId="{9A7FE8F4-4D30-4C59-B3DB-A8F268F12825}" dt="2022-12-23T07:44:54.210" v="1930" actId="1076"/>
          <ac:picMkLst>
            <pc:docMk/>
            <pc:sldMk cId="524783101" sldId="315"/>
            <ac:picMk id="9" creationId="{0E436AE6-A131-7795-A77C-FAF7AC619163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3T07:38:45.091" v="1904" actId="2890"/>
        <pc:sldMkLst>
          <pc:docMk/>
          <pc:sldMk cId="3545071917" sldId="315"/>
        </pc:sldMkLst>
        <pc:spChg chg="mod">
          <ac:chgData name="Eldana K. Netalieva" userId="56df7305-7531-4d6b-a76c-ca166f2f9d66" providerId="ADAL" clId="{9A7FE8F4-4D30-4C59-B3DB-A8F268F12825}" dt="2022-12-23T07:38:44.538" v="1903" actId="20577"/>
          <ac:spMkLst>
            <pc:docMk/>
            <pc:sldMk cId="3545071917" sldId="315"/>
            <ac:spMk id="2" creationId="{040A029E-FEED-59F1-A0AF-71501C7606D9}"/>
          </ac:spMkLst>
        </pc:spChg>
      </pc:sldChg>
      <pc:sldChg chg="addSp delSp modSp new mod ord setBg">
        <pc:chgData name="Eldana K. Netalieva" userId="56df7305-7531-4d6b-a76c-ca166f2f9d66" providerId="ADAL" clId="{9A7FE8F4-4D30-4C59-B3DB-A8F268F12825}" dt="2022-12-24T12:36:53.602" v="2206" actId="14100"/>
        <pc:sldMkLst>
          <pc:docMk/>
          <pc:sldMk cId="210354627" sldId="316"/>
        </pc:sldMkLst>
        <pc:spChg chg="mo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2" creationId="{50D28A89-58B6-84C8-8AC5-527F8DAD1250}"/>
          </ac:spMkLst>
        </pc:spChg>
        <pc:spChg chg="del">
          <ac:chgData name="Eldana K. Netalieva" userId="56df7305-7531-4d6b-a76c-ca166f2f9d66" providerId="ADAL" clId="{9A7FE8F4-4D30-4C59-B3DB-A8F268F12825}" dt="2022-12-24T12:18:12.513" v="2091" actId="22"/>
          <ac:spMkLst>
            <pc:docMk/>
            <pc:sldMk cId="210354627" sldId="316"/>
            <ac:spMk id="3" creationId="{E0B1078E-10CF-CD99-3E4B-6D8A7B22D0E7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9" creationId="{F8C4083B-2E26-C21B-85C3-CFD78E0672D4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12" creationId="{81AEB8A9-B768-4E30-BA55-D919E6687343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4" creationId="{3CD1EA40-7116-4FCB-9369-70F29FAA91EC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5" creationId="{F2AC420E-F79A-4FB7-8013-94B1E8B6320D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6" creationId="{BF647E38-F93D-4661-8D77-CE13EEB65B5A}"/>
          </ac:spMkLst>
        </pc:spChg>
        <pc:spChg chg="add mod">
          <ac:chgData name="Eldana K. Netalieva" userId="56df7305-7531-4d6b-a76c-ca166f2f9d66" providerId="ADAL" clId="{9A7FE8F4-4D30-4C59-B3DB-A8F268F12825}" dt="2022-12-24T12:36:53.602" v="2206" actId="14100"/>
          <ac:spMkLst>
            <pc:docMk/>
            <pc:sldMk cId="210354627" sldId="316"/>
            <ac:spMk id="17" creationId="{F21566A1-1971-3897-C9DE-0AD934C9BD39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40" creationId="{D6C80E47-971C-437F-B030-191115B01D68}"/>
          </ac:spMkLst>
        </pc:spChg>
        <pc:grpChg chg="add">
          <ac:chgData name="Eldana K. Netalieva" userId="56df7305-7531-4d6b-a76c-ca166f2f9d66" providerId="ADAL" clId="{9A7FE8F4-4D30-4C59-B3DB-A8F268F12825}" dt="2022-12-24T12:18:33.576" v="2094" actId="26606"/>
          <ac:grpSpMkLst>
            <pc:docMk/>
            <pc:sldMk cId="210354627" sldId="316"/>
            <ac:grpSpMk id="18" creationId="{8E8872B6-836E-4281-A971-D133C61875CB}"/>
          </ac:grpSpMkLst>
        </pc:grpChg>
        <pc:picChg chg="add mod ord">
          <ac:chgData name="Eldana K. Netalieva" userId="56df7305-7531-4d6b-a76c-ca166f2f9d66" providerId="ADAL" clId="{9A7FE8F4-4D30-4C59-B3DB-A8F268F12825}" dt="2022-12-24T12:19:02.039" v="2097" actId="27614"/>
          <ac:picMkLst>
            <pc:docMk/>
            <pc:sldMk cId="210354627" sldId="316"/>
            <ac:picMk id="5" creationId="{F88CB91B-F767-35DB-0CE9-703D462A4364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6T18:07:26.992" v="3269" actId="27636"/>
        <pc:sldMkLst>
          <pc:docMk/>
          <pc:sldMk cId="53447284" sldId="317"/>
        </pc:sldMkLst>
        <pc:spChg chg="mod">
          <ac:chgData name="Eldana K. Netalieva" userId="56df7305-7531-4d6b-a76c-ca166f2f9d66" providerId="ADAL" clId="{9A7FE8F4-4D30-4C59-B3DB-A8F268F12825}" dt="2022-12-26T08:51:21.838" v="2764" actId="20577"/>
          <ac:spMkLst>
            <pc:docMk/>
            <pc:sldMk cId="53447284" sldId="31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8:07:26.992" v="3269" actId="27636"/>
          <ac:spMkLst>
            <pc:docMk/>
            <pc:sldMk cId="53447284" sldId="317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4T12:32:12.455" v="2178" actId="21"/>
          <ac:picMkLst>
            <pc:docMk/>
            <pc:sldMk cId="53447284" sldId="317"/>
            <ac:picMk id="5" creationId="{D468C160-B368-CAE5-D3BE-EBBA617F22E5}"/>
          </ac:picMkLst>
        </pc:picChg>
        <pc:picChg chg="del">
          <ac:chgData name="Eldana K. Netalieva" userId="56df7305-7531-4d6b-a76c-ca166f2f9d66" providerId="ADAL" clId="{9A7FE8F4-4D30-4C59-B3DB-A8F268F12825}" dt="2022-12-24T12:31:51.385" v="2175" actId="21"/>
          <ac:picMkLst>
            <pc:docMk/>
            <pc:sldMk cId="53447284" sldId="317"/>
            <ac:picMk id="6" creationId="{9D2E195F-FB82-D3FC-F036-760EF4B7A2A9}"/>
          </ac:picMkLst>
        </pc:picChg>
        <pc:picChg chg="add mod">
          <ac:chgData name="Eldana K. Netalieva" userId="56df7305-7531-4d6b-a76c-ca166f2f9d66" providerId="ADAL" clId="{9A7FE8F4-4D30-4C59-B3DB-A8F268F12825}" dt="2022-12-24T12:31:54.478" v="2176" actId="1076"/>
          <ac:picMkLst>
            <pc:docMk/>
            <pc:sldMk cId="53447284" sldId="317"/>
            <ac:picMk id="7" creationId="{3D323A1A-0C1C-C1A1-6905-656CF18CB8D0}"/>
          </ac:picMkLst>
        </pc:picChg>
        <pc:picChg chg="add del mod">
          <ac:chgData name="Eldana K. Netalieva" userId="56df7305-7531-4d6b-a76c-ca166f2f9d66" providerId="ADAL" clId="{9A7FE8F4-4D30-4C59-B3DB-A8F268F12825}" dt="2022-12-24T12:36:03.475" v="2196" actId="21"/>
          <ac:picMkLst>
            <pc:docMk/>
            <pc:sldMk cId="53447284" sldId="317"/>
            <ac:picMk id="9" creationId="{C5678955-44B2-125B-D7A5-7644185C0E46}"/>
          </ac:picMkLst>
        </pc:picChg>
        <pc:picChg chg="add del mod">
          <ac:chgData name="Eldana K. Netalieva" userId="56df7305-7531-4d6b-a76c-ca166f2f9d66" providerId="ADAL" clId="{9A7FE8F4-4D30-4C59-B3DB-A8F268F12825}" dt="2022-12-24T12:35:40.729" v="2194" actId="21"/>
          <ac:picMkLst>
            <pc:docMk/>
            <pc:sldMk cId="53447284" sldId="317"/>
            <ac:picMk id="10" creationId="{32F91658-688E-6421-C84B-FA1E10AB07AF}"/>
          </ac:picMkLst>
        </pc:picChg>
        <pc:picChg chg="add mod">
          <ac:chgData name="Eldana K. Netalieva" userId="56df7305-7531-4d6b-a76c-ca166f2f9d66" providerId="ADAL" clId="{9A7FE8F4-4D30-4C59-B3DB-A8F268F12825}" dt="2022-12-24T12:36:12.736" v="2199" actId="1076"/>
          <ac:picMkLst>
            <pc:docMk/>
            <pc:sldMk cId="53447284" sldId="317"/>
            <ac:picMk id="13" creationId="{2E7DDAE9-C7DE-E037-3344-3295EA355635}"/>
          </ac:picMkLst>
        </pc:picChg>
      </pc:sldChg>
      <pc:sldChg chg="modSp add mod">
        <pc:chgData name="Eldana K. Netalieva" userId="56df7305-7531-4d6b-a76c-ca166f2f9d66" providerId="ADAL" clId="{9A7FE8F4-4D30-4C59-B3DB-A8F268F12825}" dt="2022-12-25T06:19:54.268" v="2306" actId="20577"/>
        <pc:sldMkLst>
          <pc:docMk/>
          <pc:sldMk cId="2656085800" sldId="318"/>
        </pc:sldMkLst>
        <pc:spChg chg="mod">
          <ac:chgData name="Eldana K. Netalieva" userId="56df7305-7531-4d6b-a76c-ca166f2f9d66" providerId="ADAL" clId="{9A7FE8F4-4D30-4C59-B3DB-A8F268F12825}" dt="2022-12-25T06:19:54.268" v="2306" actId="20577"/>
          <ac:spMkLst>
            <pc:docMk/>
            <pc:sldMk cId="2656085800" sldId="318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6T10:06:01.007" v="3023" actId="1076"/>
        <pc:sldMkLst>
          <pc:docMk/>
          <pc:sldMk cId="2612991232" sldId="320"/>
        </pc:sldMkLst>
        <pc:spChg chg="mod">
          <ac:chgData name="Eldana K. Netalieva" userId="56df7305-7531-4d6b-a76c-ca166f2f9d66" providerId="ADAL" clId="{9A7FE8F4-4D30-4C59-B3DB-A8F268F12825}" dt="2022-12-25T07:36:06.842" v="2573" actId="20577"/>
          <ac:spMkLst>
            <pc:docMk/>
            <pc:sldMk cId="2612991232" sldId="320"/>
            <ac:spMk id="2" creationId="{50D28A89-58B6-84C8-8AC5-527F8DAD1250}"/>
          </ac:spMkLst>
        </pc:spChg>
        <pc:picChg chg="mod">
          <ac:chgData name="Eldana K. Netalieva" userId="56df7305-7531-4d6b-a76c-ca166f2f9d66" providerId="ADAL" clId="{9A7FE8F4-4D30-4C59-B3DB-A8F268F12825}" dt="2022-12-26T10:06:01.007" v="3023" actId="1076"/>
          <ac:picMkLst>
            <pc:docMk/>
            <pc:sldMk cId="2612991232" sldId="320"/>
            <ac:picMk id="4" creationId="{3B924E3C-89E7-EFF5-FE3E-69F01D9CA653}"/>
          </ac:picMkLst>
        </pc:picChg>
      </pc:sldChg>
      <pc:sldChg chg="new">
        <pc:chgData name="Eldana K. Netalieva" userId="56df7305-7531-4d6b-a76c-ca166f2f9d66" providerId="ADAL" clId="{9A7FE8F4-4D30-4C59-B3DB-A8F268F12825}" dt="2022-12-25T07:17:02.494" v="2418" actId="680"/>
        <pc:sldMkLst>
          <pc:docMk/>
          <pc:sldMk cId="1006563205" sldId="323"/>
        </pc:sldMkLst>
      </pc:sldChg>
      <pc:sldChg chg="delSp modSp add mod ord">
        <pc:chgData name="Eldana K. Netalieva" userId="56df7305-7531-4d6b-a76c-ca166f2f9d66" providerId="ADAL" clId="{9A7FE8F4-4D30-4C59-B3DB-A8F268F12825}" dt="2022-12-26T06:40:41.978" v="2608" actId="20577"/>
        <pc:sldMkLst>
          <pc:docMk/>
          <pc:sldMk cId="3308535933" sldId="324"/>
        </pc:sldMkLst>
        <pc:spChg chg="mod">
          <ac:chgData name="Eldana K. Netalieva" userId="56df7305-7531-4d6b-a76c-ca166f2f9d66" providerId="ADAL" clId="{9A7FE8F4-4D30-4C59-B3DB-A8F268F12825}" dt="2022-12-26T06:40:41.978" v="2608" actId="20577"/>
          <ac:spMkLst>
            <pc:docMk/>
            <pc:sldMk cId="3308535933" sldId="324"/>
            <ac:spMk id="2" creationId="{314FBA10-97E3-9DF1-8EB2-9D007F03A06B}"/>
          </ac:spMkLst>
        </pc:spChg>
        <pc:spChg chg="mod">
          <ac:chgData name="Eldana K. Netalieva" userId="56df7305-7531-4d6b-a76c-ca166f2f9d66" providerId="ADAL" clId="{9A7FE8F4-4D30-4C59-B3DB-A8F268F12825}" dt="2022-12-25T07:19:47.047" v="2423" actId="20577"/>
          <ac:spMkLst>
            <pc:docMk/>
            <pc:sldMk cId="3308535933" sldId="324"/>
            <ac:spMk id="3" creationId="{C6820434-6324-ECB4-A48E-19F6901A1044}"/>
          </ac:spMkLst>
        </pc:spChg>
        <pc:picChg chg="del">
          <ac:chgData name="Eldana K. Netalieva" userId="56df7305-7531-4d6b-a76c-ca166f2f9d66" providerId="ADAL" clId="{9A7FE8F4-4D30-4C59-B3DB-A8F268F12825}" dt="2022-12-25T07:19:42.718" v="2422" actId="21"/>
          <ac:picMkLst>
            <pc:docMk/>
            <pc:sldMk cId="3308535933" sldId="324"/>
            <ac:picMk id="5" creationId="{C7D2BFDD-A88E-F6D0-5D24-A1AA670DB25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5T07:23:13.198" v="2543" actId="1076"/>
        <pc:sldMkLst>
          <pc:docMk/>
          <pc:sldMk cId="4059331761" sldId="325"/>
        </pc:sldMkLst>
        <pc:spChg chg="mod">
          <ac:chgData name="Eldana K. Netalieva" userId="56df7305-7531-4d6b-a76c-ca166f2f9d66" providerId="ADAL" clId="{9A7FE8F4-4D30-4C59-B3DB-A8F268F12825}" dt="2022-12-25T07:21:34.935" v="2526" actId="20577"/>
          <ac:spMkLst>
            <pc:docMk/>
            <pc:sldMk cId="4059331761" sldId="32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22:22.883" v="2534" actId="403"/>
          <ac:spMkLst>
            <pc:docMk/>
            <pc:sldMk cId="4059331761" sldId="325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5T07:23:13.198" v="2543" actId="1076"/>
          <ac:picMkLst>
            <pc:docMk/>
            <pc:sldMk cId="4059331761" sldId="325"/>
            <ac:picMk id="5" creationId="{0E8C7B67-BC96-FE84-5917-9DF92ABF71D2}"/>
          </ac:picMkLst>
        </pc:picChg>
        <pc:picChg chg="del">
          <ac:chgData name="Eldana K. Netalieva" userId="56df7305-7531-4d6b-a76c-ca166f2f9d66" providerId="ADAL" clId="{9A7FE8F4-4D30-4C59-B3DB-A8F268F12825}" dt="2022-12-25T07:22:52.802" v="2540" actId="21"/>
          <ac:picMkLst>
            <pc:docMk/>
            <pc:sldMk cId="4059331761" sldId="325"/>
            <ac:picMk id="7" creationId="{3D323A1A-0C1C-C1A1-6905-656CF18CB8D0}"/>
          </ac:picMkLst>
        </pc:picChg>
        <pc:picChg chg="add mod">
          <ac:chgData name="Eldana K. Netalieva" userId="56df7305-7531-4d6b-a76c-ca166f2f9d66" providerId="ADAL" clId="{9A7FE8F4-4D30-4C59-B3DB-A8F268F12825}" dt="2022-12-25T07:23:11.088" v="2542" actId="1076"/>
          <ac:picMkLst>
            <pc:docMk/>
            <pc:sldMk cId="4059331761" sldId="325"/>
            <ac:picMk id="8" creationId="{C67E3412-F413-F52E-4254-042855EF0297}"/>
          </ac:picMkLst>
        </pc:picChg>
        <pc:picChg chg="del">
          <ac:chgData name="Eldana K. Netalieva" userId="56df7305-7531-4d6b-a76c-ca166f2f9d66" providerId="ADAL" clId="{9A7FE8F4-4D30-4C59-B3DB-A8F268F12825}" dt="2022-12-25T07:22:42.726" v="2536" actId="21"/>
          <ac:picMkLst>
            <pc:docMk/>
            <pc:sldMk cId="4059331761" sldId="325"/>
            <ac:picMk id="13" creationId="{2E7DDAE9-C7DE-E037-3344-3295EA3556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5T07:34:15.210" v="2571" actId="1076"/>
        <pc:sldMkLst>
          <pc:docMk/>
          <pc:sldMk cId="2677246404" sldId="326"/>
        </pc:sldMkLst>
        <pc:spChg chg="mod">
          <ac:chgData name="Eldana K. Netalieva" userId="56df7305-7531-4d6b-a76c-ca166f2f9d66" providerId="ADAL" clId="{9A7FE8F4-4D30-4C59-B3DB-A8F268F12825}" dt="2022-12-25T07:32:16.516" v="2548" actId="20577"/>
          <ac:spMkLst>
            <pc:docMk/>
            <pc:sldMk cId="2677246404" sldId="326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33:19.438" v="2562" actId="403"/>
          <ac:spMkLst>
            <pc:docMk/>
            <pc:sldMk cId="2677246404" sldId="326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5T07:33:33.553" v="2564" actId="21"/>
          <ac:picMkLst>
            <pc:docMk/>
            <pc:sldMk cId="2677246404" sldId="326"/>
            <ac:picMk id="5" creationId="{0E8C7B67-BC96-FE84-5917-9DF92ABF71D2}"/>
          </ac:picMkLst>
        </pc:picChg>
        <pc:picChg chg="add mod">
          <ac:chgData name="Eldana K. Netalieva" userId="56df7305-7531-4d6b-a76c-ca166f2f9d66" providerId="ADAL" clId="{9A7FE8F4-4D30-4C59-B3DB-A8F268F12825}" dt="2022-12-25T07:33:44.296" v="2568" actId="14100"/>
          <ac:picMkLst>
            <pc:docMk/>
            <pc:sldMk cId="2677246404" sldId="326"/>
            <ac:picMk id="6" creationId="{5200BDD6-FC34-57D3-5E35-4BDC11A7D76D}"/>
          </ac:picMkLst>
        </pc:picChg>
        <pc:picChg chg="del">
          <ac:chgData name="Eldana K. Netalieva" userId="56df7305-7531-4d6b-a76c-ca166f2f9d66" providerId="ADAL" clId="{9A7FE8F4-4D30-4C59-B3DB-A8F268F12825}" dt="2022-12-25T07:34:10.969" v="2570" actId="21"/>
          <ac:picMkLst>
            <pc:docMk/>
            <pc:sldMk cId="2677246404" sldId="326"/>
            <ac:picMk id="8" creationId="{C67E3412-F413-F52E-4254-042855EF0297}"/>
          </ac:picMkLst>
        </pc:picChg>
        <pc:picChg chg="add mod">
          <ac:chgData name="Eldana K. Netalieva" userId="56df7305-7531-4d6b-a76c-ca166f2f9d66" providerId="ADAL" clId="{9A7FE8F4-4D30-4C59-B3DB-A8F268F12825}" dt="2022-12-25T07:34:15.210" v="2571" actId="1076"/>
          <ac:picMkLst>
            <pc:docMk/>
            <pc:sldMk cId="2677246404" sldId="326"/>
            <ac:picMk id="9" creationId="{673DF3D2-1C99-457E-9C8D-DE6A4F7620D7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5T07:35:41.669" v="2572" actId="26606"/>
        <pc:sldMkLst>
          <pc:docMk/>
          <pc:sldMk cId="4083805275" sldId="327"/>
        </pc:sldMkLst>
        <pc:spChg chg="mod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3" creationId="{50E0C6D6-9383-072F-ECE4-0DC397BC53CE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2" creationId="{5AAE9118-0436-4488-AC4A-C14DF6A7B6B1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4" creationId="{1B10F861-B8F1-49C7-BD58-EAB20CEE7F93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6" creationId="{61F6E425-22AB-4DA2-8FAC-58ADB58EF6C3}"/>
          </ac:spMkLst>
        </pc:spChg>
        <pc:picChg chg="mod">
          <ac:chgData name="Eldana K. Netalieva" userId="56df7305-7531-4d6b-a76c-ca166f2f9d66" providerId="ADAL" clId="{9A7FE8F4-4D30-4C59-B3DB-A8F268F12825}" dt="2022-12-25T07:35:41.669" v="2572" actId="26606"/>
          <ac:picMkLst>
            <pc:docMk/>
            <pc:sldMk cId="4083805275" sldId="327"/>
            <ac:picMk id="6" creationId="{7393ABEA-8B4C-0CD8-A9D4-D2A4B971F606}"/>
          </ac:picMkLst>
        </pc:picChg>
        <pc:cxnChg chg="add">
          <ac:chgData name="Eldana K. Netalieva" userId="56df7305-7531-4d6b-a76c-ca166f2f9d66" providerId="ADAL" clId="{9A7FE8F4-4D30-4C59-B3DB-A8F268F12825}" dt="2022-12-25T07:35:41.669" v="2572" actId="26606"/>
          <ac:cxnSpMkLst>
            <pc:docMk/>
            <pc:sldMk cId="4083805275" sldId="327"/>
            <ac:cxnSpMk id="21" creationId="{A7F400EE-A8A5-48AF-B4D6-291B52C6F0B0}"/>
          </ac:cxnSpMkLst>
        </pc:cxnChg>
      </pc:sldChg>
      <pc:sldChg chg="add">
        <pc:chgData name="Eldana K. Netalieva" userId="56df7305-7531-4d6b-a76c-ca166f2f9d66" providerId="ADAL" clId="{9A7FE8F4-4D30-4C59-B3DB-A8F268F12825}" dt="2022-12-26T06:40:33.151" v="2589" actId="2890"/>
        <pc:sldMkLst>
          <pc:docMk/>
          <pc:sldMk cId="365578664" sldId="328"/>
        </pc:sldMkLst>
      </pc:sldChg>
      <pc:sldChg chg="addSp delSp modSp add mod ord">
        <pc:chgData name="Eldana K. Netalieva" userId="56df7305-7531-4d6b-a76c-ca166f2f9d66" providerId="ADAL" clId="{9A7FE8F4-4D30-4C59-B3DB-A8F268F12825}" dt="2022-12-26T17:54:20.011" v="3168" actId="403"/>
        <pc:sldMkLst>
          <pc:docMk/>
          <pc:sldMk cId="2652985923" sldId="329"/>
        </pc:sldMkLst>
        <pc:spChg chg="mod">
          <ac:chgData name="Eldana K. Netalieva" userId="56df7305-7531-4d6b-a76c-ca166f2f9d66" providerId="ADAL" clId="{9A7FE8F4-4D30-4C59-B3DB-A8F268F12825}" dt="2022-12-26T17:54:15.841" v="3164" actId="403"/>
          <ac:spMkLst>
            <pc:docMk/>
            <pc:sldMk cId="2652985923" sldId="329"/>
            <ac:spMk id="2" creationId="{314FBA10-97E3-9DF1-8EB2-9D007F03A06B}"/>
          </ac:spMkLst>
        </pc:spChg>
        <pc:spChg chg="del">
          <ac:chgData name="Eldana K. Netalieva" userId="56df7305-7531-4d6b-a76c-ca166f2f9d66" providerId="ADAL" clId="{9A7FE8F4-4D30-4C59-B3DB-A8F268F12825}" dt="2022-12-26T17:52:56.923" v="3134"/>
          <ac:spMkLst>
            <pc:docMk/>
            <pc:sldMk cId="2652985923" sldId="329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9A7FE8F4-4D30-4C59-B3DB-A8F268F12825}" dt="2022-12-26T17:53:13.721" v="3137" actId="26606"/>
          <ac:spMkLst>
            <pc:docMk/>
            <pc:sldMk cId="2652985923" sldId="329"/>
            <ac:spMk id="47" creationId="{F2AC420E-F79A-4FB7-8013-94B1E8B6320D}"/>
          </ac:spMkLst>
        </pc:spChg>
        <pc:spChg chg="add del">
          <ac:chgData name="Eldana K. Netalieva" userId="56df7305-7531-4d6b-a76c-ca166f2f9d66" providerId="ADAL" clId="{9A7FE8F4-4D30-4C59-B3DB-A8F268F12825}" dt="2022-12-26T17:53:13.721" v="3137" actId="26606"/>
          <ac:spMkLst>
            <pc:docMk/>
            <pc:sldMk cId="2652985923" sldId="329"/>
            <ac:spMk id="48" creationId="{3CD1EA40-7116-4FCB-9369-70F29FAA91EC}"/>
          </ac:spMkLst>
        </pc:spChg>
        <pc:spChg chg="add del">
          <ac:chgData name="Eldana K. Netalieva" userId="56df7305-7531-4d6b-a76c-ca166f2f9d66" providerId="ADAL" clId="{9A7FE8F4-4D30-4C59-B3DB-A8F268F12825}" dt="2022-12-26T17:53:13.721" v="3137" actId="26606"/>
          <ac:spMkLst>
            <pc:docMk/>
            <pc:sldMk cId="2652985923" sldId="329"/>
            <ac:spMk id="49" creationId="{BF647E38-F93D-4661-8D77-CE13EEB65B5A}"/>
          </ac:spMkLst>
        </pc:spChg>
        <pc:spChg chg="add del">
          <ac:chgData name="Eldana K. Netalieva" userId="56df7305-7531-4d6b-a76c-ca166f2f9d66" providerId="ADAL" clId="{9A7FE8F4-4D30-4C59-B3DB-A8F268F12825}" dt="2022-12-26T17:53:13.721" v="3137" actId="26606"/>
          <ac:spMkLst>
            <pc:docMk/>
            <pc:sldMk cId="2652985923" sldId="329"/>
            <ac:spMk id="51" creationId="{D6C80E47-971C-437F-B030-191115B01D68}"/>
          </ac:spMkLst>
        </pc:spChg>
        <pc:spChg chg="add mod">
          <ac:chgData name="Eldana K. Netalieva" userId="56df7305-7531-4d6b-a76c-ca166f2f9d66" providerId="ADAL" clId="{9A7FE8F4-4D30-4C59-B3DB-A8F268F12825}" dt="2022-12-26T17:54:20.011" v="3168" actId="403"/>
          <ac:spMkLst>
            <pc:docMk/>
            <pc:sldMk cId="2652985923" sldId="329"/>
            <ac:spMk id="55" creationId="{A4EB5B76-7A69-B13C-F091-957FE3C59E13}"/>
          </ac:spMkLst>
        </pc:spChg>
        <pc:spChg chg="add del">
          <ac:chgData name="Eldana K. Netalieva" userId="56df7305-7531-4d6b-a76c-ca166f2f9d66" providerId="ADAL" clId="{9A7FE8F4-4D30-4C59-B3DB-A8F268F12825}" dt="2022-12-26T17:53:13.708" v="3136" actId="26606"/>
          <ac:spMkLst>
            <pc:docMk/>
            <pc:sldMk cId="2652985923" sldId="329"/>
            <ac:spMk id="56" creationId="{D4771268-CB57-404A-9271-370EB28F6090}"/>
          </ac:spMkLst>
        </pc:spChg>
        <pc:spChg chg="add">
          <ac:chgData name="Eldana K. Netalieva" userId="56df7305-7531-4d6b-a76c-ca166f2f9d66" providerId="ADAL" clId="{9A7FE8F4-4D30-4C59-B3DB-A8F268F12825}" dt="2022-12-26T17:53:13.721" v="3137" actId="26606"/>
          <ac:spMkLst>
            <pc:docMk/>
            <pc:sldMk cId="2652985923" sldId="329"/>
            <ac:spMk id="58" creationId="{B0792D4F-247E-46FE-85FC-881DEFA41D94}"/>
          </ac:spMkLst>
        </pc:spChg>
        <pc:grpChg chg="add del">
          <ac:chgData name="Eldana K. Netalieva" userId="56df7305-7531-4d6b-a76c-ca166f2f9d66" providerId="ADAL" clId="{9A7FE8F4-4D30-4C59-B3DB-A8F268F12825}" dt="2022-12-26T17:53:13.721" v="3137" actId="26606"/>
          <ac:grpSpMkLst>
            <pc:docMk/>
            <pc:sldMk cId="2652985923" sldId="329"/>
            <ac:grpSpMk id="50" creationId="{8E8872B6-836E-4281-A971-D133C61875CB}"/>
          </ac:grpSpMkLst>
        </pc:grpChg>
        <pc:picChg chg="add del">
          <ac:chgData name="Eldana K. Netalieva" userId="56df7305-7531-4d6b-a76c-ca166f2f9d66" providerId="ADAL" clId="{9A7FE8F4-4D30-4C59-B3DB-A8F268F12825}" dt="2022-12-26T17:52:55.143" v="3133" actId="21"/>
          <ac:picMkLst>
            <pc:docMk/>
            <pc:sldMk cId="2652985923" sldId="329"/>
            <ac:picMk id="5" creationId="{53E6B2A7-73C9-EB24-9F13-043428B8C3B2}"/>
          </ac:picMkLst>
        </pc:picChg>
        <pc:picChg chg="add mod">
          <ac:chgData name="Eldana K. Netalieva" userId="56df7305-7531-4d6b-a76c-ca166f2f9d66" providerId="ADAL" clId="{9A7FE8F4-4D30-4C59-B3DB-A8F268F12825}" dt="2022-12-26T17:53:42.179" v="3139" actId="14100"/>
          <ac:picMkLst>
            <pc:docMk/>
            <pc:sldMk cId="2652985923" sldId="329"/>
            <ac:picMk id="6" creationId="{2A8236E1-823C-E180-5B5D-9491E6B1B653}"/>
          </ac:picMkLst>
        </pc:picChg>
        <pc:cxnChg chg="add">
          <ac:chgData name="Eldana K. Netalieva" userId="56df7305-7531-4d6b-a76c-ca166f2f9d66" providerId="ADAL" clId="{9A7FE8F4-4D30-4C59-B3DB-A8F268F12825}" dt="2022-12-26T17:53:13.721" v="3137" actId="26606"/>
          <ac:cxnSpMkLst>
            <pc:docMk/>
            <pc:sldMk cId="2652985923" sldId="329"/>
            <ac:cxnSpMk id="60" creationId="{CE272F12-AF86-441A-BC1B-C014BBBF85B5}"/>
          </ac:cxnSpMkLst>
        </pc:cxnChg>
      </pc:sldChg>
      <pc:sldChg chg="add del">
        <pc:chgData name="Eldana K. Netalieva" userId="56df7305-7531-4d6b-a76c-ca166f2f9d66" providerId="ADAL" clId="{9A7FE8F4-4D30-4C59-B3DB-A8F268F12825}" dt="2022-12-26T18:53:18.100" v="3363" actId="2696"/>
        <pc:sldMkLst>
          <pc:docMk/>
          <pc:sldMk cId="1218557386" sldId="330"/>
        </pc:sldMkLst>
      </pc:sldChg>
      <pc:sldChg chg="addSp delSp modSp add mod ord">
        <pc:chgData name="Eldana K. Netalieva" userId="56df7305-7531-4d6b-a76c-ca166f2f9d66" providerId="ADAL" clId="{9A7FE8F4-4D30-4C59-B3DB-A8F268F12825}" dt="2022-12-27T04:37:58.307" v="3401" actId="1076"/>
        <pc:sldMkLst>
          <pc:docMk/>
          <pc:sldMk cId="1971372970" sldId="331"/>
        </pc:sldMkLst>
        <pc:spChg chg="mod">
          <ac:chgData name="Eldana K. Netalieva" userId="56df7305-7531-4d6b-a76c-ca166f2f9d66" providerId="ADAL" clId="{9A7FE8F4-4D30-4C59-B3DB-A8F268F12825}" dt="2022-12-27T04:37:09.184" v="3383" actId="20577"/>
          <ac:spMkLst>
            <pc:docMk/>
            <pc:sldMk cId="1971372970" sldId="33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7T04:37:14.905" v="3391" actId="20577"/>
          <ac:spMkLst>
            <pc:docMk/>
            <pc:sldMk cId="1971372970" sldId="331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6T18:17:01.176" v="3286" actId="21"/>
          <ac:picMkLst>
            <pc:docMk/>
            <pc:sldMk cId="1971372970" sldId="331"/>
            <ac:picMk id="5" creationId="{0E8C7B67-BC96-FE84-5917-9DF92ABF71D2}"/>
          </ac:picMkLst>
        </pc:picChg>
        <pc:picChg chg="add mod">
          <ac:chgData name="Eldana K. Netalieva" userId="56df7305-7531-4d6b-a76c-ca166f2f9d66" providerId="ADAL" clId="{9A7FE8F4-4D30-4C59-B3DB-A8F268F12825}" dt="2022-12-27T04:37:25.776" v="3395" actId="14100"/>
          <ac:picMkLst>
            <pc:docMk/>
            <pc:sldMk cId="1971372970" sldId="331"/>
            <ac:picMk id="5" creationId="{2CD41E8A-21D8-9055-64FB-B6F5F592714D}"/>
          </ac:picMkLst>
        </pc:picChg>
        <pc:picChg chg="add del mod">
          <ac:chgData name="Eldana K. Netalieva" userId="56df7305-7531-4d6b-a76c-ca166f2f9d66" providerId="ADAL" clId="{9A7FE8F4-4D30-4C59-B3DB-A8F268F12825}" dt="2022-12-27T04:37:49.278" v="3398" actId="21"/>
          <ac:picMkLst>
            <pc:docMk/>
            <pc:sldMk cId="1971372970" sldId="331"/>
            <ac:picMk id="6" creationId="{0785838D-7C84-70AB-2058-E4666637E986}"/>
          </ac:picMkLst>
        </pc:picChg>
        <pc:picChg chg="del">
          <ac:chgData name="Eldana K. Netalieva" userId="56df7305-7531-4d6b-a76c-ca166f2f9d66" providerId="ADAL" clId="{9A7FE8F4-4D30-4C59-B3DB-A8F268F12825}" dt="2022-12-26T18:17:45.095" v="3291" actId="21"/>
          <ac:picMkLst>
            <pc:docMk/>
            <pc:sldMk cId="1971372970" sldId="331"/>
            <ac:picMk id="8" creationId="{C67E3412-F413-F52E-4254-042855EF0297}"/>
          </ac:picMkLst>
        </pc:picChg>
        <pc:picChg chg="add mod">
          <ac:chgData name="Eldana K. Netalieva" userId="56df7305-7531-4d6b-a76c-ca166f2f9d66" providerId="ADAL" clId="{9A7FE8F4-4D30-4C59-B3DB-A8F268F12825}" dt="2022-12-27T04:37:58.307" v="3401" actId="1076"/>
          <ac:picMkLst>
            <pc:docMk/>
            <pc:sldMk cId="1971372970" sldId="331"/>
            <ac:picMk id="8" creationId="{E23C437C-9631-41CF-8A29-0FEA1FC182D6}"/>
          </ac:picMkLst>
        </pc:picChg>
        <pc:picChg chg="add del mod">
          <ac:chgData name="Eldana K. Netalieva" userId="56df7305-7531-4d6b-a76c-ca166f2f9d66" providerId="ADAL" clId="{9A7FE8F4-4D30-4C59-B3DB-A8F268F12825}" dt="2022-12-27T04:37:18.235" v="3393" actId="21"/>
          <ac:picMkLst>
            <pc:docMk/>
            <pc:sldMk cId="1971372970" sldId="331"/>
            <ac:picMk id="9" creationId="{DF40F4BB-DFAC-EF2F-C744-438C92FE74C6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6T18:48:37.272" v="3339" actId="2696"/>
        <pc:sldMkLst>
          <pc:docMk/>
          <pc:sldMk cId="249441736" sldId="332"/>
        </pc:sldMkLst>
        <pc:spChg chg="mod">
          <ac:chgData name="Eldana K. Netalieva" userId="56df7305-7531-4d6b-a76c-ca166f2f9d66" providerId="ADAL" clId="{9A7FE8F4-4D30-4C59-B3DB-A8F268F12825}" dt="2022-12-26T18:23:46.781" v="3337" actId="20577"/>
          <ac:spMkLst>
            <pc:docMk/>
            <pc:sldMk cId="249441736" sldId="332"/>
            <ac:spMk id="2" creationId="{040A029E-FEED-59F1-A0AF-71501C7606D9}"/>
          </ac:spMkLst>
        </pc:spChg>
      </pc:sldChg>
      <pc:sldChg chg="modSp add del mod ord">
        <pc:chgData name="Eldana K. Netalieva" userId="56df7305-7531-4d6b-a76c-ca166f2f9d66" providerId="ADAL" clId="{9A7FE8F4-4D30-4C59-B3DB-A8F268F12825}" dt="2022-12-26T18:53:24.504" v="3364" actId="2696"/>
        <pc:sldMkLst>
          <pc:docMk/>
          <pc:sldMk cId="2779889130" sldId="333"/>
        </pc:sldMkLst>
        <pc:spChg chg="mod">
          <ac:chgData name="Eldana K. Netalieva" userId="56df7305-7531-4d6b-a76c-ca166f2f9d66" providerId="ADAL" clId="{9A7FE8F4-4D30-4C59-B3DB-A8F268F12825}" dt="2022-12-26T08:58:47.916" v="2922" actId="20577"/>
          <ac:spMkLst>
            <pc:docMk/>
            <pc:sldMk cId="2779889130" sldId="33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08:59:47.867" v="2936" actId="14100"/>
          <ac:spMkLst>
            <pc:docMk/>
            <pc:sldMk cId="2779889130" sldId="333"/>
            <ac:spMk id="3" creationId="{50E0C6D6-9383-072F-ECE4-0DC397BC53CE}"/>
          </ac:spMkLst>
        </pc:spChg>
      </pc:sldChg>
      <pc:sldChg chg="modSp add del mod">
        <pc:chgData name="Eldana K. Netalieva" userId="56df7305-7531-4d6b-a76c-ca166f2f9d66" providerId="ADAL" clId="{9A7FE8F4-4D30-4C59-B3DB-A8F268F12825}" dt="2022-12-26T18:53:06.266" v="3361" actId="2696"/>
        <pc:sldMkLst>
          <pc:docMk/>
          <pc:sldMk cId="2754381050" sldId="334"/>
        </pc:sldMkLst>
        <pc:spChg chg="mod">
          <ac:chgData name="Eldana K. Netalieva" userId="56df7305-7531-4d6b-a76c-ca166f2f9d66" providerId="ADAL" clId="{9A7FE8F4-4D30-4C59-B3DB-A8F268F12825}" dt="2022-12-26T08:58:55.601" v="2927" actId="20577"/>
          <ac:spMkLst>
            <pc:docMk/>
            <pc:sldMk cId="2754381050" sldId="334"/>
            <ac:spMk id="2" creationId="{040A029E-FEED-59F1-A0AF-71501C7606D9}"/>
          </ac:spMkLst>
        </pc:spChg>
      </pc:sldChg>
      <pc:sldChg chg="modSp add del mod">
        <pc:chgData name="Eldana K. Netalieva" userId="56df7305-7531-4d6b-a76c-ca166f2f9d66" providerId="ADAL" clId="{9A7FE8F4-4D30-4C59-B3DB-A8F268F12825}" dt="2022-12-26T18:53:13.664" v="3362" actId="2696"/>
        <pc:sldMkLst>
          <pc:docMk/>
          <pc:sldMk cId="2554027169" sldId="335"/>
        </pc:sldMkLst>
        <pc:spChg chg="mod">
          <ac:chgData name="Eldana K. Netalieva" userId="56df7305-7531-4d6b-a76c-ca166f2f9d66" providerId="ADAL" clId="{9A7FE8F4-4D30-4C59-B3DB-A8F268F12825}" dt="2022-12-26T08:59:05.067" v="2930" actId="20577"/>
          <ac:spMkLst>
            <pc:docMk/>
            <pc:sldMk cId="2554027169" sldId="33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08:59:52.300" v="2937" actId="14100"/>
          <ac:spMkLst>
            <pc:docMk/>
            <pc:sldMk cId="2554027169" sldId="335"/>
            <ac:spMk id="3" creationId="{50E0C6D6-9383-072F-ECE4-0DC397BC53CE}"/>
          </ac:spMkLst>
        </pc:spChg>
      </pc:sldChg>
      <pc:sldChg chg="modSp add del mod">
        <pc:chgData name="Eldana K. Netalieva" userId="56df7305-7531-4d6b-a76c-ca166f2f9d66" providerId="ADAL" clId="{9A7FE8F4-4D30-4C59-B3DB-A8F268F12825}" dt="2022-12-26T18:52:58.049" v="3358" actId="2696"/>
        <pc:sldMkLst>
          <pc:docMk/>
          <pc:sldMk cId="244642452" sldId="336"/>
        </pc:sldMkLst>
        <pc:spChg chg="mod">
          <ac:chgData name="Eldana K. Netalieva" userId="56df7305-7531-4d6b-a76c-ca166f2f9d66" providerId="ADAL" clId="{9A7FE8F4-4D30-4C59-B3DB-A8F268F12825}" dt="2022-12-26T08:59:16.464" v="2935" actId="20577"/>
          <ac:spMkLst>
            <pc:docMk/>
            <pc:sldMk cId="244642452" sldId="336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08:59:56.477" v="2938" actId="14100"/>
          <ac:spMkLst>
            <pc:docMk/>
            <pc:sldMk cId="244642452" sldId="336"/>
            <ac:spMk id="3" creationId="{50E0C6D6-9383-072F-ECE4-0DC397BC53CE}"/>
          </ac:spMkLst>
        </pc:spChg>
      </pc:sldChg>
      <pc:sldChg chg="modSp add mod ord">
        <pc:chgData name="Eldana K. Netalieva" userId="56df7305-7531-4d6b-a76c-ca166f2f9d66" providerId="ADAL" clId="{9A7FE8F4-4D30-4C59-B3DB-A8F268F12825}" dt="2022-12-26T09:00:23.948" v="2968" actId="20577"/>
        <pc:sldMkLst>
          <pc:docMk/>
          <pc:sldMk cId="1140473798" sldId="337"/>
        </pc:sldMkLst>
        <pc:spChg chg="mod">
          <ac:chgData name="Eldana K. Netalieva" userId="56df7305-7531-4d6b-a76c-ca166f2f9d66" providerId="ADAL" clId="{9A7FE8F4-4D30-4C59-B3DB-A8F268F12825}" dt="2022-12-26T09:00:23.948" v="2968" actId="20577"/>
          <ac:spMkLst>
            <pc:docMk/>
            <pc:sldMk cId="1140473798" sldId="337"/>
            <ac:spMk id="2" creationId="{040A029E-FEED-59F1-A0AF-71501C7606D9}"/>
          </ac:spMkLst>
        </pc:spChg>
      </pc:sldChg>
      <pc:sldChg chg="modSp add mod">
        <pc:chgData name="Eldana K. Netalieva" userId="56df7305-7531-4d6b-a76c-ca166f2f9d66" providerId="ADAL" clId="{9A7FE8F4-4D30-4C59-B3DB-A8F268F12825}" dt="2022-12-26T09:00:35.382" v="2973" actId="20577"/>
        <pc:sldMkLst>
          <pc:docMk/>
          <pc:sldMk cId="1064706700" sldId="338"/>
        </pc:sldMkLst>
        <pc:spChg chg="mod">
          <ac:chgData name="Eldana K. Netalieva" userId="56df7305-7531-4d6b-a76c-ca166f2f9d66" providerId="ADAL" clId="{9A7FE8F4-4D30-4C59-B3DB-A8F268F12825}" dt="2022-12-26T09:00:35.382" v="2973" actId="20577"/>
          <ac:spMkLst>
            <pc:docMk/>
            <pc:sldMk cId="1064706700" sldId="338"/>
            <ac:spMk id="2" creationId="{040A029E-FEED-59F1-A0AF-71501C7606D9}"/>
          </ac:spMkLst>
        </pc:spChg>
      </pc:sldChg>
      <pc:sldChg chg="modSp add mod">
        <pc:chgData name="Eldana K. Netalieva" userId="56df7305-7531-4d6b-a76c-ca166f2f9d66" providerId="ADAL" clId="{9A7FE8F4-4D30-4C59-B3DB-A8F268F12825}" dt="2022-12-26T09:01:05.047" v="2995" actId="20577"/>
        <pc:sldMkLst>
          <pc:docMk/>
          <pc:sldMk cId="2951835857" sldId="339"/>
        </pc:sldMkLst>
        <pc:spChg chg="mod">
          <ac:chgData name="Eldana K. Netalieva" userId="56df7305-7531-4d6b-a76c-ca166f2f9d66" providerId="ADAL" clId="{9A7FE8F4-4D30-4C59-B3DB-A8F268F12825}" dt="2022-12-26T09:01:05.047" v="2995" actId="20577"/>
          <ac:spMkLst>
            <pc:docMk/>
            <pc:sldMk cId="2951835857" sldId="339"/>
            <ac:spMk id="2" creationId="{040A029E-FEED-59F1-A0AF-71501C7606D9}"/>
          </ac:spMkLst>
        </pc:spChg>
      </pc:sldChg>
      <pc:sldChg chg="modSp add mod">
        <pc:chgData name="Eldana K. Netalieva" userId="56df7305-7531-4d6b-a76c-ca166f2f9d66" providerId="ADAL" clId="{9A7FE8F4-4D30-4C59-B3DB-A8F268F12825}" dt="2022-12-26T09:01:16.609" v="3002" actId="20577"/>
        <pc:sldMkLst>
          <pc:docMk/>
          <pc:sldMk cId="3616513402" sldId="340"/>
        </pc:sldMkLst>
        <pc:spChg chg="mod">
          <ac:chgData name="Eldana K. Netalieva" userId="56df7305-7531-4d6b-a76c-ca166f2f9d66" providerId="ADAL" clId="{9A7FE8F4-4D30-4C59-B3DB-A8F268F12825}" dt="2022-12-26T09:01:16.609" v="3002" actId="20577"/>
          <ac:spMkLst>
            <pc:docMk/>
            <pc:sldMk cId="3616513402" sldId="340"/>
            <ac:spMk id="2" creationId="{040A029E-FEED-59F1-A0AF-71501C7606D9}"/>
          </ac:spMkLst>
        </pc:spChg>
      </pc:sldChg>
      <pc:sldChg chg="modSp add mod">
        <pc:chgData name="Eldana K. Netalieva" userId="56df7305-7531-4d6b-a76c-ca166f2f9d66" providerId="ADAL" clId="{9A7FE8F4-4D30-4C59-B3DB-A8F268F12825}" dt="2022-12-26T09:01:39.417" v="3009" actId="20577"/>
        <pc:sldMkLst>
          <pc:docMk/>
          <pc:sldMk cId="3400127247" sldId="341"/>
        </pc:sldMkLst>
        <pc:spChg chg="mod">
          <ac:chgData name="Eldana K. Netalieva" userId="56df7305-7531-4d6b-a76c-ca166f2f9d66" providerId="ADAL" clId="{9A7FE8F4-4D30-4C59-B3DB-A8F268F12825}" dt="2022-12-26T09:01:39.417" v="3009" actId="20577"/>
          <ac:spMkLst>
            <pc:docMk/>
            <pc:sldMk cId="3400127247" sldId="341"/>
            <ac:spMk id="2" creationId="{040A029E-FEED-59F1-A0AF-71501C7606D9}"/>
          </ac:spMkLst>
        </pc:spChg>
      </pc:sldChg>
      <pc:sldChg chg="modSp add mod">
        <pc:chgData name="Eldana K. Netalieva" userId="56df7305-7531-4d6b-a76c-ca166f2f9d66" providerId="ADAL" clId="{9A7FE8F4-4D30-4C59-B3DB-A8F268F12825}" dt="2022-12-26T09:01:46.139" v="3014" actId="20577"/>
        <pc:sldMkLst>
          <pc:docMk/>
          <pc:sldMk cId="1674583482" sldId="342"/>
        </pc:sldMkLst>
        <pc:spChg chg="mod">
          <ac:chgData name="Eldana K. Netalieva" userId="56df7305-7531-4d6b-a76c-ca166f2f9d66" providerId="ADAL" clId="{9A7FE8F4-4D30-4C59-B3DB-A8F268F12825}" dt="2022-12-26T09:01:46.139" v="3014" actId="20577"/>
          <ac:spMkLst>
            <pc:docMk/>
            <pc:sldMk cId="1674583482" sldId="342"/>
            <ac:spMk id="2" creationId="{040A029E-FEED-59F1-A0AF-71501C7606D9}"/>
          </ac:spMkLst>
        </pc:spChg>
      </pc:sldChg>
      <pc:sldChg chg="add">
        <pc:chgData name="Eldana K. Netalieva" userId="56df7305-7531-4d6b-a76c-ca166f2f9d66" providerId="ADAL" clId="{9A7FE8F4-4D30-4C59-B3DB-A8F268F12825}" dt="2022-12-26T17:15:14.650" v="3028" actId="2890"/>
        <pc:sldMkLst>
          <pc:docMk/>
          <pc:sldMk cId="4250559099" sldId="377"/>
        </pc:sldMkLst>
      </pc:sldChg>
      <pc:sldChg chg="addSp delSp modSp new mod ord setBg">
        <pc:chgData name="Eldana K. Netalieva" userId="56df7305-7531-4d6b-a76c-ca166f2f9d66" providerId="ADAL" clId="{9A7FE8F4-4D30-4C59-B3DB-A8F268F12825}" dt="2022-12-26T17:25:34.270" v="3123" actId="732"/>
        <pc:sldMkLst>
          <pc:docMk/>
          <pc:sldMk cId="3458969118" sldId="380"/>
        </pc:sldMkLst>
        <pc:spChg chg="mod ord">
          <ac:chgData name="Eldana K. Netalieva" userId="56df7305-7531-4d6b-a76c-ca166f2f9d66" providerId="ADAL" clId="{9A7FE8F4-4D30-4C59-B3DB-A8F268F12825}" dt="2022-12-26T17:25:22.202" v="3122" actId="26606"/>
          <ac:spMkLst>
            <pc:docMk/>
            <pc:sldMk cId="3458969118" sldId="380"/>
            <ac:spMk id="2" creationId="{12639831-4C2D-2EB2-F773-BFE4D5334C67}"/>
          </ac:spMkLst>
        </pc:spChg>
        <pc:spChg chg="del">
          <ac:chgData name="Eldana K. Netalieva" userId="56df7305-7531-4d6b-a76c-ca166f2f9d66" providerId="ADAL" clId="{9A7FE8F4-4D30-4C59-B3DB-A8F268F12825}" dt="2022-12-26T17:24:19.968" v="3107" actId="22"/>
          <ac:spMkLst>
            <pc:docMk/>
            <pc:sldMk cId="3458969118" sldId="380"/>
            <ac:spMk id="3" creationId="{31E58091-EFF9-40A2-7CCB-937D5005A385}"/>
          </ac:spMkLst>
        </pc:spChg>
        <pc:spChg chg="add del">
          <ac:chgData name="Eldana K. Netalieva" userId="56df7305-7531-4d6b-a76c-ca166f2f9d66" providerId="ADAL" clId="{9A7FE8F4-4D30-4C59-B3DB-A8F268F12825}" dt="2022-12-26T17:24:53.425" v="3116" actId="26606"/>
          <ac:spMkLst>
            <pc:docMk/>
            <pc:sldMk cId="3458969118" sldId="380"/>
            <ac:spMk id="11" creationId="{3A2993AF-995F-F991-554A-3D6C0CA71FAE}"/>
          </ac:spMkLst>
        </pc:spChg>
        <pc:spChg chg="add del">
          <ac:chgData name="Eldana K. Netalieva" userId="56df7305-7531-4d6b-a76c-ca166f2f9d66" providerId="ADAL" clId="{9A7FE8F4-4D30-4C59-B3DB-A8F268F12825}" dt="2022-12-26T17:24:51.219" v="3112" actId="26606"/>
          <ac:spMkLst>
            <pc:docMk/>
            <pc:sldMk cId="3458969118" sldId="380"/>
            <ac:spMk id="12" creationId="{4845A0EE-C4C8-4AE1-B3C6-1261368AC036}"/>
          </ac:spMkLst>
        </pc:spChg>
        <pc:spChg chg="add del">
          <ac:chgData name="Eldana K. Netalieva" userId="56df7305-7531-4d6b-a76c-ca166f2f9d66" providerId="ADAL" clId="{9A7FE8F4-4D30-4C59-B3DB-A8F268F12825}" dt="2022-12-26T17:24:52.177" v="3114" actId="26606"/>
          <ac:spMkLst>
            <pc:docMk/>
            <pc:sldMk cId="3458969118" sldId="380"/>
            <ac:spMk id="17" creationId="{521C4EA8-6B83-4338-913D-D75D3C4F34D6}"/>
          </ac:spMkLst>
        </pc:spChg>
        <pc:spChg chg="add del">
          <ac:chgData name="Eldana K. Netalieva" userId="56df7305-7531-4d6b-a76c-ca166f2f9d66" providerId="ADAL" clId="{9A7FE8F4-4D30-4C59-B3DB-A8F268F12825}" dt="2022-12-26T17:24:52.177" v="3114" actId="26606"/>
          <ac:spMkLst>
            <pc:docMk/>
            <pc:sldMk cId="3458969118" sldId="380"/>
            <ac:spMk id="18" creationId="{04357C93-F0CB-4A1C-8F77-4E9063789819}"/>
          </ac:spMkLst>
        </pc:spChg>
        <pc:spChg chg="add del">
          <ac:chgData name="Eldana K. Netalieva" userId="56df7305-7531-4d6b-a76c-ca166f2f9d66" providerId="ADAL" clId="{9A7FE8F4-4D30-4C59-B3DB-A8F268F12825}" dt="2022-12-26T17:24:53.425" v="3116" actId="26606"/>
          <ac:spMkLst>
            <pc:docMk/>
            <pc:sldMk cId="3458969118" sldId="380"/>
            <ac:spMk id="20" creationId="{1AF9055A-9FD0-45AC-B6E5-2029CC5D0980}"/>
          </ac:spMkLst>
        </pc:spChg>
        <pc:spChg chg="add del">
          <ac:chgData name="Eldana K. Netalieva" userId="56df7305-7531-4d6b-a76c-ca166f2f9d66" providerId="ADAL" clId="{9A7FE8F4-4D30-4C59-B3DB-A8F268F12825}" dt="2022-12-26T17:24:53.425" v="3116" actId="26606"/>
          <ac:spMkLst>
            <pc:docMk/>
            <pc:sldMk cId="3458969118" sldId="380"/>
            <ac:spMk id="21" creationId="{740D8E28-91B5-42B0-9D6C-B777D8AD90C2}"/>
          </ac:spMkLst>
        </pc:spChg>
        <pc:spChg chg="add del">
          <ac:chgData name="Eldana K. Netalieva" userId="56df7305-7531-4d6b-a76c-ca166f2f9d66" providerId="ADAL" clId="{9A7FE8F4-4D30-4C59-B3DB-A8F268F12825}" dt="2022-12-26T17:24:53.425" v="3116" actId="26606"/>
          <ac:spMkLst>
            <pc:docMk/>
            <pc:sldMk cId="3458969118" sldId="380"/>
            <ac:spMk id="22" creationId="{DC85BF5E-2BD6-4E5B-8EA3-420B45BB03FA}"/>
          </ac:spMkLst>
        </pc:spChg>
        <pc:spChg chg="add del">
          <ac:chgData name="Eldana K. Netalieva" userId="56df7305-7531-4d6b-a76c-ca166f2f9d66" providerId="ADAL" clId="{9A7FE8F4-4D30-4C59-B3DB-A8F268F12825}" dt="2022-12-26T17:24:57.375" v="3118" actId="26606"/>
          <ac:spMkLst>
            <pc:docMk/>
            <pc:sldMk cId="3458969118" sldId="380"/>
            <ac:spMk id="24" creationId="{823AC064-BC96-4F32-8AE1-B2FD38754823}"/>
          </ac:spMkLst>
        </pc:spChg>
        <pc:spChg chg="add del">
          <ac:chgData name="Eldana K. Netalieva" userId="56df7305-7531-4d6b-a76c-ca166f2f9d66" providerId="ADAL" clId="{9A7FE8F4-4D30-4C59-B3DB-A8F268F12825}" dt="2022-12-26T17:25:22.202" v="3122" actId="26606"/>
          <ac:spMkLst>
            <pc:docMk/>
            <pc:sldMk cId="3458969118" sldId="380"/>
            <ac:spMk id="27" creationId="{4845A0EE-C4C8-4AE1-B3C6-1261368AC036}"/>
          </ac:spMkLst>
        </pc:spChg>
        <pc:spChg chg="add">
          <ac:chgData name="Eldana K. Netalieva" userId="56df7305-7531-4d6b-a76c-ca166f2f9d66" providerId="ADAL" clId="{9A7FE8F4-4D30-4C59-B3DB-A8F268F12825}" dt="2022-12-26T17:25:22.202" v="3122" actId="26606"/>
          <ac:spMkLst>
            <pc:docMk/>
            <pc:sldMk cId="3458969118" sldId="380"/>
            <ac:spMk id="32" creationId="{08E89D5E-1885-4160-AC77-CC471DD1D0DB}"/>
          </ac:spMkLst>
        </pc:spChg>
        <pc:grpChg chg="add del">
          <ac:chgData name="Eldana K. Netalieva" userId="56df7305-7531-4d6b-a76c-ca166f2f9d66" providerId="ADAL" clId="{9A7FE8F4-4D30-4C59-B3DB-A8F268F12825}" dt="2022-12-26T17:24:52.177" v="3114" actId="26606"/>
          <ac:grpSpMkLst>
            <pc:docMk/>
            <pc:sldMk cId="3458969118" sldId="380"/>
            <ac:grpSpMk id="14" creationId="{3AF6A671-C637-4547-85F4-51B6D1881399}"/>
          </ac:grpSpMkLst>
        </pc:grpChg>
        <pc:picChg chg="add mod ord modCrop">
          <ac:chgData name="Eldana K. Netalieva" userId="56df7305-7531-4d6b-a76c-ca166f2f9d66" providerId="ADAL" clId="{9A7FE8F4-4D30-4C59-B3DB-A8F268F12825}" dt="2022-12-26T17:25:22.202" v="3122" actId="26606"/>
          <ac:picMkLst>
            <pc:docMk/>
            <pc:sldMk cId="3458969118" sldId="380"/>
            <ac:picMk id="5" creationId="{69D93C4C-6C72-73A4-7B43-0CE1A3D4AA4D}"/>
          </ac:picMkLst>
        </pc:picChg>
        <pc:picChg chg="add mod modCrop">
          <ac:chgData name="Eldana K. Netalieva" userId="56df7305-7531-4d6b-a76c-ca166f2f9d66" providerId="ADAL" clId="{9A7FE8F4-4D30-4C59-B3DB-A8F268F12825}" dt="2022-12-26T17:25:34.270" v="3123" actId="732"/>
          <ac:picMkLst>
            <pc:docMk/>
            <pc:sldMk cId="3458969118" sldId="380"/>
            <ac:picMk id="7" creationId="{09E9B6CC-7D5F-86B8-00C3-878BC6E8893A}"/>
          </ac:picMkLst>
        </pc:picChg>
        <pc:cxnChg chg="add del">
          <ac:chgData name="Eldana K. Netalieva" userId="56df7305-7531-4d6b-a76c-ca166f2f9d66" providerId="ADAL" clId="{9A7FE8F4-4D30-4C59-B3DB-A8F268F12825}" dt="2022-12-26T17:24:57.375" v="3118" actId="26606"/>
          <ac:cxnSpMkLst>
            <pc:docMk/>
            <pc:sldMk cId="3458969118" sldId="380"/>
            <ac:cxnSpMk id="16" creationId="{DB146403-F3D6-484B-B2ED-97F9565D0370}"/>
          </ac:cxnSpMkLst>
        </pc:cxnChg>
        <pc:cxnChg chg="add del">
          <ac:chgData name="Eldana K. Netalieva" userId="56df7305-7531-4d6b-a76c-ca166f2f9d66" providerId="ADAL" clId="{9A7FE8F4-4D30-4C59-B3DB-A8F268F12825}" dt="2022-12-26T17:24:57.375" v="3118" actId="26606"/>
          <ac:cxnSpMkLst>
            <pc:docMk/>
            <pc:sldMk cId="3458969118" sldId="380"/>
            <ac:cxnSpMk id="25" creationId="{7E7C77BC-7138-40B1-A15B-20F57A494629}"/>
          </ac:cxnSpMkLst>
        </pc:cxnChg>
        <pc:cxnChg chg="add">
          <ac:chgData name="Eldana K. Netalieva" userId="56df7305-7531-4d6b-a76c-ca166f2f9d66" providerId="ADAL" clId="{9A7FE8F4-4D30-4C59-B3DB-A8F268F12825}" dt="2022-12-26T17:25:22.202" v="3122" actId="26606"/>
          <ac:cxnSpMkLst>
            <pc:docMk/>
            <pc:sldMk cId="3458969118" sldId="380"/>
            <ac:cxnSpMk id="34" creationId="{550D2BD1-98F9-412D-905B-3A843EF4078B}"/>
          </ac:cxnSpMkLst>
        </pc:cxnChg>
      </pc:sldChg>
      <pc:sldChg chg="addSp delSp modSp add del mod">
        <pc:chgData name="Eldana K. Netalieva" userId="56df7305-7531-4d6b-a76c-ca166f2f9d66" providerId="ADAL" clId="{9A7FE8F4-4D30-4C59-B3DB-A8F268F12825}" dt="2022-12-26T18:48:55.058" v="3340" actId="2696"/>
        <pc:sldMkLst>
          <pc:docMk/>
          <pc:sldMk cId="3111095277" sldId="381"/>
        </pc:sldMkLst>
        <pc:spChg chg="mod">
          <ac:chgData name="Eldana K. Netalieva" userId="56df7305-7531-4d6b-a76c-ca166f2f9d66" providerId="ADAL" clId="{9A7FE8F4-4D30-4C59-B3DB-A8F268F12825}" dt="2022-12-26T17:54:39.961" v="3169" actId="403"/>
          <ac:spMkLst>
            <pc:docMk/>
            <pc:sldMk cId="3111095277" sldId="381"/>
            <ac:spMk id="2" creationId="{314FBA10-97E3-9DF1-8EB2-9D007F03A06B}"/>
          </ac:spMkLst>
        </pc:spChg>
        <pc:spChg chg="add del mod">
          <ac:chgData name="Eldana K. Netalieva" userId="56df7305-7531-4d6b-a76c-ca166f2f9d66" providerId="ADAL" clId="{9A7FE8F4-4D30-4C59-B3DB-A8F268F12825}" dt="2022-12-26T17:57:03.922" v="3248"/>
          <ac:spMkLst>
            <pc:docMk/>
            <pc:sldMk cId="3111095277" sldId="381"/>
            <ac:spMk id="4" creationId="{BF5B4CCA-280E-1B44-2C03-A467845E895A}"/>
          </ac:spMkLst>
        </pc:spChg>
        <pc:spChg chg="mod">
          <ac:chgData name="Eldana K. Netalieva" userId="56df7305-7531-4d6b-a76c-ca166f2f9d66" providerId="ADAL" clId="{9A7FE8F4-4D30-4C59-B3DB-A8F268F12825}" dt="2022-12-26T17:54:55.191" v="3193" actId="20577"/>
          <ac:spMkLst>
            <pc:docMk/>
            <pc:sldMk cId="3111095277" sldId="381"/>
            <ac:spMk id="55" creationId="{A4EB5B76-7A69-B13C-F091-957FE3C59E13}"/>
          </ac:spMkLst>
        </pc:spChg>
        <pc:picChg chg="del mod">
          <ac:chgData name="Eldana K. Netalieva" userId="56df7305-7531-4d6b-a76c-ca166f2f9d66" providerId="ADAL" clId="{9A7FE8F4-4D30-4C59-B3DB-A8F268F12825}" dt="2022-12-26T17:55:39.821" v="3196" actId="21"/>
          <ac:picMkLst>
            <pc:docMk/>
            <pc:sldMk cId="3111095277" sldId="381"/>
            <ac:picMk id="6" creationId="{2A8236E1-823C-E180-5B5D-9491E6B1B653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7T05:08:56.369" v="3515" actId="403"/>
        <pc:sldMkLst>
          <pc:docMk/>
          <pc:sldMk cId="2955171748" sldId="382"/>
        </pc:sldMkLst>
        <pc:spChg chg="mod">
          <ac:chgData name="Eldana K. Netalieva" userId="56df7305-7531-4d6b-a76c-ca166f2f9d66" providerId="ADAL" clId="{9A7FE8F4-4D30-4C59-B3DB-A8F268F12825}" dt="2022-12-26T17:56:49.463" v="3245" actId="404"/>
          <ac:spMkLst>
            <pc:docMk/>
            <pc:sldMk cId="2955171748" sldId="382"/>
            <ac:spMk id="2" creationId="{314FBA10-97E3-9DF1-8EB2-9D007F03A06B}"/>
          </ac:spMkLst>
        </pc:spChg>
        <pc:spChg chg="mod">
          <ac:chgData name="Eldana K. Netalieva" userId="56df7305-7531-4d6b-a76c-ca166f2f9d66" providerId="ADAL" clId="{9A7FE8F4-4D30-4C59-B3DB-A8F268F12825}" dt="2022-12-27T05:08:56.369" v="3515" actId="403"/>
          <ac:spMkLst>
            <pc:docMk/>
            <pc:sldMk cId="2955171748" sldId="382"/>
            <ac:spMk id="3" creationId="{C6820434-6324-ECB4-A48E-19F6901A1044}"/>
          </ac:spMkLst>
        </pc:spChg>
        <pc:spChg chg="add del mod">
          <ac:chgData name="Eldana K. Netalieva" userId="56df7305-7531-4d6b-a76c-ca166f2f9d66" providerId="ADAL" clId="{9A7FE8F4-4D30-4C59-B3DB-A8F268F12825}" dt="2022-12-26T17:57:25.526" v="3257"/>
          <ac:spMkLst>
            <pc:docMk/>
            <pc:sldMk cId="2955171748" sldId="382"/>
            <ac:spMk id="5" creationId="{E2F5C21D-4BA8-EF11-ECC0-A1EFEA90CD82}"/>
          </ac:spMkLst>
        </pc:spChg>
        <pc:spChg chg="add mod">
          <ac:chgData name="Eldana K. Netalieva" userId="56df7305-7531-4d6b-a76c-ca166f2f9d66" providerId="ADAL" clId="{9A7FE8F4-4D30-4C59-B3DB-A8F268F12825}" dt="2022-12-26T17:57:50.147" v="3262" actId="1076"/>
          <ac:spMkLst>
            <pc:docMk/>
            <pc:sldMk cId="2955171748" sldId="382"/>
            <ac:spMk id="7" creationId="{AB1AA775-1E86-946C-8291-E2A87456A5BA}"/>
          </ac:spMkLst>
        </pc:spChg>
      </pc:sldChg>
      <pc:sldChg chg="addSp delSp modSp add mod">
        <pc:chgData name="Eldana K. Netalieva" userId="56df7305-7531-4d6b-a76c-ca166f2f9d66" providerId="ADAL" clId="{9A7FE8F4-4D30-4C59-B3DB-A8F268F12825}" dt="2022-12-26T18:23:26.255" v="3326" actId="20577"/>
        <pc:sldMkLst>
          <pc:docMk/>
          <pc:sldMk cId="140360985" sldId="385"/>
        </pc:sldMkLst>
        <pc:spChg chg="mod">
          <ac:chgData name="Eldana K. Netalieva" userId="56df7305-7531-4d6b-a76c-ca166f2f9d66" providerId="ADAL" clId="{9A7FE8F4-4D30-4C59-B3DB-A8F268F12825}" dt="2022-12-26T18:23:26.255" v="3326" actId="20577"/>
          <ac:spMkLst>
            <pc:docMk/>
            <pc:sldMk cId="140360985" sldId="38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6T18:22:16.552" v="3313" actId="403"/>
          <ac:spMkLst>
            <pc:docMk/>
            <pc:sldMk cId="140360985" sldId="385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6T18:21:45.378" v="3307" actId="14100"/>
          <ac:picMkLst>
            <pc:docMk/>
            <pc:sldMk cId="140360985" sldId="385"/>
            <ac:picMk id="5" creationId="{9A5F2612-68C0-11DA-4E3E-80E0470BD399}"/>
          </ac:picMkLst>
        </pc:picChg>
        <pc:picChg chg="del">
          <ac:chgData name="Eldana K. Netalieva" userId="56df7305-7531-4d6b-a76c-ca166f2f9d66" providerId="ADAL" clId="{9A7FE8F4-4D30-4C59-B3DB-A8F268F12825}" dt="2022-12-26T18:22:34.659" v="3315" actId="21"/>
          <ac:picMkLst>
            <pc:docMk/>
            <pc:sldMk cId="140360985" sldId="385"/>
            <ac:picMk id="6" creationId="{0785838D-7C84-70AB-2058-E4666637E986}"/>
          </ac:picMkLst>
        </pc:picChg>
        <pc:picChg chg="add mod">
          <ac:chgData name="Eldana K. Netalieva" userId="56df7305-7531-4d6b-a76c-ca166f2f9d66" providerId="ADAL" clId="{9A7FE8F4-4D30-4C59-B3DB-A8F268F12825}" dt="2022-12-26T18:22:53.932" v="3320" actId="1076"/>
          <ac:picMkLst>
            <pc:docMk/>
            <pc:sldMk cId="140360985" sldId="385"/>
            <ac:picMk id="8" creationId="{C7915046-F72E-87F7-4AB8-355DC4AC70F7}"/>
          </ac:picMkLst>
        </pc:picChg>
        <pc:picChg chg="del">
          <ac:chgData name="Eldana K. Netalieva" userId="56df7305-7531-4d6b-a76c-ca166f2f9d66" providerId="ADAL" clId="{9A7FE8F4-4D30-4C59-B3DB-A8F268F12825}" dt="2022-12-26T18:21:38.447" v="3305" actId="21"/>
          <ac:picMkLst>
            <pc:docMk/>
            <pc:sldMk cId="140360985" sldId="385"/>
            <ac:picMk id="9" creationId="{DF40F4BB-DFAC-EF2F-C744-438C92FE74C6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7T05:08:24.463" v="3505" actId="27636"/>
        <pc:sldMkLst>
          <pc:docMk/>
          <pc:sldMk cId="344505708" sldId="386"/>
        </pc:sldMkLst>
        <pc:spChg chg="mod">
          <ac:chgData name="Eldana K. Netalieva" userId="56df7305-7531-4d6b-a76c-ca166f2f9d66" providerId="ADAL" clId="{9A7FE8F4-4D30-4C59-B3DB-A8F268F12825}" dt="2022-12-27T05:07:35.415" v="3494" actId="26606"/>
          <ac:spMkLst>
            <pc:docMk/>
            <pc:sldMk cId="344505708" sldId="386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7T05:08:24.463" v="3505" actId="27636"/>
          <ac:spMkLst>
            <pc:docMk/>
            <pc:sldMk cId="344505708" sldId="386"/>
            <ac:spMk id="3" creationId="{50E0C6D6-9383-072F-ECE4-0DC397BC53CE}"/>
          </ac:spMkLst>
        </pc:spChg>
        <pc:spChg chg="add del">
          <ac:chgData name="Eldana K. Netalieva" userId="56df7305-7531-4d6b-a76c-ca166f2f9d66" providerId="ADAL" clId="{9A7FE8F4-4D30-4C59-B3DB-A8F268F12825}" dt="2022-12-27T05:07:35.415" v="3494" actId="26606"/>
          <ac:spMkLst>
            <pc:docMk/>
            <pc:sldMk cId="344505708" sldId="386"/>
            <ac:spMk id="12" creationId="{5AAE9118-0436-4488-AC4A-C14DF6A7B6B1}"/>
          </ac:spMkLst>
        </pc:spChg>
        <pc:spChg chg="add del">
          <ac:chgData name="Eldana K. Netalieva" userId="56df7305-7531-4d6b-a76c-ca166f2f9d66" providerId="ADAL" clId="{9A7FE8F4-4D30-4C59-B3DB-A8F268F12825}" dt="2022-12-27T05:07:35.415" v="3494" actId="26606"/>
          <ac:spMkLst>
            <pc:docMk/>
            <pc:sldMk cId="344505708" sldId="386"/>
            <ac:spMk id="14" creationId="{1B10F861-B8F1-49C7-BD58-EAB20CEE7F93}"/>
          </ac:spMkLst>
        </pc:spChg>
        <pc:spChg chg="add del">
          <ac:chgData name="Eldana K. Netalieva" userId="56df7305-7531-4d6b-a76c-ca166f2f9d66" providerId="ADAL" clId="{9A7FE8F4-4D30-4C59-B3DB-A8F268F12825}" dt="2022-12-27T05:07:35.415" v="3494" actId="26606"/>
          <ac:spMkLst>
            <pc:docMk/>
            <pc:sldMk cId="344505708" sldId="386"/>
            <ac:spMk id="16" creationId="{61F6E425-22AB-4DA2-8FAC-58ADB58EF6C3}"/>
          </ac:spMkLst>
        </pc:spChg>
        <pc:spChg chg="add del">
          <ac:chgData name="Eldana K. Netalieva" userId="56df7305-7531-4d6b-a76c-ca166f2f9d66" providerId="ADAL" clId="{9A7FE8F4-4D30-4C59-B3DB-A8F268F12825}" dt="2022-12-27T05:07:30.524" v="3490" actId="26606"/>
          <ac:spMkLst>
            <pc:docMk/>
            <pc:sldMk cId="344505708" sldId="386"/>
            <ac:spMk id="21" creationId="{B0792D4F-247E-46FE-85FC-881DEFA41D94}"/>
          </ac:spMkLst>
        </pc:spChg>
        <pc:spChg chg="add del">
          <ac:chgData name="Eldana K. Netalieva" userId="56df7305-7531-4d6b-a76c-ca166f2f9d66" providerId="ADAL" clId="{9A7FE8F4-4D30-4C59-B3DB-A8F268F12825}" dt="2022-12-27T05:07:35.408" v="3493" actId="26606"/>
          <ac:spMkLst>
            <pc:docMk/>
            <pc:sldMk cId="344505708" sldId="386"/>
            <ac:spMk id="25" creationId="{441CF7D6-A660-431A-B0BB-140A0D5556B6}"/>
          </ac:spMkLst>
        </pc:spChg>
        <pc:spChg chg="add del">
          <ac:chgData name="Eldana K. Netalieva" userId="56df7305-7531-4d6b-a76c-ca166f2f9d66" providerId="ADAL" clId="{9A7FE8F4-4D30-4C59-B3DB-A8F268F12825}" dt="2022-12-27T05:07:35.408" v="3493" actId="26606"/>
          <ac:spMkLst>
            <pc:docMk/>
            <pc:sldMk cId="344505708" sldId="386"/>
            <ac:spMk id="26" creationId="{2550BE34-C2B8-49B8-8519-67A8CAD51AE9}"/>
          </ac:spMkLst>
        </pc:spChg>
        <pc:spChg chg="add del">
          <ac:chgData name="Eldana K. Netalieva" userId="56df7305-7531-4d6b-a76c-ca166f2f9d66" providerId="ADAL" clId="{9A7FE8F4-4D30-4C59-B3DB-A8F268F12825}" dt="2022-12-27T05:07:35.408" v="3493" actId="26606"/>
          <ac:spMkLst>
            <pc:docMk/>
            <pc:sldMk cId="344505708" sldId="386"/>
            <ac:spMk id="27" creationId="{0570A85B-3810-4F95-97B0-CBF4CCDB381C}"/>
          </ac:spMkLst>
        </pc:spChg>
        <pc:spChg chg="add del">
          <ac:chgData name="Eldana K. Netalieva" userId="56df7305-7531-4d6b-a76c-ca166f2f9d66" providerId="ADAL" clId="{9A7FE8F4-4D30-4C59-B3DB-A8F268F12825}" dt="2022-12-27T05:07:35.408" v="3493" actId="26606"/>
          <ac:spMkLst>
            <pc:docMk/>
            <pc:sldMk cId="344505708" sldId="386"/>
            <ac:spMk id="28" creationId="{A7457DD9-5A45-400A-AB4B-4B4EDECA25F1}"/>
          </ac:spMkLst>
        </pc:spChg>
        <pc:spChg chg="add">
          <ac:chgData name="Eldana K. Netalieva" userId="56df7305-7531-4d6b-a76c-ca166f2f9d66" providerId="ADAL" clId="{9A7FE8F4-4D30-4C59-B3DB-A8F268F12825}" dt="2022-12-27T05:07:35.415" v="3494" actId="26606"/>
          <ac:spMkLst>
            <pc:docMk/>
            <pc:sldMk cId="344505708" sldId="386"/>
            <ac:spMk id="30" creationId="{81AEB8A9-B768-4E30-BA55-D919E6687343}"/>
          </ac:spMkLst>
        </pc:spChg>
        <pc:picChg chg="del">
          <ac:chgData name="Eldana K. Netalieva" userId="56df7305-7531-4d6b-a76c-ca166f2f9d66" providerId="ADAL" clId="{9A7FE8F4-4D30-4C59-B3DB-A8F268F12825}" dt="2022-12-27T05:07:08.613" v="3487" actId="21"/>
          <ac:picMkLst>
            <pc:docMk/>
            <pc:sldMk cId="344505708" sldId="386"/>
            <ac:picMk id="5" creationId="{9A5F2612-68C0-11DA-4E3E-80E0470BD399}"/>
          </ac:picMkLst>
        </pc:picChg>
        <pc:picChg chg="add mod">
          <ac:chgData name="Eldana K. Netalieva" userId="56df7305-7531-4d6b-a76c-ca166f2f9d66" providerId="ADAL" clId="{9A7FE8F4-4D30-4C59-B3DB-A8F268F12825}" dt="2022-12-27T05:07:53.582" v="3496" actId="27614"/>
          <ac:picMkLst>
            <pc:docMk/>
            <pc:sldMk cId="344505708" sldId="386"/>
            <ac:picMk id="6" creationId="{DBA5FA97-F5AC-F4AF-CC7A-77216CD202AF}"/>
          </ac:picMkLst>
        </pc:picChg>
        <pc:picChg chg="del">
          <ac:chgData name="Eldana K. Netalieva" userId="56df7305-7531-4d6b-a76c-ca166f2f9d66" providerId="ADAL" clId="{9A7FE8F4-4D30-4C59-B3DB-A8F268F12825}" dt="2022-12-27T05:07:06.986" v="3486" actId="21"/>
          <ac:picMkLst>
            <pc:docMk/>
            <pc:sldMk cId="344505708" sldId="386"/>
            <ac:picMk id="8" creationId="{C7915046-F72E-87F7-4AB8-355DC4AC70F7}"/>
          </ac:picMkLst>
        </pc:picChg>
        <pc:cxnChg chg="add del">
          <ac:chgData name="Eldana K. Netalieva" userId="56df7305-7531-4d6b-a76c-ca166f2f9d66" providerId="ADAL" clId="{9A7FE8F4-4D30-4C59-B3DB-A8F268F12825}" dt="2022-12-27T05:07:30.524" v="3490" actId="26606"/>
          <ac:cxnSpMkLst>
            <pc:docMk/>
            <pc:sldMk cId="344505708" sldId="386"/>
            <ac:cxnSpMk id="23" creationId="{CE272F12-AF86-441A-BC1B-C014BBBF85B5}"/>
          </ac:cxnSpMkLst>
        </pc:cxnChg>
      </pc:sldChg>
      <pc:sldChg chg="new del">
        <pc:chgData name="Eldana K. Netalieva" userId="56df7305-7531-4d6b-a76c-ca166f2f9d66" providerId="ADAL" clId="{9A7FE8F4-4D30-4C59-B3DB-A8F268F12825}" dt="2022-12-26T18:49:42.297" v="3342" actId="2696"/>
        <pc:sldMkLst>
          <pc:docMk/>
          <pc:sldMk cId="1494081874" sldId="386"/>
        </pc:sldMkLst>
      </pc:sldChg>
      <pc:sldChg chg="addSp delSp modSp add del mod">
        <pc:chgData name="Eldana K. Netalieva" userId="56df7305-7531-4d6b-a76c-ca166f2f9d66" providerId="ADAL" clId="{9A7FE8F4-4D30-4C59-B3DB-A8F268F12825}" dt="2022-12-27T04:47:25.024" v="3431" actId="2696"/>
        <pc:sldMkLst>
          <pc:docMk/>
          <pc:sldMk cId="2221313907" sldId="386"/>
        </pc:sldMkLst>
        <pc:spChg chg="mod">
          <ac:chgData name="Eldana K. Netalieva" userId="56df7305-7531-4d6b-a76c-ca166f2f9d66" providerId="ADAL" clId="{9A7FE8F4-4D30-4C59-B3DB-A8F268F12825}" dt="2022-12-27T04:38:25.078" v="3412" actId="20577"/>
          <ac:spMkLst>
            <pc:docMk/>
            <pc:sldMk cId="2221313907" sldId="386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7T04:39:02" v="3424" actId="20577"/>
          <ac:spMkLst>
            <pc:docMk/>
            <pc:sldMk cId="2221313907" sldId="386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7T04:39:23.870" v="3430" actId="14100"/>
          <ac:picMkLst>
            <pc:docMk/>
            <pc:sldMk cId="2221313907" sldId="386"/>
            <ac:picMk id="6" creationId="{17E9C420-743B-9D37-B36F-67DE03647349}"/>
          </ac:picMkLst>
        </pc:picChg>
        <pc:picChg chg="del">
          <ac:chgData name="Eldana K. Netalieva" userId="56df7305-7531-4d6b-a76c-ca166f2f9d66" providerId="ADAL" clId="{9A7FE8F4-4D30-4C59-B3DB-A8F268F12825}" dt="2022-12-27T04:39:14.970" v="3426" actId="21"/>
          <ac:picMkLst>
            <pc:docMk/>
            <pc:sldMk cId="2221313907" sldId="386"/>
            <ac:picMk id="8" creationId="{C7915046-F72E-87F7-4AB8-355DC4AC70F7}"/>
          </ac:picMkLst>
        </pc:picChg>
      </pc:sldChg>
      <pc:sldChg chg="add del">
        <pc:chgData name="Eldana K. Netalieva" userId="56df7305-7531-4d6b-a76c-ca166f2f9d66" providerId="ADAL" clId="{9A7FE8F4-4D30-4C59-B3DB-A8F268F12825}" dt="2022-12-26T18:48:20.931" v="3338" actId="2696"/>
        <pc:sldMkLst>
          <pc:docMk/>
          <pc:sldMk cId="3005149315" sldId="386"/>
        </pc:sldMkLst>
      </pc:sldChg>
      <pc:sldChg chg="modSp new del mod ord">
        <pc:chgData name="Eldana K. Netalieva" userId="56df7305-7531-4d6b-a76c-ca166f2f9d66" providerId="ADAL" clId="{9A7FE8F4-4D30-4C59-B3DB-A8F268F12825}" dt="2022-12-26T18:51:04.023" v="3357" actId="2696"/>
        <pc:sldMkLst>
          <pc:docMk/>
          <pc:sldMk cId="3107143547" sldId="386"/>
        </pc:sldMkLst>
        <pc:spChg chg="mod">
          <ac:chgData name="Eldana K. Netalieva" userId="56df7305-7531-4d6b-a76c-ca166f2f9d66" providerId="ADAL" clId="{9A7FE8F4-4D30-4C59-B3DB-A8F268F12825}" dt="2022-12-26T18:49:58.890" v="3356" actId="20577"/>
          <ac:spMkLst>
            <pc:docMk/>
            <pc:sldMk cId="3107143547" sldId="386"/>
            <ac:spMk id="2" creationId="{F637D1C8-A496-E505-3F67-A709FEF68780}"/>
          </ac:spMkLst>
        </pc:spChg>
      </pc:sldChg>
    </pc:docChg>
  </pc:docChgLst>
  <pc:docChgLst>
    <pc:chgData name="Гость" userId="S::urn:spo:anon#eb1a65cfd78165aacba41e098a9b441b19c6cf1eb42d337b9ecb96a4644f8b6b::" providerId="AD" clId="Web-{8BB632C7-25E2-B72F-FF35-B1F2ABA2657C}"/>
    <pc:docChg chg="modSld">
      <pc:chgData name="Гость" userId="S::urn:spo:anon#eb1a65cfd78165aacba41e098a9b441b19c6cf1eb42d337b9ecb96a4644f8b6b::" providerId="AD" clId="Web-{8BB632C7-25E2-B72F-FF35-B1F2ABA2657C}" dt="2022-12-25T06:24:44.552" v="56" actId="20577"/>
      <pc:docMkLst>
        <pc:docMk/>
      </pc:docMkLst>
      <pc:sldChg chg="modSp">
        <pc:chgData name="Гость" userId="S::urn:spo:anon#eb1a65cfd78165aacba41e098a9b441b19c6cf1eb42d337b9ecb96a4644f8b6b::" providerId="AD" clId="Web-{8BB632C7-25E2-B72F-FF35-B1F2ABA2657C}" dt="2022-12-25T06:24:44.552" v="56" actId="20577"/>
        <pc:sldMkLst>
          <pc:docMk/>
          <pc:sldMk cId="2875990683" sldId="295"/>
        </pc:sldMkLst>
        <pc:spChg chg="mod">
          <ac:chgData name="Гость" userId="S::urn:spo:anon#eb1a65cfd78165aacba41e098a9b441b19c6cf1eb42d337b9ecb96a4644f8b6b::" providerId="AD" clId="Web-{8BB632C7-25E2-B72F-FF35-B1F2ABA2657C}" dt="2022-12-25T06:24:44.552" v="56" actId="20577"/>
          <ac:spMkLst>
            <pc:docMk/>
            <pc:sldMk cId="2875990683" sldId="295"/>
            <ac:spMk id="3" creationId="{F5326CAC-046D-66A3-3B3D-C78C8D8C92C8}"/>
          </ac:spMkLst>
        </pc:spChg>
      </pc:sldChg>
    </pc:docChg>
  </pc:docChgLst>
  <pc:docChgLst>
    <pc:chgData name="Гость" userId="S::urn:spo:anon#eb1a65cfd78165aacba41e098a9b441b19c6cf1eb42d337b9ecb96a4644f8b6b::" providerId="AD" clId="Web-{57613FE2-5553-3244-343C-13F72890EA29}"/>
    <pc:docChg chg="delSld modSld">
      <pc:chgData name="Гость" userId="S::urn:spo:anon#eb1a65cfd78165aacba41e098a9b441b19c6cf1eb42d337b9ecb96a4644f8b6b::" providerId="AD" clId="Web-{57613FE2-5553-3244-343C-13F72890EA29}" dt="2022-12-26T10:25:11.028" v="8"/>
      <pc:docMkLst>
        <pc:docMk/>
      </pc:docMkLst>
      <pc:sldChg chg="addSp delSp modSp del">
        <pc:chgData name="Гость" userId="S::urn:spo:anon#eb1a65cfd78165aacba41e098a9b441b19c6cf1eb42d337b9ecb96a4644f8b6b::" providerId="AD" clId="Web-{57613FE2-5553-3244-343C-13F72890EA29}" dt="2022-12-26T10:25:11.028" v="8"/>
        <pc:sldMkLst>
          <pc:docMk/>
          <pc:sldMk cId="1006563205" sldId="323"/>
        </pc:sldMkLst>
        <pc:spChg chg="del">
          <ac:chgData name="Гость" userId="S::urn:spo:anon#eb1a65cfd78165aacba41e098a9b441b19c6cf1eb42d337b9ecb96a4644f8b6b::" providerId="AD" clId="Web-{57613FE2-5553-3244-343C-13F72890EA29}" dt="2022-12-26T10:08:14.754" v="0"/>
          <ac:spMkLst>
            <pc:docMk/>
            <pc:sldMk cId="1006563205" sldId="323"/>
            <ac:spMk id="3" creationId="{1595E1F4-6D6A-23CD-1FFA-89E61CEAABE4}"/>
          </ac:spMkLst>
        </pc:spChg>
        <pc:picChg chg="add mod ord">
          <ac:chgData name="Гость" userId="S::urn:spo:anon#eb1a65cfd78165aacba41e098a9b441b19c6cf1eb42d337b9ecb96a4644f8b6b::" providerId="AD" clId="Web-{57613FE2-5553-3244-343C-13F72890EA29}" dt="2022-12-26T10:13:05.561" v="2" actId="1076"/>
          <ac:picMkLst>
            <pc:docMk/>
            <pc:sldMk cId="1006563205" sldId="323"/>
            <ac:picMk id="4" creationId="{881B3E6C-DB76-89CB-1CA7-6F5186F9C7A6}"/>
          </ac:picMkLst>
        </pc:picChg>
      </pc:sldChg>
      <pc:sldChg chg="addSp delSp modSp">
        <pc:chgData name="Гость" userId="S::urn:spo:anon#eb1a65cfd78165aacba41e098a9b441b19c6cf1eb42d337b9ecb96a4644f8b6b::" providerId="AD" clId="Web-{57613FE2-5553-3244-343C-13F72890EA29}" dt="2022-12-26T10:24:31.340" v="7" actId="1076"/>
        <pc:sldMkLst>
          <pc:docMk/>
          <pc:sldMk cId="365578664" sldId="328"/>
        </pc:sldMkLst>
        <pc:spChg chg="del">
          <ac:chgData name="Гость" userId="S::urn:spo:anon#eb1a65cfd78165aacba41e098a9b441b19c6cf1eb42d337b9ecb96a4644f8b6b::" providerId="AD" clId="Web-{57613FE2-5553-3244-343C-13F72890EA29}" dt="2022-12-26T10:24:16.684" v="3"/>
          <ac:spMkLst>
            <pc:docMk/>
            <pc:sldMk cId="365578664" sldId="328"/>
            <ac:spMk id="3" creationId="{C6820434-6324-ECB4-A48E-19F6901A1044}"/>
          </ac:spMkLst>
        </pc:spChg>
        <pc:picChg chg="add mod ord">
          <ac:chgData name="Гость" userId="S::urn:spo:anon#eb1a65cfd78165aacba41e098a9b441b19c6cf1eb42d337b9ecb96a4644f8b6b::" providerId="AD" clId="Web-{57613FE2-5553-3244-343C-13F72890EA29}" dt="2022-12-26T10:24:31.340" v="7" actId="1076"/>
          <ac:picMkLst>
            <pc:docMk/>
            <pc:sldMk cId="365578664" sldId="328"/>
            <ac:picMk id="4" creationId="{10BE369B-1369-240F-1F82-3E09D5E92DA1}"/>
          </ac:picMkLst>
        </pc:picChg>
      </pc:sldChg>
    </pc:docChg>
  </pc:docChgLst>
  <pc:docChgLst>
    <pc:chgData name="Гость" userId="S::urn:spo:anon#eb1a65cfd78165aacba41e098a9b441b19c6cf1eb42d337b9ecb96a4644f8b6b::" providerId="AD" clId="Web-{EEDB7745-9335-C20E-1757-5FCFF6DA71DC}"/>
    <pc:docChg chg="addSld modSld sldOrd">
      <pc:chgData name="Гость" userId="S::urn:spo:anon#eb1a65cfd78165aacba41e098a9b441b19c6cf1eb42d337b9ecb96a4644f8b6b::" providerId="AD" clId="Web-{EEDB7745-9335-C20E-1757-5FCFF6DA71DC}" dt="2022-12-26T17:27:33.053" v="91" actId="1076"/>
      <pc:docMkLst>
        <pc:docMk/>
      </pc:docMkLst>
      <pc:sldChg chg="modSp">
        <pc:chgData name="Гость" userId="S::urn:spo:anon#eb1a65cfd78165aacba41e098a9b441b19c6cf1eb42d337b9ecb96a4644f8b6b::" providerId="AD" clId="Web-{EEDB7745-9335-C20E-1757-5FCFF6DA71DC}" dt="2022-12-26T16:35:32.468" v="15" actId="20577"/>
        <pc:sldMkLst>
          <pc:docMk/>
          <pc:sldMk cId="661967866" sldId="258"/>
        </pc:sldMkLst>
        <pc:spChg chg="mod">
          <ac:chgData name="Гость" userId="S::urn:spo:anon#eb1a65cfd78165aacba41e098a9b441b19c6cf1eb42d337b9ecb96a4644f8b6b::" providerId="AD" clId="Web-{EEDB7745-9335-C20E-1757-5FCFF6DA71DC}" dt="2022-12-26T16:35:32.468" v="15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addSp delSp modSp add ord replId">
        <pc:chgData name="Гость" userId="S::urn:spo:anon#eb1a65cfd78165aacba41e098a9b441b19c6cf1eb42d337b9ecb96a4644f8b6b::" providerId="AD" clId="Web-{EEDB7745-9335-C20E-1757-5FCFF6DA71DC}" dt="2022-12-26T16:43:33.035" v="65" actId="20577"/>
        <pc:sldMkLst>
          <pc:docMk/>
          <pc:sldMk cId="2299107023" sldId="370"/>
        </pc:sldMkLst>
        <pc:spChg chg="mod">
          <ac:chgData name="Гость" userId="S::urn:spo:anon#eb1a65cfd78165aacba41e098a9b441b19c6cf1eb42d337b9ecb96a4644f8b6b::" providerId="AD" clId="Web-{EEDB7745-9335-C20E-1757-5FCFF6DA71DC}" dt="2022-12-26T16:38:51.439" v="39" actId="20577"/>
          <ac:spMkLst>
            <pc:docMk/>
            <pc:sldMk cId="2299107023" sldId="370"/>
            <ac:spMk id="2" creationId="{50D28A89-58B6-84C8-8AC5-527F8DAD1250}"/>
          </ac:spMkLst>
        </pc:spChg>
        <pc:spChg chg="add mod">
          <ac:chgData name="Гость" userId="S::urn:spo:anon#eb1a65cfd78165aacba41e098a9b441b19c6cf1eb42d337b9ecb96a4644f8b6b::" providerId="AD" clId="Web-{EEDB7745-9335-C20E-1757-5FCFF6DA71DC}" dt="2022-12-26T16:43:33.035" v="65" actId="20577"/>
          <ac:spMkLst>
            <pc:docMk/>
            <pc:sldMk cId="2299107023" sldId="370"/>
            <ac:spMk id="3" creationId="{5077DA96-802E-3D9F-AAF8-FB271AA37A21}"/>
          </ac:spMkLst>
        </pc:spChg>
        <pc:spChg chg="mod">
          <ac:chgData name="Гость" userId="S::urn:spo:anon#eb1a65cfd78165aacba41e098a9b441b19c6cf1eb42d337b9ecb96a4644f8b6b::" providerId="AD" clId="Web-{EEDB7745-9335-C20E-1757-5FCFF6DA71DC}" dt="2022-12-26T16:41:51.159" v="42" actId="20577"/>
          <ac:spMkLst>
            <pc:docMk/>
            <pc:sldMk cId="2299107023" sldId="370"/>
            <ac:spMk id="17" creationId="{F21566A1-1971-3897-C9DE-0AD934C9BD39}"/>
          </ac:spMkLst>
        </pc:spChg>
        <pc:picChg chg="del">
          <ac:chgData name="Гость" userId="S::urn:spo:anon#eb1a65cfd78165aacba41e098a9b441b19c6cf1eb42d337b9ecb96a4644f8b6b::" providerId="AD" clId="Web-{EEDB7745-9335-C20E-1757-5FCFF6DA71DC}" dt="2022-12-26T16:41:52.190" v="43"/>
          <ac:picMkLst>
            <pc:docMk/>
            <pc:sldMk cId="2299107023" sldId="370"/>
            <ac:picMk id="5" creationId="{F88CB91B-F767-35DB-0CE9-703D462A4364}"/>
          </ac:picMkLst>
        </pc:picChg>
      </pc:sldChg>
      <pc:sldChg chg="addSp delSp modSp add ord replId">
        <pc:chgData name="Гость" userId="S::urn:spo:anon#eb1a65cfd78165aacba41e098a9b441b19c6cf1eb42d337b9ecb96a4644f8b6b::" providerId="AD" clId="Web-{EEDB7745-9335-C20E-1757-5FCFF6DA71DC}" dt="2022-12-26T16:56:33.246" v="90" actId="20577"/>
        <pc:sldMkLst>
          <pc:docMk/>
          <pc:sldMk cId="1387963191" sldId="372"/>
        </pc:sldMkLst>
        <pc:spChg chg="mod">
          <ac:chgData name="Гость" userId="S::urn:spo:anon#eb1a65cfd78165aacba41e098a9b441b19c6cf1eb42d337b9ecb96a4644f8b6b::" providerId="AD" clId="Web-{EEDB7745-9335-C20E-1757-5FCFF6DA71DC}" dt="2022-12-26T16:56:33.246" v="90" actId="20577"/>
          <ac:spMkLst>
            <pc:docMk/>
            <pc:sldMk cId="1387963191" sldId="372"/>
            <ac:spMk id="2" creationId="{040A029E-FEED-59F1-A0AF-71501C7606D9}"/>
          </ac:spMkLst>
        </pc:spChg>
        <pc:spChg chg="mod">
          <ac:chgData name="Гость" userId="S::urn:spo:anon#eb1a65cfd78165aacba41e098a9b441b19c6cf1eb42d337b9ecb96a4644f8b6b::" providerId="AD" clId="Web-{EEDB7745-9335-C20E-1757-5FCFF6DA71DC}" dt="2022-12-26T16:56:19.574" v="86" actId="20577"/>
          <ac:spMkLst>
            <pc:docMk/>
            <pc:sldMk cId="1387963191" sldId="372"/>
            <ac:spMk id="3" creationId="{50E0C6D6-9383-072F-ECE4-0DC397BC53CE}"/>
          </ac:spMkLst>
        </pc:spChg>
        <pc:picChg chg="add mod">
          <ac:chgData name="Гость" userId="S::urn:spo:anon#eb1a65cfd78165aacba41e098a9b441b19c6cf1eb42d337b9ecb96a4644f8b6b::" providerId="AD" clId="Web-{EEDB7745-9335-C20E-1757-5FCFF6DA71DC}" dt="2022-12-26T16:44:34.723" v="71" actId="1076"/>
          <ac:picMkLst>
            <pc:docMk/>
            <pc:sldMk cId="1387963191" sldId="372"/>
            <ac:picMk id="4" creationId="{75B3B0D0-A6F6-FE24-B9FC-B99A63A83FA4}"/>
          </ac:picMkLst>
        </pc:picChg>
        <pc:picChg chg="add mod">
          <ac:chgData name="Гость" userId="S::urn:spo:anon#eb1a65cfd78165aacba41e098a9b441b19c6cf1eb42d337b9ecb96a4644f8b6b::" providerId="AD" clId="Web-{EEDB7745-9335-C20E-1757-5FCFF6DA71DC}" dt="2022-12-26T16:47:59.913" v="78" actId="14100"/>
          <ac:picMkLst>
            <pc:docMk/>
            <pc:sldMk cId="1387963191" sldId="372"/>
            <ac:picMk id="5" creationId="{0FF084B5-6E96-633E-5B61-08F4F5A377F6}"/>
          </ac:picMkLst>
        </pc:picChg>
        <pc:picChg chg="del">
          <ac:chgData name="Гость" userId="S::urn:spo:anon#eb1a65cfd78165aacba41e098a9b441b19c6cf1eb42d337b9ecb96a4644f8b6b::" providerId="AD" clId="Web-{EEDB7745-9335-C20E-1757-5FCFF6DA71DC}" dt="2022-12-26T16:44:24.004" v="68"/>
          <ac:picMkLst>
            <pc:docMk/>
            <pc:sldMk cId="1387963191" sldId="372"/>
            <ac:picMk id="7" creationId="{3D323A1A-0C1C-C1A1-6905-656CF18CB8D0}"/>
          </ac:picMkLst>
        </pc:picChg>
        <pc:picChg chg="del">
          <ac:chgData name="Гость" userId="S::urn:spo:anon#eb1a65cfd78165aacba41e098a9b441b19c6cf1eb42d337b9ecb96a4644f8b6b::" providerId="AD" clId="Web-{EEDB7745-9335-C20E-1757-5FCFF6DA71DC}" dt="2022-12-26T16:44:36.176" v="72"/>
          <ac:picMkLst>
            <pc:docMk/>
            <pc:sldMk cId="1387963191" sldId="372"/>
            <ac:picMk id="13" creationId="{2E7DDAE9-C7DE-E037-3344-3295EA355635}"/>
          </ac:picMkLst>
        </pc:picChg>
      </pc:sldChg>
      <pc:sldChg chg="modSp">
        <pc:chgData name="Гость" userId="S::urn:spo:anon#eb1a65cfd78165aacba41e098a9b441b19c6cf1eb42d337b9ecb96a4644f8b6b::" providerId="AD" clId="Web-{EEDB7745-9335-C20E-1757-5FCFF6DA71DC}" dt="2022-12-26T17:27:33.053" v="91" actId="1076"/>
        <pc:sldMkLst>
          <pc:docMk/>
          <pc:sldMk cId="3147645310" sldId="378"/>
        </pc:sldMkLst>
        <pc:picChg chg="mod">
          <ac:chgData name="Гость" userId="S::urn:spo:anon#eb1a65cfd78165aacba41e098a9b441b19c6cf1eb42d337b9ecb96a4644f8b6b::" providerId="AD" clId="Web-{EEDB7745-9335-C20E-1757-5FCFF6DA71DC}" dt="2022-12-26T17:27:33.053" v="91" actId="1076"/>
          <ac:picMkLst>
            <pc:docMk/>
            <pc:sldMk cId="3147645310" sldId="378"/>
            <ac:picMk id="7" creationId="{573D0822-751F-1764-AF2C-BA38CC3543D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9035 16383 0 0,'0'-5'0'0'0,"5"-1"0"0"0,10-5 0 0 0,8 1 0 0 0,9 0 0 0 0,8 4 0 0 0,6 1 0 0 0,10 3 0 0 0,9 1 0 0 0,12 0 0 0 0,2 2 0 0 0,1-1 0 0 0,1 0 0 0 0,1 5 0 0 0,0 2 0 0 0,0 4 0 0 0,-9 0 0 0 0,-8-2 0 0 0,-6-2 0 0 0,-8 2 0 0 0,-9-1 0 0 0,-6-1 0 0 0,-5-2 0 0 0,-3-2 0 0 0,-1-1 0 0 0,-2-1 0 0 0,1-1 0 0 0,4-1 0 0 0,2 1 0 0 0,1 0 0 0 0,-2-1 0 0 0,-1 1 0 0 0,0 0 0 0 0,-2 0 0 0 0,-1 0 0 0 0,1 0 0 0 0,-1 0 0 0 0,0 0 0 0 0,-1 0 0 0 0,1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7:3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6805 3053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5970 5974 16383 0 0,'0'5'0'0'0,"-5"6"0"0"0,-1 5 0 0 0,0 6 0 0 0,-3 2 0 0 0,-1 3 0 0 0,2 1 0 0 0,-2 0 0 0 0,0 1 0 0 0,2-1 0 0 0,3-1 0 0 0,1 1 0 0 0,-2-1 0 0 0,-1 1 0 0 0,1-1 0 0 0,-3 0 0 0 0,0 0 0 0 0,1 5 0 0 0,3 6 0 0 0,1 5 0 0 0,-2 1 0 0 0,-6 2 0 0 0,0 2 0 0 0,2-2 0 0 0,-3-1 0 0 0,2-2 0 0 0,2-4 0 0 0,3-4 0 0 0,3-4 0 0 0,1-2 0 0 0,1-2 0 0 0,1 0 0 0 0,1-1 0 0 0,-1 1 0 0 0,1-1 0 0 0,-1 1 0 0 0,1 0 0 0 0,-1 4 0 0 0,4 7 0 0 0,3 1 0 0 0,-2 8 0 0 0,0 5 0 0 0,-2 3 0 0 0,0 6 0 0 0,-2 7 0 0 0,4 0 0 0 0,1-1 0 0 0,-1-4 0 0 0,0-2 0 0 0,-2-8 0 0 0,-1-8 0 0 0,-1-7 0 0 0,-1-5 0 0 0,0-4 0 0 0,0-2 0 0 0,0-1 0 0 0,-1 4 0 0 0,1 2 0 0 0,0-1 0 0 0,5-4 0 0 0,1-3 0 0 0,0-1 0 0 0,-2 0 0 0 0,0 1 0 0 0,-2 2 0 0 0,-1-1 0 0 0,-5 2 0 0 0,-2 0 0 0 0,0 0 0 0 0,1 0 0 0 0,1 1 0 0 0,2-1 0 0 0,0 0 0 0 0,2 0 0 0 0,0 1 0 0 0,0-1 0 0 0,0 0 0 0 0,0 0 0 0 0,-4 5 0 0 0,-2 1 0 0 0,0 5 0 0 0,2 0 0 0 0,-4 3 0 0 0,0-1 0 0 0,1-3 0 0 0,1-3 0 0 0,3-2 0 0 0,1-2 0 0 0,-3-2 0 0 0,-2-1 0 0 0,2-1 0 0 0,0 6 0 0 0,2 0 0 0 0,2 5 0 0 0,4 1 0 0 0,3-2 0 0 0,0-2 0 0 0,-1-2 0 0 0,-1-3 0 0 0,-2 0 0 0 0,4-2 0 0 0,1 0 0 0 0,-1 0 0 0 0,-2-1 0 0 0,4 1 0 0 0,0 0 0 0 0,-1 0 0 0 0,-2 0 0 0 0,-2 0 0 0 0,-1 0 0 0 0,-2 0 0 0 0,1 5 0 0 0,-2 1 0 0 0,1 0 0 0 0,0 4 0 0 0,4-1 0 0 0,2-1 0 0 0,0-2 0 0 0,-2-2 0 0 0,0-1 0 0 0,-2-2 0 0 0,-1-1 0 0 0,-1 0 0 0 0,0 0 0 0 0,0 4 0 0 0,0 6 0 0 0,0 2 0 0 0,-1 3 0 0 0,1 9 0 0 0,0 4 0 0 0,0 12 0 0 0,0 8 0 0 0,0 5 0 0 0,0 8 0 0 0,0-3 0 0 0,0-10 0 0 0,0-14 0 0 0,0-8 0 0 0,0-3 0 0 0,0-6 0 0 0,0-6 0 0 0,0-5 0 0 0,0-3 0 0 0,0-2 0 0 0,0-2 0 0 0,0 5 0 0 0,0 1 0 0 0,0 0 0 0 0,0-1 0 0 0,0-1 0 0 0,0-1 0 0 0,0-1 0 0 0,0 0 0 0 0,0-1 0 0 0,0 0 0 0 0,0 0 0 0 0,0 0 0 0 0,0 0 0 0 0,-4 5 0 0 0,-3 5 0 0 0,-3 7 0 0 0,-1 0 0 0 0,2-3 0 0 0,2 1 0 0 0,3 2 0 0 0,1-1 0 0 0,2 1 0 0 0,1-3 0 0 0,0-3 0 0 0,0-3 0 0 0,1-4 0 0 0,-1-2 0 0 0,1-1 0 0 0,-1-1 0 0 0,5-1 0 0 0,1 1 0 0 0,0-1 0 0 0,-2 1 0 0 0,0-1 0 0 0,2 6 0 0 0,2 1 0 0 0,-2 5 0 0 0,-1 0 0 0 0,-2-2 0 0 0,-2-2 0 0 0,0 2 0 0 0,0 0 0 0 0,-2 3 0 0 0,1-1 0 0 0,0-2 0 0 0,0-2 0 0 0,-1-3 0 0 0,1-2 0 0 0,5-1 0 0 0,1-1 0 0 0,0 0 0 0 0,-2 0 0 0 0,0-1 0 0 0,2 1 0 0 0,6 0 0 0 0,1 0 0 0 0,2 0 0 0 0,-1 0 0 0 0,-3 0 0 0 0,-3 0 0 0 0,-4 1 0 0 0,-1-1 0 0 0,2-5 0 0 0,6-1 0 0 0,0 1 0 0 0,-1 0 0 0 0,2 2 0 0 0,-1 1 0 0 0,3-4 0 0 0,-2 0 0 0 0,-3 0 0 0 0,-2 2 0 0 0,-3 1 0 0 0,-2 1 0 0 0,-1 1 0 0 0,-1 1 0 0 0,-1 0 0 0 0,1 1 0 0 0,-1-1 0 0 0,1 0 0 0 0,-1 1 0 0 0,1-1 0 0 0,0 0 0 0 0,0 0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1970 757 16383 0 0,'-5'-10'0'0'0,"-1"-7"0"0"0,-18-19 0 0 0,-10-13 0 0 0,-8-16 0 0 0,3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6805 3053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7440 5932 16383 0 0,'5'5'0'0'0,"1"5"0"0"0,0 7 0 0 0,-2 4 0 0 0,4-1 0 0 0,1 1 0 0 0,-2 1 0 0 0,2-3 0 0 0,1 0 0 0 0,2 1 0 0 0,0 2 0 0 0,-3 2 0 0 0,-2 1 0 0 0,2 6 0 0 0,-1 2 0 0 0,3 0 0 0 0,0 4 0 0 0,-2 5 0 0 0,2 4 0 0 0,-1 4 0 0 0,-2-3 0 0 0,-3-3 0 0 0,-1-1 0 0 0,-2-3 0 0 0,-2-4 0 0 0,5 2 0 0 0,0-2 0 0 0,1-2 0 0 0,3-6 0 0 0,0-4 0 0 0,-1-2 0 0 0,-3 1 0 0 0,-1 1 0 0 0,-2 0 0 0 0,-1 2 0 0 0,-1 0 0 0 0,0 1 0 0 0,0 0 0 0 0,4-4 0 0 0,2-2 0 0 0,-1 5 0 0 0,0 7 0 0 0,-2 3 0 0 0,-1 0 0 0 0,-1-2 0 0 0,0-2 0 0 0,-1-1 0 0 0,-1-3 0 0 0,1 0 0 0 0,0 0 0 0 0,4-6 0 0 0,2-2 0 0 0,0 1 0 0 0,-1 1 0 0 0,3-3 0 0 0,0 0 0 0 0,-1 1 0 0 0,-2 7 0 0 0,3-2 0 0 0,0 0 0 0 0,-1 0 0 0 0,-2 1 0 0 0,2-5 0 0 0,1 0 0 0 0,-1 0 0 0 0,-2 1 0 0 0,-2 2 0 0 0,3 6 0 0 0,1 2 0 0 0,-1 0 0 0 0,3 0 0 0 0,0-1 0 0 0,4 3 0 0 0,-2 1 0 0 0,3-2 0 0 0,-1-1 0 0 0,-3-1 0 0 0,-3 7 0 0 0,-3 7 0 0 0,3 9 0 0 0,0 15 0 0 0,3 13 0 0 0,1 7 0 0 0,-3 7 0 0 0,-1 5 0 0 0,-3-5 0 0 0,2-1 0 0 0,1-2 0 0 0,-1-3 0 0 0,-1-8 0 0 0,2 1 0 0 0,1-1 0 0 0,-1-4 0 0 0,-2-1 0 0 0,-2-6 0 0 0,-1-9 0 0 0,-2-7 0 0 0,1-2 0 0 0,-2-2 0 0 0,1-1 0 0 0,0-3 0 0 0,0-5 0 0 0,-1-2 0 0 0,-3-6 0 0 0,-3-5 0 0 0,1 2 0 0 0,-3-4 0 0 0,0-3 0 0 0,1 0 0 0 0,2 5 0 0 0,2 7 0 0 0,2 1 0 0 0,1 5 0 0 0,1-2 0 0 0,0-1 0 0 0,5-9 0 0 0,2-4 0 0 0,-1-2 0 0 0,-1-1 0 0 0,-2 1 0 0 0,0 1 0 0 0,-2 0 0 0 0,-1 1 0 0 0,0 1 0 0 0,0 0 0 0 0,0 0 0 0 0,-1 1 0 0 0,1-1 0 0 0,0 0 0 0 0,0 0 0 0 0,0 1 0 0 0,0-1 0 0 0,0 0 0 0 0,0 0 0 0 0,0 0 0 0 0,0 5 0 0 0,0 1 0 0 0,0 0 0 0 0,0-1 0 0 0,0-1 0 0 0,0-2 0 0 0,0 4 0 0 0,0 5 0 0 0,0 6 0 0 0,0-1 0 0 0,0 7 0 0 0,0 0 0 0 0,0-1 0 0 0,0 7 0 0 0,0-3 0 0 0,-5-5 0 0 0,-1-1 0 0 0,0-1 0 0 0,2-2 0 0 0,0-5 0 0 0,2-3 0 0 0,1-5 0 0 0,1-2 0 0 0,0-1 0 0 0,0-1 0 0 0,0-1 0 0 0,0 0 0 0 0,1 1 0 0 0,-1-1 0 0 0,0 1 0 0 0,0 0 0 0 0,0 0 0 0 0,0 0 0 0 0,0 0 0 0 0,0 0 0 0 0,0 1 0 0 0,0-1 0 0 0,0 0 0 0 0,0 0 0 0 0,0 0 0 0 0,0 0 0 0 0,0 0 0 0 0,0 1 0 0 0,0-1 0 0 0,0 4 0 0 0,0 3 0 0 0,0 3 0 0 0,-5 11 0 0 0,-1 0 0 0 0,0 7 0 0 0,-3 3 0 0 0,-1-4 0 0 0,2-2 0 0 0,-2 0 0 0 0,0-4 0 0 0,2-7 0 0 0,3-5 0 0 0,-4-3 0 0 0,1-4 0 0 0,2-2 0 0 0,1-1 0 0 0,-3-4 0 0 0,1-2 0 0 0,0 0 0 0 0,2 2 0 0 0,2 1 0 0 0,1 7 0 0 0,2 2 0 0 0,0 0 0 0 0,0 0 0 0 0,0-1 0 0 0,0-1 0 0 0,1-2 0 0 0,-1 0 0 0 0,0-1 0 0 0,0 0 0 0 0,0 0 0 0 0,0 0 0 0 0,0 0 0 0 0,0 0 0 0 0,0 0 0 0 0,0 0 0 0 0,0 0 0 0 0,0-4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8049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10690 8049 16383 0 0,'0'4'0'0'0,"0"7"0"0"0,0 6 0 0 0,0 4 0 0 0,-4 4 0 0 0,-3 1 0 0 0,2 2 0 0 0,0 5 0 0 0,-3 2 0 0 0,0 3 0 0 0,1 1 0 0 0,2 2 0 0 0,1 0 0 0 0,2 1 0 0 0,1-2 0 0 0,1 2 0 0 0,0-1 0 0 0,1-4 0 0 0,-1 1 0 0 0,0 0 0 0 0,1 1 0 0 0,-1 4 0 0 0,0 4 0 0 0,-5 8 0 0 0,-1 8 0 0 0,0 2 0 0 0,-3 1 0 0 0,-5 1 0 0 0,0-5 0 0 0,-2 1 0 0 0,1-2 0 0 0,-1-1 0 0 0,-3-3 0 0 0,3 0 0 0 0,3-7 0 0 0,4-6 0 0 0,4-7 0 0 0,2-4 0 0 0,3-4 0 0 0,0-2 0 0 0,-4 0 0 0 0,-2-2 0 0 0,1 1 0 0 0,1 0 0 0 0,1 1 0 0 0,1-1 0 0 0,1 1 0 0 0,1 0 0 0 0,0 1 0 0 0,5-1 0 0 0,1 5 0 0 0,5 1 0 0 0,0 0 0 0 0,-2-1 0 0 0,-2 3 0 0 0,-2 0 0 0 0,2 4 0 0 0,0-1 0 0 0,4-6 0 0 0,-1 0 0 0 0,-1 0 0 0 0,-3-1 0 0 0,-2-2 0 0 0,-1-1 0 0 0,2 0 0 0 0,1 4 0 0 0,0 1 0 0 0,-2 0 0 0 0,-1-1 0 0 0,3-2 0 0 0,1-1 0 0 0,-1-1 0 0 0,4 0 0 0 0,-1-1 0 0 0,-1 0 0 0 0,-3 0 0 0 0,-1 0 0 0 0,-2 0 0 0 0,-1 0 0 0 0,-1 0 0 0 0,0 0 0 0 0,-1 0 0 0 0,5 0 0 0 0,2 0 0 0 0,0 0 0 0 0,-2 0 0 0 0,0 1 0 0 0,2-6 0 0 0,1-1 0 0 0,0 0 0 0 0,-2 2 0 0 0,-2 1 0 0 0,-1 1 0 0 0,-2 1 0 0 0,1 0 0 0 0,-1 1 0 0 0,4 1 0 0 0,2-1 0 0 0,-1 5 0 0 0,0 2 0 0 0,3-1 0 0 0,0-1 0 0 0,3-2 0 0 0,1 4 0 0 0,1 1 0 0 0,0-2 0 0 0,-3-6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14700 8006 16383 0 0,'0'5'0'0'0,"0"6"0"0"0,0 5 0 0 0,0 6 0 0 0,0 7 0 0 0,0 4 0 0 0,5 0 0 0 0,6 5 0 0 0,1 0 0 0 0,3 7 0 0 0,4 10 0 0 0,3 5 0 0 0,-2 6 0 0 0,-5 1 0 0 0,0-1 0 0 0,-2-4 0 0 0,0 3 0 0 0,4-6 0 0 0,-2-3 0 0 0,2-12 0 0 0,-3-4 0 0 0,-3-4 0 0 0,-4-3 0 0 0,-3-3 0 0 0,-2-2 0 0 0,-1-1 0 0 0,-2-1 0 0 0,1 0 0 0 0,4 1 0 0 0,1-1 0 0 0,1 1 0 0 0,3 0 0 0 0,0 0 0 0 0,3 0 0 0 0,0 0 0 0 0,-2 0 0 0 0,1 5 0 0 0,0 2 0 0 0,2 8 0 0 0,3 7 0 0 0,-1-1 0 0 0,-2 1 0 0 0,0 6 0 0 0,-2-2 0 0 0,3 4 0 0 0,-3 2 0 0 0,-1 0 0 0 0,-4-2 0 0 0,-2 5 0 0 0,-2-5 0 0 0,-2 3 0 0 0,0 0 0 0 0,0-6 0 0 0,-1-3 0 0 0,-4 0 0 0 0,-2-5 0 0 0,1-5 0 0 0,1-6 0 0 0,-3-3 0 0 0,0-3 0 0 0,1-2 0 0 0,2 0 0 0 0,-3-1 0 0 0,0 0 0 0 0,1 0 0 0 0,2 1 0 0 0,-2-5 0 0 0,-1-1 0 0 0,1 0 0 0 0,-2 1 0 0 0,-1 2 0 0 0,3 6 0 0 0,1 2 0 0 0,-2 5 0 0 0,0 1 0 0 0,-3-6 0 0 0,0 1 0 0 0,-3-1 0 0 0,2-1 0 0 0,-3 3 0 0 0,2 6 0 0 0,3 0 0 0 0,-1 2 0 0 0,0 0 0 0 0,-1-4 0 0 0,0-3 0 0 0,3-3 0 0 0,-1-8 0 0 0,0-2 0 0 0,2-1 0 0 0,2 1 0 0 0,3 1 0 0 0,1 2 0 0 0,-3 0 0 0 0,-1 2 0 0 0,1 0 0 0 0,0 0 0 0 0,-2-4 0 0 0,-1-2 0 0 0,1 0 0 0 0,2 2 0 0 0,2 1 0 0 0,-3 1 0 0 0,-1 1 0 0 0,0 1 0 0 0,3 0 0 0 0,1 0 0 0 0,1 5 0 0 0,1 2 0 0 0,-3-1 0 0 0,-2-6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7:37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1970 757 16383 0 0,'-5'-10'0'0'0,"-1"-7"0"0"0,-18-19 0 0 0,-10-13 0 0 0,-8-16 0 0 0,3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27.12.2022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110.png"/><Relationship Id="rId7" Type="http://schemas.openxmlformats.org/officeDocument/2006/relationships/image" Target="../media/image11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50.png"/><Relationship Id="rId5" Type="http://schemas.openxmlformats.org/officeDocument/2006/relationships/image" Target="../media/image1120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40.png"/><Relationship Id="rId14" Type="http://schemas.openxmlformats.org/officeDocument/2006/relationships/image" Target="../media/image11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7" Type="http://schemas.openxmlformats.org/officeDocument/2006/relationships/image" Target="../media/image11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40.png"/><Relationship Id="rId4" Type="http://schemas.openxmlformats.org/officeDocument/2006/relationships/customXml" Target="../ink/ink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/>
              <a:t>PLAN OF PRESENTATION</a:t>
            </a:r>
            <a:endParaRPr lang="ru-KZ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85" y="1687398"/>
            <a:ext cx="7545658" cy="4901938"/>
          </a:xfrm>
        </p:spPr>
        <p:txBody>
          <a:bodyPr anchor="ctr">
            <a:normAutofit fontScale="40000" lnSpcReduction="20000"/>
          </a:bodyPr>
          <a:lstStyle/>
          <a:p>
            <a:r>
              <a:rPr lang="en-US" sz="4000" dirty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Matrix operations </a:t>
            </a:r>
            <a:endParaRPr lang="en-US" sz="3600" dirty="0">
              <a:cs typeface="Calibri" panose="020F0502020204030204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Addition, subtraction, multiplication 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>
                <a:ea typeface="+mn-lt"/>
                <a:cs typeface="+mn-lt"/>
              </a:rPr>
              <a:t>Determinant</a:t>
            </a:r>
            <a:endParaRPr lang="en-US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Rank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Transpose, swap rows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Ref, </a:t>
            </a:r>
            <a:r>
              <a:rPr lang="en-US" sz="3200" dirty="0" err="1"/>
              <a:t>rref</a:t>
            </a:r>
            <a:endParaRPr lang="en-US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Col space, null space 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Solving SLE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Finding coefficients of characteristic polynomial</a:t>
            </a:r>
            <a:endParaRPr lang="en-US" sz="3600" dirty="0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SVD</a:t>
            </a:r>
            <a:endParaRPr lang="en-US" sz="36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decomposition 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Schur decomposition 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Finding eigenvectors 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Gram-Schmidt</a:t>
            </a:r>
            <a:endParaRPr lang="en-US" sz="3200" dirty="0">
              <a:ea typeface="Calibri"/>
              <a:cs typeface="Calibri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>
                <a:ea typeface="Calibri"/>
                <a:cs typeface="Calibri"/>
              </a:rPr>
              <a:t>Diagonal form 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Polar</a:t>
            </a:r>
            <a:endParaRPr lang="en-US" sz="3600" dirty="0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Power of matrix</a:t>
            </a:r>
            <a:endParaRPr lang="en-US" sz="3600" dirty="0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LDU &amp; PLU</a:t>
            </a:r>
            <a:endParaRPr lang="en-US" sz="3600" dirty="0">
              <a:ea typeface="Calibri"/>
              <a:cs typeface="Calibri"/>
            </a:endParaRPr>
          </a:p>
          <a:p>
            <a:r>
              <a:rPr lang="en-US" sz="4000" dirty="0"/>
              <a:t>SELF-STUDY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Subtraction </a:t>
            </a:r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</a:rPr>
              <a:t>of matrices 3x3 and 2x3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454DEF5-F47B-4A69-578D-C6C6D513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1" y="382387"/>
            <a:ext cx="4353232" cy="356142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750712-8BBA-C794-FA09-5D1A0B6A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50" y="4561197"/>
            <a:ext cx="8273844" cy="15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8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C142-8355-9E86-9797-B00E61CA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Multiplication 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F8B2FDA7-7E66-81F0-BD92-D7286FE1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40" y="2427541"/>
            <a:ext cx="730162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6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-464"/>
            <a:ext cx="3814717" cy="147886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Multiplication of   matrices 2x4 and 4x3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FDED66B-171A-E3DB-978D-9E4BB5AC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8" y="1715294"/>
            <a:ext cx="4033683" cy="30832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C5BC2A7-B7E3-15D0-79D5-6975BDFF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5187661"/>
            <a:ext cx="5385620" cy="759709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0AB171F-F983-C512-B15A-8B91150C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39" y="1720510"/>
            <a:ext cx="5877232" cy="15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Multiplication of matrices 3x3 and 2x3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B3BEEF4-17DD-D19E-E7B6-B12A0CB2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42" y="4037759"/>
            <a:ext cx="8163231" cy="176902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245107-D9F6-D94E-E3AC-8CD1EB1B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94" y="505752"/>
            <a:ext cx="3849328" cy="30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Subtraction, addition and multiplication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727FA4-DC10-59E4-B88C-61DEDE85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32" y="1529644"/>
            <a:ext cx="5754327" cy="10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768E5-6CA2-8FE7-3AE7-8AEDEDAE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</a:t>
            </a:r>
            <a:endParaRPr lang="en-US" sz="3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56D0430-C47D-9B2B-2237-CFBF246C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71" y="108739"/>
            <a:ext cx="6639231" cy="66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Determinant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186DBA5-3522-8522-82B9-1943BC73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853088"/>
            <a:ext cx="4525296" cy="277979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DFA1962-9EE8-3724-99D4-215F0AB4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0" y="4023163"/>
            <a:ext cx="5877232" cy="63064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611F84B-4EB1-BEB8-0966-9379CFCE3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239" y="1710344"/>
            <a:ext cx="3738716" cy="191331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B3228B-4410-C2E2-5FB5-87DD08E2F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336" y="3804373"/>
            <a:ext cx="5496231" cy="5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</a:rPr>
              <a:t>Determinant</a:t>
            </a:r>
            <a:endParaRPr lang="en-US" sz="5000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30EF85-E373-85AE-F87C-1A9017E5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52" y="716268"/>
            <a:ext cx="4132005" cy="241433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9B49F52-9BA3-DB58-834E-1181E287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11" y="4142120"/>
            <a:ext cx="8224683" cy="16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5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Transpose</a:t>
            </a:r>
            <a:endParaRPr lang="en-US"/>
          </a:p>
        </p:txBody>
      </p:sp>
      <p:pic>
        <p:nvPicPr>
          <p:cNvPr id="3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2F22E2-76FD-8D35-5CD2-DD2B393C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93" y="2223526"/>
            <a:ext cx="5947507" cy="2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7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Transpose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71E0F2-8AD6-3F4E-89AE-CD2566E7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593" y="937129"/>
            <a:ext cx="4144296" cy="2562549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69B8FA-A385-6457-2650-97A627C3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77" y="4122541"/>
            <a:ext cx="6553200" cy="15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0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EFA-B7FB-97F5-FC94-5C27465C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classes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55BE6EE-2001-15DE-5F97-7AA2795D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95440"/>
            <a:ext cx="6331973" cy="43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7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Swap rows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Рисунок 5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1AF68813-9E63-554A-79C7-D0424F5A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51" y="1719284"/>
            <a:ext cx="5703276" cy="43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Swap rows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F71F4AE-4AE6-2332-B969-31D34546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917" y="371767"/>
            <a:ext cx="4279489" cy="26731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FF4B6C8-40C8-2E18-D7B8-EE447F02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23" y="3889159"/>
            <a:ext cx="6663812" cy="15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5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Rank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>
              <a:cs typeface="Calibri"/>
            </a:endParaRPr>
          </a:p>
        </p:txBody>
      </p:sp>
      <p:pic>
        <p:nvPicPr>
          <p:cNvPr id="3" name="Рисунок 3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8432ABB0-2F7B-67AF-5F04-12C7656B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92" y="871415"/>
            <a:ext cx="5722815" cy="32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Rank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92EDDED-731B-ED85-2DA3-B02C6016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0" y="841856"/>
            <a:ext cx="4316360" cy="27776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B652ED4-1CC1-788A-9BFE-E8CF4D42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9" y="4249548"/>
            <a:ext cx="5864942" cy="53429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F73CC2E-6D7A-2433-AFAC-21A54F579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561" y="1889567"/>
            <a:ext cx="6418005" cy="16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43512B-0EE2-DD31-7671-C44BD6AB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68" y="332227"/>
            <a:ext cx="6485816" cy="62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Ref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8954911-2552-9086-0336-B9199694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90" y="1467875"/>
            <a:ext cx="5729748" cy="183289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7FBFD9F-5648-8725-C758-6D0D3FF9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3" y="728084"/>
            <a:ext cx="4070554" cy="294881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155E399-B2A8-EFF1-A3F6-083B0033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4180072"/>
            <a:ext cx="4746521" cy="11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Ref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64C1410-C1EA-0647-CDA5-236064C8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32" y="1806476"/>
            <a:ext cx="6381135" cy="183166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19A040A-977B-6D1F-1E44-21A0A56A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48" y="914716"/>
            <a:ext cx="3787877" cy="249675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7092AE9-76BB-21DD-31C6-82B2D01BB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8" y="3936672"/>
            <a:ext cx="5275005" cy="1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Rref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154F7A-2BC2-0337-2FE3-EB3C3305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91" y="1717344"/>
            <a:ext cx="7304467" cy="42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Rref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60679B1-F5A6-D5AA-583B-F0C8D1BC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90" y="1466355"/>
            <a:ext cx="5225845" cy="11599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58EFCE-7538-4515-38FE-8ABE5A1D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90" y="2549106"/>
            <a:ext cx="5090652" cy="135420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DA446E0-BFC6-38B0-443F-2516D14D2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23" y="833681"/>
            <a:ext cx="4045974" cy="253592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87F2D24-7048-7C11-005F-A022AB4A1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16" y="3918318"/>
            <a:ext cx="5201264" cy="9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5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Rref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F35853D-680F-D958-1E0D-D4FEB4B5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39" y="2100657"/>
            <a:ext cx="5877232" cy="8991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016DD83-A56A-3E02-CB35-30839AC3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" y="4262000"/>
            <a:ext cx="5201264" cy="98870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764CA18-BB81-0F3E-91D5-5D89D9FD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3" y="1133838"/>
            <a:ext cx="4402392" cy="23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8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38" y="655591"/>
            <a:ext cx="4917062" cy="1062004"/>
          </a:xfrm>
        </p:spPr>
        <p:txBody>
          <a:bodyPr>
            <a:normAutofit/>
          </a:bodyPr>
          <a:lstStyle/>
          <a:p>
            <a:r>
              <a:rPr lang="en-US"/>
              <a:t>Matrix operations 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7F6F9F-74CE-0353-2B79-BDA6F8DE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52" y="1724611"/>
            <a:ext cx="4132620" cy="449733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1979254-2E8B-4788-A74B-8BFF849A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46" y="504561"/>
            <a:ext cx="4697360" cy="57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 Space</a:t>
            </a:r>
          </a:p>
        </p:txBody>
      </p:sp>
      <p:pic>
        <p:nvPicPr>
          <p:cNvPr id="5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7E732D-84DE-E3EC-BAE0-D628CC2D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963145"/>
            <a:ext cx="6780700" cy="29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0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Col Space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4698D55-9CCF-A92D-BD93-911EE588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7" y="1126427"/>
            <a:ext cx="4304070" cy="255266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E014EE6-B61E-7E62-7522-C179E747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1" y="4370591"/>
            <a:ext cx="5754329" cy="611756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9097D1F1-3DE6-B836-BE09-C323E684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26" y="1472340"/>
            <a:ext cx="6086166" cy="36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Col Space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D54CE67-1727-1B90-9998-7B39B79F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7" y="1833022"/>
            <a:ext cx="4955457" cy="2577439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4C7ED06D-A8C4-E26F-D57F-AB6864CD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35" y="4815716"/>
            <a:ext cx="6614651" cy="458923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090C92A-838A-98E3-0037-C5E9ADA2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174" y="1472085"/>
            <a:ext cx="5828070" cy="34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34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CB96E4-398D-4A41-7A42-92814D33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52880"/>
            <a:ext cx="6780700" cy="4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5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Null Space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265EE61-B4C9-1B40-B9FB-FD9DDBCB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2" y="1078407"/>
            <a:ext cx="4660490" cy="23045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7C4318-F283-482C-EB0D-3995894C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68" y="1475003"/>
            <a:ext cx="5729747" cy="239628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C23B2EF-794D-8CF4-7070-F28C2F82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0" y="4145946"/>
            <a:ext cx="5680587" cy="39736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F18FA37-C9AA-EE3F-F903-8DD00AEA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16" y="3957530"/>
            <a:ext cx="5791198" cy="2347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1EA38C-E76F-2B68-9FE1-02AF4F34646E}"/>
              </a:ext>
            </a:extLst>
          </p:cNvPr>
          <p:cNvSpPr txBox="1"/>
          <p:nvPr/>
        </p:nvSpPr>
        <p:spPr>
          <a:xfrm>
            <a:off x="8288038" y="792059"/>
            <a:ext cx="1415490" cy="771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1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Null Space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83E01A5-4154-AC55-E7ED-7A9E2E9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1178734"/>
            <a:ext cx="4328651" cy="287821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31735FD-80B9-5559-5A9A-24D2EEBD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1" y="4470800"/>
            <a:ext cx="5840361" cy="534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B414-C2FF-35A7-921B-7AE01491800D}"/>
              </a:ext>
            </a:extLst>
          </p:cNvPr>
          <p:cNvSpPr txBox="1"/>
          <p:nvPr/>
        </p:nvSpPr>
        <p:spPr>
          <a:xfrm>
            <a:off x="6739457" y="632285"/>
            <a:ext cx="4328296" cy="771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51B8A1C-5DE4-21B9-7E05-CC023D4D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96" y="1262078"/>
            <a:ext cx="6023113" cy="433384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50DF532-9880-408A-24BF-F0D30B248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095" y="5667470"/>
            <a:ext cx="3650724" cy="11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9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7" descr="Изображение выглядит как текст, экран, черный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803AEDAB-4049-74FA-BBBB-7F6D06F4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33" y="2573356"/>
            <a:ext cx="3561369" cy="39976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2365F28-53D4-7ABC-7B9C-DF1044C2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17" y="2417049"/>
            <a:ext cx="41094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5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SLE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B414-C2FF-35A7-921B-7AE01491800D}"/>
              </a:ext>
            </a:extLst>
          </p:cNvPr>
          <p:cNvSpPr txBox="1"/>
          <p:nvPr/>
        </p:nvSpPr>
        <p:spPr>
          <a:xfrm>
            <a:off x="6739457" y="632285"/>
            <a:ext cx="4328296" cy="771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F04DF12-7EE3-4F16-0A17-89A0CB3F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2" y="1019043"/>
            <a:ext cx="4599038" cy="28411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4B63B39-23FA-F0E0-2216-EAD273BF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3" y="4048530"/>
            <a:ext cx="5361038" cy="616777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0A5F5CF-29CD-4539-B9EF-6361EACD7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497" y="1102823"/>
            <a:ext cx="6086167" cy="2673611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0051DFC-518D-2923-D6A3-C145E2EE6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497" y="2552004"/>
            <a:ext cx="6086166" cy="32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0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1826"/>
            <a:ext cx="4571550" cy="1466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SLE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B414-C2FF-35A7-921B-7AE01491800D}"/>
              </a:ext>
            </a:extLst>
          </p:cNvPr>
          <p:cNvSpPr txBox="1"/>
          <p:nvPr/>
        </p:nvSpPr>
        <p:spPr>
          <a:xfrm>
            <a:off x="6739457" y="632285"/>
            <a:ext cx="4328296" cy="7714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F57C464-C356-E65E-3B75-22FB1BAE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8" y="1402428"/>
            <a:ext cx="5213554" cy="23939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524CC5D-2960-E7EE-FC0A-D3E28428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" y="4536560"/>
            <a:ext cx="5950974" cy="47646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F8F8B0F-3350-EFE2-71B7-4CEF258D1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16" y="1257332"/>
            <a:ext cx="6098458" cy="136907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28A8EE6-5125-1007-EB11-64383910C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16" y="2592263"/>
            <a:ext cx="3652683" cy="2423183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EE1A64D0-CC8D-BE21-984D-06A8C3AC6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841" y="5012455"/>
            <a:ext cx="2745350" cy="16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Finding coefficients of characteristic polynomial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BE369B-1369-240F-1F82-3E09D5E9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87" y="2030881"/>
            <a:ext cx="6880396" cy="4288269"/>
          </a:xfrm>
        </p:spPr>
      </p:pic>
    </p:spTree>
    <p:extLst>
      <p:ext uri="{BB962C8B-B14F-4D97-AF65-F5344CB8AC3E}">
        <p14:creationId xmlns:p14="http://schemas.microsoft.com/office/powerpoint/2010/main" val="3655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C142-8355-9E86-9797-B00E61CA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5738C763-4B24-8BF9-9D65-E2900F00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9918"/>
            <a:ext cx="11496821" cy="31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9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Coefficients: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246" y="117857"/>
            <a:ext cx="7476775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a.coefficients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C7B67-BC96-FE84-5917-9DF92ABF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691499"/>
            <a:ext cx="5182140" cy="2703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7E3412-F413-F52E-4254-042855EF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67" y="34290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Coefficients: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538" y="117856"/>
            <a:ext cx="7514483" cy="1927759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a.coefficients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00BDD6-FC34-57D3-5E35-4BDC11A7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7" y="3024187"/>
            <a:ext cx="5508286" cy="2329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3DF3D2-1C99-457E-9C8D-DE6A4F76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45" y="3417216"/>
            <a:ext cx="6124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D93C4C-6C72-73A4-7B43-0CE1A3D4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8" b="23386"/>
          <a:stretch/>
        </p:blipFill>
        <p:spPr>
          <a:xfrm>
            <a:off x="5280025" y="695325"/>
            <a:ext cx="3425825" cy="54673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E9B6CC-7D5F-86B8-00C3-878BC6E88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1"/>
          <a:stretch/>
        </p:blipFill>
        <p:spPr>
          <a:xfrm>
            <a:off x="8772525" y="1128409"/>
            <a:ext cx="2776538" cy="503426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9831-4C2D-2EB2-F773-BFE4D533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458969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SINGULAR VALUE DECOMPOSITION</a:t>
            </a:r>
            <a:endParaRPr lang="ru-KZ" sz="400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D_find</a:t>
            </a:r>
            <a:r>
              <a:rPr lang="en-US"/>
              <a:t>() function</a:t>
            </a:r>
            <a:endParaRPr lang="ru-K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ru-KZ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1.1.1 Algorithm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Find QR decomposition </a:t>
            </a:r>
          </a:p>
          <a:p>
            <a:pPr marL="514350" indent="-514350"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 Schur decomposition(main diagonal stores eigenvalues)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Gram-Schmidt procedure </a:t>
            </a:r>
            <a:endParaRPr lang="ru-KZ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32724-FCD6-394D-FBA7-946A6CE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27" y="2454439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22869"/>
            <a:ext cx="4284420" cy="1455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Addition of matrices 4x4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922A7E4-8452-ED80-BF0D-BB7ECE44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47" y="1268391"/>
            <a:ext cx="4301795" cy="385414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1C9F152-46C1-166E-3BD0-F80C0931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51" y="1377075"/>
            <a:ext cx="6088921" cy="210493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602713E-AC88-E0B7-EF68-61A7E11C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5" y="5306842"/>
            <a:ext cx="4958211" cy="11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5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0745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8218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columns cannot exceed the number of rows"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4367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50559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1.1.2.2 R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1690688"/>
            <a:ext cx="7455877" cy="4951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k+=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9DBEC-A5D7-898E-B421-122B463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8" y="0"/>
            <a:ext cx="443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7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07389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2] 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78" y="310307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538" y="245098"/>
            <a:ext cx="8012784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2], [5,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1, 0]],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0783C-9EFB-4FD4-53B5-EFD484F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0" y="1027906"/>
            <a:ext cx="6425011" cy="6883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A689D-FA25-9F86-C18C-CB6C9E3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851236"/>
            <a:ext cx="8472096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1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1788"/>
            <a:ext cx="7429107" cy="3082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 &gt;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B1E2-54FC-90BB-E9D0-DD2B1A6CB395}"/>
              </a:ext>
            </a:extLst>
          </p:cNvPr>
          <p:cNvSpPr txBox="1"/>
          <p:nvPr/>
        </p:nvSpPr>
        <p:spPr>
          <a:xfrm>
            <a:off x="1733745" y="4628090"/>
            <a:ext cx="7363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92991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C7B3-406F-D051-896C-08CF29F8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85" y="127298"/>
            <a:ext cx="9261998" cy="718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 Light"/>
              </a:rPr>
              <a:t>Addition of three </a:t>
            </a:r>
            <a:b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 Light"/>
              </a:rPr>
            </a:b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cs typeface="Calibri Light"/>
              </a:rPr>
              <a:t>matrices of size 3x3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E2B9E24-FE64-F645-ED5C-A47DEEA5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94" y="5800229"/>
            <a:ext cx="4305881" cy="7970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81B7EFA-C84E-7F43-642F-6438133B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64" y="1638231"/>
            <a:ext cx="3969800" cy="39494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28DB447-EFEA-0DAC-9301-1F1FB2DBE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23" y="1467711"/>
            <a:ext cx="5903619" cy="115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FCE10-F456-9EF0-A1D9-D2B5E26B2521}"/>
              </a:ext>
            </a:extLst>
          </p:cNvPr>
          <p:cNvSpPr txBox="1"/>
          <p:nvPr/>
        </p:nvSpPr>
        <p:spPr>
          <a:xfrm>
            <a:off x="6882580" y="688258"/>
            <a:ext cx="38038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Online calculator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ECF805-2285-D2DB-EE1F-1BF23B720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271" y="2729329"/>
            <a:ext cx="5840360" cy="10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8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139"/>
            <a:ext cx="7429107" cy="308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schur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Q, R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5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([[8,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DD63-BFA7-717A-1CAD-384CBC9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1" y="1946656"/>
            <a:ext cx="3248025" cy="485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2E229-C047-579E-C00C-AF15097B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2515362"/>
            <a:ext cx="4256281" cy="34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3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9" y="220186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19" y="245098"/>
            <a:ext cx="7814819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([[1,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[5, 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[2, 1, 0, 0]],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8015F-8E66-586D-40E8-2FC5F317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83" y="1430946"/>
            <a:ext cx="4528457" cy="5401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36AE6-A131-7795-A77C-FAF7AC6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513280"/>
            <a:ext cx="5723797" cy="3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5" y="209595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5</a:t>
            </a:r>
            <a:r>
              <a:rPr lang="en-US" sz="3600" b="0" i="0">
                <a:effectLst/>
                <a:latin typeface="-apple-system"/>
              </a:rPr>
              <a:t>x5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09" y="174093"/>
            <a:ext cx="7637031" cy="185882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[1,2,0,0,1]])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FE0B67-389F-05A2-E005-6B6E220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6" y="43542"/>
            <a:ext cx="5660957" cy="6743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E3021-75CE-44A1-FA2E-2DB92556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1" y="2547573"/>
            <a:ext cx="5437794" cy="3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200"/>
              <a:t>2.2.2 Finding eigenvectors</a:t>
            </a:r>
            <a:endParaRPr lang="ru-KZ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CCB784-864B-E5FC-1BEB-9CF2A395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Idea</a:t>
            </a:r>
            <a:r>
              <a:rPr lang="ru-RU">
                <a:cs typeface="Calibri"/>
              </a:rPr>
              <a:t>:   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1 0 0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0 1 0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0 0 1   CEF           REF     2 4 2    1 0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2 3 4                                3 5 1    0 1 0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4 5 0                                4 0 0    0 0 1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2 1 0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15D3C5-AE84-3F91-F684-5B0FADFF04DF}"/>
                  </a:ext>
                </a:extLst>
              </p14:cNvPr>
              <p14:cNvContentPartPr/>
              <p14:nvPr/>
            </p14:nvContentPartPr>
            <p14:xfrm>
              <a:off x="910981" y="3801897"/>
              <a:ext cx="702296" cy="30712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15D3C5-AE84-3F91-F684-5B0FADFF0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992" y="3784246"/>
                <a:ext cx="737914" cy="6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9130E54D-5397-C32D-83FB-78FD1B1D6228}"/>
                  </a:ext>
                </a:extLst>
              </p14:cNvPr>
              <p14:cNvContentPartPr/>
              <p14:nvPr/>
            </p14:nvContentPartPr>
            <p14:xfrm>
              <a:off x="823033" y="2415442"/>
              <a:ext cx="118181" cy="2763625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9130E54D-5397-C32D-83FB-78FD1B1D6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072" y="2397445"/>
                <a:ext cx="153743" cy="27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14:cNvPr>
              <p14:cNvContentPartPr/>
              <p14:nvPr/>
            </p14:nvContentPartPr>
            <p14:xfrm>
              <a:off x="-979685" y="-103378"/>
              <a:ext cx="54051" cy="86282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7583" y="-121279"/>
                <a:ext cx="89488" cy="121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14:cNvPr>
              <p14:cNvContentPartPr/>
              <p14:nvPr/>
            </p14:nvContentPartPr>
            <p14:xfrm>
              <a:off x="1321288" y="1045307"/>
              <a:ext cx="12211" cy="12211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738" y="434757"/>
                <a:ext cx="1221100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136A372-B9EA-F001-E59E-07EFD9E6332B}"/>
                  </a:ext>
                </a:extLst>
              </p14:cNvPr>
              <p14:cNvContentPartPr/>
              <p14:nvPr/>
            </p14:nvContentPartPr>
            <p14:xfrm>
              <a:off x="1614365" y="2373922"/>
              <a:ext cx="215479" cy="2773359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136A372-B9EA-F001-E59E-07EFD9E633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6408" y="2355925"/>
                <a:ext cx="251033" cy="2808993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BC5122B-D773-3216-70D0-67E5D5143FFC}"/>
              </a:ext>
            </a:extLst>
          </p:cNvPr>
          <p:cNvSpPr/>
          <p:nvPr/>
        </p:nvSpPr>
        <p:spPr>
          <a:xfrm>
            <a:off x="2527788" y="3319095"/>
            <a:ext cx="732692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49FFBC9-FAD8-6F78-3F53-8D401D0AE388}"/>
                  </a:ext>
                </a:extLst>
              </p14:cNvPr>
              <p14:cNvContentPartPr/>
              <p14:nvPr/>
            </p14:nvContentPartPr>
            <p14:xfrm>
              <a:off x="3196980" y="3350846"/>
              <a:ext cx="12211" cy="12211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49FFBC9-FAD8-6F78-3F53-8D401D0AE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6430" y="2740296"/>
                <a:ext cx="1221100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35877AF2-D281-7F53-2A9D-D6DDA12BC6C9}"/>
                  </a:ext>
                </a:extLst>
              </p14:cNvPr>
              <p14:cNvContentPartPr/>
              <p14:nvPr/>
            </p14:nvContentPartPr>
            <p14:xfrm>
              <a:off x="3929300" y="3419229"/>
              <a:ext cx="123205" cy="1296565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35877AF2-D281-7F53-2A9D-D6DDA12BC6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11340" y="3401231"/>
                <a:ext cx="158766" cy="1332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6171C9A-6599-F568-51D2-0EA308470DA9}"/>
                  </a:ext>
                </a:extLst>
              </p14:cNvPr>
              <p14:cNvContentPartPr/>
              <p14:nvPr/>
            </p14:nvContentPartPr>
            <p14:xfrm>
              <a:off x="6059365" y="3350846"/>
              <a:ext cx="167005" cy="1423087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6171C9A-6599-F568-51D2-0EA308470D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1407" y="3332850"/>
                <a:ext cx="202561" cy="1458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0858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200"/>
              <a:t>2.2.2 Finding eigenvectors</a:t>
            </a:r>
            <a:endParaRPr lang="ru-K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14:cNvPr>
              <p14:cNvContentPartPr/>
              <p14:nvPr/>
            </p14:nvContentPartPr>
            <p14:xfrm>
              <a:off x="-979685" y="-103378"/>
              <a:ext cx="54051" cy="86282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7583" y="-121279"/>
                <a:ext cx="89488" cy="121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14:cNvPr>
              <p14:cNvContentPartPr/>
              <p14:nvPr/>
            </p14:nvContentPartPr>
            <p14:xfrm>
              <a:off x="1321288" y="1045307"/>
              <a:ext cx="12211" cy="12211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738" y="434757"/>
                <a:ext cx="1221100" cy="12211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125AA5-B53C-BB27-0182-245E0B987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08" y="1711023"/>
            <a:ext cx="4091353" cy="4901336"/>
          </a:xfrm>
          <a:prstGeom prst="rect">
            <a:avLst/>
          </a:prstGeom>
        </p:spPr>
      </p:pic>
      <p:pic>
        <p:nvPicPr>
          <p:cNvPr id="9" name="Рисунок 12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F109A72-84FC-72A6-6954-59B5BE479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015" y="2705155"/>
            <a:ext cx="6348046" cy="37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3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600"/>
              <a:t>2.2.1 </a:t>
            </a:r>
            <a:r>
              <a:rPr lang="en-US" sz="3600" err="1"/>
              <a:t>Ortogonalization</a:t>
            </a:r>
            <a:r>
              <a:rPr lang="en-US" sz="3600"/>
              <a:t> Theory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Gram-</a:t>
            </a:r>
            <a:r>
              <a:rPr lang="en-US" err="1"/>
              <a:t>Shmidt</a:t>
            </a:r>
            <a:r>
              <a:rPr lang="en-US"/>
              <a:t> procedure 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4400"/>
              <a:t>2.3 Normalization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31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3.1 Theory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7396" cy="766747"/>
          </a:xfrm>
        </p:spPr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271D2-F4DA-F626-9101-B19B3FCC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accent1">
                    <a:lumMod val="40000"/>
                    <a:lumOff val="60000"/>
                  </a:schemeClr>
                </a:solidFill>
              </a:rPr>
              <a:t>Addition of matrices 3x3 and 2x3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A346F2-A177-F4B6-E2A1-DD480AD6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78" y="342112"/>
            <a:ext cx="4329599" cy="34962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C26789-8064-76C2-351C-DED4077B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39" y="4351010"/>
            <a:ext cx="8273844" cy="15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B_find</a:t>
            </a:r>
            <a:r>
              <a:rPr lang="en-US" dirty="0"/>
              <a:t>() function</a:t>
            </a:r>
            <a:br>
              <a:rPr lang="en-US" dirty="0"/>
            </a:br>
            <a:r>
              <a:rPr lang="en-US" sz="3600" dirty="0"/>
              <a:t>3.2 Function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86"/>
            <a:ext cx="98698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2x3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ru-RU" sz="1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3, 2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[5,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1, 0, 0]],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E195F-FB82-D3FC-F036-760EF4B7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24" y="2423160"/>
            <a:ext cx="6087418" cy="3930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4E0E1F-88BD-D4B1-9D8C-D9498E3E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423160"/>
            <a:ext cx="5609502" cy="38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ru-KZ">
                <a:ea typeface="Calibri Light"/>
                <a:cs typeface="Calibri Light"/>
              </a:rPr>
              <a:t>Diagonal form of matrix</a:t>
            </a:r>
            <a:endParaRPr lang="ru-K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21566A1-1971-3897-C9DE-0AD934C9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def form_diagonal(self):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</a:t>
            </a:r>
            <a:r>
              <a:rPr lang="en-US" sz="1800" err="1">
                <a:ea typeface="+mn-lt"/>
                <a:cs typeface="+mn-lt"/>
              </a:rPr>
              <a:t>self.eig</a:t>
            </a:r>
            <a:r>
              <a:rPr lang="en-US" sz="1800">
                <a:ea typeface="+mn-lt"/>
                <a:cs typeface="+mn-lt"/>
              </a:rPr>
              <a:t>(</a:t>
            </a:r>
            <a:r>
              <a:rPr lang="en-US" sz="1800" err="1">
                <a:ea typeface="+mn-lt"/>
                <a:cs typeface="+mn-lt"/>
              </a:rPr>
              <a:t>self.A</a:t>
            </a:r>
            <a:r>
              <a:rPr lang="en-US" sz="1800">
                <a:ea typeface="+mn-lt"/>
                <a:cs typeface="+mn-lt"/>
              </a:rPr>
              <a:t>)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</a:t>
            </a:r>
            <a:r>
              <a:rPr lang="en-US" sz="1800" err="1">
                <a:ea typeface="+mn-lt"/>
                <a:cs typeface="+mn-lt"/>
              </a:rPr>
              <a:t>val,vec</a:t>
            </a:r>
            <a:r>
              <a:rPr lang="en-US" sz="1800">
                <a:ea typeface="+mn-lt"/>
                <a:cs typeface="+mn-lt"/>
              </a:rPr>
              <a:t>=</a:t>
            </a:r>
            <a:r>
              <a:rPr lang="en-US" sz="1800" err="1">
                <a:ea typeface="+mn-lt"/>
                <a:cs typeface="+mn-lt"/>
              </a:rPr>
              <a:t>self.qwer</a:t>
            </a:r>
            <a:r>
              <a:rPr lang="en-US" sz="1800">
                <a:ea typeface="+mn-lt"/>
                <a:cs typeface="+mn-lt"/>
              </a:rPr>
              <a:t>(self.A,1)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n=</a:t>
            </a:r>
            <a:r>
              <a:rPr lang="en-US" sz="1800" err="1">
                <a:ea typeface="+mn-lt"/>
                <a:cs typeface="+mn-lt"/>
              </a:rPr>
              <a:t>len</a:t>
            </a:r>
            <a:r>
              <a:rPr lang="en-US" sz="1800">
                <a:ea typeface="+mn-lt"/>
                <a:cs typeface="+mn-lt"/>
              </a:rPr>
              <a:t>(</a:t>
            </a:r>
            <a:r>
              <a:rPr lang="en-US" sz="1800" err="1">
                <a:ea typeface="+mn-lt"/>
                <a:cs typeface="+mn-lt"/>
              </a:rPr>
              <a:t>self.A</a:t>
            </a:r>
            <a:r>
              <a:rPr lang="en-US" sz="1800">
                <a:ea typeface="+mn-lt"/>
                <a:cs typeface="+mn-lt"/>
              </a:rPr>
              <a:t>)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D=</a:t>
            </a:r>
            <a:r>
              <a:rPr lang="en-US" sz="1800" err="1">
                <a:ea typeface="+mn-lt"/>
                <a:cs typeface="+mn-lt"/>
              </a:rPr>
              <a:t>np.zeros</a:t>
            </a:r>
            <a:r>
              <a:rPr lang="en-US" sz="1800">
                <a:ea typeface="+mn-lt"/>
                <a:cs typeface="+mn-lt"/>
              </a:rPr>
              <a:t>((</a:t>
            </a:r>
            <a:r>
              <a:rPr lang="en-US" sz="1800" err="1">
                <a:ea typeface="+mn-lt"/>
                <a:cs typeface="+mn-lt"/>
              </a:rPr>
              <a:t>n,n</a:t>
            </a:r>
            <a:r>
              <a:rPr lang="en-US" sz="1800">
                <a:ea typeface="+mn-lt"/>
                <a:cs typeface="+mn-lt"/>
              </a:rPr>
              <a:t>))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for 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>
                <a:ea typeface="+mn-lt"/>
                <a:cs typeface="+mn-lt"/>
              </a:rPr>
              <a:t> in range(</a:t>
            </a:r>
            <a:r>
              <a:rPr lang="en-US" sz="1800" err="1">
                <a:ea typeface="+mn-lt"/>
                <a:cs typeface="+mn-lt"/>
              </a:rPr>
              <a:t>len</a:t>
            </a:r>
            <a:r>
              <a:rPr lang="en-US" sz="1800">
                <a:ea typeface="+mn-lt"/>
                <a:cs typeface="+mn-lt"/>
              </a:rPr>
              <a:t>(</a:t>
            </a:r>
            <a:r>
              <a:rPr lang="en-US" sz="1800" err="1">
                <a:ea typeface="+mn-lt"/>
                <a:cs typeface="+mn-lt"/>
              </a:rPr>
              <a:t>self.eigenvalues</a:t>
            </a:r>
            <a:r>
              <a:rPr lang="en-US" sz="1800">
                <a:ea typeface="+mn-lt"/>
                <a:cs typeface="+mn-lt"/>
              </a:rPr>
              <a:t>)):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    for j in range(</a:t>
            </a:r>
            <a:r>
              <a:rPr lang="en-US" sz="1800" err="1">
                <a:ea typeface="+mn-lt"/>
                <a:cs typeface="+mn-lt"/>
              </a:rPr>
              <a:t>len</a:t>
            </a:r>
            <a:r>
              <a:rPr lang="en-US" sz="1800">
                <a:ea typeface="+mn-lt"/>
                <a:cs typeface="+mn-lt"/>
              </a:rPr>
              <a:t>(</a:t>
            </a:r>
            <a:r>
              <a:rPr lang="en-US" sz="1800" err="1">
                <a:ea typeface="+mn-lt"/>
                <a:cs typeface="+mn-lt"/>
              </a:rPr>
              <a:t>self.eigenvalues</a:t>
            </a:r>
            <a:r>
              <a:rPr lang="en-US" sz="1800">
                <a:ea typeface="+mn-lt"/>
                <a:cs typeface="+mn-lt"/>
              </a:rPr>
              <a:t>)):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        if 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>
                <a:ea typeface="+mn-lt"/>
                <a:cs typeface="+mn-lt"/>
              </a:rPr>
              <a:t>==j: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            D[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>
                <a:ea typeface="+mn-lt"/>
                <a:cs typeface="+mn-lt"/>
              </a:rPr>
              <a:t>][j]=</a:t>
            </a:r>
            <a:r>
              <a:rPr lang="en-US" sz="1800" err="1">
                <a:ea typeface="+mn-lt"/>
                <a:cs typeface="+mn-lt"/>
              </a:rPr>
              <a:t>self.eigenvalues</a:t>
            </a:r>
            <a:r>
              <a:rPr lang="en-US" sz="1800">
                <a:ea typeface="+mn-lt"/>
                <a:cs typeface="+mn-lt"/>
              </a:rPr>
              <a:t>[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>
                <a:ea typeface="+mn-lt"/>
                <a:cs typeface="+mn-lt"/>
              </a:rPr>
              <a:t>]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B=</a:t>
            </a:r>
            <a:r>
              <a:rPr lang="en-US" sz="1800" err="1">
                <a:ea typeface="+mn-lt"/>
                <a:cs typeface="+mn-lt"/>
              </a:rPr>
              <a:t>self.eigenvectors</a:t>
            </a:r>
            <a:endParaRPr lang="en-US" err="1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</a:t>
            </a:r>
            <a:r>
              <a:rPr lang="en-US" sz="1800" err="1">
                <a:ea typeface="+mn-lt"/>
                <a:cs typeface="+mn-lt"/>
              </a:rPr>
              <a:t>B_inv</a:t>
            </a:r>
            <a:r>
              <a:rPr lang="en-US" sz="1800">
                <a:ea typeface="+mn-lt"/>
                <a:cs typeface="+mn-lt"/>
              </a:rPr>
              <a:t>=</a:t>
            </a:r>
            <a:r>
              <a:rPr lang="en-US" sz="1800" err="1">
                <a:ea typeface="+mn-lt"/>
                <a:cs typeface="+mn-lt"/>
              </a:rPr>
              <a:t>self.inverse</a:t>
            </a:r>
            <a:r>
              <a:rPr lang="en-US" sz="1800">
                <a:ea typeface="+mn-lt"/>
                <a:cs typeface="+mn-lt"/>
              </a:rPr>
              <a:t>(B)</a:t>
            </a:r>
            <a:endParaRPr lang="en-US"/>
          </a:p>
          <a:p>
            <a:pPr>
              <a:buFont typeface="Arial" panose="020F0302020204030204"/>
              <a:buChar char="•"/>
            </a:pPr>
            <a:r>
              <a:rPr lang="en-US" sz="1800">
                <a:ea typeface="+mn-lt"/>
                <a:cs typeface="+mn-lt"/>
              </a:rPr>
              <a:t>        return </a:t>
            </a:r>
            <a:r>
              <a:rPr lang="en-US" sz="1800" err="1">
                <a:ea typeface="+mn-lt"/>
                <a:cs typeface="+mn-lt"/>
              </a:rPr>
              <a:t>B,D,B_inv</a:t>
            </a:r>
            <a:endParaRPr lang="en-US" err="1"/>
          </a:p>
          <a:p>
            <a:pPr>
              <a:buAutoNum type="arabicPeriod"/>
            </a:pP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7DA96-802E-3D9F-AAF8-FB271AA37A21}"/>
              </a:ext>
            </a:extLst>
          </p:cNvPr>
          <p:cNvSpPr txBox="1"/>
          <p:nvPr/>
        </p:nvSpPr>
        <p:spPr>
          <a:xfrm>
            <a:off x="1306634" y="4469422"/>
            <a:ext cx="46159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>
                <a:ea typeface="Calibri"/>
                <a:cs typeface="Calibri"/>
              </a:rPr>
              <a:t>A=B*D*B^-1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299107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/>
          </a:bodyPr>
          <a:lstStyle/>
          <a:p>
            <a:r>
              <a:rPr lang="en-US" sz="3600">
                <a:latin typeface="Calibri Light"/>
                <a:ea typeface="Calibri Light"/>
                <a:cs typeface="Calibri Light"/>
              </a:rPr>
              <a:t>Diagonal form of matrix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 fontScale="85000" lnSpcReduction="20000"/>
          </a:bodyPr>
          <a:lstStyle/>
          <a:p>
            <a:pPr>
              <a:buNone/>
            </a:pPr>
            <a:r>
              <a:rPr lang="en-US" sz="1200">
                <a:ea typeface="+mn-lt"/>
                <a:cs typeface="+mn-lt"/>
              </a:rPr>
              <a:t>import alg3</a:t>
            </a:r>
            <a:endParaRPr lang="ru-RU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import </a:t>
            </a:r>
            <a:r>
              <a:rPr lang="en-US" sz="1200" err="1">
                <a:ea typeface="+mn-lt"/>
                <a:cs typeface="+mn-lt"/>
              </a:rPr>
              <a:t>numpy</a:t>
            </a:r>
            <a:r>
              <a:rPr lang="en-US" sz="1200">
                <a:ea typeface="+mn-lt"/>
                <a:cs typeface="+mn-lt"/>
              </a:rPr>
              <a:t> as np</a:t>
            </a:r>
            <a:endParaRPr lang="en-US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m = </a:t>
            </a:r>
            <a:r>
              <a:rPr lang="en-US" sz="1200" err="1">
                <a:ea typeface="+mn-lt"/>
                <a:cs typeface="+mn-lt"/>
              </a:rPr>
              <a:t>np.array</a:t>
            </a:r>
            <a:r>
              <a:rPr lang="en-US" sz="1200">
                <a:ea typeface="+mn-lt"/>
                <a:cs typeface="+mn-lt"/>
              </a:rPr>
              <a:t>([[1, 0, 2], [1, 4, 1], [2, 0, 1]], </a:t>
            </a:r>
            <a:r>
              <a:rPr lang="en-US" sz="1200" err="1">
                <a:ea typeface="+mn-lt"/>
                <a:cs typeface="+mn-lt"/>
              </a:rPr>
              <a:t>dtype</a:t>
            </a:r>
            <a:r>
              <a:rPr lang="en-US" sz="1200">
                <a:ea typeface="+mn-lt"/>
                <a:cs typeface="+mn-lt"/>
              </a:rPr>
              <a:t> = float)</a:t>
            </a:r>
            <a:endParaRPr lang="en-US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a = alg3.decompositions(m)</a:t>
            </a:r>
            <a:endParaRPr lang="en-US"/>
          </a:p>
          <a:p>
            <a:pPr>
              <a:buNone/>
            </a:pPr>
            <a:r>
              <a:rPr lang="en-US" sz="1200" err="1">
                <a:ea typeface="+mn-lt"/>
                <a:cs typeface="+mn-lt"/>
              </a:rPr>
              <a:t>b,d,c</a:t>
            </a:r>
            <a:r>
              <a:rPr lang="en-US" sz="1200">
                <a:ea typeface="+mn-lt"/>
                <a:cs typeface="+mn-lt"/>
              </a:rPr>
              <a:t>=</a:t>
            </a:r>
            <a:r>
              <a:rPr lang="en-US" sz="1200" err="1">
                <a:ea typeface="+mn-lt"/>
                <a:cs typeface="+mn-lt"/>
              </a:rPr>
              <a:t>a.form_diagonal</a:t>
            </a:r>
            <a:r>
              <a:rPr lang="en-US" sz="1200">
                <a:ea typeface="+mn-lt"/>
                <a:cs typeface="+mn-lt"/>
              </a:rPr>
              <a:t>()</a:t>
            </a:r>
            <a:endParaRPr lang="en-US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print(b)</a:t>
            </a:r>
            <a:endParaRPr lang="en-US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print(d)</a:t>
            </a:r>
            <a:endParaRPr lang="en-US"/>
          </a:p>
          <a:p>
            <a:pPr>
              <a:buNone/>
            </a:pPr>
            <a:r>
              <a:rPr lang="en-US" sz="1200">
                <a:ea typeface="+mn-lt"/>
                <a:cs typeface="+mn-lt"/>
              </a:rPr>
              <a:t>print(c)</a:t>
            </a:r>
            <a:endParaRPr lang="en-US"/>
          </a:p>
          <a:p>
            <a:pPr marL="0" indent="0">
              <a:lnSpc>
                <a:spcPct val="40000"/>
              </a:lnSpc>
              <a:buNone/>
            </a:pPr>
            <a:endParaRPr lang="en-US" sz="1200" b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5B3B0D0-A6F6-FE24-B9FC-B99A63A8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77" y="3431258"/>
            <a:ext cx="5849815" cy="1372946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F084B5-6E96-633E-5B61-08F4F5A3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79" y="2513726"/>
            <a:ext cx="3417329" cy="38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63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Polar decomposition </a:t>
            </a:r>
            <a:endParaRPr lang="ru-K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8CB91B-F767-35DB-0CE9-703D462A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4499379"/>
            <a:ext cx="5491019" cy="1098203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21566A1-1971-3897-C9DE-0AD934C9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Polar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.SVD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b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6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Polar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U, H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a.Polar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</a:t>
            </a:r>
          </a:p>
          <a:p>
            <a:pPr>
              <a:buFont typeface="+mj-lt"/>
              <a:buAutoNum type="arabicPeriod"/>
            </a:pP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23A1A-0C1C-C1A1-6905-656CF18C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95" y="2211010"/>
            <a:ext cx="2809875" cy="40671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7DDAE9-C7DE-E037-3344-3295EA3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34" y="2456474"/>
            <a:ext cx="3681627" cy="38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7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chemeClr val="bg1"/>
                </a:solidFill>
              </a:rPr>
              <a:t>Power of matrix</a:t>
            </a:r>
            <a:endParaRPr lang="ru-KZ" sz="360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A4EB5B76-7A69-B13C-F091-957FE3C5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Theory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A8236E1-823C-E180-5B5D-9491E6B1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171"/>
            <a:ext cx="11935838" cy="42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5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Power of matrix </a:t>
            </a:r>
            <a:br>
              <a:rPr lang="en-US"/>
            </a:br>
            <a:r>
              <a:rPr lang="en-US" sz="3600"/>
              <a:t>code realization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349" y="521207"/>
            <a:ext cx="5354424" cy="5957789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.positivity_check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-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b==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 solution in real space'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** n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AA775-1E86-946C-8291-E2A87456A5BA}"/>
              </a:ext>
            </a:extLst>
          </p:cNvPr>
          <p:cNvSpPr txBox="1"/>
          <p:nvPr/>
        </p:nvSpPr>
        <p:spPr>
          <a:xfrm>
            <a:off x="606971" y="3624016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positivity_check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 = decompositions(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f.eig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 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(elements &gt;=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a.all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95517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C142-8355-9E86-9797-B00E61CA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Subtraction</a:t>
            </a:r>
            <a:endParaRPr lang="en-US" sz="54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FAE74002-D107-FBF3-3675-3ED6B3C8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46144"/>
            <a:ext cx="11496821" cy="29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0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-apple-system"/>
              </a:rPr>
              <a:t>Power 1.5 of matrix</a:t>
            </a:r>
            <a:r>
              <a:rPr lang="en-US" sz="3600" b="0" i="0" dirty="0">
                <a:effectLst/>
                <a:latin typeface="-apple-system"/>
              </a:rPr>
              <a:t>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17856"/>
            <a:ext cx="7844421" cy="2182283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a.power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"Initial matrix: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 in second power"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(power)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D41E8A-21D8-9055-64FB-B6F5F592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49" y="3410067"/>
            <a:ext cx="5613569" cy="16911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3C437C-9631-41CF-8A29-0FEA1FC1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4" y="2965339"/>
            <a:ext cx="5652813" cy="25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72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Power 0.5 of matrix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17856"/>
            <a:ext cx="7844421" cy="2182283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a.power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"Initial matrix: 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 in second power"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(power)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F2612-68C0-11DA-4E3E-80E0470B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53" y="3429000"/>
            <a:ext cx="5596865" cy="14917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915046-F72E-87F7-4AB8-355DC4AC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8" y="2947244"/>
            <a:ext cx="5609503" cy="26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09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-apple-system"/>
              </a:rPr>
              <a:t>Power 2.5 of matrix</a:t>
            </a:r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:</a:t>
            </a:r>
            <a:br>
              <a:rPr lang="en-US" b="0" i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real field condition checking </a:t>
            </a:r>
            <a:endParaRPr lang="ru-KZ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43" y="377072"/>
            <a:ext cx="6750290" cy="274789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power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a.power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"Initial matrix: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 in second power"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(power)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A5FA97-F5AC-F4AF-CC7A-77216CD2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6557"/>
            <a:ext cx="6894236" cy="22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ru-KZ">
                <a:cs typeface="Calibri Light"/>
              </a:rPr>
              <a:t>LU </a:t>
            </a:r>
            <a:r>
              <a:rPr lang="ru-KZ" err="1">
                <a:cs typeface="Calibri Light"/>
              </a:rPr>
              <a:t>decompos</a:t>
            </a:r>
            <a:r>
              <a:rPr lang="en-US">
                <a:cs typeface="Calibri Light"/>
              </a:rPr>
              <a:t>i</a:t>
            </a:r>
            <a:r>
              <a:rPr lang="ru-KZ">
                <a:cs typeface="Calibri Light"/>
              </a:rPr>
              <a:t>tion </a:t>
            </a:r>
            <a:endParaRPr lang="ru-K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D0F77-310B-FC6B-79E9-917722B6611C}"/>
              </a:ext>
            </a:extLst>
          </p:cNvPr>
          <p:cNvSpPr txBox="1"/>
          <p:nvPr/>
        </p:nvSpPr>
        <p:spPr>
          <a:xfrm>
            <a:off x="1578708" y="382563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Bembo"/>
              </a:rPr>
              <a:t>Decompose a matrix to Lower and Upper-triangular matrixes</a:t>
            </a: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924E3C-89E7-EFF5-FE3E-69F01D9C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40" y="360177"/>
            <a:ext cx="5200917" cy="5842771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DD01D9BD-4A09-082E-B576-A9BE4A03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2441087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912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LU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3x3</a:t>
            </a:r>
            <a:r>
              <a:rPr lang="en-US" sz="3600" b="0" i="0">
                <a:effectLst/>
                <a:latin typeface="-apple-system"/>
              </a:rPr>
              <a:t>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/>
              </a:rPr>
              <a:t>alg</a:t>
            </a:r>
            <a:endParaRPr lang="en-US" sz="1200" b="0">
              <a:solidFill>
                <a:srgbClr val="000000"/>
              </a:solidFill>
              <a:effectLst/>
              <a:latin typeface="Consolas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/>
              </a:rPr>
              <a:t>numpy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as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mat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np.array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([[1,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[1,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3,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[4,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]],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dtype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267F99"/>
                </a:solidFill>
                <a:effectLst/>
                <a:latin typeface="Consolas"/>
              </a:rPr>
              <a:t>float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a = alg.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decompositions2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(mat)</a:t>
            </a:r>
          </a:p>
          <a:p>
            <a:pPr>
              <a:buAutoNum type="arabicPeriod"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a.LU()</a:t>
            </a:r>
            <a:endParaRPr lang="en-US" sz="1100" b="0">
              <a:solidFill>
                <a:srgbClr val="000000"/>
              </a:solidFill>
              <a:effectLst/>
              <a:latin typeface="Consolas"/>
            </a:endParaRPr>
          </a:p>
          <a:p>
            <a:pPr marL="0" indent="0">
              <a:buNone/>
            </a:pP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B278F1-0C53-C887-2478-68C652C6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5" y="2162908"/>
            <a:ext cx="1780355" cy="41148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A63598E-C7C5-DAC6-C8EA-FD56BDE7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69" y="2877054"/>
            <a:ext cx="5302739" cy="16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6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PLU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3x3</a:t>
            </a:r>
            <a:r>
              <a:rPr lang="en-US" sz="3600" b="0" i="0">
                <a:effectLst/>
                <a:latin typeface="-apple-system"/>
              </a:rPr>
              <a:t> matrix</a:t>
            </a:r>
            <a:endParaRPr lang="ru-KZ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004230-CF1C-5FCC-61BA-396F22A6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334" y="792602"/>
            <a:ext cx="2764133" cy="592210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F53030-EA95-15A9-596E-19218633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3" y="2967314"/>
            <a:ext cx="6475046" cy="1578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78857-2D74-F8D2-F8CE-EBAF19118A5D}"/>
              </a:ext>
            </a:extLst>
          </p:cNvPr>
          <p:cNvSpPr txBox="1"/>
          <p:nvPr/>
        </p:nvSpPr>
        <p:spPr>
          <a:xfrm>
            <a:off x="4108938" y="269631"/>
            <a:ext cx="52441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import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 err="1">
                <a:latin typeface="Consolas"/>
                <a:cs typeface="Arial"/>
              </a:rPr>
              <a:t>alg</a:t>
            </a:r>
            <a:r>
              <a:rPr lang="en-US" sz="1400">
                <a:latin typeface="Consolas"/>
                <a:cs typeface="Arial"/>
              </a:rPr>
              <a:t>​</a:t>
            </a:r>
          </a:p>
          <a:p>
            <a:pPr>
              <a:buAutoNum type="arabicPeriod"/>
            </a:pP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import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 err="1">
                <a:latin typeface="Consolas"/>
                <a:cs typeface="Arial"/>
              </a:rPr>
              <a:t>numpy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as</a:t>
            </a:r>
            <a:r>
              <a:rPr lang="en-US" sz="1400">
                <a:latin typeface="Consolas"/>
                <a:cs typeface="Arial"/>
              </a:rPr>
              <a:t> np​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mat = </a:t>
            </a:r>
            <a:r>
              <a:rPr lang="en-US" sz="1400" err="1">
                <a:latin typeface="Consolas"/>
                <a:cs typeface="Arial"/>
              </a:rPr>
              <a:t>np.array</a:t>
            </a:r>
            <a:r>
              <a:rPr lang="en-US" sz="1400">
                <a:latin typeface="Consolas"/>
                <a:cs typeface="Arial"/>
              </a:rPr>
              <a:t>([[0,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0</a:t>
            </a:r>
            <a:r>
              <a:rPr lang="en-US" sz="1400">
                <a:latin typeface="Consolas"/>
                <a:cs typeface="Arial"/>
              </a:rPr>
              <a:t>, 3], [1, 0, 1], [4,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0</a:t>
            </a:r>
            <a:r>
              <a:rPr lang="en-US" sz="1400">
                <a:latin typeface="Consolas"/>
                <a:cs typeface="Arial"/>
              </a:rPr>
              <a:t>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1</a:t>
            </a:r>
            <a:r>
              <a:rPr lang="en-US" sz="1400">
                <a:latin typeface="Consolas"/>
                <a:cs typeface="Arial"/>
              </a:rPr>
              <a:t>]], </a:t>
            </a:r>
            <a:r>
              <a:rPr lang="en-US" sz="1400" err="1">
                <a:solidFill>
                  <a:srgbClr val="001080"/>
                </a:solidFill>
                <a:latin typeface="Consolas"/>
                <a:cs typeface="Arial"/>
              </a:rPr>
              <a:t>dtype</a:t>
            </a:r>
            <a:r>
              <a:rPr lang="en-US" sz="1400">
                <a:latin typeface="Consolas"/>
                <a:cs typeface="Arial"/>
              </a:rPr>
              <a:t> = </a:t>
            </a:r>
            <a:r>
              <a:rPr lang="en-US" sz="1400">
                <a:solidFill>
                  <a:srgbClr val="267F99"/>
                </a:solidFill>
                <a:latin typeface="Consolas"/>
                <a:cs typeface="Arial"/>
              </a:rPr>
              <a:t>float</a:t>
            </a:r>
            <a:r>
              <a:rPr lang="en-US" sz="1400">
                <a:latin typeface="Consolas"/>
                <a:cs typeface="Arial"/>
              </a:rPr>
              <a:t>)​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a = alg.decompositions2(mat)​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a.LU()</a:t>
            </a:r>
          </a:p>
        </p:txBody>
      </p:sp>
    </p:spTree>
    <p:extLst>
      <p:ext uri="{BB962C8B-B14F-4D97-AF65-F5344CB8AC3E}">
        <p14:creationId xmlns:p14="http://schemas.microsoft.com/office/powerpoint/2010/main" val="28667104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-apple-system"/>
              </a:rPr>
              <a:t>LDU decomposition</a:t>
            </a:r>
            <a:r>
              <a:rPr lang="en-US" sz="2800" b="0" i="0">
                <a:effectLst/>
                <a:latin typeface="-apple-system"/>
              </a:rPr>
              <a:t>: comparison with exact/online solution </a:t>
            </a:r>
            <a:br>
              <a:rPr lang="en-US" sz="2800" b="0" i="0">
                <a:effectLst/>
                <a:latin typeface="-apple-system"/>
              </a:rPr>
            </a:br>
            <a:r>
              <a:rPr lang="en-US" sz="2800">
                <a:latin typeface="-apple-system"/>
              </a:rPr>
              <a:t>3x3</a:t>
            </a:r>
            <a:r>
              <a:rPr lang="en-US" sz="2800" b="0" i="0">
                <a:effectLst/>
                <a:latin typeface="-apple-system"/>
              </a:rPr>
              <a:t> matrix</a:t>
            </a:r>
            <a:endParaRPr lang="ru-KZ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>
                <a:effectLst/>
                <a:latin typeface="Consolas"/>
              </a:rPr>
              <a:t>import alg</a:t>
            </a:r>
          </a:p>
          <a:p>
            <a:pPr>
              <a:buFont typeface="+mj-lt"/>
              <a:buAutoNum type="arabicPeriod"/>
            </a:pPr>
            <a:r>
              <a:rPr lang="en-US" sz="2000" b="0">
                <a:effectLst/>
                <a:latin typeface="Consolas"/>
              </a:rPr>
              <a:t>import numpy as np</a:t>
            </a:r>
          </a:p>
          <a:p>
            <a:pPr>
              <a:buFont typeface="+mj-lt"/>
              <a:buAutoNum type="arabicPeriod"/>
            </a:pPr>
            <a:r>
              <a:rPr lang="en-US" sz="2000" b="0">
                <a:effectLst/>
                <a:latin typeface="Consolas"/>
              </a:rPr>
              <a:t>mat = np.array</a:t>
            </a:r>
            <a:r>
              <a:rPr lang="en-US" sz="2000">
                <a:latin typeface="Consolas"/>
              </a:rPr>
              <a:t>([[1,</a:t>
            </a:r>
            <a:r>
              <a:rPr lang="en-US" sz="2000" b="0">
                <a:effectLst/>
                <a:latin typeface="Consolas"/>
              </a:rPr>
              <a:t> 0, </a:t>
            </a:r>
            <a:r>
              <a:rPr lang="en-US" sz="2000">
                <a:latin typeface="Consolas"/>
              </a:rPr>
              <a:t>3</a:t>
            </a:r>
            <a:r>
              <a:rPr lang="en-US" sz="2000" b="0">
                <a:effectLst/>
                <a:latin typeface="Consolas"/>
              </a:rPr>
              <a:t>], </a:t>
            </a:r>
            <a:r>
              <a:rPr lang="en-US" sz="2000">
                <a:latin typeface="Consolas"/>
              </a:rPr>
              <a:t>[1,</a:t>
            </a:r>
            <a:r>
              <a:rPr lang="en-US" sz="2000" b="0">
                <a:effectLst/>
                <a:latin typeface="Consolas"/>
              </a:rPr>
              <a:t> </a:t>
            </a:r>
            <a:r>
              <a:rPr lang="en-US" sz="2000">
                <a:latin typeface="Consolas"/>
              </a:rPr>
              <a:t>3,</a:t>
            </a:r>
            <a:r>
              <a:rPr lang="en-US" sz="2000" b="0">
                <a:effectLst/>
                <a:latin typeface="Consolas"/>
              </a:rPr>
              <a:t> </a:t>
            </a:r>
            <a:r>
              <a:rPr lang="en-US" sz="2000">
                <a:latin typeface="Consolas"/>
              </a:rPr>
              <a:t>1</a:t>
            </a:r>
            <a:r>
              <a:rPr lang="en-US" sz="2000" b="0">
                <a:effectLst/>
                <a:latin typeface="Consolas"/>
              </a:rPr>
              <a:t>], </a:t>
            </a:r>
            <a:r>
              <a:rPr lang="en-US" sz="2000">
                <a:latin typeface="Consolas"/>
              </a:rPr>
              <a:t>[4,</a:t>
            </a:r>
            <a:r>
              <a:rPr lang="en-US" sz="2000" b="0">
                <a:effectLst/>
                <a:latin typeface="Consolas"/>
              </a:rPr>
              <a:t> 0, 1]], dtype = float)</a:t>
            </a:r>
          </a:p>
          <a:p>
            <a:pPr>
              <a:buFont typeface="+mj-lt"/>
              <a:buAutoNum type="arabicPeriod"/>
            </a:pPr>
            <a:r>
              <a:rPr lang="en-US" sz="2000" b="0">
                <a:effectLst/>
                <a:latin typeface="Consolas"/>
              </a:rPr>
              <a:t>a = alg.</a:t>
            </a:r>
            <a:r>
              <a:rPr lang="en-US" sz="2000">
                <a:latin typeface="Consolas"/>
              </a:rPr>
              <a:t>decompositions2</a:t>
            </a:r>
            <a:r>
              <a:rPr lang="en-US" sz="2000" b="0">
                <a:effectLst/>
                <a:latin typeface="Consolas"/>
              </a:rPr>
              <a:t>(mat)</a:t>
            </a:r>
          </a:p>
          <a:p>
            <a:pPr>
              <a:buAutoNum type="arabicPeriod"/>
            </a:pPr>
            <a:r>
              <a:rPr lang="en-US" sz="2000">
                <a:latin typeface="Consolas"/>
              </a:rPr>
              <a:t>a.LDU()</a:t>
            </a:r>
            <a:endParaRPr lang="en-US" sz="2000" b="0">
              <a:effectLst/>
              <a:latin typeface="Consolas"/>
            </a:endParaRPr>
          </a:p>
          <a:p>
            <a:pPr marL="0" indent="0">
              <a:buNone/>
            </a:pPr>
            <a:endParaRPr lang="en-US" sz="2000" b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393ABEA-8B4C-0CD8-A9D4-D2A4B971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1B5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052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Self-study</a:t>
            </a:r>
            <a:endParaRPr lang="ru-K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794" y="330713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4929352" cy="310280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3200" dirty="0"/>
              <a:t>QR decomposition </a:t>
            </a:r>
          </a:p>
          <a:p>
            <a:r>
              <a:rPr lang="en-US" sz="3200" dirty="0"/>
              <a:t>QR algorithm for Schur decomposition  </a:t>
            </a: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Faddeev-LeVerrier</a:t>
            </a:r>
            <a:r>
              <a:rPr lang="en-US" sz="3200" dirty="0">
                <a:cs typeface="Calibri"/>
              </a:rPr>
              <a:t>  algorithm to find inverse and coefficient of characteristic polynomial</a:t>
            </a:r>
          </a:p>
          <a:p>
            <a:r>
              <a:rPr lang="en-US" sz="3200" dirty="0"/>
              <a:t>Modules and packages in python</a:t>
            </a:r>
          </a:p>
          <a:p>
            <a:r>
              <a:rPr lang="en-US" sz="3200" dirty="0"/>
              <a:t>Practical implementation of mathematical knowledge</a:t>
            </a:r>
          </a:p>
          <a:p>
            <a:r>
              <a:rPr lang="en-US" sz="3200" dirty="0">
                <a:cs typeface="Calibri"/>
              </a:rPr>
              <a:t>Magic methods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2D7898-B13B-E20C-A84C-46520FA0B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928" y="3755192"/>
            <a:ext cx="7158887" cy="25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1A23C-9F81-6256-728C-5AE96B8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" y="10579"/>
            <a:ext cx="3792808" cy="1467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Subtraction of       matrices 4x4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5174-7076-A03D-637F-E1C5980326CD}"/>
              </a:ext>
            </a:extLst>
          </p:cNvPr>
          <p:cNvSpPr txBox="1"/>
          <p:nvPr/>
        </p:nvSpPr>
        <p:spPr>
          <a:xfrm>
            <a:off x="6739457" y="842111"/>
            <a:ext cx="4328296" cy="1263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/>
              <a:t>Online calculator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12C1336-EA35-9E24-F9FB-28D67570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" y="1418405"/>
            <a:ext cx="4328651" cy="400889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D9EEC8D-A4B2-8A00-622B-FCB33228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" y="5567065"/>
            <a:ext cx="4918587" cy="8858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6727FA4-DC10-59E4-B88C-61DEDE854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32" y="1529644"/>
            <a:ext cx="5754327" cy="10210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51924D-D155-7B09-5A9E-93422CF4D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431" y="2692980"/>
            <a:ext cx="5754331" cy="9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9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3253</Words>
  <Application>Microsoft Office PowerPoint</Application>
  <PresentationFormat>Широкоэкранный</PresentationFormat>
  <Paragraphs>434</Paragraphs>
  <Slides>88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8" baseType="lpstr">
      <vt:lpstr>-apple-system</vt:lpstr>
      <vt:lpstr>Arial</vt:lpstr>
      <vt:lpstr>Bembo</vt:lpstr>
      <vt:lpstr>Calibri</vt:lpstr>
      <vt:lpstr>Calibri Light</vt:lpstr>
      <vt:lpstr>Consolas</vt:lpstr>
      <vt:lpstr>Courier New</vt:lpstr>
      <vt:lpstr>Tw Cen MT</vt:lpstr>
      <vt:lpstr>Wingdings</vt:lpstr>
      <vt:lpstr>Тема Office</vt:lpstr>
      <vt:lpstr>PLAN OF PRESENTATION</vt:lpstr>
      <vt:lpstr>Main classes</vt:lpstr>
      <vt:lpstr>Matrix operations </vt:lpstr>
      <vt:lpstr>Addition</vt:lpstr>
      <vt:lpstr>Addition of matrices 4x4</vt:lpstr>
      <vt:lpstr>Addition of three  matrices of size 3x3</vt:lpstr>
      <vt:lpstr>Addition of matrices 3x3 and 2x3</vt:lpstr>
      <vt:lpstr>Subtraction</vt:lpstr>
      <vt:lpstr>Subtraction of       matrices 4x4</vt:lpstr>
      <vt:lpstr>Subtraction of matrices 3x3 and 2x3</vt:lpstr>
      <vt:lpstr>Multiplication </vt:lpstr>
      <vt:lpstr>Multiplication of   matrices 2x4 and 4x3</vt:lpstr>
      <vt:lpstr>Multiplication of matrices 3x3 and 2x3</vt:lpstr>
      <vt:lpstr>Subtraction, addition and multiplication</vt:lpstr>
      <vt:lpstr>Determinant</vt:lpstr>
      <vt:lpstr>Determinant</vt:lpstr>
      <vt:lpstr>Determinant</vt:lpstr>
      <vt:lpstr>Transpose</vt:lpstr>
      <vt:lpstr>Transpose</vt:lpstr>
      <vt:lpstr>Swap rows</vt:lpstr>
      <vt:lpstr>Swap rows</vt:lpstr>
      <vt:lpstr>Rank</vt:lpstr>
      <vt:lpstr>Rank</vt:lpstr>
      <vt:lpstr>Ref</vt:lpstr>
      <vt:lpstr>Ref</vt:lpstr>
      <vt:lpstr>Ref</vt:lpstr>
      <vt:lpstr>Rref</vt:lpstr>
      <vt:lpstr>Rref</vt:lpstr>
      <vt:lpstr>Rref</vt:lpstr>
      <vt:lpstr>Col Space</vt:lpstr>
      <vt:lpstr>Col Space</vt:lpstr>
      <vt:lpstr>Col Space</vt:lpstr>
      <vt:lpstr>Null Space</vt:lpstr>
      <vt:lpstr>Null Space</vt:lpstr>
      <vt:lpstr>Null Space</vt:lpstr>
      <vt:lpstr>SLE</vt:lpstr>
      <vt:lpstr>SLE</vt:lpstr>
      <vt:lpstr>SLE</vt:lpstr>
      <vt:lpstr>Finding coefficients of characteristic polynomial</vt:lpstr>
      <vt:lpstr>Coefficients: comparison with exact/online solution  3x3 matrix</vt:lpstr>
      <vt:lpstr>Coefficients: comparison with exact/online solution  4x4 matrix</vt:lpstr>
      <vt:lpstr>Decompositions</vt:lpstr>
      <vt:lpstr>SINGULAR VALUE DECOMPOSITION</vt:lpstr>
      <vt:lpstr>What is SVD </vt:lpstr>
      <vt:lpstr>SVD Function</vt:lpstr>
      <vt:lpstr>1. D_find() function</vt:lpstr>
      <vt:lpstr>1.1 Finding eigenvalues 1.1.1 Algorithm </vt:lpstr>
      <vt:lpstr>1.1 Finding eigenvalues 1.1.2 QR decomposition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</vt:lpstr>
      <vt:lpstr>1.1 Finding eigenvalues 1.1.2 QR decomposition 1.1.2.1 Q matrix </vt:lpstr>
      <vt:lpstr>1.1 Finding eigenvalues 1.1.2 QR decomposition 1.1.2.2 R matrix </vt:lpstr>
      <vt:lpstr>QR: comparison with exact/online solution  3x3 matrix</vt:lpstr>
      <vt:lpstr>QR: comparison with exact/online solution  4x4 matrix</vt:lpstr>
      <vt:lpstr>QR: comparison with exact/online solution  4x3 matrix</vt:lpstr>
      <vt:lpstr>1.1 Finding eigenvalues 1.1.3 Schur decomposition </vt:lpstr>
      <vt:lpstr>1.1 Finding eigenvalues 1.1.3 Schur decomposition </vt:lpstr>
      <vt:lpstr>1.1 Finding eigenvalues 1.1.3 Schur decomposition </vt:lpstr>
      <vt:lpstr>Schur: comparison with exact/online solution  3x3 matrix</vt:lpstr>
      <vt:lpstr>Schur: comparison with exact/online solution  4x4 matrix</vt:lpstr>
      <vt:lpstr>Schur: comparison with exact/online solution  5x5 matrix</vt:lpstr>
      <vt:lpstr>2. C_find() function </vt:lpstr>
      <vt:lpstr>2. C_find() function  2.2.2 Finding eigenvectors</vt:lpstr>
      <vt:lpstr>2. C_find() function  2.2.2 Finding eigenvectors</vt:lpstr>
      <vt:lpstr>2. C_find() function  2.2.1 Ortogonalization Theory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2x3 matrix</vt:lpstr>
      <vt:lpstr>SVD: comparison with exact/online solution  4x4 matrix</vt:lpstr>
      <vt:lpstr>Diagonal form of matrix</vt:lpstr>
      <vt:lpstr>Diagonal form of matrix</vt:lpstr>
      <vt:lpstr>Polar decomposition </vt:lpstr>
      <vt:lpstr>Polar decomposition: comparison with exact/online solution  3x3 matrix</vt:lpstr>
      <vt:lpstr>Power of matrix</vt:lpstr>
      <vt:lpstr>Power of matrix  code realization</vt:lpstr>
      <vt:lpstr>Power 1.5 of matrix: comparison with exact/online solution  3x3 matrix</vt:lpstr>
      <vt:lpstr>Power 0.5 of matrix: comparison with exact/online solution  4x4 matrix</vt:lpstr>
      <vt:lpstr>Power 2.5 of matrix: real field condition checking </vt:lpstr>
      <vt:lpstr>LU decomposition </vt:lpstr>
      <vt:lpstr>LU decomposition: comparison with exact/online solution  3x3 matrix</vt:lpstr>
      <vt:lpstr>PLU decomposition: comparison with exact/online solution  3x3 matrix</vt:lpstr>
      <vt:lpstr>LDU decomposition: comparison with exact/online solution  3x3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1</cp:revision>
  <dcterms:created xsi:type="dcterms:W3CDTF">2022-11-30T13:47:32Z</dcterms:created>
  <dcterms:modified xsi:type="dcterms:W3CDTF">2022-12-27T06:06:33Z</dcterms:modified>
</cp:coreProperties>
</file>