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0" r:id="rId5"/>
    <p:sldId id="271" r:id="rId6"/>
    <p:sldId id="272" r:id="rId7"/>
    <p:sldId id="303" r:id="rId8"/>
    <p:sldId id="309" r:id="rId9"/>
    <p:sldId id="304" r:id="rId10"/>
    <p:sldId id="305" r:id="rId11"/>
    <p:sldId id="307" r:id="rId12"/>
    <p:sldId id="306" r:id="rId13"/>
    <p:sldId id="308" r:id="rId14"/>
    <p:sldId id="300" r:id="rId15"/>
    <p:sldId id="301" r:id="rId16"/>
    <p:sldId id="302" r:id="rId17"/>
    <p:sldId id="310" r:id="rId18"/>
    <p:sldId id="311" r:id="rId19"/>
    <p:sldId id="312" r:id="rId20"/>
    <p:sldId id="313" r:id="rId21"/>
    <p:sldId id="315" r:id="rId22"/>
    <p:sldId id="314" r:id="rId23"/>
    <p:sldId id="278" r:id="rId24"/>
    <p:sldId id="279" r:id="rId25"/>
    <p:sldId id="285" r:id="rId26"/>
    <p:sldId id="289" r:id="rId27"/>
    <p:sldId id="286" r:id="rId28"/>
    <p:sldId id="290" r:id="rId29"/>
    <p:sldId id="291" r:id="rId30"/>
    <p:sldId id="292" r:id="rId31"/>
    <p:sldId id="293" r:id="rId32"/>
    <p:sldId id="294" r:id="rId33"/>
    <p:sldId id="297" r:id="rId34"/>
    <p:sldId id="298" r:id="rId35"/>
    <p:sldId id="299" r:id="rId36"/>
    <p:sldId id="295" r:id="rId37"/>
    <p:sldId id="296" r:id="rId3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FE8F4-4D30-4C59-B3DB-A8F268F12825}" v="235" dt="2022-12-23T07:46:31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ana K. Netalieva" userId="56df7305-7531-4d6b-a76c-ca166f2f9d66" providerId="ADAL" clId="{3C2AE4D4-662E-4BC7-BF2B-D6A74FCBAFB9}"/>
    <pc:docChg chg="undo redo custSel addSld delSld modSld">
      <pc:chgData name="Eldana K. Netalieva" userId="56df7305-7531-4d6b-a76c-ca166f2f9d66" providerId="ADAL" clId="{3C2AE4D4-662E-4BC7-BF2B-D6A74FCBAFB9}" dt="2022-12-12T06:20:20.816" v="2757" actId="20577"/>
      <pc:docMkLst>
        <pc:docMk/>
      </pc:docMkLst>
      <pc:sldChg chg="addSp delSp modSp new mod setBg">
        <pc:chgData name="Eldana K. Netalieva" userId="56df7305-7531-4d6b-a76c-ca166f2f9d66" providerId="ADAL" clId="{3C2AE4D4-662E-4BC7-BF2B-D6A74FCBAFB9}" dt="2022-11-30T13:53:31.074" v="111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3C2AE4D4-662E-4BC7-BF2B-D6A74FCBAFB9}" dt="2022-11-30T13:52:54.399" v="80" actId="20577"/>
          <ac:spMkLst>
            <pc:docMk/>
            <pc:sldMk cId="3836318769" sldId="256"/>
            <ac:spMk id="2" creationId="{714502A6-136F-0FC9-AECC-4D8EF1536B86}"/>
          </ac:spMkLst>
        </pc:spChg>
        <pc:spChg chg="mod ord">
          <ac:chgData name="Eldana K. Netalieva" userId="56df7305-7531-4d6b-a76c-ca166f2f9d66" providerId="ADAL" clId="{3C2AE4D4-662E-4BC7-BF2B-D6A74FCBAFB9}" dt="2022-11-30T13:53:31.074" v="111" actId="20577"/>
          <ac:spMkLst>
            <pc:docMk/>
            <pc:sldMk cId="3836318769" sldId="256"/>
            <ac:spMk id="3" creationId="{90D70F5A-E4D4-F1A7-FBBE-2B7FCA19371C}"/>
          </ac:spMkLst>
        </pc:spChg>
        <pc:spChg chg="add">
          <ac:chgData name="Eldana K. Netalieva" userId="56df7305-7531-4d6b-a76c-ca166f2f9d66" providerId="ADAL" clId="{3C2AE4D4-662E-4BC7-BF2B-D6A74FCBAFB9}" dt="2022-11-30T13:52:34.030" v="48" actId="26606"/>
          <ac:spMkLst>
            <pc:docMk/>
            <pc:sldMk cId="3836318769" sldId="256"/>
            <ac:spMk id="7" creationId="{870A1295-61BC-4214-AA3E-D396673024D0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0" creationId="{07322A9E-F1EC-405E-8971-BA906EFFCCB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2" creationId="{A5704422-1118-4FD1-95AD-29A064EB80D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4" creationId="{A88B2AAA-B805-498E-A9E6-98B88585549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6" creationId="{9B8051E0-19D7-43E1-BFD9-E6DBFEB3A3F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8" creationId="{4EDB2B02-86A2-46F5-A4BE-B7D9B10411D6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0" creationId="{43954639-FB5D-41F4-9560-6F6DFE778425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2" creationId="{E898931C-0323-41FA-A036-20F818B1FF8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4" creationId="{89AFE9DD-0792-4B98-B4EB-97ACA17E6AA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6" creationId="{3981F5C4-9AE1-404E-AF44-A4E6DB374F9D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8" creationId="{763C1781-8726-4FAC-8C45-FF40376BE40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0" creationId="{301491B5-56C7-43DC-A3D9-861EECCA056A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2" creationId="{237E2353-22DF-46E0-A200-FB30F8F394E2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4" creationId="{DD6138DB-057B-45F7-A5F4-E7BFDA20D02C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6" creationId="{79A54AB1-B64F-4843-BFAB-81CB74E66B65}"/>
          </ac:spMkLst>
        </pc:spChg>
        <pc:grpChg chg="add">
          <ac:chgData name="Eldana K. Netalieva" userId="56df7305-7531-4d6b-a76c-ca166f2f9d66" providerId="ADAL" clId="{3C2AE4D4-662E-4BC7-BF2B-D6A74FCBAFB9}" dt="2022-11-30T13:52:34.030" v="48" actId="26606"/>
          <ac:grpSpMkLst>
            <pc:docMk/>
            <pc:sldMk cId="3836318769" sldId="256"/>
            <ac:grpSpMk id="8" creationId="{0B139475-2B26-4CA9-9413-DE741E49F7BB}"/>
          </ac:grpSpMkLst>
        </pc:grpChg>
        <pc:picChg chg="add mod modCrop">
          <ac:chgData name="Eldana K. Netalieva" userId="56df7305-7531-4d6b-a76c-ca166f2f9d66" providerId="ADAL" clId="{3C2AE4D4-662E-4BC7-BF2B-D6A74FCBAFB9}" dt="2022-11-30T13:52:34.030" v="48" actId="26606"/>
          <ac:picMkLst>
            <pc:docMk/>
            <pc:sldMk cId="3836318769" sldId="256"/>
            <ac:picMk id="5" creationId="{053A5442-75AF-36F2-84D0-0475EA79C274}"/>
          </ac:picMkLst>
        </pc:picChg>
      </pc:sldChg>
      <pc:sldChg chg="addSp delSp modSp new mod modTransition setBg modAnim">
        <pc:chgData name="Eldana K. Netalieva" userId="56df7305-7531-4d6b-a76c-ca166f2f9d66" providerId="ADAL" clId="{3C2AE4D4-662E-4BC7-BF2B-D6A74FCBAFB9}" dt="2022-11-30T13:56:07.099" v="115"/>
        <pc:sldMkLst>
          <pc:docMk/>
          <pc:sldMk cId="1999287794" sldId="257"/>
        </pc:sldMkLst>
        <pc:spChg chg="mo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2" creationId="{46AF9E8D-788E-46BC-108F-FA0131858A55}"/>
          </ac:spMkLst>
        </pc:spChg>
        <pc:spChg chg="del">
          <ac:chgData name="Eldana K. Netalieva" userId="56df7305-7531-4d6b-a76c-ca166f2f9d66" providerId="ADAL" clId="{3C2AE4D4-662E-4BC7-BF2B-D6A74FCBAFB9}" dt="2022-11-30T13:51:04.444" v="37"/>
          <ac:spMkLst>
            <pc:docMk/>
            <pc:sldMk cId="1999287794" sldId="257"/>
            <ac:spMk id="3" creationId="{601CE5A9-298E-423E-C443-332D7E748570}"/>
          </ac:spMkLst>
        </pc:spChg>
        <pc:spChg chg="ad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10" creationId="{D4771268-CB57-404A-9271-370EB28F6090}"/>
          </ac:spMkLst>
        </pc:spChg>
        <pc:picChg chg="add mod">
          <ac:chgData name="Eldana K. Netalieva" userId="56df7305-7531-4d6b-a76c-ca166f2f9d66" providerId="ADAL" clId="{3C2AE4D4-662E-4BC7-BF2B-D6A74FCBAFB9}" dt="2022-11-30T13:51:26.501" v="41" actId="1076"/>
          <ac:picMkLst>
            <pc:docMk/>
            <pc:sldMk cId="1999287794" sldId="257"/>
            <ac:picMk id="5" creationId="{41334C52-A6AA-3026-F1EF-3374F04A90F8}"/>
          </ac:picMkLst>
        </pc:picChg>
        <pc:picChg chg="add mod">
          <ac:chgData name="Eldana K. Netalieva" userId="56df7305-7531-4d6b-a76c-ca166f2f9d66" providerId="ADAL" clId="{3C2AE4D4-662E-4BC7-BF2B-D6A74FCBAFB9}" dt="2022-11-30T13:55:47.740" v="113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1:14:52.567" v="192" actId="403"/>
        <pc:sldMkLst>
          <pc:docMk/>
          <pc:sldMk cId="661967866" sldId="258"/>
        </pc:sldMkLst>
        <pc:spChg chg="mod">
          <ac:chgData name="Eldana K. Netalieva" userId="56df7305-7531-4d6b-a76c-ca166f2f9d66" providerId="ADAL" clId="{3C2AE4D4-662E-4BC7-BF2B-D6A74FCBAFB9}" dt="2022-11-30T21:14:52.567" v="192" actId="403"/>
          <ac:spMkLst>
            <pc:docMk/>
            <pc:sldMk cId="661967866" sldId="258"/>
            <ac:spMk id="2" creationId="{A90C9738-1CB3-AB25-C610-72BEC66A9891}"/>
          </ac:spMkLst>
        </pc:spChg>
        <pc:spChg chg="mod">
          <ac:chgData name="Eldana K. Netalieva" userId="56df7305-7531-4d6b-a76c-ca166f2f9d66" providerId="ADAL" clId="{3C2AE4D4-662E-4BC7-BF2B-D6A74FCBAFB9}" dt="2022-11-30T21:14:48.298" v="187" actId="403"/>
          <ac:spMkLst>
            <pc:docMk/>
            <pc:sldMk cId="661967866" sldId="258"/>
            <ac:spMk id="3" creationId="{B84FF496-57A9-1522-FAE1-1C8F103DF64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0" creationId="{59A309A7-1751-4ABE-A3C1-EEC40366AD8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2" creationId="{967D8EB6-EAE1-4F9C-B398-83321E287204}"/>
          </ac:spMkLst>
        </pc:spChg>
        <pc:picChg chg="add">
          <ac:chgData name="Eldana K. Netalieva" userId="56df7305-7531-4d6b-a76c-ca166f2f9d66" providerId="ADAL" clId="{3C2AE4D4-662E-4BC7-BF2B-D6A74FCBAFB9}" dt="2022-11-30T21:14:39.427" v="183" actId="26606"/>
          <ac:picMkLst>
            <pc:docMk/>
            <pc:sldMk cId="661967866" sldId="258"/>
            <ac:picMk id="7" creationId="{E31C1BB6-634A-47DB-758B-7BB7F94B338B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29:00.646" v="254" actId="27636"/>
        <pc:sldMkLst>
          <pc:docMk/>
          <pc:sldMk cId="2544339467" sldId="259"/>
        </pc:sldMkLst>
        <pc:spChg chg="mo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2" creationId="{2533455D-AB6F-1723-4C90-622C36D5EB4D}"/>
          </ac:spMkLst>
        </pc:spChg>
        <pc:spChg chg="mod ord">
          <ac:chgData name="Eldana K. Netalieva" userId="56df7305-7531-4d6b-a76c-ca166f2f9d66" providerId="ADAL" clId="{3C2AE4D4-662E-4BC7-BF2B-D6A74FCBAFB9}" dt="2022-11-30T21:29:00.646" v="254" actId="27636"/>
          <ac:spMkLst>
            <pc:docMk/>
            <pc:sldMk cId="2544339467" sldId="259"/>
            <ac:spMk id="3" creationId="{3028B168-34C7-1CA5-2AD4-D92160063A4D}"/>
          </ac:spMkLst>
        </pc:spChg>
        <pc:spChg chg="add del">
          <ac:chgData name="Eldana K. Netalieva" userId="56df7305-7531-4d6b-a76c-ca166f2f9d66" providerId="ADAL" clId="{3C2AE4D4-662E-4BC7-BF2B-D6A74FCBAFB9}" dt="2022-11-30T21:28:14.665" v="241" actId="26606"/>
          <ac:spMkLst>
            <pc:docMk/>
            <pc:sldMk cId="2544339467" sldId="259"/>
            <ac:spMk id="10" creationId="{2B566528-1B12-4246-9431-5C2D7D081168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14" creationId="{E186B68C-84BC-4A6E-99D1-EE87483C1349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2" creationId="{6166C6D1-23AC-49C4-BA07-238E4E9F8CEB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3" creationId="{B775CD93-9DF2-48CB-9F57-1BCA9A46C7FA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4" creationId="{1C091803-41C2-48E0-9228-5148460C7479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8" creationId="{D6C80E47-971C-437F-B030-191115B01D68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40" creationId="{BF647E38-F93D-4661-8D77-CE13EEB65B5A}"/>
          </ac:spMkLst>
        </pc:s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2" creationId="{828A5161-06F1-46CF-8AD7-844680A59E13}"/>
          </ac:grpSpMkLst>
        </pc:gr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6" creationId="{5995D10D-E9C9-47DB-AE7E-801FEF38F5C9}"/>
          </ac:grpSpMkLst>
        </pc:grpChg>
        <pc:grpChg chg="add">
          <ac:chgData name="Eldana K. Netalieva" userId="56df7305-7531-4d6b-a76c-ca166f2f9d66" providerId="ADAL" clId="{3C2AE4D4-662E-4BC7-BF2B-D6A74FCBAFB9}" dt="2022-11-30T21:28:25.657" v="247" actId="26606"/>
          <ac:grpSpMkLst>
            <pc:docMk/>
            <pc:sldMk cId="2544339467" sldId="259"/>
            <ac:grpSpMk id="41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28:25.657" v="247" actId="26606"/>
          <ac:picMkLst>
            <pc:docMk/>
            <pc:sldMk cId="2544339467" sldId="259"/>
            <ac:picMk id="5" creationId="{DBBDC2F5-13D2-C935-1DDD-D60AF29E8F4B}"/>
          </ac:picMkLst>
        </pc:picChg>
        <pc:cxnChg chg="add del">
          <ac:chgData name="Eldana K. Netalieva" userId="56df7305-7531-4d6b-a76c-ca166f2f9d66" providerId="ADAL" clId="{3C2AE4D4-662E-4BC7-BF2B-D6A74FCBAFB9}" dt="2022-11-30T21:28:19.551" v="244" actId="26606"/>
          <ac:cxnSpMkLst>
            <pc:docMk/>
            <pc:sldMk cId="2544339467" sldId="259"/>
            <ac:cxnSpMk id="20" creationId="{645863A0-0EBC-4C9B-958B-06AD3E75BB1D}"/>
          </ac:cxnSpMkLst>
        </pc:cxnChg>
      </pc:sldChg>
      <pc:sldChg chg="addSp delSp modSp new mod setBg">
        <pc:chgData name="Eldana K. Netalieva" userId="56df7305-7531-4d6b-a76c-ca166f2f9d66" providerId="ADAL" clId="{3C2AE4D4-662E-4BC7-BF2B-D6A74FCBAFB9}" dt="2022-11-30T21:50:35.427" v="689" actId="20577"/>
        <pc:sldMkLst>
          <pc:docMk/>
          <pc:sldMk cId="911828098" sldId="260"/>
        </pc:sldMkLst>
        <pc:spChg chg="mod">
          <ac:chgData name="Eldana K. Netalieva" userId="56df7305-7531-4d6b-a76c-ca166f2f9d66" providerId="ADAL" clId="{3C2AE4D4-662E-4BC7-BF2B-D6A74FCBAFB9}" dt="2022-11-30T21:33:35.340" v="327" actId="20577"/>
          <ac:spMkLst>
            <pc:docMk/>
            <pc:sldMk cId="911828098" sldId="260"/>
            <ac:spMk id="2" creationId="{27437FFA-5635-A9CF-6CA8-725A874179B7}"/>
          </ac:spMkLst>
        </pc:spChg>
        <pc:spChg chg="mod ord">
          <ac:chgData name="Eldana K. Netalieva" userId="56df7305-7531-4d6b-a76c-ca166f2f9d66" providerId="ADAL" clId="{3C2AE4D4-662E-4BC7-BF2B-D6A74FCBAFB9}" dt="2022-11-30T21:50:35.427" v="689" actId="20577"/>
          <ac:spMkLst>
            <pc:docMk/>
            <pc:sldMk cId="911828098" sldId="260"/>
            <ac:spMk id="3" creationId="{9288717A-17A5-6997-4089-E4447B1764E9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1:32:07.409" v="314" actId="26606"/>
          <ac:grpSpMkLst>
            <pc:docMk/>
            <pc:sldMk cId="911828098" sldId="260"/>
            <ac:grpSpMk id="16" creationId="{8E8872B6-836E-4281-A971-D133C61875CB}"/>
          </ac:grpSpMkLst>
        </pc:grpChg>
        <pc:picChg chg="add del mod">
          <ac:chgData name="Eldana K. Netalieva" userId="56df7305-7531-4d6b-a76c-ca166f2f9d66" providerId="ADAL" clId="{3C2AE4D4-662E-4BC7-BF2B-D6A74FCBAFB9}" dt="2022-11-30T21:33:59.853" v="329" actId="21"/>
          <ac:picMkLst>
            <pc:docMk/>
            <pc:sldMk cId="911828098" sldId="260"/>
            <ac:picMk id="5" creationId="{BC8BB613-4FE9-F550-B10F-F5FAE414A528}"/>
          </ac:picMkLst>
        </pc:picChg>
        <pc:picChg chg="add mod">
          <ac:chgData name="Eldana K. Netalieva" userId="56df7305-7531-4d6b-a76c-ca166f2f9d66" providerId="ADAL" clId="{3C2AE4D4-662E-4BC7-BF2B-D6A74FCBAFB9}" dt="2022-11-30T21:34:07.461" v="332" actId="1076"/>
          <ac:picMkLst>
            <pc:docMk/>
            <pc:sldMk cId="911828098" sldId="260"/>
            <ac:picMk id="7" creationId="{B35C25C9-4CE4-9F02-D10B-F4706D7E1E80}"/>
          </ac:picMkLst>
        </pc:picChg>
      </pc:sldChg>
      <pc:sldChg chg="addSp delSp modSp new mod modAnim">
        <pc:chgData name="Eldana K. Netalieva" userId="56df7305-7531-4d6b-a76c-ca166f2f9d66" providerId="ADAL" clId="{3C2AE4D4-662E-4BC7-BF2B-D6A74FCBAFB9}" dt="2022-11-30T21:38:35.360" v="387" actId="1076"/>
        <pc:sldMkLst>
          <pc:docMk/>
          <pc:sldMk cId="3807323754" sldId="261"/>
        </pc:sldMkLst>
        <pc:spChg chg="mod">
          <ac:chgData name="Eldana K. Netalieva" userId="56df7305-7531-4d6b-a76c-ca166f2f9d66" providerId="ADAL" clId="{3C2AE4D4-662E-4BC7-BF2B-D6A74FCBAFB9}" dt="2022-11-30T21:38:28.665" v="384" actId="1076"/>
          <ac:spMkLst>
            <pc:docMk/>
            <pc:sldMk cId="3807323754" sldId="261"/>
            <ac:spMk id="2" creationId="{893F855B-E039-EB6B-28A8-E6745C313967}"/>
          </ac:spMkLst>
        </pc:spChg>
        <pc:spChg chg="add del">
          <ac:chgData name="Eldana K. Netalieva" userId="56df7305-7531-4d6b-a76c-ca166f2f9d66" providerId="ADAL" clId="{3C2AE4D4-662E-4BC7-BF2B-D6A74FCBAFB9}" dt="2022-11-30T21:38:06.558" v="382"/>
          <ac:spMkLst>
            <pc:docMk/>
            <pc:sldMk cId="3807323754" sldId="261"/>
            <ac:spMk id="3" creationId="{E78CE2D9-6AC4-2F5B-A546-55FE2F4D46E3}"/>
          </ac:spMkLst>
        </pc:spChg>
        <pc:picChg chg="add mod">
          <ac:chgData name="Eldana K. Netalieva" userId="56df7305-7531-4d6b-a76c-ca166f2f9d66" providerId="ADAL" clId="{3C2AE4D4-662E-4BC7-BF2B-D6A74FCBAFB9}" dt="2022-11-30T21:37:30.389" v="381"/>
          <ac:picMkLst>
            <pc:docMk/>
            <pc:sldMk cId="3807323754" sldId="261"/>
            <ac:picMk id="4" creationId="{CD4611F0-9A0C-DAF8-B9DA-710F1B116DE0}"/>
          </ac:picMkLst>
        </pc:picChg>
        <pc:picChg chg="add mod">
          <ac:chgData name="Eldana K. Netalieva" userId="56df7305-7531-4d6b-a76c-ca166f2f9d66" providerId="ADAL" clId="{3C2AE4D4-662E-4BC7-BF2B-D6A74FCBAFB9}" dt="2022-11-30T21:38:35.360" v="387" actId="1076"/>
          <ac:picMkLst>
            <pc:docMk/>
            <pc:sldMk cId="3807323754" sldId="261"/>
            <ac:picMk id="5" creationId="{6294DCAE-A98E-E197-4DBD-07661DDD4FB9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55:47.694" v="805" actId="1076"/>
        <pc:sldMkLst>
          <pc:docMk/>
          <pc:sldMk cId="820079197" sldId="262"/>
        </pc:sldMkLst>
        <pc:spChg chg="mod">
          <ac:chgData name="Eldana K. Netalieva" userId="56df7305-7531-4d6b-a76c-ca166f2f9d66" providerId="ADAL" clId="{3C2AE4D4-662E-4BC7-BF2B-D6A74FCBAFB9}" dt="2022-11-30T21:30:53.049" v="283" actId="1076"/>
          <ac:spMkLst>
            <pc:docMk/>
            <pc:sldMk cId="820079197" sldId="262"/>
            <ac:spMk id="2" creationId="{41BA81F0-F261-8A6E-C1CC-EF6383BDC368}"/>
          </ac:spMkLst>
        </pc:spChg>
        <pc:spChg chg="add del mod or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3" creationId="{216F9C60-A088-02A2-A1D6-A5291832FBB2}"/>
          </ac:spMkLst>
        </pc:spChg>
        <pc:spChg chg="add del">
          <ac:chgData name="Eldana K. Netalieva" userId="56df7305-7531-4d6b-a76c-ca166f2f9d66" providerId="ADAL" clId="{3C2AE4D4-662E-4BC7-BF2B-D6A74FCBAFB9}" dt="2022-11-30T21:30:14.980" v="267" actId="26606"/>
          <ac:spMkLst>
            <pc:docMk/>
            <pc:sldMk cId="820079197" sldId="262"/>
            <ac:spMk id="10" creationId="{8D1AA55E-40D5-461B-A5A8-4AE8AAB71B08}"/>
          </ac:spMkLst>
        </pc:spChg>
        <pc:spChg chg="add del">
          <ac:chgData name="Eldana K. Netalieva" userId="56df7305-7531-4d6b-a76c-ca166f2f9d66" providerId="ADAL" clId="{3C2AE4D4-662E-4BC7-BF2B-D6A74FCBAFB9}" dt="2022-11-30T21:30:16.701" v="269" actId="26606"/>
          <ac:spMkLst>
            <pc:docMk/>
            <pc:sldMk cId="820079197" sldId="262"/>
            <ac:spMk id="19" creationId="{A4AC5506-6312-4701-8D3C-40187889A947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1" creationId="{F0DCC097-1DB8-4B6D-85D0-6FBA0E1CA4BA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2" creationId="{E0B58608-23C8-4441-994D-C6823EEE1DB7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4" creationId="{32AEEBC8-9D30-42EF-95F2-386C2653FBF0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5" creationId="{2E92FA66-67D7-4CB4-94D3-E643A9AD4757}"/>
          </ac:spMkLst>
        </pc:spChg>
        <pc:spChg chg="add del mod">
          <ac:chgData name="Eldana K. Netalieva" userId="56df7305-7531-4d6b-a76c-ca166f2f9d66" providerId="ADAL" clId="{3C2AE4D4-662E-4BC7-BF2B-D6A74FCBAFB9}" dt="2022-11-30T21:55:44.762" v="804" actId="22"/>
          <ac:spMkLst>
            <pc:docMk/>
            <pc:sldMk cId="820079197" sldId="262"/>
            <ac:spMk id="26" creationId="{216F9C60-A088-02A2-A1D6-A5291832FBB2}"/>
          </ac:spMkLst>
        </pc:spChg>
        <pc:grpChg chg="add del">
          <ac:chgData name="Eldana K. Netalieva" userId="56df7305-7531-4d6b-a76c-ca166f2f9d66" providerId="ADAL" clId="{3C2AE4D4-662E-4BC7-BF2B-D6A74FCBAFB9}" dt="2022-11-30T21:30:14.980" v="267" actId="26606"/>
          <ac:grpSpMkLst>
            <pc:docMk/>
            <pc:sldMk cId="820079197" sldId="262"/>
            <ac:grpSpMk id="14" creationId="{34F88D19-C269-4F98-BE6B-CFB6207D3669}"/>
          </ac:grpSpMkLst>
        </pc:grpChg>
        <pc:picChg chg="add mod">
          <ac:chgData name="Eldana K. Netalieva" userId="56df7305-7531-4d6b-a76c-ca166f2f9d66" providerId="ADAL" clId="{3C2AE4D4-662E-4BC7-BF2B-D6A74FCBAFB9}" dt="2022-11-30T21:30:34.253" v="275" actId="27614"/>
          <ac:picMkLst>
            <pc:docMk/>
            <pc:sldMk cId="820079197" sldId="262"/>
            <ac:picMk id="5" creationId="{A50A4A6A-6AA0-02D0-4FDF-F9DCFB5C4A93}"/>
          </ac:picMkLst>
        </pc:picChg>
        <pc:picChg chg="add mod ord">
          <ac:chgData name="Eldana K. Netalieva" userId="56df7305-7531-4d6b-a76c-ca166f2f9d66" providerId="ADAL" clId="{3C2AE4D4-662E-4BC7-BF2B-D6A74FCBAFB9}" dt="2022-11-30T21:55:47.694" v="805" actId="1076"/>
          <ac:picMkLst>
            <pc:docMk/>
            <pc:sldMk cId="820079197" sldId="262"/>
            <ac:picMk id="7" creationId="{C4305FDA-C443-4758-CAFF-EC78B49ED804}"/>
          </ac:picMkLst>
        </pc:picChg>
        <pc:cxnChg chg="add del">
          <ac:chgData name="Eldana K. Netalieva" userId="56df7305-7531-4d6b-a76c-ca166f2f9d66" providerId="ADAL" clId="{3C2AE4D4-662E-4BC7-BF2B-D6A74FCBAFB9}" dt="2022-11-30T21:30:14.980" v="267" actId="26606"/>
          <ac:cxnSpMkLst>
            <pc:docMk/>
            <pc:sldMk cId="820079197" sldId="262"/>
            <ac:cxnSpMk id="12" creationId="{C49DA8F6-BCC1-4447-B54C-57856834B94B}"/>
          </ac:cxnSpMkLst>
        </pc:cxnChg>
      </pc:sldChg>
      <pc:sldChg chg="modSp new del mod">
        <pc:chgData name="Eldana K. Netalieva" userId="56df7305-7531-4d6b-a76c-ca166f2f9d66" providerId="ADAL" clId="{3C2AE4D4-662E-4BC7-BF2B-D6A74FCBAFB9}" dt="2022-11-30T21:43:54.478" v="465" actId="2696"/>
        <pc:sldMkLst>
          <pc:docMk/>
          <pc:sldMk cId="4114479505" sldId="263"/>
        </pc:sldMkLst>
        <pc:spChg chg="mod">
          <ac:chgData name="Eldana K. Netalieva" userId="56df7305-7531-4d6b-a76c-ca166f2f9d66" providerId="ADAL" clId="{3C2AE4D4-662E-4BC7-BF2B-D6A74FCBAFB9}" dt="2022-11-30T21:41:26.522" v="419" actId="404"/>
          <ac:spMkLst>
            <pc:docMk/>
            <pc:sldMk cId="4114479505" sldId="263"/>
            <ac:spMk id="2" creationId="{2784E376-8144-6A1C-5684-B7A7CE07DC6D}"/>
          </ac:spMkLst>
        </pc:spChg>
        <pc:spChg chg="mod">
          <ac:chgData name="Eldana K. Netalieva" userId="56df7305-7531-4d6b-a76c-ca166f2f9d66" providerId="ADAL" clId="{3C2AE4D4-662E-4BC7-BF2B-D6A74FCBAFB9}" dt="2022-11-30T21:41:12.355" v="408" actId="27636"/>
          <ac:spMkLst>
            <pc:docMk/>
            <pc:sldMk cId="4114479505" sldId="263"/>
            <ac:spMk id="3" creationId="{40A80820-D76C-2074-6C46-75A1ECCBC702}"/>
          </ac:spMkLst>
        </pc:spChg>
      </pc:sldChg>
      <pc:sldChg chg="new del">
        <pc:chgData name="Eldana K. Netalieva" userId="56df7305-7531-4d6b-a76c-ca166f2f9d66" providerId="ADAL" clId="{3C2AE4D4-662E-4BC7-BF2B-D6A74FCBAFB9}" dt="2022-11-30T21:41:41.603" v="422" actId="2696"/>
        <pc:sldMkLst>
          <pc:docMk/>
          <pc:sldMk cId="762290765" sldId="264"/>
        </pc:sldMkLst>
      </pc:sldChg>
      <pc:sldChg chg="modSp new mod">
        <pc:chgData name="Eldana K. Netalieva" userId="56df7305-7531-4d6b-a76c-ca166f2f9d66" providerId="ADAL" clId="{3C2AE4D4-662E-4BC7-BF2B-D6A74FCBAFB9}" dt="2022-11-30T21:43:44.081" v="464" actId="5793"/>
        <pc:sldMkLst>
          <pc:docMk/>
          <pc:sldMk cId="763837449" sldId="265"/>
        </pc:sldMkLst>
        <pc:spChg chg="mod">
          <ac:chgData name="Eldana K. Netalieva" userId="56df7305-7531-4d6b-a76c-ca166f2f9d66" providerId="ADAL" clId="{3C2AE4D4-662E-4BC7-BF2B-D6A74FCBAFB9}" dt="2022-11-30T21:43:13.521" v="459" actId="14100"/>
          <ac:spMkLst>
            <pc:docMk/>
            <pc:sldMk cId="763837449" sldId="265"/>
            <ac:spMk id="2" creationId="{8FCC0094-3A74-52C7-D447-37D62EA44C24}"/>
          </ac:spMkLst>
        </pc:spChg>
        <pc:spChg chg="mod">
          <ac:chgData name="Eldana K. Netalieva" userId="56df7305-7531-4d6b-a76c-ca166f2f9d66" providerId="ADAL" clId="{3C2AE4D4-662E-4BC7-BF2B-D6A74FCBAFB9}" dt="2022-11-30T21:43:28.060" v="463" actId="20577"/>
          <ac:spMkLst>
            <pc:docMk/>
            <pc:sldMk cId="763837449" sldId="265"/>
            <ac:spMk id="3" creationId="{9318161B-438E-5B11-E4DD-D4EA718028B3}"/>
          </ac:spMkLst>
        </pc:spChg>
        <pc:spChg chg="mod">
          <ac:chgData name="Eldana K. Netalieva" userId="56df7305-7531-4d6b-a76c-ca166f2f9d66" providerId="ADAL" clId="{3C2AE4D4-662E-4BC7-BF2B-D6A74FCBAFB9}" dt="2022-11-30T21:43:44.081" v="464" actId="5793"/>
          <ac:spMkLst>
            <pc:docMk/>
            <pc:sldMk cId="763837449" sldId="265"/>
            <ac:spMk id="4" creationId="{0DA9E6E0-7049-71B9-65DD-6A66AA8B151D}"/>
          </ac:spMkLst>
        </pc:spChg>
      </pc:sldChg>
      <pc:sldChg chg="modSp new mod">
        <pc:chgData name="Eldana K. Netalieva" userId="56df7305-7531-4d6b-a76c-ca166f2f9d66" providerId="ADAL" clId="{3C2AE4D4-662E-4BC7-BF2B-D6A74FCBAFB9}" dt="2022-11-30T21:45:06.647" v="497" actId="12"/>
        <pc:sldMkLst>
          <pc:docMk/>
          <pc:sldMk cId="1709755405" sldId="266"/>
        </pc:sldMkLst>
        <pc:spChg chg="mod">
          <ac:chgData name="Eldana K. Netalieva" userId="56df7305-7531-4d6b-a76c-ca166f2f9d66" providerId="ADAL" clId="{3C2AE4D4-662E-4BC7-BF2B-D6A74FCBAFB9}" dt="2022-11-30T21:44:05.917" v="482" actId="20577"/>
          <ac:spMkLst>
            <pc:docMk/>
            <pc:sldMk cId="1709755405" sldId="266"/>
            <ac:spMk id="2" creationId="{447CBC65-0F05-FE2A-5E85-D4CDE5069422}"/>
          </ac:spMkLst>
        </pc:spChg>
        <pc:spChg chg="mod">
          <ac:chgData name="Eldana K. Netalieva" userId="56df7305-7531-4d6b-a76c-ca166f2f9d66" providerId="ADAL" clId="{3C2AE4D4-662E-4BC7-BF2B-D6A74FCBAFB9}" dt="2022-11-30T21:44:55.656" v="496" actId="12"/>
          <ac:spMkLst>
            <pc:docMk/>
            <pc:sldMk cId="1709755405" sldId="266"/>
            <ac:spMk id="3" creationId="{9C5F1B50-6CCC-39A3-C71B-C380B634469B}"/>
          </ac:spMkLst>
        </pc:spChg>
        <pc:spChg chg="mod">
          <ac:chgData name="Eldana K. Netalieva" userId="56df7305-7531-4d6b-a76c-ca166f2f9d66" providerId="ADAL" clId="{3C2AE4D4-662E-4BC7-BF2B-D6A74FCBAFB9}" dt="2022-11-30T21:45:06.647" v="497" actId="12"/>
          <ac:spMkLst>
            <pc:docMk/>
            <pc:sldMk cId="1709755405" sldId="266"/>
            <ac:spMk id="4" creationId="{C5D9A37E-8E89-0B5C-14E6-17E474435586}"/>
          </ac:spMkLst>
        </pc:spChg>
      </pc:sldChg>
      <pc:sldChg chg="modSp new del mod">
        <pc:chgData name="Eldana K. Netalieva" userId="56df7305-7531-4d6b-a76c-ca166f2f9d66" providerId="ADAL" clId="{3C2AE4D4-662E-4BC7-BF2B-D6A74FCBAFB9}" dt="2022-11-30T21:47:07.521" v="517" actId="2696"/>
        <pc:sldMkLst>
          <pc:docMk/>
          <pc:sldMk cId="1324217592" sldId="267"/>
        </pc:sldMkLst>
        <pc:spChg chg="mod">
          <ac:chgData name="Eldana K. Netalieva" userId="56df7305-7531-4d6b-a76c-ca166f2f9d66" providerId="ADAL" clId="{3C2AE4D4-662E-4BC7-BF2B-D6A74FCBAFB9}" dt="2022-11-30T21:45:38.270" v="516" actId="20577"/>
          <ac:spMkLst>
            <pc:docMk/>
            <pc:sldMk cId="1324217592" sldId="267"/>
            <ac:spMk id="2" creationId="{4A3AFCBF-6EC3-EE58-48B3-4B8A285EAEED}"/>
          </ac:spMkLst>
        </pc:spChg>
      </pc:sldChg>
      <pc:sldChg chg="addSp delSp modSp new mod modAnim">
        <pc:chgData name="Eldana K. Netalieva" userId="56df7305-7531-4d6b-a76c-ca166f2f9d66" providerId="ADAL" clId="{3C2AE4D4-662E-4BC7-BF2B-D6A74FCBAFB9}" dt="2022-11-30T21:47:47.237" v="539" actId="1076"/>
        <pc:sldMkLst>
          <pc:docMk/>
          <pc:sldMk cId="1701230571" sldId="268"/>
        </pc:sldMkLst>
        <pc:spChg chg="mod">
          <ac:chgData name="Eldana K. Netalieva" userId="56df7305-7531-4d6b-a76c-ca166f2f9d66" providerId="ADAL" clId="{3C2AE4D4-662E-4BC7-BF2B-D6A74FCBAFB9}" dt="2022-11-30T21:47:46.155" v="538" actId="14100"/>
          <ac:spMkLst>
            <pc:docMk/>
            <pc:sldMk cId="1701230571" sldId="268"/>
            <ac:spMk id="2" creationId="{0745429C-EA38-CF24-0794-7A9168E7A6E7}"/>
          </ac:spMkLst>
        </pc:spChg>
        <pc:spChg chg="del">
          <ac:chgData name="Eldana K. Netalieva" userId="56df7305-7531-4d6b-a76c-ca166f2f9d66" providerId="ADAL" clId="{3C2AE4D4-662E-4BC7-BF2B-D6A74FCBAFB9}" dt="2022-11-30T21:47:23.041" v="536"/>
          <ac:spMkLst>
            <pc:docMk/>
            <pc:sldMk cId="1701230571" sldId="268"/>
            <ac:spMk id="3" creationId="{0E77BAB2-B48C-E4E6-E848-322BFDA78AE2}"/>
          </ac:spMkLst>
        </pc:spChg>
        <pc:picChg chg="add mod">
          <ac:chgData name="Eldana K. Netalieva" userId="56df7305-7531-4d6b-a76c-ca166f2f9d66" providerId="ADAL" clId="{3C2AE4D4-662E-4BC7-BF2B-D6A74FCBAFB9}" dt="2022-11-30T21:47:47.237" v="539" actId="1076"/>
          <ac:picMkLst>
            <pc:docMk/>
            <pc:sldMk cId="1701230571" sldId="268"/>
            <ac:picMk id="4" creationId="{2174FC3F-FEF0-64EF-3AB2-D75AC3734889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9:18.139" v="2605" actId="20577"/>
        <pc:sldMkLst>
          <pc:docMk/>
          <pc:sldMk cId="854019245" sldId="269"/>
        </pc:sldMkLst>
        <pc:spChg chg="mod">
          <ac:chgData name="Eldana K. Netalieva" userId="56df7305-7531-4d6b-a76c-ca166f2f9d66" providerId="ADAL" clId="{3C2AE4D4-662E-4BC7-BF2B-D6A74FCBAFB9}" dt="2022-11-30T22:59:18.139" v="2605" actId="20577"/>
          <ac:spMkLst>
            <pc:docMk/>
            <pc:sldMk cId="854019245" sldId="269"/>
            <ac:spMk id="2" creationId="{DD5AE7AE-9CE3-9CD1-8DAA-28AEBCF53AF9}"/>
          </ac:spMkLst>
        </pc:spChg>
        <pc:spChg chg="mod">
          <ac:chgData name="Eldana K. Netalieva" userId="56df7305-7531-4d6b-a76c-ca166f2f9d66" providerId="ADAL" clId="{3C2AE4D4-662E-4BC7-BF2B-D6A74FCBAFB9}" dt="2022-11-30T21:49:50.335" v="618" actId="1076"/>
          <ac:spMkLst>
            <pc:docMk/>
            <pc:sldMk cId="854019245" sldId="269"/>
            <ac:spMk id="3" creationId="{6FC9654C-822E-4B67-1C61-7C5F2B5A71EA}"/>
          </ac:spMkLst>
        </pc:spChg>
      </pc:sldChg>
      <pc:sldChg chg="addSp delSp modSp new mod setBg">
        <pc:chgData name="Eldana K. Netalieva" userId="56df7305-7531-4d6b-a76c-ca166f2f9d66" providerId="ADAL" clId="{3C2AE4D4-662E-4BC7-BF2B-D6A74FCBAFB9}" dt="2022-11-30T21:52:32.215" v="753" actId="26606"/>
        <pc:sldMkLst>
          <pc:docMk/>
          <pc:sldMk cId="1533129895" sldId="270"/>
        </pc:sldMkLst>
        <pc:spChg chg="mo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2" creationId="{314FBA10-97E3-9DF1-8EB2-9D007F03A06B}"/>
          </ac:spMkLst>
        </pc:spChg>
        <pc:spChg chg="mod or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3" creationId="{C6820434-6324-ECB4-A48E-19F6901A1044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0" creationId="{F2AC420E-F79A-4FB7-8013-94B1E8B6320D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2" creationId="{3CD1EA40-7116-4FCB-9369-70F29FAA91EC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4" creationId="{BF647E38-F93D-4661-8D77-CE13EEB65B5A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38" creationId="{D6C80E47-971C-437F-B030-191115B01D68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0" creationId="{B6FACB3C-9069-4791-BC5C-0DB7CD19B853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1" creationId="{71F2038E-D777-4B76-81DD-DD13EE91B9D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8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9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51" creationId="{D6C80E47-971C-437F-B030-191115B01D68}"/>
          </ac:spMkLst>
        </pc:spChg>
        <pc:grpChg chg="add del">
          <ac:chgData name="Eldana K. Netalieva" userId="56df7305-7531-4d6b-a76c-ca166f2f9d66" providerId="ADAL" clId="{3C2AE4D4-662E-4BC7-BF2B-D6A74FCBAFB9}" dt="2022-11-30T21:52:28.717" v="750" actId="26606"/>
          <ac:grpSpMkLst>
            <pc:docMk/>
            <pc:sldMk cId="1533129895" sldId="270"/>
            <ac:grpSpMk id="16" creationId="{8E8872B6-836E-4281-A971-D133C61875CB}"/>
          </ac:grpSpMkLst>
        </pc:grpChg>
        <pc:grpChg chg="add del">
          <ac:chgData name="Eldana K. Netalieva" userId="56df7305-7531-4d6b-a76c-ca166f2f9d66" providerId="ADAL" clId="{3C2AE4D4-662E-4BC7-BF2B-D6A74FCBAFB9}" dt="2022-11-30T21:52:32.204" v="752" actId="26606"/>
          <ac:grpSpMkLst>
            <pc:docMk/>
            <pc:sldMk cId="1533129895" sldId="270"/>
            <ac:grpSpMk id="42" creationId="{DD354807-230F-4402-B1B9-F733A8F1F190}"/>
          </ac:grpSpMkLst>
        </pc:grpChg>
        <pc:grpChg chg="add">
          <ac:chgData name="Eldana K. Netalieva" userId="56df7305-7531-4d6b-a76c-ca166f2f9d66" providerId="ADAL" clId="{3C2AE4D4-662E-4BC7-BF2B-D6A74FCBAFB9}" dt="2022-11-30T21:52:32.215" v="753" actId="26606"/>
          <ac:grpSpMkLst>
            <pc:docMk/>
            <pc:sldMk cId="1533129895" sldId="270"/>
            <ac:grpSpMk id="50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52:32.215" v="753" actId="26606"/>
          <ac:picMkLst>
            <pc:docMk/>
            <pc:sldMk cId="1533129895" sldId="270"/>
            <ac:picMk id="5" creationId="{C7D2BFDD-A88E-F6D0-5D24-A1AA670DB25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1:56:34.680" v="808" actId="20577"/>
        <pc:sldMkLst>
          <pc:docMk/>
          <pc:sldMk cId="2244504324" sldId="271"/>
        </pc:sldMkLst>
        <pc:spChg chg="mod">
          <ac:chgData name="Eldana K. Netalieva" userId="56df7305-7531-4d6b-a76c-ca166f2f9d66" providerId="ADAL" clId="{3C2AE4D4-662E-4BC7-BF2B-D6A74FCBAFB9}" dt="2022-11-30T21:56:34.680" v="808" actId="20577"/>
          <ac:spMkLst>
            <pc:docMk/>
            <pc:sldMk cId="2244504324" sldId="271"/>
            <ac:spMk id="2" creationId="{CFAAA8A7-B3BF-7E23-F37A-B359CD46970B}"/>
          </ac:spMkLst>
        </pc:spChg>
        <pc:spChg chg="del mod">
          <ac:chgData name="Eldana K. Netalieva" userId="56df7305-7531-4d6b-a76c-ca166f2f9d66" providerId="ADAL" clId="{3C2AE4D4-662E-4BC7-BF2B-D6A74FCBAFB9}" dt="2022-11-30T21:55:06.724" v="801" actId="22"/>
          <ac:spMkLst>
            <pc:docMk/>
            <pc:sldMk cId="2244504324" sldId="271"/>
            <ac:spMk id="3" creationId="{BA98294F-13AD-ABF8-0F64-1C3329312175}"/>
          </ac:spMkLst>
        </pc:spChg>
        <pc:picChg chg="add mod ord">
          <ac:chgData name="Eldana K. Netalieva" userId="56df7305-7531-4d6b-a76c-ca166f2f9d66" providerId="ADAL" clId="{3C2AE4D4-662E-4BC7-BF2B-D6A74FCBAFB9}" dt="2022-11-30T21:55:06.724" v="801" actId="22"/>
          <ac:picMkLst>
            <pc:docMk/>
            <pc:sldMk cId="2244504324" sldId="271"/>
            <ac:picMk id="5" creationId="{CD4D721C-C6F3-397D-A6B5-5B621A736CB7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02:27.537" v="934" actId="27636"/>
        <pc:sldMkLst>
          <pc:docMk/>
          <pc:sldMk cId="4004698497" sldId="272"/>
        </pc:sldMkLst>
        <pc:spChg chg="mod">
          <ac:chgData name="Eldana K. Netalieva" userId="56df7305-7531-4d6b-a76c-ca166f2f9d66" providerId="ADAL" clId="{3C2AE4D4-662E-4BC7-BF2B-D6A74FCBAFB9}" dt="2022-11-30T21:58:54.342" v="915" actId="404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3C2AE4D4-662E-4BC7-BF2B-D6A74FCBAFB9}" dt="2022-11-30T22:02:27.537" v="934" actId="27636"/>
          <ac:spMkLst>
            <pc:docMk/>
            <pc:sldMk cId="4004698497" sldId="272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3C2AE4D4-662E-4BC7-BF2B-D6A74FCBAFB9}" dt="2022-11-30T22:01:14.560" v="923" actId="14100"/>
          <ac:picMkLst>
            <pc:docMk/>
            <pc:sldMk cId="4004698497" sldId="272"/>
            <ac:picMk id="5" creationId="{79F7ECD6-9575-D9D1-5CFF-359A353F42E1}"/>
          </ac:picMkLst>
        </pc:picChg>
        <pc:picChg chg="add mod">
          <ac:chgData name="Eldana K. Netalieva" userId="56df7305-7531-4d6b-a76c-ca166f2f9d66" providerId="ADAL" clId="{3C2AE4D4-662E-4BC7-BF2B-D6A74FCBAFB9}" dt="2022-11-30T22:02:07.428" v="925" actId="1076"/>
          <ac:picMkLst>
            <pc:docMk/>
            <pc:sldMk cId="4004698497" sldId="272"/>
            <ac:picMk id="7" creationId="{027BE213-3BD7-9432-E81C-E03A8A9A96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8:49.340" v="1500" actId="1076"/>
        <pc:sldMkLst>
          <pc:docMk/>
          <pc:sldMk cId="2171621722" sldId="273"/>
        </pc:sldMkLst>
        <pc:spChg chg="mod">
          <ac:chgData name="Eldana K. Netalieva" userId="56df7305-7531-4d6b-a76c-ca166f2f9d66" providerId="ADAL" clId="{3C2AE4D4-662E-4BC7-BF2B-D6A74FCBAFB9}" dt="2022-11-30T22:16:59.810" v="1484" actId="27636"/>
          <ac:spMkLst>
            <pc:docMk/>
            <pc:sldMk cId="2171621722" sldId="273"/>
            <ac:spMk id="2" creationId="{3767593D-B49B-E66F-319A-D4431BCC0A7E}"/>
          </ac:spMkLst>
        </pc:spChg>
        <pc:spChg chg="mod">
          <ac:chgData name="Eldana K. Netalieva" userId="56df7305-7531-4d6b-a76c-ca166f2f9d66" providerId="ADAL" clId="{3C2AE4D4-662E-4BC7-BF2B-D6A74FCBAFB9}" dt="2022-11-30T22:17:47.527" v="1494" actId="27636"/>
          <ac:spMkLst>
            <pc:docMk/>
            <pc:sldMk cId="2171621722" sldId="273"/>
            <ac:spMk id="3" creationId="{1897D976-CEEC-8779-84B3-4D84A4C7A16E}"/>
          </ac:spMkLst>
        </pc:spChg>
        <pc:picChg chg="add mod">
          <ac:chgData name="Eldana K. Netalieva" userId="56df7305-7531-4d6b-a76c-ca166f2f9d66" providerId="ADAL" clId="{3C2AE4D4-662E-4BC7-BF2B-D6A74FCBAFB9}" dt="2022-11-30T22:17:50.668" v="1496" actId="1076"/>
          <ac:picMkLst>
            <pc:docMk/>
            <pc:sldMk cId="2171621722" sldId="273"/>
            <ac:picMk id="5" creationId="{3AAFD77D-7C29-FBDD-70A3-4DE86C1840AF}"/>
          </ac:picMkLst>
        </pc:picChg>
        <pc:picChg chg="add">
          <ac:chgData name="Eldana K. Netalieva" userId="56df7305-7531-4d6b-a76c-ca166f2f9d66" providerId="ADAL" clId="{3C2AE4D4-662E-4BC7-BF2B-D6A74FCBAFB9}" dt="2022-11-30T22:18:33.001" v="1497" actId="22"/>
          <ac:picMkLst>
            <pc:docMk/>
            <pc:sldMk cId="2171621722" sldId="273"/>
            <ac:picMk id="7" creationId="{EF3E521E-511A-B9BD-D53E-723CA0CFF639}"/>
          </ac:picMkLst>
        </pc:picChg>
        <pc:picChg chg="add">
          <ac:chgData name="Eldana K. Netalieva" userId="56df7305-7531-4d6b-a76c-ca166f2f9d66" providerId="ADAL" clId="{3C2AE4D4-662E-4BC7-BF2B-D6A74FCBAFB9}" dt="2022-11-30T22:18:35.909" v="1498" actId="22"/>
          <ac:picMkLst>
            <pc:docMk/>
            <pc:sldMk cId="2171621722" sldId="273"/>
            <ac:picMk id="9" creationId="{FE93CB5E-E64F-2E59-27C0-D5761404679A}"/>
          </ac:picMkLst>
        </pc:picChg>
        <pc:picChg chg="add mod">
          <ac:chgData name="Eldana K. Netalieva" userId="56df7305-7531-4d6b-a76c-ca166f2f9d66" providerId="ADAL" clId="{3C2AE4D4-662E-4BC7-BF2B-D6A74FCBAFB9}" dt="2022-11-30T22:18:49.340" v="1500" actId="1076"/>
          <ac:picMkLst>
            <pc:docMk/>
            <pc:sldMk cId="2171621722" sldId="273"/>
            <ac:picMk id="11" creationId="{7D8738BD-DC27-178B-06E7-62A73366032E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3:51.810" v="1403" actId="5793"/>
        <pc:sldMkLst>
          <pc:docMk/>
          <pc:sldMk cId="137488884" sldId="274"/>
        </pc:sldMkLst>
        <pc:spChg chg="mod">
          <ac:chgData name="Eldana K. Netalieva" userId="56df7305-7531-4d6b-a76c-ca166f2f9d66" providerId="ADAL" clId="{3C2AE4D4-662E-4BC7-BF2B-D6A74FCBAFB9}" dt="2022-11-30T22:05:47.775" v="1154" actId="404"/>
          <ac:spMkLst>
            <pc:docMk/>
            <pc:sldMk cId="137488884" sldId="274"/>
            <ac:spMk id="2" creationId="{A2334278-8F9B-D5A5-C1D5-EBB731D1C822}"/>
          </ac:spMkLst>
        </pc:spChg>
        <pc:spChg chg="mod">
          <ac:chgData name="Eldana K. Netalieva" userId="56df7305-7531-4d6b-a76c-ca166f2f9d66" providerId="ADAL" clId="{3C2AE4D4-662E-4BC7-BF2B-D6A74FCBAFB9}" dt="2022-11-30T22:13:51.810" v="1403" actId="5793"/>
          <ac:spMkLst>
            <pc:docMk/>
            <pc:sldMk cId="137488884" sldId="274"/>
            <ac:spMk id="3" creationId="{8BA3E9E4-41B0-87B4-A00C-216507B3CAC9}"/>
          </ac:spMkLst>
        </pc:spChg>
        <pc:picChg chg="add mod">
          <ac:chgData name="Eldana K. Netalieva" userId="56df7305-7531-4d6b-a76c-ca166f2f9d66" providerId="ADAL" clId="{3C2AE4D4-662E-4BC7-BF2B-D6A74FCBAFB9}" dt="2022-11-30T22:13:44.128" v="1402" actId="1076"/>
          <ac:picMkLst>
            <pc:docMk/>
            <pc:sldMk cId="137488884" sldId="274"/>
            <ac:picMk id="5" creationId="{936D5413-405F-41E8-43D2-A3348A011D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21:39.750" v="1576" actId="20577"/>
        <pc:sldMkLst>
          <pc:docMk/>
          <pc:sldMk cId="798119173" sldId="275"/>
        </pc:sldMkLst>
        <pc:spChg chg="mod">
          <ac:chgData name="Eldana K. Netalieva" userId="56df7305-7531-4d6b-a76c-ca166f2f9d66" providerId="ADAL" clId="{3C2AE4D4-662E-4BC7-BF2B-D6A74FCBAFB9}" dt="2022-11-30T22:21:39.750" v="1576" actId="20577"/>
          <ac:spMkLst>
            <pc:docMk/>
            <pc:sldMk cId="798119173" sldId="275"/>
            <ac:spMk id="2" creationId="{FD42DB85-9FB3-CAA9-4ED7-5C7F361F6C2C}"/>
          </ac:spMkLst>
        </pc:spChg>
        <pc:spChg chg="mod">
          <ac:chgData name="Eldana K. Netalieva" userId="56df7305-7531-4d6b-a76c-ca166f2f9d66" providerId="ADAL" clId="{3C2AE4D4-662E-4BC7-BF2B-D6A74FCBAFB9}" dt="2022-11-30T22:16:23.545" v="1477" actId="20577"/>
          <ac:spMkLst>
            <pc:docMk/>
            <pc:sldMk cId="798119173" sldId="275"/>
            <ac:spMk id="3" creationId="{3E67FA1B-1AD5-13B5-98BD-25B5039AEB8F}"/>
          </ac:spMkLst>
        </pc:spChg>
        <pc:picChg chg="add mod modCrop">
          <ac:chgData name="Eldana K. Netalieva" userId="56df7305-7531-4d6b-a76c-ca166f2f9d66" providerId="ADAL" clId="{3C2AE4D4-662E-4BC7-BF2B-D6A74FCBAFB9}" dt="2022-11-30T22:15:20.309" v="1458" actId="14100"/>
          <ac:picMkLst>
            <pc:docMk/>
            <pc:sldMk cId="798119173" sldId="275"/>
            <ac:picMk id="5" creationId="{90289A5B-1255-5700-3DD4-C1C1CFBA48A3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21:43.933" v="1578" actId="20577"/>
        <pc:sldMkLst>
          <pc:docMk/>
          <pc:sldMk cId="2280414648" sldId="276"/>
        </pc:sldMkLst>
        <pc:spChg chg="mod">
          <ac:chgData name="Eldana K. Netalieva" userId="56df7305-7531-4d6b-a76c-ca166f2f9d66" providerId="ADAL" clId="{3C2AE4D4-662E-4BC7-BF2B-D6A74FCBAFB9}" dt="2022-11-30T22:21:43.933" v="1578" actId="20577"/>
          <ac:spMkLst>
            <pc:docMk/>
            <pc:sldMk cId="2280414648" sldId="276"/>
            <ac:spMk id="2" creationId="{BACA4D17-C42C-021E-1934-96DBEE0A9989}"/>
          </ac:spMkLst>
        </pc:spChg>
        <pc:spChg chg="add del mod">
          <ac:chgData name="Eldana K. Netalieva" userId="56df7305-7531-4d6b-a76c-ca166f2f9d66" providerId="ADAL" clId="{3C2AE4D4-662E-4BC7-BF2B-D6A74FCBAFB9}" dt="2022-11-30T22:21:04.745" v="1553" actId="27636"/>
          <ac:spMkLst>
            <pc:docMk/>
            <pc:sldMk cId="2280414648" sldId="276"/>
            <ac:spMk id="3" creationId="{465EDF54-B514-5D9C-FD95-1538797D8F52}"/>
          </ac:spMkLst>
        </pc:spChg>
        <pc:picChg chg="add del mod ord">
          <ac:chgData name="Eldana K. Netalieva" userId="56df7305-7531-4d6b-a76c-ca166f2f9d66" providerId="ADAL" clId="{3C2AE4D4-662E-4BC7-BF2B-D6A74FCBAFB9}" dt="2022-11-30T22:20:34.290" v="1546" actId="22"/>
          <ac:picMkLst>
            <pc:docMk/>
            <pc:sldMk cId="2280414648" sldId="276"/>
            <ac:picMk id="5" creationId="{C1BE42E5-711D-68C4-119F-F986207E8236}"/>
          </ac:picMkLst>
        </pc:picChg>
        <pc:picChg chg="add mod">
          <ac:chgData name="Eldana K. Netalieva" userId="56df7305-7531-4d6b-a76c-ca166f2f9d66" providerId="ADAL" clId="{3C2AE4D4-662E-4BC7-BF2B-D6A74FCBAFB9}" dt="2022-11-30T22:21:09.986" v="1555" actId="1076"/>
          <ac:picMkLst>
            <pc:docMk/>
            <pc:sldMk cId="2280414648" sldId="276"/>
            <ac:picMk id="7" creationId="{159809AB-CD1D-52E5-BD90-0C8C4A464075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22:18.706" v="1608" actId="12"/>
        <pc:sldMkLst>
          <pc:docMk/>
          <pc:sldMk cId="257749883" sldId="277"/>
        </pc:sldMkLst>
        <pc:spChg chg="mod">
          <ac:chgData name="Eldana K. Netalieva" userId="56df7305-7531-4d6b-a76c-ca166f2f9d66" providerId="ADAL" clId="{3C2AE4D4-662E-4BC7-BF2B-D6A74FCBAFB9}" dt="2022-11-30T22:21:59.681" v="1606" actId="20577"/>
          <ac:spMkLst>
            <pc:docMk/>
            <pc:sldMk cId="257749883" sldId="277"/>
            <ac:spMk id="2" creationId="{372DDA90-BEC5-A7C9-8BE3-CEE9A0199B4A}"/>
          </ac:spMkLst>
        </pc:spChg>
        <pc:spChg chg="mod">
          <ac:chgData name="Eldana K. Netalieva" userId="56df7305-7531-4d6b-a76c-ca166f2f9d66" providerId="ADAL" clId="{3C2AE4D4-662E-4BC7-BF2B-D6A74FCBAFB9}" dt="2022-11-30T22:22:18.706" v="1608" actId="12"/>
          <ac:spMkLst>
            <pc:docMk/>
            <pc:sldMk cId="257749883" sldId="277"/>
            <ac:spMk id="3" creationId="{25417505-36E8-45A5-86EB-BCAF1911EC7C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24:41.653" v="1644" actId="22"/>
        <pc:sldMkLst>
          <pc:docMk/>
          <pc:sldMk cId="3650709981" sldId="278"/>
        </pc:sldMkLst>
        <pc:spChg chg="mod">
          <ac:chgData name="Eldana K. Netalieva" userId="56df7305-7531-4d6b-a76c-ca166f2f9d66" providerId="ADAL" clId="{3C2AE4D4-662E-4BC7-BF2B-D6A74FCBAFB9}" dt="2022-11-30T22:23:24.734" v="1631" actId="20577"/>
          <ac:spMkLst>
            <pc:docMk/>
            <pc:sldMk cId="3650709981" sldId="278"/>
            <ac:spMk id="2" creationId="{380E0F6B-F128-60FC-7926-BEE5183356F3}"/>
          </ac:spMkLst>
        </pc:spChg>
        <pc:spChg chg="del mod">
          <ac:chgData name="Eldana K. Netalieva" userId="56df7305-7531-4d6b-a76c-ca166f2f9d66" providerId="ADAL" clId="{3C2AE4D4-662E-4BC7-BF2B-D6A74FCBAFB9}" dt="2022-11-30T22:24:41.653" v="1644" actId="22"/>
          <ac:spMkLst>
            <pc:docMk/>
            <pc:sldMk cId="3650709981" sldId="278"/>
            <ac:spMk id="3" creationId="{3C2AC071-A937-EA5F-C54E-7AEFF3B8070A}"/>
          </ac:spMkLst>
        </pc:spChg>
        <pc:picChg chg="add mod ord">
          <ac:chgData name="Eldana K. Netalieva" userId="56df7305-7531-4d6b-a76c-ca166f2f9d66" providerId="ADAL" clId="{3C2AE4D4-662E-4BC7-BF2B-D6A74FCBAFB9}" dt="2022-11-30T22:24:41.653" v="1644" actId="22"/>
          <ac:picMkLst>
            <pc:docMk/>
            <pc:sldMk cId="3650709981" sldId="278"/>
            <ac:picMk id="5" creationId="{C90CB21C-ABE2-E164-362C-0DF010760951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2-01T06:55:54.944" v="2753" actId="1076"/>
        <pc:sldMkLst>
          <pc:docMk/>
          <pc:sldMk cId="894126772" sldId="279"/>
        </pc:sldMkLst>
        <pc:spChg chg="mod">
          <ac:chgData name="Eldana K. Netalieva" userId="56df7305-7531-4d6b-a76c-ca166f2f9d66" providerId="ADAL" clId="{3C2AE4D4-662E-4BC7-BF2B-D6A74FCBAFB9}" dt="2022-11-30T22:31:44.847" v="1784" actId="404"/>
          <ac:spMkLst>
            <pc:docMk/>
            <pc:sldMk cId="894126772" sldId="279"/>
            <ac:spMk id="2" creationId="{2F761198-E1E1-6B7A-D940-0AA0CD70796D}"/>
          </ac:spMkLst>
        </pc:spChg>
        <pc:spChg chg="mod">
          <ac:chgData name="Eldana K. Netalieva" userId="56df7305-7531-4d6b-a76c-ca166f2f9d66" providerId="ADAL" clId="{3C2AE4D4-662E-4BC7-BF2B-D6A74FCBAFB9}" dt="2022-11-30T22:34:26.325" v="2014" actId="12"/>
          <ac:spMkLst>
            <pc:docMk/>
            <pc:sldMk cId="894126772" sldId="279"/>
            <ac:spMk id="3" creationId="{C35FBA80-1A9A-D512-3334-C706328B8D74}"/>
          </ac:spMkLst>
        </pc:spChg>
        <pc:picChg chg="add mod">
          <ac:chgData name="Eldana K. Netalieva" userId="56df7305-7531-4d6b-a76c-ca166f2f9d66" providerId="ADAL" clId="{3C2AE4D4-662E-4BC7-BF2B-D6A74FCBAFB9}" dt="2022-12-01T06:55:54.944" v="2753" actId="1076"/>
          <ac:picMkLst>
            <pc:docMk/>
            <pc:sldMk cId="894126772" sldId="279"/>
            <ac:picMk id="5" creationId="{D87C6D5D-0CF8-AF51-FB95-E9683E3FEE6A}"/>
          </ac:picMkLst>
        </pc:picChg>
      </pc:sldChg>
      <pc:sldChg chg="addSp delSp modSp new del mod">
        <pc:chgData name="Eldana K. Netalieva" userId="56df7305-7531-4d6b-a76c-ca166f2f9d66" providerId="ADAL" clId="{3C2AE4D4-662E-4BC7-BF2B-D6A74FCBAFB9}" dt="2022-11-30T22:27:06.405" v="1727" actId="2696"/>
        <pc:sldMkLst>
          <pc:docMk/>
          <pc:sldMk cId="3786694588" sldId="280"/>
        </pc:sldMkLst>
        <pc:spChg chg="mod">
          <ac:chgData name="Eldana K. Netalieva" userId="56df7305-7531-4d6b-a76c-ca166f2f9d66" providerId="ADAL" clId="{3C2AE4D4-662E-4BC7-BF2B-D6A74FCBAFB9}" dt="2022-11-30T22:26:42.438" v="1719"/>
          <ac:spMkLst>
            <pc:docMk/>
            <pc:sldMk cId="3786694588" sldId="280"/>
            <ac:spMk id="3" creationId="{6A924145-4C81-724D-9794-5B9FE95AC76E}"/>
          </ac:spMkLst>
        </pc:spChg>
        <pc:spChg chg="add del">
          <ac:chgData name="Eldana K. Netalieva" userId="56df7305-7531-4d6b-a76c-ca166f2f9d66" providerId="ADAL" clId="{3C2AE4D4-662E-4BC7-BF2B-D6A74FCBAFB9}" dt="2022-11-30T22:26:35.218" v="1716" actId="22"/>
          <ac:spMkLst>
            <pc:docMk/>
            <pc:sldMk cId="3786694588" sldId="280"/>
            <ac:spMk id="5" creationId="{2DAE048F-4E0F-FCFE-0FA0-5DA48A22C725}"/>
          </ac:spMkLst>
        </pc:spChg>
      </pc:sldChg>
      <pc:sldChg chg="new del">
        <pc:chgData name="Eldana K. Netalieva" userId="56df7305-7531-4d6b-a76c-ca166f2f9d66" providerId="ADAL" clId="{3C2AE4D4-662E-4BC7-BF2B-D6A74FCBAFB9}" dt="2022-11-30T22:27:03.512" v="1726" actId="2696"/>
        <pc:sldMkLst>
          <pc:docMk/>
          <pc:sldMk cId="3478387727" sldId="281"/>
        </pc:sldMkLst>
      </pc:sldChg>
      <pc:sldChg chg="new del">
        <pc:chgData name="Eldana K. Netalieva" userId="56df7305-7531-4d6b-a76c-ca166f2f9d66" providerId="ADAL" clId="{3C2AE4D4-662E-4BC7-BF2B-D6A74FCBAFB9}" dt="2022-11-30T22:27:00.948" v="1725" actId="2696"/>
        <pc:sldMkLst>
          <pc:docMk/>
          <pc:sldMk cId="3975467917" sldId="282"/>
        </pc:sldMkLst>
      </pc:sldChg>
      <pc:sldChg chg="new del">
        <pc:chgData name="Eldana K. Netalieva" userId="56df7305-7531-4d6b-a76c-ca166f2f9d66" providerId="ADAL" clId="{3C2AE4D4-662E-4BC7-BF2B-D6A74FCBAFB9}" dt="2022-11-30T22:26:57.626" v="1724" actId="2696"/>
        <pc:sldMkLst>
          <pc:docMk/>
          <pc:sldMk cId="594791696" sldId="283"/>
        </pc:sldMkLst>
      </pc:sldChg>
      <pc:sldChg chg="modSp new del mod">
        <pc:chgData name="Eldana K. Netalieva" userId="56df7305-7531-4d6b-a76c-ca166f2f9d66" providerId="ADAL" clId="{3C2AE4D4-662E-4BC7-BF2B-D6A74FCBAFB9}" dt="2022-11-30T22:32:00.962" v="1786" actId="2696"/>
        <pc:sldMkLst>
          <pc:docMk/>
          <pc:sldMk cId="1871722263" sldId="284"/>
        </pc:sldMkLst>
        <pc:spChg chg="mod">
          <ac:chgData name="Eldana K. Netalieva" userId="56df7305-7531-4d6b-a76c-ca166f2f9d66" providerId="ADAL" clId="{3C2AE4D4-662E-4BC7-BF2B-D6A74FCBAFB9}" dt="2022-11-30T22:29:14.238" v="1762" actId="14100"/>
          <ac:spMkLst>
            <pc:docMk/>
            <pc:sldMk cId="1871722263" sldId="284"/>
            <ac:spMk id="2" creationId="{3F3F86B1-CEB1-B321-5CEB-9080BA628D16}"/>
          </ac:spMkLst>
        </pc:spChg>
        <pc:spChg chg="mod">
          <ac:chgData name="Eldana K. Netalieva" userId="56df7305-7531-4d6b-a76c-ca166f2f9d66" providerId="ADAL" clId="{3C2AE4D4-662E-4BC7-BF2B-D6A74FCBAFB9}" dt="2022-11-30T22:28:34.462" v="1759" actId="1076"/>
          <ac:spMkLst>
            <pc:docMk/>
            <pc:sldMk cId="1871722263" sldId="284"/>
            <ac:spMk id="3" creationId="{CB468A1A-4B83-5EF8-E814-DF0F393509BD}"/>
          </ac:spMkLst>
        </pc:spChg>
        <pc:spChg chg="mod">
          <ac:chgData name="Eldana K. Netalieva" userId="56df7305-7531-4d6b-a76c-ca166f2f9d66" providerId="ADAL" clId="{3C2AE4D4-662E-4BC7-BF2B-D6A74FCBAFB9}" dt="2022-11-30T22:29:07.150" v="1761" actId="2710"/>
          <ac:spMkLst>
            <pc:docMk/>
            <pc:sldMk cId="1871722263" sldId="284"/>
            <ac:spMk id="4" creationId="{12599294-CC64-606C-DBF3-6CD1FC516CA7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37:23.732" v="2059" actId="1076"/>
        <pc:sldMkLst>
          <pc:docMk/>
          <pc:sldMk cId="1480721755" sldId="285"/>
        </pc:sldMkLst>
        <pc:spChg chg="mod">
          <ac:chgData name="Eldana K. Netalieva" userId="56df7305-7531-4d6b-a76c-ca166f2f9d66" providerId="ADAL" clId="{3C2AE4D4-662E-4BC7-BF2B-D6A74FCBAFB9}" dt="2022-11-30T22:31:39.669" v="1781" actId="404"/>
          <ac:spMkLst>
            <pc:docMk/>
            <pc:sldMk cId="1480721755" sldId="285"/>
            <ac:spMk id="2" creationId="{A76AA107-6D0E-F226-9FF3-0903D4508000}"/>
          </ac:spMkLst>
        </pc:spChg>
        <pc:picChg chg="add del mod">
          <ac:chgData name="Eldana K. Netalieva" userId="56df7305-7531-4d6b-a76c-ca166f2f9d66" providerId="ADAL" clId="{3C2AE4D4-662E-4BC7-BF2B-D6A74FCBAFB9}" dt="2022-11-30T22:37:20.641" v="2058" actId="21"/>
          <ac:picMkLst>
            <pc:docMk/>
            <pc:sldMk cId="1480721755" sldId="285"/>
            <ac:picMk id="4" creationId="{D8D24BCB-58BA-7DB4-866E-14BD4B7B5E74}"/>
          </ac:picMkLst>
        </pc:picChg>
        <pc:picChg chg="add mod">
          <ac:chgData name="Eldana K. Netalieva" userId="56df7305-7531-4d6b-a76c-ca166f2f9d66" providerId="ADAL" clId="{3C2AE4D4-662E-4BC7-BF2B-D6A74FCBAFB9}" dt="2022-11-30T22:37:23.732" v="2059" actId="1076"/>
          <ac:picMkLst>
            <pc:docMk/>
            <pc:sldMk cId="1480721755" sldId="285"/>
            <ac:picMk id="6" creationId="{A19C6B2B-919E-8358-954C-FFA6DC9A35D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41:41.086" v="2079" actId="20577"/>
        <pc:sldMkLst>
          <pc:docMk/>
          <pc:sldMk cId="3362853247" sldId="286"/>
        </pc:sldMkLst>
        <pc:spChg chg="mod">
          <ac:chgData name="Eldana K. Netalieva" userId="56df7305-7531-4d6b-a76c-ca166f2f9d66" providerId="ADAL" clId="{3C2AE4D4-662E-4BC7-BF2B-D6A74FCBAFB9}" dt="2022-11-30T22:41:41.086" v="2079" actId="20577"/>
          <ac:spMkLst>
            <pc:docMk/>
            <pc:sldMk cId="3362853247" sldId="286"/>
            <ac:spMk id="2" creationId="{AA17698A-1F12-5115-FEAF-AAE7639ADA73}"/>
          </ac:spMkLst>
        </pc:spChg>
        <pc:spChg chg="mod">
          <ac:chgData name="Eldana K. Netalieva" userId="56df7305-7531-4d6b-a76c-ca166f2f9d66" providerId="ADAL" clId="{3C2AE4D4-662E-4BC7-BF2B-D6A74FCBAFB9}" dt="2022-11-30T22:37:33.970" v="2060" actId="1076"/>
          <ac:spMkLst>
            <pc:docMk/>
            <pc:sldMk cId="3362853247" sldId="286"/>
            <ac:spMk id="3" creationId="{326FC692-85C6-867A-67F3-1153C8876A8E}"/>
          </ac:spMkLst>
        </pc:spChg>
        <pc:picChg chg="add del mod">
          <ac:chgData name="Eldana K. Netalieva" userId="56df7305-7531-4d6b-a76c-ca166f2f9d66" providerId="ADAL" clId="{3C2AE4D4-662E-4BC7-BF2B-D6A74FCBAFB9}" dt="2022-11-30T22:40:28.093" v="2065" actId="21"/>
          <ac:picMkLst>
            <pc:docMk/>
            <pc:sldMk cId="3362853247" sldId="286"/>
            <ac:picMk id="5" creationId="{20B9C3FE-8BFD-23F7-C803-068FFC4CF819}"/>
          </ac:picMkLst>
        </pc:picChg>
        <pc:picChg chg="add mod">
          <ac:chgData name="Eldana K. Netalieva" userId="56df7305-7531-4d6b-a76c-ca166f2f9d66" providerId="ADAL" clId="{3C2AE4D4-662E-4BC7-BF2B-D6A74FCBAFB9}" dt="2022-11-30T22:40:31.550" v="2066" actId="1076"/>
          <ac:picMkLst>
            <pc:docMk/>
            <pc:sldMk cId="3362853247" sldId="286"/>
            <ac:picMk id="7" creationId="{0F8FBB46-2207-C71C-E883-83248FDC9B21}"/>
          </ac:picMkLst>
        </pc:picChg>
        <pc:picChg chg="add mod">
          <ac:chgData name="Eldana K. Netalieva" userId="56df7305-7531-4d6b-a76c-ca166f2f9d66" providerId="ADAL" clId="{3C2AE4D4-662E-4BC7-BF2B-D6A74FCBAFB9}" dt="2022-11-30T22:40:34.727" v="2068" actId="1076"/>
          <ac:picMkLst>
            <pc:docMk/>
            <pc:sldMk cId="3362853247" sldId="286"/>
            <ac:picMk id="8" creationId="{2345DBB8-E7C6-A7D5-75E0-5A18977CDAAF}"/>
          </ac:picMkLst>
        </pc:picChg>
      </pc:sldChg>
      <pc:sldChg chg="new add del">
        <pc:chgData name="Eldana K. Netalieva" userId="56df7305-7531-4d6b-a76c-ca166f2f9d66" providerId="ADAL" clId="{3C2AE4D4-662E-4BC7-BF2B-D6A74FCBAFB9}" dt="2022-11-30T22:41:15.530" v="2072" actId="2696"/>
        <pc:sldMkLst>
          <pc:docMk/>
          <pc:sldMk cId="483211002" sldId="287"/>
        </pc:sldMkLst>
      </pc:sldChg>
      <pc:sldChg chg="new del">
        <pc:chgData name="Eldana K. Netalieva" userId="56df7305-7531-4d6b-a76c-ca166f2f9d66" providerId="ADAL" clId="{3C2AE4D4-662E-4BC7-BF2B-D6A74FCBAFB9}" dt="2022-11-30T22:42:07.872" v="2083" actId="2696"/>
        <pc:sldMkLst>
          <pc:docMk/>
          <pc:sldMk cId="4281256422" sldId="287"/>
        </pc:sldMkLst>
      </pc:sldChg>
      <pc:sldChg chg="new del">
        <pc:chgData name="Eldana K. Netalieva" userId="56df7305-7531-4d6b-a76c-ca166f2f9d66" providerId="ADAL" clId="{3C2AE4D4-662E-4BC7-BF2B-D6A74FCBAFB9}" dt="2022-11-30T22:42:00.457" v="2082" actId="2696"/>
        <pc:sldMkLst>
          <pc:docMk/>
          <pc:sldMk cId="2978739851" sldId="288"/>
        </pc:sldMkLst>
      </pc:sldChg>
      <pc:sldChg chg="new del">
        <pc:chgData name="Eldana K. Netalieva" userId="56df7305-7531-4d6b-a76c-ca166f2f9d66" providerId="ADAL" clId="{3C2AE4D4-662E-4BC7-BF2B-D6A74FCBAFB9}" dt="2022-11-30T22:41:29.923" v="2075" actId="2696"/>
        <pc:sldMkLst>
          <pc:docMk/>
          <pc:sldMk cId="3949799181" sldId="288"/>
        </pc:sldMkLst>
      </pc:sldChg>
      <pc:sldChg chg="addSp modSp new mod">
        <pc:chgData name="Eldana K. Netalieva" userId="56df7305-7531-4d6b-a76c-ca166f2f9d66" providerId="ADAL" clId="{3C2AE4D4-662E-4BC7-BF2B-D6A74FCBAFB9}" dt="2022-11-30T22:43:03.213" v="2130" actId="27636"/>
        <pc:sldMkLst>
          <pc:docMk/>
          <pc:sldMk cId="1089601995" sldId="289"/>
        </pc:sldMkLst>
        <pc:spChg chg="mod">
          <ac:chgData name="Eldana K. Netalieva" userId="56df7305-7531-4d6b-a76c-ca166f2f9d66" providerId="ADAL" clId="{3C2AE4D4-662E-4BC7-BF2B-D6A74FCBAFB9}" dt="2022-11-30T22:42:32.465" v="2123" actId="20577"/>
          <ac:spMkLst>
            <pc:docMk/>
            <pc:sldMk cId="1089601995" sldId="289"/>
            <ac:spMk id="2" creationId="{DAA437A2-9A00-954A-87A7-9F87A9440C53}"/>
          </ac:spMkLst>
        </pc:spChg>
        <pc:spChg chg="mod">
          <ac:chgData name="Eldana K. Netalieva" userId="56df7305-7531-4d6b-a76c-ca166f2f9d66" providerId="ADAL" clId="{3C2AE4D4-662E-4BC7-BF2B-D6A74FCBAFB9}" dt="2022-11-30T22:43:03.213" v="2130" actId="27636"/>
          <ac:spMkLst>
            <pc:docMk/>
            <pc:sldMk cId="1089601995" sldId="289"/>
            <ac:spMk id="3" creationId="{2736617E-4F60-99F5-45A4-C52DB8EE198B}"/>
          </ac:spMkLst>
        </pc:spChg>
        <pc:picChg chg="add mod">
          <ac:chgData name="Eldana K. Netalieva" userId="56df7305-7531-4d6b-a76c-ca166f2f9d66" providerId="ADAL" clId="{3C2AE4D4-662E-4BC7-BF2B-D6A74FCBAFB9}" dt="2022-11-30T22:42:12.688" v="2085" actId="1076"/>
          <ac:picMkLst>
            <pc:docMk/>
            <pc:sldMk cId="1089601995" sldId="289"/>
            <ac:picMk id="5" creationId="{CB0FBB4A-3411-75A8-153C-B5EAF28BE67F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47:19.036" v="2236" actId="404"/>
        <pc:sldMkLst>
          <pc:docMk/>
          <pc:sldMk cId="1896727576" sldId="290"/>
        </pc:sldMkLst>
        <pc:spChg chg="mod">
          <ac:chgData name="Eldana K. Netalieva" userId="56df7305-7531-4d6b-a76c-ca166f2f9d66" providerId="ADAL" clId="{3C2AE4D4-662E-4BC7-BF2B-D6A74FCBAFB9}" dt="2022-11-30T22:47:19.036" v="2236" actId="404"/>
          <ac:spMkLst>
            <pc:docMk/>
            <pc:sldMk cId="1896727576" sldId="290"/>
            <ac:spMk id="2" creationId="{C1421DCA-9849-9C99-57C0-E8A3EADCA072}"/>
          </ac:spMkLst>
        </pc:spChg>
        <pc:spChg chg="mod">
          <ac:chgData name="Eldana K. Netalieva" userId="56df7305-7531-4d6b-a76c-ca166f2f9d66" providerId="ADAL" clId="{3C2AE4D4-662E-4BC7-BF2B-D6A74FCBAFB9}" dt="2022-11-30T22:46:57.455" v="2230" actId="20577"/>
          <ac:spMkLst>
            <pc:docMk/>
            <pc:sldMk cId="1896727576" sldId="290"/>
            <ac:spMk id="3" creationId="{5462A63E-5B4E-1C61-5764-131921A98E51}"/>
          </ac:spMkLst>
        </pc:spChg>
        <pc:picChg chg="add mod">
          <ac:chgData name="Eldana K. Netalieva" userId="56df7305-7531-4d6b-a76c-ca166f2f9d66" providerId="ADAL" clId="{3C2AE4D4-662E-4BC7-BF2B-D6A74FCBAFB9}" dt="2022-11-30T22:47:05.917" v="2234" actId="1076"/>
          <ac:picMkLst>
            <pc:docMk/>
            <pc:sldMk cId="1896727576" sldId="290"/>
            <ac:picMk id="5" creationId="{B16C8C58-2F61-CE80-0568-099E3F56EF01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48:22.366" v="2263" actId="12"/>
        <pc:sldMkLst>
          <pc:docMk/>
          <pc:sldMk cId="2888376745" sldId="291"/>
        </pc:sldMkLst>
        <pc:spChg chg="mod">
          <ac:chgData name="Eldana K. Netalieva" userId="56df7305-7531-4d6b-a76c-ca166f2f9d66" providerId="ADAL" clId="{3C2AE4D4-662E-4BC7-BF2B-D6A74FCBAFB9}" dt="2022-11-30T22:48:13.002" v="2260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3C2AE4D4-662E-4BC7-BF2B-D6A74FCBAFB9}" dt="2022-11-30T22:48:22.366" v="2263" actId="12"/>
          <ac:spMkLst>
            <pc:docMk/>
            <pc:sldMk cId="2888376745" sldId="291"/>
            <ac:spMk id="3" creationId="{F7EA3786-B586-30B2-DD85-A7DD076A81AE}"/>
          </ac:spMkLst>
        </pc:spChg>
      </pc:sldChg>
      <pc:sldChg chg="modSp new mod">
        <pc:chgData name="Eldana K. Netalieva" userId="56df7305-7531-4d6b-a76c-ca166f2f9d66" providerId="ADAL" clId="{3C2AE4D4-662E-4BC7-BF2B-D6A74FCBAFB9}" dt="2022-11-30T22:49:32.200" v="2304" actId="12"/>
        <pc:sldMkLst>
          <pc:docMk/>
          <pc:sldMk cId="2334949688" sldId="292"/>
        </pc:sldMkLst>
        <pc:spChg chg="mod">
          <ac:chgData name="Eldana K. Netalieva" userId="56df7305-7531-4d6b-a76c-ca166f2f9d66" providerId="ADAL" clId="{3C2AE4D4-662E-4BC7-BF2B-D6A74FCBAFB9}" dt="2022-11-30T22:49:12.298" v="2302" actId="20577"/>
          <ac:spMkLst>
            <pc:docMk/>
            <pc:sldMk cId="2334949688" sldId="292"/>
            <ac:spMk id="2" creationId="{DD6FBFDB-9219-E593-D701-753052220832}"/>
          </ac:spMkLst>
        </pc:spChg>
        <pc:spChg chg="mod">
          <ac:chgData name="Eldana K. Netalieva" userId="56df7305-7531-4d6b-a76c-ca166f2f9d66" providerId="ADAL" clId="{3C2AE4D4-662E-4BC7-BF2B-D6A74FCBAFB9}" dt="2022-11-30T22:49:32.200" v="2304" actId="12"/>
          <ac:spMkLst>
            <pc:docMk/>
            <pc:sldMk cId="2334949688" sldId="292"/>
            <ac:spMk id="3" creationId="{820335D5-6814-175E-F35E-2270F8E7B350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53:09.760" v="2357" actId="1076"/>
        <pc:sldMkLst>
          <pc:docMk/>
          <pc:sldMk cId="2041661219" sldId="293"/>
        </pc:sldMkLst>
        <pc:spChg chg="mod">
          <ac:chgData name="Eldana K. Netalieva" userId="56df7305-7531-4d6b-a76c-ca166f2f9d66" providerId="ADAL" clId="{3C2AE4D4-662E-4BC7-BF2B-D6A74FCBAFB9}" dt="2022-11-30T22:52:01.321" v="2350" actId="404"/>
          <ac:spMkLst>
            <pc:docMk/>
            <pc:sldMk cId="2041661219" sldId="293"/>
            <ac:spMk id="2" creationId="{25E8BF32-5667-2EED-8257-B3AA1CFC3EBB}"/>
          </ac:spMkLst>
        </pc:spChg>
        <pc:spChg chg="del">
          <ac:chgData name="Eldana K. Netalieva" userId="56df7305-7531-4d6b-a76c-ca166f2f9d66" providerId="ADAL" clId="{3C2AE4D4-662E-4BC7-BF2B-D6A74FCBAFB9}" dt="2022-11-30T22:52:03.212" v="2351" actId="22"/>
          <ac:spMkLst>
            <pc:docMk/>
            <pc:sldMk cId="2041661219" sldId="293"/>
            <ac:spMk id="3" creationId="{827150EA-98CA-8D18-8C1E-27C84E337C25}"/>
          </ac:spMkLst>
        </pc:spChg>
        <pc:spChg chg="add mod">
          <ac:chgData name="Eldana K. Netalieva" userId="56df7305-7531-4d6b-a76c-ca166f2f9d66" providerId="ADAL" clId="{3C2AE4D4-662E-4BC7-BF2B-D6A74FCBAFB9}" dt="2022-11-30T22:52:46.321" v="2354" actId="21"/>
          <ac:spMkLst>
            <pc:docMk/>
            <pc:sldMk cId="2041661219" sldId="293"/>
            <ac:spMk id="9" creationId="{63CFBE45-D471-231B-77F9-3F02C6215939}"/>
          </ac:spMkLst>
        </pc:spChg>
        <pc:picChg chg="add del mod ord">
          <ac:chgData name="Eldana K. Netalieva" userId="56df7305-7531-4d6b-a76c-ca166f2f9d66" providerId="ADAL" clId="{3C2AE4D4-662E-4BC7-BF2B-D6A74FCBAFB9}" dt="2022-11-30T22:52:46.321" v="2354" actId="21"/>
          <ac:picMkLst>
            <pc:docMk/>
            <pc:sldMk cId="2041661219" sldId="293"/>
            <ac:picMk id="5" creationId="{5760A9A5-010E-3957-48A4-F2DCA0DEC7CA}"/>
          </ac:picMkLst>
        </pc:picChg>
        <pc:picChg chg="add mod">
          <ac:chgData name="Eldana K. Netalieva" userId="56df7305-7531-4d6b-a76c-ca166f2f9d66" providerId="ADAL" clId="{3C2AE4D4-662E-4BC7-BF2B-D6A74FCBAFB9}" dt="2022-11-30T22:53:09.760" v="2357" actId="1076"/>
          <ac:picMkLst>
            <pc:docMk/>
            <pc:sldMk cId="2041661219" sldId="293"/>
            <ac:picMk id="7" creationId="{E8F02984-BD81-C47A-8D50-5D62867AB49B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4:11.541" v="2382" actId="12"/>
        <pc:sldMkLst>
          <pc:docMk/>
          <pc:sldMk cId="2910094545" sldId="294"/>
        </pc:sldMkLst>
        <pc:spChg chg="mod">
          <ac:chgData name="Eldana K. Netalieva" userId="56df7305-7531-4d6b-a76c-ca166f2f9d66" providerId="ADAL" clId="{3C2AE4D4-662E-4BC7-BF2B-D6A74FCBAFB9}" dt="2022-11-30T22:53:28.783" v="2377" actId="20577"/>
          <ac:spMkLst>
            <pc:docMk/>
            <pc:sldMk cId="2910094545" sldId="294"/>
            <ac:spMk id="2" creationId="{6ED04F4F-E367-5927-A30C-B7015C18AD13}"/>
          </ac:spMkLst>
        </pc:spChg>
        <pc:spChg chg="mod">
          <ac:chgData name="Eldana K. Netalieva" userId="56df7305-7531-4d6b-a76c-ca166f2f9d66" providerId="ADAL" clId="{3C2AE4D4-662E-4BC7-BF2B-D6A74FCBAFB9}" dt="2022-11-30T22:54:11.541" v="2382" actId="12"/>
          <ac:spMkLst>
            <pc:docMk/>
            <pc:sldMk cId="2910094545" sldId="294"/>
            <ac:spMk id="3" creationId="{DAA2D8A7-1180-854D-E5A1-CE316F452725}"/>
          </ac:spMkLst>
        </pc:spChg>
      </pc:sldChg>
      <pc:sldChg chg="addSp modSp new mod setBg">
        <pc:chgData name="Eldana K. Netalieva" userId="56df7305-7531-4d6b-a76c-ca166f2f9d66" providerId="ADAL" clId="{3C2AE4D4-662E-4BC7-BF2B-D6A74FCBAFB9}" dt="2022-12-12T06:20:20.816" v="275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2" creationId="{C05E3A89-9292-493D-DF43-63CE52412930}"/>
          </ac:spMkLst>
        </pc:spChg>
        <pc:spChg chg="mod">
          <ac:chgData name="Eldana K. Netalieva" userId="56df7305-7531-4d6b-a76c-ca166f2f9d66" providerId="ADAL" clId="{3C2AE4D4-662E-4BC7-BF2B-D6A74FCBAFB9}" dt="2022-12-12T06:20:20.816" v="2757" actId="20577"/>
          <ac:spMkLst>
            <pc:docMk/>
            <pc:sldMk cId="2875990683" sldId="295"/>
            <ac:spMk id="3" creationId="{F5326CAC-046D-66A3-3B3D-C78C8D8C92C8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2:57:09.640" v="2554" actId="26606"/>
          <ac:grpSpMkLst>
            <pc:docMk/>
            <pc:sldMk cId="2875990683" sldId="295"/>
            <ac:grpSpMk id="16" creationId="{8E8872B6-836E-4281-A971-D133C61875CB}"/>
          </ac:grpSpMkLst>
        </pc:grpChg>
        <pc:picChg chg="add">
          <ac:chgData name="Eldana K. Netalieva" userId="56df7305-7531-4d6b-a76c-ca166f2f9d66" providerId="ADAL" clId="{3C2AE4D4-662E-4BC7-BF2B-D6A74FCBAFB9}" dt="2022-11-30T22:57:09.640" v="2554" actId="26606"/>
          <ac:picMkLst>
            <pc:docMk/>
            <pc:sldMk cId="2875990683" sldId="295"/>
            <ac:picMk id="7" creationId="{79AB31F3-AD16-04A7-AFD3-21A9C994E841}"/>
          </ac:picMkLst>
        </pc:picChg>
      </pc:sldChg>
      <pc:sldChg chg="new del">
        <pc:chgData name="Eldana K. Netalieva" userId="56df7305-7531-4d6b-a76c-ca166f2f9d66" providerId="ADAL" clId="{3C2AE4D4-662E-4BC7-BF2B-D6A74FCBAFB9}" dt="2022-11-30T22:57:53.957" v="2562" actId="2696"/>
        <pc:sldMkLst>
          <pc:docMk/>
          <pc:sldMk cId="816954146" sldId="296"/>
        </pc:sldMkLst>
      </pc:sldChg>
      <pc:sldChg chg="new del">
        <pc:chgData name="Eldana K. Netalieva" userId="56df7305-7531-4d6b-a76c-ca166f2f9d66" providerId="ADAL" clId="{3C2AE4D4-662E-4BC7-BF2B-D6A74FCBAFB9}" dt="2022-11-30T22:57:49.331" v="2560" actId="2696"/>
        <pc:sldMkLst>
          <pc:docMk/>
          <pc:sldMk cId="1008447991" sldId="296"/>
        </pc:sldMkLst>
      </pc:sldChg>
      <pc:sldChg chg="addSp delSp modSp new mod setBg addAnim delAnim">
        <pc:chgData name="Eldana K. Netalieva" userId="56df7305-7531-4d6b-a76c-ca166f2f9d66" providerId="ADAL" clId="{3C2AE4D4-662E-4BC7-BF2B-D6A74FCBAFB9}" dt="2022-11-30T22:58:24.654" v="2596" actId="26606"/>
        <pc:sldMkLst>
          <pc:docMk/>
          <pc:sldMk cId="2692899406" sldId="296"/>
        </pc:sldMkLst>
        <pc:spChg chg="mo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2" creationId="{68B33007-D88B-FAA8-E527-35FD29CA8121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9" creationId="{826B4A43-2A34-4B22-882C-D7552FA9C7D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1" creationId="{A5271697-90F1-4A23-8EF2-0179F2EAFAC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3" creationId="{D9F5512A-48E1-4C07-B75E-3CCC517B6804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5" creationId="{B429BAE5-B200-4FC0-BBC1-8D7C57D1D9F4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39" creationId="{7905BA41-EE6E-4F80-8636-447F22DD729A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40" creationId="{CD7549B2-EE05-4558-8C64-AC46755F2B25}"/>
          </ac:spMkLst>
        </pc:spChg>
        <pc:grpChg chg="add del">
          <ac:chgData name="Eldana K. Netalieva" userId="56df7305-7531-4d6b-a76c-ca166f2f9d66" providerId="ADAL" clId="{3C2AE4D4-662E-4BC7-BF2B-D6A74FCBAFB9}" dt="2022-11-30T22:58:24.644" v="2595" actId="26606"/>
          <ac:grpSpMkLst>
            <pc:docMk/>
            <pc:sldMk cId="2692899406" sldId="296"/>
            <ac:grpSpMk id="17" creationId="{A9644633-5AE1-44D6-8F5F-6376DDA130CD}"/>
          </ac:grpSpMkLst>
        </pc:grpChg>
        <pc:picChg chg="add del">
          <ac:chgData name="Eldana K. Netalieva" userId="56df7305-7531-4d6b-a76c-ca166f2f9d66" providerId="ADAL" clId="{3C2AE4D4-662E-4BC7-BF2B-D6A74FCBAFB9}" dt="2022-11-30T22:58:24.644" v="2595" actId="26606"/>
          <ac:picMkLst>
            <pc:docMk/>
            <pc:sldMk cId="2692899406" sldId="296"/>
            <ac:picMk id="6" creationId="{F0DDD9C1-418A-FF3F-9708-831893B41488}"/>
          </ac:picMkLst>
        </pc:picChg>
        <pc:picChg chg="add">
          <ac:chgData name="Eldana K. Netalieva" userId="56df7305-7531-4d6b-a76c-ca166f2f9d66" providerId="ADAL" clId="{3C2AE4D4-662E-4BC7-BF2B-D6A74FCBAFB9}" dt="2022-11-30T22:58:24.654" v="2596" actId="26606"/>
          <ac:picMkLst>
            <pc:docMk/>
            <pc:sldMk cId="2692899406" sldId="296"/>
            <ac:picMk id="41" creationId="{2798DD92-30FE-5A3C-19B2-241C4C45D197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3:02:28.290" v="2677" actId="12"/>
        <pc:sldMkLst>
          <pc:docMk/>
          <pc:sldMk cId="121877819" sldId="297"/>
        </pc:sldMkLst>
        <pc:spChg chg="mo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2" creationId="{CB338775-6DBB-CFB2-11C5-A35C77D8F84A}"/>
          </ac:spMkLst>
        </pc:spChg>
        <pc:spChg chg="mod ord">
          <ac:chgData name="Eldana K. Netalieva" userId="56df7305-7531-4d6b-a76c-ca166f2f9d66" providerId="ADAL" clId="{3C2AE4D4-662E-4BC7-BF2B-D6A74FCBAFB9}" dt="2022-11-30T23:02:28.290" v="2677" actId="12"/>
          <ac:spMkLst>
            <pc:docMk/>
            <pc:sldMk cId="121877819" sldId="297"/>
            <ac:spMk id="3" creationId="{51CA230C-5857-A37D-E93E-96E2B95E9FEA}"/>
          </ac:spMkLst>
        </pc:spChg>
        <pc:spChg chg="add del mod">
          <ac:chgData name="Eldana K. Netalieva" userId="56df7305-7531-4d6b-a76c-ca166f2f9d66" providerId="ADAL" clId="{3C2AE4D4-662E-4BC7-BF2B-D6A74FCBAFB9}" dt="2022-11-30T23:01:45.051" v="2667" actId="22"/>
          <ac:spMkLst>
            <pc:docMk/>
            <pc:sldMk cId="121877819" sldId="297"/>
            <ac:spMk id="7" creationId="{3E2266C7-3E4A-D591-CCA3-C1C8BC21EE0C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0" creationId="{17BDD930-0E65-490A-9CE5-554C357C4428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2" creationId="{3A912C67-99A1-4956-8F68-1846C21771E8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6" creationId="{59A309A7-1751-4ABE-A3C1-EEC40366AD89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7" creationId="{967D8EB6-EAE1-4F9C-B398-83321E287204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7" creationId="{1C574E90-1949-4924-B663-AEA13DB7910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8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40" creationId="{D9F5512A-48E1-4C07-B75E-3CCC517B6804}"/>
          </ac:spMkLst>
        </pc:s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14" creationId="{569E5994-073E-4708-B3E6-43BFED0CEB4C}"/>
          </ac:grpSpMkLst>
        </pc:grpChg>
        <pc:grpChg chg="add">
          <ac:chgData name="Eldana K. Netalieva" userId="56df7305-7531-4d6b-a76c-ca166f2f9d66" providerId="ADAL" clId="{3C2AE4D4-662E-4BC7-BF2B-D6A74FCBAFB9}" dt="2022-11-30T23:02:11.448" v="2675" actId="26606"/>
          <ac:grpSpMkLst>
            <pc:docMk/>
            <pc:sldMk cId="121877819" sldId="297"/>
            <ac:grpSpMk id="16" creationId="{9CF1CD8B-D430-49E7-8630-84152C414EAC}"/>
          </ac:grpSpMkLst>
        </pc:gr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20" creationId="{DD81D498-EAA8-40F3-8230-AE4DEDA3830D}"/>
          </ac:grpSpMkLst>
        </pc:grpChg>
        <pc:picChg chg="add mod">
          <ac:chgData name="Eldana K. Netalieva" userId="56df7305-7531-4d6b-a76c-ca166f2f9d66" providerId="ADAL" clId="{3C2AE4D4-662E-4BC7-BF2B-D6A74FCBAFB9}" dt="2022-11-30T23:02:11.448" v="2675" actId="26606"/>
          <ac:picMkLst>
            <pc:docMk/>
            <pc:sldMk cId="121877819" sldId="297"/>
            <ac:picMk id="5" creationId="{416FD523-FA50-BD9C-D510-6549512DF47F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4:12.173" v="2725" actId="12"/>
        <pc:sldMkLst>
          <pc:docMk/>
          <pc:sldMk cId="3990339615" sldId="298"/>
        </pc:sldMkLst>
        <pc:spChg chg="mo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2" creationId="{E1181F4D-8FF3-982D-12F2-3137FD9FE5F3}"/>
          </ac:spMkLst>
        </pc:spChg>
        <pc:spChg chg="mod">
          <ac:chgData name="Eldana K. Netalieva" userId="56df7305-7531-4d6b-a76c-ca166f2f9d66" providerId="ADAL" clId="{3C2AE4D4-662E-4BC7-BF2B-D6A74FCBAFB9}" dt="2022-11-30T23:04:12.173" v="2725" actId="12"/>
          <ac:spMkLst>
            <pc:docMk/>
            <pc:sldMk cId="3990339615" sldId="298"/>
            <ac:spMk id="3" creationId="{1809AD3A-44A6-01B0-3B30-E02C6369EAE9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3:42.833" v="2716" actId="26606"/>
          <ac:grpSpMkLst>
            <pc:docMk/>
            <pc:sldMk cId="3990339615" sldId="298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3:42.833" v="2716" actId="26606"/>
          <ac:picMkLst>
            <pc:docMk/>
            <pc:sldMk cId="3990339615" sldId="298"/>
            <ac:picMk id="5" creationId="{7E9598DF-5601-ABA0-CB69-E7343841F010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5:33.558" v="2749" actId="1076"/>
        <pc:sldMkLst>
          <pc:docMk/>
          <pc:sldMk cId="3937701444" sldId="299"/>
        </pc:sldMkLst>
        <pc:spChg chg="mo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2" creationId="{5809481F-AC77-DC74-55C4-C58A883BF938}"/>
          </ac:spMkLst>
        </pc:spChg>
        <pc:spChg chg="mod">
          <ac:chgData name="Eldana K. Netalieva" userId="56df7305-7531-4d6b-a76c-ca166f2f9d66" providerId="ADAL" clId="{3C2AE4D4-662E-4BC7-BF2B-D6A74FCBAFB9}" dt="2022-11-30T23:05:33.558" v="2749" actId="1076"/>
          <ac:spMkLst>
            <pc:docMk/>
            <pc:sldMk cId="3937701444" sldId="299"/>
            <ac:spMk id="3" creationId="{C0E54F1F-A1FC-6442-DC64-5D1881DB211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5:11.579" v="2743" actId="26606"/>
          <ac:grpSpMkLst>
            <pc:docMk/>
            <pc:sldMk cId="3937701444" sldId="299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5:11.579" v="2743" actId="26606"/>
          <ac:picMkLst>
            <pc:docMk/>
            <pc:sldMk cId="3937701444" sldId="299"/>
            <ac:picMk id="5" creationId="{EFFCA69B-1C6D-926D-9296-4181F3D93080}"/>
          </ac:picMkLst>
        </pc:picChg>
      </pc:sldChg>
    </pc:docChg>
  </pc:docChgLst>
  <pc:docChgLst>
    <pc:chgData name="Eldana K. Netalieva" userId="56df7305-7531-4d6b-a76c-ca166f2f9d66" providerId="ADAL" clId="{9A7FE8F4-4D30-4C59-B3DB-A8F268F12825}"/>
    <pc:docChg chg="undo custSel addSld delSld modSld sldOrd">
      <pc:chgData name="Eldana K. Netalieva" userId="56df7305-7531-4d6b-a76c-ca166f2f9d66" providerId="ADAL" clId="{9A7FE8F4-4D30-4C59-B3DB-A8F268F12825}" dt="2022-12-23T09:11:50.900" v="2069" actId="20577"/>
      <pc:docMkLst>
        <pc:docMk/>
      </pc:docMkLst>
      <pc:sldChg chg="modSp mod">
        <pc:chgData name="Eldana K. Netalieva" userId="56df7305-7531-4d6b-a76c-ca166f2f9d66" providerId="ADAL" clId="{9A7FE8F4-4D30-4C59-B3DB-A8F268F12825}" dt="2022-12-22T03:51:27.129" v="20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9A7FE8F4-4D30-4C59-B3DB-A8F268F12825}" dt="2022-12-22T03:51:27.129" v="20" actId="20577"/>
          <ac:spMkLst>
            <pc:docMk/>
            <pc:sldMk cId="3836318769" sldId="256"/>
            <ac:spMk id="3" creationId="{90D70F5A-E4D4-F1A7-FBBE-2B7FCA19371C}"/>
          </ac:spMkLst>
        </pc:spChg>
      </pc:sldChg>
      <pc:sldChg chg="modSp mod ord">
        <pc:chgData name="Eldana K. Netalieva" userId="56df7305-7531-4d6b-a76c-ca166f2f9d66" providerId="ADAL" clId="{9A7FE8F4-4D30-4C59-B3DB-A8F268F12825}" dt="2022-12-23T06:51:46.372" v="1374" actId="20577"/>
        <pc:sldMkLst>
          <pc:docMk/>
          <pc:sldMk cId="661967866" sldId="258"/>
        </pc:sldMkLst>
        <pc:spChg chg="mod">
          <ac:chgData name="Eldana K. Netalieva" userId="56df7305-7531-4d6b-a76c-ca166f2f9d66" providerId="ADAL" clId="{9A7FE8F4-4D30-4C59-B3DB-A8F268F12825}" dt="2022-12-23T06:51:46.372" v="1374" actId="20577"/>
          <ac:spMkLst>
            <pc:docMk/>
            <pc:sldMk cId="661967866" sldId="258"/>
            <ac:spMk id="3" creationId="{B84FF496-57A9-1522-FAE1-1C8F103DF649}"/>
          </ac:spMkLst>
        </pc:spChg>
      </pc:sldChg>
      <pc:sldChg chg="del">
        <pc:chgData name="Eldana K. Netalieva" userId="56df7305-7531-4d6b-a76c-ca166f2f9d66" providerId="ADAL" clId="{9A7FE8F4-4D30-4C59-B3DB-A8F268F12825}" dt="2022-12-22T03:59:47.064" v="308" actId="2696"/>
        <pc:sldMkLst>
          <pc:docMk/>
          <pc:sldMk cId="2544339467" sldId="259"/>
        </pc:sldMkLst>
      </pc:sldChg>
      <pc:sldChg chg="del">
        <pc:chgData name="Eldana K. Netalieva" userId="56df7305-7531-4d6b-a76c-ca166f2f9d66" providerId="ADAL" clId="{9A7FE8F4-4D30-4C59-B3DB-A8F268F12825}" dt="2022-12-22T03:59:52.300" v="310" actId="2696"/>
        <pc:sldMkLst>
          <pc:docMk/>
          <pc:sldMk cId="911828098" sldId="260"/>
        </pc:sldMkLst>
      </pc:sldChg>
      <pc:sldChg chg="del">
        <pc:chgData name="Eldana K. Netalieva" userId="56df7305-7531-4d6b-a76c-ca166f2f9d66" providerId="ADAL" clId="{9A7FE8F4-4D30-4C59-B3DB-A8F268F12825}" dt="2022-12-22T03:59:55.140" v="311" actId="2696"/>
        <pc:sldMkLst>
          <pc:docMk/>
          <pc:sldMk cId="3807323754" sldId="261"/>
        </pc:sldMkLst>
      </pc:sldChg>
      <pc:sldChg chg="del">
        <pc:chgData name="Eldana K. Netalieva" userId="56df7305-7531-4d6b-a76c-ca166f2f9d66" providerId="ADAL" clId="{9A7FE8F4-4D30-4C59-B3DB-A8F268F12825}" dt="2022-12-22T03:59:49.863" v="309" actId="2696"/>
        <pc:sldMkLst>
          <pc:docMk/>
          <pc:sldMk cId="820079197" sldId="262"/>
        </pc:sldMkLst>
      </pc:sldChg>
      <pc:sldChg chg="del">
        <pc:chgData name="Eldana K. Netalieva" userId="56df7305-7531-4d6b-a76c-ca166f2f9d66" providerId="ADAL" clId="{9A7FE8F4-4D30-4C59-B3DB-A8F268F12825}" dt="2022-12-22T03:59:57.705" v="312" actId="2696"/>
        <pc:sldMkLst>
          <pc:docMk/>
          <pc:sldMk cId="763837449" sldId="265"/>
        </pc:sldMkLst>
      </pc:sldChg>
      <pc:sldChg chg="del">
        <pc:chgData name="Eldana K. Netalieva" userId="56df7305-7531-4d6b-a76c-ca166f2f9d66" providerId="ADAL" clId="{9A7FE8F4-4D30-4C59-B3DB-A8F268F12825}" dt="2022-12-22T04:00:00.294" v="313" actId="2696"/>
        <pc:sldMkLst>
          <pc:docMk/>
          <pc:sldMk cId="1709755405" sldId="266"/>
        </pc:sldMkLst>
      </pc:sldChg>
      <pc:sldChg chg="del">
        <pc:chgData name="Eldana K. Netalieva" userId="56df7305-7531-4d6b-a76c-ca166f2f9d66" providerId="ADAL" clId="{9A7FE8F4-4D30-4C59-B3DB-A8F268F12825}" dt="2022-12-22T04:00:04.219" v="314" actId="2696"/>
        <pc:sldMkLst>
          <pc:docMk/>
          <pc:sldMk cId="1701230571" sldId="268"/>
        </pc:sldMkLst>
      </pc:sldChg>
      <pc:sldChg chg="del">
        <pc:chgData name="Eldana K. Netalieva" userId="56df7305-7531-4d6b-a76c-ca166f2f9d66" providerId="ADAL" clId="{9A7FE8F4-4D30-4C59-B3DB-A8F268F12825}" dt="2022-12-22T04:00:07.254" v="315" actId="2696"/>
        <pc:sldMkLst>
          <pc:docMk/>
          <pc:sldMk cId="854019245" sldId="269"/>
        </pc:sldMkLst>
      </pc:sldChg>
      <pc:sldChg chg="addSp delSp modSp mod">
        <pc:chgData name="Eldana K. Netalieva" userId="56df7305-7531-4d6b-a76c-ca166f2f9d66" providerId="ADAL" clId="{9A7FE8F4-4D30-4C59-B3DB-A8F268F12825}" dt="2022-12-22T04:04:15.807" v="349" actId="1076"/>
        <pc:sldMkLst>
          <pc:docMk/>
          <pc:sldMk cId="2244504324" sldId="271"/>
        </pc:sldMkLst>
        <pc:spChg chg="add mod">
          <ac:chgData name="Eldana K. Netalieva" userId="56df7305-7531-4d6b-a76c-ca166f2f9d66" providerId="ADAL" clId="{9A7FE8F4-4D30-4C59-B3DB-A8F268F12825}" dt="2022-12-22T04:01:57.469" v="325" actId="21"/>
          <ac:spMkLst>
            <pc:docMk/>
            <pc:sldMk cId="2244504324" sldId="271"/>
            <ac:spMk id="4" creationId="{89D792B2-9642-D056-1A00-355009B1E6D9}"/>
          </ac:spMkLst>
        </pc:spChg>
        <pc:spChg chg="add del mod">
          <ac:chgData name="Eldana K. Netalieva" userId="56df7305-7531-4d6b-a76c-ca166f2f9d66" providerId="ADAL" clId="{9A7FE8F4-4D30-4C59-B3DB-A8F268F12825}" dt="2022-12-22T04:04:10.188" v="347" actId="14100"/>
          <ac:spMkLst>
            <pc:docMk/>
            <pc:sldMk cId="2244504324" sldId="271"/>
            <ac:spMk id="7" creationId="{B703C096-E243-121B-D149-2D9635D8366A}"/>
          </ac:spMkLst>
        </pc:spChg>
        <pc:picChg chg="del mod">
          <ac:chgData name="Eldana K. Netalieva" userId="56df7305-7531-4d6b-a76c-ca166f2f9d66" providerId="ADAL" clId="{9A7FE8F4-4D30-4C59-B3DB-A8F268F12825}" dt="2022-12-22T04:01:24.602" v="321" actId="21"/>
          <ac:picMkLst>
            <pc:docMk/>
            <pc:sldMk cId="2244504324" sldId="271"/>
            <ac:picMk id="5" creationId="{CD4D721C-C6F3-397D-A6B5-5B621A736CB7}"/>
          </ac:picMkLst>
        </pc:picChg>
        <pc:picChg chg="add del mod">
          <ac:chgData name="Eldana K. Netalieva" userId="56df7305-7531-4d6b-a76c-ca166f2f9d66" providerId="ADAL" clId="{9A7FE8F4-4D30-4C59-B3DB-A8F268F12825}" dt="2022-12-22T04:01:43.762" v="323"/>
          <ac:picMkLst>
            <pc:docMk/>
            <pc:sldMk cId="2244504324" sldId="271"/>
            <ac:picMk id="8" creationId="{B2C08A12-C559-F264-9C36-F10EE2946B03}"/>
          </ac:picMkLst>
        </pc:picChg>
        <pc:picChg chg="add mod">
          <ac:chgData name="Eldana K. Netalieva" userId="56df7305-7531-4d6b-a76c-ca166f2f9d66" providerId="ADAL" clId="{9A7FE8F4-4D30-4C59-B3DB-A8F268F12825}" dt="2022-12-22T04:04:15.807" v="349" actId="1076"/>
          <ac:picMkLst>
            <pc:docMk/>
            <pc:sldMk cId="2244504324" sldId="271"/>
            <ac:picMk id="10" creationId="{12F87D8C-2595-7ECE-5598-E1DD48950D0D}"/>
          </ac:picMkLst>
        </pc:picChg>
      </pc:sldChg>
      <pc:sldChg chg="addSp delSp modSp mod">
        <pc:chgData name="Eldana K. Netalieva" userId="56df7305-7531-4d6b-a76c-ca166f2f9d66" providerId="ADAL" clId="{9A7FE8F4-4D30-4C59-B3DB-A8F268F12825}" dt="2022-12-23T06:51:39.630" v="1373" actId="20577"/>
        <pc:sldMkLst>
          <pc:docMk/>
          <pc:sldMk cId="4004698497" sldId="272"/>
        </pc:sldMkLst>
        <pc:spChg chg="mod">
          <ac:chgData name="Eldana K. Netalieva" userId="56df7305-7531-4d6b-a76c-ca166f2f9d66" providerId="ADAL" clId="{9A7FE8F4-4D30-4C59-B3DB-A8F268F12825}" dt="2022-12-23T06:17:06.912" v="851" actId="20577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51:39.630" v="1373" actId="20577"/>
          <ac:spMkLst>
            <pc:docMk/>
            <pc:sldMk cId="4004698497" sldId="272"/>
            <ac:spMk id="3" creationId="{DC84FFCE-59ED-111A-93EC-B34C8014E70F}"/>
          </ac:spMkLst>
        </pc:spChg>
        <pc:picChg chg="del">
          <ac:chgData name="Eldana K. Netalieva" userId="56df7305-7531-4d6b-a76c-ca166f2f9d66" providerId="ADAL" clId="{9A7FE8F4-4D30-4C59-B3DB-A8F268F12825}" dt="2022-12-23T06:16:47.758" v="810" actId="21"/>
          <ac:picMkLst>
            <pc:docMk/>
            <pc:sldMk cId="4004698497" sldId="272"/>
            <ac:picMk id="5" creationId="{79F7ECD6-9575-D9D1-5CFF-359A353F42E1}"/>
          </ac:picMkLst>
        </pc:picChg>
        <pc:picChg chg="add del mod">
          <ac:chgData name="Eldana K. Netalieva" userId="56df7305-7531-4d6b-a76c-ca166f2f9d66" providerId="ADAL" clId="{9A7FE8F4-4D30-4C59-B3DB-A8F268F12825}" dt="2022-12-23T06:33:16.369" v="1152" actId="21"/>
          <ac:picMkLst>
            <pc:docMk/>
            <pc:sldMk cId="4004698497" sldId="272"/>
            <ac:picMk id="6" creationId="{EEF31CAE-A550-2F26-C126-48AED5FF986C}"/>
          </ac:picMkLst>
        </pc:picChg>
        <pc:picChg chg="del mod">
          <ac:chgData name="Eldana K. Netalieva" userId="56df7305-7531-4d6b-a76c-ca166f2f9d66" providerId="ADAL" clId="{9A7FE8F4-4D30-4C59-B3DB-A8F268F12825}" dt="2022-12-23T06:16:45.424" v="809" actId="21"/>
          <ac:picMkLst>
            <pc:docMk/>
            <pc:sldMk cId="4004698497" sldId="272"/>
            <ac:picMk id="7" creationId="{027BE213-3BD7-9432-E81C-E03A8A9A960B}"/>
          </ac:picMkLst>
        </pc:picChg>
      </pc:sldChg>
      <pc:sldChg chg="del">
        <pc:chgData name="Eldana K. Netalieva" userId="56df7305-7531-4d6b-a76c-ca166f2f9d66" providerId="ADAL" clId="{9A7FE8F4-4D30-4C59-B3DB-A8F268F12825}" dt="2022-12-23T06:31:20.537" v="1137" actId="2696"/>
        <pc:sldMkLst>
          <pc:docMk/>
          <pc:sldMk cId="2171621722" sldId="273"/>
        </pc:sldMkLst>
      </pc:sldChg>
      <pc:sldChg chg="del">
        <pc:chgData name="Eldana K. Netalieva" userId="56df7305-7531-4d6b-a76c-ca166f2f9d66" providerId="ADAL" clId="{9A7FE8F4-4D30-4C59-B3DB-A8F268F12825}" dt="2022-12-23T06:32:11.309" v="1142" actId="2696"/>
        <pc:sldMkLst>
          <pc:docMk/>
          <pc:sldMk cId="137488884" sldId="274"/>
        </pc:sldMkLst>
      </pc:sldChg>
      <pc:sldChg chg="del">
        <pc:chgData name="Eldana K. Netalieva" userId="56df7305-7531-4d6b-a76c-ca166f2f9d66" providerId="ADAL" clId="{9A7FE8F4-4D30-4C59-B3DB-A8F268F12825}" dt="2022-12-23T06:32:14.560" v="1143" actId="2696"/>
        <pc:sldMkLst>
          <pc:docMk/>
          <pc:sldMk cId="798119173" sldId="275"/>
        </pc:sldMkLst>
      </pc:sldChg>
      <pc:sldChg chg="del">
        <pc:chgData name="Eldana K. Netalieva" userId="56df7305-7531-4d6b-a76c-ca166f2f9d66" providerId="ADAL" clId="{9A7FE8F4-4D30-4C59-B3DB-A8F268F12825}" dt="2022-12-23T06:32:18.633" v="1144" actId="2696"/>
        <pc:sldMkLst>
          <pc:docMk/>
          <pc:sldMk cId="2280414648" sldId="276"/>
        </pc:sldMkLst>
      </pc:sldChg>
      <pc:sldChg chg="del">
        <pc:chgData name="Eldana K. Netalieva" userId="56df7305-7531-4d6b-a76c-ca166f2f9d66" providerId="ADAL" clId="{9A7FE8F4-4D30-4C59-B3DB-A8F268F12825}" dt="2022-12-23T06:32:21.251" v="1145" actId="2696"/>
        <pc:sldMkLst>
          <pc:docMk/>
          <pc:sldMk cId="257749883" sldId="277"/>
        </pc:sldMkLst>
      </pc:sldChg>
      <pc:sldChg chg="ord">
        <pc:chgData name="Eldana K. Netalieva" userId="56df7305-7531-4d6b-a76c-ca166f2f9d66" providerId="ADAL" clId="{9A7FE8F4-4D30-4C59-B3DB-A8F268F12825}" dt="2022-12-23T06:32:54.744" v="1149"/>
        <pc:sldMkLst>
          <pc:docMk/>
          <pc:sldMk cId="3650709981" sldId="278"/>
        </pc:sldMkLst>
      </pc:sldChg>
      <pc:sldChg chg="modSp mod">
        <pc:chgData name="Eldana K. Netalieva" userId="56df7305-7531-4d6b-a76c-ca166f2f9d66" providerId="ADAL" clId="{9A7FE8F4-4D30-4C59-B3DB-A8F268F12825}" dt="2022-12-22T04:06:22.407" v="435" actId="27636"/>
        <pc:sldMkLst>
          <pc:docMk/>
          <pc:sldMk cId="2888376745" sldId="291"/>
        </pc:sldMkLst>
        <pc:spChg chg="mod">
          <ac:chgData name="Eldana K. Netalieva" userId="56df7305-7531-4d6b-a76c-ca166f2f9d66" providerId="ADAL" clId="{9A7FE8F4-4D30-4C59-B3DB-A8F268F12825}" dt="2022-12-22T04:06:22.407" v="435" actId="27636"/>
          <ac:spMkLst>
            <pc:docMk/>
            <pc:sldMk cId="2888376745" sldId="291"/>
            <ac:spMk id="3" creationId="{F7EA3786-B586-30B2-DD85-A7DD076A81AE}"/>
          </ac:spMkLst>
        </pc:spChg>
      </pc:sldChg>
      <pc:sldChg chg="modSp mod">
        <pc:chgData name="Eldana K. Netalieva" userId="56df7305-7531-4d6b-a76c-ca166f2f9d66" providerId="ADAL" clId="{9A7FE8F4-4D30-4C59-B3DB-A8F268F12825}" dt="2022-12-23T07:23:57.681" v="1791" actId="1076"/>
        <pc:sldMkLst>
          <pc:docMk/>
          <pc:sldMk cId="2910094545" sldId="294"/>
        </pc:sldMkLst>
        <pc:spChg chg="mod">
          <ac:chgData name="Eldana K. Netalieva" userId="56df7305-7531-4d6b-a76c-ca166f2f9d66" providerId="ADAL" clId="{9A7FE8F4-4D30-4C59-B3DB-A8F268F12825}" dt="2022-12-23T07:23:57.681" v="1791" actId="1076"/>
          <ac:spMkLst>
            <pc:docMk/>
            <pc:sldMk cId="2910094545" sldId="294"/>
            <ac:spMk id="3" creationId="{DAA2D8A7-1180-854D-E5A1-CE316F452725}"/>
          </ac:spMkLst>
        </pc:spChg>
      </pc:sldChg>
      <pc:sldChg chg="modSp mod ord">
        <pc:chgData name="Eldana K. Netalieva" userId="56df7305-7531-4d6b-a76c-ca166f2f9d66" providerId="ADAL" clId="{9A7FE8F4-4D30-4C59-B3DB-A8F268F12825}" dt="2022-12-23T07:36:19.174" v="1894" actId="14100"/>
        <pc:sldMkLst>
          <pc:docMk/>
          <pc:sldMk cId="2875990683" sldId="295"/>
        </pc:sldMkLst>
        <pc:spChg chg="mod">
          <ac:chgData name="Eldana K. Netalieva" userId="56df7305-7531-4d6b-a76c-ca166f2f9d66" providerId="ADAL" clId="{9A7FE8F4-4D30-4C59-B3DB-A8F268F12825}" dt="2022-12-23T07:36:19.174" v="1894" actId="14100"/>
          <ac:spMkLst>
            <pc:docMk/>
            <pc:sldMk cId="2875990683" sldId="295"/>
            <ac:spMk id="3" creationId="{F5326CAC-046D-66A3-3B3D-C78C8D8C92C8}"/>
          </ac:spMkLst>
        </pc:spChg>
      </pc:sldChg>
      <pc:sldChg chg="del">
        <pc:chgData name="Eldana K. Netalieva" userId="56df7305-7531-4d6b-a76c-ca166f2f9d66" providerId="ADAL" clId="{9A7FE8F4-4D30-4C59-B3DB-A8F268F12825}" dt="2022-12-22T04:00:13.629" v="316" actId="2696"/>
        <pc:sldMkLst>
          <pc:docMk/>
          <pc:sldMk cId="121877819" sldId="297"/>
        </pc:sldMkLst>
      </pc:sldChg>
      <pc:sldChg chg="addSp modSp new mod setBg">
        <pc:chgData name="Eldana K. Netalieva" userId="56df7305-7531-4d6b-a76c-ca166f2f9d66" providerId="ADAL" clId="{9A7FE8F4-4D30-4C59-B3DB-A8F268F12825}" dt="2022-12-22T09:52:48.239" v="544" actId="20577"/>
        <pc:sldMkLst>
          <pc:docMk/>
          <pc:sldMk cId="196179874" sldId="297"/>
        </pc:sldMkLst>
        <pc:spChg chg="mod">
          <ac:chgData name="Eldana K. Netalieva" userId="56df7305-7531-4d6b-a76c-ca166f2f9d66" providerId="ADAL" clId="{9A7FE8F4-4D30-4C59-B3DB-A8F268F12825}" dt="2022-12-22T09:52:48.239" v="544" actId="20577"/>
          <ac:spMkLst>
            <pc:docMk/>
            <pc:sldMk cId="196179874" sldId="29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4:28:00.023" v="517" actId="403"/>
          <ac:spMkLst>
            <pc:docMk/>
            <pc:sldMk cId="196179874" sldId="297"/>
            <ac:spMk id="3" creationId="{50E0C6D6-9383-072F-ECE4-0DC397BC53CE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2" creationId="{5AAE9118-0436-4488-AC4A-C14DF6A7B6B1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4" creationId="{1B10F861-B8F1-49C7-BD58-EAB20CEE7F93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6" creationId="{61F6E425-22AB-4DA2-8FAC-58ADB58EF6C3}"/>
          </ac:spMkLst>
        </pc:sp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7" creationId="{3CC48AFC-7EC3-9FD7-DFE2-177870F612A5}"/>
          </ac:picMkLst>
        </pc:picChg>
      </pc:sldChg>
      <pc:sldChg chg="modSp add mod">
        <pc:chgData name="Eldana K. Netalieva" userId="56df7305-7531-4d6b-a76c-ca166f2f9d66" providerId="ADAL" clId="{9A7FE8F4-4D30-4C59-B3DB-A8F268F12825}" dt="2022-12-22T09:53:22.423" v="559" actId="20577"/>
        <pc:sldMkLst>
          <pc:docMk/>
          <pc:sldMk cId="2241864893" sldId="298"/>
        </pc:sldMkLst>
        <pc:spChg chg="mod">
          <ac:chgData name="Eldana K. Netalieva" userId="56df7305-7531-4d6b-a76c-ca166f2f9d66" providerId="ADAL" clId="{9A7FE8F4-4D30-4C59-B3DB-A8F268F12825}" dt="2022-12-22T09:53:22.423" v="559" actId="20577"/>
          <ac:spMkLst>
            <pc:docMk/>
            <pc:sldMk cId="2241864893" sldId="298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6.285" v="317" actId="2696"/>
        <pc:sldMkLst>
          <pc:docMk/>
          <pc:sldMk cId="3990339615" sldId="298"/>
        </pc:sldMkLst>
      </pc:sldChg>
      <pc:sldChg chg="addSp delSp modSp add mod">
        <pc:chgData name="Eldana K. Netalieva" userId="56df7305-7531-4d6b-a76c-ca166f2f9d66" providerId="ADAL" clId="{9A7FE8F4-4D30-4C59-B3DB-A8F268F12825}" dt="2022-12-23T09:11:50.900" v="2069" actId="20577"/>
        <pc:sldMkLst>
          <pc:docMk/>
          <pc:sldMk cId="1753586434" sldId="299"/>
        </pc:sldMkLst>
        <pc:spChg chg="mod">
          <ac:chgData name="Eldana K. Netalieva" userId="56df7305-7531-4d6b-a76c-ca166f2f9d66" providerId="ADAL" clId="{9A7FE8F4-4D30-4C59-B3DB-A8F268F12825}" dt="2022-12-22T09:53:35.150" v="567" actId="20577"/>
          <ac:spMkLst>
            <pc:docMk/>
            <pc:sldMk cId="1753586434" sldId="299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9:11:50.900" v="2069" actId="20577"/>
          <ac:spMkLst>
            <pc:docMk/>
            <pc:sldMk cId="1753586434" sldId="299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9:10:28.924" v="2026" actId="1076"/>
          <ac:picMkLst>
            <pc:docMk/>
            <pc:sldMk cId="1753586434" sldId="299"/>
            <ac:picMk id="6" creationId="{9D2E195F-FB82-D3FC-F036-760EF4B7A2A9}"/>
          </ac:picMkLst>
        </pc:picChg>
        <pc:picChg chg="del mod">
          <ac:chgData name="Eldana K. Netalieva" userId="56df7305-7531-4d6b-a76c-ca166f2f9d66" providerId="ADAL" clId="{9A7FE8F4-4D30-4C59-B3DB-A8F268F12825}" dt="2022-12-23T09:10:19.981" v="2023" actId="21"/>
          <ac:picMkLst>
            <pc:docMk/>
            <pc:sldMk cId="1753586434" sldId="299"/>
            <ac:picMk id="7" creationId="{3CC48AFC-7EC3-9FD7-DFE2-177870F612A5}"/>
          </ac:picMkLst>
        </pc:picChg>
      </pc:sldChg>
      <pc:sldChg chg="del">
        <pc:chgData name="Eldana K. Netalieva" userId="56df7305-7531-4d6b-a76c-ca166f2f9d66" providerId="ADAL" clId="{9A7FE8F4-4D30-4C59-B3DB-A8F268F12825}" dt="2022-12-22T04:00:18.934" v="318" actId="2696"/>
        <pc:sldMkLst>
          <pc:docMk/>
          <pc:sldMk cId="3937701444" sldId="299"/>
        </pc:sldMkLst>
      </pc:sldChg>
      <pc:sldChg chg="addSp delSp modSp add mod ord">
        <pc:chgData name="Eldana K. Netalieva" userId="56df7305-7531-4d6b-a76c-ca166f2f9d66" providerId="ADAL" clId="{9A7FE8F4-4D30-4C59-B3DB-A8F268F12825}" dt="2022-12-23T06:32:04.427" v="1141"/>
        <pc:sldMkLst>
          <pc:docMk/>
          <pc:sldMk cId="1790426884" sldId="300"/>
        </pc:sldMkLst>
        <pc:spChg chg="mod">
          <ac:chgData name="Eldana K. Netalieva" userId="56df7305-7531-4d6b-a76c-ca166f2f9d66" providerId="ADAL" clId="{9A7FE8F4-4D30-4C59-B3DB-A8F268F12825}" dt="2022-12-22T09:53:53.969" v="577" actId="20577"/>
          <ac:spMkLst>
            <pc:docMk/>
            <pc:sldMk cId="1790426884" sldId="300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9:56:22.660" v="597" actId="12"/>
          <ac:spMkLst>
            <pc:docMk/>
            <pc:sldMk cId="1790426884" sldId="300"/>
            <ac:spMk id="3" creationId="{50E0C6D6-9383-072F-ECE4-0DC397BC53CE}"/>
          </ac:spMkLst>
        </pc:spChg>
        <pc:picChg chg="del mod">
          <ac:chgData name="Eldana K. Netalieva" userId="56df7305-7531-4d6b-a76c-ca166f2f9d66" providerId="ADAL" clId="{9A7FE8F4-4D30-4C59-B3DB-A8F268F12825}" dt="2022-12-22T09:57:34.131" v="600" actId="21"/>
          <ac:picMkLst>
            <pc:docMk/>
            <pc:sldMk cId="1790426884" sldId="300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9:57:51.600" v="605" actId="1076"/>
          <ac:picMkLst>
            <pc:docMk/>
            <pc:sldMk cId="1790426884" sldId="300"/>
            <ac:picMk id="6" creationId="{603808F6-5316-AF19-956E-FFD49C534CE8}"/>
          </ac:picMkLst>
        </pc:picChg>
        <pc:picChg chg="del">
          <ac:chgData name="Eldana K. Netalieva" userId="56df7305-7531-4d6b-a76c-ca166f2f9d66" providerId="ADAL" clId="{9A7FE8F4-4D30-4C59-B3DB-A8F268F12825}" dt="2022-12-22T09:58:22.293" v="607" actId="21"/>
          <ac:picMkLst>
            <pc:docMk/>
            <pc:sldMk cId="1790426884" sldId="300"/>
            <ac:picMk id="7" creationId="{3CC48AFC-7EC3-9FD7-DFE2-177870F612A5}"/>
          </ac:picMkLst>
        </pc:picChg>
        <pc:picChg chg="add mod modCrop">
          <ac:chgData name="Eldana K. Netalieva" userId="56df7305-7531-4d6b-a76c-ca166f2f9d66" providerId="ADAL" clId="{9A7FE8F4-4D30-4C59-B3DB-A8F268F12825}" dt="2022-12-22T10:02:33.090" v="627" actId="732"/>
          <ac:picMkLst>
            <pc:docMk/>
            <pc:sldMk cId="1790426884" sldId="300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2:51.437" v="1147"/>
        <pc:sldMkLst>
          <pc:docMk/>
          <pc:sldMk cId="412632938" sldId="301"/>
        </pc:sldMkLst>
        <pc:spChg chg="mod">
          <ac:chgData name="Eldana K. Netalieva" userId="56df7305-7531-4d6b-a76c-ca166f2f9d66" providerId="ADAL" clId="{9A7FE8F4-4D30-4C59-B3DB-A8F268F12825}" dt="2022-12-22T09:58:54.654" v="615" actId="20577"/>
          <ac:spMkLst>
            <pc:docMk/>
            <pc:sldMk cId="412632938" sldId="301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10:14:44.501" v="758" actId="27636"/>
          <ac:spMkLst>
            <pc:docMk/>
            <pc:sldMk cId="412632938" sldId="301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2T10:01:50.858" v="621" actId="1076"/>
          <ac:picMkLst>
            <pc:docMk/>
            <pc:sldMk cId="412632938" sldId="301"/>
            <ac:picMk id="5" creationId="{421E0BB2-CAC9-E80D-FC32-87BC765B54DD}"/>
          </ac:picMkLst>
        </pc:picChg>
        <pc:picChg chg="del">
          <ac:chgData name="Eldana K. Netalieva" userId="56df7305-7531-4d6b-a76c-ca166f2f9d66" providerId="ADAL" clId="{9A7FE8F4-4D30-4C59-B3DB-A8F268F12825}" dt="2022-12-22T10:01:37.366" v="617" actId="21"/>
          <ac:picMkLst>
            <pc:docMk/>
            <pc:sldMk cId="412632938" sldId="301"/>
            <ac:picMk id="6" creationId="{603808F6-5316-AF19-956E-FFD49C534CE8}"/>
          </ac:picMkLst>
        </pc:picChg>
        <pc:picChg chg="add mod">
          <ac:chgData name="Eldana K. Netalieva" userId="56df7305-7531-4d6b-a76c-ca166f2f9d66" providerId="ADAL" clId="{9A7FE8F4-4D30-4C59-B3DB-A8F268F12825}" dt="2022-12-22T10:14:49.567" v="759" actId="1076"/>
          <ac:picMkLst>
            <pc:docMk/>
            <pc:sldMk cId="412632938" sldId="301"/>
            <ac:picMk id="8" creationId="{C9CA6F00-A613-FAD2-03E2-E3A89BE8B7FF}"/>
          </ac:picMkLst>
        </pc:picChg>
        <pc:picChg chg="del mod">
          <ac:chgData name="Eldana K. Netalieva" userId="56df7305-7531-4d6b-a76c-ca166f2f9d66" providerId="ADAL" clId="{9A7FE8F4-4D30-4C59-B3DB-A8F268F12825}" dt="2022-12-22T10:02:12.741" v="624" actId="21"/>
          <ac:picMkLst>
            <pc:docMk/>
            <pc:sldMk cId="412632938" sldId="301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3:03.376" v="1151"/>
        <pc:sldMkLst>
          <pc:docMk/>
          <pc:sldMk cId="1570755758" sldId="302"/>
        </pc:sldMkLst>
        <pc:spChg chg="mod">
          <ac:chgData name="Eldana K. Netalieva" userId="56df7305-7531-4d6b-a76c-ca166f2f9d66" providerId="ADAL" clId="{9A7FE8F4-4D30-4C59-B3DB-A8F268F12825}" dt="2022-12-22T10:11:39.452" v="634" actId="20577"/>
          <ac:spMkLst>
            <pc:docMk/>
            <pc:sldMk cId="1570755758" sldId="302"/>
            <ac:spMk id="2" creationId="{040A029E-FEED-59F1-A0AF-71501C7606D9}"/>
          </ac:spMkLst>
        </pc:spChg>
        <pc:picChg chg="del mod">
          <ac:chgData name="Eldana K. Netalieva" userId="56df7305-7531-4d6b-a76c-ca166f2f9d66" providerId="ADAL" clId="{9A7FE8F4-4D30-4C59-B3DB-A8F268F12825}" dt="2022-12-22T10:11:54.230" v="637" actId="21"/>
          <ac:picMkLst>
            <pc:docMk/>
            <pc:sldMk cId="1570755758" sldId="302"/>
            <ac:picMk id="5" creationId="{421E0BB2-CAC9-E80D-FC32-87BC765B54DD}"/>
          </ac:picMkLst>
        </pc:picChg>
        <pc:picChg chg="add mod">
          <ac:chgData name="Eldana K. Netalieva" userId="56df7305-7531-4d6b-a76c-ca166f2f9d66" providerId="ADAL" clId="{9A7FE8F4-4D30-4C59-B3DB-A8F268F12825}" dt="2022-12-22T10:12:02.024" v="640" actId="1076"/>
          <ac:picMkLst>
            <pc:docMk/>
            <pc:sldMk cId="1570755758" sldId="302"/>
            <ac:picMk id="6" creationId="{F0FCC75D-4F2D-D5B1-314C-DC4270A4147B}"/>
          </ac:picMkLst>
        </pc:picChg>
        <pc:picChg chg="del mod">
          <ac:chgData name="Eldana K. Netalieva" userId="56df7305-7531-4d6b-a76c-ca166f2f9d66" providerId="ADAL" clId="{9A7FE8F4-4D30-4C59-B3DB-A8F268F12825}" dt="2022-12-22T10:12:19.733" v="644" actId="21"/>
          <ac:picMkLst>
            <pc:docMk/>
            <pc:sldMk cId="1570755758" sldId="302"/>
            <ac:picMk id="8" creationId="{C9CA6F00-A613-FAD2-03E2-E3A89BE8B7FF}"/>
          </ac:picMkLst>
        </pc:picChg>
        <pc:picChg chg="add mod">
          <ac:chgData name="Eldana K. Netalieva" userId="56df7305-7531-4d6b-a76c-ca166f2f9d66" providerId="ADAL" clId="{9A7FE8F4-4D30-4C59-B3DB-A8F268F12825}" dt="2022-12-22T10:12:27.451" v="646" actId="14100"/>
          <ac:picMkLst>
            <pc:docMk/>
            <pc:sldMk cId="1570755758" sldId="302"/>
            <ac:picMk id="9" creationId="{80CC1095-4ADE-D6D5-5040-1BA88764A272}"/>
          </ac:picMkLst>
        </pc:picChg>
      </pc:sldChg>
      <pc:sldChg chg="modSp add mod">
        <pc:chgData name="Eldana K. Netalieva" userId="56df7305-7531-4d6b-a76c-ca166f2f9d66" providerId="ADAL" clId="{9A7FE8F4-4D30-4C59-B3DB-A8F268F12825}" dt="2022-12-23T06:23:00.154" v="1033" actId="1076"/>
        <pc:sldMkLst>
          <pc:docMk/>
          <pc:sldMk cId="3699673903" sldId="303"/>
        </pc:sldMkLst>
        <pc:spChg chg="mod">
          <ac:chgData name="Eldana K. Netalieva" userId="56df7305-7531-4d6b-a76c-ca166f2f9d66" providerId="ADAL" clId="{9A7FE8F4-4D30-4C59-B3DB-A8F268F12825}" dt="2022-12-23T06:22:35.505" v="1028" actId="20577"/>
          <ac:spMkLst>
            <pc:docMk/>
            <pc:sldMk cId="3699673903" sldId="303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22:47.333" v="1030" actId="5793"/>
          <ac:spMkLst>
            <pc:docMk/>
            <pc:sldMk cId="3699673903" sldId="303"/>
            <ac:spMk id="3" creationId="{DC84FFCE-59ED-111A-93EC-B34C8014E70F}"/>
          </ac:spMkLst>
        </pc:spChg>
        <pc:picChg chg="mod">
          <ac:chgData name="Eldana K. Netalieva" userId="56df7305-7531-4d6b-a76c-ca166f2f9d66" providerId="ADAL" clId="{9A7FE8F4-4D30-4C59-B3DB-A8F268F12825}" dt="2022-12-23T06:23:00.154" v="1033" actId="1076"/>
          <ac:picMkLst>
            <pc:docMk/>
            <pc:sldMk cId="3699673903" sldId="303"/>
            <ac:picMk id="6" creationId="{EEF31CAE-A550-2F26-C126-48AED5FF986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6:26:04.029" v="1097" actId="1076"/>
        <pc:sldMkLst>
          <pc:docMk/>
          <pc:sldMk cId="2528832605" sldId="304"/>
        </pc:sldMkLst>
        <pc:spChg chg="mod">
          <ac:chgData name="Eldana K. Netalieva" userId="56df7305-7531-4d6b-a76c-ca166f2f9d66" providerId="ADAL" clId="{9A7FE8F4-4D30-4C59-B3DB-A8F268F12825}" dt="2022-12-23T06:23:36.820" v="1057" actId="404"/>
          <ac:spMkLst>
            <pc:docMk/>
            <pc:sldMk cId="2528832605" sldId="304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25:57.972" v="1096" actId="20577"/>
          <ac:spMkLst>
            <pc:docMk/>
            <pc:sldMk cId="2528832605" sldId="304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26:04.029" v="1097" actId="1076"/>
          <ac:picMkLst>
            <pc:docMk/>
            <pc:sldMk cId="2528832605" sldId="304"/>
            <ac:picMk id="4" creationId="{91532724-FCD6-394D-FBA7-946A6CE87B29}"/>
          </ac:picMkLst>
        </pc:picChg>
        <pc:picChg chg="del">
          <ac:chgData name="Eldana K. Netalieva" userId="56df7305-7531-4d6b-a76c-ca166f2f9d66" providerId="ADAL" clId="{9A7FE8F4-4D30-4C59-B3DB-A8F268F12825}" dt="2022-12-23T06:23:09.972" v="1035" actId="21"/>
          <ac:picMkLst>
            <pc:docMk/>
            <pc:sldMk cId="2528832605" sldId="304"/>
            <ac:picMk id="6" creationId="{EEF31CAE-A550-2F26-C126-48AED5FF986C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26:45.869" v="1110"/>
        <pc:sldMkLst>
          <pc:docMk/>
          <pc:sldMk cId="570745338" sldId="305"/>
        </pc:sldMkLst>
        <pc:spChg chg="mod">
          <ac:chgData name="Eldana K. Netalieva" userId="56df7305-7531-4d6b-a76c-ca166f2f9d66" providerId="ADAL" clId="{9A7FE8F4-4D30-4C59-B3DB-A8F268F12825}" dt="2022-12-23T06:26:44.684" v="1108" actId="12"/>
          <ac:spMkLst>
            <pc:docMk/>
            <pc:sldMk cId="570745338" sldId="305"/>
            <ac:spMk id="3" creationId="{DC84FFCE-59ED-111A-93EC-B34C8014E70F}"/>
          </ac:spMkLst>
        </pc:spChg>
        <pc:spChg chg="add del mod">
          <ac:chgData name="Eldana K. Netalieva" userId="56df7305-7531-4d6b-a76c-ca166f2f9d66" providerId="ADAL" clId="{9A7FE8F4-4D30-4C59-B3DB-A8F268F12825}" dt="2022-12-23T06:26:45.869" v="1110"/>
          <ac:spMkLst>
            <pc:docMk/>
            <pc:sldMk cId="570745338" sldId="305"/>
            <ac:spMk id="5" creationId="{4A01F795-F7FB-F747-6F84-7123CBBAA80D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40.344" v="1117" actId="27636"/>
        <pc:sldMkLst>
          <pc:docMk/>
          <pc:sldMk cId="1124367168" sldId="306"/>
        </pc:sldMkLst>
        <pc:spChg chg="mod">
          <ac:chgData name="Eldana K. Netalieva" userId="56df7305-7531-4d6b-a76c-ca166f2f9d66" providerId="ADAL" clId="{9A7FE8F4-4D30-4C59-B3DB-A8F268F12825}" dt="2022-12-23T06:27:40.344" v="1117" actId="27636"/>
          <ac:spMkLst>
            <pc:docMk/>
            <pc:sldMk cId="1124367168" sldId="306"/>
            <ac:spMk id="3" creationId="{DC84FFCE-59ED-111A-93EC-B34C8014E70F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23.831" v="1114" actId="12"/>
        <pc:sldMkLst>
          <pc:docMk/>
          <pc:sldMk cId="1258218772" sldId="307"/>
        </pc:sldMkLst>
        <pc:spChg chg="mod">
          <ac:chgData name="Eldana K. Netalieva" userId="56df7305-7531-4d6b-a76c-ca166f2f9d66" providerId="ADAL" clId="{9A7FE8F4-4D30-4C59-B3DB-A8F268F12825}" dt="2022-12-23T06:27:23.831" v="1114" actId="12"/>
          <ac:spMkLst>
            <pc:docMk/>
            <pc:sldMk cId="1258218772" sldId="307"/>
            <ac:spMk id="3" creationId="{DC84FFCE-59ED-111A-93EC-B34C8014E70F}"/>
          </ac:spMkLst>
        </pc:spChg>
      </pc:sldChg>
      <pc:sldChg chg="addSp modSp add mod">
        <pc:chgData name="Eldana K. Netalieva" userId="56df7305-7531-4d6b-a76c-ca166f2f9d66" providerId="ADAL" clId="{9A7FE8F4-4D30-4C59-B3DB-A8F268F12825}" dt="2022-12-23T06:34:30.394" v="1189" actId="20577"/>
        <pc:sldMkLst>
          <pc:docMk/>
          <pc:sldMk cId="969937410" sldId="308"/>
        </pc:sldMkLst>
        <pc:spChg chg="mod">
          <ac:chgData name="Eldana K. Netalieva" userId="56df7305-7531-4d6b-a76c-ca166f2f9d66" providerId="ADAL" clId="{9A7FE8F4-4D30-4C59-B3DB-A8F268F12825}" dt="2022-12-23T06:34:30.394" v="1189" actId="20577"/>
          <ac:spMkLst>
            <pc:docMk/>
            <pc:sldMk cId="969937410" sldId="308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31:02.478" v="1136" actId="27636"/>
          <ac:spMkLst>
            <pc:docMk/>
            <pc:sldMk cId="969937410" sldId="308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30:02.370" v="1129" actId="1076"/>
          <ac:picMkLst>
            <pc:docMk/>
            <pc:sldMk cId="969937410" sldId="308"/>
            <ac:picMk id="5" creationId="{0359DBEC-A5D7-898E-B421-122B463B04A6}"/>
          </ac:picMkLst>
        </pc:picChg>
      </pc:sldChg>
      <pc:sldChg chg="add">
        <pc:chgData name="Eldana K. Netalieva" userId="56df7305-7531-4d6b-a76c-ca166f2f9d66" providerId="ADAL" clId="{9A7FE8F4-4D30-4C59-B3DB-A8F268F12825}" dt="2022-12-23T06:34:17.298" v="1187" actId="2890"/>
        <pc:sldMkLst>
          <pc:docMk/>
          <pc:sldMk cId="347879652" sldId="309"/>
        </pc:sldMkLst>
      </pc:sldChg>
      <pc:sldChg chg="addSp delSp modSp add mod ord">
        <pc:chgData name="Eldana K. Netalieva" userId="56df7305-7531-4d6b-a76c-ca166f2f9d66" providerId="ADAL" clId="{9A7FE8F4-4D30-4C59-B3DB-A8F268F12825}" dt="2022-12-23T06:53:59.576" v="1379" actId="20577"/>
        <pc:sldMkLst>
          <pc:docMk/>
          <pc:sldMk cId="2471721235" sldId="310"/>
        </pc:sldMkLst>
        <pc:spChg chg="mod">
          <ac:chgData name="Eldana K. Netalieva" userId="56df7305-7531-4d6b-a76c-ca166f2f9d66" providerId="ADAL" clId="{9A7FE8F4-4D30-4C59-B3DB-A8F268F12825}" dt="2022-12-23T06:53:59.576" v="1379" actId="20577"/>
          <ac:spMkLst>
            <pc:docMk/>
            <pc:sldMk cId="2471721235" sldId="310"/>
            <ac:spMk id="2" creationId="{5BA08D07-5EFC-057F-500F-7923A08F7EEC}"/>
          </ac:spMkLst>
        </pc:spChg>
        <pc:picChg chg="add mod">
          <ac:chgData name="Eldana K. Netalieva" userId="56df7305-7531-4d6b-a76c-ca166f2f9d66" providerId="ADAL" clId="{9A7FE8F4-4D30-4C59-B3DB-A8F268F12825}" dt="2022-12-23T06:49:00.202" v="1284" actId="1076"/>
          <ac:picMkLst>
            <pc:docMk/>
            <pc:sldMk cId="2471721235" sldId="310"/>
            <ac:picMk id="5" creationId="{3F60783C-9EFB-4FD4-53B5-EFD484FB116B}"/>
          </ac:picMkLst>
        </pc:picChg>
        <pc:picChg chg="del mod">
          <ac:chgData name="Eldana K. Netalieva" userId="56df7305-7531-4d6b-a76c-ca166f2f9d66" providerId="ADAL" clId="{9A7FE8F4-4D30-4C59-B3DB-A8F268F12825}" dt="2022-12-23T06:37:41.250" v="1228" actId="21"/>
          <ac:picMkLst>
            <pc:docMk/>
            <pc:sldMk cId="2471721235" sldId="310"/>
            <ac:picMk id="6" creationId="{EEF31CAE-A550-2F26-C126-48AED5FF986C}"/>
          </ac:picMkLst>
        </pc:picChg>
        <pc:picChg chg="add del mod">
          <ac:chgData name="Eldana K. Netalieva" userId="56df7305-7531-4d6b-a76c-ca166f2f9d66" providerId="ADAL" clId="{9A7FE8F4-4D30-4C59-B3DB-A8F268F12825}" dt="2022-12-23T06:39:40.774" v="1233" actId="21"/>
          <ac:picMkLst>
            <pc:docMk/>
            <pc:sldMk cId="2471721235" sldId="310"/>
            <ac:picMk id="7" creationId="{10B54CC4-22D5-F2C6-3DAD-F727F66D6676}"/>
          </ac:picMkLst>
        </pc:picChg>
        <pc:picChg chg="add del mod">
          <ac:chgData name="Eldana K. Netalieva" userId="56df7305-7531-4d6b-a76c-ca166f2f9d66" providerId="ADAL" clId="{9A7FE8F4-4D30-4C59-B3DB-A8F268F12825}" dt="2022-12-23T06:50:10.100" v="1286" actId="21"/>
          <ac:picMkLst>
            <pc:docMk/>
            <pc:sldMk cId="2471721235" sldId="310"/>
            <ac:picMk id="9" creationId="{8AA0FF9B-0B05-3146-BF63-499018094517}"/>
          </ac:picMkLst>
        </pc:picChg>
        <pc:picChg chg="add mod">
          <ac:chgData name="Eldana K. Netalieva" userId="56df7305-7531-4d6b-a76c-ca166f2f9d66" providerId="ADAL" clId="{9A7FE8F4-4D30-4C59-B3DB-A8F268F12825}" dt="2022-12-23T06:50:18.275" v="1290" actId="1076"/>
          <ac:picMkLst>
            <pc:docMk/>
            <pc:sldMk cId="2471721235" sldId="310"/>
            <ac:picMk id="11" creationId="{6BFA689D-FA25-9F86-C18C-CB6C9E3D0335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25.971" v="1915" actId="20577"/>
        <pc:sldMkLst>
          <pc:docMk/>
          <pc:sldMk cId="1929913737" sldId="311"/>
        </pc:sldMkLst>
        <pc:spChg chg="mod">
          <ac:chgData name="Eldana K. Netalieva" userId="56df7305-7531-4d6b-a76c-ca166f2f9d66" providerId="ADAL" clId="{9A7FE8F4-4D30-4C59-B3DB-A8F268F12825}" dt="2022-12-23T06:54:12.687" v="1385" actId="27636"/>
          <ac:spMkLst>
            <pc:docMk/>
            <pc:sldMk cId="1929913737" sldId="311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7:40:25.971" v="1915" actId="20577"/>
          <ac:spMkLst>
            <pc:docMk/>
            <pc:sldMk cId="1929913737" sldId="311"/>
            <ac:spMk id="3" creationId="{DC84FFCE-59ED-111A-93EC-B34C8014E70F}"/>
          </ac:spMkLst>
        </pc:spChg>
        <pc:spChg chg="add mod">
          <ac:chgData name="Eldana K. Netalieva" userId="56df7305-7531-4d6b-a76c-ca166f2f9d66" providerId="ADAL" clId="{9A7FE8F4-4D30-4C59-B3DB-A8F268F12825}" dt="2022-12-23T06:55:39.789" v="1405" actId="1076"/>
          <ac:spMkLst>
            <pc:docMk/>
            <pc:sldMk cId="1929913737" sldId="311"/>
            <ac:spMk id="6" creationId="{6DCDB1E2-54FC-90BB-E9D0-DD2B1A6CB395}"/>
          </ac:spMkLst>
        </pc:spChg>
        <pc:picChg chg="del">
          <ac:chgData name="Eldana K. Netalieva" userId="56df7305-7531-4d6b-a76c-ca166f2f9d66" providerId="ADAL" clId="{9A7FE8F4-4D30-4C59-B3DB-A8F268F12825}" dt="2022-12-23T06:53:49.997" v="1376" actId="21"/>
          <ac:picMkLst>
            <pc:docMk/>
            <pc:sldMk cId="1929913737" sldId="311"/>
            <ac:picMk id="5" creationId="{3F60783C-9EFB-4FD4-53B5-EFD484FB116B}"/>
          </ac:picMkLst>
        </pc:picChg>
        <pc:picChg chg="del">
          <ac:chgData name="Eldana K. Netalieva" userId="56df7305-7531-4d6b-a76c-ca166f2f9d66" providerId="ADAL" clId="{9A7FE8F4-4D30-4C59-B3DB-A8F268F12825}" dt="2022-12-23T06:53:52.075" v="1377" actId="21"/>
          <ac:picMkLst>
            <pc:docMk/>
            <pc:sldMk cId="1929913737" sldId="311"/>
            <ac:picMk id="11" creationId="{6BFA689D-FA25-9F86-C18C-CB6C9E3D0335}"/>
          </ac:picMkLst>
        </pc:picChg>
      </pc:sldChg>
      <pc:sldChg chg="delSp modSp add mod">
        <pc:chgData name="Eldana K. Netalieva" userId="56df7305-7531-4d6b-a76c-ca166f2f9d66" providerId="ADAL" clId="{9A7FE8F4-4D30-4C59-B3DB-A8F268F12825}" dt="2022-12-23T06:56:27.331" v="1417" actId="12"/>
        <pc:sldMkLst>
          <pc:docMk/>
          <pc:sldMk cId="1110275244" sldId="312"/>
        </pc:sldMkLst>
        <pc:spChg chg="mod">
          <ac:chgData name="Eldana K. Netalieva" userId="56df7305-7531-4d6b-a76c-ca166f2f9d66" providerId="ADAL" clId="{9A7FE8F4-4D30-4C59-B3DB-A8F268F12825}" dt="2022-12-23T06:56:27.331" v="1417" actId="12"/>
          <ac:spMkLst>
            <pc:docMk/>
            <pc:sldMk cId="1110275244" sldId="312"/>
            <ac:spMk id="3" creationId="{DC84FFCE-59ED-111A-93EC-B34C8014E70F}"/>
          </ac:spMkLst>
        </pc:spChg>
        <pc:spChg chg="del mod">
          <ac:chgData name="Eldana K. Netalieva" userId="56df7305-7531-4d6b-a76c-ca166f2f9d66" providerId="ADAL" clId="{9A7FE8F4-4D30-4C59-B3DB-A8F268F12825}" dt="2022-12-23T06:56:08.090" v="1413"/>
          <ac:spMkLst>
            <pc:docMk/>
            <pc:sldMk cId="1110275244" sldId="312"/>
            <ac:spMk id="6" creationId="{6DCDB1E2-54FC-90BB-E9D0-DD2B1A6CB395}"/>
          </ac:spMkLst>
        </pc:spChg>
      </pc:sldChg>
      <pc:sldChg chg="addSp delSp modSp add mod ord">
        <pc:chgData name="Eldana K. Netalieva" userId="56df7305-7531-4d6b-a76c-ca166f2f9d66" providerId="ADAL" clId="{9A7FE8F4-4D30-4C59-B3DB-A8F268F12825}" dt="2022-12-23T07:04:31.701" v="1505" actId="20577"/>
        <pc:sldMkLst>
          <pc:docMk/>
          <pc:sldMk cId="2354603143" sldId="313"/>
        </pc:sldMkLst>
        <pc:spChg chg="mod">
          <ac:chgData name="Eldana K. Netalieva" userId="56df7305-7531-4d6b-a76c-ca166f2f9d66" providerId="ADAL" clId="{9A7FE8F4-4D30-4C59-B3DB-A8F268F12825}" dt="2022-12-23T07:04:31.701" v="1505" actId="20577"/>
          <ac:spMkLst>
            <pc:docMk/>
            <pc:sldMk cId="2354603143" sldId="313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03:56.418" v="1493" actId="20577"/>
          <ac:spMkLst>
            <pc:docMk/>
            <pc:sldMk cId="2354603143" sldId="313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03:22.218" v="1469" actId="1076"/>
          <ac:picMkLst>
            <pc:docMk/>
            <pc:sldMk cId="2354603143" sldId="313"/>
            <ac:picMk id="5" creationId="{D672DD63-BFA7-717A-1CAD-384CBC9836B5}"/>
          </ac:picMkLst>
        </pc:picChg>
        <pc:picChg chg="del mod">
          <ac:chgData name="Eldana K. Netalieva" userId="56df7305-7531-4d6b-a76c-ca166f2f9d66" providerId="ADAL" clId="{9A7FE8F4-4D30-4C59-B3DB-A8F268F12825}" dt="2022-12-23T07:04:13.023" v="1496" actId="21"/>
          <ac:picMkLst>
            <pc:docMk/>
            <pc:sldMk cId="2354603143" sldId="313"/>
            <ac:picMk id="6" creationId="{F0FCC75D-4F2D-D5B1-314C-DC4270A4147B}"/>
          </ac:picMkLst>
        </pc:picChg>
        <pc:picChg chg="add mod">
          <ac:chgData name="Eldana K. Netalieva" userId="56df7305-7531-4d6b-a76c-ca166f2f9d66" providerId="ADAL" clId="{9A7FE8F4-4D30-4C59-B3DB-A8F268F12825}" dt="2022-12-23T07:04:24.500" v="1501" actId="1076"/>
          <ac:picMkLst>
            <pc:docMk/>
            <pc:sldMk cId="2354603143" sldId="313"/>
            <ac:picMk id="8" creationId="{BAF2E229-C047-579E-C00C-AF15097B1B87}"/>
          </ac:picMkLst>
        </pc:picChg>
        <pc:picChg chg="del mod">
          <ac:chgData name="Eldana K. Netalieva" userId="56df7305-7531-4d6b-a76c-ca166f2f9d66" providerId="ADAL" clId="{9A7FE8F4-4D30-4C59-B3DB-A8F268F12825}" dt="2022-12-23T07:03:05.325" v="1467" actId="21"/>
          <ac:picMkLst>
            <pc:docMk/>
            <pc:sldMk cId="2354603143" sldId="313"/>
            <ac:picMk id="9" creationId="{80CC1095-4ADE-D6D5-5040-1BA88764A272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54.112" v="1920" actId="1076"/>
        <pc:sldMkLst>
          <pc:docMk/>
          <pc:sldMk cId="2817888853" sldId="314"/>
        </pc:sldMkLst>
        <pc:spChg chg="mod">
          <ac:chgData name="Eldana K. Netalieva" userId="56df7305-7531-4d6b-a76c-ca166f2f9d66" providerId="ADAL" clId="{9A7FE8F4-4D30-4C59-B3DB-A8F268F12825}" dt="2022-12-23T07:13:15.343" v="1641" actId="1076"/>
          <ac:spMkLst>
            <pc:docMk/>
            <pc:sldMk cId="2817888853" sldId="314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18:53.991" v="1730" actId="20577"/>
          <ac:spMkLst>
            <pc:docMk/>
            <pc:sldMk cId="2817888853" sldId="314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40:54.112" v="1920" actId="1076"/>
          <ac:picMkLst>
            <pc:docMk/>
            <pc:sldMk cId="2817888853" sldId="314"/>
            <ac:picMk id="5" creationId="{040E3021-75CE-44A1-FA2E-2DB925560067}"/>
          </ac:picMkLst>
        </pc:picChg>
        <pc:picChg chg="del">
          <ac:chgData name="Eldana K. Netalieva" userId="56df7305-7531-4d6b-a76c-ca166f2f9d66" providerId="ADAL" clId="{9A7FE8F4-4D30-4C59-B3DB-A8F268F12825}" dt="2022-12-23T07:07:35.945" v="1508" actId="21"/>
          <ac:picMkLst>
            <pc:docMk/>
            <pc:sldMk cId="2817888853" sldId="314"/>
            <ac:picMk id="5" creationId="{D672DD63-BFA7-717A-1CAD-384CBC9836B5}"/>
          </ac:picMkLst>
        </pc:picChg>
        <pc:picChg chg="add del mod">
          <ac:chgData name="Eldana K. Netalieva" userId="56df7305-7531-4d6b-a76c-ca166f2f9d66" providerId="ADAL" clId="{9A7FE8F4-4D30-4C59-B3DB-A8F268F12825}" dt="2022-12-23T07:12:56.208" v="1636" actId="21"/>
          <ac:picMkLst>
            <pc:docMk/>
            <pc:sldMk cId="2817888853" sldId="314"/>
            <ac:picMk id="6" creationId="{91883EBC-452F-E103-DC87-E0296996C08A}"/>
          </ac:picMkLst>
        </pc:picChg>
        <pc:picChg chg="del">
          <ac:chgData name="Eldana K. Netalieva" userId="56df7305-7531-4d6b-a76c-ca166f2f9d66" providerId="ADAL" clId="{9A7FE8F4-4D30-4C59-B3DB-A8F268F12825}" dt="2022-12-23T07:09:57.669" v="1621" actId="21"/>
          <ac:picMkLst>
            <pc:docMk/>
            <pc:sldMk cId="2817888853" sldId="314"/>
            <ac:picMk id="8" creationId="{BAF2E229-C047-579E-C00C-AF15097B1B87}"/>
          </ac:picMkLst>
        </pc:picChg>
        <pc:picChg chg="add del mod">
          <ac:chgData name="Eldana K. Netalieva" userId="56df7305-7531-4d6b-a76c-ca166f2f9d66" providerId="ADAL" clId="{9A7FE8F4-4D30-4C59-B3DB-A8F268F12825}" dt="2022-12-23T07:13:46.977" v="1646" actId="21"/>
          <ac:picMkLst>
            <pc:docMk/>
            <pc:sldMk cId="2817888853" sldId="314"/>
            <ac:picMk id="9" creationId="{7B59D498-F2AC-7566-CDAA-286E20DD6ED8}"/>
          </ac:picMkLst>
        </pc:picChg>
        <pc:picChg chg="add del mod">
          <ac:chgData name="Eldana K. Netalieva" userId="56df7305-7531-4d6b-a76c-ca166f2f9d66" providerId="ADAL" clId="{9A7FE8F4-4D30-4C59-B3DB-A8F268F12825}" dt="2022-12-23T07:21:54.352" v="1739" actId="21"/>
          <ac:picMkLst>
            <pc:docMk/>
            <pc:sldMk cId="2817888853" sldId="314"/>
            <ac:picMk id="11" creationId="{A4276E38-60BD-280F-5BF4-657CC5E8CF26}"/>
          </ac:picMkLst>
        </pc:picChg>
        <pc:picChg chg="add del mod">
          <ac:chgData name="Eldana K. Netalieva" userId="56df7305-7531-4d6b-a76c-ca166f2f9d66" providerId="ADAL" clId="{9A7FE8F4-4D30-4C59-B3DB-A8F268F12825}" dt="2022-12-23T07:21:23.895" v="1732" actId="21"/>
          <ac:picMkLst>
            <pc:docMk/>
            <pc:sldMk cId="2817888853" sldId="314"/>
            <ac:picMk id="15" creationId="{5670D44A-BC6F-E31D-345C-7AFE5249BD2E}"/>
          </ac:picMkLst>
        </pc:picChg>
        <pc:picChg chg="add del mod">
          <ac:chgData name="Eldana K. Netalieva" userId="56df7305-7531-4d6b-a76c-ca166f2f9d66" providerId="ADAL" clId="{9A7FE8F4-4D30-4C59-B3DB-A8F268F12825}" dt="2022-12-23T07:40:45.384" v="1917" actId="21"/>
          <ac:picMkLst>
            <pc:docMk/>
            <pc:sldMk cId="2817888853" sldId="314"/>
            <ac:picMk id="18" creationId="{43C579B1-BB34-CB0A-F396-475276748D92}"/>
          </ac:picMkLst>
        </pc:picChg>
        <pc:picChg chg="add mod">
          <ac:chgData name="Eldana K. Netalieva" userId="56df7305-7531-4d6b-a76c-ca166f2f9d66" providerId="ADAL" clId="{9A7FE8F4-4D30-4C59-B3DB-A8F268F12825}" dt="2022-12-23T07:22:01.503" v="1741" actId="14100"/>
          <ac:picMkLst>
            <pc:docMk/>
            <pc:sldMk cId="2817888853" sldId="314"/>
            <ac:picMk id="20" creationId="{B4FE0B67-389F-05A2-E005-6B6E22092EC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6:31.542" v="2020" actId="14100"/>
        <pc:sldMkLst>
          <pc:docMk/>
          <pc:sldMk cId="524783101" sldId="315"/>
        </pc:sldMkLst>
        <pc:spChg chg="mod">
          <ac:chgData name="Eldana K. Netalieva" userId="56df7305-7531-4d6b-a76c-ca166f2f9d66" providerId="ADAL" clId="{9A7FE8F4-4D30-4C59-B3DB-A8F268F12825}" dt="2022-12-23T07:45:55.235" v="1965" actId="1076"/>
          <ac:spMkLst>
            <pc:docMk/>
            <pc:sldMk cId="524783101" sldId="31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46:24.316" v="2018" actId="20577"/>
          <ac:spMkLst>
            <pc:docMk/>
            <pc:sldMk cId="524783101" sldId="315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3T07:44:27.878" v="1922" actId="21"/>
          <ac:picMkLst>
            <pc:docMk/>
            <pc:sldMk cId="524783101" sldId="315"/>
            <ac:picMk id="5" creationId="{D672DD63-BFA7-717A-1CAD-384CBC9836B5}"/>
          </ac:picMkLst>
        </pc:picChg>
        <pc:picChg chg="add mod">
          <ac:chgData name="Eldana K. Netalieva" userId="56df7305-7531-4d6b-a76c-ca166f2f9d66" providerId="ADAL" clId="{9A7FE8F4-4D30-4C59-B3DB-A8F268F12825}" dt="2022-12-23T07:46:31.542" v="2020" actId="14100"/>
          <ac:picMkLst>
            <pc:docMk/>
            <pc:sldMk cId="524783101" sldId="315"/>
            <ac:picMk id="6" creationId="{C928015F-8E66-586D-40E8-2FC5F3176C14}"/>
          </ac:picMkLst>
        </pc:picChg>
        <pc:picChg chg="del">
          <ac:chgData name="Eldana K. Netalieva" userId="56df7305-7531-4d6b-a76c-ca166f2f9d66" providerId="ADAL" clId="{9A7FE8F4-4D30-4C59-B3DB-A8F268F12825}" dt="2022-12-23T07:44:42.832" v="1925" actId="21"/>
          <ac:picMkLst>
            <pc:docMk/>
            <pc:sldMk cId="524783101" sldId="315"/>
            <ac:picMk id="8" creationId="{BAF2E229-C047-579E-C00C-AF15097B1B87}"/>
          </ac:picMkLst>
        </pc:picChg>
        <pc:picChg chg="add mod">
          <ac:chgData name="Eldana K. Netalieva" userId="56df7305-7531-4d6b-a76c-ca166f2f9d66" providerId="ADAL" clId="{9A7FE8F4-4D30-4C59-B3DB-A8F268F12825}" dt="2022-12-23T07:44:54.210" v="1930" actId="1076"/>
          <ac:picMkLst>
            <pc:docMk/>
            <pc:sldMk cId="524783101" sldId="315"/>
            <ac:picMk id="9" creationId="{0E436AE6-A131-7795-A77C-FAF7AC619163}"/>
          </ac:picMkLst>
        </pc:picChg>
      </pc:sldChg>
      <pc:sldChg chg="modSp add del mod">
        <pc:chgData name="Eldana K. Netalieva" userId="56df7305-7531-4d6b-a76c-ca166f2f9d66" providerId="ADAL" clId="{9A7FE8F4-4D30-4C59-B3DB-A8F268F12825}" dt="2022-12-23T07:38:45.091" v="1904" actId="2890"/>
        <pc:sldMkLst>
          <pc:docMk/>
          <pc:sldMk cId="3545071917" sldId="315"/>
        </pc:sldMkLst>
        <pc:spChg chg="mod">
          <ac:chgData name="Eldana K. Netalieva" userId="56df7305-7531-4d6b-a76c-ca166f2f9d66" providerId="ADAL" clId="{9A7FE8F4-4D30-4C59-B3DB-A8F268F12825}" dt="2022-12-23T07:38:44.538" v="1903" actId="20577"/>
          <ac:spMkLst>
            <pc:docMk/>
            <pc:sldMk cId="3545071917" sldId="315"/>
            <ac:spMk id="2" creationId="{040A029E-FEED-59F1-A0AF-71501C7606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3C705-56CE-E9D5-7CA3-10E6CBD2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CAD0C-B692-F380-CA63-CED08088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9B54-3DD2-FE2F-E2F9-6021F828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FE6DA-823B-D188-B3BB-B1ADBB52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7C21-3BA9-1874-FD71-0C1B926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61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5405-CC7C-6781-CDA9-A6880E19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A483B-7C8F-98C5-9E53-975ED734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A947F-0BA3-AACB-5F63-F553E6C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5BAAA-9327-5A3B-1FEC-F275FF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0BD0-A697-AFD0-7C02-8BB9EC2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D633-AD1A-F816-61F6-A59ED3D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3ADA5-C08F-BF33-EE38-134B4324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76747-21BD-1D6B-8530-F1E3AAD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78659-7293-0E6D-7ADA-AB528D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5EEEB-8311-16D9-BA6F-63ED49D7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41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B6D3-39E8-5640-163D-EE78473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27-757C-27EF-335F-2C54C5D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239E-85B0-E6BF-4B85-173EBAD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02D7D-76AA-B175-2E8B-150F28D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64FF-EDE5-CD17-E912-AAF6475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39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7F6A-2985-1385-5FDA-9A30C9F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003C-A95D-2ED5-D57F-4B82182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CABA6-BD4B-8EC4-2B30-F11E9AE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DC5A-4DA4-7559-EB02-BA776E7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4FB9-A2E6-FACF-CA83-7366914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3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E290-CFAB-D455-3FFF-AE488B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22540-91A2-D3E2-D35E-960C05F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DACDA-BA17-903C-E2EB-AC85075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BABA-2238-7C3C-6640-CAB025E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2FFCB-FC77-3438-684A-F382B38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E45-01F6-0AC0-448C-3771980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FEB-C317-F572-72E0-CA02691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824D3-C84B-437A-66C4-CDB0D702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AC753-60BA-B5D4-6526-7DC6EF8A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B93139-E1F2-3691-81DE-B5C916BF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D4B6C-FB42-7DA2-CFCB-1380B70A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B6616-2AD1-AFD7-222F-82BF435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E59BA-26F4-88CB-F1E1-D37B63D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AA6744-5266-DEB3-A8DE-FEEE17A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652D-148A-9CBF-4BE0-CB0723CA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59F20-D05A-5F0A-E5A3-23B1468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5879-F09B-72D1-3EC4-9D6DAB4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8A53C-A991-C0DD-E080-3BCD350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9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D1C05-DA19-2B35-18A3-60E7AC7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4B9FB-3D8A-99D0-6A40-28DD78F3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41EEA-B352-CE39-2DB5-11D01FE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60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F4CA-55CF-26CA-2457-C8385F54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343B7-F6C0-9AEA-77EC-ABEB9E4C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07F8-0AC5-4CC2-38DD-9D7147F0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B0508-66BE-617F-4FE5-CCD1616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E7835-DF23-3B7F-0F99-754A59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2FE3-1560-38FF-322B-B155527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8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8E44-27F0-9CDC-EFDB-9206925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445544-39AE-2E5F-1761-C0569C31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CE823-3201-D895-A864-42E002D9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A39DC-4825-D07F-AF89-EB9FA3A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403B2-0ADF-9930-A8DA-E728AF5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4EB0-D3EA-73EE-37C8-14DE6DA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47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BC01-A054-4B2B-9E59-6A982FD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D9440-8B3F-C95A-8499-87C6D039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DD390-3DAC-D5FA-429D-6863518F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92F8-8A61-9C3F-D119-16CD7511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E3B9-EA9A-E52A-8983-C86F29DA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94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9738-1CB3-AB25-C610-72BEC66A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sz="6000"/>
              <a:t>PLAN OF PRESENTATION</a:t>
            </a:r>
            <a:endParaRPr lang="ru-KZ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FF496-57A9-1522-FAE1-1C8F103D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395167"/>
            <a:ext cx="7545658" cy="4901938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sz="4000"/>
          </a:p>
          <a:p>
            <a:r>
              <a:rPr lang="en-US" sz="4000"/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/>
              <a:t>Matrix operations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/>
              <a:t>Determinant </a:t>
            </a:r>
            <a:endParaRPr lang="en-US" sz="4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/>
              <a:t>SVD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/>
              <a:t>QR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/>
              <a:t>Schur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err="1"/>
              <a:t>Eig</a:t>
            </a:r>
            <a:r>
              <a:rPr lang="en-US" sz="3200"/>
              <a:t> function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/>
              <a:t>Gram-</a:t>
            </a:r>
            <a:r>
              <a:rPr lang="en-US" sz="3200" err="1"/>
              <a:t>Shmidt</a:t>
            </a:r>
            <a:endParaRPr lang="en-US" sz="3200"/>
          </a:p>
          <a:p>
            <a:pPr lvl="2">
              <a:buFont typeface="Courier New" panose="02070309020205020404" pitchFamily="49" charset="0"/>
              <a:buChar char="o"/>
            </a:pP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/>
              <a:t>Polar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/>
              <a:t>Power of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/>
              <a:t>Solving SLE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/>
              <a:t>QR method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32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/>
              <a:t>LDU &amp; PLU</a:t>
            </a:r>
          </a:p>
          <a:p>
            <a:r>
              <a:rPr lang="en-US" sz="4000"/>
              <a:t>SELF-STUDY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E31C1BB6-634A-47DB-758B-7BB7F94B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707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821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4199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2436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1.1.2.2 R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4" y="1690688"/>
            <a:ext cx="7455877" cy="4951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k+=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9DBEC-A5D7-898E-B421-122B463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28" y="0"/>
            <a:ext cx="4437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808F6-5316-AF19-956E-FFD49C53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8" y="2704822"/>
            <a:ext cx="5613569" cy="3025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CDAA5-C0B8-D20B-7235-76578003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"/>
          <a:stretch/>
        </p:blipFill>
        <p:spPr>
          <a:xfrm>
            <a:off x="7060676" y="2229863"/>
            <a:ext cx="4194928" cy="46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26243"/>
            <a:ext cx="3122642" cy="2041183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40000"/>
              </a:lnSpc>
              <a:buFont typeface="+mj-lt"/>
              <a:buAutoNum type="arabicPeriod"/>
            </a:pPr>
            <a:br>
              <a:rPr lang="en-US" sz="1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 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.]])</a:t>
            </a:r>
            <a:endParaRPr lang="en-US" sz="19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E0BB2-CAC9-E80D-FC32-87BC765B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3" y="2913052"/>
            <a:ext cx="5609503" cy="2950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CA6F00-A613-FAD2-03E2-E3A89BE8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65" y="1312486"/>
            <a:ext cx="3886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CC75D-4F2D-D5B1-314C-DC4270A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7" y="2550538"/>
            <a:ext cx="5529541" cy="34166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CC1095-4ADE-D6D5-5040-1BA88764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20" y="2233448"/>
            <a:ext cx="3306991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60783C-9EFB-4FD4-53B5-EFD484F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0" y="1027906"/>
            <a:ext cx="6425011" cy="6883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FA689D-FA25-9F86-C18C-CB6C9E3D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51" y="1851236"/>
            <a:ext cx="8472096" cy="41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121788"/>
            <a:ext cx="7429107" cy="3082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][j]) &gt;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DB1E2-54FC-90BB-E9D0-DD2B1A6CB395}"/>
              </a:ext>
            </a:extLst>
          </p:cNvPr>
          <p:cNvSpPr txBox="1"/>
          <p:nvPr/>
        </p:nvSpPr>
        <p:spPr>
          <a:xfrm>
            <a:off x="1733745" y="4628090"/>
            <a:ext cx="7363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92991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139"/>
            <a:ext cx="7429107" cy="308256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schur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Q, R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(R, Q)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2A6-136F-0FC9-AECC-4D8EF15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SINGULAR VALUE DECOMPOSITION</a:t>
            </a:r>
            <a:endParaRPr lang="ru-KZ" sz="400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A5442-75AF-36F2-84D0-0475EA7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5" b="1436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70F5A-E4D4-F1A7-FBBE-2B7FCA19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ru-KZ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([[8,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2DD63-BFA7-717A-1CAD-384CBC98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1" y="1946656"/>
            <a:ext cx="3248025" cy="485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F2E229-C047-579E-C00C-AF15097B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86" y="2515362"/>
            <a:ext cx="4256281" cy="34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9" y="220186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19" y="245098"/>
            <a:ext cx="7814819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([[1,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[5, 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[2, 1, 0, ,]],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8015F-8E66-586D-40E8-2FC5F317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83" y="1430946"/>
            <a:ext cx="4528457" cy="54014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36AE6-A131-7795-A77C-FAF7AC6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2513280"/>
            <a:ext cx="5723797" cy="37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5" y="209595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5</a:t>
            </a:r>
            <a:r>
              <a:rPr lang="en-US" sz="3600" b="0" i="0">
                <a:effectLst/>
                <a:latin typeface="-apple-system"/>
              </a:rPr>
              <a:t>x5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509" y="174093"/>
            <a:ext cx="7637031" cy="1858825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[1,2,0,0,1])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FE0B67-389F-05A2-E005-6B6E2209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76" y="43542"/>
            <a:ext cx="5660957" cy="67437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E3021-75CE-44A1-FA2E-2DB925560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1" y="2547573"/>
            <a:ext cx="5437794" cy="36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8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E0F6B-F128-60FC-7926-BEE51833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CB21C-ABE2-E164-362C-0DF010760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70" y="1443038"/>
            <a:ext cx="10173659" cy="5146675"/>
          </a:xfrm>
        </p:spPr>
      </p:pic>
    </p:spTree>
    <p:extLst>
      <p:ext uri="{BB962C8B-B14F-4D97-AF65-F5344CB8AC3E}">
        <p14:creationId xmlns:p14="http://schemas.microsoft.com/office/powerpoint/2010/main" val="365070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61198-E1E1-6B7A-D940-0AA0CD70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 </a:t>
            </a:r>
            <a:r>
              <a:rPr lang="en-US" sz="3200" err="1"/>
              <a:t>Theory&amp;problems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BA80-1A9A-D512-3334-C706328B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US"/>
              <a:t>Methods to solve SLE: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Method of inverse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Cramer’s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Gauss method</a:t>
            </a:r>
          </a:p>
          <a:p>
            <a:endParaRPr lang="en-US"/>
          </a:p>
          <a:p>
            <a:r>
              <a:rPr lang="en-US"/>
              <a:t>Problem 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Zero Determinant matrix </a:t>
            </a:r>
            <a:r>
              <a:rPr lang="en-US">
                <a:sym typeface="Wingdings" panose="05000000000000000000" pitchFamily="2" charset="2"/>
              </a:rPr>
              <a:t> Free Variable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C6D5D-0CF8-AF51-FB95-E9683E3F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25" y="3429000"/>
            <a:ext cx="8243807" cy="11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A107-6D0E-F226-9FF3-0903D45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 Function</a:t>
            </a:r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9C6B2B-919E-8358-954C-FFA6DC9A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355"/>
            <a:ext cx="9391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37A2-9A00-954A-87A7-9F87A944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2.1.2.1 Determinant of matrix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6617E-4F60-99F5-45A4-C52DB8EE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+=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-=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np.fliplr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+=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-=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FBB4A-3411-75A8-153C-B5EAF28B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29" y="1027906"/>
            <a:ext cx="3619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698A-1F12-5115-FEAF-AAE7639A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2.1.2.2 Adjoint Matrix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FC692-85C6-867A-67F3-1153C887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7"/>
            <a:ext cx="6260184" cy="488626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adjoint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FBB46-2207-C71C-E883-83248FDC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17" y="2435311"/>
            <a:ext cx="3781425" cy="1685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5DBB8-E7C6-A7D5-75E0-5A18977C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67" y="489937"/>
            <a:ext cx="3676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1DCA-9849-9C99-57C0-E8A3EAD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600"/>
              <a:t>2.2.1 </a:t>
            </a:r>
            <a:r>
              <a:rPr lang="en-US" sz="3600" err="1"/>
              <a:t>Ortogonalization</a:t>
            </a:r>
            <a:r>
              <a:rPr lang="en-US" sz="3600"/>
              <a:t> Theory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2A63E-5B4E-1C61-5764-131921A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Gram-</a:t>
            </a:r>
            <a:r>
              <a:rPr lang="en-US" err="1"/>
              <a:t>Shmidt</a:t>
            </a:r>
            <a:r>
              <a:rPr lang="en-US"/>
              <a:t> procedure 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C8C58-2F61-CE80-0568-099E3F56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0" y="2305355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200"/>
              <a:t>2.2.2 </a:t>
            </a:r>
            <a:r>
              <a:rPr lang="en-US" sz="3200" err="1"/>
              <a:t>Ortogonalization</a:t>
            </a:r>
            <a:r>
              <a:rPr lang="en-US" sz="3200"/>
              <a:t>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A3786-B586-30B2-DD85-A7DD076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56574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83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9E8D-788E-46BC-108F-FA01318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SVD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34C52-A6AA-3026-F1EF-3374F04A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712297"/>
            <a:ext cx="7764022" cy="5104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20CC-9845-BC9B-AADC-9AF5B5B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12" y="820164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BFDB-9219-E593-D701-7530522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4400"/>
              <a:t>2.3 Normalization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335D5-6814-175E-F35E-2270F8E7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34949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BF32-5667-2EED-8257-B3AA1CFC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B_find</a:t>
            </a:r>
            <a:r>
              <a:rPr lang="en-US"/>
              <a:t>() function</a:t>
            </a:r>
            <a:br>
              <a:rPr lang="en-US"/>
            </a:br>
            <a:r>
              <a:rPr lang="en-US" sz="3600"/>
              <a:t>3.1 Theory</a:t>
            </a:r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02984-BD81-C47A-8D50-5D62867A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4" y="2592372"/>
            <a:ext cx="10514762" cy="264259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CFBE45-D471-231B-77F9-3F02C621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1661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4F4F-E367-5927-A30C-B7015C1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B_find</a:t>
            </a:r>
            <a:r>
              <a:rPr lang="en-US"/>
              <a:t>() function</a:t>
            </a:r>
            <a:br>
              <a:rPr lang="en-US"/>
            </a:br>
            <a:r>
              <a:rPr lang="en-US" sz="3600"/>
              <a:t>3.2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2D8A7-1180-854D-E5A1-CE316F45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98698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matrix = a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vector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094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3x2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5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AB0D9-A378-850B-6A79-6B41E979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6" y="2875820"/>
            <a:ext cx="5559064" cy="2822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810BC8-8032-885E-4C5E-0436F427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1" y="3250132"/>
            <a:ext cx="5567643" cy="2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4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ru-RU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3, 2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[5,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1, 0, 0]],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2E195F-FB82-D3FC-F036-760EF4B7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24" y="2423160"/>
            <a:ext cx="6087418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3A89-9292-493D-DF43-63CE5241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Self-study</a:t>
            </a:r>
            <a:endParaRPr lang="ru-K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79AB31F3-AD16-04A7-AFD3-21A9C994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529" y="3420687"/>
            <a:ext cx="3255588" cy="325558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326CAC-046D-66A3-3B3D-C78C8D8C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r>
              <a:rPr lang="en-US" sz="3200"/>
              <a:t>QR decomposition </a:t>
            </a:r>
          </a:p>
          <a:p>
            <a:r>
              <a:rPr lang="en-US" sz="3200"/>
              <a:t>QR algorithm for </a:t>
            </a:r>
            <a:r>
              <a:rPr lang="en-US" sz="3200" err="1"/>
              <a:t>Shur</a:t>
            </a:r>
            <a:r>
              <a:rPr lang="en-US" sz="3200"/>
              <a:t> decomposition  </a:t>
            </a:r>
          </a:p>
          <a:p>
            <a:r>
              <a:rPr lang="en-US" sz="3200"/>
              <a:t>Practical implementation of mathematical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87599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3007-D88B-FAA8-E527-35FD29CA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5" descr="Smiling Face with No Fill">
            <a:extLst>
              <a:ext uri="{FF2B5EF4-FFF2-40B4-BE49-F238E27FC236}">
                <a16:creationId xmlns:a16="http://schemas.microsoft.com/office/drawing/2014/main" id="{2798DD92-30FE-5A3C-19B2-241C4C45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SVD Function</a:t>
            </a:r>
            <a:endParaRPr lang="ru-KZ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2BFDD-A88E-F6D0-5D24-A1AA670D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3982406"/>
            <a:ext cx="5491019" cy="21321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    def SVD(self):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self.D_find()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self.C_find()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self.B_find()</a:t>
            </a:r>
          </a:p>
          <a:p>
            <a:pPr marL="0" indent="0">
              <a:buNone/>
            </a:pPr>
            <a:endParaRPr lang="ru-KZ" sz="2200"/>
          </a:p>
        </p:txBody>
      </p:sp>
    </p:spTree>
    <p:extLst>
      <p:ext uri="{BB962C8B-B14F-4D97-AF65-F5344CB8AC3E}">
        <p14:creationId xmlns:p14="http://schemas.microsoft.com/office/powerpoint/2010/main" val="15331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AA8A7-B3BF-7E23-F37A-B359CD4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D_find</a:t>
            </a:r>
            <a:r>
              <a:rPr lang="en-US"/>
              <a:t>() function</a:t>
            </a:r>
            <a:endParaRPr lang="ru-K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92B2-9642-D056-1A00-355009B1E6D9}"/>
              </a:ext>
            </a:extLst>
          </p:cNvPr>
          <p:cNvSpPr txBox="1"/>
          <p:nvPr/>
        </p:nvSpPr>
        <p:spPr>
          <a:xfrm>
            <a:off x="3047215" y="10306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3C096-E243-121B-D149-2D9635D8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400031"/>
            <a:ext cx="623516" cy="97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.</a:t>
            </a:r>
            <a:endParaRPr lang="ru-KZ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F87D8C-2595-7ECE-5598-E1DD489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5" y="1458174"/>
            <a:ext cx="9241508" cy="4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1.1.1 Algorithm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Find QR decomposition </a:t>
            </a:r>
          </a:p>
          <a:p>
            <a:pPr marL="514350" indent="-514350"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 Schur decomposition(main diagonal stores eigenvalues)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0469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1CAE-A550-2F26-C126-48AED5FF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" y="2039152"/>
            <a:ext cx="11899769" cy="4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1CAE-A550-2F26-C126-48AED5FF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" y="2039152"/>
            <a:ext cx="11899769" cy="4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Gram-</a:t>
            </a:r>
            <a:r>
              <a:rPr lang="en-US" err="1"/>
              <a:t>Shmidt</a:t>
            </a:r>
            <a:r>
              <a:rPr lang="en-US"/>
              <a:t> </a:t>
            </a:r>
            <a:r>
              <a:rPr lang="en-US" err="1"/>
              <a:t>proccedure</a:t>
            </a:r>
            <a:r>
              <a:rPr lang="en-US"/>
              <a:t> </a:t>
            </a:r>
            <a:endParaRPr lang="ru-KZ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532724-FCD6-394D-FBA7-946A6CE8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27" y="2454439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32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Microsoft Office PowerPoint</Application>
  <PresentationFormat>Широкоэкранный</PresentationFormat>
  <Paragraphs>270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PLAN OF PRESENTATION</vt:lpstr>
      <vt:lpstr>SINGULAR VALUE DECOMPOSITION</vt:lpstr>
      <vt:lpstr>What is SVD </vt:lpstr>
      <vt:lpstr>SVD Function</vt:lpstr>
      <vt:lpstr>1. D_find() function</vt:lpstr>
      <vt:lpstr>1.1 Finding eigenvalues 1.1.1 Algorithm </vt:lpstr>
      <vt:lpstr>1.1 Finding eigenvalues 1.1.2 QR decomposition </vt:lpstr>
      <vt:lpstr>1.1 Finding eigenvalues 1.1.2 QR decomposition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1.1.2.2 R matrix </vt:lpstr>
      <vt:lpstr>QR: comparison with exact/online solution  3x3 matrix</vt:lpstr>
      <vt:lpstr>QR: comparison with exact/online solution  4x4 matrix</vt:lpstr>
      <vt:lpstr>QR: comparison with exact/online solution  4x3 matrix</vt:lpstr>
      <vt:lpstr>1.1 Finding eigenvalues 1.1.3 Schur decomposition </vt:lpstr>
      <vt:lpstr>1.1 Finding eigenvalues 1.1.3 Schur decomposition </vt:lpstr>
      <vt:lpstr>1.1 Finding eigenvalues 1.1.3 Schur decomposition </vt:lpstr>
      <vt:lpstr>Schur: comparison with exact/online solution  3x3 matrix</vt:lpstr>
      <vt:lpstr>Schur: comparison with exact/online solution  4x4 matrix</vt:lpstr>
      <vt:lpstr>Schur: comparison with exact/online solution  5x5 matrix</vt:lpstr>
      <vt:lpstr>2. C_find() function</vt:lpstr>
      <vt:lpstr>2.1 Finding eigenvectors 2.1.2 Theory&amp;problems</vt:lpstr>
      <vt:lpstr>2.1 Finding eigenvectors 2.1.2 Function</vt:lpstr>
      <vt:lpstr>2.1 Finding eigenvectors 2.1.2.1 Determinant of matrix</vt:lpstr>
      <vt:lpstr>2.1 Finding eigenvectors 2.1.2.2 Adjoint Matrix</vt:lpstr>
      <vt:lpstr>2. C_find() function  2.2.1 Ortogonalization Theory</vt:lpstr>
      <vt:lpstr>2. C_find() function  2.2.2 Ortogonalization Function</vt:lpstr>
      <vt:lpstr>2. C_find() function  2.3 Normalization Function</vt:lpstr>
      <vt:lpstr>3. B_find() function 3.1 Theory</vt:lpstr>
      <vt:lpstr>3. B_find() function 3.2 Function</vt:lpstr>
      <vt:lpstr>SVD: comparison with exact/online solution  3x3 matrix</vt:lpstr>
      <vt:lpstr>SVD: comparison with exact/online solution  3x2 matrix</vt:lpstr>
      <vt:lpstr>SVD: comparison with exact/online solution  4x4 matrix</vt:lpstr>
      <vt:lpstr>Self-study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Eldana K. Netalieva</dc:creator>
  <cp:lastModifiedBy>Eldana K. Netalieva</cp:lastModifiedBy>
  <cp:revision>1</cp:revision>
  <dcterms:created xsi:type="dcterms:W3CDTF">2022-11-30T13:47:32Z</dcterms:created>
  <dcterms:modified xsi:type="dcterms:W3CDTF">2022-12-23T09:11:59Z</dcterms:modified>
</cp:coreProperties>
</file>