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6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732C-4F51-CBD1-8654-1AE00CD6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AF370-2A7E-28D4-B8EE-6D7E870B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490F-0386-FA90-6D5E-4CE4AE45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F30A-B95C-5D4F-0C8A-A3829FB1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F81F-9046-CF06-0E24-94D94FD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278-05B6-8D46-DDA1-A1A576CB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45630-69C5-16F2-876C-79325B49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AF33-49BC-2BCC-9F34-8C6E0E54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B0F9-8901-3E93-2DD0-EF71C64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6E57-69AC-A511-CB69-345E05A1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902B5-FF7E-8D1B-45A3-82043FF68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60DE-6A40-3526-36F6-CC2A4CC80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5A5D-D6B3-E4AC-C06A-80413017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08CC-BEBD-B8D8-2760-C1939584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12FE-643F-7056-7C0D-E85EBF26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C5B-7902-F9F3-0398-F70FB3EA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D99C-D2ED-71AB-0923-FA8F48EF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73C2-B7D2-4BF6-5201-7BFB2EDE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B06C-9746-7337-6F7B-4FE2461C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3C0A-41EA-5E7A-FA5E-56C3C513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AB60-B833-17DC-4D4D-93E3363D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FC4C-B6A6-F735-9755-438A9129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F62B-914E-249F-F17F-19230F3C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A153-7D36-A2F7-104D-9FB13662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2CA1-0726-BA59-9201-016C0DCE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4B09-802F-EE52-7303-33E4F581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3899-5B0B-C255-A687-0BA65133C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08DD3-269A-39F9-9B9A-E2AFF509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E34E1-345D-3E0F-24AF-8778B6B8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E655-AAEB-933D-7566-64C8EC22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A6CE6-3EC7-3F79-CFDF-9D8B8549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7868-7BB7-1562-3D82-9E718BCE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3E5C-37A8-E251-F668-236A8DFC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F84D-280C-9993-FB2F-3D2BDC4C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2AC5D-A7F2-C656-53EC-4E7C6EF1B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D94C2-66D4-032F-70C9-42FC834E9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D984A-B446-4972-AAFA-9CF43CB8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5C9A6-7C40-0AB1-BF4B-51F28E33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1CE1A-924D-828D-CBDC-D9A76046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B3C4-B2D0-80E1-CAD1-D9CED281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028EA-5D54-DE15-DB61-2A41DAAD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6B090-E9AD-208C-2082-E8A7951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EACF-E6C3-5D7C-D1BB-8D3486CE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BAEE1-D1FD-8401-F244-F9E418EB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6AF9A-1847-B568-A494-BE9B85FD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F5050-2ECE-BD6B-56A3-45199772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2C72-3A01-331A-7C3A-4389639D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3BE3-EA56-AC1B-FCE4-ABC3F0FA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29DA2-5E93-1624-757C-EE4C8F68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11CD3-37EF-EB62-95CB-0F181807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6A76-AD72-F81B-FBA7-0721B08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B8D9-39F4-6766-1E1B-2587F35C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84C-B56B-F470-378A-F3A7FDBC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C8091-4BDF-C16A-FB43-A8851AE37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80A76-C348-777B-6F13-A39BC3B9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5C52-C95C-C3BD-6BC6-F4F4D1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D39B-0B57-F40A-F3D3-B9CABA1A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BC42-FE32-4689-884D-6A63FC6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0A155-89E6-E7D2-8347-0BF5174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BDB2-DFA0-F45B-83C9-239AC4A3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68AA-855B-ADCE-CB98-3A9B509C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6309-CBBF-43B3-AA2C-9DBA180C5E0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E258-AC8E-2BD6-55F9-AA3E2C6EA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B630-20C1-67A6-4CAA-898533073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AFFDE25D-7D65-AB27-681E-B3BD9437B125}"/>
              </a:ext>
            </a:extLst>
          </p:cNvPr>
          <p:cNvSpPr/>
          <p:nvPr/>
        </p:nvSpPr>
        <p:spPr>
          <a:xfrm>
            <a:off x="6036622" y="1587954"/>
            <a:ext cx="5993082" cy="4240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75485E1-3197-FA78-268B-E14402A769FD}"/>
              </a:ext>
            </a:extLst>
          </p:cNvPr>
          <p:cNvSpPr/>
          <p:nvPr/>
        </p:nvSpPr>
        <p:spPr>
          <a:xfrm>
            <a:off x="219693" y="1715870"/>
            <a:ext cx="3889166" cy="4091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C01B-65E6-79ED-AF66-7BAD2963E801}"/>
              </a:ext>
            </a:extLst>
          </p:cNvPr>
          <p:cNvSpPr txBox="1"/>
          <p:nvPr/>
        </p:nvSpPr>
        <p:spPr>
          <a:xfrm>
            <a:off x="2011883" y="2060750"/>
            <a:ext cx="128253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Initial Conditions</a:t>
            </a:r>
          </a:p>
          <a:p>
            <a:r>
              <a:rPr lang="en-US" sz="1050" dirty="0"/>
              <a:t>Physical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02F34-380B-5453-DDF0-14E0E3959F5A}"/>
              </a:ext>
            </a:extLst>
          </p:cNvPr>
          <p:cNvSpPr txBox="1"/>
          <p:nvPr/>
        </p:nvSpPr>
        <p:spPr>
          <a:xfrm>
            <a:off x="2011883" y="2613961"/>
            <a:ext cx="1282536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Control Surfaces</a:t>
            </a:r>
          </a:p>
          <a:p>
            <a:r>
              <a:rPr lang="en-US" sz="1050" dirty="0"/>
              <a:t>(tail angle, flapping, throttle)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2BC56-0E79-450D-6B3A-7B33B79E2865}"/>
              </a:ext>
            </a:extLst>
          </p:cNvPr>
          <p:cNvSpPr txBox="1"/>
          <p:nvPr/>
        </p:nvSpPr>
        <p:spPr>
          <a:xfrm>
            <a:off x="296894" y="2058707"/>
            <a:ext cx="128253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External Wind Conditions (0)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D835C-5F0F-2AE0-3978-405C9AB59BA6}"/>
              </a:ext>
            </a:extLst>
          </p:cNvPr>
          <p:cNvSpPr txBox="1"/>
          <p:nvPr/>
        </p:nvSpPr>
        <p:spPr>
          <a:xfrm>
            <a:off x="1204360" y="1382368"/>
            <a:ext cx="161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B746D-B57B-516E-C9BE-3C78BAFB4529}"/>
              </a:ext>
            </a:extLst>
          </p:cNvPr>
          <p:cNvSpPr txBox="1"/>
          <p:nvPr/>
        </p:nvSpPr>
        <p:spPr>
          <a:xfrm>
            <a:off x="6913418" y="111659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8874A-B676-83B8-BFC8-21BEF2F20C52}"/>
              </a:ext>
            </a:extLst>
          </p:cNvPr>
          <p:cNvSpPr txBox="1"/>
          <p:nvPr/>
        </p:nvSpPr>
        <p:spPr>
          <a:xfrm>
            <a:off x="2011883" y="3837296"/>
            <a:ext cx="1282536" cy="37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208A6-028C-B8D9-0983-0DB4F27844B9}"/>
              </a:ext>
            </a:extLst>
          </p:cNvPr>
          <p:cNvSpPr txBox="1"/>
          <p:nvPr/>
        </p:nvSpPr>
        <p:spPr>
          <a:xfrm>
            <a:off x="2011883" y="3391746"/>
            <a:ext cx="128253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EDDE6-D3DF-3C98-A4A0-B2BDB00B2815}"/>
              </a:ext>
            </a:extLst>
          </p:cNvPr>
          <p:cNvSpPr txBox="1"/>
          <p:nvPr/>
        </p:nvSpPr>
        <p:spPr>
          <a:xfrm>
            <a:off x="9543066" y="1833765"/>
            <a:ext cx="1987874" cy="90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Aero forces and moments in body frame:</a:t>
            </a:r>
          </a:p>
          <a:p>
            <a:r>
              <a:rPr lang="en-US" sz="1050" dirty="0"/>
              <a:t>Calculate Cd, Cl</a:t>
            </a:r>
          </a:p>
          <a:p>
            <a:r>
              <a:rPr lang="en-US" sz="1050" dirty="0"/>
              <a:t>Calculate q_dynamic</a:t>
            </a:r>
          </a:p>
          <a:p>
            <a:r>
              <a:rPr lang="en-US" sz="1050" dirty="0"/>
              <a:t>Calculate gravity in body frame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0AFC53-7AE2-9665-AEA1-83CA9DCD9F99}"/>
              </a:ext>
            </a:extLst>
          </p:cNvPr>
          <p:cNvSpPr txBox="1"/>
          <p:nvPr/>
        </p:nvSpPr>
        <p:spPr>
          <a:xfrm>
            <a:off x="6400288" y="2076139"/>
            <a:ext cx="1715985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Update velocity, and angle of attacks, and sideslip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DDF921-D7FF-7AF2-C513-D317AD1DB35D}"/>
              </a:ext>
            </a:extLst>
          </p:cNvPr>
          <p:cNvSpPr txBox="1"/>
          <p:nvPr/>
        </p:nvSpPr>
        <p:spPr>
          <a:xfrm>
            <a:off x="8116273" y="1566046"/>
            <a:ext cx="18436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Velocity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Angle of attack (body)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Angle of attack (tail)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Body Dimensions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Control surfaces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AC17DD-F700-FAAF-6425-FFE1D5A66784}"/>
              </a:ext>
            </a:extLst>
          </p:cNvPr>
          <p:cNvSpPr txBox="1"/>
          <p:nvPr/>
        </p:nvSpPr>
        <p:spPr>
          <a:xfrm>
            <a:off x="10286014" y="4990374"/>
            <a:ext cx="184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 err="1"/>
              <a:t>Fx</a:t>
            </a:r>
            <a:r>
              <a:rPr lang="en-US" sz="900" dirty="0"/>
              <a:t>, </a:t>
            </a:r>
            <a:r>
              <a:rPr lang="en-US" sz="900" dirty="0" err="1"/>
              <a:t>Fy</a:t>
            </a:r>
            <a:r>
              <a:rPr lang="en-US" sz="900" dirty="0"/>
              <a:t>, </a:t>
            </a:r>
            <a:r>
              <a:rPr lang="en-US" sz="900" dirty="0" err="1"/>
              <a:t>Fz</a:t>
            </a:r>
            <a:r>
              <a:rPr lang="en-US" sz="900" dirty="0"/>
              <a:t>, Mx, My, </a:t>
            </a:r>
            <a:r>
              <a:rPr lang="en-US" sz="900" dirty="0" err="1"/>
              <a:t>Mz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Current state (pos, velocities)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Mass, J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/>
          </a:p>
          <a:p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D97EF6-F229-47D6-8E26-89EBCE9CE6ED}"/>
              </a:ext>
            </a:extLst>
          </p:cNvPr>
          <p:cNvGrpSpPr/>
          <p:nvPr/>
        </p:nvGrpSpPr>
        <p:grpSpPr>
          <a:xfrm>
            <a:off x="8089075" y="4540251"/>
            <a:ext cx="2220699" cy="900246"/>
            <a:chOff x="8240963" y="3747149"/>
            <a:chExt cx="2220699" cy="900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3BB6D-3F5B-F9E4-8298-60637398135B}"/>
                </a:ext>
              </a:extLst>
            </p:cNvPr>
            <p:cNvSpPr txBox="1"/>
            <p:nvPr/>
          </p:nvSpPr>
          <p:spPr>
            <a:xfrm>
              <a:off x="8240963" y="3747149"/>
              <a:ext cx="2220699" cy="900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Integration using Runge-</a:t>
              </a:r>
              <a:r>
                <a:rPr lang="en-US" sz="1050" dirty="0" err="1"/>
                <a:t>Kutta</a:t>
              </a:r>
              <a:r>
                <a:rPr lang="en-US" sz="1050" dirty="0"/>
                <a:t> RK4</a:t>
              </a:r>
            </a:p>
            <a:p>
              <a:r>
                <a:rPr lang="en-US" sz="1050" dirty="0" err="1"/>
                <a:t>X_dot</a:t>
              </a:r>
              <a:r>
                <a:rPr lang="en-US" sz="1050" dirty="0"/>
                <a:t> = v</a:t>
              </a:r>
            </a:p>
            <a:p>
              <a:r>
                <a:rPr lang="en-US" sz="1050" dirty="0" err="1"/>
                <a:t>V_dot</a:t>
              </a:r>
              <a:r>
                <a:rPr lang="en-US" sz="1050" dirty="0"/>
                <a:t> = </a:t>
              </a:r>
            </a:p>
            <a:p>
              <a:r>
                <a:rPr lang="en-US" sz="1050" dirty="0" err="1"/>
                <a:t>Theta_dot</a:t>
              </a:r>
              <a:r>
                <a:rPr lang="en-US" sz="1050" dirty="0"/>
                <a:t> = </a:t>
              </a:r>
            </a:p>
            <a:p>
              <a:r>
                <a:rPr lang="en-US" sz="1050" dirty="0" err="1"/>
                <a:t>Omega_dot</a:t>
              </a:r>
              <a:r>
                <a:rPr lang="en-US" sz="1050" dirty="0"/>
                <a:t> =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421F51-CAB5-2925-53F4-5E601DE75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2924" y="3945742"/>
              <a:ext cx="1304018" cy="43919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6EA059D-245F-2747-220F-E56C2AFEB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8919" y="4343624"/>
              <a:ext cx="1297393" cy="268117"/>
            </a:xfrm>
            <a:prstGeom prst="rect">
              <a:avLst/>
            </a:prstGeom>
          </p:spPr>
        </p:pic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F2BA55-AEC8-22CA-F155-13C97B13065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1579430" y="2266456"/>
            <a:ext cx="432453" cy="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0346DD9-1863-1C3F-721E-0E799008B9AC}"/>
              </a:ext>
            </a:extLst>
          </p:cNvPr>
          <p:cNvSpPr txBox="1"/>
          <p:nvPr/>
        </p:nvSpPr>
        <p:spPr>
          <a:xfrm>
            <a:off x="7192968" y="4245950"/>
            <a:ext cx="18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Velocities and rotation rates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/>
          </a:p>
          <a:p>
            <a:endParaRPr lang="en-US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A48EA9D-00FF-01FD-53FF-810D25B1EA13}"/>
              </a:ext>
            </a:extLst>
          </p:cNvPr>
          <p:cNvCxnSpPr>
            <a:stCxn id="10" idx="2"/>
            <a:endCxn id="21" idx="2"/>
          </p:cNvCxnSpPr>
          <p:nvPr/>
        </p:nvCxnSpPr>
        <p:spPr>
          <a:xfrm rot="16200000" flipH="1">
            <a:off x="4089505" y="-677139"/>
            <a:ext cx="17432" cy="6320119"/>
          </a:xfrm>
          <a:prstGeom prst="bentConnector3">
            <a:avLst>
              <a:gd name="adj1" fmla="val 21576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AB7EF-6C0F-C93A-55F3-32A13ADF3410}"/>
              </a:ext>
            </a:extLst>
          </p:cNvPr>
          <p:cNvSpPr txBox="1"/>
          <p:nvPr/>
        </p:nvSpPr>
        <p:spPr>
          <a:xfrm>
            <a:off x="6036622" y="6035351"/>
            <a:ext cx="18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Wind speeds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/>
          </a:p>
          <a:p>
            <a:endParaRPr lang="en-US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1594C76-55DC-7A8F-215D-0E0E63C9310B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3294419" y="2276194"/>
            <a:ext cx="3105869" cy="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4D0484-ABB7-28EC-3FF7-3C3C3DCEDCEB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8116273" y="2283888"/>
            <a:ext cx="142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A37186B-5348-96D8-3B19-A298FF0D9B98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3294419" y="2283888"/>
            <a:ext cx="3105869" cy="618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70AF0808-FA96-CBD6-AD07-3A2B02E2CFE4}"/>
              </a:ext>
            </a:extLst>
          </p:cNvPr>
          <p:cNvCxnSpPr>
            <a:stCxn id="17" idx="2"/>
            <a:endCxn id="13" idx="3"/>
          </p:cNvCxnSpPr>
          <p:nvPr/>
        </p:nvCxnSpPr>
        <p:spPr>
          <a:xfrm rot="5400000">
            <a:off x="9295208" y="3748578"/>
            <a:ext cx="2256363" cy="227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D89A207-4BDC-808B-DBAE-51D122358C99}"/>
              </a:ext>
            </a:extLst>
          </p:cNvPr>
          <p:cNvCxnSpPr>
            <a:stCxn id="13" idx="1"/>
            <a:endCxn id="21" idx="2"/>
          </p:cNvCxnSpPr>
          <p:nvPr/>
        </p:nvCxnSpPr>
        <p:spPr>
          <a:xfrm rot="10800000">
            <a:off x="7258281" y="2491638"/>
            <a:ext cx="830794" cy="2498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47E347F-85A6-1838-C3E4-B8E835593CFE}"/>
              </a:ext>
            </a:extLst>
          </p:cNvPr>
          <p:cNvSpPr txBox="1"/>
          <p:nvPr/>
        </p:nvSpPr>
        <p:spPr>
          <a:xfrm>
            <a:off x="4806021" y="1784848"/>
            <a:ext cx="1843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Body Velocity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Wind velocity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Tail Angle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8A38E-4546-14E9-F4F4-0344B5E483D6}"/>
              </a:ext>
            </a:extLst>
          </p:cNvPr>
          <p:cNvSpPr txBox="1"/>
          <p:nvPr/>
        </p:nvSpPr>
        <p:spPr>
          <a:xfrm>
            <a:off x="754370" y="176318"/>
            <a:ext cx="8698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Body simulation</a:t>
            </a:r>
          </a:p>
        </p:txBody>
      </p:sp>
    </p:spTree>
    <p:extLst>
      <p:ext uri="{BB962C8B-B14F-4D97-AF65-F5344CB8AC3E}">
        <p14:creationId xmlns:p14="http://schemas.microsoft.com/office/powerpoint/2010/main" val="288854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 calculate forces- before blade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EA2D-4A98-39A3-6FE7-4ADEE50A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8A8C-39B0-05FE-20CD-1DB4F002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0" y="1825625"/>
            <a:ext cx="10663518" cy="434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F7704-C930-541B-7E2D-8EFBC85FE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66" y="1822357"/>
            <a:ext cx="2365797" cy="2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67053"/>
            <a:ext cx="10515600" cy="1325563"/>
          </a:xfrm>
        </p:spPr>
        <p:txBody>
          <a:bodyPr/>
          <a:lstStyle/>
          <a:p>
            <a:r>
              <a:rPr lang="en-US" dirty="0"/>
              <a:t>Code- calculate forces- blade elements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B69B70-CD3B-F8B6-5A79-B74C5FB3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52" y="858566"/>
            <a:ext cx="7178758" cy="298747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7B947-9182-B0AD-6C29-AA13FF8F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45" y="3617962"/>
            <a:ext cx="5832067" cy="3240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5DDFE-26A1-9E90-BFF1-E2CA3DBD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52" y="631242"/>
            <a:ext cx="356284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67053"/>
            <a:ext cx="10515600" cy="1325563"/>
          </a:xfrm>
        </p:spPr>
        <p:txBody>
          <a:bodyPr/>
          <a:lstStyle/>
          <a:p>
            <a:r>
              <a:rPr lang="en-US" dirty="0"/>
              <a:t>Code- calculate forces- blade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9DCAD-47A5-3ED8-4252-D62FF0E6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58510"/>
            <a:ext cx="11584640" cy="876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333AD-F425-5685-920B-4ECF0C09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24608"/>
            <a:ext cx="11774543" cy="743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B76306-8258-0852-DD81-3521E543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90868"/>
            <a:ext cx="11993649" cy="276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8902B6-A0D3-03C0-134F-7FF597EF6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790338"/>
            <a:ext cx="439163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0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67053"/>
            <a:ext cx="10515600" cy="1325563"/>
          </a:xfrm>
        </p:spPr>
        <p:txBody>
          <a:bodyPr/>
          <a:lstStyle/>
          <a:p>
            <a:r>
              <a:rPr lang="en-US" dirty="0"/>
              <a:t>Code- calculate forces- post blade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84A75-523B-3FD4-77DF-B3F488A2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6" y="1058510"/>
            <a:ext cx="7563906" cy="156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81083-BC4B-368B-65F7-DB8C9892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0" y="4376905"/>
            <a:ext cx="6011114" cy="1600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23447E-A0C6-E862-CD93-701B98EC5D29}"/>
              </a:ext>
            </a:extLst>
          </p:cNvPr>
          <p:cNvSpPr txBox="1"/>
          <p:nvPr/>
        </p:nvSpPr>
        <p:spPr>
          <a:xfrm>
            <a:off x="152400" y="3597088"/>
            <a:ext cx="681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Updating angles and angular velocities</a:t>
            </a:r>
          </a:p>
        </p:txBody>
      </p:sp>
    </p:spTree>
    <p:extLst>
      <p:ext uri="{BB962C8B-B14F-4D97-AF65-F5344CB8AC3E}">
        <p14:creationId xmlns:p14="http://schemas.microsoft.com/office/powerpoint/2010/main" val="119859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1BDB-4C61-06C4-DE86-2BC2DBF9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cases, flapping up and down, no pitch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F54D8A-B427-1F0B-D2F7-C4AD0E15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305" y="1263133"/>
            <a:ext cx="4185678" cy="31425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98C59-892A-F636-EEF4-6A4581FB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3" y="1311531"/>
            <a:ext cx="5589449" cy="278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F7E7D-6B25-168C-3A4D-D58ABFAF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59" y="4099252"/>
            <a:ext cx="5398387" cy="2715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5ACB17-A968-23D3-CBB0-A1279D94989F}"/>
              </a:ext>
            </a:extLst>
          </p:cNvPr>
          <p:cNvSpPr/>
          <p:nvPr/>
        </p:nvSpPr>
        <p:spPr>
          <a:xfrm>
            <a:off x="6926149" y="4926200"/>
            <a:ext cx="2054257" cy="66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85234-90FC-D5B0-019C-36EFFEBCA054}"/>
              </a:ext>
            </a:extLst>
          </p:cNvPr>
          <p:cNvSpPr txBox="1"/>
          <p:nvPr/>
        </p:nvSpPr>
        <p:spPr>
          <a:xfrm>
            <a:off x="7416924" y="5590124"/>
            <a:ext cx="121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FECD4-F694-739B-943C-407A6D531301}"/>
              </a:ext>
            </a:extLst>
          </p:cNvPr>
          <p:cNvSpPr txBox="1"/>
          <p:nvPr/>
        </p:nvSpPr>
        <p:spPr>
          <a:xfrm>
            <a:off x="6211972" y="5087422"/>
            <a:ext cx="79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F48BD-7A25-242E-14FA-84EC8F0E9946}"/>
              </a:ext>
            </a:extLst>
          </p:cNvPr>
          <p:cNvSpPr txBox="1"/>
          <p:nvPr/>
        </p:nvSpPr>
        <p:spPr>
          <a:xfrm>
            <a:off x="9831673" y="5456754"/>
            <a:ext cx="121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5BA9F-7810-921D-6B4E-5A206E5573F7}"/>
              </a:ext>
            </a:extLst>
          </p:cNvPr>
          <p:cNvSpPr txBox="1"/>
          <p:nvPr/>
        </p:nvSpPr>
        <p:spPr>
          <a:xfrm>
            <a:off x="11190044" y="5087422"/>
            <a:ext cx="121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 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14016E-8BDB-AC4B-8864-A2FEB73DB1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36" t="3999" r="-1" b="-289"/>
          <a:stretch/>
        </p:blipFill>
        <p:spPr>
          <a:xfrm>
            <a:off x="9155480" y="4888830"/>
            <a:ext cx="2054257" cy="6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477D-2F87-622C-A644-E4B460A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to wing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17D34F-CD2F-4C43-2DE0-7578AE77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639" y="3994333"/>
            <a:ext cx="8546250" cy="24985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2C5BA-6391-B4FF-BEF8-86122A412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59" y="587001"/>
            <a:ext cx="5750515" cy="35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477D-2F87-622C-A644-E4B460A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velocity at each element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FEAA71-7378-D442-0CD2-7571D38B5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00" y="1399484"/>
            <a:ext cx="4363059" cy="12098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4BF249-57DC-2F1B-7622-AEC8A6B6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1" y="2609328"/>
            <a:ext cx="4715533" cy="1800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7A233F-5EAE-28B1-E22F-CEA6AFBA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35" y="2542071"/>
            <a:ext cx="664924" cy="6179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DD4B1A-DBB8-2711-700F-AF473DDA774B}"/>
              </a:ext>
            </a:extLst>
          </p:cNvPr>
          <p:cNvSpPr txBox="1"/>
          <p:nvPr/>
        </p:nvSpPr>
        <p:spPr>
          <a:xfrm>
            <a:off x="6494929" y="2696135"/>
            <a:ext cx="43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pivot to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blade element</a:t>
            </a:r>
          </a:p>
        </p:txBody>
      </p:sp>
    </p:spTree>
    <p:extLst>
      <p:ext uri="{BB962C8B-B14F-4D97-AF65-F5344CB8AC3E}">
        <p14:creationId xmlns:p14="http://schemas.microsoft.com/office/powerpoint/2010/main" val="26421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0097-BAFD-E2C5-5914-3E5E928D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B5223-0564-6106-D2E8-7746AACD6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501" y="1627093"/>
            <a:ext cx="3152109" cy="2294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ABEBE-ED53-77ED-B869-5B686821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1" y="3921829"/>
            <a:ext cx="3261795" cy="912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1CC1F-DD61-09C8-327A-BAB12894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33" y="2000820"/>
            <a:ext cx="2916133" cy="702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595C-ED6B-5211-02D5-9E2E2E671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681" y="132514"/>
            <a:ext cx="1962265" cy="1836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888F21-E3B9-B190-6F37-5659A2960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727" y="2069447"/>
            <a:ext cx="4834684" cy="2819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8A7A7F-1550-02DC-9D94-29ACAB428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831" y="2625679"/>
            <a:ext cx="1802573" cy="6369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34DE0C-A90D-B7A9-F02B-C1A91BA0E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933" y="3408333"/>
            <a:ext cx="2087633" cy="598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54950-E7DA-5AB3-14F0-FCC9B7FDDB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294" y="4934191"/>
            <a:ext cx="4451931" cy="156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B45E6-D28C-8659-FFD8-387C99C3E8C1}"/>
              </a:ext>
            </a:extLst>
          </p:cNvPr>
          <p:cNvSpPr txBox="1"/>
          <p:nvPr/>
        </p:nvSpPr>
        <p:spPr>
          <a:xfrm>
            <a:off x="3771899" y="6158753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of blade element towards leading edge</a:t>
            </a:r>
          </a:p>
        </p:txBody>
      </p:sp>
    </p:spTree>
    <p:extLst>
      <p:ext uri="{BB962C8B-B14F-4D97-AF65-F5344CB8AC3E}">
        <p14:creationId xmlns:p14="http://schemas.microsoft.com/office/powerpoint/2010/main" val="37043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C483C-207C-FF18-2989-ABD23DB2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71" y="1124370"/>
            <a:ext cx="5572903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DD725-0354-F80F-68A3-768A7560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05" y="3150381"/>
            <a:ext cx="2210108" cy="43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2091F-46C4-9902-B642-B62053C3E725}"/>
              </a:ext>
            </a:extLst>
          </p:cNvPr>
          <p:cNvSpPr txBox="1"/>
          <p:nvPr/>
        </p:nvSpPr>
        <p:spPr>
          <a:xfrm>
            <a:off x="6400800" y="1452282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unit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BABFF-4AC4-25F2-764A-4ADA341BBF5D}"/>
              </a:ext>
            </a:extLst>
          </p:cNvPr>
          <p:cNvSpPr txBox="1"/>
          <p:nvPr/>
        </p:nvSpPr>
        <p:spPr>
          <a:xfrm>
            <a:off x="4932829" y="2431676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unit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85538-FF1C-9CA9-6269-528204E978DA}"/>
              </a:ext>
            </a:extLst>
          </p:cNvPr>
          <p:cNvSpPr txBox="1"/>
          <p:nvPr/>
        </p:nvSpPr>
        <p:spPr>
          <a:xfrm>
            <a:off x="3641913" y="3210764"/>
            <a:ext cx="448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from pivot to element center of mass</a:t>
            </a:r>
          </a:p>
        </p:txBody>
      </p:sp>
    </p:spTree>
    <p:extLst>
      <p:ext uri="{BB962C8B-B14F-4D97-AF65-F5344CB8AC3E}">
        <p14:creationId xmlns:p14="http://schemas.microsoft.com/office/powerpoint/2010/main" val="377135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C3F85FA-FCC2-5C3B-B547-485E667E2A22}"/>
              </a:ext>
            </a:extLst>
          </p:cNvPr>
          <p:cNvGrpSpPr/>
          <p:nvPr/>
        </p:nvGrpSpPr>
        <p:grpSpPr>
          <a:xfrm>
            <a:off x="775446" y="578435"/>
            <a:ext cx="5649106" cy="3732308"/>
            <a:chOff x="775445" y="578435"/>
            <a:chExt cx="7928539" cy="5674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88BFFD-B5FC-81C3-14F1-7BF12112C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397" y="578435"/>
              <a:ext cx="4346720" cy="9883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915DC6-636C-FDB2-D229-CCAD43793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57"/>
            <a:stretch/>
          </p:blipFill>
          <p:spPr>
            <a:xfrm>
              <a:off x="4913797" y="753036"/>
              <a:ext cx="3790187" cy="8734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6642DA-80AB-060A-A759-B280C78F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397" y="1794760"/>
              <a:ext cx="5517360" cy="10746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88405D-5956-5593-2384-0E3E461B3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397" y="2946251"/>
              <a:ext cx="3982095" cy="79641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BC6999-376E-DDA1-7BD5-20A41E9EF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396" y="3821478"/>
              <a:ext cx="3329607" cy="6716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F0655E-A4B9-D2F4-EBE6-54375ECDD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445" y="4572863"/>
              <a:ext cx="4644178" cy="8443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F29AB5E-2463-C9BE-BC69-22E7AD97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56241" y="4601442"/>
              <a:ext cx="2274112" cy="81561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19BD47-2701-363B-9D30-D5BB10C1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159" y="5485001"/>
              <a:ext cx="2753883" cy="76763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3D3E5E6-0A01-B40A-D623-FC693AD0E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446" y="4355302"/>
            <a:ext cx="2285787" cy="5980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BA0F1F-BA6C-A5A1-15AC-741B217BC6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447" y="4953328"/>
            <a:ext cx="2644648" cy="5118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77680-0862-0D0E-A550-4EA80C10EA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4813" y="2327768"/>
            <a:ext cx="3926071" cy="14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6FC-1076-A91D-7A43-FE731785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8CC-B0EA-9E18-8614-21CC8C63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85BDE-379B-6868-A23C-6E7EBD95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149" y="1721527"/>
            <a:ext cx="7076627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1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6FC-1076-A91D-7A43-FE731785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8CC-B0EA-9E18-8614-21CC8C63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C194D-BA07-CC1B-7332-1E582800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46" y="2065935"/>
            <a:ext cx="8257805" cy="42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7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036C-1FEB-1167-02BC-0C3F83AB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3" y="-172757"/>
            <a:ext cx="10515600" cy="1325563"/>
          </a:xfrm>
        </p:spPr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21C4-1F8C-FD48-92B1-DDE75DBA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1528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Avg_chord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Rhat2()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rhatM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81054-5BBF-0402-DBA4-8EFD9200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2" y="1645709"/>
            <a:ext cx="8021169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B69B7-CC04-E62D-24F9-C0F0A874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2" y="3100771"/>
            <a:ext cx="8154538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A8608-DAE4-C8D7-7C8E-94FE8E20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2" y="4649333"/>
            <a:ext cx="859274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226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Body to wing frame</vt:lpstr>
      <vt:lpstr>Getting velocity at each element</vt:lpstr>
      <vt:lpstr>PowerPoint Presentation</vt:lpstr>
      <vt:lpstr>PowerPoint Presentation</vt:lpstr>
      <vt:lpstr>PowerPoint Presentation</vt:lpstr>
      <vt:lpstr>Code Implementation </vt:lpstr>
      <vt:lpstr>Code Implementation </vt:lpstr>
      <vt:lpstr>Code Implementation </vt:lpstr>
      <vt:lpstr>Code- calculate forces- before blade elements</vt:lpstr>
      <vt:lpstr>Code- calculate forces- blade elements</vt:lpstr>
      <vt:lpstr>Code- calculate forces- blade elements</vt:lpstr>
      <vt:lpstr>Code- calculate forces- post blade elements</vt:lpstr>
      <vt:lpstr>Test cases, flapping up and down, no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Netanel Fiorino</dc:creator>
  <cp:lastModifiedBy>Netanel Fiorino</cp:lastModifiedBy>
  <cp:revision>3</cp:revision>
  <dcterms:created xsi:type="dcterms:W3CDTF">2023-10-07T18:05:20Z</dcterms:created>
  <dcterms:modified xsi:type="dcterms:W3CDTF">2023-10-07T19:27:13Z</dcterms:modified>
</cp:coreProperties>
</file>