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3517-573F-4428-8519-747041620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23212-179A-40E7-A753-3D55B330D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3BEE-4E25-464A-94FE-4E104CBA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EEF4-9830-4F55-8105-EFBE970393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AA44C-A2F2-44AE-ABA7-6B82B4DC4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C15DA-E7E4-4097-8484-04BC3EC22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2EB9-4E57-4583-98CE-1B5919D2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2DD9-0988-4BD8-8BCA-9FDBC176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6F157-580C-4335-8184-026C6F91E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19B3F-479F-4535-A7A6-729E7DAF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EEF4-9830-4F55-8105-EFBE970393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BF054-BAB1-448A-BF53-950D4EE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645F9-E215-442F-B662-CBFE3CA6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2EB9-4E57-4583-98CE-1B5919D2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6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2ED1D-5A48-401E-B5FA-AA1EA1E6A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0C437-7356-415A-8958-29527B31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470A9-BE07-40E5-B98E-50F2FCDA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EEF4-9830-4F55-8105-EFBE970393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0FF00-F670-4C6C-92B4-958D813B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60F7-FE46-4AA1-AA73-EEE81412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2EB9-4E57-4583-98CE-1B5919D2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1BA5-BBF1-4BD3-B976-9C49AE1C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714E-C029-43B1-8A9D-BA457DE6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6B609-110B-4819-B725-4D416541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EEF4-9830-4F55-8105-EFBE970393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8F7B-31B6-4A05-97C9-3246294F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D055-3587-4907-AFBA-760D8C96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2EB9-4E57-4583-98CE-1B5919D2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2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C9F3-71F4-4643-9B4B-1946C80F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9B46B-01F9-4735-8FAE-8DF19EBE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4D824-3FB5-400D-9B77-2C242B6B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EEF4-9830-4F55-8105-EFBE970393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A5E43-A665-4640-AD6D-360D4168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37787-7CF7-4116-9699-51078812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2EB9-4E57-4583-98CE-1B5919D2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7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45E7-4FD4-4F6C-98E1-C43A3A48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B767-06AE-49F7-818B-6D3DE7E80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6A78D-A2AC-490D-B619-56DC996C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D3ADA-C649-4EF7-8FFD-32C9FD2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EEF4-9830-4F55-8105-EFBE970393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67475-A19F-4081-9BF0-CA4F7CA5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3D962-E15E-48E6-BFAD-44658E8E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2EB9-4E57-4583-98CE-1B5919D2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3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5B02-F70B-4C1B-9923-42873CF2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F9E6-BA2E-41EE-8B4D-AF7DA6777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6B757-5554-403D-8F9A-9FE9E7BF9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8CD92-A765-417D-883A-21116552C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B8F47-547C-40E7-8FAE-64A21B414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07D7D-6554-432B-B0AB-133831C1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EEF4-9830-4F55-8105-EFBE970393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8C102-877B-47B3-B3B3-8A85B7B4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B77E3-4EDF-4C88-A417-7168688A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2EB9-4E57-4583-98CE-1B5919D2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1F92-08B7-49AC-B05E-0F8640F5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2FC7B-80C9-4C6E-87AA-A58307E8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EEF4-9830-4F55-8105-EFBE970393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79EF7-234A-4708-9366-A5BCB4EF4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C4BD0-5FF8-4CA9-B6D6-F1F90D98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2EB9-4E57-4583-98CE-1B5919D2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9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9A80C-144C-47B1-B4D4-2E16C257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EEF4-9830-4F55-8105-EFBE970393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9A51B-C28A-49C9-9CB9-27E319A5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7B41E-80F0-4C81-AB80-2F560D48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2EB9-4E57-4583-98CE-1B5919D2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C8BB-3B62-4338-BACE-F8AE9FF3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B015-985F-437A-8A6D-A82C1D1D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5E184-7D2F-4472-A110-15D44550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18078-2549-45B1-BFBC-5610443B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EEF4-9830-4F55-8105-EFBE970393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21287-3224-4CF9-AC6A-4CF3D6F6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75B74-49B7-45D8-9478-BDBF33E2F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2EB9-4E57-4583-98CE-1B5919D2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F7E6-FC58-4002-AEDB-4994B4E8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2F1E7-8003-48FE-9FA2-99CC92873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C36DF-08CB-421D-BDC6-1050CAFBD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ADBD6-282E-4FBB-9A21-198DBF6B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EEF4-9830-4F55-8105-EFBE970393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1EF23-2A77-4AF3-8F12-DB4F22DC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A9BAD-A462-4A2A-A22E-853F6EC0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62EB9-4E57-4583-98CE-1B5919D2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7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404E8-5D18-474A-807D-C143F006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7A46A-6F75-4E4C-BB79-D92F897FD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916B4-850D-474E-AE36-2B56DE1A3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3EEF4-9830-4F55-8105-EFBE970393F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C597D-F5E7-4717-B469-C7F30FACD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F4EB-B244-43BE-AC32-2CCCF88A9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62EB9-4E57-4583-98CE-1B5919D2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3FC4-664D-455B-B4D4-F230373F8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09809-6F6A-47A3-9E36-5CBAE26EA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CFC72A-C708-49A6-BC29-E9C4DA16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0"/>
            <a:ext cx="9107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27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3FC4-664D-455B-B4D4-F230373F8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09809-6F6A-47A3-9E36-5CBAE26EA5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CFC72A-C708-49A6-BC29-E9C4DA16F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0"/>
            <a:ext cx="9107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9568E-E7DD-4767-B00B-69B7DD99E7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38" r="1119" b="1698"/>
          <a:stretch/>
        </p:blipFill>
        <p:spPr>
          <a:xfrm>
            <a:off x="1605876" y="4060273"/>
            <a:ext cx="2177560" cy="2734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6E519E-CFAB-431D-B03A-AE0CA5784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9" t="2147" b="3784"/>
          <a:stretch/>
        </p:blipFill>
        <p:spPr>
          <a:xfrm>
            <a:off x="5006426" y="4039301"/>
            <a:ext cx="2177560" cy="27348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511731-F4B3-4DA6-8FCC-0CB76AA7BF7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28" t="1340" r="1" b="2976"/>
          <a:stretch/>
        </p:blipFill>
        <p:spPr>
          <a:xfrm>
            <a:off x="8406976" y="4022742"/>
            <a:ext cx="2162371" cy="275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dhelman-lab</dc:creator>
  <cp:lastModifiedBy>dhelman-lab</cp:lastModifiedBy>
  <cp:revision>4</cp:revision>
  <dcterms:created xsi:type="dcterms:W3CDTF">2025-01-27T15:11:35Z</dcterms:created>
  <dcterms:modified xsi:type="dcterms:W3CDTF">2025-01-29T14:17:20Z</dcterms:modified>
</cp:coreProperties>
</file>