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38" r:id="rId3"/>
    <p:sldId id="339" r:id="rId4"/>
    <p:sldId id="342" r:id="rId5"/>
    <p:sldId id="344" r:id="rId6"/>
    <p:sldId id="345" r:id="rId7"/>
    <p:sldId id="346" r:id="rId8"/>
    <p:sldId id="343" r:id="rId9"/>
    <p:sldId id="347" r:id="rId10"/>
    <p:sldId id="350" r:id="rId11"/>
    <p:sldId id="348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5:19:53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5189 160 24575,'-22'7'0,"3"-2"0,15-5 0,0 2 0,-4-1 0,2 1 0,-4-2 0,5 0 0,-3 0 0,3 1 0,-3 0 0,3 1 0,-3-2 0,3 1 0,-50 8 0,36-6 0,-36 5 0,15 0 0,23-6 0,-36 10 0,25-9 0,-28 7 0,11-6 0,-24 5 0,30-8 0,-28 5 0,28-5 0,-24 1 0,26-2 0,-22 0 0,25 0 0,-40 0 0,34 0 0,-46 0 0,27 0 0,-29 0 0,27 0 0,-26 0 0,33 0 0,-39 0 0,36 2 0,-31-2 0,36 4 0,-35-4 0,41 2 0,-34-2 0,35 0 0,-27 0 0,28 0 0,-29 4 0,34-1 0,-34 5 0,30-1 0,-41 2 0,39-2 0,-52 2 0,52-6 0,-51 0 0,49-1 0,-37-1 0,40 0 0,-24-1 0,30 0 0,-24 0 0,22 0 0,-27 0 0,13 2 0,8-1 0,-16 1 0,42-2 0,-52 0 0,51-2 0,-58 1 0,55-1 0,-68 1 0,66 0 0,-49-1 0,51 2 0,-46 0 0,46 0 0,-53 4 0,63-3 0,-44 6 0,39-6 0,-31 5 0,16-6 0,-37 2 0,36-2 0,-56 0 0,66 0 0,-73 2 0,76-1 0,-65 3 0,67-4-6784,-46 4 6784,52-3-115,-39 0 115,39-1 0,-34 0 0,31 0 0,-33-1 0,32-2 0,-32-3 0,35 4 0,-32-4 0,33 4 0,-33-4 0,34 3 0,-19-3 0,16 2 0,-14-2 0,15-1 6727,-20-2-6727,26 4 172,-17-3-172,21 4 0,-5 1 0,8 0 0,0 0 0,9-6 0,-2 3 0,22-11 0,-16 11 0,22-11 0,-14 8 0,18-6 0,-10 4 0,1 5 0,12 0 0,0 6 0,39-2 0,-4 2-3392,-8 0 0,0 0 3392,1 0 0,-3 0 0,-1 0 0,-8 0 0,1 1 0,2 0 0,17 0 0,-20 0 0,-2 0 0,0-1 0,2-1 0,-2 0 0,-13 0 0,18-3 0,-1-2 0,-27 2 0,54-8 0,-2 1 0,-12-1-2269,-9 4 1,-3 0 2268,-20-1 0,15 3 0,-4 2 0,-29 1 0,63-3 0,-47 5 0,22-1 0,-7 2 0,26 4 0,-39-3 835,16 2 0,-2-1-835,-24-1 0,32 0 0,2 0 0,-28-1-163,17 0 1,2 0 162,-16-3 0,19 1 0,0 0 0,-15-3 0,14 0 0,-4 1 0,-34 2 0,47-4 0,-52 6 0,62-2 0,-58 2-3479,81-2 3479,-78 1 0,34-2 0,1 0 0,-33 2 1860,43-5-1860,-10 1 0,-29 0 0,24 0 0,1 1 0,-25 1 274,49-5-274,-36 7 0,36-3 0,-33 4 0,44 0 0,-64 0 0,65 0 0,-62 0 0,67 2 0,-67 0 0,66 6 0,-62-4 0,58 9 0,-60-12 0,51 15 0,-55-12 0,53 13 0,-55-11 0,56 11 0,-57-11 4537,58 9-4537,-37-4 2513,5-1-2513,-17-1 0,-1-1 0,-11-3 0,10 5 0,-26-8 0,-4 0 0,-7-2 4271,-11 2-4271,3 0 0,-43 2 0,20 0-3392,-23 0 0,-1-1 3392,18 0 0,-51 1-2851,5-2 2851,28-1-1797,-21 0 1,1 0 1796,28-1-41,-4 0 0,0 0 41,14-2 0,-5 2 0,-1-1 0,-3-3 0,2 4 0,4 0 0,20-2 0,-21 0 0,1 2 0,25-1 175,-26 0 1,1 0-176,29-1 1105,-31 2 0,-2 0-1105,23-2 112,-63 0-112,49 1 0,-43-1 0,42 2 0,-11 0 0,3 0 0,20 0 0,-36 0 0,-2 0 0,32 0 0,-39 0 0,0 0 0,41 0 0,-34 0 0,1 0 0,39 0 0,-28 1 0,2 0 0,31 0 0,-24 0 0,0 0 0,26-1 0,-60 0 0,63 0 0,-25-2 0,38 1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5:19:57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488 188 24575,'14'-4'0,"-3"0"0,-7 4 0,0 0 0,0-2 0,0 2 0,0-2 0,0 2 0,0 0 0,0 0 0,0 0 0,30 0 0,-17 0 0,17 0 0,-5-2 0,10 1 0,4 0 0,-5 1 0,9 0 0,-31 0 0,36 0 0,-20 0 0,28 0 0,-24 0 0,3 0 0,-1-2 0,-24 1 0,35-3 0,-28 4 0,19-4 0,-13 2 0,6-2 0,2 1 0,-16 2 0,16-1 0,-25 1 0,5-1 0,8 2 0,-13 0 0,31-2 0,-27 2 0,53-6 0,-46 5 0,65-8 0,-65 8 0,45-3 0,-25 2 0,-1 2 0,35-2-5822,-47-1 5822,17 3-2202,2-4 2202,-23 4 0,26-3 0,1 0 0,-18 0-779,22-1 1,-1-1 778,-24 2-134,51-5 134,-46 7 0,47-7 0,-45 7 0,16-4 0,-1 0 0,-25 1 0,26-1 0,0 0 0,-24 0 0,24 0 0,-1 1 0,-28 1 0,69-3 0,-73 6 0,58-2 0,-57 2 0,57 0 0,-58 0 0,68 0 0,-68 0 0,31 0 0,1 0 0,-24 0 0,71 0 0,-73 0 0,56 0 0,-63 0 0,52 0 0,-54 2 0,42 0 0,-45 0 0,39 4 0,-44-5 0,49 4 0,-44-4 0,55 1 0,-54-2 0,76 0 0,-70 0 0,66 0 0,-68 0 0,47 0 0,-50 0 0,56 1 0,-58 0 0,62 2 0,-55-2 4276,57 5-4276,-10 0 0,-9 0 2659,-6-1-2659,5-3 0,-36 0 2529,59 2-2529,-50-1 0,36-2 0,-28-1 251,47-6-251,-38 3 0,11-4 0,-27 5 0,-12 0 0,10 2 0,0-2 0,-8 2 0,4 0 0,-18 0 0,18-2 0,-17 1 0,30 0 0,-27 1-6784,49 2 6784,-47-2 0,50 4 0,-42 2 0,11-3 0,-18 2 0,-11-5 0,2 0 0,-2 2 6784,6-1-6784,4 0 0,-4-1 0,3 0 0,-2 0 0,-5 0 0,5 0 0,-10 0 0,-2 0 0,-8 4 0,3-3 0,-6 5 0,-10-4 0,2 0 0,-10 0 0,-29 0 0,32-1 0,-71 5 0,38-5 0,1 1 0,-24 2 0,-2-2 0,10-2 0,48 0 0,-25-1 0,-2 0 0,25 0 0,-63-3 0,47 4 0,-36-2 0,29 2 0,2 1 0,0 0 0,7-1 0,-47 2 0,62 0-6784,-60 1 6784,55-1-997,-21 0 0,2 0 997,26-2-1938,-27 2 0,-1 0 1938,28-2-451,-32 4 0,0 1 451,32-4 0,-29 4 0,0 0 0,22-4 3429,-45 7-3429,49-7-2250,-62 5 2250,60-5 1270,-28 0 0,2 0-1270,31-1 0,-29 1 0,0 0 0,32-1 0,-36 1 0,-2 0 0,32-1 0,-30 0 0,-2 0 0,30 0-1299,-19 0 0,0 0 1299,26 0 0,-30 0-1294,-1 0 1294,29 0 0,-27-1 0,0 0 0,24 1 1023,-28-2 1,-1-1-1024,25 3 0,-65-4 0,74 3 0,-62-1 0,60 2 0,-74 2 0,74-1 249,-74 2-249,72-2 0,-23 0 0,0 0 0,26-1 0,-70 0 0,76 0 4482,-78 0-4482,41 0 359,-7 0-359,13 0 0,-1 0 0,23 0 0,-67-2 0,74 1 2047,-64-1-2047,48 2 0,-42-2 0,43 2 0,-36-2 0,58 2 0,-59 0 0,57 0 0,-56 0 0,56 0 1708,-52 0-1708,22 0 0,2 0 0,-15 0 0,47 0 0,-41-2 0,40 2 0,-50-2 0,49 2 0,-61 0 0,53 0 0,-54 0 0,53 0-3947,-39 0 3947,48 0 0,-15 0-433,18 0 433,5 0 0,-9 0 0,10 0 0,-7 0 0,3 0 6569,-14-4-6569,2-1 0,0 1 0,0-2 0,17 4 648,-11 0-648,10 0 0,1 2 0,2-2 0,8 2 0,-1-4 0,10 2 0,67-9 0,-48 7 0,44-3 0,2-1 0,-37 5-725,22-2 1,4 1 724,0-1 0,-4 2 0,20 1 0,-4 0 0,-39 1 0,20 1 0,17-1 0,-17 0 0,-23 1 0,18 0 0,1 0 0,-18 0-3152,14 0 0,-1 0 3152,-16 0-1170,33 0 1,-3 0 1169,-42 0 0,32 0 0,7-2 0,8-5 0,2 4 0,-13-4 0,-9 3 0,-30 3 0,78-7 0,-74 7 0,25-2 0,0 1 0,-26 1 0,26 0 0,1 0 0,-21 1 2573,22 0 0,8 0-2573,26 0 4946,-11 0-4946,1-1 0,-9 0 0,-40 1 0,53-3 0,0 1 0,-48 2-3392,42-2 0,-1-1 3392,-45 3 0,46-2-1937,-5 0 1937,-31 1 0,21 0 0,0 0 0,-24 1 0,20 0 0,0 0 0,-24 0-713,23-1 1,0 0 712,-21 1 0,19-1 0,0 0 0,-18 1-3423,62 0 3423,-73 0 1785,62 0-1785,-63 0 248,54 0-248,-44 0 0,35 2 0,-37-2-2138,41 2 2138,-55-2 2219,60 0-2219,-62 0 1700,53 2-1700,-47-1-2602,41 2 2602,-43-2 3581,46 2-3581,-47 0 1494,35-1-1494,-33 2 0,32-4 0,-33 4 0,33-2 0,-30 1 0,3-2 6537,-5 1-6537,-15-1 745,10 0-745,-9-1 0,19 0 0,-15 0 0,26 0 0,-27 0 0,22 0 0,-23 0 0,19 0 0,-20 0 0,21 2 0,-21-1 0,28 2 0,-27-2 0,35 2 0,-32-2 0,14 1 0,-7-2 0,-11 0 0,16 0 0,-18 0 0,3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06:39:44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4588 24575,'13'-4'0,"1"1"0,-2-3 0,5 1 0,-2 0 0,1 1-1408,0-1 1408,-4 0 0,-5 0-131,7 3 131,-6-2 0,7 1 0,-5 0-2037,4-4 2037,8 4 0,20-14 0,-11 9-2800,44-19 1,2-4 2799,-34 12 0,17-4 0,23-10 0,1-1 0,-20 9-89,-2-2 89,-1 4 0,25-8 0,8-2 0,-6 2 0,-22 8 0,18-6 0,-9 5 0,26-8 0,9-2 0,-9 2 0,-27 8 0,8-4 0,-17 5 0,22-8 0,7-2 0,-9 2 0,-25 8 0,-5-3 0,3-5 0,19-11 0,-1-1 0,-20 11 280,-11 0-280,15-18 0,16-15 0,-20 14 1385,-24 15-1385,11-15 0,10-15 0,-13 15 6380,-20 17-6380,16-26 0,12-18 0,-12 16 1219,-16 20-1219,13-21 0,10-16 0,-10 19 0,-15 25 0,25-51 0,2 0 0,-26 54 0,15-21 0,11-14 0,-8 16 0,-8 18 0,30-28 0,20-19 0,-16 16-543,-17 19 543,15-8 0,23-18 0,1 0 0,-22 19-6604,-5 9 6604,-3 1 0,12-8 0,-3 3 0,8-4 0,-7 6-347,2-2 347,-9 7 0,16-12 0,-1 1 0,-15 11-620,10-8 620,-10 9 0,15-9 0,0-1 0,-17 12 0,7-4 0,11-5 0,18-10 0,-19 12 0,-13 11 0,17-7 0,21-9 0,-21 10 0,-22 13 0,12-4 0,15-7 0,-19 9 337,-24 13-337,22-12 0,17-9 0,-14 7 0,-13 6 0,12-5 0,16-8 0,-15 8 0,-9 3 0,3 3 0,13-4 0,-12 5 6292,-4 1-6292,17-2 0,17-4 0,-19 5 0,-22 8 0,31-7 0,22-5 0,-21 7 0,-29 9 0,32-6 0,23-4 0,-23 6 0,-32 7 0,36-5 0,25-3 0,-21 3-25,-25 8 25,-1-1 0,22-1 0,0 0 0,-19 2 0,13 2 0,-13 1 0,20-1 0,-1 0 0,-21 1 0,4 0 0,0 0 0,23 0 0,0 0 0,-22 0 0,1 0 0,19 0 0,21 1 0,-26 0 951,-36-1-951,14 3 0,14 0 0,-15 0 0,-17 1 0,44 5 0,2 1 0,-41-3 0,33 6 0,-1 0 0,-39-5-3113,28 8 1,-3 0 3112,-39-7-1194,38 10 1,2 2 1193,-36-9 0,35 12 0,-1 1 0,-37-11-1873,23 12 0,-1 0 1873,-31-16-878,32 18 1,2 0 877,-29-16 0,48 24 0,1 3 0,-42-20-552,52 23 0,0-1 552,-51-23 0,45 19 0,0 0 0,-45-19-304,51 22 0,0 0 304,-47-20 0,19 5 0,15 7 0,-16-7 0,-22-7 0,21 7 0,18 6 0,-17-6 0,-18-5 0,48 18 0,-1-1 0,-52-22 0,32 14 0,-3 1 0,-43-16 385,32 15 1,0 1-386,-31-14 0,30 18 0,3 0 0,-29-16 0,25 13 0,1 0 0,-22-11 0,25 8 0,1-1 0,-26-8 540,35 13 1,1-2-541,-31-13 0,34 15 0,0 0 0,-28-14 0,32 12 0,-3-1 0,-38-16-471,46 15 0,-1-1 471,-45-17 0,55 20 0,2 0 0,-51-17-455,40 15 0,-2-1 455,-51-20 0,60 26 0,4 3 0,-51-20 0,43 20 0,-6-2 0,-56-23 449,28 14 1,2 2-450,-24-13 0,29 19 0,0 0 0,-31-19 876,23 16 0,1 0-876,-24-14 0,24 16 0,0 1 0,-21-12 0,25 17 0,-2-2 0,-30-19 22,38 24 0,3 2-22,-30-19 0,35 24 0,0 0 0,-33-23 0,17 14 0,-4-2 0,-28-22 275,41 41-275,-45-43 0,32 37 0,-34-39 0,23 35 0,-26-36 0,38 63 0,-33-55 0,39 66 0,-41-70-1309,41 64 1309,-40-62 0,21 28 0,0 0 0,-20-25-341,21 21 0,0-1 341,-21-23 1443,49 48-1443,-47-49 2567,42 45-2567,-39-43 0,39 41 0,-42-43 0,39 36 0,-41-41 0,51 46 0,-49-43 0,56 46 0,-56-44 0,33 28 0,-38-33 1015,34 32-1015,-31-29 0,43 36 0,-40-36 0,41 27 0,-44-30 0,55 31 0,-53-33 0,48 27 0,-53-30 1287,36 16-1287,-36-15 828,33 16-828,-33-16 0,29 17 0,-30-16 0,31 18 0,-30-18 0,35 21 0,-34-23 0,41 22 0,-37-22 0,38 19 0,-37-18 0,29 14 0,-32-16 0,27 17 0,-29-17 0,25 16 0,-28-14 0,22 7 0,-21-7 6051,20 7-6051,-20-9 0,21 13 0,-22-14 1565,22 16-1565,-21-17 649,15 13-649,-17-13 0,15 15 0,-14-14 0,18 14 0,-16-14 0,13 7 0,-12-5 0,10 3 0,-12-5 0,7 4 0,-11-4 0,9 3 0,-9-2 0,11 5 0,-9-6 0,10 6 0,-11-6 0,11 5 0,-8-1 0,2 0 0,-2-1 0,-3-4 0,-1 2 0,0-4 0,-2 2 0,3-2 0,-1 2 0,0 1 0,0-1 0,3 2 0,-4-2 0,2 0 0,-2 0 0,3-2 0,-2 0 0,6 2 0,-4-1 0,2 1 0,-4 0 0,0-2 0,2 2 0,-1-2 0,1 0 0,-1 0 0,-1 2 0,0-2 0,2 2 0,-1-2 0,9 2 0,-8-1 0,14 0 0,-14-1 0,7 0 0,-8 0 0,1 0 0,-1 0 0,-1 0 0,2 0 0,-1 0 0,7 0 0,-7 0 0,5 0 0,-7 2 0,1-1 0,0 1 0,1-2 0,-1 2 0,0-2 0,-2 2 0,2-2 0,-1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06:39:48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0 558 24575,'0'-10'0,"2"2"0,12-13 0,-5 13 0,21-16 0,-18 20 0,54-20 0,-45 17-4916,48-10 1,4-1 3425,-40 7 771,34-1 1,23-1 0,-18 2 718,-22 2-293,36-2 0,25-2 0,-24 3 293,-32 6-677,33-3 1,25-3 0,-27 3 676,-37 4 0,24 0 0,20 0 0,-23 1 0,-35 0 0,60 3 0,0 0 0,-61 0 0,41 2 0,-4 0 0,-51-2 0,33 5 0,-1 0 0,-35-4 0,71 12 0,-75-13 1649,48 7-1649,-48-5 2485,38 3-2485,-38-3 4077,22 1-4077,-31-2 6095,2-1-6095,-17 0 1219,2-2-1219,-30-4 0,28 2 859,-21-2-859,30 2 0,0-3 0,2 1 0,0-1 0,2 1 0,-2 1 0,4 0 0,1-6 0,-1 4 0,20-27 0,-16 22 0,35-39 0,-34 39-6784,42-36 6784,-40 38-4537,50-36 4537,-51 35 0,25-14 0,-15 10 0,-12 10 0,14-10 0,-18 9 4537,0 3-4537,-1-2 6784,1 3-6784,-2-2 0,2 2 0,-3-1 0,-4 6 0,-2-3 0,-16 16 0,13-12 0,-14 15 0,19-15 0,-15 22 0,13-18 0,-32 38 0,27-35 0,-35 30 0,38-32 0,-32 23 0,31-23 0,-21 12 0,21-15 0,-10 5 0,13-9 0,-5 7 0,5-9 0,3 4 0,0-2 0,2 3 0,4 5 0,-1 0 0,5 5 0,-3-7 0,1-1 0,-3-4 0,0 1 0,0-1 0,1 0 0,0 1 0,1-1 0,3 6 0,-3-4 0,18 22 0,-15-20 0,25 35 0,-23-35 0,21 34 0,-21-33 0,17 24 0,-22-26 0,14 10 0,-17-12 0,5 1 0,-7-1 0,2-3 0,-1 2 0,3-4 0,-4 4 0,4-3 0,-2 2 0,1 0 0,4 3 0,-3-3 0,4 2 0,-6-6 0,-2-5 0,-1 0 0,-4-16 0,4 15 0,-5-21 0,5 21 0,-5-23 0,5 22 0,-6-21 0,4 24 0,-4-13 0,7 21 0,0-6 0,3 9 0,1-2 0,-2 3 0,2-2 0,-1 0 0,0-2 0,0 1 0,-1 0 0,4 2 0,-5-1 0,4 1 0,3 10 0,-4-9 0,11 20 0,-13-20 0,8 15 0,-10-17 0,4 7 0,-5-9 0,0 1 0,-3-4 0,-18 0 0,13 0 0,-30 0 0,29 0 0,-22-2 0,23 1 0,-7-2 0,15 2 0,0-3 0,3 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06:39:49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24575,'7'-2'0,"7"1"0,-11-1 0,7 1 0,-5 0 0,-1-1 0,0 2 0,0 0 0,1-2 0,-1 2 0,10-4 0,-8 3 0,12-1 0,-13 2 0,5-1 0,-7 2 0,3 3 0,-6 1 0,4 7 0,-4-5 0,4 15 0,-3-12 0,1 21 0,-2-24 0,0 26 0,0-25 0,1 19 0,0-21 0,3 10 0,-4-11 0,4 1 0,-3-4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06:42:45.924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96567.19531"/>
      <inkml:brushProperty name="anchorY" value="-35138.80469"/>
      <inkml:brushProperty name="scaleFactor" value="0.5"/>
    </inkml:brush>
  </inkml:definitions>
  <inkml:trace contextRef="#ctx0" brushRef="#br0">0 0 24575,'80'12'0,"-4"-5"-9831,22 8 8341,-34-10 1490,-42-5-817,75 2 817,-51-1-453,19-1 0,19 1 0,-15 0 453,-6-1 0,20 0 0,22 0 0,-20 0-152,-12-2 152,17 1 0,20 1 0,-21 0 0,-14-3 0,8 3 0,19 0 0,-21 0 3384,-20 0-3384,8 1 0,14 0 0,-17 0 3183,-15 2-3183,13-2 0,15 1 0,-16 0 0,-14 1 0,4-2 0,7 0-2120,15 0 1,-5 0 2119,-11 0-1012,19 1 1,19-1 0,-19 1 1011,-16-2-677,7 1 1,16 0 0,-20 0 676,-22-1 0,58-1 0,-3-1 0,-63 2 0,32-1 0,23 0 0,-19 0 0,-22 1 0,28 0 0,22-1 0,-19 0 0,-16 0 0,19 0 0,20-2 0,-18 2 0,-10 0 0,9 0 0,20 0 0,-23 0 0,-23 1 0,27 0 0,23 0 0,-24 0 0,-30 0 0,30 0 0,24 0 0,-25 0 0,-35 0 0,21 0 0,17-1 0,-17 0 0,-20 0 105,44 0 0,0 0-105,-45 1 0,40 0 0,-1 0 0,-41 0 103,38 0 0,-1 0-103,-43 0 0,39 3 0,-1 1 0,-45-1 72,44 3 0,-1 2-72,-47-3 567,42 0 1,2-1-568,-33 1-133,26-3 1,-1 0 132,-31 1 508,27 0 0,-2 0-508,-34 0 397,31 2 1,-1 1-398,-32 0 172,72 8-172,-74-8 0,56 9 0,-61-10 2396,55 8-2396,-54-10 1443,52 7-1443,-52-9 1689,41 5-1689,-44-6 0,42 6 0,-44-5 0,49 3 0,-47-4 0,51 0 0,-48 0 0,48 0 0,-50 0 2278,41 0-2278,-41 0 2047,12 2-2047,-5-1 0,-15 0 0,26 1 0,-22 1 0,31-1 0,-28 0 0,31-2 0,-34 0 1780,23 2-1780,-27-1 1338,15 1-1338,-17-2 0,17 2 0,-15-2 0,29 4 0,-24-4 0,34 4 0,-32-3 0,28 0 0,-29-1 0,20 0 0,-24 0 0,8 0 0,-12 0 0,5 0 0,-5 0 0,7 0 0,-7 0 0,9 0 0,-8 0 0,4 0 0,-6 0 0,2 0 0,-5 0 0,-7 0 0,-7 0 0,-11 0 0,6 0 0,-2 0 0,6 0 0,-9 0 0,-27 0 0,16 2-3392,-19 0 0,1-1 3392,26 1 0,-44 0-2661,13 0 2661,28-1-867,-34 0 1,-2 0 866,25-1 0,-33 0 0,0 0 0,31 0 0,-28 0 0,-2 0 0,26 0 0,-23 0 0,1 0 0,22 2 0,-24-2 0,1 0 0,32 2 0,-29-1 0,0-2 0,37 1 0,-28 0 0,1 0 0,26 0 0,-27-1 0,1 0 0,27 0-1541,-29-1 1,2 0 1540,34 2 434,-42-2 0,-1 2-434,36 0 0,-38 0 0,-1 0 0,39 0-3,-29-1 0,2-1 3,30 2 38,-71-2-38,74 2 2540,-60-4-2540,63 3 0,-59-7 0,61 7 2259,-66-5-2259,62 5 0,-60-1 0,59 2 0,-47 0 0,52 0 0,-44 0 0,49 0 0,-46-2 0,48 1 2887,-41-6-2887,39 5 0,-37-8 0,33 8 0,-44-9 0,48 8 0,-51-11 0,50 12 0,-46-14 0,47 14 0,-42-11 0,43 9 0,-44-10 0,41 10 0,-43-14 0,45 15 0,-45-14 0,47 15 0,-35-12 0,38 12 2665,-19-5-2665,20 6 1786,-3 1-1786,8 3 1222,0 13-1222,-2 0 0,-7 38 0,3-26 0,-3 55 0,9-56 0,6 73 0,-1-70 0,7 32 0,0 0 0,-2-26 0,7 34 0,1 0 0,-8-33 0,10 33 0,2 3 0,-8-27 0,6 23 0,-1 1 0,-6-23 0,5 26 0,-1-2 0,-8-33 0,10 39 0,-1-2 0,-10-42 0,10 40 0,0 1 0,-10-39 0,5 33 0,0 1 0,-7-30 0,2 23 0,0-1 0,-4-25-3392,3 23 0,1-3 3392,-3-33-1683,-1 35 1,0 1 1682,2-31 0,-3 37 0,-1 2 0,2-31-1711,1 38 0,0 0 1711,-1-36-1145,3 47 1,1 1 1144,-5-43 0,2 50 0,0 0 0,-2-52-262,0 52 0,0 0 262,-1-50 0,-1 17 0,0 17 0,1-14 0,-1-9 0,0 14 0,0 17 0,1-17 0,0-10 0,0 12 0,0 16 0,0-16 0,0-12 0,0 8 0,0 15 0,0-16 0,0-15 0,-1 46 0,0 0 0,0-51 50,0 43 1,0 0-51,1-49 227,0 33 1,0-2-228,0-41 772,0 27 0,0-2-772,0-28 2642,0 43-2642,0-53 0,0 18 0,0-25 4060,0 20-4060,0-20 4503,2 23-4503,-2-22 2133,4 28-2133,-3-25 0,1 39 0,-2-36 0,0 50 0,0-49 0,-3 56 0,3-52 0,-2 53 0,2-57 0,2 58 0,-1-59 0,3 40 0,-4-46 946,2 12-946,-2-21 0,-4-2 0,1-4 0,-9-17 0,6 11 0,-31-55 0,26 42 0,-21-27 0,0 0 0,17 23 0,-13-18 0,1 2 0,17 25 0,-22-55 0,26 57 0,-19-56 0,22 57 0,-13-34 0,15 41 0,-1-7 0,5 16 0,1 0 0,-2 4 0,12 18 0,-8-11-6784,33 67 6784,-26-56-1507,14 34 1,0 1 1506,-14-32 0,18 29 0,0 1 0,-14-30-1380,35 50 1380,-40-59-43,18 23 43,-21-30 4587,6 9-4587,-12-18 3906,1-2-3906,-2-5 0,31-34 0,-19 21 0,54-49 0,-49 49 0,22-17 0,1 0 0,-15 14 0,27-22 0,2-2 0,-22 18 0,23-18 0,-2-1 0,-29 23 0,32-39 0,-51 51 2633,4-19-2633,-11 23 94,-2-13-94,1 16 0,-6-14 0,6 14 0,-3-4 0,4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03744-9165-5C43-964F-93418874E4C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E089-0990-9D48-9C2F-44AF8FA8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5F46-546C-1144-B2FD-6D8CB828D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1E8D-A4C7-A976-5893-00E56416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DE2E-4504-1953-D3EC-E21CBB6E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2189-98E0-9C54-7368-595C8478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45FF-2FF1-7955-BB71-0409598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B9FE-CE64-B901-FDDB-FF0177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6B47-1317-E296-0152-98B179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CD1D-336A-FF06-57A1-7959D1570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3D7B-42D5-1208-0B95-0002A54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1460-D0B6-E1AD-3925-D4F8F67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6CF6-46F4-029E-C59A-B907A0B6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4CCAD-ACED-7BE6-4EE7-8284F16FF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0A2F4-9BE9-0EAD-F256-58654D52F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A02-774A-794E-FCC7-8D7EF233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CB39-EB36-DA8B-D493-52D30F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4F02-405A-CE11-3925-D748072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8DB6-B30F-AC8A-A5F1-67664FC0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E7A5-CB45-F97B-3F47-6C4A93E0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5C75-8AAD-C711-D1F9-FFFB8AD2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E26D-B7B3-F088-1129-04EC01D1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CF7B-2822-00EA-C6E3-4076005B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5B4E-8980-E259-A813-D55898C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BBBE-B115-6589-824B-7839FFBD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B7EE-F41D-F8A5-9C85-0C3808F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FBC2-6839-933D-19E0-FB310780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6102-9000-F191-1456-C64A2C2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EB1C-AE3F-D6F2-A6E8-DE76E740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4A1F-8152-9FAA-C5CF-78BA2279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62A3D-EA7B-393A-4EC9-B710EA9B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E845-D5AC-A2CF-A7B0-C2F66105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90A4-5DA1-D789-22A9-78F0901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D05C-FC8B-2A1C-4623-E24558AF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421-EC8A-AF7E-DC0D-94FA13CD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AB1AA-8D08-D6BA-E7F3-2A3C712F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FEEC-3CA0-1898-DF00-591644C0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4A71C-81EB-8E5B-4B16-4C5E2959D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858C-9F8C-E246-E293-2D77C14D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A0A8-62B3-28FB-5C12-A9505DFB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28EF-1727-28F7-A1DB-E57109A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311B5-7AA3-B3AA-F27E-85D37872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D4D-261B-F257-1BD0-75D2AE4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7EB90-8011-676E-05DF-7804E1A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139D3-F020-7587-1C5B-0DB67579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A316-D327-26FB-0C61-255671A3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4F5F9-24DF-9385-9471-7AD3EF3B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84C7E-D1C0-B5D2-91A5-4779C130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D8D8-72DE-01D7-141B-11FD2086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E37A-32B0-7244-08A9-6E045FA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14D4-FEA9-1336-6A24-4CFF4D62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6D53-1870-DE07-5BCC-57FCBCDA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7AAD7-9FCF-1064-99BD-927CBFC4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EEF3-A39D-3A54-841E-0A5A9449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70BA-A2BB-0A35-C4F8-0C15DC5A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6AE-FCB5-6FBD-5DE0-F9E9EAB9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D3A24-B0F7-8AD3-F627-F53D720F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E2B6-1504-6F75-D599-F401CC5A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6EBA-1D14-BBA4-9E4B-CD60FC40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39ED1-D56C-C652-4E12-9A43777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BB0B-89A7-CA19-1757-BC9C552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A5D2B-9136-9E8D-97CE-A6307CC1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DC9-59A5-B6DC-CE0A-878895C5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8754-F3E4-A00C-BEE5-E4692D638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322D-B179-8241-9E6F-53D604CAE880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07E4-A522-69E1-896D-7D178A6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F55F-CCD6-9851-44DE-BB8BB560D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ED43-71D6-FE4E-A2B0-08B7190B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20.png"/><Relationship Id="rId4" Type="http://schemas.openxmlformats.org/officeDocument/2006/relationships/customXml" Target="../ink/ink4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3FF7-91EA-C198-7234-084D53A73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33A3-903B-9C9E-030C-B09BB12D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FE22E-A197-3C80-47D3-BF5750B1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0" y="778673"/>
            <a:ext cx="3351179" cy="2913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2070D-7D6D-4BC9-CA43-28F3F7A2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5" y="3949491"/>
            <a:ext cx="3292771" cy="2847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03B46-EFE4-5A2B-97D6-0BD3CAD9B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647" y="811528"/>
            <a:ext cx="3304133" cy="284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21032-75EB-6F11-C103-2D3E603D3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465" y="3945004"/>
            <a:ext cx="3261315" cy="2783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7C631-F4F5-719E-8C5B-EC1749FA2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406" y="778673"/>
            <a:ext cx="3218759" cy="2804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54D4C-016F-BA4B-2239-16DE73FF1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599" y="3945004"/>
            <a:ext cx="3169566" cy="2740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A1B949-69D6-6A64-EF82-1C8A7E95954E}"/>
              </a:ext>
            </a:extLst>
          </p:cNvPr>
          <p:cNvSpPr txBox="1"/>
          <p:nvPr/>
        </p:nvSpPr>
        <p:spPr>
          <a:xfrm>
            <a:off x="1027515" y="-2249"/>
            <a:ext cx="2231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#Burst=5(low)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7CE6C-8A28-50D8-9950-096F8F6ACE2B}"/>
              </a:ext>
            </a:extLst>
          </p:cNvPr>
          <p:cNvSpPr txBox="1"/>
          <p:nvPr/>
        </p:nvSpPr>
        <p:spPr>
          <a:xfrm>
            <a:off x="4188647" y="-17960"/>
            <a:ext cx="37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#Burst=20(intermediate)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5D112-4D86-F9D3-DA97-495E94ABAE5E}"/>
              </a:ext>
            </a:extLst>
          </p:cNvPr>
          <p:cNvSpPr txBox="1"/>
          <p:nvPr/>
        </p:nvSpPr>
        <p:spPr>
          <a:xfrm>
            <a:off x="8778707" y="-17960"/>
            <a:ext cx="251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#Burst=40(high)</a:t>
            </a:r>
          </a:p>
        </p:txBody>
      </p:sp>
    </p:spTree>
    <p:extLst>
      <p:ext uri="{BB962C8B-B14F-4D97-AF65-F5344CB8AC3E}">
        <p14:creationId xmlns:p14="http://schemas.microsoft.com/office/powerpoint/2010/main" val="37771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FC98E-B720-E1C9-F00F-0231D5F082BB}"/>
              </a:ext>
            </a:extLst>
          </p:cNvPr>
          <p:cNvSpPr txBox="1"/>
          <p:nvPr/>
        </p:nvSpPr>
        <p:spPr>
          <a:xfrm>
            <a:off x="838200" y="2213282"/>
            <a:ext cx="19621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autoscaler_only_c0_RR</a:t>
            </a:r>
          </a:p>
          <a:p>
            <a:r>
              <a:rPr lang="en-US" sz="800" dirty="0"/>
              <a:t>- Avg: 136.9</a:t>
            </a:r>
          </a:p>
          <a:p>
            <a:r>
              <a:rPr lang="en-US" sz="800" dirty="0"/>
              <a:t>- 50p: 100.29</a:t>
            </a:r>
          </a:p>
          <a:p>
            <a:r>
              <a:rPr lang="en-US" sz="800" dirty="0"/>
              <a:t>- 90p: 112.11</a:t>
            </a:r>
          </a:p>
          <a:p>
            <a:r>
              <a:rPr lang="en-US" sz="800" dirty="0"/>
              <a:t>- 95p: 116.08</a:t>
            </a:r>
          </a:p>
          <a:p>
            <a:r>
              <a:rPr lang="en-US" sz="800" dirty="0"/>
              <a:t>- 99p: 1285.2</a:t>
            </a:r>
          </a:p>
          <a:p>
            <a:r>
              <a:rPr lang="en-US" sz="800" b="1" dirty="0"/>
              <a:t>- 99.9p: 5943.74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autoscaler_only_c1_RR</a:t>
            </a:r>
          </a:p>
          <a:p>
            <a:r>
              <a:rPr lang="en-US" sz="800" dirty="0"/>
              <a:t>- Avg: 103.96</a:t>
            </a:r>
          </a:p>
          <a:p>
            <a:r>
              <a:rPr lang="en-US" sz="800" dirty="0"/>
              <a:t>- 50p: 101.76</a:t>
            </a:r>
          </a:p>
          <a:p>
            <a:r>
              <a:rPr lang="en-US" sz="800" dirty="0"/>
              <a:t>- 90p: 119.87</a:t>
            </a:r>
          </a:p>
          <a:p>
            <a:r>
              <a:rPr lang="en-US" sz="800" dirty="0"/>
              <a:t>- 95p: 131.86</a:t>
            </a:r>
          </a:p>
          <a:p>
            <a:r>
              <a:rPr lang="en-US" sz="800" dirty="0"/>
              <a:t>- 99p: 152.89</a:t>
            </a:r>
          </a:p>
          <a:p>
            <a:r>
              <a:rPr lang="en-US" sz="800" dirty="0"/>
              <a:t>- 99.9p: 184.03</a:t>
            </a:r>
          </a:p>
          <a:p>
            <a:r>
              <a:rPr lang="en-US" sz="800" dirty="0"/>
              <a:t>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FA857-8E2A-9162-C9F2-9F2B7BF4CD04}"/>
              </a:ext>
            </a:extLst>
          </p:cNvPr>
          <p:cNvSpPr txBox="1"/>
          <p:nvPr/>
        </p:nvSpPr>
        <p:spPr>
          <a:xfrm>
            <a:off x="4222750" y="2213282"/>
            <a:ext cx="259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blind_routing_with_original_autoscaler_c0_RR</a:t>
            </a:r>
          </a:p>
          <a:p>
            <a:r>
              <a:rPr lang="en-US" sz="800" dirty="0"/>
              <a:t>- Avg: 211.36</a:t>
            </a:r>
          </a:p>
          <a:p>
            <a:r>
              <a:rPr lang="en-US" sz="800" dirty="0"/>
              <a:t>- 50p: 223.21</a:t>
            </a:r>
          </a:p>
          <a:p>
            <a:r>
              <a:rPr lang="en-US" sz="800" dirty="0"/>
              <a:t>- 90p: 265.01</a:t>
            </a:r>
          </a:p>
          <a:p>
            <a:r>
              <a:rPr lang="en-US" sz="800" dirty="0"/>
              <a:t>- 95p: 282.79</a:t>
            </a:r>
          </a:p>
          <a:p>
            <a:r>
              <a:rPr lang="en-US" sz="800" dirty="0"/>
              <a:t>- 99p: 342.94</a:t>
            </a:r>
          </a:p>
          <a:p>
            <a:r>
              <a:rPr lang="en-US" sz="800" dirty="0"/>
              <a:t>- 99.9p: 369.76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blind_routing_with_original_autoscaler_c1_RR</a:t>
            </a:r>
          </a:p>
          <a:p>
            <a:r>
              <a:rPr lang="en-US" sz="800" dirty="0"/>
              <a:t>- Avg: 210.95</a:t>
            </a:r>
          </a:p>
          <a:p>
            <a:r>
              <a:rPr lang="en-US" sz="800" dirty="0"/>
              <a:t>- 50p: 223.27</a:t>
            </a:r>
          </a:p>
          <a:p>
            <a:r>
              <a:rPr lang="en-US" sz="800" dirty="0"/>
              <a:t>- 90p: 263.82</a:t>
            </a:r>
          </a:p>
          <a:p>
            <a:r>
              <a:rPr lang="en-US" sz="800" dirty="0"/>
              <a:t>- 95p: 287.01</a:t>
            </a:r>
          </a:p>
          <a:p>
            <a:r>
              <a:rPr lang="en-US" sz="800" dirty="0"/>
              <a:t>- 99p: 341.64</a:t>
            </a:r>
          </a:p>
          <a:p>
            <a:r>
              <a:rPr lang="en-US" sz="800" dirty="0"/>
              <a:t>- 99.9p: 370.59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1048C-43F0-C05D-9040-4FC451E6CB1D}"/>
              </a:ext>
            </a:extLst>
          </p:cNvPr>
          <p:cNvSpPr txBox="1"/>
          <p:nvPr/>
        </p:nvSpPr>
        <p:spPr>
          <a:xfrm>
            <a:off x="8039100" y="2213282"/>
            <a:ext cx="28257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slate_with_original_autoscaler_c0_RR</a:t>
            </a:r>
          </a:p>
          <a:p>
            <a:r>
              <a:rPr lang="en-US" sz="800" dirty="0"/>
              <a:t>- Avg: 100.74</a:t>
            </a:r>
          </a:p>
          <a:p>
            <a:r>
              <a:rPr lang="en-US" sz="800" dirty="0"/>
              <a:t>- 50p: 100.18</a:t>
            </a:r>
          </a:p>
          <a:p>
            <a:r>
              <a:rPr lang="en-US" sz="800" dirty="0"/>
              <a:t>- 90p: 111.84</a:t>
            </a:r>
          </a:p>
          <a:p>
            <a:r>
              <a:rPr lang="en-US" sz="800" dirty="0"/>
              <a:t>- 95p: 115.48</a:t>
            </a:r>
          </a:p>
          <a:p>
            <a:r>
              <a:rPr lang="en-US" sz="800" dirty="0"/>
              <a:t>- 99p: 127.96</a:t>
            </a:r>
          </a:p>
          <a:p>
            <a:r>
              <a:rPr lang="en-US" sz="800" b="1" dirty="0"/>
              <a:t>- 99.9p: 201.15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slate_with_original_autoscaler_c1_RR</a:t>
            </a:r>
          </a:p>
          <a:p>
            <a:r>
              <a:rPr lang="en-US" sz="800" dirty="0"/>
              <a:t>- Avg: 104.01</a:t>
            </a:r>
          </a:p>
          <a:p>
            <a:r>
              <a:rPr lang="en-US" sz="800" dirty="0"/>
              <a:t>- 50p: 101.82</a:t>
            </a:r>
          </a:p>
          <a:p>
            <a:r>
              <a:rPr lang="en-US" sz="800" dirty="0"/>
              <a:t>- 90p: 120.02</a:t>
            </a:r>
          </a:p>
          <a:p>
            <a:r>
              <a:rPr lang="en-US" sz="800" dirty="0"/>
              <a:t>- 95p: 131.86</a:t>
            </a:r>
          </a:p>
          <a:p>
            <a:r>
              <a:rPr lang="en-US" sz="800" dirty="0"/>
              <a:t>- 99p: 152.84</a:t>
            </a:r>
          </a:p>
          <a:p>
            <a:r>
              <a:rPr lang="en-US" sz="800" dirty="0"/>
              <a:t>- 99.9p: 184.82</a:t>
            </a:r>
          </a:p>
          <a:p>
            <a:r>
              <a:rPr lang="en-US" sz="800" dirty="0"/>
              <a:t>==============================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30F17F-71A8-4C3B-8D03-2B9E0481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90FE2-1EA8-D6FA-25DC-2F7A602E1DB6}"/>
              </a:ext>
            </a:extLst>
          </p:cNvPr>
          <p:cNvSpPr txBox="1"/>
          <p:nvPr/>
        </p:nvSpPr>
        <p:spPr>
          <a:xfrm>
            <a:off x="6446380" y="958885"/>
            <a:ext cx="318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136/100 = 1.4x</a:t>
            </a:r>
          </a:p>
          <a:p>
            <a:r>
              <a:rPr lang="en-US" dirty="0"/>
              <a:t>P99: 1285/127 = 10.1x</a:t>
            </a:r>
          </a:p>
          <a:p>
            <a:r>
              <a:rPr lang="en-US" dirty="0"/>
              <a:t>P99.9: 5943/201 = 29.5x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B8CCDE-7E54-8F87-9699-D8BB61BD98B5}"/>
                  </a:ext>
                </a:extLst>
              </p14:cNvPr>
              <p14:cNvContentPartPr/>
              <p14:nvPr/>
            </p14:nvContentPartPr>
            <p14:xfrm>
              <a:off x="1613770" y="1504790"/>
              <a:ext cx="6543720" cy="1703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B8CCDE-7E54-8F87-9699-D8BB61BD9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130" y="1496150"/>
                <a:ext cx="6561360" cy="172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72BB380-F5CF-B941-1AFE-143DBD03D405}"/>
              </a:ext>
            </a:extLst>
          </p:cNvPr>
          <p:cNvGrpSpPr/>
          <p:nvPr/>
        </p:nvGrpSpPr>
        <p:grpSpPr>
          <a:xfrm>
            <a:off x="5486290" y="1420550"/>
            <a:ext cx="941760" cy="245880"/>
            <a:chOff x="5486290" y="1420550"/>
            <a:chExt cx="9417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887CFE-A495-12A9-C97A-17B8AF028831}"/>
                    </a:ext>
                  </a:extLst>
                </p14:cNvPr>
                <p14:cNvContentPartPr/>
                <p14:nvPr/>
              </p14:nvContentPartPr>
              <p14:xfrm>
                <a:off x="5486290" y="1432070"/>
                <a:ext cx="931680" cy="23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887CFE-A495-12A9-C97A-17B8AF0288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7290" y="1423070"/>
                  <a:ext cx="949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B93B60-01FD-A094-0C3E-D5BDDE94A326}"/>
                    </a:ext>
                  </a:extLst>
                </p14:cNvPr>
                <p14:cNvContentPartPr/>
                <p14:nvPr/>
              </p14:nvContentPartPr>
              <p14:xfrm>
                <a:off x="6375490" y="1420550"/>
                <a:ext cx="52560" cy="7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B93B60-01FD-A094-0C3E-D5BDDE94A3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6490" y="1411910"/>
                  <a:ext cx="70200" cy="9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F2F1FEC-ED6C-1DF8-5B26-A7657092AE94}"/>
              </a:ext>
            </a:extLst>
          </p:cNvPr>
          <p:cNvSpPr txBox="1"/>
          <p:nvPr/>
        </p:nvSpPr>
        <p:spPr>
          <a:xfrm>
            <a:off x="5760580" y="5276885"/>
            <a:ext cx="318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211/100 = 2.1x</a:t>
            </a:r>
          </a:p>
          <a:p>
            <a:r>
              <a:rPr lang="en-US" dirty="0"/>
              <a:t>P99: 343/127 = 2.7x</a:t>
            </a:r>
          </a:p>
          <a:p>
            <a:r>
              <a:rPr lang="en-US" dirty="0"/>
              <a:t>P99.9: 370/201 = 1.8x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352F76-5FBF-3A24-2D05-8539A1F569B5}"/>
                  </a:ext>
                </a:extLst>
              </p14:cNvPr>
              <p14:cNvContentPartPr/>
              <p14:nvPr/>
            </p14:nvContentPartPr>
            <p14:xfrm>
              <a:off x="4966810" y="3164390"/>
              <a:ext cx="3151080" cy="21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352F76-5FBF-3A24-2D05-8539A1F569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7810" y="3155390"/>
                <a:ext cx="3168720" cy="21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98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FCCC-0E8A-FFE4-4B27-3FD1F73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8B8B8-2B2D-07B6-E89E-FB2D8A519CFD}"/>
              </a:ext>
            </a:extLst>
          </p:cNvPr>
          <p:cNvSpPr txBox="1"/>
          <p:nvPr/>
        </p:nvSpPr>
        <p:spPr>
          <a:xfrm>
            <a:off x="2273300" y="2152521"/>
            <a:ext cx="23812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autoscaler_only_c0_RR</a:t>
            </a:r>
          </a:p>
          <a:p>
            <a:r>
              <a:rPr lang="en-US" sz="800" dirty="0"/>
              <a:t>- Avg: 110.38</a:t>
            </a:r>
          </a:p>
          <a:p>
            <a:r>
              <a:rPr lang="en-US" sz="800" dirty="0"/>
              <a:t>- 50p: 103.17</a:t>
            </a:r>
          </a:p>
          <a:p>
            <a:r>
              <a:rPr lang="en-US" sz="800" dirty="0"/>
              <a:t>- 90p: 129.59</a:t>
            </a:r>
          </a:p>
          <a:p>
            <a:r>
              <a:rPr lang="en-US" sz="800" dirty="0"/>
              <a:t>- 95p: 147.07</a:t>
            </a:r>
          </a:p>
          <a:p>
            <a:r>
              <a:rPr lang="en-US" sz="800" dirty="0"/>
              <a:t>- 99p: 232.44</a:t>
            </a:r>
          </a:p>
          <a:p>
            <a:r>
              <a:rPr lang="en-US" sz="800" dirty="0"/>
              <a:t>- 99.9p: 872.18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autoscaler_only_c1_RR</a:t>
            </a:r>
          </a:p>
          <a:p>
            <a:r>
              <a:rPr lang="en-US" sz="800" dirty="0"/>
              <a:t>- Avg: 111.47</a:t>
            </a:r>
          </a:p>
          <a:p>
            <a:r>
              <a:rPr lang="en-US" sz="800" dirty="0"/>
              <a:t>- 50p: 105.16</a:t>
            </a:r>
          </a:p>
          <a:p>
            <a:r>
              <a:rPr lang="en-US" sz="800" dirty="0"/>
              <a:t>- 90p: 141.12</a:t>
            </a:r>
          </a:p>
          <a:p>
            <a:r>
              <a:rPr lang="en-US" sz="800" dirty="0"/>
              <a:t>- 95p: 156.16</a:t>
            </a:r>
          </a:p>
          <a:p>
            <a:r>
              <a:rPr lang="en-US" sz="800" dirty="0"/>
              <a:t>- 99p: 192.28</a:t>
            </a:r>
          </a:p>
          <a:p>
            <a:r>
              <a:rPr lang="en-US" sz="800" dirty="0"/>
              <a:t>- 99.9p: 245.59</a:t>
            </a:r>
          </a:p>
          <a:p>
            <a:r>
              <a:rPr lang="en-US" sz="800" dirty="0"/>
              <a:t>==============================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D069D-EF0F-E0FF-A1A8-701FEAECB262}"/>
              </a:ext>
            </a:extLst>
          </p:cNvPr>
          <p:cNvSpPr txBox="1"/>
          <p:nvPr/>
        </p:nvSpPr>
        <p:spPr>
          <a:xfrm>
            <a:off x="8102600" y="2152521"/>
            <a:ext cx="23812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slate_with_original_autoscaler_c0_RR</a:t>
            </a:r>
          </a:p>
          <a:p>
            <a:r>
              <a:rPr lang="en-US" sz="800" dirty="0"/>
              <a:t>- Avg: 108.26</a:t>
            </a:r>
          </a:p>
          <a:p>
            <a:r>
              <a:rPr lang="en-US" sz="800" dirty="0"/>
              <a:t>- 50p: 103.29</a:t>
            </a:r>
          </a:p>
          <a:p>
            <a:r>
              <a:rPr lang="en-US" sz="800" dirty="0"/>
              <a:t>- 90p: 128.72</a:t>
            </a:r>
          </a:p>
          <a:p>
            <a:r>
              <a:rPr lang="en-US" sz="800" dirty="0"/>
              <a:t>- 95p: 145.43</a:t>
            </a:r>
          </a:p>
          <a:p>
            <a:r>
              <a:rPr lang="en-US" sz="800" dirty="0"/>
              <a:t>- 99p: 204.71</a:t>
            </a:r>
          </a:p>
          <a:p>
            <a:r>
              <a:rPr lang="en-US" sz="800" dirty="0"/>
              <a:t>- 99.9p: 270.79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slate_with_original_autoscaler_c1_RR</a:t>
            </a:r>
          </a:p>
          <a:p>
            <a:r>
              <a:rPr lang="en-US" sz="800" dirty="0"/>
              <a:t>- Avg: 112.08</a:t>
            </a:r>
          </a:p>
          <a:p>
            <a:r>
              <a:rPr lang="en-US" sz="800" dirty="0"/>
              <a:t>- 50p: 105.44</a:t>
            </a:r>
          </a:p>
          <a:p>
            <a:r>
              <a:rPr lang="en-US" sz="800" dirty="0"/>
              <a:t>- 90p: 142.24</a:t>
            </a:r>
          </a:p>
          <a:p>
            <a:r>
              <a:rPr lang="en-US" sz="800" dirty="0"/>
              <a:t>- 95p: 158.33</a:t>
            </a:r>
          </a:p>
          <a:p>
            <a:r>
              <a:rPr lang="en-US" sz="800" dirty="0"/>
              <a:t>- 99p: 198.02</a:t>
            </a:r>
          </a:p>
          <a:p>
            <a:r>
              <a:rPr lang="en-US" sz="800" dirty="0"/>
              <a:t>- 99.9p: 256.35</a:t>
            </a:r>
          </a:p>
          <a:p>
            <a:r>
              <a:rPr lang="en-US" sz="800" dirty="0"/>
              <a:t>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5FDD1-86FA-20FB-2001-1372D25E1B06}"/>
              </a:ext>
            </a:extLst>
          </p:cNvPr>
          <p:cNvSpPr txBox="1"/>
          <p:nvPr/>
        </p:nvSpPr>
        <p:spPr>
          <a:xfrm>
            <a:off x="5114925" y="2213282"/>
            <a:ext cx="23812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blind_routing_with_original_autoscaler_c0_RR</a:t>
            </a:r>
          </a:p>
          <a:p>
            <a:r>
              <a:rPr lang="en-US" sz="800" dirty="0"/>
              <a:t>- Avg: 246.08</a:t>
            </a:r>
          </a:p>
          <a:p>
            <a:r>
              <a:rPr lang="en-US" sz="800" dirty="0"/>
              <a:t>- 50p: 251.15</a:t>
            </a:r>
          </a:p>
          <a:p>
            <a:r>
              <a:rPr lang="en-US" sz="800" dirty="0"/>
              <a:t>- 90p: 336.67</a:t>
            </a:r>
          </a:p>
          <a:p>
            <a:r>
              <a:rPr lang="en-US" sz="800" dirty="0"/>
              <a:t>- 95p: 351.46</a:t>
            </a:r>
          </a:p>
          <a:p>
            <a:r>
              <a:rPr lang="en-US" sz="800" dirty="0"/>
              <a:t>- 99p: 376.84</a:t>
            </a:r>
          </a:p>
          <a:p>
            <a:r>
              <a:rPr lang="en-US" sz="800" dirty="0"/>
              <a:t>- 99.9p: 414.1</a:t>
            </a:r>
          </a:p>
          <a:p>
            <a:r>
              <a:rPr lang="en-US" sz="800" dirty="0"/>
              <a:t>==============================</a:t>
            </a:r>
          </a:p>
          <a:p>
            <a:endParaRPr lang="en-US" sz="800" dirty="0"/>
          </a:p>
          <a:p>
            <a:r>
              <a:rPr lang="en-US" sz="800" dirty="0"/>
              <a:t>==============================</a:t>
            </a:r>
          </a:p>
          <a:p>
            <a:r>
              <a:rPr lang="en-US" sz="800" dirty="0"/>
              <a:t>blind_routing_with_original_autoscaler_c1_RR</a:t>
            </a:r>
          </a:p>
          <a:p>
            <a:r>
              <a:rPr lang="en-US" sz="800" dirty="0"/>
              <a:t>- Avg: 246.31</a:t>
            </a:r>
          </a:p>
          <a:p>
            <a:r>
              <a:rPr lang="en-US" sz="800" dirty="0"/>
              <a:t>- 50p: 251.61</a:t>
            </a:r>
          </a:p>
          <a:p>
            <a:r>
              <a:rPr lang="en-US" sz="800" dirty="0"/>
              <a:t>- 90p: 335.24</a:t>
            </a:r>
          </a:p>
          <a:p>
            <a:r>
              <a:rPr lang="en-US" sz="800" dirty="0"/>
              <a:t>- 95p: 350.27</a:t>
            </a:r>
          </a:p>
          <a:p>
            <a:r>
              <a:rPr lang="en-US" sz="800" dirty="0"/>
              <a:t>- 99p: 374.33</a:t>
            </a:r>
          </a:p>
          <a:p>
            <a:r>
              <a:rPr lang="en-US" sz="800" dirty="0"/>
              <a:t>- 99.9p: 406.52</a:t>
            </a:r>
          </a:p>
          <a:p>
            <a:r>
              <a:rPr lang="en-US" sz="800" dirty="0"/>
              <a:t>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08843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364C-035A-4D1D-AD56-AADD110C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36" y="96007"/>
            <a:ext cx="3712631" cy="3175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17A54-CF6C-BA90-133D-50B394EE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36" y="3586716"/>
            <a:ext cx="3574222" cy="3175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211F7-8F6A-BAE4-9B24-37C4B060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54" y="96006"/>
            <a:ext cx="3826616" cy="3175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747F6-97BD-F9F1-D096-209C3ADB7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54" y="3586716"/>
            <a:ext cx="3671923" cy="3175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A4D19-60C6-57C1-3B82-19A77F72B9AC}"/>
              </a:ext>
            </a:extLst>
          </p:cNvPr>
          <p:cNvSpPr txBox="1"/>
          <p:nvPr/>
        </p:nvSpPr>
        <p:spPr>
          <a:xfrm>
            <a:off x="446567" y="3175591"/>
            <a:ext cx="9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4x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547F88-A2FD-7681-8964-B33F84B192F6}"/>
                  </a:ext>
                </a:extLst>
              </p14:cNvPr>
              <p14:cNvContentPartPr/>
              <p14:nvPr/>
            </p14:nvContentPartPr>
            <p14:xfrm>
              <a:off x="4327858" y="2009792"/>
              <a:ext cx="1868400" cy="128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547F88-A2FD-7681-8964-B33F84B192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9218" y="2001152"/>
                <a:ext cx="18860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E722E4-486D-4021-3A6F-F539A6EAB4B9}"/>
                  </a:ext>
                </a:extLst>
              </p14:cNvPr>
              <p14:cNvContentPartPr/>
              <p14:nvPr/>
            </p14:nvContentPartPr>
            <p14:xfrm>
              <a:off x="4300498" y="2192312"/>
              <a:ext cx="2121480" cy="68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E722E4-486D-4021-3A6F-F539A6EAB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1498" y="2183312"/>
                <a:ext cx="213912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7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9AFAB-2524-1A65-5E2F-7DC873ED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827" y="0"/>
            <a:ext cx="3567537" cy="3156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58B4E-8C40-8BB5-3D0C-60C1D059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51" y="3772990"/>
            <a:ext cx="3472613" cy="3085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D04B1-EA05-74D8-13A9-D1A224AE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300" y="-5212"/>
            <a:ext cx="3662459" cy="315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72425-C13C-CCB3-F4D4-F34694DDA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223" y="3772990"/>
            <a:ext cx="3567536" cy="308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4761D-5073-9F3B-3234-2217C1F6007E}"/>
              </a:ext>
            </a:extLst>
          </p:cNvPr>
          <p:cNvSpPr txBox="1"/>
          <p:nvPr/>
        </p:nvSpPr>
        <p:spPr>
          <a:xfrm>
            <a:off x="595423" y="3150990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010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C66-BBC1-65FA-1FD5-B56F0235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0D018-F05C-204B-5103-BB6D2333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1107"/>
            <a:ext cx="7772400" cy="57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3630-2E9B-6BC2-0262-D71CCA5D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68" y="394622"/>
            <a:ext cx="10515600" cy="1325563"/>
          </a:xfrm>
        </p:spPr>
        <p:txBody>
          <a:bodyPr/>
          <a:lstStyle/>
          <a:p>
            <a:r>
              <a:rPr lang="en-US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8FCCF-D57A-53EF-7080-EBB2BD7B9816}"/>
              </a:ext>
            </a:extLst>
          </p:cNvPr>
          <p:cNvSpPr txBox="1"/>
          <p:nvPr/>
        </p:nvSpPr>
        <p:spPr>
          <a:xfrm>
            <a:off x="1496962" y="2134932"/>
            <a:ext cx="330363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autoscaler_only_c0</a:t>
            </a:r>
          </a:p>
          <a:p>
            <a:r>
              <a:rPr lang="en-US" sz="1200" dirty="0"/>
              <a:t>- Avg: 136.9</a:t>
            </a:r>
          </a:p>
          <a:p>
            <a:r>
              <a:rPr lang="en-US" sz="1200" dirty="0"/>
              <a:t>- 50p: 100.29</a:t>
            </a:r>
          </a:p>
          <a:p>
            <a:r>
              <a:rPr lang="en-US" sz="1200" dirty="0"/>
              <a:t>- 90p: 112.11</a:t>
            </a:r>
          </a:p>
          <a:p>
            <a:r>
              <a:rPr lang="en-US" sz="1200" dirty="0"/>
              <a:t>- 95p: 116.08</a:t>
            </a:r>
          </a:p>
          <a:p>
            <a:r>
              <a:rPr lang="en-US" sz="1200" dirty="0"/>
              <a:t>- 99p: 1285.2</a:t>
            </a:r>
          </a:p>
          <a:p>
            <a:r>
              <a:rPr lang="en-US" sz="1200" dirty="0"/>
              <a:t>- 99.9p: 5943.74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autoscaler_only_c1</a:t>
            </a:r>
          </a:p>
          <a:p>
            <a:r>
              <a:rPr lang="en-US" sz="1200" dirty="0"/>
              <a:t>- Avg: 103.96</a:t>
            </a:r>
          </a:p>
          <a:p>
            <a:r>
              <a:rPr lang="en-US" sz="1200" dirty="0"/>
              <a:t>- 50p: 101.76</a:t>
            </a:r>
          </a:p>
          <a:p>
            <a:r>
              <a:rPr lang="en-US" sz="1200" dirty="0"/>
              <a:t>- 90p: 119.87</a:t>
            </a:r>
          </a:p>
          <a:p>
            <a:r>
              <a:rPr lang="en-US" sz="1200" dirty="0"/>
              <a:t>- 95p: 131.86</a:t>
            </a:r>
          </a:p>
          <a:p>
            <a:r>
              <a:rPr lang="en-US" sz="1200" dirty="0"/>
              <a:t>- 99p: 152.89</a:t>
            </a:r>
          </a:p>
          <a:p>
            <a:r>
              <a:rPr lang="en-US" sz="1200" dirty="0"/>
              <a:t>- 99.9p: 184.03</a:t>
            </a:r>
          </a:p>
          <a:p>
            <a:r>
              <a:rPr lang="en-US" sz="1200" dirty="0"/>
              <a:t>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677DA-238C-A731-1BD5-ADFD2DC5BCD7}"/>
              </a:ext>
            </a:extLst>
          </p:cNvPr>
          <p:cNvSpPr txBox="1"/>
          <p:nvPr/>
        </p:nvSpPr>
        <p:spPr>
          <a:xfrm>
            <a:off x="4220499" y="1951114"/>
            <a:ext cx="34093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blind_routing_with_original_autoscaler_c0</a:t>
            </a:r>
          </a:p>
          <a:p>
            <a:r>
              <a:rPr lang="en-US" sz="1200" dirty="0"/>
              <a:t>- Avg: 224.36</a:t>
            </a:r>
          </a:p>
          <a:p>
            <a:r>
              <a:rPr lang="en-US" sz="1200" dirty="0"/>
              <a:t>- 50p: 245.82</a:t>
            </a:r>
          </a:p>
          <a:p>
            <a:r>
              <a:rPr lang="en-US" sz="1200" dirty="0"/>
              <a:t>- 90p: 289.74</a:t>
            </a:r>
          </a:p>
          <a:p>
            <a:r>
              <a:rPr lang="en-US" sz="1200" dirty="0"/>
              <a:t>- 95p: 334.3</a:t>
            </a:r>
          </a:p>
          <a:p>
            <a:r>
              <a:rPr lang="en-US" sz="1200" dirty="0"/>
              <a:t>- 99p: 363.35</a:t>
            </a:r>
          </a:p>
          <a:p>
            <a:r>
              <a:rPr lang="en-US" sz="1200" dirty="0"/>
              <a:t>- 99.9p: 391.43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blind_routing_with_original_autoscaler_c1</a:t>
            </a:r>
          </a:p>
          <a:p>
            <a:r>
              <a:rPr lang="en-US" sz="1200" dirty="0"/>
              <a:t>- Avg: 211.89</a:t>
            </a:r>
          </a:p>
          <a:p>
            <a:r>
              <a:rPr lang="en-US" sz="1200" dirty="0"/>
              <a:t>- 50p: 187.63</a:t>
            </a:r>
          </a:p>
          <a:p>
            <a:r>
              <a:rPr lang="en-US" sz="1200" dirty="0"/>
              <a:t>- 90p: 321.37</a:t>
            </a:r>
          </a:p>
          <a:p>
            <a:r>
              <a:rPr lang="en-US" sz="1200" dirty="0"/>
              <a:t>- 95p: 340.94</a:t>
            </a:r>
          </a:p>
          <a:p>
            <a:r>
              <a:rPr lang="en-US" sz="1200" dirty="0"/>
              <a:t>- 99p: 363.68</a:t>
            </a:r>
          </a:p>
          <a:p>
            <a:r>
              <a:rPr lang="en-US" sz="1200" dirty="0"/>
              <a:t>- 99.9p: 389.25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365F8-D0C1-D89B-D5BF-2F352F2C00E5}"/>
              </a:ext>
            </a:extLst>
          </p:cNvPr>
          <p:cNvSpPr txBox="1"/>
          <p:nvPr/>
        </p:nvSpPr>
        <p:spPr>
          <a:xfrm>
            <a:off x="7305370" y="2134932"/>
            <a:ext cx="340933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slate_with_original_autoscaler_c0</a:t>
            </a:r>
          </a:p>
          <a:p>
            <a:r>
              <a:rPr lang="en-US" sz="1200" dirty="0"/>
              <a:t>- Avg: 101.74</a:t>
            </a:r>
          </a:p>
          <a:p>
            <a:r>
              <a:rPr lang="en-US" sz="1200" dirty="0"/>
              <a:t>- 50p: 100.82</a:t>
            </a:r>
          </a:p>
          <a:p>
            <a:r>
              <a:rPr lang="en-US" sz="1200" dirty="0"/>
              <a:t>- 90p: 113.54</a:t>
            </a:r>
          </a:p>
          <a:p>
            <a:r>
              <a:rPr lang="en-US" sz="1200" dirty="0"/>
              <a:t>- 95p: 118.43</a:t>
            </a:r>
          </a:p>
          <a:p>
            <a:r>
              <a:rPr lang="en-US" sz="1200" dirty="0"/>
              <a:t>- 99p: 140.62</a:t>
            </a:r>
          </a:p>
          <a:p>
            <a:r>
              <a:rPr lang="en-US" sz="1200" dirty="0"/>
              <a:t>- 99.9p: 201.32</a:t>
            </a:r>
          </a:p>
          <a:p>
            <a:r>
              <a:rPr lang="en-US" sz="1200" dirty="0"/>
              <a:t>==============================</a:t>
            </a:r>
          </a:p>
          <a:p>
            <a:endParaRPr lang="en-US" sz="1200" dirty="0"/>
          </a:p>
          <a:p>
            <a:r>
              <a:rPr lang="en-US" sz="1200" dirty="0"/>
              <a:t>==============================</a:t>
            </a:r>
          </a:p>
          <a:p>
            <a:r>
              <a:rPr lang="en-US" sz="1200" dirty="0"/>
              <a:t>slate_with_original_autoscaler_c1</a:t>
            </a:r>
          </a:p>
          <a:p>
            <a:r>
              <a:rPr lang="en-US" sz="1200" dirty="0"/>
              <a:t>- Avg: 104.03</a:t>
            </a:r>
          </a:p>
          <a:p>
            <a:r>
              <a:rPr lang="en-US" sz="1200" dirty="0"/>
              <a:t>- 50p: 101.84</a:t>
            </a:r>
          </a:p>
          <a:p>
            <a:r>
              <a:rPr lang="en-US" sz="1200" dirty="0"/>
              <a:t>- 90p: 120.06</a:t>
            </a:r>
          </a:p>
          <a:p>
            <a:r>
              <a:rPr lang="en-US" sz="1200" dirty="0"/>
              <a:t>- 95p: 131.89</a:t>
            </a:r>
          </a:p>
          <a:p>
            <a:r>
              <a:rPr lang="en-US" sz="1200" dirty="0"/>
              <a:t>- 99p: 153.09</a:t>
            </a:r>
          </a:p>
          <a:p>
            <a:r>
              <a:rPr lang="en-US" sz="1200" dirty="0"/>
              <a:t>- 99.9p: 186.31</a:t>
            </a:r>
          </a:p>
          <a:p>
            <a:r>
              <a:rPr lang="en-US" sz="1200" dirty="0"/>
              <a:t>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39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A59-322D-2D5E-6402-1A0112A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</a:p>
        </p:txBody>
      </p:sp>
    </p:spTree>
    <p:extLst>
      <p:ext uri="{BB962C8B-B14F-4D97-AF65-F5344CB8AC3E}">
        <p14:creationId xmlns:p14="http://schemas.microsoft.com/office/powerpoint/2010/main" val="12152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331B-6D14-DE47-BB90-08F3B704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24909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45F-0951-E06A-628E-2DEA09BA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E0F49D3-32E5-D6B1-126E-35F87653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4" y="566438"/>
            <a:ext cx="7772400" cy="57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77C631-F4F5-719E-8C5B-EC1749FA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06" y="2315373"/>
            <a:ext cx="3218759" cy="2804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54D4C-016F-BA4B-2239-16DE73FF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52" y="2315373"/>
            <a:ext cx="3169566" cy="2740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F5D112-4D86-F9D3-DA97-495E94ABAE5E}"/>
              </a:ext>
            </a:extLst>
          </p:cNvPr>
          <p:cNvSpPr txBox="1"/>
          <p:nvPr/>
        </p:nvSpPr>
        <p:spPr>
          <a:xfrm>
            <a:off x="8778707" y="-17960"/>
            <a:ext cx="251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#Burst=40(high)</a:t>
            </a:r>
          </a:p>
        </p:txBody>
      </p:sp>
    </p:spTree>
    <p:extLst>
      <p:ext uri="{BB962C8B-B14F-4D97-AF65-F5344CB8AC3E}">
        <p14:creationId xmlns:p14="http://schemas.microsoft.com/office/powerpoint/2010/main" val="80149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711</Words>
  <Application>Microsoft Macintosh PowerPoint</Application>
  <PresentationFormat>Widescreen</PresentationFormat>
  <Paragraphs>192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high</vt:lpstr>
      <vt:lpstr>high</vt:lpstr>
      <vt:lpstr>High </vt:lpstr>
      <vt:lpstr>medium</vt:lpstr>
      <vt:lpstr>low</vt:lpstr>
      <vt:lpstr>PowerPoint Presentation</vt:lpstr>
      <vt:lpstr>PowerPoint Presentation</vt:lpstr>
      <vt:lpstr>high</vt:lpstr>
      <vt:lpstr>med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Gangmuk</dc:creator>
  <cp:lastModifiedBy>Lim, Gangmuk</cp:lastModifiedBy>
  <cp:revision>2</cp:revision>
  <dcterms:created xsi:type="dcterms:W3CDTF">2023-02-03T00:35:00Z</dcterms:created>
  <dcterms:modified xsi:type="dcterms:W3CDTF">2023-02-09T02:27:40Z</dcterms:modified>
</cp:coreProperties>
</file>