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338" r:id="rId3"/>
    <p:sldId id="339" r:id="rId4"/>
    <p:sldId id="342" r:id="rId5"/>
    <p:sldId id="344" r:id="rId6"/>
    <p:sldId id="345" r:id="rId7"/>
    <p:sldId id="34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5:19:53.3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5189 160 24575,'-22'7'0,"3"-2"0,15-5 0,0 2 0,-4-1 0,2 1 0,-4-2 0,5 0 0,-3 0 0,3 1 0,-3 0 0,3 1 0,-3-2 0,3 1 0,-50 8 0,36-6 0,-36 5 0,15 0 0,23-6 0,-36 10 0,25-9 0,-28 7 0,11-6 0,-24 5 0,30-8 0,-28 5 0,28-5 0,-24 1 0,26-2 0,-22 0 0,25 0 0,-40 0 0,34 0 0,-46 0 0,27 0 0,-29 0 0,27 0 0,-26 0 0,33 0 0,-39 0 0,36 2 0,-31-2 0,36 4 0,-35-4 0,41 2 0,-34-2 0,35 0 0,-27 0 0,28 0 0,-29 4 0,34-1 0,-34 5 0,30-1 0,-41 2 0,39-2 0,-52 2 0,52-6 0,-51 0 0,49-1 0,-37-1 0,40 0 0,-24-1 0,30 0 0,-24 0 0,22 0 0,-27 0 0,13 2 0,8-1 0,-16 1 0,42-2 0,-52 0 0,51-2 0,-58 1 0,55-1 0,-68 1 0,66 0 0,-49-1 0,51 2 0,-46 0 0,46 0 0,-53 4 0,63-3 0,-44 6 0,39-6 0,-31 5 0,16-6 0,-37 2 0,36-2 0,-56 0 0,66 0 0,-73 2 0,76-1 0,-65 3 0,67-4-6784,-46 4 6784,52-3-115,-39 0 115,39-1 0,-34 0 0,31 0 0,-33-1 0,32-2 0,-32-3 0,35 4 0,-32-4 0,33 4 0,-33-4 0,34 3 0,-19-3 0,16 2 0,-14-2 0,15-1 6727,-20-2-6727,26 4 172,-17-3-172,21 4 0,-5 1 0,8 0 0,0 0 0,9-6 0,-2 3 0,22-11 0,-16 11 0,22-11 0,-14 8 0,18-6 0,-10 4 0,1 5 0,12 0 0,0 6 0,39-2 0,-4 2-3392,-8 0 0,0 0 3392,1 0 0,-3 0 0,-1 0 0,-8 0 0,1 1 0,2 0 0,17 0 0,-20 0 0,-2 0 0,0-1 0,2-1 0,-2 0 0,-13 0 0,18-3 0,-1-2 0,-27 2 0,54-8 0,-2 1 0,-12-1-2269,-9 4 1,-3 0 2268,-20-1 0,15 3 0,-4 2 0,-29 1 0,63-3 0,-47 5 0,22-1 0,-7 2 0,26 4 0,-39-3 835,16 2 0,-2-1-835,-24-1 0,32 0 0,2 0 0,-28-1-163,17 0 1,2 0 162,-16-3 0,19 1 0,0 0 0,-15-3 0,14 0 0,-4 1 0,-34 2 0,47-4 0,-52 6 0,62-2 0,-58 2-3479,81-2 3479,-78 1 0,34-2 0,1 0 0,-33 2 1860,43-5-1860,-10 1 0,-29 0 0,24 0 0,1 1 0,-25 1 274,49-5-274,-36 7 0,36-3 0,-33 4 0,44 0 0,-64 0 0,65 0 0,-62 0 0,67 2 0,-67 0 0,66 6 0,-62-4 0,58 9 0,-60-12 0,51 15 0,-55-12 0,53 13 0,-55-11 0,56 11 0,-57-11 4537,58 9-4537,-37-4 2513,5-1-2513,-17-1 0,-1-1 0,-11-3 0,10 5 0,-26-8 0,-4 0 0,-7-2 4271,-11 2-4271,3 0 0,-43 2 0,20 0-3392,-23 0 0,-1-1 3392,18 0 0,-51 1-2851,5-2 2851,28-1-1797,-21 0 1,1 0 1796,28-1-41,-4 0 0,0 0 41,14-2 0,-5 2 0,-1-1 0,-3-3 0,2 4 0,4 0 0,20-2 0,-21 0 0,1 2 0,25-1 175,-26 0 1,1 0-176,29-1 1105,-31 2 0,-2 0-1105,23-2 112,-63 0-112,49 1 0,-43-1 0,42 2 0,-11 0 0,3 0 0,20 0 0,-36 0 0,-2 0 0,32 0 0,-39 0 0,0 0 0,41 0 0,-34 0 0,1 0 0,39 0 0,-28 1 0,2 0 0,31 0 0,-24 0 0,0 0 0,26-1 0,-60 0 0,63 0 0,-25-2 0,38 1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5:19:57.9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488 188 24575,'14'-4'0,"-3"0"0,-7 4 0,0 0 0,0-2 0,0 2 0,0-2 0,0 2 0,0 0 0,0 0 0,0 0 0,30 0 0,-17 0 0,17 0 0,-5-2 0,10 1 0,4 0 0,-5 1 0,9 0 0,-31 0 0,36 0 0,-20 0 0,28 0 0,-24 0 0,3 0 0,-1-2 0,-24 1 0,35-3 0,-28 4 0,19-4 0,-13 2 0,6-2 0,2 1 0,-16 2 0,16-1 0,-25 1 0,5-1 0,8 2 0,-13 0 0,31-2 0,-27 2 0,53-6 0,-46 5 0,65-8 0,-65 8 0,45-3 0,-25 2 0,-1 2 0,35-2-5822,-47-1 5822,17 3-2202,2-4 2202,-23 4 0,26-3 0,1 0 0,-18 0-779,22-1 1,-1-1 778,-24 2-134,51-5 134,-46 7 0,47-7 0,-45 7 0,16-4 0,-1 0 0,-25 1 0,26-1 0,0 0 0,-24 0 0,24 0 0,-1 1 0,-28 1 0,69-3 0,-73 6 0,58-2 0,-57 2 0,57 0 0,-58 0 0,68 0 0,-68 0 0,31 0 0,1 0 0,-24 0 0,71 0 0,-73 0 0,56 0 0,-63 0 0,52 0 0,-54 2 0,42 0 0,-45 0 0,39 4 0,-44-5 0,49 4 0,-44-4 0,55 1 0,-54-2 0,76 0 0,-70 0 0,66 0 0,-68 0 0,47 0 0,-50 0 0,56 1 0,-58 0 0,62 2 0,-55-2 4276,57 5-4276,-10 0 0,-9 0 2659,-6-1-2659,5-3 0,-36 0 2529,59 2-2529,-50-1 0,36-2 0,-28-1 251,47-6-251,-38 3 0,11-4 0,-27 5 0,-12 0 0,10 2 0,0-2 0,-8 2 0,4 0 0,-18 0 0,18-2 0,-17 1 0,30 0 0,-27 1-6784,49 2 6784,-47-2 0,50 4 0,-42 2 0,11-3 0,-18 2 0,-11-5 0,2 0 0,-2 2 6784,6-1-6784,4 0 0,-4-1 0,3 0 0,-2 0 0,-5 0 0,5 0 0,-10 0 0,-2 0 0,-8 4 0,3-3 0,-6 5 0,-10-4 0,2 0 0,-10 0 0,-29 0 0,32-1 0,-71 5 0,38-5 0,1 1 0,-24 2 0,-2-2 0,10-2 0,48 0 0,-25-1 0,-2 0 0,25 0 0,-63-3 0,47 4 0,-36-2 0,29 2 0,2 1 0,0 0 0,7-1 0,-47 2 0,62 0-6784,-60 1 6784,55-1-997,-21 0 0,2 0 997,26-2-1938,-27 2 0,-1 0 1938,28-2-451,-32 4 0,0 1 451,32-4 0,-29 4 0,0 0 0,22-4 3429,-45 7-3429,49-7-2250,-62 5 2250,60-5 1270,-28 0 0,2 0-1270,31-1 0,-29 1 0,0 0 0,32-1 0,-36 1 0,-2 0 0,32-1 0,-30 0 0,-2 0 0,30 0-1299,-19 0 0,0 0 1299,26 0 0,-30 0-1294,-1 0 1294,29 0 0,-27-1 0,0 0 0,24 1 1023,-28-2 1,-1-1-1024,25 3 0,-65-4 0,74 3 0,-62-1 0,60 2 0,-74 2 0,74-1 249,-74 2-249,72-2 0,-23 0 0,0 0 0,26-1 0,-70 0 0,76 0 4482,-78 0-4482,41 0 359,-7 0-359,13 0 0,-1 0 0,23 0 0,-67-2 0,74 1 2047,-64-1-2047,48 2 0,-42-2 0,43 2 0,-36-2 0,58 2 0,-59 0 0,57 0 0,-56 0 0,56 0 1708,-52 0-1708,22 0 0,2 0 0,-15 0 0,47 0 0,-41-2 0,40 2 0,-50-2 0,49 2 0,-61 0 0,53 0 0,-54 0 0,53 0-3947,-39 0 3947,48 0 0,-15 0-433,18 0 433,5 0 0,-9 0 0,10 0 0,-7 0 0,3 0 6569,-14-4-6569,2-1 0,0 1 0,0-2 0,17 4 648,-11 0-648,10 0 0,1 2 0,2-2 0,8 2 0,-1-4 0,10 2 0,67-9 0,-48 7 0,44-3 0,2-1 0,-37 5-725,22-2 1,4 1 724,0-1 0,-4 2 0,20 1 0,-4 0 0,-39 1 0,20 1 0,17-1 0,-17 0 0,-23 1 0,18 0 0,1 0 0,-18 0-3152,14 0 0,-1 0 3152,-16 0-1170,33 0 1,-3 0 1169,-42 0 0,32 0 0,7-2 0,8-5 0,2 4 0,-13-4 0,-9 3 0,-30 3 0,78-7 0,-74 7 0,25-2 0,0 1 0,-26 1 0,26 0 0,1 0 0,-21 1 2573,22 0 0,8 0-2573,26 0 4946,-11 0-4946,1-1 0,-9 0 0,-40 1 0,53-3 0,0 1 0,-48 2-3392,42-2 0,-1-1 3392,-45 3 0,46-2-1937,-5 0 1937,-31 1 0,21 0 0,0 0 0,-24 1 0,20 0 0,0 0 0,-24 0-713,23-1 1,0 0 712,-21 1 0,19-1 0,0 0 0,-18 1-3423,62 0 3423,-73 0 1785,62 0-1785,-63 0 248,54 0-248,-44 0 0,35 2 0,-37-2-2138,41 2 2138,-55-2 2219,60 0-2219,-62 0 1700,53 2-1700,-47-1-2602,41 2 2602,-43-2 3581,46 2-3581,-47 0 1494,35-1-1494,-33 2 0,32-4 0,-33 4 0,33-2 0,-30 1 0,3-2 6537,-5 1-6537,-15-1 745,10 0-745,-9-1 0,19 0 0,-15 0 0,26 0 0,-27 0 0,22 0 0,-23 0 0,19 0 0,-20 0 0,21 2 0,-21-1 0,28 2 0,-27-2 0,35 2 0,-32-2 0,14 1 0,-7-2 0,-11 0 0,16 0 0,-18 0 0,3 0 0,-6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03744-9165-5C43-964F-93418874E4C8}" type="datetimeFigureOut">
              <a:rPr lang="en-US" smtClean="0"/>
              <a:t>2/2/23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9E089-0990-9D48-9C2F-44AF8FA80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3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5F46-546C-1144-B2FD-6D8CB828D8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75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1E8D-A4C7-A976-5893-00E56416B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9DE2E-4504-1953-D3EC-E21CBB6EE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C2189-98E0-9C54-7368-595C84785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322D-B179-8241-9E6F-53D604CAE880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F45FF-2FF1-7955-BB71-04095983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3B9FE-CE64-B901-FDDB-FF017730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ED43-71D6-FE4E-A2B0-08B7190B6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6B47-1317-E296-0152-98B179D6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6CD1D-336A-FF06-57A1-7959D1570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D3D7B-42D5-1208-0B95-0002A540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322D-B179-8241-9E6F-53D604CAE880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B1460-D0B6-E1AD-3925-D4F8F674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46CF6-46F4-029E-C59A-B907A0B6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ED43-71D6-FE4E-A2B0-08B7190B6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4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F4CCAD-ACED-7BE6-4EE7-8284F16FF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0A2F4-9BE9-0EAD-F256-58654D52F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EDA02-774A-794E-FCC7-8D7EF233E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322D-B179-8241-9E6F-53D604CAE880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8CB39-EB36-DA8B-D493-52D30FAF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B4F02-405A-CE11-3925-D7480721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ED43-71D6-FE4E-A2B0-08B7190B6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0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8DB6-B30F-AC8A-A5F1-67664FC0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E7A5-CB45-F97B-3F47-6C4A93E05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B5C75-8AAD-C711-D1F9-FFFB8AD2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322D-B179-8241-9E6F-53D604CAE880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6E26D-B7B3-F088-1129-04EC01D1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5CF7B-2822-00EA-C6E3-4076005B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ED43-71D6-FE4E-A2B0-08B7190B6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7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5B4E-8980-E259-A813-D55898C8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ABBBE-B115-6589-824B-7839FFBD5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BB7EE-F41D-F8A5-9C85-0C3808F3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322D-B179-8241-9E6F-53D604CAE880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2FBC2-6839-933D-19E0-FB3107809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6102-9000-F191-1456-C64A2C29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ED43-71D6-FE4E-A2B0-08B7190B6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9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EB1C-AE3F-D6F2-A6E8-DE76E740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94A1F-8152-9FAA-C5CF-78BA2279E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62A3D-EA7B-393A-4EC9-B710EA9B8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2E845-D5AC-A2CF-A7B0-C2F66105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322D-B179-8241-9E6F-53D604CAE880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C90A4-5DA1-D789-22A9-78F09019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0D05C-FC8B-2A1C-4623-E24558AF4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ED43-71D6-FE4E-A2B0-08B7190B6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D421-EC8A-AF7E-DC0D-94FA13CD3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AB1AA-8D08-D6BA-E7F3-2A3C712FC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1FEEC-3CA0-1898-DF00-591644C05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4A71C-81EB-8E5B-4B16-4C5E2959D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C4858C-9F8C-E246-E293-2D77C14D1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7A0A8-62B3-28FB-5C12-A9505DFBA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322D-B179-8241-9E6F-53D604CAE880}" type="datetimeFigureOut">
              <a:rPr lang="en-US" smtClean="0"/>
              <a:t>2/2/23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3F28EF-1727-28F7-A1DB-E57109A8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311B5-7AA3-B3AA-F27E-85D37872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ED43-71D6-FE4E-A2B0-08B7190B6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0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CD4D-261B-F257-1BD0-75D2AE4B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7EB90-8011-676E-05DF-7804E1A2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322D-B179-8241-9E6F-53D604CAE880}" type="datetimeFigureOut">
              <a:rPr lang="en-US" smtClean="0"/>
              <a:t>2/2/23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139D3-F020-7587-1C5B-0DB67579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EA316-D327-26FB-0C61-255671A3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ED43-71D6-FE4E-A2B0-08B7190B6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3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94F5F9-24DF-9385-9471-7AD3EF3B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322D-B179-8241-9E6F-53D604CAE880}" type="datetimeFigureOut">
              <a:rPr lang="en-US" smtClean="0"/>
              <a:t>2/2/23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84C7E-D1C0-B5D2-91A5-4779C130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7D8D8-72DE-01D7-141B-11FD2086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ED43-71D6-FE4E-A2B0-08B7190B6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E37A-32B0-7244-08A9-6E045FA4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914D4-FEA9-1336-6A24-4CFF4D62A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F6D53-1870-DE07-5BCC-57FCBCDA7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7AAD7-9FCF-1064-99BD-927CBFC4F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322D-B179-8241-9E6F-53D604CAE880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1EEF3-A39D-3A54-841E-0A5A9449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C70BA-A2BB-0A35-C4F8-0C15DC5A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ED43-71D6-FE4E-A2B0-08B7190B6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7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86AE-FCB5-6FBD-5DE0-F9E9EAB9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5D3A24-B0F7-8AD3-F627-F53D720F4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E2B6-1504-6F75-D599-F401CC5A5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26EBA-1D14-BBA4-9E4B-CD60FC40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322D-B179-8241-9E6F-53D604CAE880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39ED1-D56C-C652-4E12-9A437778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9BB0B-89A7-CA19-1757-BC9C552C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ED43-71D6-FE4E-A2B0-08B7190B6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0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FA5D2B-9136-9E8D-97CE-A6307CC1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E3DC9-59A5-B6DC-CE0A-878895C51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B8754-F3E4-A00C-BEE5-E4692D638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9322D-B179-8241-9E6F-53D604CAE880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A07E4-A522-69E1-896D-7D178A647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1F55F-CCD6-9851-44DE-BB8BB560D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ED43-71D6-FE4E-A2B0-08B7190B6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2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2.emf"/><Relationship Id="rId7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.xml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3FF7-91EA-C198-7234-084D53A73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933A3-903B-9C9E-030C-B09BB12D3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9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3F364C-035A-4D1D-AD56-AADD110CB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836" y="96007"/>
            <a:ext cx="3712631" cy="31752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917A54-CF6C-BA90-133D-50B394EEE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836" y="3586716"/>
            <a:ext cx="3574222" cy="31752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0211F7-8F6A-BAE4-9B24-37C4B0600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054" y="96006"/>
            <a:ext cx="3826616" cy="31752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5747F6-97BD-F9F1-D096-209C3ADB7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054" y="3586716"/>
            <a:ext cx="3671923" cy="31752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8A4D19-60C6-57C1-3B82-19A77F72B9AC}"/>
              </a:ext>
            </a:extLst>
          </p:cNvPr>
          <p:cNvSpPr txBox="1"/>
          <p:nvPr/>
        </p:nvSpPr>
        <p:spPr>
          <a:xfrm>
            <a:off x="446567" y="3175591"/>
            <a:ext cx="94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Burst 4x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3547F88-A2FD-7681-8964-B33F84B192F6}"/>
                  </a:ext>
                </a:extLst>
              </p14:cNvPr>
              <p14:cNvContentPartPr/>
              <p14:nvPr/>
            </p14:nvContentPartPr>
            <p14:xfrm>
              <a:off x="4327858" y="2009792"/>
              <a:ext cx="1868400" cy="1281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3547F88-A2FD-7681-8964-B33F84B192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19218" y="2001152"/>
                <a:ext cx="188604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CE722E4-486D-4021-3A6F-F539A6EAB4B9}"/>
                  </a:ext>
                </a:extLst>
              </p14:cNvPr>
              <p14:cNvContentPartPr/>
              <p14:nvPr/>
            </p14:nvContentPartPr>
            <p14:xfrm>
              <a:off x="4300498" y="2192312"/>
              <a:ext cx="2121480" cy="680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CE722E4-486D-4021-3A6F-F539A6EAB4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91498" y="2183312"/>
                <a:ext cx="2139120" cy="8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273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49AFAB-2524-1A65-5E2F-7DC873ED4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827" y="0"/>
            <a:ext cx="3567537" cy="31562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E58B4E-8C40-8BB5-3D0C-60C1D059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751" y="3772990"/>
            <a:ext cx="3472613" cy="30850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FD04B1-EA05-74D8-13A9-D1A224AED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5300" y="-5212"/>
            <a:ext cx="3662459" cy="3156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772425-C13C-CCB3-F4D4-F34694DDA7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0223" y="3772990"/>
            <a:ext cx="3567536" cy="3085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C4761D-5073-9F3B-3234-2217C1F6007E}"/>
              </a:ext>
            </a:extLst>
          </p:cNvPr>
          <p:cNvSpPr txBox="1"/>
          <p:nvPr/>
        </p:nvSpPr>
        <p:spPr>
          <a:xfrm>
            <a:off x="595423" y="3150990"/>
            <a:ext cx="66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trace</a:t>
            </a:r>
          </a:p>
        </p:txBody>
      </p:sp>
    </p:spTree>
    <p:extLst>
      <p:ext uri="{BB962C8B-B14F-4D97-AF65-F5344CB8AC3E}">
        <p14:creationId xmlns:p14="http://schemas.microsoft.com/office/powerpoint/2010/main" val="10107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7C66-BBC1-65FA-1FD5-B56F0235A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0D018-F05C-204B-5103-BB6D2333A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71107"/>
            <a:ext cx="7772400" cy="571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6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3630-2E9B-6BC2-0262-D71CCA5D4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368" y="394622"/>
            <a:ext cx="10515600" cy="1325563"/>
          </a:xfrm>
        </p:spPr>
        <p:txBody>
          <a:bodyPr/>
          <a:lstStyle/>
          <a:p>
            <a:r>
              <a:rPr lang="en-US" dirty="0"/>
              <a:t>high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8FCCF-D57A-53EF-7080-EBB2BD7B9816}"/>
              </a:ext>
            </a:extLst>
          </p:cNvPr>
          <p:cNvSpPr txBox="1"/>
          <p:nvPr/>
        </p:nvSpPr>
        <p:spPr>
          <a:xfrm>
            <a:off x="1496962" y="2134932"/>
            <a:ext cx="3303639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==============================</a:t>
            </a:r>
          </a:p>
          <a:p>
            <a:r>
              <a:rPr lang="en-US" sz="1200" dirty="0"/>
              <a:t>autoscaler_only_c0</a:t>
            </a:r>
          </a:p>
          <a:p>
            <a:r>
              <a:rPr lang="en-US" sz="1200" dirty="0"/>
              <a:t>- Avg: 136.9</a:t>
            </a:r>
          </a:p>
          <a:p>
            <a:r>
              <a:rPr lang="en-US" sz="1200" dirty="0"/>
              <a:t>- 50p: 100.29</a:t>
            </a:r>
          </a:p>
          <a:p>
            <a:r>
              <a:rPr lang="en-US" sz="1200" dirty="0"/>
              <a:t>- 90p: 112.11</a:t>
            </a:r>
          </a:p>
          <a:p>
            <a:r>
              <a:rPr lang="en-US" sz="1200" dirty="0"/>
              <a:t>- 95p: 116.08</a:t>
            </a:r>
          </a:p>
          <a:p>
            <a:r>
              <a:rPr lang="en-US" sz="1200" dirty="0"/>
              <a:t>- 99p: 1285.2</a:t>
            </a:r>
          </a:p>
          <a:p>
            <a:r>
              <a:rPr lang="en-US" sz="1200" dirty="0"/>
              <a:t>- 99.9p: 5943.74</a:t>
            </a:r>
          </a:p>
          <a:p>
            <a:r>
              <a:rPr lang="en-US" sz="1200" dirty="0"/>
              <a:t>==============================</a:t>
            </a:r>
          </a:p>
          <a:p>
            <a:endParaRPr lang="en-US" sz="1200" dirty="0"/>
          </a:p>
          <a:p>
            <a:r>
              <a:rPr lang="en-US" sz="1200" dirty="0"/>
              <a:t>==============================</a:t>
            </a:r>
          </a:p>
          <a:p>
            <a:r>
              <a:rPr lang="en-US" sz="1200" dirty="0"/>
              <a:t>autoscaler_only_c1</a:t>
            </a:r>
          </a:p>
          <a:p>
            <a:r>
              <a:rPr lang="en-US" sz="1200" dirty="0"/>
              <a:t>- Avg: 103.96</a:t>
            </a:r>
          </a:p>
          <a:p>
            <a:r>
              <a:rPr lang="en-US" sz="1200" dirty="0"/>
              <a:t>- 50p: 101.76</a:t>
            </a:r>
          </a:p>
          <a:p>
            <a:r>
              <a:rPr lang="en-US" sz="1200" dirty="0"/>
              <a:t>- 90p: 119.87</a:t>
            </a:r>
          </a:p>
          <a:p>
            <a:r>
              <a:rPr lang="en-US" sz="1200" dirty="0"/>
              <a:t>- 95p: 131.86</a:t>
            </a:r>
          </a:p>
          <a:p>
            <a:r>
              <a:rPr lang="en-US" sz="1200" dirty="0"/>
              <a:t>- 99p: 152.89</a:t>
            </a:r>
          </a:p>
          <a:p>
            <a:r>
              <a:rPr lang="en-US" sz="1200" dirty="0"/>
              <a:t>- 99.9p: 184.03</a:t>
            </a:r>
          </a:p>
          <a:p>
            <a:r>
              <a:rPr lang="en-US" sz="1200" dirty="0"/>
              <a:t>==============================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6677DA-238C-A731-1BD5-ADFD2DC5BCD7}"/>
              </a:ext>
            </a:extLst>
          </p:cNvPr>
          <p:cNvSpPr txBox="1"/>
          <p:nvPr/>
        </p:nvSpPr>
        <p:spPr>
          <a:xfrm>
            <a:off x="4220499" y="1951114"/>
            <a:ext cx="340933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200" dirty="0"/>
          </a:p>
          <a:p>
            <a:r>
              <a:rPr lang="en-US" sz="1200" dirty="0"/>
              <a:t>==============================</a:t>
            </a:r>
          </a:p>
          <a:p>
            <a:r>
              <a:rPr lang="en-US" sz="1200" dirty="0"/>
              <a:t>blind_routing_with_original_autoscaler_c0</a:t>
            </a:r>
          </a:p>
          <a:p>
            <a:r>
              <a:rPr lang="en-US" sz="1200" dirty="0"/>
              <a:t>- Avg: 224.36</a:t>
            </a:r>
          </a:p>
          <a:p>
            <a:r>
              <a:rPr lang="en-US" sz="1200" dirty="0"/>
              <a:t>- 50p: 245.82</a:t>
            </a:r>
          </a:p>
          <a:p>
            <a:r>
              <a:rPr lang="en-US" sz="1200" dirty="0"/>
              <a:t>- 90p: 289.74</a:t>
            </a:r>
          </a:p>
          <a:p>
            <a:r>
              <a:rPr lang="en-US" sz="1200" dirty="0"/>
              <a:t>- 95p: 334.3</a:t>
            </a:r>
          </a:p>
          <a:p>
            <a:r>
              <a:rPr lang="en-US" sz="1200" dirty="0"/>
              <a:t>- 99p: 363.35</a:t>
            </a:r>
          </a:p>
          <a:p>
            <a:r>
              <a:rPr lang="en-US" sz="1200" dirty="0"/>
              <a:t>- 99.9p: 391.43</a:t>
            </a:r>
          </a:p>
          <a:p>
            <a:r>
              <a:rPr lang="en-US" sz="1200" dirty="0"/>
              <a:t>==============================</a:t>
            </a:r>
          </a:p>
          <a:p>
            <a:endParaRPr lang="en-US" sz="1200" dirty="0"/>
          </a:p>
          <a:p>
            <a:r>
              <a:rPr lang="en-US" sz="1200" dirty="0"/>
              <a:t>==============================</a:t>
            </a:r>
          </a:p>
          <a:p>
            <a:r>
              <a:rPr lang="en-US" sz="1200" dirty="0"/>
              <a:t>blind_routing_with_original_autoscaler_c1</a:t>
            </a:r>
          </a:p>
          <a:p>
            <a:r>
              <a:rPr lang="en-US" sz="1200" dirty="0"/>
              <a:t>- Avg: 211.89</a:t>
            </a:r>
          </a:p>
          <a:p>
            <a:r>
              <a:rPr lang="en-US" sz="1200" dirty="0"/>
              <a:t>- 50p: 187.63</a:t>
            </a:r>
          </a:p>
          <a:p>
            <a:r>
              <a:rPr lang="en-US" sz="1200" dirty="0"/>
              <a:t>- 90p: 321.37</a:t>
            </a:r>
          </a:p>
          <a:p>
            <a:r>
              <a:rPr lang="en-US" sz="1200" dirty="0"/>
              <a:t>- 95p: 340.94</a:t>
            </a:r>
          </a:p>
          <a:p>
            <a:r>
              <a:rPr lang="en-US" sz="1200" dirty="0"/>
              <a:t>- 99p: 363.68</a:t>
            </a:r>
          </a:p>
          <a:p>
            <a:r>
              <a:rPr lang="en-US" sz="1200" dirty="0"/>
              <a:t>- 99.9p: 389.25</a:t>
            </a:r>
          </a:p>
          <a:p>
            <a:r>
              <a:rPr lang="en-US" sz="1200" dirty="0"/>
              <a:t>==============================</a:t>
            </a:r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B365F8-D0C1-D89B-D5BF-2F352F2C00E5}"/>
              </a:ext>
            </a:extLst>
          </p:cNvPr>
          <p:cNvSpPr txBox="1"/>
          <p:nvPr/>
        </p:nvSpPr>
        <p:spPr>
          <a:xfrm>
            <a:off x="7305370" y="2134932"/>
            <a:ext cx="3409334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==============================</a:t>
            </a:r>
          </a:p>
          <a:p>
            <a:r>
              <a:rPr lang="en-US" sz="1200" dirty="0"/>
              <a:t>slate_with_original_autoscaler_c0</a:t>
            </a:r>
          </a:p>
          <a:p>
            <a:r>
              <a:rPr lang="en-US" sz="1200" dirty="0"/>
              <a:t>- Avg: 101.74</a:t>
            </a:r>
          </a:p>
          <a:p>
            <a:r>
              <a:rPr lang="en-US" sz="1200" dirty="0"/>
              <a:t>- 50p: 100.82</a:t>
            </a:r>
          </a:p>
          <a:p>
            <a:r>
              <a:rPr lang="en-US" sz="1200" dirty="0"/>
              <a:t>- 90p: 113.54</a:t>
            </a:r>
          </a:p>
          <a:p>
            <a:r>
              <a:rPr lang="en-US" sz="1200" dirty="0"/>
              <a:t>- 95p: 118.43</a:t>
            </a:r>
          </a:p>
          <a:p>
            <a:r>
              <a:rPr lang="en-US" sz="1200" dirty="0"/>
              <a:t>- 99p: 140.62</a:t>
            </a:r>
          </a:p>
          <a:p>
            <a:r>
              <a:rPr lang="en-US" sz="1200" dirty="0"/>
              <a:t>- 99.9p: 201.32</a:t>
            </a:r>
          </a:p>
          <a:p>
            <a:r>
              <a:rPr lang="en-US" sz="1200" dirty="0"/>
              <a:t>==============================</a:t>
            </a:r>
          </a:p>
          <a:p>
            <a:endParaRPr lang="en-US" sz="1200" dirty="0"/>
          </a:p>
          <a:p>
            <a:r>
              <a:rPr lang="en-US" sz="1200" dirty="0"/>
              <a:t>==============================</a:t>
            </a:r>
          </a:p>
          <a:p>
            <a:r>
              <a:rPr lang="en-US" sz="1200" dirty="0"/>
              <a:t>slate_with_original_autoscaler_c1</a:t>
            </a:r>
          </a:p>
          <a:p>
            <a:r>
              <a:rPr lang="en-US" sz="1200" dirty="0"/>
              <a:t>- Avg: 104.03</a:t>
            </a:r>
          </a:p>
          <a:p>
            <a:r>
              <a:rPr lang="en-US" sz="1200" dirty="0"/>
              <a:t>- 50p: 101.84</a:t>
            </a:r>
          </a:p>
          <a:p>
            <a:r>
              <a:rPr lang="en-US" sz="1200" dirty="0"/>
              <a:t>- 90p: 120.06</a:t>
            </a:r>
          </a:p>
          <a:p>
            <a:r>
              <a:rPr lang="en-US" sz="1200" dirty="0"/>
              <a:t>- 95p: 131.89</a:t>
            </a:r>
          </a:p>
          <a:p>
            <a:r>
              <a:rPr lang="en-US" sz="1200" dirty="0"/>
              <a:t>- 99p: 153.09</a:t>
            </a:r>
          </a:p>
          <a:p>
            <a:r>
              <a:rPr lang="en-US" sz="1200" dirty="0"/>
              <a:t>- 99.9p: 186.31</a:t>
            </a:r>
          </a:p>
          <a:p>
            <a:r>
              <a:rPr lang="en-US" sz="1200" dirty="0"/>
              <a:t>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30398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1A59-322D-2D5E-6402-1A0112AD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</a:t>
            </a:r>
          </a:p>
        </p:txBody>
      </p:sp>
    </p:spTree>
    <p:extLst>
      <p:ext uri="{BB962C8B-B14F-4D97-AF65-F5344CB8AC3E}">
        <p14:creationId xmlns:p14="http://schemas.microsoft.com/office/powerpoint/2010/main" val="121524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345F-0951-E06A-628E-2DEA09BA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E0F49D3-32E5-D6B1-126E-35F87653B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684" y="566438"/>
            <a:ext cx="7772400" cy="572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40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214</Words>
  <Application>Microsoft Macintosh PowerPoint</Application>
  <PresentationFormat>Widescreen</PresentationFormat>
  <Paragraphs>65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high</vt:lpstr>
      <vt:lpstr>high</vt:lpstr>
      <vt:lpstr>High </vt:lpstr>
      <vt:lpstr>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Lim, Gangmuk</dc:creator>
  <cp:lastModifiedBy>Lim, Gangmuk</cp:lastModifiedBy>
  <cp:revision>1</cp:revision>
  <dcterms:created xsi:type="dcterms:W3CDTF">2023-02-03T00:35:00Z</dcterms:created>
  <dcterms:modified xsi:type="dcterms:W3CDTF">2023-02-03T00:36:20Z</dcterms:modified>
</cp:coreProperties>
</file>