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CA4-6372-4E66-A17D-1C3A5B1EB35E}" type="datetimeFigureOut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9A6D-6620-49E7-8358-3C5BCE23B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46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CA4-6372-4E66-A17D-1C3A5B1EB35E}" type="datetimeFigureOut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9A6D-6620-49E7-8358-3C5BCE23B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0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CA4-6372-4E66-A17D-1C3A5B1EB35E}" type="datetimeFigureOut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9A6D-6620-49E7-8358-3C5BCE23B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0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CA4-6372-4E66-A17D-1C3A5B1EB35E}" type="datetimeFigureOut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9A6D-6620-49E7-8358-3C5BCE23B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90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CA4-6372-4E66-A17D-1C3A5B1EB35E}" type="datetimeFigureOut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9A6D-6620-49E7-8358-3C5BCE23B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4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CA4-6372-4E66-A17D-1C3A5B1EB35E}" type="datetimeFigureOut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9A6D-6620-49E7-8358-3C5BCE23B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9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CA4-6372-4E66-A17D-1C3A5B1EB35E}" type="datetimeFigureOut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9A6D-6620-49E7-8358-3C5BCE23B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11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CA4-6372-4E66-A17D-1C3A5B1EB35E}" type="datetimeFigureOut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9A6D-6620-49E7-8358-3C5BCE23B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1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CA4-6372-4E66-A17D-1C3A5B1EB35E}" type="datetimeFigureOut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9A6D-6620-49E7-8358-3C5BCE23B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3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CA4-6372-4E66-A17D-1C3A5B1EB35E}" type="datetimeFigureOut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9A6D-6620-49E7-8358-3C5BCE23B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50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CA4-6372-4E66-A17D-1C3A5B1EB35E}" type="datetimeFigureOut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9A6D-6620-49E7-8358-3C5BCE23B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3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B8CA4-6372-4E66-A17D-1C3A5B1EB35E}" type="datetimeFigureOut">
              <a:rPr lang="ko-KR" altLang="en-US" smtClean="0"/>
              <a:t>2015-01-07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9A6D-6620-49E7-8358-3C5BCE23B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90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77471"/>
              </p:ext>
            </p:extLst>
          </p:nvPr>
        </p:nvGraphicFramePr>
        <p:xfrm>
          <a:off x="467544" y="548680"/>
          <a:ext cx="8136904" cy="590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1296144"/>
                <a:gridCol w="1584176"/>
                <a:gridCol w="2358262"/>
                <a:gridCol w="2034226"/>
              </a:tblGrid>
              <a:tr h="4028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옵션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구현방식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제약사항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공수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284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업무적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기술적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192039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양방향</a:t>
                      </a:r>
                      <a:r>
                        <a:rPr lang="en-US" altLang="ko-KR" sz="1000" dirty="0" smtClean="0"/>
                        <a:t>(Server push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구현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Long Polling </a:t>
                      </a:r>
                      <a:r>
                        <a:rPr lang="ko-KR" altLang="en-US" sz="1000" dirty="0" smtClean="0"/>
                        <a:t>방식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/>
                        <a:t>타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방식에 비해 비교적 속도가 느림</a:t>
                      </a:r>
                      <a:r>
                        <a:rPr lang="en-US" altLang="ko-KR" sz="1000" baseline="0" dirty="0" smtClean="0"/>
                        <a:t>. </a:t>
                      </a: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/>
                        <a:t>같은 브라우저에서 </a:t>
                      </a:r>
                      <a:r>
                        <a:rPr lang="ko-KR" altLang="en-US" sz="1000" baseline="0" dirty="0" err="1" smtClean="0"/>
                        <a:t>두번</a:t>
                      </a:r>
                      <a:r>
                        <a:rPr lang="ko-KR" altLang="en-US" sz="1000" baseline="0" dirty="0" smtClean="0"/>
                        <a:t> 로그인 할 경우 메시지가 비정상적으로 작동할 수 있음</a:t>
                      </a:r>
                      <a:r>
                        <a:rPr lang="en-US" altLang="ko-KR" sz="1000" baseline="0" dirty="0" smtClean="0"/>
                        <a:t>(1</a:t>
                      </a:r>
                      <a:r>
                        <a:rPr lang="ko-KR" altLang="en-US" sz="1000" baseline="0" dirty="0" smtClean="0"/>
                        <a:t>메신저</a:t>
                      </a:r>
                      <a:r>
                        <a:rPr lang="en-US" altLang="ko-KR" sz="1000" baseline="0" dirty="0" smtClean="0"/>
                        <a:t>/1pc </a:t>
                      </a:r>
                      <a:r>
                        <a:rPr lang="ko-KR" altLang="en-US" sz="1000" baseline="0" dirty="0" smtClean="0"/>
                        <a:t>기본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/>
                        <a:t>서버이중화 불가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또는 이중화 시 </a:t>
                      </a:r>
                      <a:r>
                        <a:rPr lang="en-US" altLang="ko-KR" sz="1000" baseline="0" dirty="0" smtClean="0"/>
                        <a:t>active standby </a:t>
                      </a:r>
                      <a:r>
                        <a:rPr lang="ko-KR" altLang="en-US" sz="1000" baseline="0" dirty="0" smtClean="0"/>
                        <a:t>설정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/>
                        <a:t>Servlet 3.0</a:t>
                      </a:r>
                      <a:r>
                        <a:rPr lang="ko-KR" altLang="en-US" sz="1000" baseline="0" dirty="0" smtClean="0"/>
                        <a:t>이상</a:t>
                      </a:r>
                      <a:r>
                        <a:rPr lang="en-US" altLang="ko-KR" sz="1000" baseline="0" dirty="0" smtClean="0"/>
                        <a:t>+Spring 3.2.</a:t>
                      </a:r>
                      <a:r>
                        <a:rPr lang="ko-KR" altLang="en-US" sz="1000" baseline="0" dirty="0" smtClean="0"/>
                        <a:t>이상</a:t>
                      </a:r>
                      <a:r>
                        <a:rPr lang="en-US" altLang="ko-KR" sz="1000" baseline="0" dirty="0" smtClean="0"/>
                        <a:t>(NEXCORE</a:t>
                      </a:r>
                      <a:r>
                        <a:rPr lang="ko-KR" altLang="en-US" sz="1000" baseline="0" dirty="0" smtClean="0"/>
                        <a:t>외 별도</a:t>
                      </a:r>
                      <a:r>
                        <a:rPr lang="en-US" altLang="ko-KR" sz="1000" baseline="0" dirty="0" smtClean="0"/>
                        <a:t>SPRING </a:t>
                      </a:r>
                      <a:r>
                        <a:rPr lang="ko-KR" altLang="en-US" sz="1000" baseline="0" dirty="0" smtClean="0"/>
                        <a:t>서버 사용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/>
                        <a:t>SSO </a:t>
                      </a:r>
                      <a:r>
                        <a:rPr lang="ko-KR" altLang="en-US" sz="1000" baseline="0" dirty="0" err="1" smtClean="0"/>
                        <a:t>연동시</a:t>
                      </a:r>
                      <a:r>
                        <a:rPr lang="ko-KR" altLang="en-US" sz="1000" baseline="0" dirty="0" smtClean="0"/>
                        <a:t> 라이선스비용 별도</a:t>
                      </a:r>
                      <a:r>
                        <a:rPr lang="en-US" altLang="ko-KR" sz="1000" baseline="0" dirty="0" smtClean="0"/>
                        <a:t> (NEXCORE</a:t>
                      </a:r>
                      <a:r>
                        <a:rPr lang="ko-KR" altLang="en-US" sz="1000" baseline="0" dirty="0" smtClean="0"/>
                        <a:t>외 </a:t>
                      </a:r>
                      <a:r>
                        <a:rPr lang="en-US" altLang="ko-KR" sz="1000" baseline="0" dirty="0" smtClean="0"/>
                        <a:t>SPRING </a:t>
                      </a:r>
                      <a:r>
                        <a:rPr lang="ko-KR" altLang="en-US" sz="1000" baseline="0" dirty="0" err="1" smtClean="0"/>
                        <a:t>적용시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6MM(</a:t>
                      </a:r>
                      <a:r>
                        <a:rPr lang="ko-KR" altLang="en-US" sz="1000" dirty="0" smtClean="0"/>
                        <a:t>디자인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기획</a:t>
                      </a:r>
                      <a:r>
                        <a:rPr lang="en-US" altLang="ko-KR" sz="1000" dirty="0" smtClean="0"/>
                        <a:t>:0.5MM,</a:t>
                      </a:r>
                      <a:r>
                        <a:rPr lang="en-US" altLang="ko-KR" sz="1000" baseline="0" dirty="0" smtClean="0"/>
                        <a:t> UI:0.5MM,</a:t>
                      </a:r>
                      <a:r>
                        <a:rPr lang="ko-KR" altLang="en-US" sz="1000" dirty="0" smtClean="0"/>
                        <a:t>서버</a:t>
                      </a:r>
                      <a:r>
                        <a:rPr lang="en-US" altLang="ko-KR" sz="1000" dirty="0" smtClean="0"/>
                        <a:t>:5MM)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25149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WebSocket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방식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/>
                        <a:t>성능 및 개발편의성은 뛰어나나 최근에 만들어진 기술로 지원하는 환경에 대한 제약이 큼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aseline="0" dirty="0" smtClean="0"/>
                        <a:t>SSO </a:t>
                      </a:r>
                      <a:r>
                        <a:rPr lang="ko-KR" altLang="en-US" sz="1000" baseline="0" dirty="0" err="1" smtClean="0"/>
                        <a:t>연동시</a:t>
                      </a:r>
                      <a:r>
                        <a:rPr lang="ko-KR" altLang="en-US" sz="1000" baseline="0" dirty="0" smtClean="0"/>
                        <a:t> 라이선스비용 별도</a:t>
                      </a:r>
                      <a:r>
                        <a:rPr lang="en-US" altLang="ko-KR" sz="1000" baseline="0" dirty="0" smtClean="0"/>
                        <a:t> (NEXCORE</a:t>
                      </a:r>
                      <a:r>
                        <a:rPr lang="ko-KR" altLang="en-US" sz="1000" baseline="0" dirty="0" smtClean="0"/>
                        <a:t>외 </a:t>
                      </a:r>
                      <a:r>
                        <a:rPr lang="en-US" altLang="ko-KR" sz="1000" baseline="0" dirty="0" smtClean="0"/>
                        <a:t>SPRING </a:t>
                      </a:r>
                      <a:r>
                        <a:rPr lang="ko-KR" altLang="en-US" sz="1000" baseline="0" dirty="0" err="1" smtClean="0"/>
                        <a:t>적용시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aseline="0" dirty="0" smtClean="0"/>
                        <a:t>서버이중화 불가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또는 이중화 시 </a:t>
                      </a:r>
                      <a:r>
                        <a:rPr lang="en-US" altLang="ko-KR" sz="1000" baseline="0" dirty="0" smtClean="0"/>
                        <a:t>active standby </a:t>
                      </a:r>
                      <a:r>
                        <a:rPr lang="ko-KR" altLang="en-US" sz="1000" baseline="0" dirty="0" smtClean="0"/>
                        <a:t>설정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/>
                        <a:t>JVM 8 </a:t>
                      </a:r>
                      <a:r>
                        <a:rPr lang="ko-KR" altLang="en-US" sz="1000" dirty="0" smtClean="0"/>
                        <a:t>이상</a:t>
                      </a:r>
                      <a:r>
                        <a:rPr lang="en-US" altLang="ko-KR" sz="1000" dirty="0" smtClean="0"/>
                        <a:t>+Spring 4.0 </a:t>
                      </a:r>
                      <a:r>
                        <a:rPr lang="ko-KR" altLang="en-US" sz="1000" dirty="0" smtClean="0"/>
                        <a:t>이상</a:t>
                      </a:r>
                      <a:r>
                        <a:rPr lang="en-US" altLang="ko-KR" sz="1000" dirty="0" smtClean="0"/>
                        <a:t>+ Servlet</a:t>
                      </a:r>
                      <a:r>
                        <a:rPr lang="en-US" altLang="ko-KR" sz="1000" baseline="0" dirty="0" smtClean="0"/>
                        <a:t> 3.0 </a:t>
                      </a:r>
                      <a:r>
                        <a:rPr lang="ko-KR" altLang="en-US" sz="1000" baseline="0" dirty="0" smtClean="0"/>
                        <a:t>이상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/>
                        <a:t>지원브라우저</a:t>
                      </a:r>
                      <a:r>
                        <a:rPr lang="en-US" altLang="ko-KR" sz="1000" dirty="0" smtClean="0"/>
                        <a:t>: FF9+,Chrome13+,IE10/11+,Opera</a:t>
                      </a: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/>
                        <a:t>지원</a:t>
                      </a:r>
                      <a:r>
                        <a:rPr lang="en-US" altLang="ko-KR" sz="1000" dirty="0" smtClean="0"/>
                        <a:t>WAS</a:t>
                      </a:r>
                      <a:r>
                        <a:rPr lang="ko-KR" altLang="en-US" sz="1000" dirty="0" smtClean="0"/>
                        <a:t>서버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en-US" altLang="ko-KR" sz="1000" baseline="0" dirty="0" smtClean="0"/>
                        <a:t> Tomcat7+,Jetty7+</a:t>
                      </a:r>
                      <a:r>
                        <a:rPr lang="ko-KR" altLang="en-US" sz="1000" baseline="0" dirty="0" smtClean="0"/>
                        <a:t>등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4MM(</a:t>
                      </a:r>
                      <a:r>
                        <a:rPr lang="ko-KR" altLang="en-US" sz="1000" dirty="0" smtClean="0"/>
                        <a:t>디자인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기획</a:t>
                      </a:r>
                      <a:r>
                        <a:rPr lang="en-US" altLang="ko-KR" sz="1000" dirty="0" smtClean="0"/>
                        <a:t>:0.5MM,</a:t>
                      </a:r>
                      <a:r>
                        <a:rPr lang="en-US" altLang="ko-KR" sz="1000" baseline="0" dirty="0" smtClean="0"/>
                        <a:t> UI:0.5MM,</a:t>
                      </a:r>
                      <a:r>
                        <a:rPr lang="ko-KR" altLang="en-US" sz="1000" dirty="0" smtClean="0"/>
                        <a:t>서버</a:t>
                      </a:r>
                      <a:r>
                        <a:rPr lang="en-US" altLang="ko-KR" sz="1000" smtClean="0"/>
                        <a:t>:3MM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9270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단방향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게시판 형태</a:t>
                      </a:r>
                      <a:r>
                        <a:rPr lang="en-US" altLang="ko-KR" sz="1000" dirty="0" smtClean="0"/>
                        <a:t>+Time Scheduling)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/>
                        <a:t>고객과의 협의 필요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단방향이며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err="1" smtClean="0"/>
                        <a:t>realtime</a:t>
                      </a:r>
                      <a:r>
                        <a:rPr lang="ko-KR" altLang="en-US" sz="1000" dirty="0" smtClean="0"/>
                        <a:t>이 아닌 시간간격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en-US" altLang="ko-KR" sz="1000" dirty="0" err="1" smtClean="0"/>
                        <a:t>setInterval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설정시간에 따름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발생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2.0MM(</a:t>
                      </a:r>
                      <a:r>
                        <a:rPr lang="ko-KR" altLang="en-US" sz="1000" dirty="0" smtClean="0"/>
                        <a:t>디자인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기획</a:t>
                      </a:r>
                      <a:r>
                        <a:rPr lang="en-US" altLang="ko-KR" sz="1000" dirty="0" smtClean="0"/>
                        <a:t>:0.5MM,</a:t>
                      </a:r>
                      <a:r>
                        <a:rPr lang="en-US" altLang="ko-KR" sz="1000" baseline="0" dirty="0" smtClean="0"/>
                        <a:t> UI:</a:t>
                      </a:r>
                      <a:r>
                        <a:rPr lang="en-US" altLang="ko-KR" sz="1000" baseline="0" dirty="0" smtClean="0"/>
                        <a:t>0.5MM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서버 </a:t>
                      </a:r>
                      <a:r>
                        <a:rPr lang="en-US" altLang="ko-KR" sz="1000" baseline="0" dirty="0" smtClean="0"/>
                        <a:t>1MM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19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204</Words>
  <Application>Microsoft Office PowerPoint</Application>
  <PresentationFormat>화면 슬라이드 쇼(4:3)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SKCC_USER</dc:creator>
  <cp:lastModifiedBy>SKCC_USER</cp:lastModifiedBy>
  <cp:revision>8</cp:revision>
  <dcterms:created xsi:type="dcterms:W3CDTF">2015-01-07T00:20:25Z</dcterms:created>
  <dcterms:modified xsi:type="dcterms:W3CDTF">2015-01-07T04:06:19Z</dcterms:modified>
</cp:coreProperties>
</file>