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8"/>
  </p:notesMasterIdLst>
  <p:handoutMasterIdLst>
    <p:handoutMasterId r:id="rId9"/>
  </p:handoutMasterIdLst>
  <p:sldIdLst>
    <p:sldId id="370" r:id="rId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88272" autoAdjust="0"/>
  </p:normalViewPr>
  <p:slideViewPr>
    <p:cSldViewPr snapToGrid="0">
      <p:cViewPr>
        <p:scale>
          <a:sx n="150" d="100"/>
          <a:sy n="150" d="100"/>
        </p:scale>
        <p:origin x="211" y="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1161" y="1059489"/>
            <a:ext cx="850899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350" dirty="0">
                <a:cs typeface="Arial" charset="0"/>
              </a:rPr>
              <a:t>Discovery </a:t>
            </a:r>
            <a:r>
              <a:rPr lang="de-DE" sz="1350" dirty="0" err="1">
                <a:cs typeface="Arial" charset="0"/>
              </a:rPr>
              <a:t>elements</a:t>
            </a:r>
            <a:r>
              <a:rPr lang="de-DE" sz="1350" dirty="0">
                <a:cs typeface="Arial" charset="0"/>
              </a:rPr>
              <a:t> </a:t>
            </a:r>
            <a:r>
              <a:rPr lang="de-DE" sz="1350" dirty="0" err="1">
                <a:cs typeface="Arial" charset="0"/>
              </a:rPr>
              <a:t>combination</a:t>
            </a:r>
            <a:r>
              <a:rPr lang="de-DE" sz="1350" dirty="0">
                <a:cs typeface="Arial" charset="0"/>
              </a:rPr>
              <a:t> in AR </a:t>
            </a:r>
            <a:r>
              <a:rPr lang="de-DE" sz="1350" dirty="0" err="1">
                <a:cs typeface="Arial" charset="0"/>
              </a:rPr>
              <a:t>world</a:t>
            </a:r>
            <a:endParaRPr lang="de-DE" sz="1350" dirty="0"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350" dirty="0" err="1">
                <a:cs typeface="Arial" charset="0"/>
              </a:rPr>
              <a:t>Three</a:t>
            </a:r>
            <a:r>
              <a:rPr lang="de-DE" sz="1350" dirty="0">
                <a:cs typeface="Arial" charset="0"/>
              </a:rPr>
              <a:t> </a:t>
            </a:r>
            <a:r>
              <a:rPr lang="de-DE" sz="1350" dirty="0" err="1">
                <a:cs typeface="Arial" charset="0"/>
              </a:rPr>
              <a:t>levels</a:t>
            </a:r>
            <a:r>
              <a:rPr lang="de-DE" sz="1350" dirty="0">
                <a:cs typeface="Arial" charset="0"/>
              </a:rPr>
              <a:t> </a:t>
            </a:r>
            <a:r>
              <a:rPr lang="de-DE" sz="1350" dirty="0" err="1">
                <a:cs typeface="Arial" charset="0"/>
              </a:rPr>
              <a:t>with</a:t>
            </a:r>
            <a:r>
              <a:rPr lang="de-DE" sz="1350" dirty="0">
                <a:cs typeface="Arial" charset="0"/>
              </a:rPr>
              <a:t> different </a:t>
            </a:r>
            <a:r>
              <a:rPr lang="de-DE" sz="1350" dirty="0" err="1">
                <a:cs typeface="Arial" charset="0"/>
              </a:rPr>
              <a:t>goals</a:t>
            </a:r>
            <a:r>
              <a:rPr lang="de-DE" sz="1350" dirty="0">
                <a:cs typeface="Arial" charset="0"/>
              </a:rPr>
              <a:t> </a:t>
            </a:r>
          </a:p>
          <a:p>
            <a:pPr marL="646113" lvl="2" indent="-285750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cs typeface="Arial" charset="0"/>
              </a:rPr>
              <a:t>🌇</a:t>
            </a:r>
            <a:r>
              <a:rPr lang="de-DE" sz="1300" dirty="0">
                <a:cs typeface="Arial" charset="0"/>
              </a:rPr>
              <a:t>(Level 1) </a:t>
            </a:r>
            <a:r>
              <a:rPr lang="en-US" dirty="0">
                <a:cs typeface="Arial" charset="0"/>
              </a:rPr>
              <a:t>,</a:t>
            </a:r>
            <a:r>
              <a:rPr lang="de-DE" sz="1800" b="1" dirty="0">
                <a:cs typeface="Arial" charset="0"/>
              </a:rPr>
              <a:t>🚓</a:t>
            </a:r>
            <a:r>
              <a:rPr lang="de-DE" dirty="0">
                <a:cs typeface="Arial" charset="0"/>
              </a:rPr>
              <a:t> </a:t>
            </a:r>
            <a:r>
              <a:rPr lang="de-DE" sz="1300" dirty="0">
                <a:cs typeface="Arial" charset="0"/>
              </a:rPr>
              <a:t>(Level 2) </a:t>
            </a:r>
            <a:r>
              <a:rPr lang="de-DE" dirty="0">
                <a:cs typeface="Arial" charset="0"/>
              </a:rPr>
              <a:t>,</a:t>
            </a:r>
            <a:r>
              <a:rPr lang="de-DE" sz="1600" b="1" dirty="0">
                <a:cs typeface="Arial" charset="0"/>
              </a:rPr>
              <a:t>🚢</a:t>
            </a:r>
            <a:r>
              <a:rPr lang="de-DE" sz="1300" dirty="0">
                <a:cs typeface="Arial" charset="0"/>
              </a:rPr>
              <a:t>(Level 3)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350" dirty="0">
                <a:cs typeface="Arial" charset="0"/>
              </a:rPr>
              <a:t>Combination </a:t>
            </a:r>
            <a:r>
              <a:rPr lang="de-DE" sz="1350" dirty="0" err="1">
                <a:cs typeface="Arial" charset="0"/>
              </a:rPr>
              <a:t>start</a:t>
            </a:r>
            <a:r>
              <a:rPr lang="de-DE" sz="1350" dirty="0">
                <a:cs typeface="Arial" charset="0"/>
              </a:rPr>
              <a:t> </a:t>
            </a:r>
            <a:r>
              <a:rPr lang="de-DE" sz="1350" dirty="0" err="1">
                <a:cs typeface="Arial" charset="0"/>
              </a:rPr>
              <a:t>from</a:t>
            </a:r>
            <a:r>
              <a:rPr lang="de-DE" sz="1350" dirty="0">
                <a:cs typeface="Arial" charset="0"/>
              </a:rPr>
              <a:t> 5 </a:t>
            </a:r>
            <a:r>
              <a:rPr lang="de-DE" sz="1350" b="1" dirty="0" err="1">
                <a:cs typeface="Arial" charset="0"/>
              </a:rPr>
              <a:t>BasicMarker</a:t>
            </a:r>
            <a:r>
              <a:rPr lang="de-DE" sz="1350" b="1" dirty="0">
                <a:cs typeface="Arial" charset="0"/>
              </a:rPr>
              <a:t> (B) </a:t>
            </a:r>
            <a:r>
              <a:rPr lang="de-DE" sz="1350" dirty="0" err="1">
                <a:cs typeface="Arial" charset="0"/>
              </a:rPr>
              <a:t>only</a:t>
            </a:r>
            <a:r>
              <a:rPr lang="de-DE" sz="1350" dirty="0">
                <a:cs typeface="Arial" charset="0"/>
              </a:rPr>
              <a:t> possible 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sz="1350" dirty="0" err="1">
                <a:cs typeface="Arial" charset="0"/>
              </a:rPr>
              <a:t>if</a:t>
            </a:r>
            <a:r>
              <a:rPr lang="de-DE" sz="1350" dirty="0">
                <a:cs typeface="Arial" charset="0"/>
              </a:rPr>
              <a:t> </a:t>
            </a:r>
            <a:r>
              <a:rPr lang="de-DE" sz="1350" dirty="0" err="1">
                <a:cs typeface="Arial" charset="0"/>
              </a:rPr>
              <a:t>two</a:t>
            </a:r>
            <a:r>
              <a:rPr lang="de-DE" sz="1350" dirty="0">
                <a:cs typeface="Arial" charset="0"/>
              </a:rPr>
              <a:t> </a:t>
            </a:r>
            <a:r>
              <a:rPr lang="de-DE" sz="1350" dirty="0" err="1">
                <a:cs typeface="Arial" charset="0"/>
              </a:rPr>
              <a:t>elements</a:t>
            </a:r>
            <a:r>
              <a:rPr lang="de-DE" sz="1350" dirty="0">
                <a:cs typeface="Arial" charset="0"/>
              </a:rPr>
              <a:t> </a:t>
            </a:r>
            <a:r>
              <a:rPr lang="de-DE" sz="1350" dirty="0" err="1">
                <a:cs typeface="Arial" charset="0"/>
              </a:rPr>
              <a:t>combinable</a:t>
            </a:r>
            <a:endParaRPr lang="de-DE" sz="1350" dirty="0">
              <a:cs typeface="Arial" charset="0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sz="1350" dirty="0">
                <a:cs typeface="Arial" charset="0"/>
              </a:rPr>
              <a:t>An</a:t>
            </a:r>
            <a:r>
              <a:rPr lang="de-DE" sz="1350" b="1" dirty="0">
                <a:cs typeface="Arial" charset="0"/>
              </a:rPr>
              <a:t> </a:t>
            </a:r>
            <a:r>
              <a:rPr lang="de-DE" sz="1350" b="1" dirty="0" err="1">
                <a:cs typeface="Arial" charset="0"/>
              </a:rPr>
              <a:t>EmptyMarker</a:t>
            </a:r>
            <a:r>
              <a:rPr lang="de-DE" sz="1350" b="1" dirty="0">
                <a:cs typeface="Arial" charset="0"/>
              </a:rPr>
              <a:t> (E)</a:t>
            </a:r>
            <a:r>
              <a:rPr lang="de-DE" sz="1350" dirty="0">
                <a:cs typeface="Arial" charset="0"/>
              </a:rPr>
              <a:t> </a:t>
            </a:r>
            <a:r>
              <a:rPr lang="de-DE" sz="1350" dirty="0" err="1">
                <a:cs typeface="Arial" charset="0"/>
              </a:rPr>
              <a:t>is</a:t>
            </a:r>
            <a:r>
              <a:rPr lang="de-DE" sz="1350" dirty="0">
                <a:cs typeface="Arial" charset="0"/>
              </a:rPr>
              <a:t> </a:t>
            </a:r>
            <a:r>
              <a:rPr lang="de-DE" sz="1350" dirty="0" err="1">
                <a:cs typeface="Arial" charset="0"/>
              </a:rPr>
              <a:t>detected</a:t>
            </a:r>
            <a:endParaRPr lang="de-DE" sz="1350" dirty="0">
              <a:cs typeface="Arial" charset="0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sz="1600" dirty="0">
              <a:cs typeface="Arial" charset="0"/>
            </a:endParaRPr>
          </a:p>
          <a:p>
            <a:endParaRPr lang="de-DE" sz="1600" dirty="0"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521278"/>
            <a:ext cx="8508999" cy="380745"/>
          </a:xfrm>
        </p:spPr>
        <p:txBody>
          <a:bodyPr/>
          <a:lstStyle/>
          <a:p>
            <a:r>
              <a:rPr lang="de-DE" altLang="zh-CN" dirty="0"/>
              <a:t>        </a:t>
            </a:r>
            <a:r>
              <a:rPr lang="de-DE" altLang="zh-CN" dirty="0" err="1"/>
              <a:t>ARlchemy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DemoDay</a:t>
            </a:r>
            <a:r>
              <a:rPr lang="de-DE" dirty="0"/>
              <a:t> SS </a:t>
            </a:r>
            <a:fld id="{53718455-7713-43C2-BCC0-D5DAA037D7C0}" type="datetimeyyyy">
              <a:rPr lang="de-DE" smtClean="0"/>
              <a:t>2022</a:t>
            </a:fld>
            <a:r>
              <a:rPr lang="de-DE" dirty="0"/>
              <a:t> | Prof. G. Klinker | Fakultät für Informatik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E0BFC-078A-A2E8-740E-64A3F2A68853}"/>
              </a:ext>
            </a:extLst>
          </p:cNvPr>
          <p:cNvSpPr txBox="1"/>
          <p:nvPr/>
        </p:nvSpPr>
        <p:spPr>
          <a:xfrm>
            <a:off x="142240" y="251886"/>
            <a:ext cx="635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0" i="0" dirty="0">
                <a:solidFill>
                  <a:srgbClr val="000000"/>
                </a:solidFill>
                <a:effectLst/>
                <a:latin typeface="Apple Color Emoji"/>
              </a:rPr>
              <a:t>⚗️</a:t>
            </a:r>
            <a:endParaRPr lang="zh-CN" altLang="en-US" sz="4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688479-1588-D479-3207-03651D112D1F}"/>
              </a:ext>
            </a:extLst>
          </p:cNvPr>
          <p:cNvGrpSpPr/>
          <p:nvPr/>
        </p:nvGrpSpPr>
        <p:grpSpPr>
          <a:xfrm>
            <a:off x="322828" y="2723824"/>
            <a:ext cx="6143100" cy="1963694"/>
            <a:chOff x="344922" y="1621184"/>
            <a:chExt cx="6840290" cy="2258300"/>
          </a:xfrm>
        </p:grpSpPr>
        <p:pic>
          <p:nvPicPr>
            <p:cNvPr id="10" name="Picture 9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7DA1C702-4906-860E-83DA-CE3E17D06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922" y="1621184"/>
              <a:ext cx="4516599" cy="2258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F14A37-E91D-F021-4501-0416CA7B2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260" y="2587752"/>
              <a:ext cx="2334952" cy="1283493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63C2C06-7B21-F7B2-826C-370C9BF89A9E}"/>
              </a:ext>
            </a:extLst>
          </p:cNvPr>
          <p:cNvGrpSpPr/>
          <p:nvPr/>
        </p:nvGrpSpPr>
        <p:grpSpPr>
          <a:xfrm>
            <a:off x="7076491" y="980890"/>
            <a:ext cx="2260413" cy="1006871"/>
            <a:chOff x="7195105" y="818528"/>
            <a:chExt cx="2260413" cy="100687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ABBE68B-1211-9CE2-D3E4-E239F48A1980}"/>
                </a:ext>
              </a:extLst>
            </p:cNvPr>
            <p:cNvGrpSpPr/>
            <p:nvPr/>
          </p:nvGrpSpPr>
          <p:grpSpPr>
            <a:xfrm>
              <a:off x="7195105" y="818528"/>
              <a:ext cx="1629805" cy="683928"/>
              <a:chOff x="449513" y="2508244"/>
              <a:chExt cx="2891651" cy="1242668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9D09C90-A74C-4AAF-EA37-62A0BA5DE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513" y="2515830"/>
                <a:ext cx="1220967" cy="1235082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19F1BEB-6835-71EC-2AA5-0D51F2B21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9588" y="2508244"/>
                <a:ext cx="1231576" cy="1235082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8147182-8215-3656-52AB-41385CCF0CDA}"/>
                </a:ext>
              </a:extLst>
            </p:cNvPr>
            <p:cNvSpPr txBox="1"/>
            <p:nvPr/>
          </p:nvSpPr>
          <p:spPr>
            <a:xfrm>
              <a:off x="7418398" y="1548400"/>
              <a:ext cx="20371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altLang="zh-CN" sz="1200" b="1" dirty="0" err="1">
                  <a:cs typeface="Arial" charset="0"/>
                </a:rPr>
                <a:t>BasicMarker</a:t>
              </a:r>
              <a:r>
                <a:rPr lang="de-DE" altLang="zh-CN" sz="1200" b="1" dirty="0">
                  <a:cs typeface="Arial" charset="0"/>
                </a:rPr>
                <a:t> (B) </a:t>
              </a:r>
              <a:endParaRPr lang="zh-CN" alt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8AB079-8DEF-820D-85AC-212C7327A8D5}"/>
              </a:ext>
            </a:extLst>
          </p:cNvPr>
          <p:cNvGrpSpPr/>
          <p:nvPr/>
        </p:nvGrpSpPr>
        <p:grpSpPr>
          <a:xfrm>
            <a:off x="5237498" y="986172"/>
            <a:ext cx="1586074" cy="997895"/>
            <a:chOff x="5321013" y="832027"/>
            <a:chExt cx="1586074" cy="99789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081F552-8E41-0306-55B2-DCB9841F92E2}"/>
                </a:ext>
              </a:extLst>
            </p:cNvPr>
            <p:cNvGrpSpPr/>
            <p:nvPr/>
          </p:nvGrpSpPr>
          <p:grpSpPr>
            <a:xfrm>
              <a:off x="5321013" y="832027"/>
              <a:ext cx="1586074" cy="708865"/>
              <a:chOff x="5284385" y="832485"/>
              <a:chExt cx="1586074" cy="708865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B3798F6-9A7C-D44F-3CF7-909302CEE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4385" y="834699"/>
                <a:ext cx="675581" cy="701172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D26AEC18-EF26-776D-BD0E-A111AD736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8882" y="832485"/>
                <a:ext cx="701577" cy="708865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F6F107-EBED-F8E9-E3E3-331499152BFA}"/>
                </a:ext>
              </a:extLst>
            </p:cNvPr>
            <p:cNvSpPr txBox="1"/>
            <p:nvPr/>
          </p:nvSpPr>
          <p:spPr>
            <a:xfrm>
              <a:off x="5398675" y="1552923"/>
              <a:ext cx="14307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altLang="zh-CN" sz="1200" b="1" dirty="0" err="1">
                  <a:cs typeface="Arial" charset="0"/>
                </a:rPr>
                <a:t>EmptyMarker</a:t>
              </a:r>
              <a:r>
                <a:rPr lang="de-DE" altLang="zh-CN" sz="1200" b="1" dirty="0">
                  <a:cs typeface="Arial" charset="0"/>
                </a:rPr>
                <a:t> (E) </a:t>
              </a:r>
              <a:endParaRPr lang="zh-CN" altLang="en-US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D44B90-F9C8-1F95-7F37-09B30ACDE3FF}"/>
              </a:ext>
            </a:extLst>
          </p:cNvPr>
          <p:cNvGrpSpPr/>
          <p:nvPr/>
        </p:nvGrpSpPr>
        <p:grpSpPr>
          <a:xfrm>
            <a:off x="5384565" y="1923938"/>
            <a:ext cx="3293449" cy="3000487"/>
            <a:chOff x="5102352" y="1826986"/>
            <a:chExt cx="3096768" cy="285665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3BC07C-2592-68E0-54E3-9B0379D015F3}"/>
                </a:ext>
              </a:extLst>
            </p:cNvPr>
            <p:cNvGrpSpPr/>
            <p:nvPr/>
          </p:nvGrpSpPr>
          <p:grpSpPr>
            <a:xfrm>
              <a:off x="5102352" y="1826986"/>
              <a:ext cx="3096768" cy="2856653"/>
              <a:chOff x="4572000" y="1812978"/>
              <a:chExt cx="3096768" cy="2856653"/>
            </a:xfrm>
          </p:grpSpPr>
          <p:pic>
            <p:nvPicPr>
              <p:cNvPr id="14" name="Grafik 8" descr="Ein Bild, das Text, Möbel, Tisch, Arbeitstisch enthält.&#10;&#10;Automatisch generierte Beschreibung">
                <a:extLst>
                  <a:ext uri="{FF2B5EF4-FFF2-40B4-BE49-F238E27FC236}">
                    <a16:creationId xmlns:a16="http://schemas.microsoft.com/office/drawing/2014/main" id="{54BDF814-27D4-DF90-8633-C45C9D1CB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0" y="2149006"/>
                <a:ext cx="3096768" cy="2520625"/>
              </a:xfrm>
              <a:prstGeom prst="rect">
                <a:avLst/>
              </a:prstGeom>
            </p:spPr>
          </p:pic>
          <p:grpSp>
            <p:nvGrpSpPr>
              <p:cNvPr id="15" name="Gruppieren 15">
                <a:extLst>
                  <a:ext uri="{FF2B5EF4-FFF2-40B4-BE49-F238E27FC236}">
                    <a16:creationId xmlns:a16="http://schemas.microsoft.com/office/drawing/2014/main" id="{01DC70F4-B888-8BFD-3B2A-AA3E75648D88}"/>
                  </a:ext>
                </a:extLst>
              </p:cNvPr>
              <p:cNvGrpSpPr/>
              <p:nvPr/>
            </p:nvGrpSpPr>
            <p:grpSpPr>
              <a:xfrm>
                <a:off x="4947773" y="1812978"/>
                <a:ext cx="2277825" cy="1405702"/>
                <a:chOff x="6051382" y="1494663"/>
                <a:chExt cx="2277825" cy="1405702"/>
              </a:xfrm>
            </p:grpSpPr>
            <p:grpSp>
              <p:nvGrpSpPr>
                <p:cNvPr id="16" name="Gruppieren 12">
                  <a:extLst>
                    <a:ext uri="{FF2B5EF4-FFF2-40B4-BE49-F238E27FC236}">
                      <a16:creationId xmlns:a16="http://schemas.microsoft.com/office/drawing/2014/main" id="{20BE59D0-F25E-8B24-8682-6449D08709F4}"/>
                    </a:ext>
                  </a:extLst>
                </p:cNvPr>
                <p:cNvGrpSpPr/>
                <p:nvPr/>
              </p:nvGrpSpPr>
              <p:grpSpPr>
                <a:xfrm>
                  <a:off x="6051382" y="1494663"/>
                  <a:ext cx="2064465" cy="1405702"/>
                  <a:chOff x="930742" y="1448943"/>
                  <a:chExt cx="2064465" cy="1405702"/>
                </a:xfrm>
              </p:grpSpPr>
              <p:pic>
                <p:nvPicPr>
                  <p:cNvPr id="18" name="Grafik 10">
                    <a:extLst>
                      <a:ext uri="{FF2B5EF4-FFF2-40B4-BE49-F238E27FC236}">
                        <a16:creationId xmlns:a16="http://schemas.microsoft.com/office/drawing/2014/main" id="{FF999BCC-5D71-14E5-786C-4CE8D2EE51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102" y="1448943"/>
                    <a:ext cx="1851105" cy="1405702"/>
                  </a:xfrm>
                  <a:prstGeom prst="rect">
                    <a:avLst/>
                  </a:prstGeom>
                  <a:scene3d>
                    <a:camera prst="perspectiveFront" fov="0">
                      <a:rot lat="3600000" lon="0" rev="0"/>
                    </a:camera>
                    <a:lightRig rig="threePt" dir="t"/>
                  </a:scene3d>
                  <a:sp3d z="63500"/>
                </p:spPr>
              </p:pic>
              <p:sp>
                <p:nvSpPr>
                  <p:cNvPr id="19" name="Gleichschenkliges Dreieck 11">
                    <a:extLst>
                      <a:ext uri="{FF2B5EF4-FFF2-40B4-BE49-F238E27FC236}">
                        <a16:creationId xmlns:a16="http://schemas.microsoft.com/office/drawing/2014/main" id="{4EF697DE-5C4F-81EE-D1FA-62A42D609AAB}"/>
                      </a:ext>
                    </a:extLst>
                  </p:cNvPr>
                  <p:cNvSpPr/>
                  <p:nvPr/>
                </p:nvSpPr>
                <p:spPr>
                  <a:xfrm>
                    <a:off x="930742" y="1853565"/>
                    <a:ext cx="426720" cy="702945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zh-CN" altLang="en-US" dirty="0"/>
                  </a:p>
                </p:txBody>
              </p:sp>
            </p:grpSp>
            <p:sp>
              <p:nvSpPr>
                <p:cNvPr id="17" name="Gleichschenkliges Dreieck 16">
                  <a:extLst>
                    <a:ext uri="{FF2B5EF4-FFF2-40B4-BE49-F238E27FC236}">
                      <a16:creationId xmlns:a16="http://schemas.microsoft.com/office/drawing/2014/main" id="{3F23633E-A8E4-9192-FF61-A18BBF9E16D3}"/>
                    </a:ext>
                  </a:extLst>
                </p:cNvPr>
                <p:cNvSpPr/>
                <p:nvPr/>
              </p:nvSpPr>
              <p:spPr>
                <a:xfrm>
                  <a:off x="7902487" y="1899284"/>
                  <a:ext cx="426720" cy="70294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zh-CN" altLang="en-US" dirty="0"/>
                </a:p>
              </p:txBody>
            </p:sp>
          </p:grp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3ED0F6E-77E0-569B-6C43-C3CCCBC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4219" y="2494162"/>
              <a:ext cx="532211" cy="538364"/>
            </a:xfrm>
            <a:prstGeom prst="rect">
              <a:avLst/>
            </a:prstGeom>
            <a:scene3d>
              <a:camera prst="orthographicFront">
                <a:rot lat="3511503" lon="20434476" rev="20595614"/>
              </a:camera>
              <a:lightRig rig="threePt" dir="t"/>
            </a:scene3d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E52C6B-8234-53E8-4367-FA32A836B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9817" y="2498769"/>
              <a:ext cx="532211" cy="533727"/>
            </a:xfrm>
            <a:prstGeom prst="rect">
              <a:avLst/>
            </a:prstGeom>
            <a:scene3d>
              <a:camera prst="orthographicFront">
                <a:rot lat="3511503" lon="20434476" rev="20595622"/>
              </a:camera>
              <a:lightRig rig="threePt" dir="t"/>
            </a:scene3d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72E8514-664E-B7CA-5599-5D0FB550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9091" y="2467295"/>
              <a:ext cx="506518" cy="538365"/>
            </a:xfrm>
            <a:prstGeom prst="rect">
              <a:avLst/>
            </a:prstGeom>
            <a:scene3d>
              <a:camera prst="orthographicFront">
                <a:rot lat="3511503" lon="20434476" rev="20595622"/>
              </a:camera>
              <a:lightRig rig="threePt" dir="t"/>
            </a:scene3d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CC6978-6FE3-17AB-3FFE-8E3E2230729E}"/>
                </a:ext>
              </a:extLst>
            </p:cNvPr>
            <p:cNvSpPr txBox="1"/>
            <p:nvPr/>
          </p:nvSpPr>
          <p:spPr>
            <a:xfrm>
              <a:off x="5562173" y="2294000"/>
              <a:ext cx="564257" cy="5143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3200" dirty="0">
                  <a:latin typeface="+mn-lt"/>
                </a:rPr>
                <a:t>💧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2ED73-4895-27E4-DC49-E376D7CE3121}"/>
                </a:ext>
              </a:extLst>
            </p:cNvPr>
            <p:cNvSpPr txBox="1"/>
            <p:nvPr/>
          </p:nvSpPr>
          <p:spPr>
            <a:xfrm>
              <a:off x="6183793" y="2346611"/>
              <a:ext cx="564257" cy="5143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3200" dirty="0">
                  <a:latin typeface="+mn-lt"/>
                </a:rPr>
                <a:t>☁️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2F9E7D-30F0-BCB5-65E9-83776C91B818}"/>
                </a:ext>
              </a:extLst>
            </p:cNvPr>
            <p:cNvSpPr txBox="1"/>
            <p:nvPr/>
          </p:nvSpPr>
          <p:spPr>
            <a:xfrm>
              <a:off x="7027969" y="2423664"/>
              <a:ext cx="564257" cy="5143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3200" dirty="0">
                  <a:latin typeface="+mn-lt"/>
                </a:rPr>
                <a:t>🌧️</a:t>
              </a:r>
            </a:p>
          </p:txBody>
        </p:sp>
      </p:grpSp>
      <p:pic>
        <p:nvPicPr>
          <p:cNvPr id="45" name="Picture 4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49E593D-B570-F39D-083D-F50DE53E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50" y="3094146"/>
            <a:ext cx="1072262" cy="511190"/>
          </a:xfrm>
          <a:prstGeom prst="roundRect">
            <a:avLst>
              <a:gd name="adj" fmla="val 8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2C9C95B-E76A-DF22-CDAC-BCC5F0CA2795}"/>
              </a:ext>
            </a:extLst>
          </p:cNvPr>
          <p:cNvSpPr txBox="1"/>
          <p:nvPr/>
        </p:nvSpPr>
        <p:spPr>
          <a:xfrm>
            <a:off x="6296970" y="2569984"/>
            <a:ext cx="314239" cy="38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+</a:t>
            </a:r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94AECC-FC8C-25CA-DB3E-693CE47EFCE1}"/>
              </a:ext>
            </a:extLst>
          </p:cNvPr>
          <p:cNvSpPr txBox="1"/>
          <p:nvPr/>
        </p:nvSpPr>
        <p:spPr>
          <a:xfrm>
            <a:off x="7110784" y="2594859"/>
            <a:ext cx="397601" cy="38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=</a:t>
            </a:r>
            <a:endParaRPr lang="zh-CN" alt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600EAC-7999-F92B-240C-0E959653111B}"/>
              </a:ext>
            </a:extLst>
          </p:cNvPr>
          <p:cNvCxnSpPr>
            <a:cxnSpLocks/>
          </p:cNvCxnSpPr>
          <p:nvPr/>
        </p:nvCxnSpPr>
        <p:spPr>
          <a:xfrm>
            <a:off x="4396119" y="2740016"/>
            <a:ext cx="2110014" cy="322485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D250A99-508C-2D9A-B714-E919AEAF07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332" y="1398617"/>
            <a:ext cx="3090236" cy="30519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am Name.potx" id="{E10C330F-597B-494D-A8E8-AA2379DBD26A}" vid="{97815763-3268-448D-AF7F-F425DE4C1944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am Name.potx" id="{E10C330F-597B-494D-A8E8-AA2379DBD26A}" vid="{83477D39-0C43-4F5B-B7F4-0B439EAC73FD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am Name.potx" id="{E10C330F-597B-494D-A8E8-AA2379DBD26A}" vid="{2E032A4D-6BB7-40A9-9638-5123F4EAD648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am Name.potx" id="{E10C330F-597B-494D-A8E8-AA2379DBD26A}" vid="{EEA3562E-231E-4BA7-8B17-6779B70EA305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am Name.potx" id="{E10C330F-597B-494D-A8E8-AA2379DBD26A}" vid="{E3320192-92F7-407F-85F8-AEB8D4E1C293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am Name.potx" id="{E10C330F-597B-494D-A8E8-AA2379DBD26A}" vid="{8365FD50-C5BC-4FF3-9161-51008268998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Name (1)</Template>
  <TotalTime>0</TotalTime>
  <Words>78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Apple Color Emoji</vt:lpstr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        ARlchemy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ARlchemy</dc:title>
  <dc:creator>Luo, Chang</dc:creator>
  <cp:lastModifiedBy>Luo, Chang</cp:lastModifiedBy>
  <cp:revision>1</cp:revision>
  <cp:lastPrinted>2015-07-30T14:04:45Z</cp:lastPrinted>
  <dcterms:created xsi:type="dcterms:W3CDTF">2022-07-24T14:13:54Z</dcterms:created>
  <dcterms:modified xsi:type="dcterms:W3CDTF">2022-07-24T14:48:52Z</dcterms:modified>
</cp:coreProperties>
</file>