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28800425" cy="21861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20" autoAdjust="0"/>
    <p:restoredTop sz="94660"/>
  </p:normalViewPr>
  <p:slideViewPr>
    <p:cSldViewPr snapToGrid="0">
      <p:cViewPr varScale="1">
        <p:scale>
          <a:sx n="38" d="100"/>
          <a:sy n="38" d="100"/>
        </p:scale>
        <p:origin x="239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577792"/>
            <a:ext cx="24480361" cy="7611028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de-DE" altLang="zh-CN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1482330"/>
            <a:ext cx="21600319" cy="5278125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de-DE" altLang="zh-CN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8D-7DAE-4C1D-B15D-C6FB4A735AD2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C511-76B0-4262-B75A-A61EAD330E0D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1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8D-7DAE-4C1D-B15D-C6FB4A735AD2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C511-76B0-4262-B75A-A61EAD330E0D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04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163921"/>
            <a:ext cx="6210092" cy="18526579"/>
          </a:xfrm>
        </p:spPr>
        <p:txBody>
          <a:bodyPr vert="eaVert"/>
          <a:lstStyle/>
          <a:p>
            <a:r>
              <a:rPr lang="de-DE" altLang="zh-CN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163921"/>
            <a:ext cx="18270270" cy="18526579"/>
          </a:xfrm>
        </p:spPr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8D-7DAE-4C1D-B15D-C6FB4A735AD2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C511-76B0-4262-B75A-A61EAD330E0D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75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8D-7DAE-4C1D-B15D-C6FB4A735AD2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C511-76B0-4262-B75A-A61EAD330E0D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0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450190"/>
            <a:ext cx="24840367" cy="9093760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de-DE" altLang="zh-CN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4629981"/>
            <a:ext cx="24840367" cy="4782193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8D-7DAE-4C1D-B15D-C6FB4A735AD2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C511-76B0-4262-B75A-A61EAD330E0D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75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819603"/>
            <a:ext cx="12240181" cy="13870897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819603"/>
            <a:ext cx="12240181" cy="13870897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8D-7DAE-4C1D-B15D-C6FB4A735AD2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C511-76B0-4262-B75A-A61EAD330E0D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7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163925"/>
            <a:ext cx="24840367" cy="4225539"/>
          </a:xfrm>
        </p:spPr>
        <p:txBody>
          <a:bodyPr/>
          <a:lstStyle/>
          <a:p>
            <a:r>
              <a:rPr lang="de-DE" altLang="zh-CN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359096"/>
            <a:ext cx="12183928" cy="2626410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985507"/>
            <a:ext cx="12183928" cy="11745477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359096"/>
            <a:ext cx="12243932" cy="2626410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985507"/>
            <a:ext cx="12243932" cy="11745477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8D-7DAE-4C1D-B15D-C6FB4A735AD2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C511-76B0-4262-B75A-A61EAD330E0D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1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8D-7DAE-4C1D-B15D-C6FB4A735AD2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C511-76B0-4262-B75A-A61EAD330E0D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4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8D-7DAE-4C1D-B15D-C6FB4A735AD2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C511-76B0-4262-B75A-A61EAD330E0D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91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57431"/>
            <a:ext cx="9288887" cy="5101008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de-DE" altLang="zh-CN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147651"/>
            <a:ext cx="14580215" cy="1553580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558439"/>
            <a:ext cx="9288887" cy="12150319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8D-7DAE-4C1D-B15D-C6FB4A735AD2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C511-76B0-4262-B75A-A61EAD330E0D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58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57431"/>
            <a:ext cx="9288887" cy="5101008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de-DE" altLang="zh-CN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147651"/>
            <a:ext cx="14580215" cy="1553580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de-DE" altLang="zh-CN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558439"/>
            <a:ext cx="9288887" cy="12150319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8D-7DAE-4C1D-B15D-C6FB4A735AD2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C511-76B0-4262-B75A-A61EAD330E0D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0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163925"/>
            <a:ext cx="24840367" cy="422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819603"/>
            <a:ext cx="24840367" cy="1387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0262342"/>
            <a:ext cx="6480096" cy="11639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B88D-7DAE-4C1D-B15D-C6FB4A735AD2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0262342"/>
            <a:ext cx="9720143" cy="11639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0262342"/>
            <a:ext cx="6480096" cy="11639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DC511-76B0-4262-B75A-A61EAD330E0D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91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3D04C89A-9311-B833-A6DC-6F33B9480A39}"/>
              </a:ext>
            </a:extLst>
          </p:cNvPr>
          <p:cNvGrpSpPr/>
          <p:nvPr/>
        </p:nvGrpSpPr>
        <p:grpSpPr>
          <a:xfrm>
            <a:off x="931902" y="1116506"/>
            <a:ext cx="1555531" cy="1659218"/>
            <a:chOff x="3126997" y="3233414"/>
            <a:chExt cx="1555531" cy="1659218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CBA99CCD-E1F1-890B-6E5D-BC6DD22C6086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8000" dirty="0">
                  <a:solidFill>
                    <a:srgbClr val="BDC1C6"/>
                  </a:solidFill>
                  <a:latin typeface="arial" panose="020B0604020202020204" pitchFamily="34" charset="0"/>
                </a:rPr>
                <a:t>🔥</a:t>
              </a:r>
              <a:endParaRPr lang="zh-CN" altLang="en-US" sz="8000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ABAD4852-BDF5-AF6A-0C33-CE7164564A0E}"/>
                </a:ext>
              </a:extLst>
            </p:cNvPr>
            <p:cNvSpPr txBox="1"/>
            <p:nvPr/>
          </p:nvSpPr>
          <p:spPr>
            <a:xfrm>
              <a:off x="3577590" y="4492522"/>
              <a:ext cx="6543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Fire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89BDC5E-1843-7975-6CC2-78E9951E5679}"/>
              </a:ext>
            </a:extLst>
          </p:cNvPr>
          <p:cNvGrpSpPr/>
          <p:nvPr/>
        </p:nvGrpSpPr>
        <p:grpSpPr>
          <a:xfrm>
            <a:off x="4525303" y="1114005"/>
            <a:ext cx="1555531" cy="1661721"/>
            <a:chOff x="3126997" y="3233414"/>
            <a:chExt cx="1555531" cy="1661721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0A4086D-65D8-D7DF-3085-FCCEF84B81FE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🪨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11F7B40-0534-95C7-7639-AD90FA910B1C}"/>
                </a:ext>
              </a:extLst>
            </p:cNvPr>
            <p:cNvSpPr txBox="1"/>
            <p:nvPr/>
          </p:nvSpPr>
          <p:spPr>
            <a:xfrm>
              <a:off x="3185655" y="4495025"/>
              <a:ext cx="1438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Soil/Stone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FD7DF53-B2D2-E2FC-BF7A-36FEF754BBA0}"/>
              </a:ext>
            </a:extLst>
          </p:cNvPr>
          <p:cNvGrpSpPr/>
          <p:nvPr/>
        </p:nvGrpSpPr>
        <p:grpSpPr>
          <a:xfrm>
            <a:off x="2730121" y="1116506"/>
            <a:ext cx="1555531" cy="1659218"/>
            <a:chOff x="3126997" y="3233414"/>
            <a:chExt cx="1555531" cy="1659218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D4BE0C5-21E2-AF49-BBED-B6D5FB5414CB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💧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88F0C94-23C4-14C8-01D4-8072622D84BD}"/>
                </a:ext>
              </a:extLst>
            </p:cNvPr>
            <p:cNvSpPr txBox="1"/>
            <p:nvPr/>
          </p:nvSpPr>
          <p:spPr>
            <a:xfrm>
              <a:off x="3461307" y="4492522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Water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B520915-6F2B-64C4-D113-3A3F59CFBAF4}"/>
              </a:ext>
            </a:extLst>
          </p:cNvPr>
          <p:cNvGrpSpPr/>
          <p:nvPr/>
        </p:nvGrpSpPr>
        <p:grpSpPr>
          <a:xfrm>
            <a:off x="8232980" y="1114005"/>
            <a:ext cx="1555531" cy="1661721"/>
            <a:chOff x="3126997" y="3233414"/>
            <a:chExt cx="1555531" cy="1661721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06B53C3-F046-D313-7680-462572B21333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⌛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271812E-D469-C2AC-88C7-D8F9706583BC}"/>
                </a:ext>
              </a:extLst>
            </p:cNvPr>
            <p:cNvSpPr txBox="1"/>
            <p:nvPr/>
          </p:nvSpPr>
          <p:spPr>
            <a:xfrm>
              <a:off x="3515777" y="4495025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Time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13B1E7D6-932F-EDEA-43BC-1C1F0DF2D19F}"/>
              </a:ext>
            </a:extLst>
          </p:cNvPr>
          <p:cNvSpPr txBox="1"/>
          <p:nvPr/>
        </p:nvSpPr>
        <p:spPr>
          <a:xfrm>
            <a:off x="755327" y="411882"/>
            <a:ext cx="2720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Basic Elements</a:t>
            </a:r>
            <a:endParaRPr lang="zh-CN" altLang="en-US" sz="3200" b="1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6FCA2DC-7C20-5D0C-8D29-C654A09BF1A4}"/>
              </a:ext>
            </a:extLst>
          </p:cNvPr>
          <p:cNvSpPr txBox="1"/>
          <p:nvPr/>
        </p:nvSpPr>
        <p:spPr>
          <a:xfrm>
            <a:off x="755328" y="3000630"/>
            <a:ext cx="9206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Level 1 =&gt; Create Human &amp; Cactus ??? (Why Cactus?)</a:t>
            </a:r>
            <a:endParaRPr lang="zh-CN" altLang="en-US" sz="3200" b="1" dirty="0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40CCD83-6DA2-C3D7-F309-946BBF70A7F5}"/>
              </a:ext>
            </a:extLst>
          </p:cNvPr>
          <p:cNvGrpSpPr/>
          <p:nvPr/>
        </p:nvGrpSpPr>
        <p:grpSpPr>
          <a:xfrm>
            <a:off x="6468900" y="1114004"/>
            <a:ext cx="1555531" cy="1661721"/>
            <a:chOff x="3126997" y="3233414"/>
            <a:chExt cx="1555531" cy="1661721"/>
          </a:xfrm>
        </p:grpSpPr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C5653C38-296F-3408-1A4E-0F1DA37A281B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☁️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5DA5F41D-C331-9AE1-C76C-619686FB53D6}"/>
                </a:ext>
              </a:extLst>
            </p:cNvPr>
            <p:cNvSpPr txBox="1"/>
            <p:nvPr/>
          </p:nvSpPr>
          <p:spPr>
            <a:xfrm>
              <a:off x="3235348" y="4495025"/>
              <a:ext cx="13388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Air/Cloud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8FBBAA41-2089-9A35-D31D-6FAE92C6B4D3}"/>
              </a:ext>
            </a:extLst>
          </p:cNvPr>
          <p:cNvCxnSpPr>
            <a:cxnSpLocks/>
          </p:cNvCxnSpPr>
          <p:nvPr/>
        </p:nvCxnSpPr>
        <p:spPr>
          <a:xfrm flipV="1">
            <a:off x="21884808" y="17404699"/>
            <a:ext cx="5106020" cy="97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DC6623E0-E5B3-DB02-8C39-EA796B62EC6A}"/>
              </a:ext>
            </a:extLst>
          </p:cNvPr>
          <p:cNvGrpSpPr/>
          <p:nvPr/>
        </p:nvGrpSpPr>
        <p:grpSpPr>
          <a:xfrm>
            <a:off x="1382495" y="4146090"/>
            <a:ext cx="16630933" cy="14920330"/>
            <a:chOff x="1382495" y="4146090"/>
            <a:chExt cx="16630933" cy="14920330"/>
          </a:xfrm>
        </p:grpSpPr>
        <p:grpSp>
          <p:nvGrpSpPr>
            <p:cNvPr id="218" name="Gruppieren 217">
              <a:extLst>
                <a:ext uri="{FF2B5EF4-FFF2-40B4-BE49-F238E27FC236}">
                  <a16:creationId xmlns:a16="http://schemas.microsoft.com/office/drawing/2014/main" id="{58193073-12DD-2970-C6E6-BF0CB05D399C}"/>
                </a:ext>
              </a:extLst>
            </p:cNvPr>
            <p:cNvGrpSpPr/>
            <p:nvPr/>
          </p:nvGrpSpPr>
          <p:grpSpPr>
            <a:xfrm>
              <a:off x="1382495" y="4146090"/>
              <a:ext cx="15075402" cy="14920330"/>
              <a:chOff x="1382495" y="4146090"/>
              <a:chExt cx="15075402" cy="14920330"/>
            </a:xfrm>
          </p:grpSpPr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60925BE4-901C-BA8E-7F02-DD770895A044}"/>
                  </a:ext>
                </a:extLst>
              </p:cNvPr>
              <p:cNvGrpSpPr/>
              <p:nvPr/>
            </p:nvGrpSpPr>
            <p:grpSpPr>
              <a:xfrm>
                <a:off x="1382495" y="9395967"/>
                <a:ext cx="1555531" cy="1661721"/>
                <a:chOff x="3126997" y="3233414"/>
                <a:chExt cx="1555531" cy="1661721"/>
              </a:xfrm>
            </p:grpSpPr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D250CA2D-66F4-5596-0253-F40BD6C65AFE}"/>
                    </a:ext>
                  </a:extLst>
                </p:cNvPr>
                <p:cNvSpPr txBox="1"/>
                <p:nvPr/>
              </p:nvSpPr>
              <p:spPr>
                <a:xfrm>
                  <a:off x="3126997" y="3233414"/>
                  <a:ext cx="1555531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 fontAlgn="base"/>
                  <a:r>
                    <a:rPr lang="zh-CN" altLang="en-US" sz="8000" dirty="0">
                      <a:solidFill>
                        <a:srgbClr val="000000"/>
                      </a:solidFill>
                      <a:latin typeface="Apple Color Emoji"/>
                    </a:rPr>
                    <a:t>☁️</a:t>
                  </a:r>
                  <a:endParaRPr lang="zh-CN" altLang="en-US" sz="8000" b="1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DEBD426-2A0C-193F-138C-86BB1F271D94}"/>
                    </a:ext>
                  </a:extLst>
                </p:cNvPr>
                <p:cNvSpPr txBox="1"/>
                <p:nvPr/>
              </p:nvSpPr>
              <p:spPr>
                <a:xfrm>
                  <a:off x="3235348" y="4495025"/>
                  <a:ext cx="13388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Air/Cloud</a:t>
                  </a:r>
                  <a:endParaRPr lang="zh-CN" alt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94816025-5624-89A7-ECD8-77D61773D0F6}"/>
                  </a:ext>
                </a:extLst>
              </p:cNvPr>
              <p:cNvGrpSpPr/>
              <p:nvPr/>
            </p:nvGrpSpPr>
            <p:grpSpPr>
              <a:xfrm>
                <a:off x="1382496" y="7644279"/>
                <a:ext cx="1555531" cy="1659218"/>
                <a:chOff x="3126997" y="3233414"/>
                <a:chExt cx="1555531" cy="1659218"/>
              </a:xfrm>
            </p:grpSpPr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11246489-D922-B5BB-4484-D9CCA001D40A}"/>
                    </a:ext>
                  </a:extLst>
                </p:cNvPr>
                <p:cNvSpPr txBox="1"/>
                <p:nvPr/>
              </p:nvSpPr>
              <p:spPr>
                <a:xfrm>
                  <a:off x="3126997" y="3233414"/>
                  <a:ext cx="1555531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 fontAlgn="base"/>
                  <a:r>
                    <a:rPr lang="zh-CN" altLang="en-US" sz="8000" dirty="0">
                      <a:solidFill>
                        <a:srgbClr val="000000"/>
                      </a:solidFill>
                      <a:latin typeface="Apple Color Emoji"/>
                    </a:rPr>
                    <a:t>💧</a:t>
                  </a:r>
                  <a:endParaRPr lang="zh-CN" altLang="en-US" sz="8000" b="1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9F9A4548-43AF-A860-E2A5-63876DC765DD}"/>
                    </a:ext>
                  </a:extLst>
                </p:cNvPr>
                <p:cNvSpPr txBox="1"/>
                <p:nvPr/>
              </p:nvSpPr>
              <p:spPr>
                <a:xfrm>
                  <a:off x="3461307" y="4492522"/>
                  <a:ext cx="89639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Water</a:t>
                  </a:r>
                  <a:endParaRPr lang="zh-CN" alt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DB1F9B80-1F2B-7571-1A9D-75C423855823}"/>
                  </a:ext>
                </a:extLst>
              </p:cNvPr>
              <p:cNvCxnSpPr>
                <a:stCxn id="23" idx="3"/>
              </p:cNvCxnSpPr>
              <p:nvPr/>
            </p:nvCxnSpPr>
            <p:spPr>
              <a:xfrm>
                <a:off x="2938027" y="8305999"/>
                <a:ext cx="468893" cy="862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>
                <a:extLst>
                  <a:ext uri="{FF2B5EF4-FFF2-40B4-BE49-F238E27FC236}">
                    <a16:creationId xmlns:a16="http://schemas.microsoft.com/office/drawing/2014/main" id="{CA82E361-6D15-413C-8A9B-08EAD330C49E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V="1">
                <a:off x="2938024" y="9261350"/>
                <a:ext cx="468894" cy="796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F49F59B8-9444-E654-F8A9-E6576E1652F6}"/>
                  </a:ext>
                </a:extLst>
              </p:cNvPr>
              <p:cNvGrpSpPr/>
              <p:nvPr/>
            </p:nvGrpSpPr>
            <p:grpSpPr>
              <a:xfrm>
                <a:off x="5338423" y="13050199"/>
                <a:ext cx="1555531" cy="1737175"/>
                <a:chOff x="3126997" y="3233414"/>
                <a:chExt cx="1555531" cy="1737175"/>
              </a:xfrm>
            </p:grpSpPr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0726CF22-DA52-571D-DD4D-0DA338BC966D}"/>
                    </a:ext>
                  </a:extLst>
                </p:cNvPr>
                <p:cNvSpPr txBox="1"/>
                <p:nvPr/>
              </p:nvSpPr>
              <p:spPr>
                <a:xfrm>
                  <a:off x="3126997" y="3233414"/>
                  <a:ext cx="1555531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 fontAlgn="base"/>
                  <a:r>
                    <a:rPr lang="zh-CN" altLang="en-US" sz="8000" dirty="0">
                      <a:solidFill>
                        <a:srgbClr val="000000"/>
                      </a:solidFill>
                      <a:latin typeface="Apple Color Emoji"/>
                    </a:rPr>
                    <a:t>⚡</a:t>
                  </a:r>
                  <a:endParaRPr lang="zh-CN" altLang="en-US" sz="8000" b="1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A39F9D73-8ED1-AA14-7A6F-F3E6CADC7F2B}"/>
                    </a:ext>
                  </a:extLst>
                </p:cNvPr>
                <p:cNvSpPr txBox="1"/>
                <p:nvPr/>
              </p:nvSpPr>
              <p:spPr>
                <a:xfrm>
                  <a:off x="3393893" y="4570479"/>
                  <a:ext cx="105509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Energy</a:t>
                  </a:r>
                  <a:endParaRPr lang="zh-CN" alt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56E5382A-976E-5D2E-C245-D4B830CCEDD5}"/>
                  </a:ext>
                </a:extLst>
              </p:cNvPr>
              <p:cNvGrpSpPr/>
              <p:nvPr/>
            </p:nvGrpSpPr>
            <p:grpSpPr>
              <a:xfrm>
                <a:off x="3557266" y="12189034"/>
                <a:ext cx="1555531" cy="1659218"/>
                <a:chOff x="3126997" y="3233414"/>
                <a:chExt cx="1555531" cy="1659218"/>
              </a:xfrm>
            </p:grpSpPr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6BE0A129-ADB1-DBAC-1A1F-49B3B39C23C7}"/>
                    </a:ext>
                  </a:extLst>
                </p:cNvPr>
                <p:cNvSpPr txBox="1"/>
                <p:nvPr/>
              </p:nvSpPr>
              <p:spPr>
                <a:xfrm>
                  <a:off x="3126997" y="3233414"/>
                  <a:ext cx="1555531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8000" dirty="0">
                      <a:solidFill>
                        <a:srgbClr val="BDC1C6"/>
                      </a:solidFill>
                      <a:latin typeface="arial" panose="020B0604020202020204" pitchFamily="34" charset="0"/>
                    </a:rPr>
                    <a:t>🔥</a:t>
                  </a:r>
                  <a:endParaRPr lang="zh-CN" altLang="en-US" sz="8000" dirty="0"/>
                </a:p>
              </p:txBody>
            </p:sp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22366749-73B9-4618-9678-F90688BB018D}"/>
                    </a:ext>
                  </a:extLst>
                </p:cNvPr>
                <p:cNvSpPr txBox="1"/>
                <p:nvPr/>
              </p:nvSpPr>
              <p:spPr>
                <a:xfrm>
                  <a:off x="3577590" y="4492522"/>
                  <a:ext cx="6543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altLang="zh-CN" sz="20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Fire</a:t>
                  </a:r>
                  <a:endParaRPr lang="zh-CN" alt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0FEC2671-A2BA-56A6-FF7F-9CACDF07E53C}"/>
                  </a:ext>
                </a:extLst>
              </p:cNvPr>
              <p:cNvGrpSpPr/>
              <p:nvPr/>
            </p:nvGrpSpPr>
            <p:grpSpPr>
              <a:xfrm>
                <a:off x="3557266" y="13987766"/>
                <a:ext cx="1555531" cy="1659218"/>
                <a:chOff x="3126997" y="3233414"/>
                <a:chExt cx="1555531" cy="1659218"/>
              </a:xfrm>
            </p:grpSpPr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9C0A0532-E920-D4A9-3E14-04D49F22534B}"/>
                    </a:ext>
                  </a:extLst>
                </p:cNvPr>
                <p:cNvSpPr txBox="1"/>
                <p:nvPr/>
              </p:nvSpPr>
              <p:spPr>
                <a:xfrm>
                  <a:off x="3126997" y="3233414"/>
                  <a:ext cx="1555531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8000" dirty="0">
                      <a:solidFill>
                        <a:srgbClr val="BDC1C6"/>
                      </a:solidFill>
                      <a:latin typeface="arial" panose="020B0604020202020204" pitchFamily="34" charset="0"/>
                    </a:rPr>
                    <a:t>🔥</a:t>
                  </a:r>
                  <a:endParaRPr lang="zh-CN" altLang="en-US" sz="8000" dirty="0"/>
                </a:p>
              </p:txBody>
            </p:sp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5879D6B8-29BD-96BC-3A9A-6A86979829E7}"/>
                    </a:ext>
                  </a:extLst>
                </p:cNvPr>
                <p:cNvSpPr txBox="1"/>
                <p:nvPr/>
              </p:nvSpPr>
              <p:spPr>
                <a:xfrm>
                  <a:off x="3577590" y="4492522"/>
                  <a:ext cx="6543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altLang="zh-CN" sz="20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Fire</a:t>
                  </a:r>
                  <a:endParaRPr lang="zh-CN" alt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91A9CEE-088B-A978-33E0-B18A326836A1}"/>
                  </a:ext>
                </a:extLst>
              </p:cNvPr>
              <p:cNvCxnSpPr/>
              <p:nvPr/>
            </p:nvCxnSpPr>
            <p:spPr>
              <a:xfrm>
                <a:off x="4794291" y="12985370"/>
                <a:ext cx="468893" cy="862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45">
                <a:extLst>
                  <a:ext uri="{FF2B5EF4-FFF2-40B4-BE49-F238E27FC236}">
                    <a16:creationId xmlns:a16="http://schemas.microsoft.com/office/drawing/2014/main" id="{733FFA96-4999-7656-BBC0-E47C7FA3F5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94289" y="14050203"/>
                <a:ext cx="468894" cy="796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pieren 46">
                <a:extLst>
                  <a:ext uri="{FF2B5EF4-FFF2-40B4-BE49-F238E27FC236}">
                    <a16:creationId xmlns:a16="http://schemas.microsoft.com/office/drawing/2014/main" id="{92A6AF0A-CE3F-3ECA-49F2-8704B5ACA2AA}"/>
                  </a:ext>
                </a:extLst>
              </p:cNvPr>
              <p:cNvGrpSpPr/>
              <p:nvPr/>
            </p:nvGrpSpPr>
            <p:grpSpPr>
              <a:xfrm>
                <a:off x="3559321" y="8458398"/>
                <a:ext cx="1555531" cy="1659218"/>
                <a:chOff x="3126997" y="3233414"/>
                <a:chExt cx="1555531" cy="1659218"/>
              </a:xfrm>
            </p:grpSpPr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5F81EC58-2F4C-CB60-2EDF-0749FDF932D6}"/>
                    </a:ext>
                  </a:extLst>
                </p:cNvPr>
                <p:cNvSpPr txBox="1"/>
                <p:nvPr/>
              </p:nvSpPr>
              <p:spPr>
                <a:xfrm>
                  <a:off x="3126997" y="3233414"/>
                  <a:ext cx="1555531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 fontAlgn="base"/>
                  <a:r>
                    <a:rPr lang="zh-CN" altLang="en-US" sz="8000" dirty="0">
                      <a:solidFill>
                        <a:srgbClr val="000000"/>
                      </a:solidFill>
                      <a:latin typeface="Apple Color Emoji"/>
                    </a:rPr>
                    <a:t>🌧️</a:t>
                  </a:r>
                  <a:endParaRPr lang="zh-CN" altLang="en-US" sz="8000" b="1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56D1DFB1-81A3-B4DB-D05A-98486F03FE26}"/>
                    </a:ext>
                  </a:extLst>
                </p:cNvPr>
                <p:cNvSpPr txBox="1"/>
                <p:nvPr/>
              </p:nvSpPr>
              <p:spPr>
                <a:xfrm>
                  <a:off x="3461307" y="4492522"/>
                  <a:ext cx="74090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Rain</a:t>
                  </a:r>
                  <a:endParaRPr lang="zh-CN" alt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cxnSp>
            <p:nvCxnSpPr>
              <p:cNvPr id="56" name="Gerade Verbindung mit Pfeil 55">
                <a:extLst>
                  <a:ext uri="{FF2B5EF4-FFF2-40B4-BE49-F238E27FC236}">
                    <a16:creationId xmlns:a16="http://schemas.microsoft.com/office/drawing/2014/main" id="{D9E13113-68CA-8172-A795-ED8A53446912}"/>
                  </a:ext>
                </a:extLst>
              </p:cNvPr>
              <p:cNvCxnSpPr/>
              <p:nvPr/>
            </p:nvCxnSpPr>
            <p:spPr>
              <a:xfrm>
                <a:off x="5121252" y="9265451"/>
                <a:ext cx="468893" cy="862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mit Pfeil 56">
                <a:extLst>
                  <a:ext uri="{FF2B5EF4-FFF2-40B4-BE49-F238E27FC236}">
                    <a16:creationId xmlns:a16="http://schemas.microsoft.com/office/drawing/2014/main" id="{4E12B3DB-1B48-3AFA-F9E2-081D84DDF2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21250" y="10330284"/>
                <a:ext cx="468894" cy="796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Gruppieren 82">
                <a:extLst>
                  <a:ext uri="{FF2B5EF4-FFF2-40B4-BE49-F238E27FC236}">
                    <a16:creationId xmlns:a16="http://schemas.microsoft.com/office/drawing/2014/main" id="{C44A7209-ACFE-DF8A-79EE-4A6663228D61}"/>
                  </a:ext>
                </a:extLst>
              </p:cNvPr>
              <p:cNvGrpSpPr/>
              <p:nvPr/>
            </p:nvGrpSpPr>
            <p:grpSpPr>
              <a:xfrm>
                <a:off x="5669546" y="9451285"/>
                <a:ext cx="1555531" cy="1689334"/>
                <a:chOff x="3126997" y="3233414"/>
                <a:chExt cx="1555531" cy="1689334"/>
              </a:xfrm>
            </p:grpSpPr>
            <p:sp>
              <p:nvSpPr>
                <p:cNvPr id="84" name="Textfeld 83">
                  <a:extLst>
                    <a:ext uri="{FF2B5EF4-FFF2-40B4-BE49-F238E27FC236}">
                      <a16:creationId xmlns:a16="http://schemas.microsoft.com/office/drawing/2014/main" id="{8E900320-8D60-DD4A-1F59-A5D374D18A44}"/>
                    </a:ext>
                  </a:extLst>
                </p:cNvPr>
                <p:cNvSpPr txBox="1"/>
                <p:nvPr/>
              </p:nvSpPr>
              <p:spPr>
                <a:xfrm>
                  <a:off x="3126997" y="3233414"/>
                  <a:ext cx="1555531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 fontAlgn="base"/>
                  <a:r>
                    <a:rPr lang="zh-CN" altLang="en-US" sz="8000" dirty="0">
                      <a:solidFill>
                        <a:srgbClr val="000000"/>
                      </a:solidFill>
                      <a:latin typeface="Apple Color Emoji"/>
                    </a:rPr>
                    <a:t>🌱</a:t>
                  </a:r>
                  <a:endParaRPr lang="zh-CN" altLang="en-US" sz="8000" b="1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  <p:sp>
              <p:nvSpPr>
                <p:cNvPr id="85" name="Textfeld 84">
                  <a:extLst>
                    <a:ext uri="{FF2B5EF4-FFF2-40B4-BE49-F238E27FC236}">
                      <a16:creationId xmlns:a16="http://schemas.microsoft.com/office/drawing/2014/main" id="{FFD4C614-AFE2-5F5F-50AD-E568D0AA92CE}"/>
                    </a:ext>
                  </a:extLst>
                </p:cNvPr>
                <p:cNvSpPr txBox="1"/>
                <p:nvPr/>
              </p:nvSpPr>
              <p:spPr>
                <a:xfrm>
                  <a:off x="3379976" y="4522638"/>
                  <a:ext cx="10823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Swamp</a:t>
                  </a:r>
                  <a:endParaRPr lang="zh-CN" alt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152" name="Gruppieren 151">
                <a:extLst>
                  <a:ext uri="{FF2B5EF4-FFF2-40B4-BE49-F238E27FC236}">
                    <a16:creationId xmlns:a16="http://schemas.microsoft.com/office/drawing/2014/main" id="{3AB4D886-A43A-92BB-BB6E-92FA5DB4FC17}"/>
                  </a:ext>
                </a:extLst>
              </p:cNvPr>
              <p:cNvGrpSpPr/>
              <p:nvPr/>
            </p:nvGrpSpPr>
            <p:grpSpPr>
              <a:xfrm>
                <a:off x="3486319" y="10253820"/>
                <a:ext cx="1555531" cy="1661721"/>
                <a:chOff x="3126997" y="3233414"/>
                <a:chExt cx="1555531" cy="1661721"/>
              </a:xfrm>
            </p:grpSpPr>
            <p:sp>
              <p:nvSpPr>
                <p:cNvPr id="153" name="Textfeld 152">
                  <a:extLst>
                    <a:ext uri="{FF2B5EF4-FFF2-40B4-BE49-F238E27FC236}">
                      <a16:creationId xmlns:a16="http://schemas.microsoft.com/office/drawing/2014/main" id="{B9484743-2834-A6C8-FA62-0CFF61F10E84}"/>
                    </a:ext>
                  </a:extLst>
                </p:cNvPr>
                <p:cNvSpPr txBox="1"/>
                <p:nvPr/>
              </p:nvSpPr>
              <p:spPr>
                <a:xfrm>
                  <a:off x="3126997" y="3233414"/>
                  <a:ext cx="1555531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 fontAlgn="base"/>
                  <a:r>
                    <a:rPr lang="zh-CN" altLang="en-US" sz="8000" dirty="0">
                      <a:solidFill>
                        <a:srgbClr val="000000"/>
                      </a:solidFill>
                      <a:latin typeface="Apple Color Emoji"/>
                    </a:rPr>
                    <a:t>🪨</a:t>
                  </a:r>
                  <a:endParaRPr lang="zh-CN" altLang="en-US" sz="8000" b="1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  <p:sp>
              <p:nvSpPr>
                <p:cNvPr id="154" name="Textfeld 153">
                  <a:extLst>
                    <a:ext uri="{FF2B5EF4-FFF2-40B4-BE49-F238E27FC236}">
                      <a16:creationId xmlns:a16="http://schemas.microsoft.com/office/drawing/2014/main" id="{0030376D-4EAE-9AE0-9E1B-89B7A6048ADD}"/>
                    </a:ext>
                  </a:extLst>
                </p:cNvPr>
                <p:cNvSpPr txBox="1"/>
                <p:nvPr/>
              </p:nvSpPr>
              <p:spPr>
                <a:xfrm>
                  <a:off x="3185655" y="4495025"/>
                  <a:ext cx="143821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Soil/Stone</a:t>
                  </a:r>
                  <a:endParaRPr lang="zh-CN" alt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cxnSp>
            <p:nvCxnSpPr>
              <p:cNvPr id="155" name="Gerade Verbindung mit Pfeil 154">
                <a:extLst>
                  <a:ext uri="{FF2B5EF4-FFF2-40B4-BE49-F238E27FC236}">
                    <a16:creationId xmlns:a16="http://schemas.microsoft.com/office/drawing/2014/main" id="{CE6FD653-29F0-9C18-3D22-75635F4121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5077" y="10379068"/>
                <a:ext cx="319251" cy="16321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mit Pfeil 155">
                <a:extLst>
                  <a:ext uri="{FF2B5EF4-FFF2-40B4-BE49-F238E27FC236}">
                    <a16:creationId xmlns:a16="http://schemas.microsoft.com/office/drawing/2014/main" id="{52BB134A-05ED-7A4A-2B0D-32055D81AC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99941" y="12239810"/>
                <a:ext cx="770230" cy="16084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Gruppieren 156">
                <a:extLst>
                  <a:ext uri="{FF2B5EF4-FFF2-40B4-BE49-F238E27FC236}">
                    <a16:creationId xmlns:a16="http://schemas.microsoft.com/office/drawing/2014/main" id="{5AA19E08-68A0-7380-0F6A-DA228E6E1FC3}"/>
                  </a:ext>
                </a:extLst>
              </p:cNvPr>
              <p:cNvGrpSpPr/>
              <p:nvPr/>
            </p:nvGrpSpPr>
            <p:grpSpPr>
              <a:xfrm>
                <a:off x="7476160" y="11515430"/>
                <a:ext cx="1555531" cy="1672328"/>
                <a:chOff x="3126997" y="3233414"/>
                <a:chExt cx="1555531" cy="1672328"/>
              </a:xfrm>
            </p:grpSpPr>
            <p:sp>
              <p:nvSpPr>
                <p:cNvPr id="158" name="Textfeld 157">
                  <a:extLst>
                    <a:ext uri="{FF2B5EF4-FFF2-40B4-BE49-F238E27FC236}">
                      <a16:creationId xmlns:a16="http://schemas.microsoft.com/office/drawing/2014/main" id="{CEB81F6C-7A00-F42A-C7F6-64BC0B4A9A67}"/>
                    </a:ext>
                  </a:extLst>
                </p:cNvPr>
                <p:cNvSpPr txBox="1"/>
                <p:nvPr/>
              </p:nvSpPr>
              <p:spPr>
                <a:xfrm>
                  <a:off x="3126997" y="3233414"/>
                  <a:ext cx="1555531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 fontAlgn="base"/>
                  <a:r>
                    <a:rPr lang="zh-CN" altLang="en-US" sz="8000" dirty="0">
                      <a:solidFill>
                        <a:srgbClr val="000000"/>
                      </a:solidFill>
                      <a:latin typeface="Apple Color Emoji"/>
                    </a:rPr>
                    <a:t>🧬</a:t>
                  </a:r>
                  <a:endParaRPr lang="zh-CN" altLang="en-US" sz="8000" b="1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  <p:sp>
              <p:nvSpPr>
                <p:cNvPr id="159" name="Textfeld 158">
                  <a:extLst>
                    <a:ext uri="{FF2B5EF4-FFF2-40B4-BE49-F238E27FC236}">
                      <a16:creationId xmlns:a16="http://schemas.microsoft.com/office/drawing/2014/main" id="{B9E57A1B-B3B8-D4F6-5EC5-553559CD956C}"/>
                    </a:ext>
                  </a:extLst>
                </p:cNvPr>
                <p:cNvSpPr txBox="1"/>
                <p:nvPr/>
              </p:nvSpPr>
              <p:spPr>
                <a:xfrm>
                  <a:off x="3517765" y="4505632"/>
                  <a:ext cx="63991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Life</a:t>
                  </a:r>
                  <a:endParaRPr lang="zh-CN" alt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164" name="Gruppieren 163">
                <a:extLst>
                  <a:ext uri="{FF2B5EF4-FFF2-40B4-BE49-F238E27FC236}">
                    <a16:creationId xmlns:a16="http://schemas.microsoft.com/office/drawing/2014/main" id="{E956364D-8ECA-2E3C-63FA-75DC4FF28C60}"/>
                  </a:ext>
                </a:extLst>
              </p:cNvPr>
              <p:cNvGrpSpPr/>
              <p:nvPr/>
            </p:nvGrpSpPr>
            <p:grpSpPr>
              <a:xfrm>
                <a:off x="5177010" y="17404699"/>
                <a:ext cx="1555531" cy="1661721"/>
                <a:chOff x="3126997" y="3233414"/>
                <a:chExt cx="1555531" cy="1661721"/>
              </a:xfrm>
            </p:grpSpPr>
            <p:sp>
              <p:nvSpPr>
                <p:cNvPr id="165" name="Textfeld 164">
                  <a:extLst>
                    <a:ext uri="{FF2B5EF4-FFF2-40B4-BE49-F238E27FC236}">
                      <a16:creationId xmlns:a16="http://schemas.microsoft.com/office/drawing/2014/main" id="{E9A711C3-46C7-DB05-9D2F-5ED4DE7D1C89}"/>
                    </a:ext>
                  </a:extLst>
                </p:cNvPr>
                <p:cNvSpPr txBox="1"/>
                <p:nvPr/>
              </p:nvSpPr>
              <p:spPr>
                <a:xfrm>
                  <a:off x="3126997" y="3233414"/>
                  <a:ext cx="1555531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 fontAlgn="base"/>
                  <a:r>
                    <a:rPr lang="zh-CN" altLang="en-US" sz="8000" dirty="0">
                      <a:solidFill>
                        <a:srgbClr val="000000"/>
                      </a:solidFill>
                      <a:latin typeface="Apple Color Emoji"/>
                    </a:rPr>
                    <a:t>🪨</a:t>
                  </a:r>
                  <a:endParaRPr lang="zh-CN" altLang="en-US" sz="8000" b="1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  <p:sp>
              <p:nvSpPr>
                <p:cNvPr id="166" name="Textfeld 165">
                  <a:extLst>
                    <a:ext uri="{FF2B5EF4-FFF2-40B4-BE49-F238E27FC236}">
                      <a16:creationId xmlns:a16="http://schemas.microsoft.com/office/drawing/2014/main" id="{3A062EDD-3F94-E957-5F02-06AA17D8DDC8}"/>
                    </a:ext>
                  </a:extLst>
                </p:cNvPr>
                <p:cNvSpPr txBox="1"/>
                <p:nvPr/>
              </p:nvSpPr>
              <p:spPr>
                <a:xfrm>
                  <a:off x="3185655" y="4495025"/>
                  <a:ext cx="143821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Soil/Stone</a:t>
                  </a:r>
                  <a:endParaRPr lang="zh-CN" alt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167" name="Gruppieren 166">
                <a:extLst>
                  <a:ext uri="{FF2B5EF4-FFF2-40B4-BE49-F238E27FC236}">
                    <a16:creationId xmlns:a16="http://schemas.microsoft.com/office/drawing/2014/main" id="{08793A89-137F-AD2E-7DB7-1C39956E1E4E}"/>
                  </a:ext>
                </a:extLst>
              </p:cNvPr>
              <p:cNvGrpSpPr/>
              <p:nvPr/>
            </p:nvGrpSpPr>
            <p:grpSpPr>
              <a:xfrm>
                <a:off x="5177010" y="15777500"/>
                <a:ext cx="1555531" cy="1661721"/>
                <a:chOff x="3126997" y="3233414"/>
                <a:chExt cx="1555531" cy="1661721"/>
              </a:xfrm>
            </p:grpSpPr>
            <p:sp>
              <p:nvSpPr>
                <p:cNvPr id="168" name="Textfeld 167">
                  <a:extLst>
                    <a:ext uri="{FF2B5EF4-FFF2-40B4-BE49-F238E27FC236}">
                      <a16:creationId xmlns:a16="http://schemas.microsoft.com/office/drawing/2014/main" id="{687A4BA8-F21D-B321-9F0E-693E6D36C01C}"/>
                    </a:ext>
                  </a:extLst>
                </p:cNvPr>
                <p:cNvSpPr txBox="1"/>
                <p:nvPr/>
              </p:nvSpPr>
              <p:spPr>
                <a:xfrm>
                  <a:off x="3126997" y="3233414"/>
                  <a:ext cx="1555531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 fontAlgn="base"/>
                  <a:r>
                    <a:rPr lang="zh-CN" altLang="en-US" sz="8000" dirty="0">
                      <a:solidFill>
                        <a:srgbClr val="000000"/>
                      </a:solidFill>
                      <a:latin typeface="Apple Color Emoji"/>
                    </a:rPr>
                    <a:t>🪨</a:t>
                  </a:r>
                  <a:endParaRPr lang="zh-CN" altLang="en-US" sz="8000" b="1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  <p:sp>
              <p:nvSpPr>
                <p:cNvPr id="169" name="Textfeld 168">
                  <a:extLst>
                    <a:ext uri="{FF2B5EF4-FFF2-40B4-BE49-F238E27FC236}">
                      <a16:creationId xmlns:a16="http://schemas.microsoft.com/office/drawing/2014/main" id="{C52D84A5-3B33-2A69-4D63-B0B192D3250A}"/>
                    </a:ext>
                  </a:extLst>
                </p:cNvPr>
                <p:cNvSpPr txBox="1"/>
                <p:nvPr/>
              </p:nvSpPr>
              <p:spPr>
                <a:xfrm>
                  <a:off x="3185655" y="4495025"/>
                  <a:ext cx="143821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Soil/Stone</a:t>
                  </a:r>
                  <a:endParaRPr lang="zh-CN" alt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cxnSp>
            <p:nvCxnSpPr>
              <p:cNvPr id="170" name="Gerade Verbindung mit Pfeil 169">
                <a:extLst>
                  <a:ext uri="{FF2B5EF4-FFF2-40B4-BE49-F238E27FC236}">
                    <a16:creationId xmlns:a16="http://schemas.microsoft.com/office/drawing/2014/main" id="{759DAEB6-EE13-A22B-64E7-6C13FFC5AF9E}"/>
                  </a:ext>
                </a:extLst>
              </p:cNvPr>
              <p:cNvCxnSpPr/>
              <p:nvPr/>
            </p:nvCxnSpPr>
            <p:spPr>
              <a:xfrm>
                <a:off x="6697170" y="16446606"/>
                <a:ext cx="468893" cy="862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mit Pfeil 170">
                <a:extLst>
                  <a:ext uri="{FF2B5EF4-FFF2-40B4-BE49-F238E27FC236}">
                    <a16:creationId xmlns:a16="http://schemas.microsoft.com/office/drawing/2014/main" id="{01700E7D-BA87-C5B1-8CEC-3937805161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7168" y="17511439"/>
                <a:ext cx="468894" cy="796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2" name="Gruppieren 171">
                <a:extLst>
                  <a:ext uri="{FF2B5EF4-FFF2-40B4-BE49-F238E27FC236}">
                    <a16:creationId xmlns:a16="http://schemas.microsoft.com/office/drawing/2014/main" id="{21E15A79-C57B-3C9A-DBB2-79412A56CE25}"/>
                  </a:ext>
                </a:extLst>
              </p:cNvPr>
              <p:cNvGrpSpPr/>
              <p:nvPr/>
            </p:nvGrpSpPr>
            <p:grpSpPr>
              <a:xfrm>
                <a:off x="7342712" y="16795250"/>
                <a:ext cx="1555531" cy="1733598"/>
                <a:chOff x="3126997" y="3233414"/>
                <a:chExt cx="1555531" cy="1733598"/>
              </a:xfrm>
            </p:grpSpPr>
            <p:sp>
              <p:nvSpPr>
                <p:cNvPr id="173" name="Textfeld 172">
                  <a:extLst>
                    <a:ext uri="{FF2B5EF4-FFF2-40B4-BE49-F238E27FC236}">
                      <a16:creationId xmlns:a16="http://schemas.microsoft.com/office/drawing/2014/main" id="{8B1256C6-B2F5-59B7-0A75-9FAEDF6C3EEC}"/>
                    </a:ext>
                  </a:extLst>
                </p:cNvPr>
                <p:cNvSpPr txBox="1"/>
                <p:nvPr/>
              </p:nvSpPr>
              <p:spPr>
                <a:xfrm>
                  <a:off x="3126997" y="3233414"/>
                  <a:ext cx="1555531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 fontAlgn="base"/>
                  <a:r>
                    <a:rPr lang="zh-CN" altLang="en-US" sz="8000" dirty="0">
                      <a:solidFill>
                        <a:srgbClr val="000000"/>
                      </a:solidFill>
                      <a:latin typeface="Apple Color Emoji"/>
                    </a:rPr>
                    <a:t>🌍</a:t>
                  </a:r>
                  <a:endParaRPr lang="zh-CN" altLang="en-US" sz="8000" b="1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  <p:sp>
              <p:nvSpPr>
                <p:cNvPr id="174" name="Textfeld 173">
                  <a:extLst>
                    <a:ext uri="{FF2B5EF4-FFF2-40B4-BE49-F238E27FC236}">
                      <a16:creationId xmlns:a16="http://schemas.microsoft.com/office/drawing/2014/main" id="{9193A61F-928C-B0E7-8EF5-6EDAA0136614}"/>
                    </a:ext>
                  </a:extLst>
                </p:cNvPr>
                <p:cNvSpPr txBox="1"/>
                <p:nvPr/>
              </p:nvSpPr>
              <p:spPr>
                <a:xfrm>
                  <a:off x="3484614" y="4566902"/>
                  <a:ext cx="8402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Earth</a:t>
                  </a:r>
                  <a:endParaRPr lang="zh-CN" alt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cxnSp>
            <p:nvCxnSpPr>
              <p:cNvPr id="175" name="Gerade Verbindung mit Pfeil 174">
                <a:extLst>
                  <a:ext uri="{FF2B5EF4-FFF2-40B4-BE49-F238E27FC236}">
                    <a16:creationId xmlns:a16="http://schemas.microsoft.com/office/drawing/2014/main" id="{8A7A4375-D527-3425-336C-FCA54DB7D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3220" y="12371685"/>
                <a:ext cx="543853" cy="2215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mit Pfeil 175">
                <a:extLst>
                  <a:ext uri="{FF2B5EF4-FFF2-40B4-BE49-F238E27FC236}">
                    <a16:creationId xmlns:a16="http://schemas.microsoft.com/office/drawing/2014/main" id="{CD24EAD9-A707-A009-5996-4B06E60F9B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20431" y="14989607"/>
                <a:ext cx="846642" cy="27654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9" name="Gruppieren 178">
                <a:extLst>
                  <a:ext uri="{FF2B5EF4-FFF2-40B4-BE49-F238E27FC236}">
                    <a16:creationId xmlns:a16="http://schemas.microsoft.com/office/drawing/2014/main" id="{36DCFEF4-931B-E835-B0DC-9FA7D29E6EB9}"/>
                  </a:ext>
                </a:extLst>
              </p:cNvPr>
              <p:cNvGrpSpPr/>
              <p:nvPr/>
            </p:nvGrpSpPr>
            <p:grpSpPr>
              <a:xfrm>
                <a:off x="9561736" y="14040325"/>
                <a:ext cx="1555531" cy="1737175"/>
                <a:chOff x="3126997" y="3233414"/>
                <a:chExt cx="1555531" cy="1737175"/>
              </a:xfrm>
            </p:grpSpPr>
            <p:sp>
              <p:nvSpPr>
                <p:cNvPr id="180" name="Textfeld 179">
                  <a:extLst>
                    <a:ext uri="{FF2B5EF4-FFF2-40B4-BE49-F238E27FC236}">
                      <a16:creationId xmlns:a16="http://schemas.microsoft.com/office/drawing/2014/main" id="{4C71CA96-5FF3-C564-6AE3-135D0439F529}"/>
                    </a:ext>
                  </a:extLst>
                </p:cNvPr>
                <p:cNvSpPr txBox="1"/>
                <p:nvPr/>
              </p:nvSpPr>
              <p:spPr>
                <a:xfrm>
                  <a:off x="3126997" y="3233414"/>
                  <a:ext cx="1555531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 fontAlgn="base"/>
                  <a:r>
                    <a:rPr lang="zh-CN" altLang="en-US" sz="8000" dirty="0">
                      <a:solidFill>
                        <a:srgbClr val="000000"/>
                      </a:solidFill>
                      <a:latin typeface="Apple Color Emoji"/>
                    </a:rPr>
                    <a:t>🐻</a:t>
                  </a:r>
                  <a:endParaRPr lang="zh-CN" altLang="en-US" sz="8000" b="1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  <p:sp>
              <p:nvSpPr>
                <p:cNvPr id="181" name="Textfeld 180">
                  <a:extLst>
                    <a:ext uri="{FF2B5EF4-FFF2-40B4-BE49-F238E27FC236}">
                      <a16:creationId xmlns:a16="http://schemas.microsoft.com/office/drawing/2014/main" id="{49DCAA1A-340E-48E0-C682-4328823FAA4C}"/>
                    </a:ext>
                  </a:extLst>
                </p:cNvPr>
                <p:cNvSpPr txBox="1"/>
                <p:nvPr/>
              </p:nvSpPr>
              <p:spPr>
                <a:xfrm>
                  <a:off x="3393893" y="4570479"/>
                  <a:ext cx="103906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Animal</a:t>
                  </a:r>
                  <a:endParaRPr lang="zh-CN" alt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182" name="Gruppieren 181">
                <a:extLst>
                  <a:ext uri="{FF2B5EF4-FFF2-40B4-BE49-F238E27FC236}">
                    <a16:creationId xmlns:a16="http://schemas.microsoft.com/office/drawing/2014/main" id="{42160756-7ACC-ECD6-3526-BD224B6B7ED5}"/>
                  </a:ext>
                </a:extLst>
              </p:cNvPr>
              <p:cNvGrpSpPr/>
              <p:nvPr/>
            </p:nvGrpSpPr>
            <p:grpSpPr>
              <a:xfrm>
                <a:off x="7588221" y="7789564"/>
                <a:ext cx="1555531" cy="1661721"/>
                <a:chOff x="3126997" y="3233414"/>
                <a:chExt cx="1555531" cy="1661721"/>
              </a:xfrm>
            </p:grpSpPr>
            <p:sp>
              <p:nvSpPr>
                <p:cNvPr id="183" name="Textfeld 182">
                  <a:extLst>
                    <a:ext uri="{FF2B5EF4-FFF2-40B4-BE49-F238E27FC236}">
                      <a16:creationId xmlns:a16="http://schemas.microsoft.com/office/drawing/2014/main" id="{57A3807E-B84B-3B46-C16C-BA45A78D9A8D}"/>
                    </a:ext>
                  </a:extLst>
                </p:cNvPr>
                <p:cNvSpPr txBox="1"/>
                <p:nvPr/>
              </p:nvSpPr>
              <p:spPr>
                <a:xfrm>
                  <a:off x="3126997" y="3233414"/>
                  <a:ext cx="1555531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 fontAlgn="base"/>
                  <a:r>
                    <a:rPr lang="zh-CN" altLang="en-US" sz="8000" dirty="0">
                      <a:solidFill>
                        <a:srgbClr val="000000"/>
                      </a:solidFill>
                      <a:latin typeface="Apple Color Emoji"/>
                    </a:rPr>
                    <a:t>🪨</a:t>
                  </a:r>
                  <a:endParaRPr lang="zh-CN" altLang="en-US" sz="8000" b="1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  <p:sp>
              <p:nvSpPr>
                <p:cNvPr id="184" name="Textfeld 183">
                  <a:extLst>
                    <a:ext uri="{FF2B5EF4-FFF2-40B4-BE49-F238E27FC236}">
                      <a16:creationId xmlns:a16="http://schemas.microsoft.com/office/drawing/2014/main" id="{C60EB4F1-7040-126A-D9D6-B912D720F9BA}"/>
                    </a:ext>
                  </a:extLst>
                </p:cNvPr>
                <p:cNvSpPr txBox="1"/>
                <p:nvPr/>
              </p:nvSpPr>
              <p:spPr>
                <a:xfrm>
                  <a:off x="3185655" y="4495025"/>
                  <a:ext cx="143821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Soil/Stone</a:t>
                  </a:r>
                  <a:endParaRPr lang="zh-CN" alt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cxnSp>
            <p:nvCxnSpPr>
              <p:cNvPr id="185" name="Gerade Verbindung mit Pfeil 184">
                <a:extLst>
                  <a:ext uri="{FF2B5EF4-FFF2-40B4-BE49-F238E27FC236}">
                    <a16:creationId xmlns:a16="http://schemas.microsoft.com/office/drawing/2014/main" id="{A8E49A56-23B6-0319-DF79-0160F624C3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0117" y="8641999"/>
                <a:ext cx="491814" cy="17875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mit Pfeil 185">
                <a:extLst>
                  <a:ext uri="{FF2B5EF4-FFF2-40B4-BE49-F238E27FC236}">
                    <a16:creationId xmlns:a16="http://schemas.microsoft.com/office/drawing/2014/main" id="{EA244984-7DAD-9CC0-51E1-3899F50065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4175" y="10506985"/>
                <a:ext cx="859359" cy="17912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Gruppieren 188">
                <a:extLst>
                  <a:ext uri="{FF2B5EF4-FFF2-40B4-BE49-F238E27FC236}">
                    <a16:creationId xmlns:a16="http://schemas.microsoft.com/office/drawing/2014/main" id="{968836A5-96CC-2D03-198F-DB75B61641CE}"/>
                  </a:ext>
                </a:extLst>
              </p:cNvPr>
              <p:cNvGrpSpPr/>
              <p:nvPr/>
            </p:nvGrpSpPr>
            <p:grpSpPr>
              <a:xfrm>
                <a:off x="9828632" y="9637665"/>
                <a:ext cx="1555531" cy="1738640"/>
                <a:chOff x="3126997" y="3233414"/>
                <a:chExt cx="1555531" cy="1738640"/>
              </a:xfrm>
            </p:grpSpPr>
            <p:sp>
              <p:nvSpPr>
                <p:cNvPr id="190" name="Textfeld 189">
                  <a:extLst>
                    <a:ext uri="{FF2B5EF4-FFF2-40B4-BE49-F238E27FC236}">
                      <a16:creationId xmlns:a16="http://schemas.microsoft.com/office/drawing/2014/main" id="{67874A1D-5CB3-43AA-688A-BD74446C27B6}"/>
                    </a:ext>
                  </a:extLst>
                </p:cNvPr>
                <p:cNvSpPr txBox="1"/>
                <p:nvPr/>
              </p:nvSpPr>
              <p:spPr>
                <a:xfrm>
                  <a:off x="3126997" y="3233414"/>
                  <a:ext cx="1555531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 fontAlgn="base"/>
                  <a:r>
                    <a:rPr lang="zh-CN" altLang="en-US" sz="8000" dirty="0">
                      <a:solidFill>
                        <a:srgbClr val="000000"/>
                      </a:solidFill>
                      <a:latin typeface="Apple Color Emoji"/>
                    </a:rPr>
                    <a:t>🌿</a:t>
                  </a:r>
                  <a:endParaRPr lang="zh-CN" altLang="en-US" sz="8000" b="1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  <p:sp>
              <p:nvSpPr>
                <p:cNvPr id="191" name="Textfeld 190">
                  <a:extLst>
                    <a:ext uri="{FF2B5EF4-FFF2-40B4-BE49-F238E27FC236}">
                      <a16:creationId xmlns:a16="http://schemas.microsoft.com/office/drawing/2014/main" id="{1351212C-DDA5-B7C8-8E5D-F68B5E3D8159}"/>
                    </a:ext>
                  </a:extLst>
                </p:cNvPr>
                <p:cNvSpPr txBox="1"/>
                <p:nvPr/>
              </p:nvSpPr>
              <p:spPr>
                <a:xfrm>
                  <a:off x="3571978" y="4571944"/>
                  <a:ext cx="8114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Plant</a:t>
                  </a:r>
                  <a:endParaRPr lang="zh-CN" alt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192" name="Gruppieren 191">
                <a:extLst>
                  <a:ext uri="{FF2B5EF4-FFF2-40B4-BE49-F238E27FC236}">
                    <a16:creationId xmlns:a16="http://schemas.microsoft.com/office/drawing/2014/main" id="{93BDBD25-31DA-1006-13A2-3FC8F53F05D0}"/>
                  </a:ext>
                </a:extLst>
              </p:cNvPr>
              <p:cNvGrpSpPr/>
              <p:nvPr/>
            </p:nvGrpSpPr>
            <p:grpSpPr>
              <a:xfrm>
                <a:off x="7646879" y="4146090"/>
                <a:ext cx="1555531" cy="1661721"/>
                <a:chOff x="3126997" y="3233414"/>
                <a:chExt cx="1555531" cy="1661721"/>
              </a:xfrm>
            </p:grpSpPr>
            <p:sp>
              <p:nvSpPr>
                <p:cNvPr id="193" name="Textfeld 192">
                  <a:extLst>
                    <a:ext uri="{FF2B5EF4-FFF2-40B4-BE49-F238E27FC236}">
                      <a16:creationId xmlns:a16="http://schemas.microsoft.com/office/drawing/2014/main" id="{E23B0481-7C80-4499-EFE8-3939B97AC223}"/>
                    </a:ext>
                  </a:extLst>
                </p:cNvPr>
                <p:cNvSpPr txBox="1"/>
                <p:nvPr/>
              </p:nvSpPr>
              <p:spPr>
                <a:xfrm>
                  <a:off x="3126997" y="3233414"/>
                  <a:ext cx="1555531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 fontAlgn="base"/>
                  <a:r>
                    <a:rPr lang="zh-CN" altLang="en-US" sz="8000" dirty="0">
                      <a:solidFill>
                        <a:srgbClr val="000000"/>
                      </a:solidFill>
                      <a:latin typeface="Apple Color Emoji"/>
                    </a:rPr>
                    <a:t>🪨</a:t>
                  </a:r>
                  <a:endParaRPr lang="zh-CN" altLang="en-US" sz="8000" b="1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  <p:sp>
              <p:nvSpPr>
                <p:cNvPr id="194" name="Textfeld 193">
                  <a:extLst>
                    <a:ext uri="{FF2B5EF4-FFF2-40B4-BE49-F238E27FC236}">
                      <a16:creationId xmlns:a16="http://schemas.microsoft.com/office/drawing/2014/main" id="{42D65692-0612-BA53-98BD-8BC7219D2380}"/>
                    </a:ext>
                  </a:extLst>
                </p:cNvPr>
                <p:cNvSpPr txBox="1"/>
                <p:nvPr/>
              </p:nvSpPr>
              <p:spPr>
                <a:xfrm>
                  <a:off x="3185655" y="4495025"/>
                  <a:ext cx="143821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Soil/Stone</a:t>
                  </a:r>
                  <a:endParaRPr lang="zh-CN" alt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195" name="Gruppieren 194">
                <a:extLst>
                  <a:ext uri="{FF2B5EF4-FFF2-40B4-BE49-F238E27FC236}">
                    <a16:creationId xmlns:a16="http://schemas.microsoft.com/office/drawing/2014/main" id="{831BCAE1-C148-06F3-B896-A813C2EE49E9}"/>
                  </a:ext>
                </a:extLst>
              </p:cNvPr>
              <p:cNvGrpSpPr/>
              <p:nvPr/>
            </p:nvGrpSpPr>
            <p:grpSpPr>
              <a:xfrm>
                <a:off x="7646879" y="5807811"/>
                <a:ext cx="1555531" cy="1661721"/>
                <a:chOff x="3126997" y="3233414"/>
                <a:chExt cx="1555531" cy="1661721"/>
              </a:xfrm>
            </p:grpSpPr>
            <p:sp>
              <p:nvSpPr>
                <p:cNvPr id="196" name="Textfeld 195">
                  <a:extLst>
                    <a:ext uri="{FF2B5EF4-FFF2-40B4-BE49-F238E27FC236}">
                      <a16:creationId xmlns:a16="http://schemas.microsoft.com/office/drawing/2014/main" id="{C9C7891C-8EAD-34E6-47AA-DDE2A28867F5}"/>
                    </a:ext>
                  </a:extLst>
                </p:cNvPr>
                <p:cNvSpPr txBox="1"/>
                <p:nvPr/>
              </p:nvSpPr>
              <p:spPr>
                <a:xfrm>
                  <a:off x="3126997" y="3233414"/>
                  <a:ext cx="1555531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 fontAlgn="base"/>
                  <a:r>
                    <a:rPr lang="zh-CN" altLang="en-US" sz="8000" dirty="0">
                      <a:solidFill>
                        <a:srgbClr val="000000"/>
                      </a:solidFill>
                      <a:latin typeface="Apple Color Emoji"/>
                    </a:rPr>
                    <a:t>⌛</a:t>
                  </a:r>
                  <a:endParaRPr lang="zh-CN" altLang="en-US" sz="8000" b="1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  <p:sp>
              <p:nvSpPr>
                <p:cNvPr id="197" name="Textfeld 196">
                  <a:extLst>
                    <a:ext uri="{FF2B5EF4-FFF2-40B4-BE49-F238E27FC236}">
                      <a16:creationId xmlns:a16="http://schemas.microsoft.com/office/drawing/2014/main" id="{D5250FD5-8D7A-7937-CDE6-1F3B51649219}"/>
                    </a:ext>
                  </a:extLst>
                </p:cNvPr>
                <p:cNvSpPr txBox="1"/>
                <p:nvPr/>
              </p:nvSpPr>
              <p:spPr>
                <a:xfrm>
                  <a:off x="3515777" y="4495025"/>
                  <a:ext cx="78258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Time</a:t>
                  </a:r>
                  <a:endParaRPr lang="zh-CN" alt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cxnSp>
            <p:nvCxnSpPr>
              <p:cNvPr id="198" name="Gerade Verbindung mit Pfeil 197">
                <a:extLst>
                  <a:ext uri="{FF2B5EF4-FFF2-40B4-BE49-F238E27FC236}">
                    <a16:creationId xmlns:a16="http://schemas.microsoft.com/office/drawing/2014/main" id="{BAA4B12E-C1EF-AFB2-72BF-E9AC428A437C}"/>
                  </a:ext>
                </a:extLst>
              </p:cNvPr>
              <p:cNvCxnSpPr/>
              <p:nvPr/>
            </p:nvCxnSpPr>
            <p:spPr>
              <a:xfrm>
                <a:off x="9126775" y="4793220"/>
                <a:ext cx="468893" cy="8628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 Verbindung mit Pfeil 198">
                <a:extLst>
                  <a:ext uri="{FF2B5EF4-FFF2-40B4-BE49-F238E27FC236}">
                    <a16:creationId xmlns:a16="http://schemas.microsoft.com/office/drawing/2014/main" id="{A5F86384-C85C-7013-75F3-35D49C6AD6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26773" y="5858053"/>
                <a:ext cx="468894" cy="796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0" name="Gruppieren 199">
                <a:extLst>
                  <a:ext uri="{FF2B5EF4-FFF2-40B4-BE49-F238E27FC236}">
                    <a16:creationId xmlns:a16="http://schemas.microsoft.com/office/drawing/2014/main" id="{2F4BFB3C-F2E6-EA71-81B9-F4D46096F8D3}"/>
                  </a:ext>
                </a:extLst>
              </p:cNvPr>
              <p:cNvGrpSpPr/>
              <p:nvPr/>
            </p:nvGrpSpPr>
            <p:grpSpPr>
              <a:xfrm>
                <a:off x="9794075" y="5205592"/>
                <a:ext cx="1555531" cy="1733597"/>
                <a:chOff x="3126997" y="3233414"/>
                <a:chExt cx="1555531" cy="1733597"/>
              </a:xfrm>
            </p:grpSpPr>
            <p:sp>
              <p:nvSpPr>
                <p:cNvPr id="201" name="Textfeld 200">
                  <a:extLst>
                    <a:ext uri="{FF2B5EF4-FFF2-40B4-BE49-F238E27FC236}">
                      <a16:creationId xmlns:a16="http://schemas.microsoft.com/office/drawing/2014/main" id="{23CAE024-F7AA-A63E-3DD9-2030D706BA1D}"/>
                    </a:ext>
                  </a:extLst>
                </p:cNvPr>
                <p:cNvSpPr txBox="1"/>
                <p:nvPr/>
              </p:nvSpPr>
              <p:spPr>
                <a:xfrm>
                  <a:off x="3126997" y="3233414"/>
                  <a:ext cx="1555531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 fontAlgn="base"/>
                  <a:r>
                    <a:rPr lang="zh-CN" altLang="en-US" sz="8000" b="0" i="0" dirty="0">
                      <a:solidFill>
                        <a:srgbClr val="000000"/>
                      </a:solidFill>
                      <a:effectLst/>
                      <a:latin typeface="Apple Color Emoji"/>
                    </a:rPr>
                    <a:t>🏝️</a:t>
                  </a:r>
                  <a:endParaRPr lang="zh-CN" altLang="en-US" sz="8000" b="1" i="0" dirty="0">
                    <a:solidFill>
                      <a:srgbClr val="000000"/>
                    </a:solidFill>
                    <a:effectLst/>
                    <a:latin typeface="Helvetica Neue"/>
                  </a:endParaRPr>
                </a:p>
              </p:txBody>
            </p:sp>
            <p:sp>
              <p:nvSpPr>
                <p:cNvPr id="202" name="Textfeld 201">
                  <a:extLst>
                    <a:ext uri="{FF2B5EF4-FFF2-40B4-BE49-F238E27FC236}">
                      <a16:creationId xmlns:a16="http://schemas.microsoft.com/office/drawing/2014/main" id="{4EBFA20A-E5E2-B633-AE27-39878E2BBC07}"/>
                    </a:ext>
                  </a:extLst>
                </p:cNvPr>
                <p:cNvSpPr txBox="1"/>
                <p:nvPr/>
              </p:nvSpPr>
              <p:spPr>
                <a:xfrm>
                  <a:off x="3498240" y="4566901"/>
                  <a:ext cx="81304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Sand</a:t>
                  </a:r>
                  <a:endParaRPr lang="zh-CN" alt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cxnSp>
            <p:nvCxnSpPr>
              <p:cNvPr id="203" name="Gerade Verbindung mit Pfeil 202">
                <a:extLst>
                  <a:ext uri="{FF2B5EF4-FFF2-40B4-BE49-F238E27FC236}">
                    <a16:creationId xmlns:a16="http://schemas.microsoft.com/office/drawing/2014/main" id="{8795ABA8-D126-4C17-A386-163D53330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80411" y="6045415"/>
                <a:ext cx="491814" cy="17875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 Verbindung mit Pfeil 203">
                <a:extLst>
                  <a:ext uri="{FF2B5EF4-FFF2-40B4-BE49-F238E27FC236}">
                    <a16:creationId xmlns:a16="http://schemas.microsoft.com/office/drawing/2014/main" id="{5C236BEA-8448-A34D-7262-4337445C61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55021" y="8377962"/>
                <a:ext cx="859359" cy="17912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Gruppieren 204">
                <a:extLst>
                  <a:ext uri="{FF2B5EF4-FFF2-40B4-BE49-F238E27FC236}">
                    <a16:creationId xmlns:a16="http://schemas.microsoft.com/office/drawing/2014/main" id="{DD833325-0A4F-E68E-49D2-7C09FCBC93F0}"/>
                  </a:ext>
                </a:extLst>
              </p:cNvPr>
              <p:cNvGrpSpPr/>
              <p:nvPr/>
            </p:nvGrpSpPr>
            <p:grpSpPr>
              <a:xfrm>
                <a:off x="12101705" y="7523316"/>
                <a:ext cx="1555531" cy="1733598"/>
                <a:chOff x="3126997" y="3233414"/>
                <a:chExt cx="1555531" cy="1733598"/>
              </a:xfrm>
            </p:grpSpPr>
            <p:sp>
              <p:nvSpPr>
                <p:cNvPr id="206" name="Textfeld 205">
                  <a:extLst>
                    <a:ext uri="{FF2B5EF4-FFF2-40B4-BE49-F238E27FC236}">
                      <a16:creationId xmlns:a16="http://schemas.microsoft.com/office/drawing/2014/main" id="{A52A4E19-CA93-57F2-C2EB-C8728D7FA9E8}"/>
                    </a:ext>
                  </a:extLst>
                </p:cNvPr>
                <p:cNvSpPr txBox="1"/>
                <p:nvPr/>
              </p:nvSpPr>
              <p:spPr>
                <a:xfrm>
                  <a:off x="3126997" y="3233414"/>
                  <a:ext cx="1555531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 fontAlgn="base"/>
                  <a:r>
                    <a:rPr lang="zh-CN" altLang="en-US" sz="8000" dirty="0">
                      <a:solidFill>
                        <a:srgbClr val="000000"/>
                      </a:solidFill>
                      <a:latin typeface="Apple Color Emoji"/>
                    </a:rPr>
                    <a:t>🌵</a:t>
                  </a:r>
                  <a:endParaRPr lang="zh-CN" altLang="en-US" sz="8000" b="1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  <p:sp>
              <p:nvSpPr>
                <p:cNvPr id="207" name="Textfeld 206">
                  <a:extLst>
                    <a:ext uri="{FF2B5EF4-FFF2-40B4-BE49-F238E27FC236}">
                      <a16:creationId xmlns:a16="http://schemas.microsoft.com/office/drawing/2014/main" id="{FDAD260D-B2F6-1638-A588-B8CCC7F463A6}"/>
                    </a:ext>
                  </a:extLst>
                </p:cNvPr>
                <p:cNvSpPr txBox="1"/>
                <p:nvPr/>
              </p:nvSpPr>
              <p:spPr>
                <a:xfrm>
                  <a:off x="3484614" y="4566902"/>
                  <a:ext cx="10406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Cactus</a:t>
                  </a:r>
                  <a:endParaRPr lang="zh-CN" alt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grpSp>
            <p:nvGrpSpPr>
              <p:cNvPr id="208" name="Gruppieren 207">
                <a:extLst>
                  <a:ext uri="{FF2B5EF4-FFF2-40B4-BE49-F238E27FC236}">
                    <a16:creationId xmlns:a16="http://schemas.microsoft.com/office/drawing/2014/main" id="{946BAE17-8A92-A3C7-798D-DC0E4F5CF726}"/>
                  </a:ext>
                </a:extLst>
              </p:cNvPr>
              <p:cNvGrpSpPr/>
              <p:nvPr/>
            </p:nvGrpSpPr>
            <p:grpSpPr>
              <a:xfrm>
                <a:off x="9595667" y="16704367"/>
                <a:ext cx="1555531" cy="1661721"/>
                <a:chOff x="3126997" y="3233414"/>
                <a:chExt cx="1555531" cy="1661721"/>
              </a:xfrm>
            </p:grpSpPr>
            <p:sp>
              <p:nvSpPr>
                <p:cNvPr id="209" name="Textfeld 208">
                  <a:extLst>
                    <a:ext uri="{FF2B5EF4-FFF2-40B4-BE49-F238E27FC236}">
                      <a16:creationId xmlns:a16="http://schemas.microsoft.com/office/drawing/2014/main" id="{3C962F4A-C9CD-612B-0D12-B386AE02AFB8}"/>
                    </a:ext>
                  </a:extLst>
                </p:cNvPr>
                <p:cNvSpPr txBox="1"/>
                <p:nvPr/>
              </p:nvSpPr>
              <p:spPr>
                <a:xfrm>
                  <a:off x="3126997" y="3233414"/>
                  <a:ext cx="1555531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 fontAlgn="base"/>
                  <a:r>
                    <a:rPr lang="zh-CN" altLang="en-US" sz="8000" dirty="0">
                      <a:solidFill>
                        <a:srgbClr val="000000"/>
                      </a:solidFill>
                      <a:latin typeface="Apple Color Emoji"/>
                    </a:rPr>
                    <a:t>⌛</a:t>
                  </a:r>
                  <a:endParaRPr lang="zh-CN" altLang="en-US" sz="8000" b="1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  <p:sp>
              <p:nvSpPr>
                <p:cNvPr id="210" name="Textfeld 209">
                  <a:extLst>
                    <a:ext uri="{FF2B5EF4-FFF2-40B4-BE49-F238E27FC236}">
                      <a16:creationId xmlns:a16="http://schemas.microsoft.com/office/drawing/2014/main" id="{31D02543-DED8-75DC-5975-0021C5222274}"/>
                    </a:ext>
                  </a:extLst>
                </p:cNvPr>
                <p:cNvSpPr txBox="1"/>
                <p:nvPr/>
              </p:nvSpPr>
              <p:spPr>
                <a:xfrm>
                  <a:off x="3515777" y="4495025"/>
                  <a:ext cx="78258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Time</a:t>
                  </a:r>
                  <a:endParaRPr lang="zh-CN" alt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  <p:cxnSp>
            <p:nvCxnSpPr>
              <p:cNvPr id="211" name="Gerade Verbindung mit Pfeil 210">
                <a:extLst>
                  <a:ext uri="{FF2B5EF4-FFF2-40B4-BE49-F238E27FC236}">
                    <a16:creationId xmlns:a16="http://schemas.microsoft.com/office/drawing/2014/main" id="{B0DC0581-C156-EA6F-9FDA-16368276E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9676" y="14976172"/>
                <a:ext cx="3477965" cy="1296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Gerade Verbindung mit Pfeil 212">
                <a:extLst>
                  <a:ext uri="{FF2B5EF4-FFF2-40B4-BE49-F238E27FC236}">
                    <a16:creationId xmlns:a16="http://schemas.microsoft.com/office/drawing/2014/main" id="{0493CB1D-34FB-EC74-9816-7AB57324B2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34653" y="16655871"/>
                <a:ext cx="3625558" cy="9405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Gruppieren 214">
                <a:extLst>
                  <a:ext uri="{FF2B5EF4-FFF2-40B4-BE49-F238E27FC236}">
                    <a16:creationId xmlns:a16="http://schemas.microsoft.com/office/drawing/2014/main" id="{9AC9EB12-9386-E25C-BC56-E3E4450011B9}"/>
                  </a:ext>
                </a:extLst>
              </p:cNvPr>
              <p:cNvGrpSpPr/>
              <p:nvPr/>
            </p:nvGrpSpPr>
            <p:grpSpPr>
              <a:xfrm>
                <a:off x="14902366" y="15812765"/>
                <a:ext cx="1555531" cy="1700333"/>
                <a:chOff x="6180741" y="3268679"/>
                <a:chExt cx="1555531" cy="1700333"/>
              </a:xfrm>
            </p:grpSpPr>
            <p:sp>
              <p:nvSpPr>
                <p:cNvPr id="216" name="Textfeld 215">
                  <a:extLst>
                    <a:ext uri="{FF2B5EF4-FFF2-40B4-BE49-F238E27FC236}">
                      <a16:creationId xmlns:a16="http://schemas.microsoft.com/office/drawing/2014/main" id="{E7046996-5A8D-DD6B-8178-4D81B22FD595}"/>
                    </a:ext>
                  </a:extLst>
                </p:cNvPr>
                <p:cNvSpPr txBox="1"/>
                <p:nvPr/>
              </p:nvSpPr>
              <p:spPr>
                <a:xfrm>
                  <a:off x="6180741" y="3268679"/>
                  <a:ext cx="1555531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 fontAlgn="base"/>
                  <a:r>
                    <a:rPr lang="zh-CN" altLang="en-US" sz="8000" dirty="0">
                      <a:solidFill>
                        <a:srgbClr val="000000"/>
                      </a:solidFill>
                      <a:latin typeface="Apple Color Emoji"/>
                    </a:rPr>
                    <a:t>🧑</a:t>
                  </a:r>
                  <a:endParaRPr lang="zh-CN" altLang="en-US" sz="8000" b="1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  <p:sp>
              <p:nvSpPr>
                <p:cNvPr id="217" name="Textfeld 216">
                  <a:extLst>
                    <a:ext uri="{FF2B5EF4-FFF2-40B4-BE49-F238E27FC236}">
                      <a16:creationId xmlns:a16="http://schemas.microsoft.com/office/drawing/2014/main" id="{702CBC02-9C88-E99C-16CD-484316573C0D}"/>
                    </a:ext>
                  </a:extLst>
                </p:cNvPr>
                <p:cNvSpPr txBox="1"/>
                <p:nvPr/>
              </p:nvSpPr>
              <p:spPr>
                <a:xfrm>
                  <a:off x="6487638" y="4568902"/>
                  <a:ext cx="105509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Human</a:t>
                  </a:r>
                  <a:endParaRPr lang="zh-CN" altLang="en-US" sz="20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p:grpSp>
        </p:grp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2A8F7700-967F-9D1F-C9ED-C4599E6C96B0}"/>
                </a:ext>
              </a:extLst>
            </p:cNvPr>
            <p:cNvSpPr txBox="1"/>
            <p:nvPr/>
          </p:nvSpPr>
          <p:spPr>
            <a:xfrm>
              <a:off x="12088079" y="10428478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b="0" i="0" dirty="0">
                  <a:solidFill>
                    <a:srgbClr val="000000"/>
                  </a:solidFill>
                  <a:effectLst/>
                  <a:latin typeface="Apple Color Emoji"/>
                </a:rPr>
                <a:t>🏝️</a:t>
              </a:r>
              <a:endParaRPr lang="zh-CN" altLang="en-US" sz="8000" b="1" i="0" dirty="0">
                <a:solidFill>
                  <a:srgbClr val="000000"/>
                </a:solidFill>
                <a:effectLst/>
                <a:latin typeface="Helvetica Neue"/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F663F8A2-895A-C48B-B2C2-1795706031FD}"/>
                </a:ext>
              </a:extLst>
            </p:cNvPr>
            <p:cNvSpPr txBox="1"/>
            <p:nvPr/>
          </p:nvSpPr>
          <p:spPr>
            <a:xfrm>
              <a:off x="12459322" y="11761965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Sand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BFE48D76-4424-90CB-35E9-B47BAC9628C5}"/>
                </a:ext>
              </a:extLst>
            </p:cNvPr>
            <p:cNvCxnSpPr>
              <a:cxnSpLocks/>
            </p:cNvCxnSpPr>
            <p:nvPr/>
          </p:nvCxnSpPr>
          <p:spPr>
            <a:xfrm>
              <a:off x="13657236" y="8377962"/>
              <a:ext cx="1102975" cy="1246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A159CC36-9123-B3B0-4B91-9384EAA28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56640" y="10169237"/>
              <a:ext cx="1145726" cy="140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3978AE0C-C1BC-8467-E842-2DE542210AA8}"/>
                </a:ext>
              </a:extLst>
            </p:cNvPr>
            <p:cNvSpPr txBox="1"/>
            <p:nvPr/>
          </p:nvSpPr>
          <p:spPr>
            <a:xfrm>
              <a:off x="14996675" y="9120117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b="0" i="0" dirty="0">
                  <a:solidFill>
                    <a:srgbClr val="000000"/>
                  </a:solidFill>
                  <a:effectLst/>
                  <a:latin typeface="Apple Color Emoji"/>
                </a:rPr>
                <a:t>🏜️</a:t>
              </a:r>
              <a:endParaRPr lang="zh-CN" altLang="en-US" sz="8000" b="1" i="0" dirty="0">
                <a:solidFill>
                  <a:srgbClr val="000000"/>
                </a:solidFill>
                <a:effectLst/>
                <a:latin typeface="Helvetica Neue"/>
              </a:endParaRP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38BE5AF2-345C-4EB9-3F7F-085C72127EC4}"/>
                </a:ext>
              </a:extLst>
            </p:cNvPr>
            <p:cNvSpPr txBox="1"/>
            <p:nvPr/>
          </p:nvSpPr>
          <p:spPr>
            <a:xfrm>
              <a:off x="15306674" y="10457523"/>
              <a:ext cx="9829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Desert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4A60F1A6-33E2-E059-755C-06405452303A}"/>
                </a:ext>
              </a:extLst>
            </p:cNvPr>
            <p:cNvCxnSpPr>
              <a:cxnSpLocks/>
              <a:endCxn id="116" idx="0"/>
            </p:cNvCxnSpPr>
            <p:nvPr/>
          </p:nvCxnSpPr>
          <p:spPr>
            <a:xfrm>
              <a:off x="16544626" y="9863021"/>
              <a:ext cx="691037" cy="20697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72906BDA-4082-6B9A-1F17-69F0894E5BAC}"/>
                </a:ext>
              </a:extLst>
            </p:cNvPr>
            <p:cNvSpPr txBox="1"/>
            <p:nvPr/>
          </p:nvSpPr>
          <p:spPr>
            <a:xfrm>
              <a:off x="16457897" y="11932759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🌇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20C026F2-BC64-DEA6-CF14-E1719047CC19}"/>
                </a:ext>
              </a:extLst>
            </p:cNvPr>
            <p:cNvSpPr txBox="1"/>
            <p:nvPr/>
          </p:nvSpPr>
          <p:spPr>
            <a:xfrm>
              <a:off x="16552623" y="13256198"/>
              <a:ext cx="13660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OasisCity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1C815BF2-83A5-B9E3-7EB2-52EFB429DA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4360" y="13848252"/>
              <a:ext cx="784120" cy="2619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9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C311B0D0-6CFA-1080-389C-3422C8157722}"/>
              </a:ext>
            </a:extLst>
          </p:cNvPr>
          <p:cNvGrpSpPr/>
          <p:nvPr/>
        </p:nvGrpSpPr>
        <p:grpSpPr>
          <a:xfrm>
            <a:off x="604728" y="8933731"/>
            <a:ext cx="1555531" cy="1661721"/>
            <a:chOff x="3126997" y="3233414"/>
            <a:chExt cx="1555531" cy="1661721"/>
          </a:xfrm>
        </p:grpSpPr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EA3D004E-7BC8-9561-1B8E-8BBA2E2C0A39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☁️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336B567E-211C-4411-3D2A-8A3DB5BC40E2}"/>
                </a:ext>
              </a:extLst>
            </p:cNvPr>
            <p:cNvSpPr txBox="1"/>
            <p:nvPr/>
          </p:nvSpPr>
          <p:spPr>
            <a:xfrm>
              <a:off x="3235348" y="4495025"/>
              <a:ext cx="13388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Air/Cloud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E2A0EB60-E13B-9810-63E4-2E00C489DCCB}"/>
              </a:ext>
            </a:extLst>
          </p:cNvPr>
          <p:cNvGrpSpPr/>
          <p:nvPr/>
        </p:nvGrpSpPr>
        <p:grpSpPr>
          <a:xfrm>
            <a:off x="604729" y="7182043"/>
            <a:ext cx="1555531" cy="1659218"/>
            <a:chOff x="3126997" y="3233414"/>
            <a:chExt cx="1555531" cy="1659218"/>
          </a:xfrm>
        </p:grpSpPr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18D81DF1-5027-B701-28FC-29D86214D4D3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💧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BB03484C-5E47-6334-343F-19B524E38803}"/>
                </a:ext>
              </a:extLst>
            </p:cNvPr>
            <p:cNvSpPr txBox="1"/>
            <p:nvPr/>
          </p:nvSpPr>
          <p:spPr>
            <a:xfrm>
              <a:off x="3461307" y="4492522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Water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313340FD-B058-BD97-EB98-4A9F2F35BE4A}"/>
              </a:ext>
            </a:extLst>
          </p:cNvPr>
          <p:cNvCxnSpPr>
            <a:stCxn id="63" idx="3"/>
          </p:cNvCxnSpPr>
          <p:nvPr/>
        </p:nvCxnSpPr>
        <p:spPr>
          <a:xfrm>
            <a:off x="2160260" y="7843763"/>
            <a:ext cx="468893" cy="86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F55EA0EF-9B04-7EDF-F20B-E16028DB271C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2160257" y="8799114"/>
            <a:ext cx="468894" cy="79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A1489C7-B55A-440E-FC8D-141A9356FEA0}"/>
              </a:ext>
            </a:extLst>
          </p:cNvPr>
          <p:cNvGrpSpPr/>
          <p:nvPr/>
        </p:nvGrpSpPr>
        <p:grpSpPr>
          <a:xfrm>
            <a:off x="7121634" y="7996163"/>
            <a:ext cx="1555531" cy="1737175"/>
            <a:chOff x="3126997" y="3233414"/>
            <a:chExt cx="1555531" cy="1737175"/>
          </a:xfrm>
        </p:grpSpPr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2E61D2D7-D46E-5E13-73B9-715E7ED22FB2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⚡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A9A92D39-18F5-2B4E-1E8D-95C645BA1FFD}"/>
                </a:ext>
              </a:extLst>
            </p:cNvPr>
            <p:cNvSpPr txBox="1"/>
            <p:nvPr/>
          </p:nvSpPr>
          <p:spPr>
            <a:xfrm>
              <a:off x="3393893" y="4570479"/>
              <a:ext cx="10550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Energy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64F1C8AC-E0C2-28C5-4DD3-DC1746D81E24}"/>
              </a:ext>
            </a:extLst>
          </p:cNvPr>
          <p:cNvGrpSpPr/>
          <p:nvPr/>
        </p:nvGrpSpPr>
        <p:grpSpPr>
          <a:xfrm>
            <a:off x="5340477" y="8933730"/>
            <a:ext cx="1555531" cy="1659218"/>
            <a:chOff x="3126997" y="3233414"/>
            <a:chExt cx="1555531" cy="1659218"/>
          </a:xfrm>
        </p:grpSpPr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D5B3FFE8-EC6E-515F-CEEC-8F86844DD9E5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8000" dirty="0">
                  <a:solidFill>
                    <a:srgbClr val="BDC1C6"/>
                  </a:solidFill>
                  <a:latin typeface="arial" panose="020B0604020202020204" pitchFamily="34" charset="0"/>
                </a:rPr>
                <a:t>🔥</a:t>
              </a:r>
              <a:endParaRPr lang="zh-CN" altLang="en-US" sz="8000" dirty="0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11FE1EB7-0FC6-2A82-E3E0-88FD3FE12044}"/>
                </a:ext>
              </a:extLst>
            </p:cNvPr>
            <p:cNvSpPr txBox="1"/>
            <p:nvPr/>
          </p:nvSpPr>
          <p:spPr>
            <a:xfrm>
              <a:off x="3577590" y="4492522"/>
              <a:ext cx="6543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Fire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134A2F11-028A-03DB-8862-4DE455668C30}"/>
              </a:ext>
            </a:extLst>
          </p:cNvPr>
          <p:cNvCxnSpPr/>
          <p:nvPr/>
        </p:nvCxnSpPr>
        <p:spPr>
          <a:xfrm>
            <a:off x="6577502" y="7931334"/>
            <a:ext cx="468893" cy="86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A5B5885-7F2E-5AE3-A63E-CB7D0FD8E754}"/>
              </a:ext>
            </a:extLst>
          </p:cNvPr>
          <p:cNvCxnSpPr>
            <a:cxnSpLocks/>
          </p:cNvCxnSpPr>
          <p:nvPr/>
        </p:nvCxnSpPr>
        <p:spPr>
          <a:xfrm flipV="1">
            <a:off x="6577500" y="8996167"/>
            <a:ext cx="468894" cy="79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393B1513-FDD6-EAC5-5F5D-510D23D3D842}"/>
              </a:ext>
            </a:extLst>
          </p:cNvPr>
          <p:cNvGrpSpPr/>
          <p:nvPr/>
        </p:nvGrpSpPr>
        <p:grpSpPr>
          <a:xfrm>
            <a:off x="2781554" y="7996162"/>
            <a:ext cx="1555531" cy="1659218"/>
            <a:chOff x="3126997" y="3233414"/>
            <a:chExt cx="1555531" cy="1659218"/>
          </a:xfrm>
        </p:grpSpPr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FBBC8918-CFEE-01D8-DA06-3130D5ACE75B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🌧️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ABF8295A-048C-3F90-11E8-CA0C6D95A434}"/>
                </a:ext>
              </a:extLst>
            </p:cNvPr>
            <p:cNvSpPr txBox="1"/>
            <p:nvPr/>
          </p:nvSpPr>
          <p:spPr>
            <a:xfrm>
              <a:off x="3461307" y="4492522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Rain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BFA3B60C-C47B-24EE-6279-4B9FD99A90E5}"/>
              </a:ext>
            </a:extLst>
          </p:cNvPr>
          <p:cNvGrpSpPr/>
          <p:nvPr/>
        </p:nvGrpSpPr>
        <p:grpSpPr>
          <a:xfrm>
            <a:off x="10243213" y="8961643"/>
            <a:ext cx="1555531" cy="1661721"/>
            <a:chOff x="3126997" y="3233414"/>
            <a:chExt cx="1555531" cy="1661721"/>
          </a:xfrm>
        </p:grpSpPr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D8670115-FD08-9403-0E43-E19E440F75F3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🪨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12226F4B-C9D0-4849-FDB4-7908513587D3}"/>
                </a:ext>
              </a:extLst>
            </p:cNvPr>
            <p:cNvSpPr txBox="1"/>
            <p:nvPr/>
          </p:nvSpPr>
          <p:spPr>
            <a:xfrm>
              <a:off x="3185655" y="4495025"/>
              <a:ext cx="1438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Soil/Stone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34D29E11-8E39-3ACE-33B9-746CBAC9E5BB}"/>
              </a:ext>
            </a:extLst>
          </p:cNvPr>
          <p:cNvGrpSpPr/>
          <p:nvPr/>
        </p:nvGrpSpPr>
        <p:grpSpPr>
          <a:xfrm>
            <a:off x="10243213" y="7334444"/>
            <a:ext cx="1555531" cy="1661721"/>
            <a:chOff x="3126997" y="3233414"/>
            <a:chExt cx="1555531" cy="1661721"/>
          </a:xfrm>
        </p:grpSpPr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37D7AF07-2A30-0A4F-7A81-FA14A608C2FF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🪨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AF6895F3-0795-9101-1F21-9B135AA0DEDC}"/>
                </a:ext>
              </a:extLst>
            </p:cNvPr>
            <p:cNvSpPr txBox="1"/>
            <p:nvPr/>
          </p:nvSpPr>
          <p:spPr>
            <a:xfrm>
              <a:off x="3185655" y="4495025"/>
              <a:ext cx="1438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Soil/Stone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A35A5A26-6426-4A31-12F7-57C63BA6009A}"/>
              </a:ext>
            </a:extLst>
          </p:cNvPr>
          <p:cNvCxnSpPr/>
          <p:nvPr/>
        </p:nvCxnSpPr>
        <p:spPr>
          <a:xfrm>
            <a:off x="11763373" y="8003550"/>
            <a:ext cx="468893" cy="86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A35187E6-838F-36C5-3DC2-8D1A0691D419}"/>
              </a:ext>
            </a:extLst>
          </p:cNvPr>
          <p:cNvCxnSpPr>
            <a:cxnSpLocks/>
          </p:cNvCxnSpPr>
          <p:nvPr/>
        </p:nvCxnSpPr>
        <p:spPr>
          <a:xfrm flipV="1">
            <a:off x="11763371" y="9068383"/>
            <a:ext cx="468894" cy="79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B332611B-3041-6426-8BDC-6C9FF0618533}"/>
              </a:ext>
            </a:extLst>
          </p:cNvPr>
          <p:cNvGrpSpPr/>
          <p:nvPr/>
        </p:nvGrpSpPr>
        <p:grpSpPr>
          <a:xfrm>
            <a:off x="475823" y="13130610"/>
            <a:ext cx="1555531" cy="1733598"/>
            <a:chOff x="3126997" y="3233414"/>
            <a:chExt cx="1555531" cy="1733598"/>
          </a:xfrm>
        </p:grpSpPr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9F36007F-84AB-DE91-D083-234F89098EC8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🌱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45B71E10-FB52-48D4-48B8-1577ABB9017F}"/>
                </a:ext>
              </a:extLst>
            </p:cNvPr>
            <p:cNvSpPr txBox="1"/>
            <p:nvPr/>
          </p:nvSpPr>
          <p:spPr>
            <a:xfrm>
              <a:off x="3484614" y="4566902"/>
              <a:ext cx="712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Mud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1C271E28-6271-49D5-2DA2-4F5B59843FAD}"/>
              </a:ext>
            </a:extLst>
          </p:cNvPr>
          <p:cNvGrpSpPr/>
          <p:nvPr/>
        </p:nvGrpSpPr>
        <p:grpSpPr>
          <a:xfrm>
            <a:off x="14527775" y="7368102"/>
            <a:ext cx="1555531" cy="1661721"/>
            <a:chOff x="3126997" y="3233414"/>
            <a:chExt cx="1555531" cy="1661721"/>
          </a:xfrm>
        </p:grpSpPr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B3433A9D-07F9-44B0-C1B7-5F3EEB5C1C4A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🪨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DCBB3D58-15A1-022F-5E09-1EEC0D738138}"/>
                </a:ext>
              </a:extLst>
            </p:cNvPr>
            <p:cNvSpPr txBox="1"/>
            <p:nvPr/>
          </p:nvSpPr>
          <p:spPr>
            <a:xfrm>
              <a:off x="3185655" y="4495025"/>
              <a:ext cx="1438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Soil/Stone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9DBECB22-4A63-3AD8-6EB5-642C58096857}"/>
              </a:ext>
            </a:extLst>
          </p:cNvPr>
          <p:cNvGrpSpPr/>
          <p:nvPr/>
        </p:nvGrpSpPr>
        <p:grpSpPr>
          <a:xfrm>
            <a:off x="14527775" y="9029823"/>
            <a:ext cx="1555531" cy="1661721"/>
            <a:chOff x="3126997" y="3233414"/>
            <a:chExt cx="1555531" cy="1661721"/>
          </a:xfrm>
        </p:grpSpPr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C0D77323-B595-F692-2D79-680174BC1D3F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⌛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F2E6D2E-69BF-C9DB-79B1-A1FE3F18E574}"/>
                </a:ext>
              </a:extLst>
            </p:cNvPr>
            <p:cNvSpPr txBox="1"/>
            <p:nvPr/>
          </p:nvSpPr>
          <p:spPr>
            <a:xfrm>
              <a:off x="3515777" y="4495025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Time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8267BA9C-8CC7-6247-BFD4-21E3EC3DD874}"/>
              </a:ext>
            </a:extLst>
          </p:cNvPr>
          <p:cNvCxnSpPr/>
          <p:nvPr/>
        </p:nvCxnSpPr>
        <p:spPr>
          <a:xfrm>
            <a:off x="16007671" y="8015232"/>
            <a:ext cx="468893" cy="86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F78E8F90-C75D-8818-0AF9-25037C50D6EC}"/>
              </a:ext>
            </a:extLst>
          </p:cNvPr>
          <p:cNvCxnSpPr>
            <a:cxnSpLocks/>
          </p:cNvCxnSpPr>
          <p:nvPr/>
        </p:nvCxnSpPr>
        <p:spPr>
          <a:xfrm flipV="1">
            <a:off x="16007669" y="9080065"/>
            <a:ext cx="468894" cy="79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E2E1B9F2-7D8A-B744-659F-EC96259636A6}"/>
              </a:ext>
            </a:extLst>
          </p:cNvPr>
          <p:cNvGrpSpPr/>
          <p:nvPr/>
        </p:nvGrpSpPr>
        <p:grpSpPr>
          <a:xfrm>
            <a:off x="16575449" y="12059025"/>
            <a:ext cx="1555531" cy="1733598"/>
            <a:chOff x="3126997" y="3233414"/>
            <a:chExt cx="1555531" cy="1733598"/>
          </a:xfrm>
        </p:grpSpPr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2AEE59BE-A73D-22B1-CE28-9821AD05D34E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🌵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BCEF2DFF-024B-094B-F118-5E5B72DD45F3}"/>
                </a:ext>
              </a:extLst>
            </p:cNvPr>
            <p:cNvSpPr txBox="1"/>
            <p:nvPr/>
          </p:nvSpPr>
          <p:spPr>
            <a:xfrm>
              <a:off x="3484614" y="4566902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Cactus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0D15992-50F1-9122-BF0E-29AF2148C196}"/>
              </a:ext>
            </a:extLst>
          </p:cNvPr>
          <p:cNvGrpSpPr/>
          <p:nvPr/>
        </p:nvGrpSpPr>
        <p:grpSpPr>
          <a:xfrm>
            <a:off x="18579810" y="7444344"/>
            <a:ext cx="1555531" cy="1661721"/>
            <a:chOff x="3126997" y="3233414"/>
            <a:chExt cx="1555531" cy="1661721"/>
          </a:xfrm>
        </p:grpSpPr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E1F6B322-76A8-406C-1EDD-2DFA0DD4E507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🪨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8D88F05F-9A47-9087-292B-3A8F08A0F6D4}"/>
                </a:ext>
              </a:extLst>
            </p:cNvPr>
            <p:cNvSpPr txBox="1"/>
            <p:nvPr/>
          </p:nvSpPr>
          <p:spPr>
            <a:xfrm>
              <a:off x="3185655" y="4495025"/>
              <a:ext cx="1438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Soil/Stone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14B7C199-E970-E883-B444-A4A182A01DEA}"/>
              </a:ext>
            </a:extLst>
          </p:cNvPr>
          <p:cNvGrpSpPr/>
          <p:nvPr/>
        </p:nvGrpSpPr>
        <p:grpSpPr>
          <a:xfrm>
            <a:off x="18589602" y="9179193"/>
            <a:ext cx="1555531" cy="1659218"/>
            <a:chOff x="3126997" y="3233414"/>
            <a:chExt cx="1555531" cy="1659218"/>
          </a:xfrm>
        </p:grpSpPr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0A16BBBD-4D1D-F36A-74DD-8491DCBEB570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🌧️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EAF592F1-AA9E-2AB3-DAE6-D0B132ECAD06}"/>
                </a:ext>
              </a:extLst>
            </p:cNvPr>
            <p:cNvSpPr txBox="1"/>
            <p:nvPr/>
          </p:nvSpPr>
          <p:spPr>
            <a:xfrm>
              <a:off x="3461307" y="4492522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Rain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B1EE524-F2C0-7960-D718-42DCB22F7317}"/>
              </a:ext>
            </a:extLst>
          </p:cNvPr>
          <p:cNvCxnSpPr/>
          <p:nvPr/>
        </p:nvCxnSpPr>
        <p:spPr>
          <a:xfrm>
            <a:off x="20117137" y="8190438"/>
            <a:ext cx="468893" cy="86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EF679E1A-EA48-AD5D-95D2-D325E384B6E5}"/>
              </a:ext>
            </a:extLst>
          </p:cNvPr>
          <p:cNvCxnSpPr>
            <a:cxnSpLocks/>
          </p:cNvCxnSpPr>
          <p:nvPr/>
        </p:nvCxnSpPr>
        <p:spPr>
          <a:xfrm flipV="1">
            <a:off x="20117135" y="9255271"/>
            <a:ext cx="468894" cy="79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ED78ED50-599C-72FA-1C0A-D4F47BD1719A}"/>
              </a:ext>
            </a:extLst>
          </p:cNvPr>
          <p:cNvGrpSpPr/>
          <p:nvPr/>
        </p:nvGrpSpPr>
        <p:grpSpPr>
          <a:xfrm>
            <a:off x="20626485" y="8174088"/>
            <a:ext cx="1555531" cy="1700333"/>
            <a:chOff x="3126997" y="3233414"/>
            <a:chExt cx="1555531" cy="1700333"/>
          </a:xfrm>
        </p:grpSpPr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71457DEE-3C68-C0A1-24CC-3DE27B10E2DE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🌱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0326AA18-8216-1EC9-023F-07B79DDE06C3}"/>
                </a:ext>
              </a:extLst>
            </p:cNvPr>
            <p:cNvSpPr txBox="1"/>
            <p:nvPr/>
          </p:nvSpPr>
          <p:spPr>
            <a:xfrm>
              <a:off x="3577686" y="4533637"/>
              <a:ext cx="712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Mud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C162060A-2D53-A9E3-C56A-5C13B89E0B2D}"/>
              </a:ext>
            </a:extLst>
          </p:cNvPr>
          <p:cNvGrpSpPr/>
          <p:nvPr/>
        </p:nvGrpSpPr>
        <p:grpSpPr>
          <a:xfrm>
            <a:off x="481310" y="11273663"/>
            <a:ext cx="1555531" cy="1737175"/>
            <a:chOff x="3126997" y="3233414"/>
            <a:chExt cx="1555531" cy="1737175"/>
          </a:xfrm>
        </p:grpSpPr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AB9454E6-550C-1CF2-BB7C-8F2B687389C5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⚡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3FAAA9C9-94A6-D8FF-66C1-9EB51F2F973C}"/>
                </a:ext>
              </a:extLst>
            </p:cNvPr>
            <p:cNvSpPr txBox="1"/>
            <p:nvPr/>
          </p:nvSpPr>
          <p:spPr>
            <a:xfrm>
              <a:off x="3393893" y="4570479"/>
              <a:ext cx="10550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Energy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32DEA8DA-1C3A-D48F-205B-8C950B20F936}"/>
              </a:ext>
            </a:extLst>
          </p:cNvPr>
          <p:cNvGrpSpPr/>
          <p:nvPr/>
        </p:nvGrpSpPr>
        <p:grpSpPr>
          <a:xfrm>
            <a:off x="12408915" y="8352194"/>
            <a:ext cx="1555531" cy="1733598"/>
            <a:chOff x="3126997" y="3233414"/>
            <a:chExt cx="1555531" cy="1733598"/>
          </a:xfrm>
        </p:grpSpPr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188EC3CC-321C-8F3B-BA33-22257BB7EFA3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🌍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9F008BEE-2629-CDB4-C5AA-5BB486F9F9E0}"/>
                </a:ext>
              </a:extLst>
            </p:cNvPr>
            <p:cNvSpPr txBox="1"/>
            <p:nvPr/>
          </p:nvSpPr>
          <p:spPr>
            <a:xfrm>
              <a:off x="3484614" y="4566902"/>
              <a:ext cx="840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Earth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CF9153D4-373A-CF42-D54E-B6E6856AFC05}"/>
              </a:ext>
            </a:extLst>
          </p:cNvPr>
          <p:cNvCxnSpPr/>
          <p:nvPr/>
        </p:nvCxnSpPr>
        <p:spPr>
          <a:xfrm>
            <a:off x="1925813" y="12264892"/>
            <a:ext cx="468893" cy="86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7DA4FE3A-F291-068C-0E9F-C5213456ECD2}"/>
              </a:ext>
            </a:extLst>
          </p:cNvPr>
          <p:cNvCxnSpPr>
            <a:cxnSpLocks/>
          </p:cNvCxnSpPr>
          <p:nvPr/>
        </p:nvCxnSpPr>
        <p:spPr>
          <a:xfrm flipV="1">
            <a:off x="1925810" y="13220243"/>
            <a:ext cx="468894" cy="79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0ACEB52B-EA68-811B-EFA7-21E996CF2AC0}"/>
              </a:ext>
            </a:extLst>
          </p:cNvPr>
          <p:cNvGrpSpPr/>
          <p:nvPr/>
        </p:nvGrpSpPr>
        <p:grpSpPr>
          <a:xfrm>
            <a:off x="2528632" y="12390633"/>
            <a:ext cx="1555531" cy="1672328"/>
            <a:chOff x="3126997" y="3233414"/>
            <a:chExt cx="1555531" cy="1672328"/>
          </a:xfrm>
        </p:grpSpPr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42E7908D-57B6-D08E-5FB6-5B2386E682E7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🧬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B00EB465-5AE3-9F54-BF7B-65B1621765C2}"/>
                </a:ext>
              </a:extLst>
            </p:cNvPr>
            <p:cNvSpPr txBox="1"/>
            <p:nvPr/>
          </p:nvSpPr>
          <p:spPr>
            <a:xfrm>
              <a:off x="3517765" y="4505632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Life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61D77CA6-AC31-D87B-A054-16E65F700446}"/>
              </a:ext>
            </a:extLst>
          </p:cNvPr>
          <p:cNvGrpSpPr/>
          <p:nvPr/>
        </p:nvGrpSpPr>
        <p:grpSpPr>
          <a:xfrm>
            <a:off x="10243212" y="11344138"/>
            <a:ext cx="1555531" cy="1672328"/>
            <a:chOff x="3126997" y="3233414"/>
            <a:chExt cx="1555531" cy="1672328"/>
          </a:xfrm>
        </p:grpSpPr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D830DBF8-5023-6AAF-B55A-67AE28443566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🧬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7ED66E69-3B2F-8723-153A-FB5570182959}"/>
                </a:ext>
              </a:extLst>
            </p:cNvPr>
            <p:cNvSpPr txBox="1"/>
            <p:nvPr/>
          </p:nvSpPr>
          <p:spPr>
            <a:xfrm>
              <a:off x="3517765" y="4505632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Life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B142E239-178B-090A-3FE5-C168E69449A4}"/>
              </a:ext>
            </a:extLst>
          </p:cNvPr>
          <p:cNvGrpSpPr/>
          <p:nvPr/>
        </p:nvGrpSpPr>
        <p:grpSpPr>
          <a:xfrm>
            <a:off x="5273438" y="13043308"/>
            <a:ext cx="1555531" cy="1733598"/>
            <a:chOff x="3126997" y="3233414"/>
            <a:chExt cx="1555531" cy="1733598"/>
          </a:xfrm>
        </p:grpSpPr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2F696BB0-AB39-A4C0-A490-8F4C548F9719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🌍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7D8AC662-647A-978E-7903-4B43F56D2A01}"/>
                </a:ext>
              </a:extLst>
            </p:cNvPr>
            <p:cNvSpPr txBox="1"/>
            <p:nvPr/>
          </p:nvSpPr>
          <p:spPr>
            <a:xfrm>
              <a:off x="3484614" y="4566902"/>
              <a:ext cx="840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Earth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A8ADC18C-5195-F42A-0156-4FAC0FC6852F}"/>
              </a:ext>
            </a:extLst>
          </p:cNvPr>
          <p:cNvCxnSpPr/>
          <p:nvPr/>
        </p:nvCxnSpPr>
        <p:spPr>
          <a:xfrm>
            <a:off x="6811949" y="12030013"/>
            <a:ext cx="468893" cy="86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44B6A973-648F-F946-E90B-D30AA7B6A5F0}"/>
              </a:ext>
            </a:extLst>
          </p:cNvPr>
          <p:cNvCxnSpPr>
            <a:cxnSpLocks/>
          </p:cNvCxnSpPr>
          <p:nvPr/>
        </p:nvCxnSpPr>
        <p:spPr>
          <a:xfrm flipV="1">
            <a:off x="6811947" y="13094846"/>
            <a:ext cx="468894" cy="79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9A4D42A7-1AAA-1EC2-5BCD-9074DB43FD74}"/>
              </a:ext>
            </a:extLst>
          </p:cNvPr>
          <p:cNvGrpSpPr/>
          <p:nvPr/>
        </p:nvGrpSpPr>
        <p:grpSpPr>
          <a:xfrm>
            <a:off x="12335977" y="12187412"/>
            <a:ext cx="1555531" cy="1738640"/>
            <a:chOff x="3126997" y="3233414"/>
            <a:chExt cx="1555531" cy="1738640"/>
          </a:xfrm>
        </p:grpSpPr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D6979CB7-C3B5-7BB8-1799-34B19A8EBDAE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🌿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4EECD4BF-9E7E-7739-297A-1503AB797B49}"/>
                </a:ext>
              </a:extLst>
            </p:cNvPr>
            <p:cNvSpPr txBox="1"/>
            <p:nvPr/>
          </p:nvSpPr>
          <p:spPr>
            <a:xfrm>
              <a:off x="3571978" y="4571944"/>
              <a:ext cx="8114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Plant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08F19DF5-A155-A3C9-0FC0-6E3D59706E15}"/>
              </a:ext>
            </a:extLst>
          </p:cNvPr>
          <p:cNvGrpSpPr/>
          <p:nvPr/>
        </p:nvGrpSpPr>
        <p:grpSpPr>
          <a:xfrm>
            <a:off x="5492877" y="11420915"/>
            <a:ext cx="1555531" cy="1672328"/>
            <a:chOff x="3126997" y="3233414"/>
            <a:chExt cx="1555531" cy="1672328"/>
          </a:xfrm>
        </p:grpSpPr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E632E6D3-B78E-8289-FD42-D741F096E4C5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🧬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563E92C0-0B1E-E59E-831C-29C8B250CAE2}"/>
                </a:ext>
              </a:extLst>
            </p:cNvPr>
            <p:cNvSpPr txBox="1"/>
            <p:nvPr/>
          </p:nvSpPr>
          <p:spPr>
            <a:xfrm>
              <a:off x="3517765" y="4505632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Life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A5229C4F-D5DC-6705-2578-29E0370CA032}"/>
              </a:ext>
            </a:extLst>
          </p:cNvPr>
          <p:cNvGrpSpPr/>
          <p:nvPr/>
        </p:nvGrpSpPr>
        <p:grpSpPr>
          <a:xfrm>
            <a:off x="10176173" y="13010838"/>
            <a:ext cx="1555531" cy="1661721"/>
            <a:chOff x="3126997" y="3233414"/>
            <a:chExt cx="1555531" cy="1661721"/>
          </a:xfrm>
        </p:grpSpPr>
        <p:sp>
          <p:nvSpPr>
            <p:cNvPr id="137" name="Textfeld 136">
              <a:extLst>
                <a:ext uri="{FF2B5EF4-FFF2-40B4-BE49-F238E27FC236}">
                  <a16:creationId xmlns:a16="http://schemas.microsoft.com/office/drawing/2014/main" id="{3A06E841-38AF-F9D5-5F18-C51496A3284B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🪨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0EA7D153-E845-680F-FF03-958DEE027CCE}"/>
                </a:ext>
              </a:extLst>
            </p:cNvPr>
            <p:cNvSpPr txBox="1"/>
            <p:nvPr/>
          </p:nvSpPr>
          <p:spPr>
            <a:xfrm>
              <a:off x="3185655" y="4495025"/>
              <a:ext cx="1438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Soil/Stone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A9F190F-6CB0-4A22-FC87-03CD8F17D2BE}"/>
              </a:ext>
            </a:extLst>
          </p:cNvPr>
          <p:cNvCxnSpPr/>
          <p:nvPr/>
        </p:nvCxnSpPr>
        <p:spPr>
          <a:xfrm>
            <a:off x="11711817" y="12062942"/>
            <a:ext cx="468893" cy="86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EBB9F71F-0F77-7EC9-AD46-D8267AA69176}"/>
              </a:ext>
            </a:extLst>
          </p:cNvPr>
          <p:cNvCxnSpPr>
            <a:cxnSpLocks/>
          </p:cNvCxnSpPr>
          <p:nvPr/>
        </p:nvCxnSpPr>
        <p:spPr>
          <a:xfrm flipV="1">
            <a:off x="11711815" y="13127775"/>
            <a:ext cx="468894" cy="79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3C02F77F-1669-7891-7D26-1BDA661CB548}"/>
              </a:ext>
            </a:extLst>
          </p:cNvPr>
          <p:cNvGrpSpPr/>
          <p:nvPr/>
        </p:nvGrpSpPr>
        <p:grpSpPr>
          <a:xfrm>
            <a:off x="7433242" y="12294650"/>
            <a:ext cx="1555531" cy="1737175"/>
            <a:chOff x="3126997" y="3233414"/>
            <a:chExt cx="1555531" cy="1737175"/>
          </a:xfrm>
        </p:grpSpPr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54E9D804-678D-743E-2505-B0D9627F7B06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🐻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43" name="Textfeld 142">
              <a:extLst>
                <a:ext uri="{FF2B5EF4-FFF2-40B4-BE49-F238E27FC236}">
                  <a16:creationId xmlns:a16="http://schemas.microsoft.com/office/drawing/2014/main" id="{DA96CE9C-656A-CA2C-34B0-0EEB250D7AD1}"/>
                </a:ext>
              </a:extLst>
            </p:cNvPr>
            <p:cNvSpPr txBox="1"/>
            <p:nvPr/>
          </p:nvSpPr>
          <p:spPr>
            <a:xfrm>
              <a:off x="3393893" y="4570479"/>
              <a:ext cx="1039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Animal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BF50252E-327E-9B20-97D7-75A4D5F2B60B}"/>
              </a:ext>
            </a:extLst>
          </p:cNvPr>
          <p:cNvGrpSpPr/>
          <p:nvPr/>
        </p:nvGrpSpPr>
        <p:grpSpPr>
          <a:xfrm>
            <a:off x="14528127" y="11115742"/>
            <a:ext cx="1555531" cy="1738640"/>
            <a:chOff x="3126997" y="3233414"/>
            <a:chExt cx="1555531" cy="1738640"/>
          </a:xfrm>
        </p:grpSpPr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0B38F52E-3195-3E3E-5783-CE4D9679659D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🌿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46" name="Textfeld 145">
              <a:extLst>
                <a:ext uri="{FF2B5EF4-FFF2-40B4-BE49-F238E27FC236}">
                  <a16:creationId xmlns:a16="http://schemas.microsoft.com/office/drawing/2014/main" id="{45286882-2F42-A8C1-4C97-F357F98DC862}"/>
                </a:ext>
              </a:extLst>
            </p:cNvPr>
            <p:cNvSpPr txBox="1"/>
            <p:nvPr/>
          </p:nvSpPr>
          <p:spPr>
            <a:xfrm>
              <a:off x="3571978" y="4571944"/>
              <a:ext cx="8114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Plant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47" name="Gruppieren 146">
            <a:extLst>
              <a:ext uri="{FF2B5EF4-FFF2-40B4-BE49-F238E27FC236}">
                <a16:creationId xmlns:a16="http://schemas.microsoft.com/office/drawing/2014/main" id="{EA6B4B4C-9AA0-4EE5-8792-001019989794}"/>
              </a:ext>
            </a:extLst>
          </p:cNvPr>
          <p:cNvGrpSpPr/>
          <p:nvPr/>
        </p:nvGrpSpPr>
        <p:grpSpPr>
          <a:xfrm>
            <a:off x="14531899" y="12975489"/>
            <a:ext cx="1555531" cy="1723549"/>
            <a:chOff x="3126997" y="3233414"/>
            <a:chExt cx="1555531" cy="1723549"/>
          </a:xfrm>
        </p:grpSpPr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id="{7821231D-BD92-A1F6-14A8-3472F7EF27A5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b="0" i="0" dirty="0">
                  <a:solidFill>
                    <a:srgbClr val="000000"/>
                  </a:solidFill>
                  <a:effectLst/>
                  <a:latin typeface="Apple Color Emoji"/>
                </a:rPr>
                <a:t>🏝️</a:t>
              </a:r>
              <a:endParaRPr lang="zh-CN" altLang="en-US" sz="8000" b="1" i="0" dirty="0">
                <a:solidFill>
                  <a:srgbClr val="000000"/>
                </a:solidFill>
                <a:effectLst/>
                <a:latin typeface="Helvetica Neue"/>
              </a:endParaRPr>
            </a:p>
          </p:txBody>
        </p:sp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905C578B-FBF8-DE4A-2EF8-84886253BAAB}"/>
                </a:ext>
              </a:extLst>
            </p:cNvPr>
            <p:cNvSpPr txBox="1"/>
            <p:nvPr/>
          </p:nvSpPr>
          <p:spPr>
            <a:xfrm>
              <a:off x="3513595" y="455685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Sand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4473B464-3791-E58F-8A5E-EEE4570E9058}"/>
              </a:ext>
            </a:extLst>
          </p:cNvPr>
          <p:cNvCxnSpPr/>
          <p:nvPr/>
        </p:nvCxnSpPr>
        <p:spPr>
          <a:xfrm>
            <a:off x="16106858" y="11978476"/>
            <a:ext cx="468893" cy="86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E3D2BE10-BD84-AD83-6C22-7CA1DC4832BC}"/>
              </a:ext>
            </a:extLst>
          </p:cNvPr>
          <p:cNvCxnSpPr>
            <a:cxnSpLocks/>
          </p:cNvCxnSpPr>
          <p:nvPr/>
        </p:nvCxnSpPr>
        <p:spPr>
          <a:xfrm flipV="1">
            <a:off x="16106856" y="13043309"/>
            <a:ext cx="468894" cy="79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2257E143-3289-FC63-9FF4-9EB2F3DB68F8}"/>
              </a:ext>
            </a:extLst>
          </p:cNvPr>
          <p:cNvGrpSpPr/>
          <p:nvPr/>
        </p:nvGrpSpPr>
        <p:grpSpPr>
          <a:xfrm>
            <a:off x="16674971" y="8427604"/>
            <a:ext cx="1555531" cy="1705844"/>
            <a:chOff x="3126997" y="3233414"/>
            <a:chExt cx="1555531" cy="1705844"/>
          </a:xfrm>
        </p:grpSpPr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71EEFBD9-9C6D-4EB2-BB08-6C36EF79FA21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b="0" i="0" dirty="0">
                  <a:solidFill>
                    <a:srgbClr val="000000"/>
                  </a:solidFill>
                  <a:effectLst/>
                  <a:latin typeface="Apple Color Emoji"/>
                </a:rPr>
                <a:t>🏝️</a:t>
              </a:r>
              <a:endParaRPr lang="zh-CN" altLang="en-US" sz="8000" b="1" i="0" dirty="0">
                <a:solidFill>
                  <a:srgbClr val="000000"/>
                </a:solidFill>
                <a:effectLst/>
                <a:latin typeface="Helvetica Neue"/>
              </a:endParaRPr>
            </a:p>
          </p:txBody>
        </p:sp>
        <p:sp>
          <p:nvSpPr>
            <p:cNvPr id="154" name="Textfeld 153">
              <a:extLst>
                <a:ext uri="{FF2B5EF4-FFF2-40B4-BE49-F238E27FC236}">
                  <a16:creationId xmlns:a16="http://schemas.microsoft.com/office/drawing/2014/main" id="{23400227-955B-B222-5C57-6C0DD31F449E}"/>
                </a:ext>
              </a:extLst>
            </p:cNvPr>
            <p:cNvSpPr txBox="1"/>
            <p:nvPr/>
          </p:nvSpPr>
          <p:spPr>
            <a:xfrm>
              <a:off x="3559732" y="4539148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Sand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8A43ED36-9E9B-7451-F330-C5308CECF806}"/>
              </a:ext>
            </a:extLst>
          </p:cNvPr>
          <p:cNvGrpSpPr/>
          <p:nvPr/>
        </p:nvGrpSpPr>
        <p:grpSpPr>
          <a:xfrm>
            <a:off x="18638468" y="11161426"/>
            <a:ext cx="1555531" cy="1706206"/>
            <a:chOff x="3126997" y="3233414"/>
            <a:chExt cx="1555531" cy="1706206"/>
          </a:xfrm>
        </p:grpSpPr>
        <p:sp>
          <p:nvSpPr>
            <p:cNvPr id="156" name="Textfeld 155">
              <a:extLst>
                <a:ext uri="{FF2B5EF4-FFF2-40B4-BE49-F238E27FC236}">
                  <a16:creationId xmlns:a16="http://schemas.microsoft.com/office/drawing/2014/main" id="{895E5438-184D-6BBA-31AA-5EF596AEBE60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b="0" i="0" dirty="0">
                  <a:solidFill>
                    <a:srgbClr val="000000"/>
                  </a:solidFill>
                  <a:effectLst/>
                  <a:latin typeface="Apple Color Emoji"/>
                </a:rPr>
                <a:t>🏝️</a:t>
              </a:r>
              <a:endParaRPr lang="zh-CN" altLang="en-US" sz="8000" b="1" i="0" dirty="0">
                <a:solidFill>
                  <a:srgbClr val="000000"/>
                </a:solidFill>
                <a:effectLst/>
                <a:latin typeface="Helvetica Neue"/>
              </a:endParaRPr>
            </a:p>
          </p:txBody>
        </p:sp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DF8D7FF2-B768-6BA9-EDA2-00DD7A9EE3BA}"/>
                </a:ext>
              </a:extLst>
            </p:cNvPr>
            <p:cNvSpPr txBox="1"/>
            <p:nvPr/>
          </p:nvSpPr>
          <p:spPr>
            <a:xfrm>
              <a:off x="3559785" y="4539510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Sand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107DF275-16AE-9751-9AD9-F669A4E3CB46}"/>
              </a:ext>
            </a:extLst>
          </p:cNvPr>
          <p:cNvGrpSpPr/>
          <p:nvPr/>
        </p:nvGrpSpPr>
        <p:grpSpPr>
          <a:xfrm>
            <a:off x="18589602" y="12883212"/>
            <a:ext cx="1555531" cy="1693639"/>
            <a:chOff x="3126997" y="3233414"/>
            <a:chExt cx="1555531" cy="1693639"/>
          </a:xfrm>
        </p:grpSpPr>
        <p:sp>
          <p:nvSpPr>
            <p:cNvPr id="159" name="Textfeld 158">
              <a:extLst>
                <a:ext uri="{FF2B5EF4-FFF2-40B4-BE49-F238E27FC236}">
                  <a16:creationId xmlns:a16="http://schemas.microsoft.com/office/drawing/2014/main" id="{9C57C078-90B3-EDE9-BBA9-07A07CE87E14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🌵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CB89C125-40DA-663F-B47E-4CD12FEA2408}"/>
                </a:ext>
              </a:extLst>
            </p:cNvPr>
            <p:cNvSpPr txBox="1"/>
            <p:nvPr/>
          </p:nvSpPr>
          <p:spPr>
            <a:xfrm>
              <a:off x="3455728" y="4526943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Cactus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D50E99F6-319C-3BAF-40AC-EC9D279D67A8}"/>
              </a:ext>
            </a:extLst>
          </p:cNvPr>
          <p:cNvCxnSpPr/>
          <p:nvPr/>
        </p:nvCxnSpPr>
        <p:spPr>
          <a:xfrm>
            <a:off x="20117137" y="11934106"/>
            <a:ext cx="468893" cy="86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B6ED85FE-301F-1179-D70A-DBC2693F5B85}"/>
              </a:ext>
            </a:extLst>
          </p:cNvPr>
          <p:cNvCxnSpPr>
            <a:cxnSpLocks/>
          </p:cNvCxnSpPr>
          <p:nvPr/>
        </p:nvCxnSpPr>
        <p:spPr>
          <a:xfrm flipV="1">
            <a:off x="20117135" y="12998939"/>
            <a:ext cx="468894" cy="79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CF55C372-2BC6-A0FA-BDA6-1900101455C4}"/>
              </a:ext>
            </a:extLst>
          </p:cNvPr>
          <p:cNvGrpSpPr/>
          <p:nvPr/>
        </p:nvGrpSpPr>
        <p:grpSpPr>
          <a:xfrm>
            <a:off x="20626485" y="11917756"/>
            <a:ext cx="1555531" cy="1700333"/>
            <a:chOff x="3126997" y="3233414"/>
            <a:chExt cx="1555531" cy="1700333"/>
          </a:xfrm>
        </p:grpSpPr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C2ADBB86-2786-5AFF-9A36-E5EC4ADC1F17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🏜️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65" name="Textfeld 164">
              <a:extLst>
                <a:ext uri="{FF2B5EF4-FFF2-40B4-BE49-F238E27FC236}">
                  <a16:creationId xmlns:a16="http://schemas.microsoft.com/office/drawing/2014/main" id="{7EEE0771-188F-D4BE-EA6C-767560DE1AAE}"/>
                </a:ext>
              </a:extLst>
            </p:cNvPr>
            <p:cNvSpPr txBox="1"/>
            <p:nvPr/>
          </p:nvSpPr>
          <p:spPr>
            <a:xfrm>
              <a:off x="3433894" y="4533637"/>
              <a:ext cx="9829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Desert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0B77F293-39A8-964E-E16A-F7F9B2F36712}"/>
              </a:ext>
            </a:extLst>
          </p:cNvPr>
          <p:cNvGrpSpPr/>
          <p:nvPr/>
        </p:nvGrpSpPr>
        <p:grpSpPr>
          <a:xfrm>
            <a:off x="5370624" y="7140551"/>
            <a:ext cx="1555531" cy="1659218"/>
            <a:chOff x="3126997" y="3233414"/>
            <a:chExt cx="1555531" cy="1659218"/>
          </a:xfrm>
        </p:grpSpPr>
        <p:sp>
          <p:nvSpPr>
            <p:cNvPr id="167" name="Textfeld 166">
              <a:extLst>
                <a:ext uri="{FF2B5EF4-FFF2-40B4-BE49-F238E27FC236}">
                  <a16:creationId xmlns:a16="http://schemas.microsoft.com/office/drawing/2014/main" id="{1DC82587-796E-C2DC-220C-6EFCDEBAB1CE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8000" dirty="0">
                  <a:solidFill>
                    <a:srgbClr val="BDC1C6"/>
                  </a:solidFill>
                  <a:latin typeface="arial" panose="020B0604020202020204" pitchFamily="34" charset="0"/>
                </a:rPr>
                <a:t>🔥</a:t>
              </a:r>
              <a:endParaRPr lang="zh-CN" altLang="en-US" sz="8000" dirty="0"/>
            </a:p>
          </p:txBody>
        </p: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1D3958CC-AD41-EADB-A955-7DD1D9EA7077}"/>
                </a:ext>
              </a:extLst>
            </p:cNvPr>
            <p:cNvSpPr txBox="1"/>
            <p:nvPr/>
          </p:nvSpPr>
          <p:spPr>
            <a:xfrm>
              <a:off x="3577590" y="4492522"/>
              <a:ext cx="6543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Fire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4346CDA1-EC55-15BB-739D-1F5FAB0BC18D}"/>
              </a:ext>
            </a:extLst>
          </p:cNvPr>
          <p:cNvGrpSpPr/>
          <p:nvPr/>
        </p:nvGrpSpPr>
        <p:grpSpPr>
          <a:xfrm>
            <a:off x="22785045" y="7368102"/>
            <a:ext cx="1555531" cy="1737175"/>
            <a:chOff x="3126997" y="3233414"/>
            <a:chExt cx="1555531" cy="1737175"/>
          </a:xfrm>
        </p:grpSpPr>
        <p:sp>
          <p:nvSpPr>
            <p:cNvPr id="170" name="Textfeld 169">
              <a:extLst>
                <a:ext uri="{FF2B5EF4-FFF2-40B4-BE49-F238E27FC236}">
                  <a16:creationId xmlns:a16="http://schemas.microsoft.com/office/drawing/2014/main" id="{234141B1-6CCC-9FD3-4606-E86049C759B6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🐻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11DF4C40-E2F4-353F-D37C-C66ECB12F98E}"/>
                </a:ext>
              </a:extLst>
            </p:cNvPr>
            <p:cNvSpPr txBox="1"/>
            <p:nvPr/>
          </p:nvSpPr>
          <p:spPr>
            <a:xfrm>
              <a:off x="3393893" y="4570479"/>
              <a:ext cx="1039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Animal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6F89E2B0-F7D4-C386-C225-1E3C6BD5BFE9}"/>
              </a:ext>
            </a:extLst>
          </p:cNvPr>
          <p:cNvGrpSpPr/>
          <p:nvPr/>
        </p:nvGrpSpPr>
        <p:grpSpPr>
          <a:xfrm>
            <a:off x="22736179" y="9089888"/>
            <a:ext cx="1555531" cy="1661721"/>
            <a:chOff x="3126997" y="3233414"/>
            <a:chExt cx="1555531" cy="1661721"/>
          </a:xfrm>
        </p:grpSpPr>
        <p:sp>
          <p:nvSpPr>
            <p:cNvPr id="173" name="Textfeld 172">
              <a:extLst>
                <a:ext uri="{FF2B5EF4-FFF2-40B4-BE49-F238E27FC236}">
                  <a16:creationId xmlns:a16="http://schemas.microsoft.com/office/drawing/2014/main" id="{EB13426B-32EA-558A-8850-1D3968BC3306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⌛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74" name="Textfeld 173">
              <a:extLst>
                <a:ext uri="{FF2B5EF4-FFF2-40B4-BE49-F238E27FC236}">
                  <a16:creationId xmlns:a16="http://schemas.microsoft.com/office/drawing/2014/main" id="{6770B80C-5691-C4BB-C330-590F1692F9D3}"/>
                </a:ext>
              </a:extLst>
            </p:cNvPr>
            <p:cNvSpPr txBox="1"/>
            <p:nvPr/>
          </p:nvSpPr>
          <p:spPr>
            <a:xfrm>
              <a:off x="3515777" y="4495025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Time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3275D1EB-0D5C-66E6-4CAD-04C915FFB2A2}"/>
              </a:ext>
            </a:extLst>
          </p:cNvPr>
          <p:cNvCxnSpPr/>
          <p:nvPr/>
        </p:nvCxnSpPr>
        <p:spPr>
          <a:xfrm>
            <a:off x="24263714" y="8140782"/>
            <a:ext cx="468893" cy="86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CDCDE874-BA5E-7CF9-8E8F-982865E970F4}"/>
              </a:ext>
            </a:extLst>
          </p:cNvPr>
          <p:cNvCxnSpPr>
            <a:cxnSpLocks/>
          </p:cNvCxnSpPr>
          <p:nvPr/>
        </p:nvCxnSpPr>
        <p:spPr>
          <a:xfrm flipV="1">
            <a:off x="24263712" y="9205615"/>
            <a:ext cx="468894" cy="79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uppieren 176">
            <a:extLst>
              <a:ext uri="{FF2B5EF4-FFF2-40B4-BE49-F238E27FC236}">
                <a16:creationId xmlns:a16="http://schemas.microsoft.com/office/drawing/2014/main" id="{9277D44D-90E2-9AAC-0915-7B1AA54813E7}"/>
              </a:ext>
            </a:extLst>
          </p:cNvPr>
          <p:cNvGrpSpPr/>
          <p:nvPr/>
        </p:nvGrpSpPr>
        <p:grpSpPr>
          <a:xfrm>
            <a:off x="24773062" y="8124432"/>
            <a:ext cx="1555531" cy="1700333"/>
            <a:chOff x="3126997" y="3233414"/>
            <a:chExt cx="1555531" cy="1700333"/>
          </a:xfrm>
        </p:grpSpPr>
        <p:sp>
          <p:nvSpPr>
            <p:cNvPr id="178" name="Textfeld 177">
              <a:extLst>
                <a:ext uri="{FF2B5EF4-FFF2-40B4-BE49-F238E27FC236}">
                  <a16:creationId xmlns:a16="http://schemas.microsoft.com/office/drawing/2014/main" id="{BD59EA83-0934-E29A-0F7B-25791F167892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🧑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79" name="Textfeld 178">
              <a:extLst>
                <a:ext uri="{FF2B5EF4-FFF2-40B4-BE49-F238E27FC236}">
                  <a16:creationId xmlns:a16="http://schemas.microsoft.com/office/drawing/2014/main" id="{BC89B76A-F839-1470-0A48-86C460C333E0}"/>
                </a:ext>
              </a:extLst>
            </p:cNvPr>
            <p:cNvSpPr txBox="1"/>
            <p:nvPr/>
          </p:nvSpPr>
          <p:spPr>
            <a:xfrm>
              <a:off x="3433894" y="4533637"/>
              <a:ext cx="10550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Human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80" name="Gruppieren 179">
            <a:extLst>
              <a:ext uri="{FF2B5EF4-FFF2-40B4-BE49-F238E27FC236}">
                <a16:creationId xmlns:a16="http://schemas.microsoft.com/office/drawing/2014/main" id="{34B21683-BE9C-D893-11FF-DA157A42F3D7}"/>
              </a:ext>
            </a:extLst>
          </p:cNvPr>
          <p:cNvGrpSpPr/>
          <p:nvPr/>
        </p:nvGrpSpPr>
        <p:grpSpPr>
          <a:xfrm>
            <a:off x="22785045" y="11318824"/>
            <a:ext cx="1555531" cy="1737175"/>
            <a:chOff x="3126997" y="3233414"/>
            <a:chExt cx="1555531" cy="1737175"/>
          </a:xfrm>
        </p:grpSpPr>
        <p:sp>
          <p:nvSpPr>
            <p:cNvPr id="181" name="Textfeld 180">
              <a:extLst>
                <a:ext uri="{FF2B5EF4-FFF2-40B4-BE49-F238E27FC236}">
                  <a16:creationId xmlns:a16="http://schemas.microsoft.com/office/drawing/2014/main" id="{97B42DF1-5A2F-9DBA-9B5D-CE8E85E77924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🏜️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82" name="Textfeld 181">
              <a:extLst>
                <a:ext uri="{FF2B5EF4-FFF2-40B4-BE49-F238E27FC236}">
                  <a16:creationId xmlns:a16="http://schemas.microsoft.com/office/drawing/2014/main" id="{EB0DDF4E-88C6-B4A4-92DD-E25A69D161F3}"/>
                </a:ext>
              </a:extLst>
            </p:cNvPr>
            <p:cNvSpPr txBox="1"/>
            <p:nvPr/>
          </p:nvSpPr>
          <p:spPr>
            <a:xfrm>
              <a:off x="3393893" y="4570479"/>
              <a:ext cx="9829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Desert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83" name="Gruppieren 182">
            <a:extLst>
              <a:ext uri="{FF2B5EF4-FFF2-40B4-BE49-F238E27FC236}">
                <a16:creationId xmlns:a16="http://schemas.microsoft.com/office/drawing/2014/main" id="{9F0179BB-D055-F782-4EEF-293CFD450048}"/>
              </a:ext>
            </a:extLst>
          </p:cNvPr>
          <p:cNvGrpSpPr/>
          <p:nvPr/>
        </p:nvGrpSpPr>
        <p:grpSpPr>
          <a:xfrm>
            <a:off x="22736179" y="13040610"/>
            <a:ext cx="1555531" cy="1662236"/>
            <a:chOff x="3126997" y="3233414"/>
            <a:chExt cx="1555531" cy="1662236"/>
          </a:xfrm>
        </p:grpSpPr>
        <p:sp>
          <p:nvSpPr>
            <p:cNvPr id="184" name="Textfeld 183">
              <a:extLst>
                <a:ext uri="{FF2B5EF4-FFF2-40B4-BE49-F238E27FC236}">
                  <a16:creationId xmlns:a16="http://schemas.microsoft.com/office/drawing/2014/main" id="{14BAE362-414E-983A-483C-FF04A2D93DCB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🧑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85" name="Textfeld 184">
              <a:extLst>
                <a:ext uri="{FF2B5EF4-FFF2-40B4-BE49-F238E27FC236}">
                  <a16:creationId xmlns:a16="http://schemas.microsoft.com/office/drawing/2014/main" id="{7018B1F5-817B-9BDD-F906-5ED8F19E8DE7}"/>
                </a:ext>
              </a:extLst>
            </p:cNvPr>
            <p:cNvSpPr txBox="1"/>
            <p:nvPr/>
          </p:nvSpPr>
          <p:spPr>
            <a:xfrm>
              <a:off x="3442759" y="4495540"/>
              <a:ext cx="10550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Human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CE23923A-3ADF-D829-FB3A-7269404A68F7}"/>
              </a:ext>
            </a:extLst>
          </p:cNvPr>
          <p:cNvCxnSpPr/>
          <p:nvPr/>
        </p:nvCxnSpPr>
        <p:spPr>
          <a:xfrm>
            <a:off x="24263714" y="12091504"/>
            <a:ext cx="468893" cy="86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84DBC966-88CA-D977-B9FE-37484F1FCD60}"/>
              </a:ext>
            </a:extLst>
          </p:cNvPr>
          <p:cNvCxnSpPr>
            <a:cxnSpLocks/>
          </p:cNvCxnSpPr>
          <p:nvPr/>
        </p:nvCxnSpPr>
        <p:spPr>
          <a:xfrm flipV="1">
            <a:off x="24263712" y="13156337"/>
            <a:ext cx="468894" cy="79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9CFD30EB-A85B-CE44-97EA-5B683AB02921}"/>
              </a:ext>
            </a:extLst>
          </p:cNvPr>
          <p:cNvGrpSpPr/>
          <p:nvPr/>
        </p:nvGrpSpPr>
        <p:grpSpPr>
          <a:xfrm>
            <a:off x="24773062" y="12075154"/>
            <a:ext cx="1555531" cy="1707420"/>
            <a:chOff x="3126997" y="3233414"/>
            <a:chExt cx="1555531" cy="1707420"/>
          </a:xfrm>
        </p:grpSpPr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4AAA7F6A-1692-1EBD-CA0E-85E5A9E34F9E}"/>
                </a:ext>
              </a:extLst>
            </p:cNvPr>
            <p:cNvSpPr txBox="1"/>
            <p:nvPr/>
          </p:nvSpPr>
          <p:spPr>
            <a:xfrm>
              <a:off x="3126997" y="3233414"/>
              <a:ext cx="155553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zh-CN" altLang="en-US" sz="8000" dirty="0">
                  <a:solidFill>
                    <a:srgbClr val="000000"/>
                  </a:solidFill>
                  <a:latin typeface="Apple Color Emoji"/>
                </a:rPr>
                <a:t>🌇</a:t>
              </a:r>
              <a:endParaRPr lang="zh-CN" altLang="en-US" sz="8000" b="1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9133B7C5-C399-FA94-1ACD-7DE79F506524}"/>
                </a:ext>
              </a:extLst>
            </p:cNvPr>
            <p:cNvSpPr txBox="1"/>
            <p:nvPr/>
          </p:nvSpPr>
          <p:spPr>
            <a:xfrm>
              <a:off x="3221722" y="4540724"/>
              <a:ext cx="13660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OasisCity</a:t>
              </a:r>
              <a:endParaRPr lang="zh-CN" altLang="en-US" sz="2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42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B9E68EA-1ECC-BE95-13D2-24931D236AC2}"/>
              </a:ext>
            </a:extLst>
          </p:cNvPr>
          <p:cNvGrpSpPr/>
          <p:nvPr/>
        </p:nvGrpSpPr>
        <p:grpSpPr>
          <a:xfrm>
            <a:off x="4360985" y="3868615"/>
            <a:ext cx="3810001" cy="4401047"/>
            <a:chOff x="0" y="0"/>
            <a:chExt cx="3810001" cy="4401047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113A549F-5613-1A05-7278-12A669D06C24}"/>
                </a:ext>
              </a:extLst>
            </p:cNvPr>
            <p:cNvSpPr/>
            <p:nvPr/>
          </p:nvSpPr>
          <p:spPr>
            <a:xfrm>
              <a:off x="0" y="3810000"/>
              <a:ext cx="3809999" cy="591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8093BE9-DAA4-1FCF-A6DA-2E3230BFF2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3810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A45FE0BC-D8E6-651C-866D-42AF20B415C3}"/>
                </a:ext>
              </a:extLst>
            </p:cNvPr>
            <p:cNvSpPr/>
            <p:nvPr/>
          </p:nvSpPr>
          <p:spPr>
            <a:xfrm>
              <a:off x="1371601" y="1376590"/>
              <a:ext cx="1066800" cy="1056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0" dirty="0"/>
                <a:t>🔥</a:t>
              </a:r>
            </a:p>
            <a:p>
              <a:pPr algn="ctr"/>
              <a:endParaRPr lang="zh-CN" altLang="en-US" sz="1050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99C9897-7F4F-C6DE-C836-CECA5F5239D2}"/>
                </a:ext>
              </a:extLst>
            </p:cNvPr>
            <p:cNvSpPr txBox="1"/>
            <p:nvPr/>
          </p:nvSpPr>
          <p:spPr>
            <a:xfrm>
              <a:off x="1450630" y="3526971"/>
              <a:ext cx="9877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/>
                <a:t>Fire</a:t>
              </a:r>
              <a:endParaRPr lang="zh-CN" altLang="en-US" sz="4000" b="1" dirty="0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F9EDFED-88D9-42D1-5B90-9EE2451A22A0}"/>
              </a:ext>
            </a:extLst>
          </p:cNvPr>
          <p:cNvGrpSpPr/>
          <p:nvPr/>
        </p:nvGrpSpPr>
        <p:grpSpPr>
          <a:xfrm>
            <a:off x="8317070" y="3868615"/>
            <a:ext cx="3810000" cy="4401047"/>
            <a:chOff x="3889029" y="0"/>
            <a:chExt cx="3810000" cy="440104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B8C012D-D4CC-D7FF-EFD1-E75D983908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9029" y="0"/>
              <a:ext cx="3810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8700CAE5-A7CA-40B0-9556-69CDE372A8DF}"/>
                </a:ext>
              </a:extLst>
            </p:cNvPr>
            <p:cNvGrpSpPr/>
            <p:nvPr/>
          </p:nvGrpSpPr>
          <p:grpSpPr>
            <a:xfrm>
              <a:off x="3889030" y="1376590"/>
              <a:ext cx="3809999" cy="3024457"/>
              <a:chOff x="0" y="1376590"/>
              <a:chExt cx="3809999" cy="3024457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CE138C34-F93C-8237-4ACE-DF370CEAC521}"/>
                  </a:ext>
                </a:extLst>
              </p:cNvPr>
              <p:cNvSpPr/>
              <p:nvPr/>
            </p:nvSpPr>
            <p:spPr>
              <a:xfrm>
                <a:off x="0" y="3810000"/>
                <a:ext cx="3809999" cy="5910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BD38F4D6-6845-27DD-D2AF-5228C2BDEBCF}"/>
                  </a:ext>
                </a:extLst>
              </p:cNvPr>
              <p:cNvSpPr/>
              <p:nvPr/>
            </p:nvSpPr>
            <p:spPr>
              <a:xfrm>
                <a:off x="1371601" y="1376590"/>
                <a:ext cx="1066800" cy="105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0" dirty="0"/>
                  <a:t>💧</a:t>
                </a:r>
                <a:endParaRPr lang="zh-CN" altLang="en-US" sz="1050" dirty="0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A0FFE0A7-6614-F909-889A-9D5F996D6782}"/>
                  </a:ext>
                </a:extLst>
              </p:cNvPr>
              <p:cNvSpPr txBox="1"/>
              <p:nvPr/>
            </p:nvSpPr>
            <p:spPr>
              <a:xfrm>
                <a:off x="1144214" y="3526971"/>
                <a:ext cx="152157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/>
                  <a:t>Water</a:t>
                </a:r>
                <a:endParaRPr lang="zh-CN" altLang="en-US" sz="4000" b="1" dirty="0"/>
              </a:p>
            </p:txBody>
          </p:sp>
        </p:grp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43A5CBF-10C5-AF39-3414-8ACE0E005B06}"/>
              </a:ext>
            </a:extLst>
          </p:cNvPr>
          <p:cNvGrpSpPr/>
          <p:nvPr/>
        </p:nvGrpSpPr>
        <p:grpSpPr>
          <a:xfrm>
            <a:off x="12273154" y="3868615"/>
            <a:ext cx="3810000" cy="4401047"/>
            <a:chOff x="3889029" y="0"/>
            <a:chExt cx="3810000" cy="4401047"/>
          </a:xfrm>
        </p:grpSpPr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8BAC6C2D-C1A4-17D6-9FBE-B0B9D53A0C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889029" y="0"/>
              <a:ext cx="3810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461BC3D2-292E-5E78-7057-8BAD43E62FBB}"/>
                </a:ext>
              </a:extLst>
            </p:cNvPr>
            <p:cNvGrpSpPr/>
            <p:nvPr/>
          </p:nvGrpSpPr>
          <p:grpSpPr>
            <a:xfrm>
              <a:off x="3889030" y="1376590"/>
              <a:ext cx="3809999" cy="3024457"/>
              <a:chOff x="0" y="1376590"/>
              <a:chExt cx="3809999" cy="302445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FB607766-7D5F-7F2F-F727-F2876A3BDC67}"/>
                  </a:ext>
                </a:extLst>
              </p:cNvPr>
              <p:cNvSpPr/>
              <p:nvPr/>
            </p:nvSpPr>
            <p:spPr>
              <a:xfrm>
                <a:off x="0" y="3810000"/>
                <a:ext cx="3809999" cy="5910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F3972D46-D265-9475-45D2-D307FC05D3E2}"/>
                  </a:ext>
                </a:extLst>
              </p:cNvPr>
              <p:cNvSpPr/>
              <p:nvPr/>
            </p:nvSpPr>
            <p:spPr>
              <a:xfrm>
                <a:off x="1371601" y="1376590"/>
                <a:ext cx="1066800" cy="105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0" dirty="0"/>
                  <a:t>🪨</a:t>
                </a:r>
                <a:endParaRPr lang="zh-CN" altLang="en-US" sz="1050" dirty="0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18EEC305-F9B4-9B53-8224-3454C615D91F}"/>
                  </a:ext>
                </a:extLst>
              </p:cNvPr>
              <p:cNvSpPr txBox="1"/>
              <p:nvPr/>
            </p:nvSpPr>
            <p:spPr>
              <a:xfrm>
                <a:off x="1427143" y="3526971"/>
                <a:ext cx="9557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/>
                  <a:t>Soil</a:t>
                </a:r>
                <a:endParaRPr lang="zh-CN" altLang="en-US" sz="4000" b="1" dirty="0"/>
              </a:p>
            </p:txBody>
          </p:sp>
        </p:grp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73C6C5D-B8F2-D1EF-9020-5A92E9A0D00E}"/>
              </a:ext>
            </a:extLst>
          </p:cNvPr>
          <p:cNvGrpSpPr/>
          <p:nvPr/>
        </p:nvGrpSpPr>
        <p:grpSpPr>
          <a:xfrm>
            <a:off x="16229238" y="3868615"/>
            <a:ext cx="3810000" cy="4401047"/>
            <a:chOff x="3889029" y="0"/>
            <a:chExt cx="3810000" cy="4401047"/>
          </a:xfrm>
        </p:grpSpPr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5FABD249-D6FF-5D79-3424-F62176AAF6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889029" y="0"/>
              <a:ext cx="3810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4E59C23E-37B9-7B76-15AB-F9DE6162AC1E}"/>
                </a:ext>
              </a:extLst>
            </p:cNvPr>
            <p:cNvGrpSpPr/>
            <p:nvPr/>
          </p:nvGrpSpPr>
          <p:grpSpPr>
            <a:xfrm>
              <a:off x="3889030" y="1376590"/>
              <a:ext cx="3809999" cy="3024457"/>
              <a:chOff x="0" y="1376590"/>
              <a:chExt cx="3809999" cy="3024457"/>
            </a:xfrm>
          </p:grpSpPr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84CE8B95-CA9B-A434-D650-6A4DD0F2EE6B}"/>
                  </a:ext>
                </a:extLst>
              </p:cNvPr>
              <p:cNvSpPr/>
              <p:nvPr/>
            </p:nvSpPr>
            <p:spPr>
              <a:xfrm>
                <a:off x="0" y="3810000"/>
                <a:ext cx="3809999" cy="5910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BCC3FC99-CAB1-B69A-8B2A-804FFE31ED48}"/>
                  </a:ext>
                </a:extLst>
              </p:cNvPr>
              <p:cNvSpPr/>
              <p:nvPr/>
            </p:nvSpPr>
            <p:spPr>
              <a:xfrm>
                <a:off x="1371601" y="1376590"/>
                <a:ext cx="1066800" cy="105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0" dirty="0"/>
                  <a:t>⏳</a:t>
                </a:r>
                <a:endParaRPr lang="zh-CN" altLang="en-US" sz="1050" dirty="0"/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F1F34B6B-E4B5-11AA-4CEB-4726517E650F}"/>
                  </a:ext>
                </a:extLst>
              </p:cNvPr>
              <p:cNvSpPr txBox="1"/>
              <p:nvPr/>
            </p:nvSpPr>
            <p:spPr>
              <a:xfrm>
                <a:off x="1281058" y="3526971"/>
                <a:ext cx="12394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/>
                  <a:t>Time</a:t>
                </a:r>
                <a:endParaRPr lang="zh-CN" altLang="en-US" sz="4000" b="1" dirty="0"/>
              </a:p>
            </p:txBody>
          </p:sp>
        </p:grp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635E74B2-864B-A536-C65F-AF4A139BE2E6}"/>
              </a:ext>
            </a:extLst>
          </p:cNvPr>
          <p:cNvGrpSpPr/>
          <p:nvPr/>
        </p:nvGrpSpPr>
        <p:grpSpPr>
          <a:xfrm>
            <a:off x="20185322" y="3868615"/>
            <a:ext cx="3810000" cy="4401047"/>
            <a:chOff x="3889029" y="0"/>
            <a:chExt cx="3810000" cy="4401047"/>
          </a:xfrm>
        </p:grpSpPr>
        <p:pic>
          <p:nvPicPr>
            <p:cNvPr id="41" name="Picture 4">
              <a:extLst>
                <a:ext uri="{FF2B5EF4-FFF2-40B4-BE49-F238E27FC236}">
                  <a16:creationId xmlns:a16="http://schemas.microsoft.com/office/drawing/2014/main" id="{D5139BDF-EA9C-D8F9-357B-5E7640DD4F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889029" y="0"/>
              <a:ext cx="3810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BF603EED-853B-FEC0-87B0-3E05F9190C6C}"/>
                </a:ext>
              </a:extLst>
            </p:cNvPr>
            <p:cNvGrpSpPr/>
            <p:nvPr/>
          </p:nvGrpSpPr>
          <p:grpSpPr>
            <a:xfrm>
              <a:off x="3889030" y="1376590"/>
              <a:ext cx="3809999" cy="3024457"/>
              <a:chOff x="0" y="1376590"/>
              <a:chExt cx="3809999" cy="3024457"/>
            </a:xfrm>
          </p:grpSpPr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F4A825B1-09DD-F6A9-AD81-64DBF5A3232C}"/>
                  </a:ext>
                </a:extLst>
              </p:cNvPr>
              <p:cNvSpPr/>
              <p:nvPr/>
            </p:nvSpPr>
            <p:spPr>
              <a:xfrm>
                <a:off x="0" y="3810000"/>
                <a:ext cx="3809999" cy="5910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42A6C0F7-FC95-9023-5D08-AF2D86A76F8B}"/>
                  </a:ext>
                </a:extLst>
              </p:cNvPr>
              <p:cNvSpPr/>
              <p:nvPr/>
            </p:nvSpPr>
            <p:spPr>
              <a:xfrm>
                <a:off x="1371601" y="1376590"/>
                <a:ext cx="1066800" cy="105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0" dirty="0"/>
                  <a:t>☁️</a:t>
                </a:r>
                <a:endParaRPr lang="zh-CN" altLang="en-US" sz="1050" dirty="0"/>
              </a:p>
            </p:txBody>
          </p:sp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998C54F6-DB95-921F-A928-D3D0883C119D}"/>
                  </a:ext>
                </a:extLst>
              </p:cNvPr>
              <p:cNvSpPr txBox="1"/>
              <p:nvPr/>
            </p:nvSpPr>
            <p:spPr>
              <a:xfrm>
                <a:off x="1200319" y="3526971"/>
                <a:ext cx="1409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/>
                  <a:t>Cloud</a:t>
                </a:r>
                <a:endParaRPr lang="zh-CN" altLang="en-US" sz="4000" b="1" dirty="0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62AA8FF3-0DBD-4BE3-3853-CAEA2AC812AA}"/>
              </a:ext>
            </a:extLst>
          </p:cNvPr>
          <p:cNvGrpSpPr/>
          <p:nvPr/>
        </p:nvGrpSpPr>
        <p:grpSpPr>
          <a:xfrm>
            <a:off x="4360983" y="8552691"/>
            <a:ext cx="3810001" cy="4401047"/>
            <a:chOff x="0" y="0"/>
            <a:chExt cx="3810001" cy="4401047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B10706E-849B-1BE7-42DF-FA5451AB4F0D}"/>
                </a:ext>
              </a:extLst>
            </p:cNvPr>
            <p:cNvSpPr/>
            <p:nvPr/>
          </p:nvSpPr>
          <p:spPr>
            <a:xfrm>
              <a:off x="0" y="3810000"/>
              <a:ext cx="3809999" cy="591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8D771043-3A0A-028B-4C3F-D2195644C2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" y="0"/>
              <a:ext cx="3810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1033ABDF-E231-DB58-013A-D987EFE5CA45}"/>
                </a:ext>
              </a:extLst>
            </p:cNvPr>
            <p:cNvSpPr/>
            <p:nvPr/>
          </p:nvSpPr>
          <p:spPr>
            <a:xfrm>
              <a:off x="1371601" y="1376590"/>
              <a:ext cx="1066800" cy="1056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0" dirty="0"/>
                <a:t>☔</a:t>
              </a:r>
              <a:endParaRPr lang="zh-CN" altLang="en-US" sz="1050" dirty="0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EC2EB938-0C16-4704-EC60-932B148E0980}"/>
                </a:ext>
              </a:extLst>
            </p:cNvPr>
            <p:cNvSpPr txBox="1"/>
            <p:nvPr/>
          </p:nvSpPr>
          <p:spPr>
            <a:xfrm>
              <a:off x="1450630" y="3526971"/>
              <a:ext cx="1128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/>
                <a:t>Rain</a:t>
              </a:r>
              <a:endParaRPr lang="zh-CN" altLang="en-US" sz="4000" b="1" dirty="0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F34C9A5E-EF28-9965-8879-DC30257FFB77}"/>
              </a:ext>
            </a:extLst>
          </p:cNvPr>
          <p:cNvGrpSpPr/>
          <p:nvPr/>
        </p:nvGrpSpPr>
        <p:grpSpPr>
          <a:xfrm>
            <a:off x="8317070" y="8552691"/>
            <a:ext cx="3810001" cy="4401047"/>
            <a:chOff x="0" y="0"/>
            <a:chExt cx="3810001" cy="4401047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DEFB881B-7DD4-699D-34A8-96138B9E6163}"/>
                </a:ext>
              </a:extLst>
            </p:cNvPr>
            <p:cNvSpPr/>
            <p:nvPr/>
          </p:nvSpPr>
          <p:spPr>
            <a:xfrm>
              <a:off x="0" y="3810000"/>
              <a:ext cx="3809999" cy="591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8C2CA846-FDDC-1874-AD5E-9D81BD41D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" y="0"/>
              <a:ext cx="3810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390283F5-178A-9ADC-36D7-0A7F8A11F3F1}"/>
                </a:ext>
              </a:extLst>
            </p:cNvPr>
            <p:cNvSpPr/>
            <p:nvPr/>
          </p:nvSpPr>
          <p:spPr>
            <a:xfrm>
              <a:off x="1371601" y="1376590"/>
              <a:ext cx="1066800" cy="1056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0" dirty="0"/>
                <a:t>⚡</a:t>
              </a:r>
              <a:endParaRPr lang="zh-CN" altLang="en-US" sz="1050" dirty="0"/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5C678B16-2CB3-9B9F-9FCB-954BD7DB92BD}"/>
                </a:ext>
              </a:extLst>
            </p:cNvPr>
            <p:cNvSpPr txBox="1"/>
            <p:nvPr/>
          </p:nvSpPr>
          <p:spPr>
            <a:xfrm>
              <a:off x="1085704" y="3526971"/>
              <a:ext cx="16385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/>
                <a:t>Energy</a:t>
              </a:r>
              <a:endParaRPr lang="zh-CN" altLang="en-US" sz="4000" b="1" dirty="0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06282BCE-2D1C-CCA9-5BD8-5023565F0DA3}"/>
              </a:ext>
            </a:extLst>
          </p:cNvPr>
          <p:cNvGrpSpPr/>
          <p:nvPr/>
        </p:nvGrpSpPr>
        <p:grpSpPr>
          <a:xfrm>
            <a:off x="12273152" y="8552691"/>
            <a:ext cx="3810001" cy="4401047"/>
            <a:chOff x="0" y="0"/>
            <a:chExt cx="3810001" cy="4401047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1DDF7A-4772-986A-B026-D1EE34F1191C}"/>
                </a:ext>
              </a:extLst>
            </p:cNvPr>
            <p:cNvSpPr/>
            <p:nvPr/>
          </p:nvSpPr>
          <p:spPr>
            <a:xfrm>
              <a:off x="0" y="3810000"/>
              <a:ext cx="3809999" cy="591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0" name="Picture 2">
              <a:extLst>
                <a:ext uri="{FF2B5EF4-FFF2-40B4-BE49-F238E27FC236}">
                  <a16:creationId xmlns:a16="http://schemas.microsoft.com/office/drawing/2014/main" id="{31655B62-A510-7D02-612E-67C3E3C2E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" y="0"/>
              <a:ext cx="3810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982A154E-FE93-BB38-027B-E00BB86BCC43}"/>
                </a:ext>
              </a:extLst>
            </p:cNvPr>
            <p:cNvSpPr/>
            <p:nvPr/>
          </p:nvSpPr>
          <p:spPr>
            <a:xfrm>
              <a:off x="1371601" y="1376590"/>
              <a:ext cx="1066800" cy="1056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0" dirty="0"/>
                <a:t>🌍</a:t>
              </a:r>
              <a:endParaRPr lang="zh-CN" altLang="en-US" sz="1050" dirty="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E1AA4635-1680-8459-7908-40CD935B8CA7}"/>
                </a:ext>
              </a:extLst>
            </p:cNvPr>
            <p:cNvSpPr txBox="1"/>
            <p:nvPr/>
          </p:nvSpPr>
          <p:spPr>
            <a:xfrm>
              <a:off x="1242798" y="3526971"/>
              <a:ext cx="13244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/>
                <a:t>Earth</a:t>
              </a:r>
              <a:endParaRPr lang="zh-CN" altLang="en-US" sz="4000" b="1" dirty="0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76D1636-756A-039F-7D79-F15405AA2B24}"/>
              </a:ext>
            </a:extLst>
          </p:cNvPr>
          <p:cNvGrpSpPr/>
          <p:nvPr/>
        </p:nvGrpSpPr>
        <p:grpSpPr>
          <a:xfrm>
            <a:off x="16225017" y="8552691"/>
            <a:ext cx="3810001" cy="4401047"/>
            <a:chOff x="0" y="0"/>
            <a:chExt cx="3810001" cy="4401047"/>
          </a:xfrm>
        </p:grpSpPr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9BF2E9B7-BB7B-1B02-15A5-22C3706ACD36}"/>
                </a:ext>
              </a:extLst>
            </p:cNvPr>
            <p:cNvSpPr/>
            <p:nvPr/>
          </p:nvSpPr>
          <p:spPr>
            <a:xfrm>
              <a:off x="0" y="3810000"/>
              <a:ext cx="3809999" cy="591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5" name="Picture 2">
              <a:extLst>
                <a:ext uri="{FF2B5EF4-FFF2-40B4-BE49-F238E27FC236}">
                  <a16:creationId xmlns:a16="http://schemas.microsoft.com/office/drawing/2014/main" id="{F0B4C7DE-8940-490C-89CC-CBF78575B2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" y="0"/>
              <a:ext cx="3810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5C11664A-9F57-F9DA-ADD0-5F92938DDA4B}"/>
                </a:ext>
              </a:extLst>
            </p:cNvPr>
            <p:cNvSpPr/>
            <p:nvPr/>
          </p:nvSpPr>
          <p:spPr>
            <a:xfrm>
              <a:off x="1371601" y="1376590"/>
              <a:ext cx="1066800" cy="1056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0" dirty="0"/>
                <a:t>🏜️</a:t>
              </a:r>
              <a:endParaRPr lang="zh-CN" altLang="en-US" sz="1050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249886DB-9304-571D-2418-73A5BAE7390B}"/>
                </a:ext>
              </a:extLst>
            </p:cNvPr>
            <p:cNvSpPr txBox="1"/>
            <p:nvPr/>
          </p:nvSpPr>
          <p:spPr>
            <a:xfrm>
              <a:off x="1242798" y="3526971"/>
              <a:ext cx="15905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/>
                <a:t>Desert</a:t>
              </a:r>
              <a:endParaRPr lang="zh-CN" altLang="en-US" sz="4000" b="1" dirty="0"/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9A82E6A-3461-6EE9-27DE-E2EED0D381CD}"/>
              </a:ext>
            </a:extLst>
          </p:cNvPr>
          <p:cNvGrpSpPr/>
          <p:nvPr/>
        </p:nvGrpSpPr>
        <p:grpSpPr>
          <a:xfrm>
            <a:off x="20185322" y="8552691"/>
            <a:ext cx="3810001" cy="4401047"/>
            <a:chOff x="0" y="0"/>
            <a:chExt cx="3810001" cy="4401047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5B31BD96-4CCA-152C-D3A5-2CF112142ADA}"/>
                </a:ext>
              </a:extLst>
            </p:cNvPr>
            <p:cNvSpPr/>
            <p:nvPr/>
          </p:nvSpPr>
          <p:spPr>
            <a:xfrm>
              <a:off x="0" y="3810000"/>
              <a:ext cx="3809999" cy="591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A30F7495-F273-7C1A-067E-705F131D1E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" y="0"/>
              <a:ext cx="3810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392B1B40-2D80-44B6-F182-2AFF1608BF11}"/>
                </a:ext>
              </a:extLst>
            </p:cNvPr>
            <p:cNvSpPr/>
            <p:nvPr/>
          </p:nvSpPr>
          <p:spPr>
            <a:xfrm>
              <a:off x="1371601" y="1376590"/>
              <a:ext cx="1066800" cy="1056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0" dirty="0"/>
                <a:t>🏞️</a:t>
              </a:r>
              <a:endParaRPr lang="zh-CN" altLang="en-US" sz="1050" dirty="0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3A1609F5-A3B6-BC25-3087-7CA3B8902A14}"/>
                </a:ext>
              </a:extLst>
            </p:cNvPr>
            <p:cNvSpPr txBox="1"/>
            <p:nvPr/>
          </p:nvSpPr>
          <p:spPr>
            <a:xfrm>
              <a:off x="1262836" y="3526971"/>
              <a:ext cx="12843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/>
                <a:t>Pond</a:t>
              </a:r>
              <a:endParaRPr lang="zh-CN" altLang="en-US" sz="4000" b="1" dirty="0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9F257106-2B7D-5A3C-4AE0-D625A5DF26A0}"/>
              </a:ext>
            </a:extLst>
          </p:cNvPr>
          <p:cNvGrpSpPr/>
          <p:nvPr/>
        </p:nvGrpSpPr>
        <p:grpSpPr>
          <a:xfrm>
            <a:off x="4360981" y="13236767"/>
            <a:ext cx="3810001" cy="4401047"/>
            <a:chOff x="0" y="0"/>
            <a:chExt cx="3810001" cy="4401047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BB01FA55-75AB-15AF-85A2-DD663E76ECFA}"/>
                </a:ext>
              </a:extLst>
            </p:cNvPr>
            <p:cNvSpPr/>
            <p:nvPr/>
          </p:nvSpPr>
          <p:spPr>
            <a:xfrm>
              <a:off x="0" y="3810000"/>
              <a:ext cx="3809999" cy="591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DA9CA35F-0599-19D4-E4D1-43DDE936C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" y="0"/>
              <a:ext cx="3810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E7A6FDBF-77F2-7437-9482-CB6C16C82311}"/>
                </a:ext>
              </a:extLst>
            </p:cNvPr>
            <p:cNvSpPr/>
            <p:nvPr/>
          </p:nvSpPr>
          <p:spPr>
            <a:xfrm>
              <a:off x="1371601" y="1376590"/>
              <a:ext cx="1066800" cy="1056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0" dirty="0"/>
                <a:t>🧬</a:t>
              </a:r>
              <a:endParaRPr lang="zh-CN" altLang="en-US" sz="1050" dirty="0"/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94980345-8F63-EC68-E58F-0CC99DE20F2A}"/>
                </a:ext>
              </a:extLst>
            </p:cNvPr>
            <p:cNvSpPr txBox="1"/>
            <p:nvPr/>
          </p:nvSpPr>
          <p:spPr>
            <a:xfrm>
              <a:off x="1450630" y="3526971"/>
              <a:ext cx="9476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/>
                <a:t>Life</a:t>
              </a:r>
              <a:endParaRPr lang="zh-CN" altLang="en-US" sz="4000" b="1" dirty="0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D6AFF6D2-D7DB-BE08-0F33-B35B586961B1}"/>
              </a:ext>
            </a:extLst>
          </p:cNvPr>
          <p:cNvGrpSpPr/>
          <p:nvPr/>
        </p:nvGrpSpPr>
        <p:grpSpPr>
          <a:xfrm>
            <a:off x="8317068" y="13236767"/>
            <a:ext cx="3810001" cy="4401047"/>
            <a:chOff x="0" y="0"/>
            <a:chExt cx="3810001" cy="4401047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2981AFC0-1B18-28DD-E8EC-EAC8757169F8}"/>
                </a:ext>
              </a:extLst>
            </p:cNvPr>
            <p:cNvSpPr/>
            <p:nvPr/>
          </p:nvSpPr>
          <p:spPr>
            <a:xfrm>
              <a:off x="0" y="3810000"/>
              <a:ext cx="3809999" cy="591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1503F11-69C1-F8CA-0920-E85CE0319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" y="0"/>
              <a:ext cx="3810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3DED2650-75BE-1EF6-C910-001EDE528986}"/>
                </a:ext>
              </a:extLst>
            </p:cNvPr>
            <p:cNvSpPr/>
            <p:nvPr/>
          </p:nvSpPr>
          <p:spPr>
            <a:xfrm>
              <a:off x="1371601" y="1376590"/>
              <a:ext cx="1066800" cy="1056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0" dirty="0"/>
                <a:t>🦊</a:t>
              </a:r>
              <a:endParaRPr lang="zh-CN" altLang="en-US" sz="1050" dirty="0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148DAC20-E548-5F45-B9D7-9C2875EABBCB}"/>
                </a:ext>
              </a:extLst>
            </p:cNvPr>
            <p:cNvSpPr txBox="1"/>
            <p:nvPr/>
          </p:nvSpPr>
          <p:spPr>
            <a:xfrm>
              <a:off x="1057651" y="3520660"/>
              <a:ext cx="16946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/>
                <a:t>Animal</a:t>
              </a:r>
              <a:endParaRPr lang="zh-CN" altLang="en-US" sz="4000" b="1" dirty="0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52689299-910F-F7D3-4672-E678E4502173}"/>
              </a:ext>
            </a:extLst>
          </p:cNvPr>
          <p:cNvGrpSpPr/>
          <p:nvPr/>
        </p:nvGrpSpPr>
        <p:grpSpPr>
          <a:xfrm>
            <a:off x="12273150" y="13236767"/>
            <a:ext cx="3810001" cy="4401047"/>
            <a:chOff x="0" y="0"/>
            <a:chExt cx="3810001" cy="4401047"/>
          </a:xfrm>
        </p:grpSpPr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3BE8E237-D084-09ED-D824-7C0C37AB4DC4}"/>
                </a:ext>
              </a:extLst>
            </p:cNvPr>
            <p:cNvSpPr/>
            <p:nvPr/>
          </p:nvSpPr>
          <p:spPr>
            <a:xfrm>
              <a:off x="0" y="3810000"/>
              <a:ext cx="3809999" cy="591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5" name="Picture 2">
              <a:extLst>
                <a:ext uri="{FF2B5EF4-FFF2-40B4-BE49-F238E27FC236}">
                  <a16:creationId xmlns:a16="http://schemas.microsoft.com/office/drawing/2014/main" id="{5D0A919F-F1FE-01C6-E55A-EBBDA2AA6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" y="0"/>
              <a:ext cx="3810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A58F2CAB-F91A-CE1B-898C-D2ABAB9ABE65}"/>
                </a:ext>
              </a:extLst>
            </p:cNvPr>
            <p:cNvSpPr/>
            <p:nvPr/>
          </p:nvSpPr>
          <p:spPr>
            <a:xfrm>
              <a:off x="1371601" y="1376590"/>
              <a:ext cx="1066800" cy="1056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0" dirty="0"/>
                <a:t>🪴</a:t>
              </a:r>
              <a:endParaRPr lang="zh-CN" altLang="en-US" sz="1050" dirty="0"/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A19FAD39-26FF-C6CC-8391-9C60132A3CFE}"/>
                </a:ext>
              </a:extLst>
            </p:cNvPr>
            <p:cNvSpPr txBox="1"/>
            <p:nvPr/>
          </p:nvSpPr>
          <p:spPr>
            <a:xfrm>
              <a:off x="1214924" y="3520660"/>
              <a:ext cx="12859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/>
                <a:t>Plant</a:t>
              </a:r>
              <a:endParaRPr lang="zh-CN" altLang="en-US" sz="4000" b="1" dirty="0"/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77DB9F46-6ED9-A447-DAC1-86AA3152FA1A}"/>
              </a:ext>
            </a:extLst>
          </p:cNvPr>
          <p:cNvGrpSpPr/>
          <p:nvPr/>
        </p:nvGrpSpPr>
        <p:grpSpPr>
          <a:xfrm>
            <a:off x="16225017" y="13236767"/>
            <a:ext cx="3810001" cy="4401047"/>
            <a:chOff x="0" y="0"/>
            <a:chExt cx="3810001" cy="4401047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9FA5C87D-6B61-0B81-5531-8DBD0F91F281}"/>
                </a:ext>
              </a:extLst>
            </p:cNvPr>
            <p:cNvSpPr/>
            <p:nvPr/>
          </p:nvSpPr>
          <p:spPr>
            <a:xfrm>
              <a:off x="0" y="3810000"/>
              <a:ext cx="3809999" cy="591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20FA13DA-34E8-A83D-E4B0-39F5E0A1E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" y="0"/>
              <a:ext cx="3810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F8D06890-D362-63E1-786A-8531D132E698}"/>
                </a:ext>
              </a:extLst>
            </p:cNvPr>
            <p:cNvSpPr/>
            <p:nvPr/>
          </p:nvSpPr>
          <p:spPr>
            <a:xfrm>
              <a:off x="1371601" y="1376590"/>
              <a:ext cx="1066800" cy="1056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0" dirty="0"/>
                <a:t>🌵</a:t>
              </a:r>
              <a:endParaRPr lang="zh-CN" altLang="en-US" sz="1050" dirty="0"/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F508094F-B06C-2C10-6DA8-8F0EC83B8776}"/>
                </a:ext>
              </a:extLst>
            </p:cNvPr>
            <p:cNvSpPr txBox="1"/>
            <p:nvPr/>
          </p:nvSpPr>
          <p:spPr>
            <a:xfrm>
              <a:off x="1161584" y="3520660"/>
              <a:ext cx="15824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/>
                <a:t>Cactus</a:t>
              </a:r>
              <a:endParaRPr lang="zh-CN" altLang="en-US" sz="4000" b="1" dirty="0"/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5FB54D19-1824-666F-CE3F-6A81E8BBD80B}"/>
              </a:ext>
            </a:extLst>
          </p:cNvPr>
          <p:cNvGrpSpPr/>
          <p:nvPr/>
        </p:nvGrpSpPr>
        <p:grpSpPr>
          <a:xfrm>
            <a:off x="20185322" y="13236767"/>
            <a:ext cx="3810001" cy="4401047"/>
            <a:chOff x="0" y="0"/>
            <a:chExt cx="3810001" cy="4401047"/>
          </a:xfrm>
        </p:grpSpPr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1419E3AF-7BB8-535B-A51E-242DF579FB67}"/>
                </a:ext>
              </a:extLst>
            </p:cNvPr>
            <p:cNvSpPr/>
            <p:nvPr/>
          </p:nvSpPr>
          <p:spPr>
            <a:xfrm>
              <a:off x="0" y="3810000"/>
              <a:ext cx="3809999" cy="5910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95" name="Picture 2">
              <a:extLst>
                <a:ext uri="{FF2B5EF4-FFF2-40B4-BE49-F238E27FC236}">
                  <a16:creationId xmlns:a16="http://schemas.microsoft.com/office/drawing/2014/main" id="{58ECA47A-BE20-3D33-CC21-4A11AA6FED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" y="0"/>
              <a:ext cx="3810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E0B0FD10-3B90-BF15-4500-63B8982E9703}"/>
                </a:ext>
              </a:extLst>
            </p:cNvPr>
            <p:cNvSpPr/>
            <p:nvPr/>
          </p:nvSpPr>
          <p:spPr>
            <a:xfrm>
              <a:off x="1371601" y="1376590"/>
              <a:ext cx="1066800" cy="1056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0" dirty="0"/>
                <a:t>🧝</a:t>
              </a:r>
              <a:endParaRPr lang="zh-CN" altLang="en-US" sz="1050" dirty="0"/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FB53C556-5171-4124-19B4-2FD89C041D8D}"/>
                </a:ext>
              </a:extLst>
            </p:cNvPr>
            <p:cNvSpPr txBox="1"/>
            <p:nvPr/>
          </p:nvSpPr>
          <p:spPr>
            <a:xfrm>
              <a:off x="1190324" y="3520660"/>
              <a:ext cx="17299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/>
                <a:t>Human</a:t>
              </a:r>
              <a:endParaRPr lang="zh-CN" altLang="en-US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4204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202</Words>
  <Application>Microsoft Office PowerPoint</Application>
  <PresentationFormat>Benutzerdefiniert</PresentationFormat>
  <Paragraphs>162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Apple Color Emoji</vt:lpstr>
      <vt:lpstr>Helvetica Neue</vt:lpstr>
      <vt:lpstr>Arial</vt:lpstr>
      <vt:lpstr>Arial</vt:lpstr>
      <vt:lpstr>Calibri</vt:lpstr>
      <vt:lpstr>Calibri Light</vt:lpstr>
      <vt:lpstr>Helvetica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Luo, Chang</dc:creator>
  <cp:lastModifiedBy>Luo, Chang</cp:lastModifiedBy>
  <cp:revision>5</cp:revision>
  <dcterms:created xsi:type="dcterms:W3CDTF">2022-06-23T12:04:04Z</dcterms:created>
  <dcterms:modified xsi:type="dcterms:W3CDTF">2022-07-13T16:01:59Z</dcterms:modified>
</cp:coreProperties>
</file>