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00" d="100"/>
          <a:sy n="300" d="100"/>
        </p:scale>
        <p:origin x="216" y="-2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6C08-1D2F-40D4-91E8-3D6F7568402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9FB2-4BA7-4D38-AE36-619C7C4D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234"/>
            <a:ext cx="12165630" cy="2272640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283464" y="250037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36041" y="2141601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840992" y="1981200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346704" y="2106168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20624" y="3084614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97280" y="336499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456688" y="336499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1314176" y="318211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012680" y="341985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519160" y="1816608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727192" y="192633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0259568" y="200253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1186160" y="231343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840992" y="3401568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19456" y="289407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442460" y="336499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5599176" y="336499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059168" y="187147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346704" y="260357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8720328" y="2713304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6787896" y="2713304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151120" y="2658440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0323576" y="2729128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8519160" y="341985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056120" y="341985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078992" y="2339721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014984" y="289407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1377696" y="2648762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733044" y="2605328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797052" y="3317849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466469" y="3404616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519684" y="2304110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316228" y="2071280"/>
            <a:ext cx="64008" cy="79248"/>
          </a:xfrm>
          <a:prstGeom prst="flowChartConnec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2018-03-08T20:07:38Z</dcterms:created>
  <dcterms:modified xsi:type="dcterms:W3CDTF">2018-03-18T14:14:54Z</dcterms:modified>
</cp:coreProperties>
</file>