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0F30F-CFB2-4D0D-AD89-45A9BB9978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测试驱动开发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75B5D8-8A0B-4B46-8EAB-D598956E3C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324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0A230-AD97-4731-8CA8-993E3B60F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TDD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28DB5A-8033-4291-8D48-71F06A729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TDD = </a:t>
            </a:r>
            <a:r>
              <a:rPr lang="zh-CN" altLang="en-US" dirty="0"/>
              <a:t>测试先行 </a:t>
            </a:r>
            <a:r>
              <a:rPr lang="en-US" altLang="zh-CN" dirty="0"/>
              <a:t>+ </a:t>
            </a:r>
            <a:r>
              <a:rPr lang="zh-CN" altLang="en-US" dirty="0"/>
              <a:t>重构</a:t>
            </a:r>
          </a:p>
        </p:txBody>
      </p:sp>
    </p:spTree>
    <p:extLst>
      <p:ext uri="{BB962C8B-B14F-4D97-AF65-F5344CB8AC3E}">
        <p14:creationId xmlns:p14="http://schemas.microsoft.com/office/powerpoint/2010/main" val="2926421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D129C4-36EB-4C64-9105-19504906F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TDD </a:t>
            </a:r>
            <a:r>
              <a:rPr lang="zh-CN" altLang="en-US" dirty="0"/>
              <a:t>基本流程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34F137-DAC3-4652-BD66-BD9AD91CB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编写一个测试（红）</a:t>
            </a:r>
            <a:endParaRPr lang="en-US" altLang="zh-CN" dirty="0"/>
          </a:p>
          <a:p>
            <a:r>
              <a:rPr lang="zh-CN" altLang="en-US" dirty="0"/>
              <a:t>让测试通过（绿）</a:t>
            </a:r>
            <a:endParaRPr lang="en-US" altLang="zh-CN" dirty="0"/>
          </a:p>
          <a:p>
            <a:r>
              <a:rPr lang="zh-CN" altLang="en-US" dirty="0"/>
              <a:t>重构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3FFC6A-EBB5-4E95-9B33-EBBBC75B5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710" y="1969077"/>
            <a:ext cx="4502992" cy="409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525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F1292-E37D-4482-8D67-548119DC1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TDD </a:t>
            </a:r>
            <a:r>
              <a:rPr lang="zh-CN" altLang="en-US" dirty="0"/>
              <a:t>三条准则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DC5BD-E6F4-42D1-9BCD-E1C26FC2E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1. You are not allowed to write any production code unless it is to make a failing unit test pass. </a:t>
            </a:r>
          </a:p>
          <a:p>
            <a:r>
              <a:rPr lang="en-US" altLang="zh-CN" sz="2400" dirty="0"/>
              <a:t>2. You are not allowed to write any more of a unit test than is sufficient to fail; and compilation failures are failures. </a:t>
            </a:r>
          </a:p>
          <a:p>
            <a:r>
              <a:rPr lang="en-US" altLang="zh-CN" sz="2400" dirty="0"/>
              <a:t>3. You are not allowed to write any more production code than is sufficient to pass the one failing unit test.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2895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B46EF-3BB6-4EC5-A84C-A72785676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TDD </a:t>
            </a:r>
            <a:r>
              <a:rPr lang="zh-CN" altLang="en-US" dirty="0"/>
              <a:t>三条准则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DC4A06-211F-4ECA-B177-3CE93D573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1.</a:t>
            </a:r>
            <a:r>
              <a:rPr lang="zh-CN" altLang="en-US" sz="2800" dirty="0"/>
              <a:t>只在让失败的测试通过时才编写产品代码</a:t>
            </a:r>
            <a:endParaRPr lang="en-US" altLang="zh-CN" sz="2800" dirty="0"/>
          </a:p>
          <a:p>
            <a:r>
              <a:rPr lang="en-US" altLang="zh-CN" sz="2800" dirty="0"/>
              <a:t>2.</a:t>
            </a:r>
            <a:r>
              <a:rPr lang="zh-CN" altLang="en-US" sz="2800" dirty="0"/>
              <a:t>当测试刚好失败时，停止继续编写（测试代码），编译失败也是失败。</a:t>
            </a:r>
            <a:endParaRPr lang="en-US" altLang="zh-CN" sz="2800" dirty="0"/>
          </a:p>
          <a:p>
            <a:r>
              <a:rPr lang="en-US" altLang="zh-CN" sz="2800" dirty="0"/>
              <a:t>3.</a:t>
            </a:r>
            <a:r>
              <a:rPr lang="zh-CN" altLang="en-US" sz="2800" dirty="0"/>
              <a:t>只编写刚好让一个失败测试通过的产品代码。</a:t>
            </a:r>
          </a:p>
        </p:txBody>
      </p:sp>
    </p:spTree>
    <p:extLst>
      <p:ext uri="{BB962C8B-B14F-4D97-AF65-F5344CB8AC3E}">
        <p14:creationId xmlns:p14="http://schemas.microsoft.com/office/powerpoint/2010/main" val="3876800226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</TotalTime>
  <Words>109</Words>
  <Application>Microsoft Office PowerPoint</Application>
  <PresentationFormat>宽屏</PresentationFormat>
  <Paragraphs>15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Gill Sans MT</vt:lpstr>
      <vt:lpstr>画廊</vt:lpstr>
      <vt:lpstr>测试驱动开发</vt:lpstr>
      <vt:lpstr>什么是TDD</vt:lpstr>
      <vt:lpstr>TDD 基本流程</vt:lpstr>
      <vt:lpstr>TDD 三条准则</vt:lpstr>
      <vt:lpstr>TDD 三条准则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limenghua</dc:creator>
  <cp:lastModifiedBy>limenghua</cp:lastModifiedBy>
  <cp:revision>3</cp:revision>
  <dcterms:created xsi:type="dcterms:W3CDTF">2017-07-07T02:02:47Z</dcterms:created>
  <dcterms:modified xsi:type="dcterms:W3CDTF">2017-07-07T02:18:21Z</dcterms:modified>
</cp:coreProperties>
</file>